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523" r:id="rId2"/>
  </p:sldIdLst>
  <p:sldSz cx="9906000" cy="6858000" type="A4"/>
  <p:notesSz cx="6797675" cy="9926638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Univers 45 Light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01">
          <p15:clr>
            <a:srgbClr val="A4A3A4"/>
          </p15:clr>
        </p15:guide>
        <p15:guide id="2" orient="horz" pos="244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6076">
          <p15:clr>
            <a:srgbClr val="A4A3A4"/>
          </p15:clr>
        </p15:guide>
        <p15:guide id="5" pos="1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6AA"/>
    <a:srgbClr val="FFCCFF"/>
    <a:srgbClr val="CCE3F4"/>
    <a:srgbClr val="E5F1FA"/>
    <a:srgbClr val="DCDDDD"/>
    <a:srgbClr val="98C6EA"/>
    <a:srgbClr val="E5EAF3"/>
    <a:srgbClr val="00338D"/>
    <a:srgbClr val="BFCCE3"/>
    <a:srgbClr val="747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9667" autoAdjust="0"/>
  </p:normalViewPr>
  <p:slideViewPr>
    <p:cSldViewPr snapToGrid="0">
      <p:cViewPr varScale="1">
        <p:scale>
          <a:sx n="67" d="100"/>
          <a:sy n="67" d="100"/>
        </p:scale>
        <p:origin x="1482" y="72"/>
      </p:cViewPr>
      <p:guideLst>
        <p:guide orient="horz" pos="4101"/>
        <p:guide orient="horz" pos="244"/>
        <p:guide orient="horz" pos="799"/>
        <p:guide pos="6076"/>
        <p:guide pos="1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950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algn="l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4"/>
            <a:ext cx="294657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algn="l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164"/>
            <a:ext cx="2946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9484636-B6B6-4F96-B65D-59B9BA003CC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1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algn="l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0"/>
            <a:ext cx="2946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4876"/>
            <a:ext cx="5438464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576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algn="l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428164"/>
            <a:ext cx="2946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2" tIns="47411" rIns="94822" bIns="47411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2A58F78-CA5B-4C3B-A789-8B6D59A8783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9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0" y="6230938"/>
            <a:ext cx="9961563" cy="32226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>
              <a:latin typeface="Univers 45 Light"/>
              <a:cs typeface="Arial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2107" y="1268413"/>
            <a:ext cx="9359900" cy="5040312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FF4E1-9C7E-4D77-9E00-28DAEFB87B8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7A44-83B7-47FC-82B7-9DBD5E6207F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B0E95-1D05-4C1D-B9F9-7B626EC64BF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A8AFF-644A-4CF5-B695-6D801D7ED27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FD26-D1E0-4CD7-AEDC-AFACB85537D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S PPT_Talkbook_Backgrounds UK opacit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971800" y="1665288"/>
            <a:ext cx="6734175" cy="9175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670175"/>
            <a:ext cx="6734175" cy="655638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alphaModFix amt="9000"/>
            <a:lum/>
          </a:blip>
          <a:srcRect/>
          <a:stretch>
            <a:fillRect l="2000" t="14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3"/>
          <p:cNvSpPr>
            <a:spLocks noChangeAspect="1" noEditPoints="1"/>
          </p:cNvSpPr>
          <p:nvPr userDrawn="1"/>
        </p:nvSpPr>
        <p:spPr bwMode="gray">
          <a:xfrm>
            <a:off x="0" y="0"/>
            <a:ext cx="9904413" cy="1052513"/>
          </a:xfrm>
          <a:custGeom>
            <a:avLst/>
            <a:gdLst/>
            <a:ahLst/>
            <a:cxnLst>
              <a:cxn ang="0">
                <a:pos x="6239" y="0"/>
              </a:cxn>
              <a:cxn ang="0">
                <a:pos x="0" y="0"/>
              </a:cxn>
              <a:cxn ang="0">
                <a:pos x="0" y="663"/>
              </a:cxn>
              <a:cxn ang="0">
                <a:pos x="6067" y="663"/>
              </a:cxn>
              <a:cxn ang="0">
                <a:pos x="6239" y="0"/>
              </a:cxn>
              <a:cxn ang="0">
                <a:pos x="6239" y="0"/>
              </a:cxn>
              <a:cxn ang="0">
                <a:pos x="6239" y="0"/>
              </a:cxn>
            </a:cxnLst>
            <a:rect l="0" t="0" r="r" b="b"/>
            <a:pathLst>
              <a:path w="6239" h="663">
                <a:moveTo>
                  <a:pt x="6239" y="0"/>
                </a:moveTo>
                <a:lnTo>
                  <a:pt x="0" y="0"/>
                </a:lnTo>
                <a:lnTo>
                  <a:pt x="0" y="663"/>
                </a:lnTo>
                <a:lnTo>
                  <a:pt x="6067" y="663"/>
                </a:lnTo>
                <a:lnTo>
                  <a:pt x="6239" y="0"/>
                </a:lnTo>
                <a:close/>
                <a:moveTo>
                  <a:pt x="6239" y="0"/>
                </a:moveTo>
                <a:lnTo>
                  <a:pt x="6239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268413"/>
            <a:ext cx="93599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title"/>
          </p:nvPr>
        </p:nvSpPr>
        <p:spPr bwMode="black">
          <a:xfrm>
            <a:off x="273050" y="0"/>
            <a:ext cx="77057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02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1963" y="6561138"/>
            <a:ext cx="2809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Univers 45 Light" pitchFamily="2" charset="0"/>
                <a:cs typeface="+mn-cs"/>
              </a:defRPr>
            </a:lvl1pPr>
          </a:lstStyle>
          <a:p>
            <a:pPr>
              <a:defRPr/>
            </a:pPr>
            <a:fld id="{383FF071-36C9-4BB9-9B5E-F78E03CB0DD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grpSp>
        <p:nvGrpSpPr>
          <p:cNvPr id="1030" name="Group 23"/>
          <p:cNvGrpSpPr>
            <a:grpSpLocks/>
          </p:cNvGrpSpPr>
          <p:nvPr/>
        </p:nvGrpSpPr>
        <p:grpSpPr bwMode="auto">
          <a:xfrm>
            <a:off x="1654175" y="6556375"/>
            <a:ext cx="8267700" cy="9525"/>
            <a:chOff x="895" y="4059"/>
            <a:chExt cx="4808" cy="6"/>
          </a:xfrm>
        </p:grpSpPr>
        <p:sp>
          <p:nvSpPr>
            <p:cNvPr id="43032" name="Rectangle 24"/>
            <p:cNvSpPr>
              <a:spLocks noChangeArrowheads="1"/>
            </p:cNvSpPr>
            <p:nvPr userDrawn="1"/>
          </p:nvSpPr>
          <p:spPr bwMode="auto">
            <a:xfrm>
              <a:off x="3112" y="4059"/>
              <a:ext cx="2591" cy="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 userDrawn="1"/>
          </p:nvSpPr>
          <p:spPr bwMode="auto">
            <a:xfrm>
              <a:off x="895" y="4059"/>
              <a:ext cx="2361" cy="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 userDrawn="1"/>
        </p:nvSpPr>
        <p:spPr bwMode="gray">
          <a:xfrm>
            <a:off x="244475" y="6518275"/>
            <a:ext cx="6121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72000" rIns="0" bIns="0"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GB" sz="600" dirty="0">
                <a:solidFill>
                  <a:srgbClr val="00338D"/>
                </a:solidFill>
                <a:latin typeface="+mn-lt"/>
              </a:rPr>
              <a:t>© </a:t>
            </a:r>
            <a:r>
              <a:rPr lang="en-GB" sz="600" dirty="0" smtClean="0">
                <a:solidFill>
                  <a:srgbClr val="00338D"/>
                </a:solidFill>
                <a:latin typeface="+mn-lt"/>
              </a:rPr>
              <a:t>2013 </a:t>
            </a:r>
            <a:r>
              <a:rPr lang="en-GB" sz="600" dirty="0">
                <a:solidFill>
                  <a:srgbClr val="00338D"/>
                </a:solidFill>
                <a:latin typeface="+mn-lt"/>
              </a:rPr>
              <a:t>KPMG LLP, a UK limited liability partnership, is a subsidiary of KPMG Europe LLP and a member firm of the KPMG network of independent member firms affiliated with KPMG International Cooperative (KPMG International), a Swiss entity. All rights reserved.</a:t>
            </a:r>
            <a:endParaRPr lang="en-GB" sz="600" dirty="0">
              <a:solidFill>
                <a:srgbClr val="00338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5" r:id="rId2"/>
    <p:sldLayoutId id="2147483718" r:id="rId3"/>
    <p:sldLayoutId id="2147483719" r:id="rId4"/>
    <p:sldLayoutId id="2147483720" r:id="rId5"/>
    <p:sldLayoutId id="2147483736" r:id="rId6"/>
    <p:sldLayoutId id="214748373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defRPr sz="1400" b="1">
          <a:solidFill>
            <a:schemeClr val="tx2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2pPr>
      <a:lvl3pPr marL="361950" indent="-17938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3pPr>
      <a:lvl4pPr marL="541338" indent="-17780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4pPr>
      <a:lvl5pPr marL="723900" indent="-180975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5pPr>
      <a:lvl6pPr marL="1181100" indent="-180975" algn="l" rtl="0" fontAlgn="base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000">
          <a:solidFill>
            <a:schemeClr val="tx1"/>
          </a:solidFill>
          <a:latin typeface="+mn-lt"/>
        </a:defRPr>
      </a:lvl6pPr>
      <a:lvl7pPr marL="1638300" indent="-180975" algn="l" rtl="0" fontAlgn="base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000">
          <a:solidFill>
            <a:schemeClr val="tx1"/>
          </a:solidFill>
          <a:latin typeface="+mn-lt"/>
        </a:defRPr>
      </a:lvl7pPr>
      <a:lvl8pPr marL="2095500" indent="-180975" algn="l" rtl="0" fontAlgn="base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000">
          <a:solidFill>
            <a:schemeClr val="tx1"/>
          </a:solidFill>
          <a:latin typeface="+mn-lt"/>
        </a:defRPr>
      </a:lvl8pPr>
      <a:lvl9pPr marL="2552700" indent="-180975" algn="l" rtl="0" fontAlgn="base">
        <a:spcBef>
          <a:spcPct val="40000"/>
        </a:spcBef>
        <a:spcAft>
          <a:spcPct val="0"/>
        </a:spcAft>
        <a:buClr>
          <a:schemeClr val="tx2"/>
        </a:buClr>
        <a:buSzPct val="85000"/>
        <a:buFont typeface="Symbol" pitchFamily="18" charset="2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ttangolo 1"/>
            <p:cNvSpPr/>
            <p:nvPr/>
          </p:nvSpPr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Univers 45 Light" pitchFamily="2" charset="0"/>
              </a:endParaRPr>
            </a:p>
          </p:txBody>
        </p:sp>
        <p:grpSp>
          <p:nvGrpSpPr>
            <p:cNvPr id="18" name="Gruppo 17"/>
            <p:cNvGrpSpPr/>
            <p:nvPr/>
          </p:nvGrpSpPr>
          <p:grpSpPr>
            <a:xfrm>
              <a:off x="45171" y="34590"/>
              <a:ext cx="9828000" cy="6796114"/>
              <a:chOff x="45171" y="34590"/>
              <a:chExt cx="9828000" cy="6796114"/>
            </a:xfrm>
          </p:grpSpPr>
          <p:sp>
            <p:nvSpPr>
              <p:cNvPr id="3" name="Rettangolo 2"/>
              <p:cNvSpPr/>
              <p:nvPr/>
            </p:nvSpPr>
            <p:spPr bwMode="auto">
              <a:xfrm>
                <a:off x="45171" y="34590"/>
                <a:ext cx="9828000" cy="6796114"/>
              </a:xfrm>
              <a:prstGeom prst="rect">
                <a:avLst/>
              </a:prstGeom>
              <a:noFill/>
              <a:ln w="142875" cap="sq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 w="1270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Univers 45 Light" pitchFamily="2" charset="0"/>
                </a:endParaRPr>
              </a:p>
            </p:txBody>
          </p:sp>
          <p:sp>
            <p:nvSpPr>
              <p:cNvPr id="4" name="Rettangolo 3"/>
              <p:cNvSpPr/>
              <p:nvPr/>
            </p:nvSpPr>
            <p:spPr bwMode="auto">
              <a:xfrm>
                <a:off x="157523" y="163453"/>
                <a:ext cx="9576000" cy="6552000"/>
              </a:xfrm>
              <a:prstGeom prst="rect">
                <a:avLst/>
              </a:prstGeom>
              <a:noFill/>
              <a:ln w="127000" cap="sq" cmpd="sng" algn="ctr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Univers 45 Light" pitchFamily="2" charset="0"/>
                </a:endParaRPr>
              </a:p>
            </p:txBody>
          </p:sp>
          <p:sp>
            <p:nvSpPr>
              <p:cNvPr id="5" name="Rettangolo 4"/>
              <p:cNvSpPr/>
              <p:nvPr/>
            </p:nvSpPr>
            <p:spPr bwMode="auto">
              <a:xfrm>
                <a:off x="269875" y="270909"/>
                <a:ext cx="9360000" cy="6336000"/>
              </a:xfrm>
              <a:prstGeom prst="rect">
                <a:avLst/>
              </a:prstGeom>
              <a:noFill/>
              <a:ln w="127000" cap="sq" cmpd="sng" algn="ctr">
                <a:solidFill>
                  <a:srgbClr val="92D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Univers 45 Light" pitchFamily="2" charset="0"/>
                </a:endParaRPr>
              </a:p>
            </p:txBody>
          </p:sp>
          <p:sp>
            <p:nvSpPr>
              <p:cNvPr id="6" name="Rettangolo 5"/>
              <p:cNvSpPr/>
              <p:nvPr/>
            </p:nvSpPr>
            <p:spPr bwMode="auto">
              <a:xfrm>
                <a:off x="391523" y="387500"/>
                <a:ext cx="9144000" cy="6120000"/>
              </a:xfrm>
              <a:prstGeom prst="rect">
                <a:avLst/>
              </a:prstGeom>
              <a:noFill/>
              <a:ln w="127000" cap="sq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smtClean="0">
                  <a:ln w="12700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Univers 45 Light" pitchFamily="2" charset="0"/>
                </a:endParaRPr>
              </a:p>
            </p:txBody>
          </p:sp>
        </p:grp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97363" y="2189359"/>
              <a:ext cx="8111275" cy="34276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endParaRPr lang="en-US" sz="1900" dirty="0" smtClean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 </a:t>
              </a:r>
              <a:r>
                <a:rPr lang="en-US" sz="19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attesta</a:t>
              </a:r>
              <a:r>
                <a:rPr 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9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</a:t>
              </a:r>
              <a:r>
                <a:rPr 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it-IT" sz="19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Nome e cognome</a:t>
              </a:r>
              <a:endParaRPr lang="en-US" sz="19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endParaRPr lang="en-US" sz="1900" b="1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 </a:t>
              </a:r>
              <a:r>
                <a:rPr lang="en-US" sz="1900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partecipato</a:t>
              </a:r>
              <a:r>
                <a:rPr lang="en-US" sz="19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 </a:t>
              </a:r>
              <a:r>
                <a:rPr lang="en-US" sz="19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percorso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sz="19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formazione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9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nelle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9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aree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9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tematiche</a:t>
              </a:r>
              <a:r>
                <a:rPr lang="en-US" sz="19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it-IT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Bilancio, programmazione e scritture </a:t>
              </a:r>
              <a:r>
                <a:rPr lang="it-IT" sz="20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contabili</a:t>
              </a:r>
            </a:p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it-IT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Acquisizione di beni e </a:t>
              </a:r>
              <a:r>
                <a:rPr lang="it-IT" sz="20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servizi</a:t>
              </a:r>
            </a:p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it-IT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Nuovi obblighi </a:t>
              </a:r>
              <a:r>
                <a:rPr lang="it-IT" sz="20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normativi</a:t>
              </a:r>
              <a:endParaRPr lang="en-GB" sz="1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endParaRPr lang="it-IT" sz="19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it-IT" sz="1600" i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 discente ha partecipato a ……. ore </a:t>
              </a: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it-IT" sz="1600" i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 formazione, rispetto alle 18 ore previste</a:t>
              </a:r>
            </a:p>
            <a:p>
              <a:pPr algn="ctr" defTabSz="762000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endParaRPr lang="en-GB" sz="19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762000" eaLnBrk="0" hangingPunct="0">
                <a:lnSpc>
                  <a:spcPct val="90000"/>
                </a:lnSpc>
                <a:defRPr/>
              </a:pPr>
              <a:r>
                <a:rPr lang="en-US" sz="16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Dal</a:t>
              </a:r>
              <a:r>
                <a:rPr lang="en-US" sz="16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gg</a:t>
              </a:r>
              <a:r>
                <a:rPr lang="en-US" sz="1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/mm/</a:t>
              </a:r>
              <a:r>
                <a:rPr lang="en-US" sz="16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  <a:r>
                <a:rPr lang="en-US" sz="16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sz="16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gg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/mm/</a:t>
              </a:r>
              <a:r>
                <a:rPr lang="en-US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  <a:endPara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1682644" y="1242814"/>
              <a:ext cx="6681426" cy="105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it-IT" sz="20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Formazione ai Dirigenti Scolastici e ai Direttori dei Servizi Generali e Amministrativi</a:t>
              </a:r>
            </a:p>
            <a:p>
              <a:pPr algn="ctr">
                <a:spcBef>
                  <a:spcPct val="0"/>
                </a:spcBef>
                <a:defRPr/>
              </a:pPr>
              <a:r>
                <a:rPr lang="it-IT" sz="20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nell’ambito del progetto </a:t>
              </a:r>
              <a:r>
                <a:rPr lang="it-IT" sz="20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 Conto</a:t>
              </a:r>
              <a:endParaRPr lang="it-IT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Immagin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88" b="28612"/>
            <a:stretch/>
          </p:blipFill>
          <p:spPr>
            <a:xfrm>
              <a:off x="612979" y="604355"/>
              <a:ext cx="2493868" cy="634119"/>
            </a:xfrm>
            <a:prstGeom prst="rect">
              <a:avLst/>
            </a:prstGeom>
          </p:spPr>
        </p:pic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7211771" y="5643111"/>
              <a:ext cx="2393576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228600" indent="-228600" algn="ctr">
                <a:spcBef>
                  <a:spcPct val="0"/>
                </a:spcBef>
                <a:defRPr/>
              </a:pPr>
              <a:r>
                <a:rPr lang="it-IT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Firma del </a:t>
              </a:r>
            </a:p>
            <a:p>
              <a:pPr marL="228600" indent="-228600" algn="ctr">
                <a:spcBef>
                  <a:spcPct val="0"/>
                </a:spcBef>
                <a:defRPr/>
              </a:pPr>
              <a:r>
                <a:rPr lang="it-IT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Responsabile del Corso</a:t>
              </a:r>
            </a:p>
            <a:p>
              <a:pPr marL="228600" indent="-228600" algn="ctr">
                <a:spcBef>
                  <a:spcPct val="0"/>
                </a:spcBef>
                <a:defRPr/>
              </a:pPr>
              <a:endParaRPr lang="it-IT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 algn="ctr">
                <a:spcBef>
                  <a:spcPct val="0"/>
                </a:spcBef>
                <a:defRPr/>
              </a:pPr>
              <a:r>
                <a:rPr lang="it-IT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…………………….</a:t>
              </a:r>
            </a:p>
            <a:p>
              <a:pPr marL="228600" indent="-228600" algn="ctr">
                <a:spcBef>
                  <a:spcPct val="0"/>
                </a:spcBef>
                <a:defRPr/>
              </a:pPr>
              <a:endParaRPr lang="it-IT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ttangolo 7"/>
            <p:cNvSpPr/>
            <p:nvPr/>
          </p:nvSpPr>
          <p:spPr bwMode="auto">
            <a:xfrm>
              <a:off x="553739" y="5585086"/>
              <a:ext cx="1061077" cy="7691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Logo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Scuola</a:t>
              </a:r>
              <a:r>
                <a:rPr kumimoji="0" lang="it-IT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Polo</a:t>
              </a:r>
              <a:endPara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FAS Toolbar"/>
  <p:tag name="TYPE" val="FullPage"/>
  <p:tag name="KEYWORD" val="TALKBOOK"/>
  <p:tag name="THINKCELLUNDODONOTDELETE" val="18"/>
</p:tagLst>
</file>

<file path=ppt/theme/theme1.xml><?xml version="1.0" encoding="utf-8"?>
<a:theme xmlns:a="http://schemas.openxmlformats.org/drawingml/2006/main" name="KPMG Talkbook Full-page Template">
  <a:themeElements>
    <a:clrScheme name="KPMG Talkbook Full-page Template 13">
      <a:dk1>
        <a:srgbClr val="000000"/>
      </a:dk1>
      <a:lt1>
        <a:srgbClr val="FFFFFF"/>
      </a:lt1>
      <a:dk2>
        <a:srgbClr val="0C2D83"/>
      </a:dk2>
      <a:lt2>
        <a:srgbClr val="CCD6E3"/>
      </a:lt2>
      <a:accent1>
        <a:srgbClr val="8AA5CB"/>
      </a:accent1>
      <a:accent2>
        <a:srgbClr val="FAD8AF"/>
      </a:accent2>
      <a:accent3>
        <a:srgbClr val="FFFFFF"/>
      </a:accent3>
      <a:accent4>
        <a:srgbClr val="000000"/>
      </a:accent4>
      <a:accent5>
        <a:srgbClr val="C4CFE2"/>
      </a:accent5>
      <a:accent6>
        <a:srgbClr val="E3C49E"/>
      </a:accent6>
      <a:hlink>
        <a:srgbClr val="F5B36A"/>
      </a:hlink>
      <a:folHlink>
        <a:srgbClr val="AABE75"/>
      </a:folHlink>
    </a:clrScheme>
    <a:fontScheme name="KPMG Talkbook Full-page Template">
      <a:majorFont>
        <a:latin typeface="Univers 45 Light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KPMG Talkbook Full-pa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Talkbook Full-pa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Talkbook Full-pa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Talkbook Full-pa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Talkbook Full-pa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PMG Talkbook Full-pa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PMG Talkbook Full-page Template 13">
        <a:dk1>
          <a:srgbClr val="000000"/>
        </a:dk1>
        <a:lt1>
          <a:srgbClr val="FFFFFF"/>
        </a:lt1>
        <a:dk2>
          <a:srgbClr val="0C2D83"/>
        </a:dk2>
        <a:lt2>
          <a:srgbClr val="CCD6E3"/>
        </a:lt2>
        <a:accent1>
          <a:srgbClr val="8AA5CB"/>
        </a:accent1>
        <a:accent2>
          <a:srgbClr val="FAD8AF"/>
        </a:accent2>
        <a:accent3>
          <a:srgbClr val="FFFFFF"/>
        </a:accent3>
        <a:accent4>
          <a:srgbClr val="000000"/>
        </a:accent4>
        <a:accent5>
          <a:srgbClr val="C4CFE2"/>
        </a:accent5>
        <a:accent6>
          <a:srgbClr val="E3C49E"/>
        </a:accent6>
        <a:hlink>
          <a:srgbClr val="F5B36A"/>
        </a:hlink>
        <a:folHlink>
          <a:srgbClr val="AAB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21180</TotalTime>
  <Words>75</Words>
  <Application>Microsoft Office PowerPoint</Application>
  <PresentationFormat>A4 (21x29,7 cm)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Symbol</vt:lpstr>
      <vt:lpstr>Univers 45 Light</vt:lpstr>
      <vt:lpstr>Wingdings</vt:lpstr>
      <vt:lpstr>KPMG Talkbook Full-page Template</vt:lpstr>
      <vt:lpstr>Presentazione standard di PowerPoint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Full Page Talkbook Template</dc:title>
  <dc:creator>Adagostino - KPMG</dc:creator>
  <cp:lastModifiedBy>vraggi</cp:lastModifiedBy>
  <cp:revision>1949</cp:revision>
  <dcterms:created xsi:type="dcterms:W3CDTF">2005-09-07T09:55:31Z</dcterms:created>
  <dcterms:modified xsi:type="dcterms:W3CDTF">2015-07-24T13:46:56Z</dcterms:modified>
</cp:coreProperties>
</file>