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62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5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C9207-7913-4B7F-ACA2-1874DA1F1CB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00A4B8FB-704A-47CB-B0CF-B894DB69A0F9}">
      <dgm:prSet phldrT="[Текст]"/>
      <dgm:spPr/>
      <dgm:t>
        <a:bodyPr/>
        <a:lstStyle/>
        <a:p>
          <a:r>
            <a:rPr lang="ru-RU" dirty="0"/>
            <a:t>Идея проекта:</a:t>
          </a:r>
        </a:p>
      </dgm:t>
    </dgm:pt>
    <dgm:pt modelId="{FB93606D-2B5E-4438-B61F-905CFBDD6494}" type="parTrans" cxnId="{3D539629-D0A5-45B0-90A8-50B0A0D4C661}">
      <dgm:prSet/>
      <dgm:spPr/>
      <dgm:t>
        <a:bodyPr/>
        <a:lstStyle/>
        <a:p>
          <a:endParaRPr lang="ru-RU"/>
        </a:p>
      </dgm:t>
    </dgm:pt>
    <dgm:pt modelId="{AFF7BF3C-47ED-41EE-BD11-29A10B6CF3DD}" type="sibTrans" cxnId="{3D539629-D0A5-45B0-90A8-50B0A0D4C661}">
      <dgm:prSet/>
      <dgm:spPr/>
      <dgm:t>
        <a:bodyPr/>
        <a:lstStyle/>
        <a:p>
          <a:endParaRPr lang="ru-RU"/>
        </a:p>
      </dgm:t>
    </dgm:pt>
    <dgm:pt modelId="{15CB5079-DA45-4EFB-99F5-257DEA436101}">
      <dgm:prSet phldrT="[Текст]"/>
      <dgm:spPr/>
      <dgm:t>
        <a:bodyPr/>
        <a:lstStyle/>
        <a:p>
          <a:r>
            <a:rPr lang="ru-RU" dirty="0"/>
            <a:t>Игра текстовый квест, в которой игрок выступает в качестве главного героя</a:t>
          </a:r>
        </a:p>
      </dgm:t>
    </dgm:pt>
    <dgm:pt modelId="{2151B6C8-06AD-4AAF-BC91-21F3DD15CA30}" type="parTrans" cxnId="{5644718F-B3F9-46DA-A052-F04097F0B29C}">
      <dgm:prSet/>
      <dgm:spPr/>
      <dgm:t>
        <a:bodyPr/>
        <a:lstStyle/>
        <a:p>
          <a:endParaRPr lang="ru-RU"/>
        </a:p>
      </dgm:t>
    </dgm:pt>
    <dgm:pt modelId="{2197584F-4D07-4EF2-ACA4-0EE35F6889E5}" type="sibTrans" cxnId="{5644718F-B3F9-46DA-A052-F04097F0B29C}">
      <dgm:prSet/>
      <dgm:spPr/>
      <dgm:t>
        <a:bodyPr/>
        <a:lstStyle/>
        <a:p>
          <a:endParaRPr lang="ru-RU"/>
        </a:p>
      </dgm:t>
    </dgm:pt>
    <dgm:pt modelId="{7589A4D0-8A73-4250-8AA9-7E49DDE15D76}">
      <dgm:prSet phldrT="[Текст]"/>
      <dgm:spPr/>
      <dgm:t>
        <a:bodyPr/>
        <a:lstStyle/>
        <a:p>
          <a:r>
            <a:rPr lang="ru-RU" dirty="0"/>
            <a:t>Задача проекта:</a:t>
          </a:r>
        </a:p>
      </dgm:t>
    </dgm:pt>
    <dgm:pt modelId="{D6E03E12-E4F0-40C0-9F6B-E357F98EA2D7}" type="parTrans" cxnId="{0E1DB99C-7D52-4C60-97D3-D7F08FB00F2B}">
      <dgm:prSet/>
      <dgm:spPr/>
      <dgm:t>
        <a:bodyPr/>
        <a:lstStyle/>
        <a:p>
          <a:endParaRPr lang="ru-RU"/>
        </a:p>
      </dgm:t>
    </dgm:pt>
    <dgm:pt modelId="{2739AA6E-3671-473B-ADAC-093EB5A79CBA}" type="sibTrans" cxnId="{0E1DB99C-7D52-4C60-97D3-D7F08FB00F2B}">
      <dgm:prSet/>
      <dgm:spPr/>
      <dgm:t>
        <a:bodyPr/>
        <a:lstStyle/>
        <a:p>
          <a:endParaRPr lang="ru-RU"/>
        </a:p>
      </dgm:t>
    </dgm:pt>
    <dgm:pt modelId="{A6A86375-85F0-4055-AF9D-DDAA0493667C}">
      <dgm:prSet phldrT="[Текст]"/>
      <dgm:spPr/>
      <dgm:t>
        <a:bodyPr/>
        <a:lstStyle/>
        <a:p>
          <a:r>
            <a:rPr lang="ru-RU" dirty="0"/>
            <a:t>практическое применение изученных технологий - </a:t>
          </a:r>
          <a:r>
            <a:rPr lang="ru-RU" dirty="0" err="1"/>
            <a:t>flask</a:t>
          </a:r>
          <a:endParaRPr lang="ru-RU" dirty="0"/>
        </a:p>
      </dgm:t>
    </dgm:pt>
    <dgm:pt modelId="{6A3C5065-0B71-45D6-B96D-C709AB061C78}" type="parTrans" cxnId="{81B4C73D-B2D1-4A62-AFE5-6C5EDBA6D676}">
      <dgm:prSet/>
      <dgm:spPr/>
      <dgm:t>
        <a:bodyPr/>
        <a:lstStyle/>
        <a:p>
          <a:endParaRPr lang="ru-RU"/>
        </a:p>
      </dgm:t>
    </dgm:pt>
    <dgm:pt modelId="{3174189C-D00A-4BBA-B6EF-4C66DC6E39F9}" type="sibTrans" cxnId="{81B4C73D-B2D1-4A62-AFE5-6C5EDBA6D676}">
      <dgm:prSet/>
      <dgm:spPr/>
      <dgm:t>
        <a:bodyPr/>
        <a:lstStyle/>
        <a:p>
          <a:endParaRPr lang="ru-RU"/>
        </a:p>
      </dgm:t>
    </dgm:pt>
    <dgm:pt modelId="{6AD4F4AB-0164-42AF-BFCA-5D593241F7BD}">
      <dgm:prSet phldrT="[Текст]"/>
      <dgm:spPr/>
      <dgm:t>
        <a:bodyPr/>
        <a:lstStyle/>
        <a:p>
          <a:r>
            <a:rPr lang="ru-RU" dirty="0"/>
            <a:t>Цель игры:</a:t>
          </a:r>
        </a:p>
      </dgm:t>
    </dgm:pt>
    <dgm:pt modelId="{58F92E18-AEAD-4F3F-B49F-CC94E04AB49A}" type="parTrans" cxnId="{6A378DEC-715A-4D28-96B5-4CB8D5E41B97}">
      <dgm:prSet/>
      <dgm:spPr/>
      <dgm:t>
        <a:bodyPr/>
        <a:lstStyle/>
        <a:p>
          <a:endParaRPr lang="ru-RU"/>
        </a:p>
      </dgm:t>
    </dgm:pt>
    <dgm:pt modelId="{4DA7CEDE-FBD5-42B4-8479-70338F948663}" type="sibTrans" cxnId="{6A378DEC-715A-4D28-96B5-4CB8D5E41B97}">
      <dgm:prSet/>
      <dgm:spPr/>
      <dgm:t>
        <a:bodyPr/>
        <a:lstStyle/>
        <a:p>
          <a:endParaRPr lang="ru-RU"/>
        </a:p>
      </dgm:t>
    </dgm:pt>
    <dgm:pt modelId="{8835B976-43DF-4367-BEE9-40CF7B2CABAE}">
      <dgm:prSet phldrT="[Текст]"/>
      <dgm:spPr/>
      <dgm:t>
        <a:bodyPr/>
        <a:lstStyle/>
        <a:p>
          <a:r>
            <a:rPr lang="ru-RU" dirty="0"/>
            <a:t>Победить в финальном поединке Короля </a:t>
          </a:r>
          <a:r>
            <a:rPr lang="ru-RU" dirty="0" err="1"/>
            <a:t>Лича</a:t>
          </a:r>
          <a:endParaRPr lang="ru-RU" dirty="0"/>
        </a:p>
      </dgm:t>
    </dgm:pt>
    <dgm:pt modelId="{AAABC638-4934-4FA4-8EA9-3BDEAB835033}" type="parTrans" cxnId="{7A4490E2-BAC3-492D-944D-961B8FAF20E8}">
      <dgm:prSet/>
      <dgm:spPr/>
      <dgm:t>
        <a:bodyPr/>
        <a:lstStyle/>
        <a:p>
          <a:endParaRPr lang="ru-RU"/>
        </a:p>
      </dgm:t>
    </dgm:pt>
    <dgm:pt modelId="{FCDBC949-309E-4968-A1E6-9A0339508119}" type="sibTrans" cxnId="{7A4490E2-BAC3-492D-944D-961B8FAF20E8}">
      <dgm:prSet/>
      <dgm:spPr/>
      <dgm:t>
        <a:bodyPr/>
        <a:lstStyle/>
        <a:p>
          <a:endParaRPr lang="ru-RU"/>
        </a:p>
      </dgm:t>
    </dgm:pt>
    <dgm:pt modelId="{5E9EEE32-5710-407C-BEAC-4B0094694DE7}" type="pres">
      <dgm:prSet presAssocID="{395C9207-7913-4B7F-ACA2-1874DA1F1CBB}" presName="Name0" presStyleCnt="0">
        <dgm:presLayoutVars>
          <dgm:dir/>
          <dgm:animLvl val="lvl"/>
          <dgm:resizeHandles val="exact"/>
        </dgm:presLayoutVars>
      </dgm:prSet>
      <dgm:spPr/>
    </dgm:pt>
    <dgm:pt modelId="{74749059-58E5-448E-8778-212B32CC9FF8}" type="pres">
      <dgm:prSet presAssocID="{00A4B8FB-704A-47CB-B0CF-B894DB69A0F9}" presName="linNode" presStyleCnt="0"/>
      <dgm:spPr/>
    </dgm:pt>
    <dgm:pt modelId="{D56D4890-7D50-47CC-91E6-FD8D322B74B7}" type="pres">
      <dgm:prSet presAssocID="{00A4B8FB-704A-47CB-B0CF-B894DB69A0F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43BD6E6-2C2A-4A7B-B7C4-BC7F79D06C4D}" type="pres">
      <dgm:prSet presAssocID="{00A4B8FB-704A-47CB-B0CF-B894DB69A0F9}" presName="descendantText" presStyleLbl="alignAccFollowNode1" presStyleIdx="0" presStyleCnt="3">
        <dgm:presLayoutVars>
          <dgm:bulletEnabled val="1"/>
        </dgm:presLayoutVars>
      </dgm:prSet>
      <dgm:spPr/>
    </dgm:pt>
    <dgm:pt modelId="{FD13DF9E-D444-4C1B-8955-D411237EAF03}" type="pres">
      <dgm:prSet presAssocID="{AFF7BF3C-47ED-41EE-BD11-29A10B6CF3DD}" presName="sp" presStyleCnt="0"/>
      <dgm:spPr/>
    </dgm:pt>
    <dgm:pt modelId="{FFA855B8-785B-4D0E-9A23-01503939B449}" type="pres">
      <dgm:prSet presAssocID="{7589A4D0-8A73-4250-8AA9-7E49DDE15D76}" presName="linNode" presStyleCnt="0"/>
      <dgm:spPr/>
    </dgm:pt>
    <dgm:pt modelId="{9F9535DF-8206-43EA-8F22-04AEE83A9719}" type="pres">
      <dgm:prSet presAssocID="{7589A4D0-8A73-4250-8AA9-7E49DDE15D7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8F4C8D2-2793-4BEC-AFDB-1628083C0048}" type="pres">
      <dgm:prSet presAssocID="{7589A4D0-8A73-4250-8AA9-7E49DDE15D76}" presName="descendantText" presStyleLbl="alignAccFollowNode1" presStyleIdx="1" presStyleCnt="3">
        <dgm:presLayoutVars>
          <dgm:bulletEnabled val="1"/>
        </dgm:presLayoutVars>
      </dgm:prSet>
      <dgm:spPr/>
    </dgm:pt>
    <dgm:pt modelId="{D6ABAE0C-61E1-48BC-BF2C-AE383C5359E6}" type="pres">
      <dgm:prSet presAssocID="{2739AA6E-3671-473B-ADAC-093EB5A79CBA}" presName="sp" presStyleCnt="0"/>
      <dgm:spPr/>
    </dgm:pt>
    <dgm:pt modelId="{ECAD812F-2391-4AC0-A471-CE9F091DCB8C}" type="pres">
      <dgm:prSet presAssocID="{6AD4F4AB-0164-42AF-BFCA-5D593241F7BD}" presName="linNode" presStyleCnt="0"/>
      <dgm:spPr/>
    </dgm:pt>
    <dgm:pt modelId="{C13AB0B3-D907-4C59-BED8-48C05ED698EA}" type="pres">
      <dgm:prSet presAssocID="{6AD4F4AB-0164-42AF-BFCA-5D593241F7B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9C67DEE-587C-449E-8C7A-7E243EC855E3}" type="pres">
      <dgm:prSet presAssocID="{6AD4F4AB-0164-42AF-BFCA-5D593241F7B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6575003-CDC7-4160-ADCB-00B1436E5D20}" type="presOf" srcId="{15CB5079-DA45-4EFB-99F5-257DEA436101}" destId="{D43BD6E6-2C2A-4A7B-B7C4-BC7F79D06C4D}" srcOrd="0" destOrd="0" presId="urn:microsoft.com/office/officeart/2005/8/layout/vList5"/>
    <dgm:cxn modelId="{3D539629-D0A5-45B0-90A8-50B0A0D4C661}" srcId="{395C9207-7913-4B7F-ACA2-1874DA1F1CBB}" destId="{00A4B8FB-704A-47CB-B0CF-B894DB69A0F9}" srcOrd="0" destOrd="0" parTransId="{FB93606D-2B5E-4438-B61F-905CFBDD6494}" sibTransId="{AFF7BF3C-47ED-41EE-BD11-29A10B6CF3DD}"/>
    <dgm:cxn modelId="{81B4C73D-B2D1-4A62-AFE5-6C5EDBA6D676}" srcId="{7589A4D0-8A73-4250-8AA9-7E49DDE15D76}" destId="{A6A86375-85F0-4055-AF9D-DDAA0493667C}" srcOrd="0" destOrd="0" parTransId="{6A3C5065-0B71-45D6-B96D-C709AB061C78}" sibTransId="{3174189C-D00A-4BBA-B6EF-4C66DC6E39F9}"/>
    <dgm:cxn modelId="{2A8C2973-FDA7-4174-A42E-6A7605A2A0F7}" type="presOf" srcId="{6AD4F4AB-0164-42AF-BFCA-5D593241F7BD}" destId="{C13AB0B3-D907-4C59-BED8-48C05ED698EA}" srcOrd="0" destOrd="0" presId="urn:microsoft.com/office/officeart/2005/8/layout/vList5"/>
    <dgm:cxn modelId="{5644718F-B3F9-46DA-A052-F04097F0B29C}" srcId="{00A4B8FB-704A-47CB-B0CF-B894DB69A0F9}" destId="{15CB5079-DA45-4EFB-99F5-257DEA436101}" srcOrd="0" destOrd="0" parTransId="{2151B6C8-06AD-4AAF-BC91-21F3DD15CA30}" sibTransId="{2197584F-4D07-4EF2-ACA4-0EE35F6889E5}"/>
    <dgm:cxn modelId="{7D458992-B308-43B5-AD66-E65209487220}" type="presOf" srcId="{00A4B8FB-704A-47CB-B0CF-B894DB69A0F9}" destId="{D56D4890-7D50-47CC-91E6-FD8D322B74B7}" srcOrd="0" destOrd="0" presId="urn:microsoft.com/office/officeart/2005/8/layout/vList5"/>
    <dgm:cxn modelId="{0E1DB99C-7D52-4C60-97D3-D7F08FB00F2B}" srcId="{395C9207-7913-4B7F-ACA2-1874DA1F1CBB}" destId="{7589A4D0-8A73-4250-8AA9-7E49DDE15D76}" srcOrd="1" destOrd="0" parTransId="{D6E03E12-E4F0-40C0-9F6B-E357F98EA2D7}" sibTransId="{2739AA6E-3671-473B-ADAC-093EB5A79CBA}"/>
    <dgm:cxn modelId="{BAB3E9A9-9445-48A1-BAB5-7C0B6283FBF4}" type="presOf" srcId="{7589A4D0-8A73-4250-8AA9-7E49DDE15D76}" destId="{9F9535DF-8206-43EA-8F22-04AEE83A9719}" srcOrd="0" destOrd="0" presId="urn:microsoft.com/office/officeart/2005/8/layout/vList5"/>
    <dgm:cxn modelId="{6B851AAB-4CF9-4FAC-AB81-DC143ED6FDA0}" type="presOf" srcId="{A6A86375-85F0-4055-AF9D-DDAA0493667C}" destId="{98F4C8D2-2793-4BEC-AFDB-1628083C0048}" srcOrd="0" destOrd="0" presId="urn:microsoft.com/office/officeart/2005/8/layout/vList5"/>
    <dgm:cxn modelId="{F4755DC9-336F-4617-9041-9501402F534D}" type="presOf" srcId="{395C9207-7913-4B7F-ACA2-1874DA1F1CBB}" destId="{5E9EEE32-5710-407C-BEAC-4B0094694DE7}" srcOrd="0" destOrd="0" presId="urn:microsoft.com/office/officeart/2005/8/layout/vList5"/>
    <dgm:cxn modelId="{7A4490E2-BAC3-492D-944D-961B8FAF20E8}" srcId="{6AD4F4AB-0164-42AF-BFCA-5D593241F7BD}" destId="{8835B976-43DF-4367-BEE9-40CF7B2CABAE}" srcOrd="0" destOrd="0" parTransId="{AAABC638-4934-4FA4-8EA9-3BDEAB835033}" sibTransId="{FCDBC949-309E-4968-A1E6-9A0339508119}"/>
    <dgm:cxn modelId="{6A378DEC-715A-4D28-96B5-4CB8D5E41B97}" srcId="{395C9207-7913-4B7F-ACA2-1874DA1F1CBB}" destId="{6AD4F4AB-0164-42AF-BFCA-5D593241F7BD}" srcOrd="2" destOrd="0" parTransId="{58F92E18-AEAD-4F3F-B49F-CC94E04AB49A}" sibTransId="{4DA7CEDE-FBD5-42B4-8479-70338F948663}"/>
    <dgm:cxn modelId="{B661CEF5-93BE-4A1F-A623-D2D229E7B56C}" type="presOf" srcId="{8835B976-43DF-4367-BEE9-40CF7B2CABAE}" destId="{F9C67DEE-587C-449E-8C7A-7E243EC855E3}" srcOrd="0" destOrd="0" presId="urn:microsoft.com/office/officeart/2005/8/layout/vList5"/>
    <dgm:cxn modelId="{F34056E0-4050-4182-833E-9740A5207B0E}" type="presParOf" srcId="{5E9EEE32-5710-407C-BEAC-4B0094694DE7}" destId="{74749059-58E5-448E-8778-212B32CC9FF8}" srcOrd="0" destOrd="0" presId="urn:microsoft.com/office/officeart/2005/8/layout/vList5"/>
    <dgm:cxn modelId="{D46D6C00-51D1-4273-954E-EC40FE7B4807}" type="presParOf" srcId="{74749059-58E5-448E-8778-212B32CC9FF8}" destId="{D56D4890-7D50-47CC-91E6-FD8D322B74B7}" srcOrd="0" destOrd="0" presId="urn:microsoft.com/office/officeart/2005/8/layout/vList5"/>
    <dgm:cxn modelId="{7613ED13-52B4-4776-88F8-CCA98A24EAD4}" type="presParOf" srcId="{74749059-58E5-448E-8778-212B32CC9FF8}" destId="{D43BD6E6-2C2A-4A7B-B7C4-BC7F79D06C4D}" srcOrd="1" destOrd="0" presId="urn:microsoft.com/office/officeart/2005/8/layout/vList5"/>
    <dgm:cxn modelId="{A109D55A-1359-4D15-9220-B5A02D37A0AD}" type="presParOf" srcId="{5E9EEE32-5710-407C-BEAC-4B0094694DE7}" destId="{FD13DF9E-D444-4C1B-8955-D411237EAF03}" srcOrd="1" destOrd="0" presId="urn:microsoft.com/office/officeart/2005/8/layout/vList5"/>
    <dgm:cxn modelId="{A62F0135-72A0-4FDF-8985-6EC63CB81084}" type="presParOf" srcId="{5E9EEE32-5710-407C-BEAC-4B0094694DE7}" destId="{FFA855B8-785B-4D0E-9A23-01503939B449}" srcOrd="2" destOrd="0" presId="urn:microsoft.com/office/officeart/2005/8/layout/vList5"/>
    <dgm:cxn modelId="{CB54D61E-B389-46D8-9366-3C6D523FA1DA}" type="presParOf" srcId="{FFA855B8-785B-4D0E-9A23-01503939B449}" destId="{9F9535DF-8206-43EA-8F22-04AEE83A9719}" srcOrd="0" destOrd="0" presId="urn:microsoft.com/office/officeart/2005/8/layout/vList5"/>
    <dgm:cxn modelId="{7866ECB4-3CB6-4BCA-AF36-9CBE53B0FDD3}" type="presParOf" srcId="{FFA855B8-785B-4D0E-9A23-01503939B449}" destId="{98F4C8D2-2793-4BEC-AFDB-1628083C0048}" srcOrd="1" destOrd="0" presId="urn:microsoft.com/office/officeart/2005/8/layout/vList5"/>
    <dgm:cxn modelId="{16D1D5A6-790D-427E-ABE2-FDC61AE68EF4}" type="presParOf" srcId="{5E9EEE32-5710-407C-BEAC-4B0094694DE7}" destId="{D6ABAE0C-61E1-48BC-BF2C-AE383C5359E6}" srcOrd="3" destOrd="0" presId="urn:microsoft.com/office/officeart/2005/8/layout/vList5"/>
    <dgm:cxn modelId="{6E669063-2325-4FEA-880F-0E5D2C9D2CD1}" type="presParOf" srcId="{5E9EEE32-5710-407C-BEAC-4B0094694DE7}" destId="{ECAD812F-2391-4AC0-A471-CE9F091DCB8C}" srcOrd="4" destOrd="0" presId="urn:microsoft.com/office/officeart/2005/8/layout/vList5"/>
    <dgm:cxn modelId="{F6C3B98E-5E56-4F80-9208-68C24C9CB692}" type="presParOf" srcId="{ECAD812F-2391-4AC0-A471-CE9F091DCB8C}" destId="{C13AB0B3-D907-4C59-BED8-48C05ED698EA}" srcOrd="0" destOrd="0" presId="urn:microsoft.com/office/officeart/2005/8/layout/vList5"/>
    <dgm:cxn modelId="{632AD3AC-8920-44FF-84C1-A0D4582F4C9C}" type="presParOf" srcId="{ECAD812F-2391-4AC0-A471-CE9F091DCB8C}" destId="{F9C67DEE-587C-449E-8C7A-7E243EC855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38393E-3142-42C7-A88B-2F21DEAFC2A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6A038B-2BA3-4077-AFAC-B551F0C255DF}">
      <dgm:prSet phldrT="[Текст]" custT="1"/>
      <dgm:spPr/>
      <dgm:t>
        <a:bodyPr/>
        <a:lstStyle/>
        <a:p>
          <a:r>
            <a:rPr lang="ru-RU" sz="3200" b="1" dirty="0"/>
            <a:t>Переменная </a:t>
          </a:r>
          <a:r>
            <a:rPr lang="en-US" sz="3200" b="1" dirty="0" err="1"/>
            <a:t>self.dict_character_choices</a:t>
          </a:r>
          <a:r>
            <a:rPr lang="ru-RU" sz="3200" b="1" dirty="0"/>
            <a:t> </a:t>
          </a:r>
          <a:r>
            <a:rPr lang="en-US" sz="3200" b="1" dirty="0"/>
            <a:t> </a:t>
          </a:r>
          <a:r>
            <a:rPr lang="ru-RU" sz="3200" b="1" dirty="0"/>
            <a:t>хранит в себе все выборы игрока</a:t>
          </a:r>
        </a:p>
      </dgm:t>
    </dgm:pt>
    <dgm:pt modelId="{6EEF1297-68C1-47FB-804F-63A8026E68DD}" type="parTrans" cxnId="{C9416C51-2FCD-42D6-A4E8-56495AC371BE}">
      <dgm:prSet/>
      <dgm:spPr/>
      <dgm:t>
        <a:bodyPr/>
        <a:lstStyle/>
        <a:p>
          <a:endParaRPr lang="ru-RU"/>
        </a:p>
      </dgm:t>
    </dgm:pt>
    <dgm:pt modelId="{D187EAB6-83A9-4143-BBAF-B7BB72615032}" type="sibTrans" cxnId="{C9416C51-2FCD-42D6-A4E8-56495AC371BE}">
      <dgm:prSet/>
      <dgm:spPr/>
      <dgm:t>
        <a:bodyPr/>
        <a:lstStyle/>
        <a:p>
          <a:endParaRPr lang="ru-RU"/>
        </a:p>
      </dgm:t>
    </dgm:pt>
    <dgm:pt modelId="{EB633F3D-C8E0-4E16-9D6B-2DD316F7610C}" type="pres">
      <dgm:prSet presAssocID="{7C38393E-3142-42C7-A88B-2F21DEAFC2AD}" presName="diagram" presStyleCnt="0">
        <dgm:presLayoutVars>
          <dgm:dir/>
          <dgm:resizeHandles val="exact"/>
        </dgm:presLayoutVars>
      </dgm:prSet>
      <dgm:spPr/>
    </dgm:pt>
    <dgm:pt modelId="{E6F0FD0C-96D3-4746-AFC5-6659A3DB92C8}" type="pres">
      <dgm:prSet presAssocID="{5A6A038B-2BA3-4077-AFAC-B551F0C255DF}" presName="node" presStyleLbl="node1" presStyleIdx="0" presStyleCnt="1" custScaleX="466748" custScaleY="1041014" custLinFactNeighborY="11829">
        <dgm:presLayoutVars>
          <dgm:bulletEnabled val="1"/>
        </dgm:presLayoutVars>
      </dgm:prSet>
      <dgm:spPr/>
    </dgm:pt>
  </dgm:ptLst>
  <dgm:cxnLst>
    <dgm:cxn modelId="{C9416C51-2FCD-42D6-A4E8-56495AC371BE}" srcId="{7C38393E-3142-42C7-A88B-2F21DEAFC2AD}" destId="{5A6A038B-2BA3-4077-AFAC-B551F0C255DF}" srcOrd="0" destOrd="0" parTransId="{6EEF1297-68C1-47FB-804F-63A8026E68DD}" sibTransId="{D187EAB6-83A9-4143-BBAF-B7BB72615032}"/>
    <dgm:cxn modelId="{972B317E-05D5-46E7-8F8F-805EE423C32B}" type="presOf" srcId="{7C38393E-3142-42C7-A88B-2F21DEAFC2AD}" destId="{EB633F3D-C8E0-4E16-9D6B-2DD316F7610C}" srcOrd="0" destOrd="0" presId="urn:microsoft.com/office/officeart/2005/8/layout/default"/>
    <dgm:cxn modelId="{BC2D8FB7-AAD4-42DD-8400-3019874E223B}" type="presOf" srcId="{5A6A038B-2BA3-4077-AFAC-B551F0C255DF}" destId="{E6F0FD0C-96D3-4746-AFC5-6659A3DB92C8}" srcOrd="0" destOrd="0" presId="urn:microsoft.com/office/officeart/2005/8/layout/default"/>
    <dgm:cxn modelId="{37860991-4E0B-4CD8-8E6A-C92ABDB25044}" type="presParOf" srcId="{EB633F3D-C8E0-4E16-9D6B-2DD316F7610C}" destId="{E6F0FD0C-96D3-4746-AFC5-6659A3DB92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330E6B-D25F-4AE9-A631-7C23ADF165A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32BD4CD-2E8B-4ED2-AE47-B6A851F14D7A}">
      <dgm:prSet phldrT="[Текст]"/>
      <dgm:spPr/>
      <dgm:t>
        <a:bodyPr/>
        <a:lstStyle/>
        <a:p>
          <a:r>
            <a:rPr lang="ru-RU" dirty="0"/>
            <a:t>Фреймворк </a:t>
          </a:r>
          <a:r>
            <a:rPr lang="en-US" dirty="0"/>
            <a:t>Flask </a:t>
          </a:r>
          <a:endParaRPr lang="ru-RU" dirty="0"/>
        </a:p>
      </dgm:t>
    </dgm:pt>
    <dgm:pt modelId="{682FAACF-74FE-452C-B177-DFB238F7C58D}" type="parTrans" cxnId="{50CEFC20-D3D6-461F-8397-805125AC7401}">
      <dgm:prSet/>
      <dgm:spPr/>
      <dgm:t>
        <a:bodyPr/>
        <a:lstStyle/>
        <a:p>
          <a:endParaRPr lang="ru-RU"/>
        </a:p>
      </dgm:t>
    </dgm:pt>
    <dgm:pt modelId="{C8653D17-58E2-4F7F-A1C1-C322377336C7}" type="sibTrans" cxnId="{50CEFC20-D3D6-461F-8397-805125AC7401}">
      <dgm:prSet/>
      <dgm:spPr/>
      <dgm:t>
        <a:bodyPr/>
        <a:lstStyle/>
        <a:p>
          <a:endParaRPr lang="ru-RU"/>
        </a:p>
      </dgm:t>
    </dgm:pt>
    <dgm:pt modelId="{900C286C-A4DC-43E8-ABDA-2110CEAAF42E}">
      <dgm:prSet phldrT="[Текст]"/>
      <dgm:spPr/>
      <dgm:t>
        <a:bodyPr/>
        <a:lstStyle/>
        <a:p>
          <a:r>
            <a:rPr lang="en-US" dirty="0" err="1"/>
            <a:t>CloudPub</a:t>
          </a:r>
          <a:endParaRPr lang="ru-RU" dirty="0"/>
        </a:p>
      </dgm:t>
    </dgm:pt>
    <dgm:pt modelId="{F6D75CA1-C22E-4F93-8FB2-E571193AF7F5}" type="parTrans" cxnId="{54C11E0C-EB2D-4CA5-A5FB-64E335A70E23}">
      <dgm:prSet/>
      <dgm:spPr/>
      <dgm:t>
        <a:bodyPr/>
        <a:lstStyle/>
        <a:p>
          <a:endParaRPr lang="ru-RU"/>
        </a:p>
      </dgm:t>
    </dgm:pt>
    <dgm:pt modelId="{5CE44BB5-6D35-461D-A93A-C9C221550502}" type="sibTrans" cxnId="{54C11E0C-EB2D-4CA5-A5FB-64E335A70E23}">
      <dgm:prSet/>
      <dgm:spPr/>
      <dgm:t>
        <a:bodyPr/>
        <a:lstStyle/>
        <a:p>
          <a:endParaRPr lang="ru-RU"/>
        </a:p>
      </dgm:t>
    </dgm:pt>
    <dgm:pt modelId="{BB4145EF-AAF0-450D-847F-308F92BCC03B}">
      <dgm:prSet phldrT="[Текст]"/>
      <dgm:spPr/>
      <dgm:t>
        <a:bodyPr/>
        <a:lstStyle/>
        <a:p>
          <a:r>
            <a:rPr lang="en-US" dirty="0"/>
            <a:t>PyCharm</a:t>
          </a:r>
          <a:endParaRPr lang="ru-RU" dirty="0"/>
        </a:p>
      </dgm:t>
    </dgm:pt>
    <dgm:pt modelId="{58A54AA5-5F27-48FE-8903-94E2F1F0B60E}" type="parTrans" cxnId="{47CFBAAB-F440-4568-987C-6372E0480ED2}">
      <dgm:prSet/>
      <dgm:spPr/>
      <dgm:t>
        <a:bodyPr/>
        <a:lstStyle/>
        <a:p>
          <a:endParaRPr lang="ru-RU"/>
        </a:p>
      </dgm:t>
    </dgm:pt>
    <dgm:pt modelId="{25EB13A7-F720-4D1A-82E0-7AC12323C75F}" type="sibTrans" cxnId="{47CFBAAB-F440-4568-987C-6372E0480ED2}">
      <dgm:prSet/>
      <dgm:spPr/>
      <dgm:t>
        <a:bodyPr/>
        <a:lstStyle/>
        <a:p>
          <a:endParaRPr lang="ru-RU"/>
        </a:p>
      </dgm:t>
    </dgm:pt>
    <dgm:pt modelId="{99F22422-1267-4642-975F-6A45FF811DF3}">
      <dgm:prSet phldrT="[Текст]"/>
      <dgm:spPr/>
      <dgm:t>
        <a:bodyPr/>
        <a:lstStyle/>
        <a:p>
          <a:r>
            <a:rPr lang="ru-RU" dirty="0" err="1"/>
            <a:t>Яндекс.Диалоги</a:t>
          </a:r>
          <a:endParaRPr lang="ru-RU" dirty="0"/>
        </a:p>
      </dgm:t>
    </dgm:pt>
    <dgm:pt modelId="{741CC880-3140-4778-9B1D-9510B0644129}" type="parTrans" cxnId="{D7E0D42E-2D59-45DF-9E0E-19E1CA1C5C16}">
      <dgm:prSet/>
      <dgm:spPr/>
      <dgm:t>
        <a:bodyPr/>
        <a:lstStyle/>
        <a:p>
          <a:endParaRPr lang="ru-RU"/>
        </a:p>
      </dgm:t>
    </dgm:pt>
    <dgm:pt modelId="{74A3F246-9A88-4410-94E4-0A784F2C5E82}" type="sibTrans" cxnId="{D7E0D42E-2D59-45DF-9E0E-19E1CA1C5C16}">
      <dgm:prSet/>
      <dgm:spPr/>
      <dgm:t>
        <a:bodyPr/>
        <a:lstStyle/>
        <a:p>
          <a:endParaRPr lang="ru-RU"/>
        </a:p>
      </dgm:t>
    </dgm:pt>
    <dgm:pt modelId="{6E22A6AF-F59D-49B5-A287-C6F35822E205}">
      <dgm:prSet phldrT="[Текст]"/>
      <dgm:spPr/>
      <dgm:t>
        <a:bodyPr/>
        <a:lstStyle/>
        <a:p>
          <a:r>
            <a:rPr lang="ru-RU" dirty="0"/>
            <a:t>Чат </a:t>
          </a:r>
          <a:r>
            <a:rPr lang="en-US" dirty="0"/>
            <a:t>GPT</a:t>
          </a:r>
          <a:endParaRPr lang="ru-RU" dirty="0"/>
        </a:p>
      </dgm:t>
    </dgm:pt>
    <dgm:pt modelId="{3EA06225-7A84-4D98-B4C6-55C912C4F5B0}" type="parTrans" cxnId="{6BB57482-87E5-49F3-8097-FA7251F55329}">
      <dgm:prSet/>
      <dgm:spPr/>
      <dgm:t>
        <a:bodyPr/>
        <a:lstStyle/>
        <a:p>
          <a:endParaRPr lang="ru-RU"/>
        </a:p>
      </dgm:t>
    </dgm:pt>
    <dgm:pt modelId="{44B65B8A-2CBD-4F2E-8CD0-0C9AA1BA67AF}" type="sibTrans" cxnId="{6BB57482-87E5-49F3-8097-FA7251F55329}">
      <dgm:prSet/>
      <dgm:spPr/>
      <dgm:t>
        <a:bodyPr/>
        <a:lstStyle/>
        <a:p>
          <a:endParaRPr lang="ru-RU"/>
        </a:p>
      </dgm:t>
    </dgm:pt>
    <dgm:pt modelId="{AF2FFFE0-F617-4720-A366-BC63381F677E}" type="pres">
      <dgm:prSet presAssocID="{1B330E6B-D25F-4AE9-A631-7C23ADF165AB}" presName="diagram" presStyleCnt="0">
        <dgm:presLayoutVars>
          <dgm:dir/>
          <dgm:resizeHandles val="exact"/>
        </dgm:presLayoutVars>
      </dgm:prSet>
      <dgm:spPr/>
    </dgm:pt>
    <dgm:pt modelId="{70EA3E3B-C3DD-457C-A3C8-2CCF7362776C}" type="pres">
      <dgm:prSet presAssocID="{932BD4CD-2E8B-4ED2-AE47-B6A851F14D7A}" presName="node" presStyleLbl="node1" presStyleIdx="0" presStyleCnt="5">
        <dgm:presLayoutVars>
          <dgm:bulletEnabled val="1"/>
        </dgm:presLayoutVars>
      </dgm:prSet>
      <dgm:spPr/>
    </dgm:pt>
    <dgm:pt modelId="{6A634FFA-678D-4A5B-B252-025852AF26DC}" type="pres">
      <dgm:prSet presAssocID="{C8653D17-58E2-4F7F-A1C1-C322377336C7}" presName="sibTrans" presStyleCnt="0"/>
      <dgm:spPr/>
    </dgm:pt>
    <dgm:pt modelId="{1A06238B-4C29-4232-B616-42E87F4517B7}" type="pres">
      <dgm:prSet presAssocID="{900C286C-A4DC-43E8-ABDA-2110CEAAF42E}" presName="node" presStyleLbl="node1" presStyleIdx="1" presStyleCnt="5">
        <dgm:presLayoutVars>
          <dgm:bulletEnabled val="1"/>
        </dgm:presLayoutVars>
      </dgm:prSet>
      <dgm:spPr/>
    </dgm:pt>
    <dgm:pt modelId="{7AC69315-4CC7-4C78-A8AE-80A1ED3829BA}" type="pres">
      <dgm:prSet presAssocID="{5CE44BB5-6D35-461D-A93A-C9C221550502}" presName="sibTrans" presStyleCnt="0"/>
      <dgm:spPr/>
    </dgm:pt>
    <dgm:pt modelId="{6A67871F-0FB8-4C98-8CE1-0271A59C9F92}" type="pres">
      <dgm:prSet presAssocID="{BB4145EF-AAF0-450D-847F-308F92BCC03B}" presName="node" presStyleLbl="node1" presStyleIdx="2" presStyleCnt="5">
        <dgm:presLayoutVars>
          <dgm:bulletEnabled val="1"/>
        </dgm:presLayoutVars>
      </dgm:prSet>
      <dgm:spPr/>
    </dgm:pt>
    <dgm:pt modelId="{66560118-9FFC-4286-90C7-F17CD416AFD4}" type="pres">
      <dgm:prSet presAssocID="{25EB13A7-F720-4D1A-82E0-7AC12323C75F}" presName="sibTrans" presStyleCnt="0"/>
      <dgm:spPr/>
    </dgm:pt>
    <dgm:pt modelId="{E3191F32-4AA9-4ADF-B2F2-7746F8DEC12A}" type="pres">
      <dgm:prSet presAssocID="{99F22422-1267-4642-975F-6A45FF811DF3}" presName="node" presStyleLbl="node1" presStyleIdx="3" presStyleCnt="5">
        <dgm:presLayoutVars>
          <dgm:bulletEnabled val="1"/>
        </dgm:presLayoutVars>
      </dgm:prSet>
      <dgm:spPr/>
    </dgm:pt>
    <dgm:pt modelId="{886958A3-9F23-4E82-8519-FFECF4AC71FF}" type="pres">
      <dgm:prSet presAssocID="{74A3F246-9A88-4410-94E4-0A784F2C5E82}" presName="sibTrans" presStyleCnt="0"/>
      <dgm:spPr/>
    </dgm:pt>
    <dgm:pt modelId="{4A3473AC-E734-44C0-8EFE-5CB0544E7557}" type="pres">
      <dgm:prSet presAssocID="{6E22A6AF-F59D-49B5-A287-C6F35822E205}" presName="node" presStyleLbl="node1" presStyleIdx="4" presStyleCnt="5">
        <dgm:presLayoutVars>
          <dgm:bulletEnabled val="1"/>
        </dgm:presLayoutVars>
      </dgm:prSet>
      <dgm:spPr/>
    </dgm:pt>
  </dgm:ptLst>
  <dgm:cxnLst>
    <dgm:cxn modelId="{424CD304-379C-4B7A-A2CA-A6955427B2D5}" type="presOf" srcId="{BB4145EF-AAF0-450D-847F-308F92BCC03B}" destId="{6A67871F-0FB8-4C98-8CE1-0271A59C9F92}" srcOrd="0" destOrd="0" presId="urn:microsoft.com/office/officeart/2005/8/layout/default"/>
    <dgm:cxn modelId="{54C11E0C-EB2D-4CA5-A5FB-64E335A70E23}" srcId="{1B330E6B-D25F-4AE9-A631-7C23ADF165AB}" destId="{900C286C-A4DC-43E8-ABDA-2110CEAAF42E}" srcOrd="1" destOrd="0" parTransId="{F6D75CA1-C22E-4F93-8FB2-E571193AF7F5}" sibTransId="{5CE44BB5-6D35-461D-A93A-C9C221550502}"/>
    <dgm:cxn modelId="{50CEFC20-D3D6-461F-8397-805125AC7401}" srcId="{1B330E6B-D25F-4AE9-A631-7C23ADF165AB}" destId="{932BD4CD-2E8B-4ED2-AE47-B6A851F14D7A}" srcOrd="0" destOrd="0" parTransId="{682FAACF-74FE-452C-B177-DFB238F7C58D}" sibTransId="{C8653D17-58E2-4F7F-A1C1-C322377336C7}"/>
    <dgm:cxn modelId="{D7E0D42E-2D59-45DF-9E0E-19E1CA1C5C16}" srcId="{1B330E6B-D25F-4AE9-A631-7C23ADF165AB}" destId="{99F22422-1267-4642-975F-6A45FF811DF3}" srcOrd="3" destOrd="0" parTransId="{741CC880-3140-4778-9B1D-9510B0644129}" sibTransId="{74A3F246-9A88-4410-94E4-0A784F2C5E82}"/>
    <dgm:cxn modelId="{CB4C5E76-77E8-4CD3-AEB5-B2088B2AD337}" type="presOf" srcId="{932BD4CD-2E8B-4ED2-AE47-B6A851F14D7A}" destId="{70EA3E3B-C3DD-457C-A3C8-2CCF7362776C}" srcOrd="0" destOrd="0" presId="urn:microsoft.com/office/officeart/2005/8/layout/default"/>
    <dgm:cxn modelId="{1EF2767C-0629-4130-903D-095595EDCB3F}" type="presOf" srcId="{900C286C-A4DC-43E8-ABDA-2110CEAAF42E}" destId="{1A06238B-4C29-4232-B616-42E87F4517B7}" srcOrd="0" destOrd="0" presId="urn:microsoft.com/office/officeart/2005/8/layout/default"/>
    <dgm:cxn modelId="{6BB57482-87E5-49F3-8097-FA7251F55329}" srcId="{1B330E6B-D25F-4AE9-A631-7C23ADF165AB}" destId="{6E22A6AF-F59D-49B5-A287-C6F35822E205}" srcOrd="4" destOrd="0" parTransId="{3EA06225-7A84-4D98-B4C6-55C912C4F5B0}" sibTransId="{44B65B8A-2CBD-4F2E-8CD0-0C9AA1BA67AF}"/>
    <dgm:cxn modelId="{66FFEC8A-295C-4F5F-A69E-8FAA5A1B3EC1}" type="presOf" srcId="{6E22A6AF-F59D-49B5-A287-C6F35822E205}" destId="{4A3473AC-E734-44C0-8EFE-5CB0544E7557}" srcOrd="0" destOrd="0" presId="urn:microsoft.com/office/officeart/2005/8/layout/default"/>
    <dgm:cxn modelId="{B1488B9E-4BB7-4ED4-886A-D7EFC12364FD}" type="presOf" srcId="{1B330E6B-D25F-4AE9-A631-7C23ADF165AB}" destId="{AF2FFFE0-F617-4720-A366-BC63381F677E}" srcOrd="0" destOrd="0" presId="urn:microsoft.com/office/officeart/2005/8/layout/default"/>
    <dgm:cxn modelId="{47CFBAAB-F440-4568-987C-6372E0480ED2}" srcId="{1B330E6B-D25F-4AE9-A631-7C23ADF165AB}" destId="{BB4145EF-AAF0-450D-847F-308F92BCC03B}" srcOrd="2" destOrd="0" parTransId="{58A54AA5-5F27-48FE-8903-94E2F1F0B60E}" sibTransId="{25EB13A7-F720-4D1A-82E0-7AC12323C75F}"/>
    <dgm:cxn modelId="{4CD90BBF-7FC8-4074-BCD4-15089AEFF2BC}" type="presOf" srcId="{99F22422-1267-4642-975F-6A45FF811DF3}" destId="{E3191F32-4AA9-4ADF-B2F2-7746F8DEC12A}" srcOrd="0" destOrd="0" presId="urn:microsoft.com/office/officeart/2005/8/layout/default"/>
    <dgm:cxn modelId="{5DD64028-4BB9-4C86-AA75-D16077376EF8}" type="presParOf" srcId="{AF2FFFE0-F617-4720-A366-BC63381F677E}" destId="{70EA3E3B-C3DD-457C-A3C8-2CCF7362776C}" srcOrd="0" destOrd="0" presId="urn:microsoft.com/office/officeart/2005/8/layout/default"/>
    <dgm:cxn modelId="{478DC7E2-4E1A-4532-AD64-88EA896395D6}" type="presParOf" srcId="{AF2FFFE0-F617-4720-A366-BC63381F677E}" destId="{6A634FFA-678D-4A5B-B252-025852AF26DC}" srcOrd="1" destOrd="0" presId="urn:microsoft.com/office/officeart/2005/8/layout/default"/>
    <dgm:cxn modelId="{4850A4E8-F120-4CFD-B2DF-BDBD121575EF}" type="presParOf" srcId="{AF2FFFE0-F617-4720-A366-BC63381F677E}" destId="{1A06238B-4C29-4232-B616-42E87F4517B7}" srcOrd="2" destOrd="0" presId="urn:microsoft.com/office/officeart/2005/8/layout/default"/>
    <dgm:cxn modelId="{EB207DE3-E3C1-4F51-9F93-DAE2CDAB2F36}" type="presParOf" srcId="{AF2FFFE0-F617-4720-A366-BC63381F677E}" destId="{7AC69315-4CC7-4C78-A8AE-80A1ED3829BA}" srcOrd="3" destOrd="0" presId="urn:microsoft.com/office/officeart/2005/8/layout/default"/>
    <dgm:cxn modelId="{67609C7C-D269-46BB-A8A8-49D827B48948}" type="presParOf" srcId="{AF2FFFE0-F617-4720-A366-BC63381F677E}" destId="{6A67871F-0FB8-4C98-8CE1-0271A59C9F92}" srcOrd="4" destOrd="0" presId="urn:microsoft.com/office/officeart/2005/8/layout/default"/>
    <dgm:cxn modelId="{456CAD35-AF8B-43A1-B004-31861EE35DD1}" type="presParOf" srcId="{AF2FFFE0-F617-4720-A366-BC63381F677E}" destId="{66560118-9FFC-4286-90C7-F17CD416AFD4}" srcOrd="5" destOrd="0" presId="urn:microsoft.com/office/officeart/2005/8/layout/default"/>
    <dgm:cxn modelId="{E56991CC-8781-4806-9A0A-6AAEAFE2460C}" type="presParOf" srcId="{AF2FFFE0-F617-4720-A366-BC63381F677E}" destId="{E3191F32-4AA9-4ADF-B2F2-7746F8DEC12A}" srcOrd="6" destOrd="0" presId="urn:microsoft.com/office/officeart/2005/8/layout/default"/>
    <dgm:cxn modelId="{6D95FA89-842D-4C83-BE8D-3A17989F0E12}" type="presParOf" srcId="{AF2FFFE0-F617-4720-A366-BC63381F677E}" destId="{886958A3-9F23-4E82-8519-FFECF4AC71FF}" srcOrd="7" destOrd="0" presId="urn:microsoft.com/office/officeart/2005/8/layout/default"/>
    <dgm:cxn modelId="{DD47CAE3-6E7B-452C-B27C-7446212EDC37}" type="presParOf" srcId="{AF2FFFE0-F617-4720-A366-BC63381F677E}" destId="{4A3473AC-E734-44C0-8EFE-5CB0544E755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8991326-D5BA-4726-BB22-B2757F2D5D7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19B0626B-4A2C-4FD9-BB31-ECA9856827DF}">
      <dgm:prSet phldrT="[Текст]" custT="1"/>
      <dgm:spPr/>
      <dgm:t>
        <a:bodyPr/>
        <a:lstStyle/>
        <a:p>
          <a:r>
            <a:rPr lang="ru-RU" sz="3200" b="1" dirty="0"/>
            <a:t>Удалось реализовать:</a:t>
          </a:r>
        </a:p>
      </dgm:t>
    </dgm:pt>
    <dgm:pt modelId="{A82F55D0-2482-47C3-805F-1A16810B40BC}" type="parTrans" cxnId="{77BE912B-ACF3-46B4-AA6B-CD570ABCB390}">
      <dgm:prSet/>
      <dgm:spPr/>
      <dgm:t>
        <a:bodyPr/>
        <a:lstStyle/>
        <a:p>
          <a:endParaRPr lang="ru-RU"/>
        </a:p>
      </dgm:t>
    </dgm:pt>
    <dgm:pt modelId="{13260046-9B85-4137-A730-2A81D461B508}" type="sibTrans" cxnId="{77BE912B-ACF3-46B4-AA6B-CD570ABCB390}">
      <dgm:prSet/>
      <dgm:spPr/>
      <dgm:t>
        <a:bodyPr/>
        <a:lstStyle/>
        <a:p>
          <a:endParaRPr lang="ru-RU"/>
        </a:p>
      </dgm:t>
    </dgm:pt>
    <dgm:pt modelId="{614F51CC-0848-4A6A-84C2-D3ED41E4EDE8}">
      <dgm:prSet phldrT="[Текст]" custT="1"/>
      <dgm:spPr/>
      <dgm:t>
        <a:bodyPr/>
        <a:lstStyle/>
        <a:p>
          <a:r>
            <a:rPr lang="ru-RU" sz="2800" b="1" dirty="0">
              <a:solidFill>
                <a:schemeClr val="bg1"/>
              </a:solidFill>
            </a:rPr>
            <a:t>Текстовое управление помощником</a:t>
          </a:r>
        </a:p>
      </dgm:t>
    </dgm:pt>
    <dgm:pt modelId="{4E690D8F-6C4B-46C8-B336-05EF7B5A39B0}" type="parTrans" cxnId="{A03EAD11-4CF0-4069-8F52-01BA690E71B6}">
      <dgm:prSet/>
      <dgm:spPr/>
      <dgm:t>
        <a:bodyPr/>
        <a:lstStyle/>
        <a:p>
          <a:endParaRPr lang="ru-RU"/>
        </a:p>
      </dgm:t>
    </dgm:pt>
    <dgm:pt modelId="{1DA47316-C80A-4F52-8D10-80230C3D3A52}" type="sibTrans" cxnId="{A03EAD11-4CF0-4069-8F52-01BA690E71B6}">
      <dgm:prSet/>
      <dgm:spPr/>
      <dgm:t>
        <a:bodyPr/>
        <a:lstStyle/>
        <a:p>
          <a:endParaRPr lang="ru-RU"/>
        </a:p>
      </dgm:t>
    </dgm:pt>
    <dgm:pt modelId="{A63E28C7-826F-452F-A2B8-51BC1091C773}">
      <dgm:prSet phldrT="[Текст]" custT="1"/>
      <dgm:spPr/>
      <dgm:t>
        <a:bodyPr/>
        <a:lstStyle/>
        <a:p>
          <a:r>
            <a:rPr lang="ru-RU" sz="3200" b="1" dirty="0"/>
            <a:t>Не удалось реализовать:</a:t>
          </a:r>
        </a:p>
      </dgm:t>
    </dgm:pt>
    <dgm:pt modelId="{331FCF78-AEF8-4042-84AD-69F16393B957}" type="parTrans" cxnId="{AEC17843-49D2-4032-AF84-D745DA5C3416}">
      <dgm:prSet/>
      <dgm:spPr/>
      <dgm:t>
        <a:bodyPr/>
        <a:lstStyle/>
        <a:p>
          <a:endParaRPr lang="ru-RU"/>
        </a:p>
      </dgm:t>
    </dgm:pt>
    <dgm:pt modelId="{037274CD-55E6-4E0D-9766-32069E819A00}" type="sibTrans" cxnId="{AEC17843-49D2-4032-AF84-D745DA5C3416}">
      <dgm:prSet/>
      <dgm:spPr/>
      <dgm:t>
        <a:bodyPr/>
        <a:lstStyle/>
        <a:p>
          <a:endParaRPr lang="ru-RU"/>
        </a:p>
      </dgm:t>
    </dgm:pt>
    <dgm:pt modelId="{48B07559-2A90-4803-B02A-56352FA73C31}">
      <dgm:prSet phldrT="[Текст]" custT="1"/>
      <dgm:spPr/>
      <dgm:t>
        <a:bodyPr/>
        <a:lstStyle/>
        <a:p>
          <a:r>
            <a:rPr lang="ru-RU" sz="2800" b="1" dirty="0">
              <a:solidFill>
                <a:schemeClr val="bg1"/>
              </a:solidFill>
            </a:rPr>
            <a:t>Голосовое управление помощником</a:t>
          </a:r>
        </a:p>
      </dgm:t>
    </dgm:pt>
    <dgm:pt modelId="{B49432EF-DD1A-4F37-8953-9C82EDAF8A45}" type="parTrans" cxnId="{500CB836-F8A2-4A55-9B24-92132FC22248}">
      <dgm:prSet/>
      <dgm:spPr/>
      <dgm:t>
        <a:bodyPr/>
        <a:lstStyle/>
        <a:p>
          <a:endParaRPr lang="ru-RU"/>
        </a:p>
      </dgm:t>
    </dgm:pt>
    <dgm:pt modelId="{F905BC45-4AEE-4038-B510-06CC6A21CC7C}" type="sibTrans" cxnId="{500CB836-F8A2-4A55-9B24-92132FC22248}">
      <dgm:prSet/>
      <dgm:spPr/>
      <dgm:t>
        <a:bodyPr/>
        <a:lstStyle/>
        <a:p>
          <a:endParaRPr lang="ru-RU"/>
        </a:p>
      </dgm:t>
    </dgm:pt>
    <dgm:pt modelId="{34E55B8E-17C3-4B83-BB85-9EECA5334155}">
      <dgm:prSet phldrT="[Текст]" custT="1"/>
      <dgm:spPr/>
      <dgm:t>
        <a:bodyPr/>
        <a:lstStyle/>
        <a:p>
          <a:r>
            <a:rPr lang="ru-RU" sz="2800" b="1" dirty="0">
              <a:solidFill>
                <a:schemeClr val="bg1"/>
              </a:solidFill>
            </a:rPr>
            <a:t>Основную логику игры</a:t>
          </a:r>
        </a:p>
      </dgm:t>
    </dgm:pt>
    <dgm:pt modelId="{5551C14A-3238-4709-8105-02935B7D9DF9}" type="parTrans" cxnId="{6DA3AE77-DFCB-4C96-9A6C-B57CA6B4A53A}">
      <dgm:prSet/>
      <dgm:spPr/>
      <dgm:t>
        <a:bodyPr/>
        <a:lstStyle/>
        <a:p>
          <a:endParaRPr lang="ru-RU"/>
        </a:p>
      </dgm:t>
    </dgm:pt>
    <dgm:pt modelId="{A3EB455E-26BC-4D05-837A-ED7B3E367873}" type="sibTrans" cxnId="{6DA3AE77-DFCB-4C96-9A6C-B57CA6B4A53A}">
      <dgm:prSet/>
      <dgm:spPr/>
      <dgm:t>
        <a:bodyPr/>
        <a:lstStyle/>
        <a:p>
          <a:endParaRPr lang="ru-RU"/>
        </a:p>
      </dgm:t>
    </dgm:pt>
    <dgm:pt modelId="{A7064FAC-7E8B-40B6-A074-5976EEE312DD}">
      <dgm:prSet phldrT="[Текст]" custT="1"/>
      <dgm:spPr/>
      <dgm:t>
        <a:bodyPr/>
        <a:lstStyle/>
        <a:p>
          <a:r>
            <a:rPr lang="ru-RU" sz="2800" b="1" dirty="0">
              <a:solidFill>
                <a:schemeClr val="bg1"/>
              </a:solidFill>
            </a:rPr>
            <a:t>Промежуточный слой для взаимодействия с сервисом </a:t>
          </a:r>
          <a:r>
            <a:rPr lang="ru-RU" sz="2800" b="1" dirty="0" err="1">
              <a:solidFill>
                <a:schemeClr val="bg1"/>
              </a:solidFill>
            </a:rPr>
            <a:t>Яндекс.Диалоги</a:t>
          </a:r>
          <a:endParaRPr lang="ru-RU" sz="2800" b="1" dirty="0">
            <a:solidFill>
              <a:schemeClr val="bg1"/>
            </a:solidFill>
          </a:endParaRPr>
        </a:p>
      </dgm:t>
    </dgm:pt>
    <dgm:pt modelId="{5F116307-FE6B-4D79-8DB5-2CF0168D439E}" type="parTrans" cxnId="{CB160CC1-7A5D-4A82-9D81-0D190511665F}">
      <dgm:prSet/>
      <dgm:spPr/>
      <dgm:t>
        <a:bodyPr/>
        <a:lstStyle/>
        <a:p>
          <a:endParaRPr lang="ru-RU"/>
        </a:p>
      </dgm:t>
    </dgm:pt>
    <dgm:pt modelId="{DE08FE74-6BAD-4934-BFDB-ED4F40A0A8A2}" type="sibTrans" cxnId="{CB160CC1-7A5D-4A82-9D81-0D190511665F}">
      <dgm:prSet/>
      <dgm:spPr/>
      <dgm:t>
        <a:bodyPr/>
        <a:lstStyle/>
        <a:p>
          <a:endParaRPr lang="ru-RU"/>
        </a:p>
      </dgm:t>
    </dgm:pt>
    <dgm:pt modelId="{303C5549-7296-4565-93D8-5617E845F427}" type="pres">
      <dgm:prSet presAssocID="{38991326-D5BA-4726-BB22-B2757F2D5D73}" presName="linear" presStyleCnt="0">
        <dgm:presLayoutVars>
          <dgm:animLvl val="lvl"/>
          <dgm:resizeHandles val="exact"/>
        </dgm:presLayoutVars>
      </dgm:prSet>
      <dgm:spPr/>
    </dgm:pt>
    <dgm:pt modelId="{39305A9B-E011-466E-8763-FB20DC907C76}" type="pres">
      <dgm:prSet presAssocID="{19B0626B-4A2C-4FD9-BB31-ECA9856827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2D797B-A34D-4D1A-BA1B-F67E5B714CE7}" type="pres">
      <dgm:prSet presAssocID="{19B0626B-4A2C-4FD9-BB31-ECA9856827DF}" presName="childText" presStyleLbl="revTx" presStyleIdx="0" presStyleCnt="2">
        <dgm:presLayoutVars>
          <dgm:bulletEnabled val="1"/>
        </dgm:presLayoutVars>
      </dgm:prSet>
      <dgm:spPr/>
    </dgm:pt>
    <dgm:pt modelId="{DA1D9DD6-D010-4EEE-A65A-B1F940951FE3}" type="pres">
      <dgm:prSet presAssocID="{A63E28C7-826F-452F-A2B8-51BC1091C7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96127D-CA42-4396-AF4C-866CBBB89666}" type="pres">
      <dgm:prSet presAssocID="{A63E28C7-826F-452F-A2B8-51BC1091C7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8DC909-B9E3-4657-A176-6F59F1B55545}" type="presOf" srcId="{19B0626B-4A2C-4FD9-BB31-ECA9856827DF}" destId="{39305A9B-E011-466E-8763-FB20DC907C76}" srcOrd="0" destOrd="0" presId="urn:microsoft.com/office/officeart/2005/8/layout/vList2"/>
    <dgm:cxn modelId="{A03EAD11-4CF0-4069-8F52-01BA690E71B6}" srcId="{19B0626B-4A2C-4FD9-BB31-ECA9856827DF}" destId="{614F51CC-0848-4A6A-84C2-D3ED41E4EDE8}" srcOrd="0" destOrd="0" parTransId="{4E690D8F-6C4B-46C8-B336-05EF7B5A39B0}" sibTransId="{1DA47316-C80A-4F52-8D10-80230C3D3A52}"/>
    <dgm:cxn modelId="{77BE912B-ACF3-46B4-AA6B-CD570ABCB390}" srcId="{38991326-D5BA-4726-BB22-B2757F2D5D73}" destId="{19B0626B-4A2C-4FD9-BB31-ECA9856827DF}" srcOrd="0" destOrd="0" parTransId="{A82F55D0-2482-47C3-805F-1A16810B40BC}" sibTransId="{13260046-9B85-4137-A730-2A81D461B508}"/>
    <dgm:cxn modelId="{500CB836-F8A2-4A55-9B24-92132FC22248}" srcId="{A63E28C7-826F-452F-A2B8-51BC1091C773}" destId="{48B07559-2A90-4803-B02A-56352FA73C31}" srcOrd="0" destOrd="0" parTransId="{B49432EF-DD1A-4F37-8953-9C82EDAF8A45}" sibTransId="{F905BC45-4AEE-4038-B510-06CC6A21CC7C}"/>
    <dgm:cxn modelId="{AEC17843-49D2-4032-AF84-D745DA5C3416}" srcId="{38991326-D5BA-4726-BB22-B2757F2D5D73}" destId="{A63E28C7-826F-452F-A2B8-51BC1091C773}" srcOrd="1" destOrd="0" parTransId="{331FCF78-AEF8-4042-84AD-69F16393B957}" sibTransId="{037274CD-55E6-4E0D-9766-32069E819A00}"/>
    <dgm:cxn modelId="{6DA3AE77-DFCB-4C96-9A6C-B57CA6B4A53A}" srcId="{19B0626B-4A2C-4FD9-BB31-ECA9856827DF}" destId="{34E55B8E-17C3-4B83-BB85-9EECA5334155}" srcOrd="1" destOrd="0" parTransId="{5551C14A-3238-4709-8105-02935B7D9DF9}" sibTransId="{A3EB455E-26BC-4D05-837A-ED7B3E367873}"/>
    <dgm:cxn modelId="{E7E0F579-3250-4C37-8C36-9D476D4EF74A}" type="presOf" srcId="{34E55B8E-17C3-4B83-BB85-9EECA5334155}" destId="{952D797B-A34D-4D1A-BA1B-F67E5B714CE7}" srcOrd="0" destOrd="1" presId="urn:microsoft.com/office/officeart/2005/8/layout/vList2"/>
    <dgm:cxn modelId="{66790985-3A7D-4D56-B060-01A939C47833}" type="presOf" srcId="{48B07559-2A90-4803-B02A-56352FA73C31}" destId="{1D96127D-CA42-4396-AF4C-866CBBB89666}" srcOrd="0" destOrd="0" presId="urn:microsoft.com/office/officeart/2005/8/layout/vList2"/>
    <dgm:cxn modelId="{041D5C90-6CC7-4E73-9648-0429E1C60252}" type="presOf" srcId="{A7064FAC-7E8B-40B6-A074-5976EEE312DD}" destId="{952D797B-A34D-4D1A-BA1B-F67E5B714CE7}" srcOrd="0" destOrd="2" presId="urn:microsoft.com/office/officeart/2005/8/layout/vList2"/>
    <dgm:cxn modelId="{9F4B0294-767D-41E0-969D-073B3962DCEF}" type="presOf" srcId="{A63E28C7-826F-452F-A2B8-51BC1091C773}" destId="{DA1D9DD6-D010-4EEE-A65A-B1F940951FE3}" srcOrd="0" destOrd="0" presId="urn:microsoft.com/office/officeart/2005/8/layout/vList2"/>
    <dgm:cxn modelId="{304481A7-CA26-4A8A-BCBB-1AF78B140526}" type="presOf" srcId="{38991326-D5BA-4726-BB22-B2757F2D5D73}" destId="{303C5549-7296-4565-93D8-5617E845F427}" srcOrd="0" destOrd="0" presId="urn:microsoft.com/office/officeart/2005/8/layout/vList2"/>
    <dgm:cxn modelId="{CB160CC1-7A5D-4A82-9D81-0D190511665F}" srcId="{19B0626B-4A2C-4FD9-BB31-ECA9856827DF}" destId="{A7064FAC-7E8B-40B6-A074-5976EEE312DD}" srcOrd="2" destOrd="0" parTransId="{5F116307-FE6B-4D79-8DB5-2CF0168D439E}" sibTransId="{DE08FE74-6BAD-4934-BFDB-ED4F40A0A8A2}"/>
    <dgm:cxn modelId="{B8CB38C2-33B0-4010-AA75-FD5AF994E3D1}" type="presOf" srcId="{614F51CC-0848-4A6A-84C2-D3ED41E4EDE8}" destId="{952D797B-A34D-4D1A-BA1B-F67E5B714CE7}" srcOrd="0" destOrd="0" presId="urn:microsoft.com/office/officeart/2005/8/layout/vList2"/>
    <dgm:cxn modelId="{83624BD9-EEC4-4D3C-8C3B-4C975B9D9E0F}" type="presParOf" srcId="{303C5549-7296-4565-93D8-5617E845F427}" destId="{39305A9B-E011-466E-8763-FB20DC907C76}" srcOrd="0" destOrd="0" presId="urn:microsoft.com/office/officeart/2005/8/layout/vList2"/>
    <dgm:cxn modelId="{4F7EBAA4-F3FB-470E-96D0-2E8CB1D7413E}" type="presParOf" srcId="{303C5549-7296-4565-93D8-5617E845F427}" destId="{952D797B-A34D-4D1A-BA1B-F67E5B714CE7}" srcOrd="1" destOrd="0" presId="urn:microsoft.com/office/officeart/2005/8/layout/vList2"/>
    <dgm:cxn modelId="{2E34366E-A91E-40EA-B3B4-263B6D337E51}" type="presParOf" srcId="{303C5549-7296-4565-93D8-5617E845F427}" destId="{DA1D9DD6-D010-4EEE-A65A-B1F940951FE3}" srcOrd="2" destOrd="0" presId="urn:microsoft.com/office/officeart/2005/8/layout/vList2"/>
    <dgm:cxn modelId="{4D7D9C14-15F4-4957-AAD1-FF776936C5EF}" type="presParOf" srcId="{303C5549-7296-4565-93D8-5617E845F427}" destId="{1D96127D-CA42-4396-AF4C-866CBBB8966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F7D9E6-02C8-4D9C-90E4-4FBCB597978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A71D6F1-8367-4C26-A8CF-8132ABF7AB41}">
      <dgm:prSet phldrT="[Текст]"/>
      <dgm:spPr/>
      <dgm:t>
        <a:bodyPr/>
        <a:lstStyle/>
        <a:p>
          <a:r>
            <a:rPr lang="ru-RU" b="1" dirty="0"/>
            <a:t>Игра представляет собой текстовый квест. В качестве ведущего выступает голосовой помощник Яндекс- Алиса. </a:t>
          </a:r>
        </a:p>
      </dgm:t>
    </dgm:pt>
    <dgm:pt modelId="{23FF5036-E8E0-4044-8950-9E584A22DCFF}" type="parTrans" cxnId="{AD544863-8EE7-45A6-A2A0-785C1DF77978}">
      <dgm:prSet/>
      <dgm:spPr/>
      <dgm:t>
        <a:bodyPr/>
        <a:lstStyle/>
        <a:p>
          <a:endParaRPr lang="ru-RU"/>
        </a:p>
      </dgm:t>
    </dgm:pt>
    <dgm:pt modelId="{BC58C36D-768C-43A0-A7AE-0A6496A8CD36}" type="sibTrans" cxnId="{AD544863-8EE7-45A6-A2A0-785C1DF77978}">
      <dgm:prSet/>
      <dgm:spPr/>
      <dgm:t>
        <a:bodyPr/>
        <a:lstStyle/>
        <a:p>
          <a:endParaRPr lang="ru-RU"/>
        </a:p>
      </dgm:t>
    </dgm:pt>
    <dgm:pt modelId="{CA6D1566-D6FB-4413-8C60-6022ABBE55DE}">
      <dgm:prSet phldrT="[Текст]"/>
      <dgm:spPr/>
      <dgm:t>
        <a:bodyPr/>
        <a:lstStyle/>
        <a:p>
          <a:r>
            <a:rPr lang="ru-RU" b="1" dirty="0"/>
            <a:t>Все принятые игроком решения в конечном итоге дают ему увеличение характеристик (здоровье, защита, урон), определенный игровой бонус (благословение, заклинания), либо не оказывают никакого действия</a:t>
          </a:r>
        </a:p>
      </dgm:t>
    </dgm:pt>
    <dgm:pt modelId="{51718577-004E-472B-A5F9-F420CCDF66C2}" type="parTrans" cxnId="{ECE85472-1154-45DD-B1E1-96077DD78C19}">
      <dgm:prSet/>
      <dgm:spPr/>
      <dgm:t>
        <a:bodyPr/>
        <a:lstStyle/>
        <a:p>
          <a:endParaRPr lang="ru-RU"/>
        </a:p>
      </dgm:t>
    </dgm:pt>
    <dgm:pt modelId="{3DF17536-DA98-4C2A-B4E7-1CEEB2E46F94}" type="sibTrans" cxnId="{ECE85472-1154-45DD-B1E1-96077DD78C19}">
      <dgm:prSet/>
      <dgm:spPr/>
      <dgm:t>
        <a:bodyPr/>
        <a:lstStyle/>
        <a:p>
          <a:endParaRPr lang="ru-RU"/>
        </a:p>
      </dgm:t>
    </dgm:pt>
    <dgm:pt modelId="{1B154F86-6DA4-4E8E-9D2B-A8C655EBEEE3}">
      <dgm:prSet phldrT="[Текст]" custT="1"/>
      <dgm:spPr/>
      <dgm:t>
        <a:bodyPr/>
        <a:lstStyle/>
        <a:p>
          <a:r>
            <a:rPr lang="ru-RU" sz="2400" b="1" dirty="0">
              <a:solidFill>
                <a:schemeClr val="bg1"/>
              </a:solidFill>
            </a:rPr>
            <a:t>Взаимодействие между ведущим и игроком осуществляется при помощи текстовых команд. </a:t>
          </a:r>
        </a:p>
      </dgm:t>
    </dgm:pt>
    <dgm:pt modelId="{086A1D60-74F2-40F1-9A1F-973A426EF9F0}" type="sibTrans" cxnId="{600AC0DA-FF4E-490D-983E-4550544AE810}">
      <dgm:prSet/>
      <dgm:spPr/>
      <dgm:t>
        <a:bodyPr/>
        <a:lstStyle/>
        <a:p>
          <a:endParaRPr lang="ru-RU"/>
        </a:p>
      </dgm:t>
    </dgm:pt>
    <dgm:pt modelId="{6686A239-AC24-435C-8BCA-0F4254F7F550}" type="parTrans" cxnId="{600AC0DA-FF4E-490D-983E-4550544AE810}">
      <dgm:prSet/>
      <dgm:spPr/>
      <dgm:t>
        <a:bodyPr/>
        <a:lstStyle/>
        <a:p>
          <a:endParaRPr lang="ru-RU"/>
        </a:p>
      </dgm:t>
    </dgm:pt>
    <dgm:pt modelId="{E27D3CBB-1909-47D9-A912-2257B2DFA89B}">
      <dgm:prSet phldrT="[Текст]" custT="1"/>
      <dgm:spPr/>
      <dgm:t>
        <a:bodyPr/>
        <a:lstStyle/>
        <a:p>
          <a:r>
            <a:rPr lang="ru-RU" sz="2400" b="1">
              <a:solidFill>
                <a:schemeClr val="bg1"/>
              </a:solidFill>
            </a:rPr>
            <a:t>Игрок </a:t>
          </a:r>
          <a:r>
            <a:rPr lang="ru-RU" sz="2400" b="1" dirty="0">
              <a:solidFill>
                <a:schemeClr val="bg1"/>
              </a:solidFill>
            </a:rPr>
            <a:t>выбирает один из вариантов ответа, в зависимости от этого сюжет идет по тому или иному пути. </a:t>
          </a:r>
        </a:p>
      </dgm:t>
    </dgm:pt>
    <dgm:pt modelId="{81975E62-2D24-46D3-AADE-36C636862A6A}" type="parTrans" cxnId="{9C4B8112-A10D-4627-8DB3-34828D3B3334}">
      <dgm:prSet/>
      <dgm:spPr/>
      <dgm:t>
        <a:bodyPr/>
        <a:lstStyle/>
        <a:p>
          <a:endParaRPr lang="ru-RU"/>
        </a:p>
      </dgm:t>
    </dgm:pt>
    <dgm:pt modelId="{AF633B0F-6D25-4D91-94FF-62DC8B8B413B}" type="sibTrans" cxnId="{9C4B8112-A10D-4627-8DB3-34828D3B3334}">
      <dgm:prSet/>
      <dgm:spPr/>
      <dgm:t>
        <a:bodyPr/>
        <a:lstStyle/>
        <a:p>
          <a:endParaRPr lang="ru-RU"/>
        </a:p>
      </dgm:t>
    </dgm:pt>
    <dgm:pt modelId="{D6DA7081-8557-4CAA-8D6F-675DE501C7CF}" type="pres">
      <dgm:prSet presAssocID="{35F7D9E6-02C8-4D9C-90E4-4FBCB597978D}" presName="linear" presStyleCnt="0">
        <dgm:presLayoutVars>
          <dgm:animLvl val="lvl"/>
          <dgm:resizeHandles val="exact"/>
        </dgm:presLayoutVars>
      </dgm:prSet>
      <dgm:spPr/>
    </dgm:pt>
    <dgm:pt modelId="{519CEE09-A424-4F43-9031-5835FCF32E16}" type="pres">
      <dgm:prSet presAssocID="{BA71D6F1-8367-4C26-A8CF-8132ABF7AB41}" presName="parentText" presStyleLbl="node1" presStyleIdx="0" presStyleCnt="2" custScaleY="102222">
        <dgm:presLayoutVars>
          <dgm:chMax val="0"/>
          <dgm:bulletEnabled val="1"/>
        </dgm:presLayoutVars>
      </dgm:prSet>
      <dgm:spPr/>
    </dgm:pt>
    <dgm:pt modelId="{35068792-A95D-4089-9750-038B50EFAFE9}" type="pres">
      <dgm:prSet presAssocID="{BA71D6F1-8367-4C26-A8CF-8132ABF7AB41}" presName="childText" presStyleLbl="revTx" presStyleIdx="0" presStyleCnt="1" custScaleY="108822">
        <dgm:presLayoutVars>
          <dgm:bulletEnabled val="1"/>
        </dgm:presLayoutVars>
      </dgm:prSet>
      <dgm:spPr/>
    </dgm:pt>
    <dgm:pt modelId="{640AF77F-E0A5-4C5D-8F02-2CED030A7B80}" type="pres">
      <dgm:prSet presAssocID="{CA6D1566-D6FB-4413-8C60-6022ABBE55DE}" presName="parentText" presStyleLbl="node1" presStyleIdx="1" presStyleCnt="2" custScaleY="116904">
        <dgm:presLayoutVars>
          <dgm:chMax val="0"/>
          <dgm:bulletEnabled val="1"/>
        </dgm:presLayoutVars>
      </dgm:prSet>
      <dgm:spPr/>
    </dgm:pt>
  </dgm:ptLst>
  <dgm:cxnLst>
    <dgm:cxn modelId="{9C4B8112-A10D-4627-8DB3-34828D3B3334}" srcId="{BA71D6F1-8367-4C26-A8CF-8132ABF7AB41}" destId="{E27D3CBB-1909-47D9-A912-2257B2DFA89B}" srcOrd="1" destOrd="0" parTransId="{81975E62-2D24-46D3-AADE-36C636862A6A}" sibTransId="{AF633B0F-6D25-4D91-94FF-62DC8B8B413B}"/>
    <dgm:cxn modelId="{69487821-46E5-4463-AC6A-C8CE531CE7B9}" type="presOf" srcId="{1B154F86-6DA4-4E8E-9D2B-A8C655EBEEE3}" destId="{35068792-A95D-4089-9750-038B50EFAFE9}" srcOrd="0" destOrd="0" presId="urn:microsoft.com/office/officeart/2005/8/layout/vList2"/>
    <dgm:cxn modelId="{AD544863-8EE7-45A6-A2A0-785C1DF77978}" srcId="{35F7D9E6-02C8-4D9C-90E4-4FBCB597978D}" destId="{BA71D6F1-8367-4C26-A8CF-8132ABF7AB41}" srcOrd="0" destOrd="0" parTransId="{23FF5036-E8E0-4044-8950-9E584A22DCFF}" sibTransId="{BC58C36D-768C-43A0-A7AE-0A6496A8CD36}"/>
    <dgm:cxn modelId="{C9C3C571-87FC-4071-8A3F-5A80C2A5FAD1}" type="presOf" srcId="{E27D3CBB-1909-47D9-A912-2257B2DFA89B}" destId="{35068792-A95D-4089-9750-038B50EFAFE9}" srcOrd="0" destOrd="1" presId="urn:microsoft.com/office/officeart/2005/8/layout/vList2"/>
    <dgm:cxn modelId="{ECE85472-1154-45DD-B1E1-96077DD78C19}" srcId="{35F7D9E6-02C8-4D9C-90E4-4FBCB597978D}" destId="{CA6D1566-D6FB-4413-8C60-6022ABBE55DE}" srcOrd="1" destOrd="0" parTransId="{51718577-004E-472B-A5F9-F420CCDF66C2}" sibTransId="{3DF17536-DA98-4C2A-B4E7-1CEEB2E46F94}"/>
    <dgm:cxn modelId="{554F84D9-136A-470C-B141-26D82D074C5A}" type="presOf" srcId="{CA6D1566-D6FB-4413-8C60-6022ABBE55DE}" destId="{640AF77F-E0A5-4C5D-8F02-2CED030A7B80}" srcOrd="0" destOrd="0" presId="urn:microsoft.com/office/officeart/2005/8/layout/vList2"/>
    <dgm:cxn modelId="{600AC0DA-FF4E-490D-983E-4550544AE810}" srcId="{BA71D6F1-8367-4C26-A8CF-8132ABF7AB41}" destId="{1B154F86-6DA4-4E8E-9D2B-A8C655EBEEE3}" srcOrd="0" destOrd="0" parTransId="{6686A239-AC24-435C-8BCA-0F4254F7F550}" sibTransId="{086A1D60-74F2-40F1-9A1F-973A426EF9F0}"/>
    <dgm:cxn modelId="{43834CE4-1EF4-4EE2-9884-03A93E6E4D27}" type="presOf" srcId="{BA71D6F1-8367-4C26-A8CF-8132ABF7AB41}" destId="{519CEE09-A424-4F43-9031-5835FCF32E16}" srcOrd="0" destOrd="0" presId="urn:microsoft.com/office/officeart/2005/8/layout/vList2"/>
    <dgm:cxn modelId="{FC2837ED-9ED8-4AC8-9660-0A4303DFE91F}" type="presOf" srcId="{35F7D9E6-02C8-4D9C-90E4-4FBCB597978D}" destId="{D6DA7081-8557-4CAA-8D6F-675DE501C7CF}" srcOrd="0" destOrd="0" presId="urn:microsoft.com/office/officeart/2005/8/layout/vList2"/>
    <dgm:cxn modelId="{12CEDFAF-CEAF-460F-B5C4-520BE2CF4885}" type="presParOf" srcId="{D6DA7081-8557-4CAA-8D6F-675DE501C7CF}" destId="{519CEE09-A424-4F43-9031-5835FCF32E16}" srcOrd="0" destOrd="0" presId="urn:microsoft.com/office/officeart/2005/8/layout/vList2"/>
    <dgm:cxn modelId="{F42FBC9F-7626-4E89-B7F2-4CA395C86654}" type="presParOf" srcId="{D6DA7081-8557-4CAA-8D6F-675DE501C7CF}" destId="{35068792-A95D-4089-9750-038B50EFAFE9}" srcOrd="1" destOrd="0" presId="urn:microsoft.com/office/officeart/2005/8/layout/vList2"/>
    <dgm:cxn modelId="{F2F87040-B138-4F7E-B757-2A48F6F7801F}" type="presParOf" srcId="{D6DA7081-8557-4CAA-8D6F-675DE501C7CF}" destId="{640AF77F-E0A5-4C5D-8F02-2CED030A7B8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18E70-D8EA-4A30-AD61-D1B2A8ABD8E5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A3C47BCD-FB62-4C39-948C-595626BD4A9D}">
      <dgm:prSet phldrT="[Текст]"/>
      <dgm:spPr/>
      <dgm:t>
        <a:bodyPr/>
        <a:lstStyle/>
        <a:p>
          <a:r>
            <a:rPr lang="ru-RU" dirty="0"/>
            <a:t>Игра завершается одним из двух вариантов:</a:t>
          </a:r>
        </a:p>
      </dgm:t>
    </dgm:pt>
    <dgm:pt modelId="{142ADE46-17B1-42F3-930E-22BBA5DD20B2}" type="parTrans" cxnId="{D82389CB-7C79-42E3-B30A-EDCD0DAAB0DD}">
      <dgm:prSet/>
      <dgm:spPr/>
      <dgm:t>
        <a:bodyPr/>
        <a:lstStyle/>
        <a:p>
          <a:endParaRPr lang="ru-RU"/>
        </a:p>
      </dgm:t>
    </dgm:pt>
    <dgm:pt modelId="{A3767C5C-5097-4C8A-BBF2-00C237CE98C8}" type="sibTrans" cxnId="{D82389CB-7C79-42E3-B30A-EDCD0DAAB0DD}">
      <dgm:prSet/>
      <dgm:spPr/>
      <dgm:t>
        <a:bodyPr/>
        <a:lstStyle/>
        <a:p>
          <a:endParaRPr lang="ru-RU"/>
        </a:p>
      </dgm:t>
    </dgm:pt>
    <dgm:pt modelId="{5B0D2FDB-A434-4708-BAB1-8F95BCD05500}">
      <dgm:prSet phldrT="[Текст]" custT="1"/>
      <dgm:spPr/>
      <dgm:t>
        <a:bodyPr/>
        <a:lstStyle/>
        <a:p>
          <a:r>
            <a:rPr lang="ru-RU" sz="2400" b="1" dirty="0"/>
            <a:t>Игрок терпит поражение в бою с одним из 3 противников (Павший Страж, Темный Рыцарь, Король </a:t>
          </a:r>
          <a:r>
            <a:rPr lang="ru-RU" sz="2400" b="1" dirty="0" err="1"/>
            <a:t>Лич</a:t>
          </a:r>
          <a:r>
            <a:rPr lang="ru-RU" sz="2400" b="1" dirty="0"/>
            <a:t>)</a:t>
          </a:r>
        </a:p>
      </dgm:t>
    </dgm:pt>
    <dgm:pt modelId="{963B9E74-22B3-455A-8A96-F33018150F7C}" type="parTrans" cxnId="{17263035-95A9-4C0A-9CFD-412A7BA0B735}">
      <dgm:prSet/>
      <dgm:spPr/>
      <dgm:t>
        <a:bodyPr/>
        <a:lstStyle/>
        <a:p>
          <a:endParaRPr lang="ru-RU"/>
        </a:p>
      </dgm:t>
    </dgm:pt>
    <dgm:pt modelId="{EF1ED3FE-0B31-47D2-92C3-9E16D90726EF}" type="sibTrans" cxnId="{17263035-95A9-4C0A-9CFD-412A7BA0B735}">
      <dgm:prSet/>
      <dgm:spPr/>
      <dgm:t>
        <a:bodyPr/>
        <a:lstStyle/>
        <a:p>
          <a:endParaRPr lang="ru-RU"/>
        </a:p>
      </dgm:t>
    </dgm:pt>
    <dgm:pt modelId="{C7085B50-C2CB-4AB8-8070-E31B7A3624E8}">
      <dgm:prSet phldrT="[Текст]" custT="1"/>
      <dgm:spPr/>
      <dgm:t>
        <a:bodyPr/>
        <a:lstStyle/>
        <a:p>
          <a:r>
            <a:rPr lang="ru-RU" sz="2400" b="1" dirty="0"/>
            <a:t>Игрок побеждает в поединке с Королем </a:t>
          </a:r>
          <a:r>
            <a:rPr lang="ru-RU" sz="2400" b="1" dirty="0" err="1"/>
            <a:t>Личом</a:t>
          </a:r>
          <a:r>
            <a:rPr lang="ru-RU" sz="2400" b="1" dirty="0"/>
            <a:t> (здесь возможны разные варианты концовки, связанные с предыдущими действиями игрока)</a:t>
          </a:r>
        </a:p>
      </dgm:t>
    </dgm:pt>
    <dgm:pt modelId="{A4AC6D13-AF3A-4AC4-AFD1-0F219258E1B5}" type="parTrans" cxnId="{58BD4B90-25D8-4879-92FD-189ACA47FFB4}">
      <dgm:prSet/>
      <dgm:spPr/>
      <dgm:t>
        <a:bodyPr/>
        <a:lstStyle/>
        <a:p>
          <a:endParaRPr lang="ru-RU"/>
        </a:p>
      </dgm:t>
    </dgm:pt>
    <dgm:pt modelId="{91961C05-2FF4-4918-8DC0-01E0DE355FFF}" type="sibTrans" cxnId="{58BD4B90-25D8-4879-92FD-189ACA47FFB4}">
      <dgm:prSet/>
      <dgm:spPr/>
      <dgm:t>
        <a:bodyPr/>
        <a:lstStyle/>
        <a:p>
          <a:endParaRPr lang="ru-RU"/>
        </a:p>
      </dgm:t>
    </dgm:pt>
    <dgm:pt modelId="{32FE76A0-A6CC-4D77-AC1A-A1E79CA4F336}" type="pres">
      <dgm:prSet presAssocID="{22518E70-D8EA-4A30-AD61-D1B2A8ABD8E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9AAD82E9-2023-4C7C-9D87-47A94892744F}" type="pres">
      <dgm:prSet presAssocID="{A3C47BCD-FB62-4C39-948C-595626BD4A9D}" presName="root" presStyleCnt="0">
        <dgm:presLayoutVars>
          <dgm:chMax/>
          <dgm:chPref val="4"/>
        </dgm:presLayoutVars>
      </dgm:prSet>
      <dgm:spPr/>
    </dgm:pt>
    <dgm:pt modelId="{E339CE87-9089-4AA4-8DF2-FB398D855585}" type="pres">
      <dgm:prSet presAssocID="{A3C47BCD-FB62-4C39-948C-595626BD4A9D}" presName="rootComposite" presStyleCnt="0">
        <dgm:presLayoutVars/>
      </dgm:prSet>
      <dgm:spPr/>
    </dgm:pt>
    <dgm:pt modelId="{D2E5BA3E-3928-4CCD-BB79-5EE4FCAC6BA0}" type="pres">
      <dgm:prSet presAssocID="{A3C47BCD-FB62-4C39-948C-595626BD4A9D}" presName="rootText" presStyleLbl="node0" presStyleIdx="0" presStyleCnt="1">
        <dgm:presLayoutVars>
          <dgm:chMax/>
          <dgm:chPref val="4"/>
        </dgm:presLayoutVars>
      </dgm:prSet>
      <dgm:spPr/>
    </dgm:pt>
    <dgm:pt modelId="{73E46AF7-7A1B-499E-A9AC-FCE15663154C}" type="pres">
      <dgm:prSet presAssocID="{A3C47BCD-FB62-4C39-948C-595626BD4A9D}" presName="childShape" presStyleCnt="0">
        <dgm:presLayoutVars>
          <dgm:chMax val="0"/>
          <dgm:chPref val="0"/>
        </dgm:presLayoutVars>
      </dgm:prSet>
      <dgm:spPr/>
    </dgm:pt>
    <dgm:pt modelId="{76E1C4B5-F849-47AF-8FF9-FF434A3B45F2}" type="pres">
      <dgm:prSet presAssocID="{5B0D2FDB-A434-4708-BAB1-8F95BCD05500}" presName="childComposite" presStyleCnt="0">
        <dgm:presLayoutVars>
          <dgm:chMax val="0"/>
          <dgm:chPref val="0"/>
        </dgm:presLayoutVars>
      </dgm:prSet>
      <dgm:spPr/>
    </dgm:pt>
    <dgm:pt modelId="{4CE79030-313A-43A3-8B9D-2C7BBE20ABBD}" type="pres">
      <dgm:prSet presAssocID="{5B0D2FDB-A434-4708-BAB1-8F95BCD05500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акрыть со сплошной заливкой"/>
        </a:ext>
      </dgm:extLst>
    </dgm:pt>
    <dgm:pt modelId="{9EF1B811-7B43-474A-9B95-F8956D6284D9}" type="pres">
      <dgm:prSet presAssocID="{5B0D2FDB-A434-4708-BAB1-8F95BCD05500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E9EA3CD3-9084-4A74-B947-AD19A20B22A2}" type="pres">
      <dgm:prSet presAssocID="{C7085B50-C2CB-4AB8-8070-E31B7A3624E8}" presName="childComposite" presStyleCnt="0">
        <dgm:presLayoutVars>
          <dgm:chMax val="0"/>
          <dgm:chPref val="0"/>
        </dgm:presLayoutVars>
      </dgm:prSet>
      <dgm:spPr/>
    </dgm:pt>
    <dgm:pt modelId="{217C4AA9-FA14-41B8-8ED5-C34FF625F402}" type="pres">
      <dgm:prSet presAssocID="{C7085B50-C2CB-4AB8-8070-E31B7A3624E8}" presName="Image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 со сплошной заливкой"/>
        </a:ext>
      </dgm:extLst>
    </dgm:pt>
    <dgm:pt modelId="{C987F4F5-BD48-4F11-B415-2106DCC42E5C}" type="pres">
      <dgm:prSet presAssocID="{C7085B50-C2CB-4AB8-8070-E31B7A3624E8}" presName="childText" presStyleLbl="lnNode1" presStyleIdx="1" presStyleCnt="2" custScaleY="104463">
        <dgm:presLayoutVars>
          <dgm:chMax val="0"/>
          <dgm:chPref val="0"/>
          <dgm:bulletEnabled val="1"/>
        </dgm:presLayoutVars>
      </dgm:prSet>
      <dgm:spPr/>
    </dgm:pt>
  </dgm:ptLst>
  <dgm:cxnLst>
    <dgm:cxn modelId="{7F5C9712-8139-4389-814E-4B7010E8251D}" type="presOf" srcId="{22518E70-D8EA-4A30-AD61-D1B2A8ABD8E5}" destId="{32FE76A0-A6CC-4D77-AC1A-A1E79CA4F336}" srcOrd="0" destOrd="0" presId="urn:microsoft.com/office/officeart/2008/layout/PictureAccentList"/>
    <dgm:cxn modelId="{BD94FB1D-2CC9-451B-9CE8-897ADAE443FF}" type="presOf" srcId="{A3C47BCD-FB62-4C39-948C-595626BD4A9D}" destId="{D2E5BA3E-3928-4CCD-BB79-5EE4FCAC6BA0}" srcOrd="0" destOrd="0" presId="urn:microsoft.com/office/officeart/2008/layout/PictureAccentList"/>
    <dgm:cxn modelId="{17263035-95A9-4C0A-9CFD-412A7BA0B735}" srcId="{A3C47BCD-FB62-4C39-948C-595626BD4A9D}" destId="{5B0D2FDB-A434-4708-BAB1-8F95BCD05500}" srcOrd="0" destOrd="0" parTransId="{963B9E74-22B3-455A-8A96-F33018150F7C}" sibTransId="{EF1ED3FE-0B31-47D2-92C3-9E16D90726EF}"/>
    <dgm:cxn modelId="{FFFDBE35-250E-4DE5-A56F-C2A136578733}" type="presOf" srcId="{C7085B50-C2CB-4AB8-8070-E31B7A3624E8}" destId="{C987F4F5-BD48-4F11-B415-2106DCC42E5C}" srcOrd="0" destOrd="0" presId="urn:microsoft.com/office/officeart/2008/layout/PictureAccentList"/>
    <dgm:cxn modelId="{58BD4B90-25D8-4879-92FD-189ACA47FFB4}" srcId="{A3C47BCD-FB62-4C39-948C-595626BD4A9D}" destId="{C7085B50-C2CB-4AB8-8070-E31B7A3624E8}" srcOrd="1" destOrd="0" parTransId="{A4AC6D13-AF3A-4AC4-AFD1-0F219258E1B5}" sibTransId="{91961C05-2FF4-4918-8DC0-01E0DE355FFF}"/>
    <dgm:cxn modelId="{A948E6AC-25CB-4B08-813C-E225B23FCF44}" type="presOf" srcId="{5B0D2FDB-A434-4708-BAB1-8F95BCD05500}" destId="{9EF1B811-7B43-474A-9B95-F8956D6284D9}" srcOrd="0" destOrd="0" presId="urn:microsoft.com/office/officeart/2008/layout/PictureAccentList"/>
    <dgm:cxn modelId="{D82389CB-7C79-42E3-B30A-EDCD0DAAB0DD}" srcId="{22518E70-D8EA-4A30-AD61-D1B2A8ABD8E5}" destId="{A3C47BCD-FB62-4C39-948C-595626BD4A9D}" srcOrd="0" destOrd="0" parTransId="{142ADE46-17B1-42F3-930E-22BBA5DD20B2}" sibTransId="{A3767C5C-5097-4C8A-BBF2-00C237CE98C8}"/>
    <dgm:cxn modelId="{2A81F73B-E3C1-41B3-ACB2-6929D362D004}" type="presParOf" srcId="{32FE76A0-A6CC-4D77-AC1A-A1E79CA4F336}" destId="{9AAD82E9-2023-4C7C-9D87-47A94892744F}" srcOrd="0" destOrd="0" presId="urn:microsoft.com/office/officeart/2008/layout/PictureAccentList"/>
    <dgm:cxn modelId="{B5A10F09-2B56-40CB-A9BC-598B15DE2BD0}" type="presParOf" srcId="{9AAD82E9-2023-4C7C-9D87-47A94892744F}" destId="{E339CE87-9089-4AA4-8DF2-FB398D855585}" srcOrd="0" destOrd="0" presId="urn:microsoft.com/office/officeart/2008/layout/PictureAccentList"/>
    <dgm:cxn modelId="{3A10A88A-AAEA-4723-8B86-CE93845AC3A3}" type="presParOf" srcId="{E339CE87-9089-4AA4-8DF2-FB398D855585}" destId="{D2E5BA3E-3928-4CCD-BB79-5EE4FCAC6BA0}" srcOrd="0" destOrd="0" presId="urn:microsoft.com/office/officeart/2008/layout/PictureAccentList"/>
    <dgm:cxn modelId="{E9D5EF11-8E26-4296-B829-4E3E3CD5F034}" type="presParOf" srcId="{9AAD82E9-2023-4C7C-9D87-47A94892744F}" destId="{73E46AF7-7A1B-499E-A9AC-FCE15663154C}" srcOrd="1" destOrd="0" presId="urn:microsoft.com/office/officeart/2008/layout/PictureAccentList"/>
    <dgm:cxn modelId="{AE64D7AF-DD29-4AE8-BBAA-CA827262A46F}" type="presParOf" srcId="{73E46AF7-7A1B-499E-A9AC-FCE15663154C}" destId="{76E1C4B5-F849-47AF-8FF9-FF434A3B45F2}" srcOrd="0" destOrd="0" presId="urn:microsoft.com/office/officeart/2008/layout/PictureAccentList"/>
    <dgm:cxn modelId="{D2489981-34AA-42BF-8420-7780D36A5582}" type="presParOf" srcId="{76E1C4B5-F849-47AF-8FF9-FF434A3B45F2}" destId="{4CE79030-313A-43A3-8B9D-2C7BBE20ABBD}" srcOrd="0" destOrd="0" presId="urn:microsoft.com/office/officeart/2008/layout/PictureAccentList"/>
    <dgm:cxn modelId="{A0E1C1B1-614A-4D3D-9960-8E48BBC30A1C}" type="presParOf" srcId="{76E1C4B5-F849-47AF-8FF9-FF434A3B45F2}" destId="{9EF1B811-7B43-474A-9B95-F8956D6284D9}" srcOrd="1" destOrd="0" presId="urn:microsoft.com/office/officeart/2008/layout/PictureAccentList"/>
    <dgm:cxn modelId="{07053029-918A-45F5-8AAE-DF9F8E5455A5}" type="presParOf" srcId="{73E46AF7-7A1B-499E-A9AC-FCE15663154C}" destId="{E9EA3CD3-9084-4A74-B947-AD19A20B22A2}" srcOrd="1" destOrd="0" presId="urn:microsoft.com/office/officeart/2008/layout/PictureAccentList"/>
    <dgm:cxn modelId="{92FDC42B-8849-461F-BF41-08C754FF39D9}" type="presParOf" srcId="{E9EA3CD3-9084-4A74-B947-AD19A20B22A2}" destId="{217C4AA9-FA14-41B8-8ED5-C34FF625F402}" srcOrd="0" destOrd="0" presId="urn:microsoft.com/office/officeart/2008/layout/PictureAccentList"/>
    <dgm:cxn modelId="{28FC92A8-D7EF-4458-AD80-79AF1A136981}" type="presParOf" srcId="{E9EA3CD3-9084-4A74-B947-AD19A20B22A2}" destId="{C987F4F5-BD48-4F11-B415-2106DCC42E5C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38393E-3142-42C7-A88B-2F21DEAFC2A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6A038B-2BA3-4077-AFAC-B551F0C255DF}">
      <dgm:prSet phldrT="[Текст]" custT="1"/>
      <dgm:spPr/>
      <dgm:t>
        <a:bodyPr/>
        <a:lstStyle/>
        <a:p>
          <a:r>
            <a:rPr lang="ru-RU" sz="3200" b="1" dirty="0"/>
            <a:t>Основной метод </a:t>
          </a:r>
          <a:r>
            <a:rPr lang="en-US" sz="3200" b="1" dirty="0"/>
            <a:t>main</a:t>
          </a:r>
          <a:r>
            <a:rPr lang="ru-RU" sz="3200" b="1" dirty="0"/>
            <a:t>,</a:t>
          </a:r>
          <a:r>
            <a:rPr lang="en-US" sz="3200" b="1" dirty="0"/>
            <a:t> c </a:t>
          </a:r>
          <a:r>
            <a:rPr lang="ru-RU" sz="3200" b="1" dirty="0"/>
            <a:t>помощью которого программа передает запросы и получает ответы от голосового помощника</a:t>
          </a:r>
        </a:p>
      </dgm:t>
    </dgm:pt>
    <dgm:pt modelId="{6EEF1297-68C1-47FB-804F-63A8026E68DD}" type="parTrans" cxnId="{C9416C51-2FCD-42D6-A4E8-56495AC371BE}">
      <dgm:prSet/>
      <dgm:spPr/>
      <dgm:t>
        <a:bodyPr/>
        <a:lstStyle/>
        <a:p>
          <a:endParaRPr lang="ru-RU"/>
        </a:p>
      </dgm:t>
    </dgm:pt>
    <dgm:pt modelId="{D187EAB6-83A9-4143-BBAF-B7BB72615032}" type="sibTrans" cxnId="{C9416C51-2FCD-42D6-A4E8-56495AC371BE}">
      <dgm:prSet/>
      <dgm:spPr/>
      <dgm:t>
        <a:bodyPr/>
        <a:lstStyle/>
        <a:p>
          <a:endParaRPr lang="ru-RU"/>
        </a:p>
      </dgm:t>
    </dgm:pt>
    <dgm:pt modelId="{EB633F3D-C8E0-4E16-9D6B-2DD316F7610C}" type="pres">
      <dgm:prSet presAssocID="{7C38393E-3142-42C7-A88B-2F21DEAFC2AD}" presName="diagram" presStyleCnt="0">
        <dgm:presLayoutVars>
          <dgm:dir/>
          <dgm:resizeHandles val="exact"/>
        </dgm:presLayoutVars>
      </dgm:prSet>
      <dgm:spPr/>
    </dgm:pt>
    <dgm:pt modelId="{E6F0FD0C-96D3-4746-AFC5-6659A3DB92C8}" type="pres">
      <dgm:prSet presAssocID="{5A6A038B-2BA3-4077-AFAC-B551F0C255DF}" presName="node" presStyleLbl="node1" presStyleIdx="0" presStyleCnt="1" custScaleY="206357">
        <dgm:presLayoutVars>
          <dgm:bulletEnabled val="1"/>
        </dgm:presLayoutVars>
      </dgm:prSet>
      <dgm:spPr/>
    </dgm:pt>
  </dgm:ptLst>
  <dgm:cxnLst>
    <dgm:cxn modelId="{C9416C51-2FCD-42D6-A4E8-56495AC371BE}" srcId="{7C38393E-3142-42C7-A88B-2F21DEAFC2AD}" destId="{5A6A038B-2BA3-4077-AFAC-B551F0C255DF}" srcOrd="0" destOrd="0" parTransId="{6EEF1297-68C1-47FB-804F-63A8026E68DD}" sibTransId="{D187EAB6-83A9-4143-BBAF-B7BB72615032}"/>
    <dgm:cxn modelId="{972B317E-05D5-46E7-8F8F-805EE423C32B}" type="presOf" srcId="{7C38393E-3142-42C7-A88B-2F21DEAFC2AD}" destId="{EB633F3D-C8E0-4E16-9D6B-2DD316F7610C}" srcOrd="0" destOrd="0" presId="urn:microsoft.com/office/officeart/2005/8/layout/default"/>
    <dgm:cxn modelId="{BC2D8FB7-AAD4-42DD-8400-3019874E223B}" type="presOf" srcId="{5A6A038B-2BA3-4077-AFAC-B551F0C255DF}" destId="{E6F0FD0C-96D3-4746-AFC5-6659A3DB92C8}" srcOrd="0" destOrd="0" presId="urn:microsoft.com/office/officeart/2005/8/layout/default"/>
    <dgm:cxn modelId="{37860991-4E0B-4CD8-8E6A-C92ABDB25044}" type="presParOf" srcId="{EB633F3D-C8E0-4E16-9D6B-2DD316F7610C}" destId="{E6F0FD0C-96D3-4746-AFC5-6659A3DB92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2267C0-889D-4FD9-855E-4634B955A2B7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</dgm:pt>
    <dgm:pt modelId="{BCCBADC1-C732-4580-8F55-98F0F0FC5230}">
      <dgm:prSet phldrT="[Текст]" custT="1"/>
      <dgm:spPr/>
      <dgm:t>
        <a:bodyPr/>
        <a:lstStyle/>
        <a:p>
          <a:r>
            <a:rPr lang="en-US" sz="3600" b="1" dirty="0"/>
            <a:t>Game</a:t>
          </a:r>
          <a:endParaRPr lang="ru-RU" sz="3600" b="1" dirty="0"/>
        </a:p>
      </dgm:t>
    </dgm:pt>
    <dgm:pt modelId="{C879E09D-D459-4F85-936D-F1F896E8A33F}" type="parTrans" cxnId="{A6CEFFBC-C419-4654-8A3A-6712EED4DB53}">
      <dgm:prSet/>
      <dgm:spPr/>
      <dgm:t>
        <a:bodyPr/>
        <a:lstStyle/>
        <a:p>
          <a:endParaRPr lang="ru-RU"/>
        </a:p>
      </dgm:t>
    </dgm:pt>
    <dgm:pt modelId="{91338883-CC4B-4123-B63A-5449119327B8}" type="sibTrans" cxnId="{A6CEFFBC-C419-4654-8A3A-6712EED4DB53}">
      <dgm:prSet/>
      <dgm:spPr/>
      <dgm:t>
        <a:bodyPr/>
        <a:lstStyle/>
        <a:p>
          <a:endParaRPr lang="ru-RU"/>
        </a:p>
      </dgm:t>
    </dgm:pt>
    <dgm:pt modelId="{1F4789C0-6D8F-4622-9099-991656F5A169}">
      <dgm:prSet phldrT="[Текст]"/>
      <dgm:spPr/>
      <dgm:t>
        <a:bodyPr/>
        <a:lstStyle/>
        <a:p>
          <a:r>
            <a:rPr lang="en-US" b="1" dirty="0"/>
            <a:t>Hero</a:t>
          </a:r>
          <a:endParaRPr lang="ru-RU" b="1" dirty="0"/>
        </a:p>
      </dgm:t>
    </dgm:pt>
    <dgm:pt modelId="{3AF63E3A-C2D8-4020-8FC3-3D57F93C9A31}" type="parTrans" cxnId="{940D30ED-FB60-4902-9EFB-658444002764}">
      <dgm:prSet/>
      <dgm:spPr/>
      <dgm:t>
        <a:bodyPr/>
        <a:lstStyle/>
        <a:p>
          <a:endParaRPr lang="ru-RU"/>
        </a:p>
      </dgm:t>
    </dgm:pt>
    <dgm:pt modelId="{983DB957-5361-4EE9-84FD-2FAE381119AF}" type="sibTrans" cxnId="{940D30ED-FB60-4902-9EFB-658444002764}">
      <dgm:prSet/>
      <dgm:spPr/>
      <dgm:t>
        <a:bodyPr/>
        <a:lstStyle/>
        <a:p>
          <a:endParaRPr lang="ru-RU"/>
        </a:p>
      </dgm:t>
    </dgm:pt>
    <dgm:pt modelId="{7473CB97-E1D1-4520-BAB4-D9EC10F90820}">
      <dgm:prSet phldrT="[Текст]"/>
      <dgm:spPr/>
      <dgm:t>
        <a:bodyPr/>
        <a:lstStyle/>
        <a:p>
          <a:r>
            <a:rPr lang="en-US" b="1" dirty="0"/>
            <a:t>Enemy</a:t>
          </a:r>
          <a:endParaRPr lang="ru-RU" b="1" dirty="0"/>
        </a:p>
      </dgm:t>
    </dgm:pt>
    <dgm:pt modelId="{A2303CBA-B3DA-4369-95C4-4CB98387753A}" type="parTrans" cxnId="{CF27EC5E-D5A5-4EAE-94F4-8423328FBCA4}">
      <dgm:prSet/>
      <dgm:spPr/>
      <dgm:t>
        <a:bodyPr/>
        <a:lstStyle/>
        <a:p>
          <a:endParaRPr lang="ru-RU"/>
        </a:p>
      </dgm:t>
    </dgm:pt>
    <dgm:pt modelId="{97FADA98-C20C-4988-9DDF-29C28FD9744F}" type="sibTrans" cxnId="{CF27EC5E-D5A5-4EAE-94F4-8423328FBCA4}">
      <dgm:prSet/>
      <dgm:spPr/>
      <dgm:t>
        <a:bodyPr/>
        <a:lstStyle/>
        <a:p>
          <a:endParaRPr lang="ru-RU"/>
        </a:p>
      </dgm:t>
    </dgm:pt>
    <dgm:pt modelId="{47E5659D-4184-4969-9A7C-B6A4CC977F5F}" type="pres">
      <dgm:prSet presAssocID="{412267C0-889D-4FD9-855E-4634B955A2B7}" presName="compositeShape" presStyleCnt="0">
        <dgm:presLayoutVars>
          <dgm:dir/>
          <dgm:resizeHandles/>
        </dgm:presLayoutVars>
      </dgm:prSet>
      <dgm:spPr/>
    </dgm:pt>
    <dgm:pt modelId="{786A7F42-B465-4803-B4C9-FBDDBA42880B}" type="pres">
      <dgm:prSet presAssocID="{412267C0-889D-4FD9-855E-4634B955A2B7}" presName="pyramid" presStyleLbl="node1" presStyleIdx="0" presStyleCnt="1" custScaleX="104482" custLinFactNeighborX="-74944" custLinFactNeighborY="-1434"/>
      <dgm:spPr/>
    </dgm:pt>
    <dgm:pt modelId="{175E824A-C643-4E5C-AA43-76AAEA9B6D24}" type="pres">
      <dgm:prSet presAssocID="{412267C0-889D-4FD9-855E-4634B955A2B7}" presName="theList" presStyleCnt="0"/>
      <dgm:spPr/>
    </dgm:pt>
    <dgm:pt modelId="{6CCAD30E-531D-4B0D-B245-AC5CB781697C}" type="pres">
      <dgm:prSet presAssocID="{BCCBADC1-C732-4580-8F55-98F0F0FC5230}" presName="aNode" presStyleLbl="fgAcc1" presStyleIdx="0" presStyleCnt="3" custScaleX="210179">
        <dgm:presLayoutVars>
          <dgm:bulletEnabled val="1"/>
        </dgm:presLayoutVars>
      </dgm:prSet>
      <dgm:spPr/>
    </dgm:pt>
    <dgm:pt modelId="{F8BAA68F-C532-4F98-AA50-B347863B2A94}" type="pres">
      <dgm:prSet presAssocID="{BCCBADC1-C732-4580-8F55-98F0F0FC5230}" presName="aSpace" presStyleCnt="0"/>
      <dgm:spPr/>
    </dgm:pt>
    <dgm:pt modelId="{E860E45F-217F-408D-B20C-0EEEAB53FF51}" type="pres">
      <dgm:prSet presAssocID="{1F4789C0-6D8F-4622-9099-991656F5A169}" presName="aNode" presStyleLbl="fgAcc1" presStyleIdx="1" presStyleCnt="3" custScaleX="211130">
        <dgm:presLayoutVars>
          <dgm:bulletEnabled val="1"/>
        </dgm:presLayoutVars>
      </dgm:prSet>
      <dgm:spPr/>
    </dgm:pt>
    <dgm:pt modelId="{BE6FD493-69D1-4465-833A-6F3E19E93A56}" type="pres">
      <dgm:prSet presAssocID="{1F4789C0-6D8F-4622-9099-991656F5A169}" presName="aSpace" presStyleCnt="0"/>
      <dgm:spPr/>
    </dgm:pt>
    <dgm:pt modelId="{F87AD4BD-AC80-4C74-A5C1-495EA381278B}" type="pres">
      <dgm:prSet presAssocID="{7473CB97-E1D1-4520-BAB4-D9EC10F90820}" presName="aNode" presStyleLbl="fgAcc1" presStyleIdx="2" presStyleCnt="3" custScaleX="208414" custLinFactNeighborX="69" custLinFactNeighborY="-12118">
        <dgm:presLayoutVars>
          <dgm:bulletEnabled val="1"/>
        </dgm:presLayoutVars>
      </dgm:prSet>
      <dgm:spPr/>
    </dgm:pt>
    <dgm:pt modelId="{08290228-017F-4CBB-894E-07C474517F11}" type="pres">
      <dgm:prSet presAssocID="{7473CB97-E1D1-4520-BAB4-D9EC10F90820}" presName="aSpace" presStyleCnt="0"/>
      <dgm:spPr/>
    </dgm:pt>
  </dgm:ptLst>
  <dgm:cxnLst>
    <dgm:cxn modelId="{AD381A26-37A4-456F-98A0-885C0E6A8367}" type="presOf" srcId="{1F4789C0-6D8F-4622-9099-991656F5A169}" destId="{E860E45F-217F-408D-B20C-0EEEAB53FF51}" srcOrd="0" destOrd="0" presId="urn:microsoft.com/office/officeart/2005/8/layout/pyramid2"/>
    <dgm:cxn modelId="{CF27EC5E-D5A5-4EAE-94F4-8423328FBCA4}" srcId="{412267C0-889D-4FD9-855E-4634B955A2B7}" destId="{7473CB97-E1D1-4520-BAB4-D9EC10F90820}" srcOrd="2" destOrd="0" parTransId="{A2303CBA-B3DA-4369-95C4-4CB98387753A}" sibTransId="{97FADA98-C20C-4988-9DDF-29C28FD9744F}"/>
    <dgm:cxn modelId="{B38C088A-959E-4B51-BE48-FF8B1ADB9FBB}" type="presOf" srcId="{7473CB97-E1D1-4520-BAB4-D9EC10F90820}" destId="{F87AD4BD-AC80-4C74-A5C1-495EA381278B}" srcOrd="0" destOrd="0" presId="urn:microsoft.com/office/officeart/2005/8/layout/pyramid2"/>
    <dgm:cxn modelId="{5683FCA0-CDA6-4C87-B791-C35310A839AF}" type="presOf" srcId="{BCCBADC1-C732-4580-8F55-98F0F0FC5230}" destId="{6CCAD30E-531D-4B0D-B245-AC5CB781697C}" srcOrd="0" destOrd="0" presId="urn:microsoft.com/office/officeart/2005/8/layout/pyramid2"/>
    <dgm:cxn modelId="{A6CEFFBC-C419-4654-8A3A-6712EED4DB53}" srcId="{412267C0-889D-4FD9-855E-4634B955A2B7}" destId="{BCCBADC1-C732-4580-8F55-98F0F0FC5230}" srcOrd="0" destOrd="0" parTransId="{C879E09D-D459-4F85-936D-F1F896E8A33F}" sibTransId="{91338883-CC4B-4123-B63A-5449119327B8}"/>
    <dgm:cxn modelId="{34BD29D1-85CA-47A6-9395-B96BB14DD49C}" type="presOf" srcId="{412267C0-889D-4FD9-855E-4634B955A2B7}" destId="{47E5659D-4184-4969-9A7C-B6A4CC977F5F}" srcOrd="0" destOrd="0" presId="urn:microsoft.com/office/officeart/2005/8/layout/pyramid2"/>
    <dgm:cxn modelId="{940D30ED-FB60-4902-9EFB-658444002764}" srcId="{412267C0-889D-4FD9-855E-4634B955A2B7}" destId="{1F4789C0-6D8F-4622-9099-991656F5A169}" srcOrd="1" destOrd="0" parTransId="{3AF63E3A-C2D8-4020-8FC3-3D57F93C9A31}" sibTransId="{983DB957-5361-4EE9-84FD-2FAE381119AF}"/>
    <dgm:cxn modelId="{74B2C3D1-E5E3-43CB-AD62-9A3ECBCFF5C9}" type="presParOf" srcId="{47E5659D-4184-4969-9A7C-B6A4CC977F5F}" destId="{786A7F42-B465-4803-B4C9-FBDDBA42880B}" srcOrd="0" destOrd="0" presId="urn:microsoft.com/office/officeart/2005/8/layout/pyramid2"/>
    <dgm:cxn modelId="{399F96C5-837B-4CAB-B0BC-3E94E79BB394}" type="presParOf" srcId="{47E5659D-4184-4969-9A7C-B6A4CC977F5F}" destId="{175E824A-C643-4E5C-AA43-76AAEA9B6D24}" srcOrd="1" destOrd="0" presId="urn:microsoft.com/office/officeart/2005/8/layout/pyramid2"/>
    <dgm:cxn modelId="{33E4FD5A-FB59-4146-9028-B274BDE43034}" type="presParOf" srcId="{175E824A-C643-4E5C-AA43-76AAEA9B6D24}" destId="{6CCAD30E-531D-4B0D-B245-AC5CB781697C}" srcOrd="0" destOrd="0" presId="urn:microsoft.com/office/officeart/2005/8/layout/pyramid2"/>
    <dgm:cxn modelId="{2DC36ECC-7F1D-47A3-8B9E-D7CA58386F85}" type="presParOf" srcId="{175E824A-C643-4E5C-AA43-76AAEA9B6D24}" destId="{F8BAA68F-C532-4F98-AA50-B347863B2A94}" srcOrd="1" destOrd="0" presId="urn:microsoft.com/office/officeart/2005/8/layout/pyramid2"/>
    <dgm:cxn modelId="{8EB261C0-6F77-4026-9400-E5CDF9B54DD1}" type="presParOf" srcId="{175E824A-C643-4E5C-AA43-76AAEA9B6D24}" destId="{E860E45F-217F-408D-B20C-0EEEAB53FF51}" srcOrd="2" destOrd="0" presId="urn:microsoft.com/office/officeart/2005/8/layout/pyramid2"/>
    <dgm:cxn modelId="{CDDDC9B8-1E31-4482-8C56-B201C167AA31}" type="presParOf" srcId="{175E824A-C643-4E5C-AA43-76AAEA9B6D24}" destId="{BE6FD493-69D1-4465-833A-6F3E19E93A56}" srcOrd="3" destOrd="0" presId="urn:microsoft.com/office/officeart/2005/8/layout/pyramid2"/>
    <dgm:cxn modelId="{538F2F60-7C05-4D3C-B0ED-8B9D515CB769}" type="presParOf" srcId="{175E824A-C643-4E5C-AA43-76AAEA9B6D24}" destId="{F87AD4BD-AC80-4C74-A5C1-495EA381278B}" srcOrd="4" destOrd="0" presId="urn:microsoft.com/office/officeart/2005/8/layout/pyramid2"/>
    <dgm:cxn modelId="{45F5E45B-60A5-4D81-95CD-45BAC797E0D0}" type="presParOf" srcId="{175E824A-C643-4E5C-AA43-76AAEA9B6D24}" destId="{08290228-017F-4CBB-894E-07C474517F11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38393E-3142-42C7-A88B-2F21DEAFC2A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6A038B-2BA3-4077-AFAC-B551F0C255DF}">
      <dgm:prSet phldrT="[Текст]" custT="1"/>
      <dgm:spPr/>
      <dgm:t>
        <a:bodyPr/>
        <a:lstStyle/>
        <a:p>
          <a:r>
            <a:rPr lang="ru-RU" sz="3200" b="1" dirty="0"/>
            <a:t>Класс </a:t>
          </a:r>
          <a:r>
            <a:rPr lang="en-US" sz="3200" b="1" dirty="0"/>
            <a:t>Game </a:t>
          </a:r>
          <a:r>
            <a:rPr lang="ru-RU" sz="3200" b="1" dirty="0"/>
            <a:t>хранит внутреннюю информацию об игре</a:t>
          </a:r>
        </a:p>
      </dgm:t>
    </dgm:pt>
    <dgm:pt modelId="{6EEF1297-68C1-47FB-804F-63A8026E68DD}" type="parTrans" cxnId="{C9416C51-2FCD-42D6-A4E8-56495AC371BE}">
      <dgm:prSet/>
      <dgm:spPr/>
      <dgm:t>
        <a:bodyPr/>
        <a:lstStyle/>
        <a:p>
          <a:endParaRPr lang="ru-RU"/>
        </a:p>
      </dgm:t>
    </dgm:pt>
    <dgm:pt modelId="{D187EAB6-83A9-4143-BBAF-B7BB72615032}" type="sibTrans" cxnId="{C9416C51-2FCD-42D6-A4E8-56495AC371BE}">
      <dgm:prSet/>
      <dgm:spPr/>
      <dgm:t>
        <a:bodyPr/>
        <a:lstStyle/>
        <a:p>
          <a:endParaRPr lang="ru-RU"/>
        </a:p>
      </dgm:t>
    </dgm:pt>
    <dgm:pt modelId="{EB633F3D-C8E0-4E16-9D6B-2DD316F7610C}" type="pres">
      <dgm:prSet presAssocID="{7C38393E-3142-42C7-A88B-2F21DEAFC2AD}" presName="diagram" presStyleCnt="0">
        <dgm:presLayoutVars>
          <dgm:dir/>
          <dgm:resizeHandles val="exact"/>
        </dgm:presLayoutVars>
      </dgm:prSet>
      <dgm:spPr/>
    </dgm:pt>
    <dgm:pt modelId="{E6F0FD0C-96D3-4746-AFC5-6659A3DB92C8}" type="pres">
      <dgm:prSet presAssocID="{5A6A038B-2BA3-4077-AFAC-B551F0C255DF}" presName="node" presStyleLbl="node1" presStyleIdx="0" presStyleCnt="1" custScaleY="206357" custLinFactNeighborX="32776" custLinFactNeighborY="14404">
        <dgm:presLayoutVars>
          <dgm:bulletEnabled val="1"/>
        </dgm:presLayoutVars>
      </dgm:prSet>
      <dgm:spPr/>
    </dgm:pt>
  </dgm:ptLst>
  <dgm:cxnLst>
    <dgm:cxn modelId="{C9416C51-2FCD-42D6-A4E8-56495AC371BE}" srcId="{7C38393E-3142-42C7-A88B-2F21DEAFC2AD}" destId="{5A6A038B-2BA3-4077-AFAC-B551F0C255DF}" srcOrd="0" destOrd="0" parTransId="{6EEF1297-68C1-47FB-804F-63A8026E68DD}" sibTransId="{D187EAB6-83A9-4143-BBAF-B7BB72615032}"/>
    <dgm:cxn modelId="{972B317E-05D5-46E7-8F8F-805EE423C32B}" type="presOf" srcId="{7C38393E-3142-42C7-A88B-2F21DEAFC2AD}" destId="{EB633F3D-C8E0-4E16-9D6B-2DD316F7610C}" srcOrd="0" destOrd="0" presId="urn:microsoft.com/office/officeart/2005/8/layout/default"/>
    <dgm:cxn modelId="{BC2D8FB7-AAD4-42DD-8400-3019874E223B}" type="presOf" srcId="{5A6A038B-2BA3-4077-AFAC-B551F0C255DF}" destId="{E6F0FD0C-96D3-4746-AFC5-6659A3DB92C8}" srcOrd="0" destOrd="0" presId="urn:microsoft.com/office/officeart/2005/8/layout/default"/>
    <dgm:cxn modelId="{37860991-4E0B-4CD8-8E6A-C92ABDB25044}" type="presParOf" srcId="{EB633F3D-C8E0-4E16-9D6B-2DD316F7610C}" destId="{E6F0FD0C-96D3-4746-AFC5-6659A3DB92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38393E-3142-42C7-A88B-2F21DEAFC2A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6A038B-2BA3-4077-AFAC-B551F0C255DF}">
      <dgm:prSet phldrT="[Текст]" custT="1"/>
      <dgm:spPr/>
      <dgm:t>
        <a:bodyPr/>
        <a:lstStyle/>
        <a:p>
          <a:r>
            <a:rPr lang="ru-RU" sz="3200" b="1" dirty="0"/>
            <a:t>Класс </a:t>
          </a:r>
          <a:r>
            <a:rPr lang="ru-RU" sz="3200" b="1" dirty="0" err="1"/>
            <a:t>Hero</a:t>
          </a:r>
          <a:r>
            <a:rPr lang="ru-RU" sz="3200" b="1" dirty="0"/>
            <a:t> хранит в себе информацию о персонаже, его текущее состояние со всеми характеристиками и усилениями</a:t>
          </a:r>
        </a:p>
      </dgm:t>
    </dgm:pt>
    <dgm:pt modelId="{6EEF1297-68C1-47FB-804F-63A8026E68DD}" type="parTrans" cxnId="{C9416C51-2FCD-42D6-A4E8-56495AC371BE}">
      <dgm:prSet/>
      <dgm:spPr/>
      <dgm:t>
        <a:bodyPr/>
        <a:lstStyle/>
        <a:p>
          <a:endParaRPr lang="ru-RU"/>
        </a:p>
      </dgm:t>
    </dgm:pt>
    <dgm:pt modelId="{D187EAB6-83A9-4143-BBAF-B7BB72615032}" type="sibTrans" cxnId="{C9416C51-2FCD-42D6-A4E8-56495AC371BE}">
      <dgm:prSet/>
      <dgm:spPr/>
      <dgm:t>
        <a:bodyPr/>
        <a:lstStyle/>
        <a:p>
          <a:endParaRPr lang="ru-RU"/>
        </a:p>
      </dgm:t>
    </dgm:pt>
    <dgm:pt modelId="{EB633F3D-C8E0-4E16-9D6B-2DD316F7610C}" type="pres">
      <dgm:prSet presAssocID="{7C38393E-3142-42C7-A88B-2F21DEAFC2AD}" presName="diagram" presStyleCnt="0">
        <dgm:presLayoutVars>
          <dgm:dir/>
          <dgm:resizeHandles val="exact"/>
        </dgm:presLayoutVars>
      </dgm:prSet>
      <dgm:spPr/>
    </dgm:pt>
    <dgm:pt modelId="{E6F0FD0C-96D3-4746-AFC5-6659A3DB92C8}" type="pres">
      <dgm:prSet presAssocID="{5A6A038B-2BA3-4077-AFAC-B551F0C255DF}" presName="node" presStyleLbl="node1" presStyleIdx="0" presStyleCnt="1" custScaleY="206357" custLinFactNeighborX="-5217" custLinFactNeighborY="19744">
        <dgm:presLayoutVars>
          <dgm:bulletEnabled val="1"/>
        </dgm:presLayoutVars>
      </dgm:prSet>
      <dgm:spPr/>
    </dgm:pt>
  </dgm:ptLst>
  <dgm:cxnLst>
    <dgm:cxn modelId="{C9416C51-2FCD-42D6-A4E8-56495AC371BE}" srcId="{7C38393E-3142-42C7-A88B-2F21DEAFC2AD}" destId="{5A6A038B-2BA3-4077-AFAC-B551F0C255DF}" srcOrd="0" destOrd="0" parTransId="{6EEF1297-68C1-47FB-804F-63A8026E68DD}" sibTransId="{D187EAB6-83A9-4143-BBAF-B7BB72615032}"/>
    <dgm:cxn modelId="{972B317E-05D5-46E7-8F8F-805EE423C32B}" type="presOf" srcId="{7C38393E-3142-42C7-A88B-2F21DEAFC2AD}" destId="{EB633F3D-C8E0-4E16-9D6B-2DD316F7610C}" srcOrd="0" destOrd="0" presId="urn:microsoft.com/office/officeart/2005/8/layout/default"/>
    <dgm:cxn modelId="{BC2D8FB7-AAD4-42DD-8400-3019874E223B}" type="presOf" srcId="{5A6A038B-2BA3-4077-AFAC-B551F0C255DF}" destId="{E6F0FD0C-96D3-4746-AFC5-6659A3DB92C8}" srcOrd="0" destOrd="0" presId="urn:microsoft.com/office/officeart/2005/8/layout/default"/>
    <dgm:cxn modelId="{37860991-4E0B-4CD8-8E6A-C92ABDB25044}" type="presParOf" srcId="{EB633F3D-C8E0-4E16-9D6B-2DD316F7610C}" destId="{E6F0FD0C-96D3-4746-AFC5-6659A3DB92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38393E-3142-42C7-A88B-2F21DEAFC2A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6A038B-2BA3-4077-AFAC-B551F0C255DF}">
      <dgm:prSet phldrT="[Текст]" custT="1"/>
      <dgm:spPr/>
      <dgm:t>
        <a:bodyPr/>
        <a:lstStyle/>
        <a:p>
          <a:r>
            <a:rPr lang="ru-RU" sz="2800" b="1" dirty="0"/>
            <a:t>Класс </a:t>
          </a:r>
          <a:r>
            <a:rPr lang="ru-RU" sz="2800" b="1" dirty="0" err="1"/>
            <a:t>Enemy</a:t>
          </a:r>
          <a:r>
            <a:rPr lang="ru-RU" sz="2800" b="1" dirty="0"/>
            <a:t> хранит текущее состояние врагов со всеми характеристиками и диалогами</a:t>
          </a:r>
        </a:p>
      </dgm:t>
    </dgm:pt>
    <dgm:pt modelId="{6EEF1297-68C1-47FB-804F-63A8026E68DD}" type="parTrans" cxnId="{C9416C51-2FCD-42D6-A4E8-56495AC371BE}">
      <dgm:prSet/>
      <dgm:spPr/>
      <dgm:t>
        <a:bodyPr/>
        <a:lstStyle/>
        <a:p>
          <a:endParaRPr lang="ru-RU"/>
        </a:p>
      </dgm:t>
    </dgm:pt>
    <dgm:pt modelId="{D187EAB6-83A9-4143-BBAF-B7BB72615032}" type="sibTrans" cxnId="{C9416C51-2FCD-42D6-A4E8-56495AC371BE}">
      <dgm:prSet/>
      <dgm:spPr/>
      <dgm:t>
        <a:bodyPr/>
        <a:lstStyle/>
        <a:p>
          <a:endParaRPr lang="ru-RU"/>
        </a:p>
      </dgm:t>
    </dgm:pt>
    <dgm:pt modelId="{EB633F3D-C8E0-4E16-9D6B-2DD316F7610C}" type="pres">
      <dgm:prSet presAssocID="{7C38393E-3142-42C7-A88B-2F21DEAFC2AD}" presName="diagram" presStyleCnt="0">
        <dgm:presLayoutVars>
          <dgm:dir/>
          <dgm:resizeHandles val="exact"/>
        </dgm:presLayoutVars>
      </dgm:prSet>
      <dgm:spPr/>
    </dgm:pt>
    <dgm:pt modelId="{E6F0FD0C-96D3-4746-AFC5-6659A3DB92C8}" type="pres">
      <dgm:prSet presAssocID="{5A6A038B-2BA3-4077-AFAC-B551F0C255DF}" presName="node" presStyleLbl="node1" presStyleIdx="0" presStyleCnt="1" custScaleX="356794" custScaleY="206357" custLinFactNeighborX="-12890" custLinFactNeighborY="5606">
        <dgm:presLayoutVars>
          <dgm:bulletEnabled val="1"/>
        </dgm:presLayoutVars>
      </dgm:prSet>
      <dgm:spPr/>
    </dgm:pt>
  </dgm:ptLst>
  <dgm:cxnLst>
    <dgm:cxn modelId="{C9416C51-2FCD-42D6-A4E8-56495AC371BE}" srcId="{7C38393E-3142-42C7-A88B-2F21DEAFC2AD}" destId="{5A6A038B-2BA3-4077-AFAC-B551F0C255DF}" srcOrd="0" destOrd="0" parTransId="{6EEF1297-68C1-47FB-804F-63A8026E68DD}" sibTransId="{D187EAB6-83A9-4143-BBAF-B7BB72615032}"/>
    <dgm:cxn modelId="{972B317E-05D5-46E7-8F8F-805EE423C32B}" type="presOf" srcId="{7C38393E-3142-42C7-A88B-2F21DEAFC2AD}" destId="{EB633F3D-C8E0-4E16-9D6B-2DD316F7610C}" srcOrd="0" destOrd="0" presId="urn:microsoft.com/office/officeart/2005/8/layout/default"/>
    <dgm:cxn modelId="{BC2D8FB7-AAD4-42DD-8400-3019874E223B}" type="presOf" srcId="{5A6A038B-2BA3-4077-AFAC-B551F0C255DF}" destId="{E6F0FD0C-96D3-4746-AFC5-6659A3DB92C8}" srcOrd="0" destOrd="0" presId="urn:microsoft.com/office/officeart/2005/8/layout/default"/>
    <dgm:cxn modelId="{37860991-4E0B-4CD8-8E6A-C92ABDB25044}" type="presParOf" srcId="{EB633F3D-C8E0-4E16-9D6B-2DD316F7610C}" destId="{E6F0FD0C-96D3-4746-AFC5-6659A3DB92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38393E-3142-42C7-A88B-2F21DEAFC2A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A6A038B-2BA3-4077-AFAC-B551F0C255DF}">
      <dgm:prSet phldrT="[Текст]" custT="1"/>
      <dgm:spPr/>
      <dgm:t>
        <a:bodyPr/>
        <a:lstStyle/>
        <a:p>
          <a:r>
            <a:rPr lang="ru-RU" sz="3200" b="1" dirty="0"/>
            <a:t>Переменная </a:t>
          </a:r>
          <a:r>
            <a:rPr lang="en-US" sz="3200" b="1" dirty="0" err="1"/>
            <a:t>self.dict_text_alice</a:t>
          </a:r>
          <a:r>
            <a:rPr lang="ru-RU" sz="3200" b="1" dirty="0"/>
            <a:t>  хранит в себе весь текст квеста и информацию о расшифровке</a:t>
          </a:r>
        </a:p>
      </dgm:t>
    </dgm:pt>
    <dgm:pt modelId="{6EEF1297-68C1-47FB-804F-63A8026E68DD}" type="parTrans" cxnId="{C9416C51-2FCD-42D6-A4E8-56495AC371BE}">
      <dgm:prSet/>
      <dgm:spPr/>
      <dgm:t>
        <a:bodyPr/>
        <a:lstStyle/>
        <a:p>
          <a:endParaRPr lang="ru-RU"/>
        </a:p>
      </dgm:t>
    </dgm:pt>
    <dgm:pt modelId="{D187EAB6-83A9-4143-BBAF-B7BB72615032}" type="sibTrans" cxnId="{C9416C51-2FCD-42D6-A4E8-56495AC371BE}">
      <dgm:prSet/>
      <dgm:spPr/>
      <dgm:t>
        <a:bodyPr/>
        <a:lstStyle/>
        <a:p>
          <a:endParaRPr lang="ru-RU"/>
        </a:p>
      </dgm:t>
    </dgm:pt>
    <dgm:pt modelId="{EB633F3D-C8E0-4E16-9D6B-2DD316F7610C}" type="pres">
      <dgm:prSet presAssocID="{7C38393E-3142-42C7-A88B-2F21DEAFC2AD}" presName="diagram" presStyleCnt="0">
        <dgm:presLayoutVars>
          <dgm:dir/>
          <dgm:resizeHandles val="exact"/>
        </dgm:presLayoutVars>
      </dgm:prSet>
      <dgm:spPr/>
    </dgm:pt>
    <dgm:pt modelId="{E6F0FD0C-96D3-4746-AFC5-6659A3DB92C8}" type="pres">
      <dgm:prSet presAssocID="{5A6A038B-2BA3-4077-AFAC-B551F0C255DF}" presName="node" presStyleLbl="node1" presStyleIdx="0" presStyleCnt="1" custScaleX="557566" custScaleY="1148297" custLinFactNeighborX="-70353" custLinFactNeighborY="18450">
        <dgm:presLayoutVars>
          <dgm:bulletEnabled val="1"/>
        </dgm:presLayoutVars>
      </dgm:prSet>
      <dgm:spPr/>
    </dgm:pt>
  </dgm:ptLst>
  <dgm:cxnLst>
    <dgm:cxn modelId="{C9416C51-2FCD-42D6-A4E8-56495AC371BE}" srcId="{7C38393E-3142-42C7-A88B-2F21DEAFC2AD}" destId="{5A6A038B-2BA3-4077-AFAC-B551F0C255DF}" srcOrd="0" destOrd="0" parTransId="{6EEF1297-68C1-47FB-804F-63A8026E68DD}" sibTransId="{D187EAB6-83A9-4143-BBAF-B7BB72615032}"/>
    <dgm:cxn modelId="{972B317E-05D5-46E7-8F8F-805EE423C32B}" type="presOf" srcId="{7C38393E-3142-42C7-A88B-2F21DEAFC2AD}" destId="{EB633F3D-C8E0-4E16-9D6B-2DD316F7610C}" srcOrd="0" destOrd="0" presId="urn:microsoft.com/office/officeart/2005/8/layout/default"/>
    <dgm:cxn modelId="{BC2D8FB7-AAD4-42DD-8400-3019874E223B}" type="presOf" srcId="{5A6A038B-2BA3-4077-AFAC-B551F0C255DF}" destId="{E6F0FD0C-96D3-4746-AFC5-6659A3DB92C8}" srcOrd="0" destOrd="0" presId="urn:microsoft.com/office/officeart/2005/8/layout/default"/>
    <dgm:cxn modelId="{37860991-4E0B-4CD8-8E6A-C92ABDB25044}" type="presParOf" srcId="{EB633F3D-C8E0-4E16-9D6B-2DD316F7610C}" destId="{E6F0FD0C-96D3-4746-AFC5-6659A3DB92C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D6E6-2C2A-4A7B-B7C4-BC7F79D06C4D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Игра текстовый квест, в которой игрок выступает в качестве главного героя</a:t>
          </a:r>
        </a:p>
      </dsp:txBody>
      <dsp:txXfrm rot="-5400000">
        <a:off x="3566160" y="160441"/>
        <a:ext cx="6295266" cy="823949"/>
      </dsp:txXfrm>
    </dsp:sp>
    <dsp:sp modelId="{D56D4890-7D50-47CC-91E6-FD8D322B74B7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Идея проекта:</a:t>
          </a:r>
        </a:p>
      </dsp:txBody>
      <dsp:txXfrm>
        <a:off x="55717" y="57446"/>
        <a:ext cx="3454726" cy="1029938"/>
      </dsp:txXfrm>
    </dsp:sp>
    <dsp:sp modelId="{98F4C8D2-2793-4BEC-AFDB-1628083C0048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практическое применение изученных технологий - </a:t>
          </a:r>
          <a:r>
            <a:rPr lang="ru-RU" sz="2500" kern="1200" dirty="0" err="1"/>
            <a:t>flask</a:t>
          </a:r>
          <a:endParaRPr lang="ru-RU" sz="2500" kern="1200" dirty="0"/>
        </a:p>
      </dsp:txBody>
      <dsp:txXfrm rot="-5400000">
        <a:off x="3566160" y="1358881"/>
        <a:ext cx="6295266" cy="823949"/>
      </dsp:txXfrm>
    </dsp:sp>
    <dsp:sp modelId="{9F9535DF-8206-43EA-8F22-04AEE83A9719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Задача проекта:</a:t>
          </a:r>
        </a:p>
      </dsp:txBody>
      <dsp:txXfrm>
        <a:off x="55717" y="1255886"/>
        <a:ext cx="3454726" cy="1029938"/>
      </dsp:txXfrm>
    </dsp:sp>
    <dsp:sp modelId="{F9C67DEE-587C-449E-8C7A-7E243EC855E3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500" kern="1200" dirty="0"/>
            <a:t>Победить в финальном поединке Короля </a:t>
          </a:r>
          <a:r>
            <a:rPr lang="ru-RU" sz="2500" kern="1200" dirty="0" err="1"/>
            <a:t>Лича</a:t>
          </a:r>
          <a:endParaRPr lang="ru-RU" sz="2500" kern="1200" dirty="0"/>
        </a:p>
      </dsp:txBody>
      <dsp:txXfrm rot="-5400000">
        <a:off x="3566160" y="2557322"/>
        <a:ext cx="6295266" cy="823949"/>
      </dsp:txXfrm>
    </dsp:sp>
    <dsp:sp modelId="{C13AB0B3-D907-4C59-BED8-48C05ED698EA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Цель игры:</a:t>
          </a:r>
        </a:p>
      </dsp:txBody>
      <dsp:txXfrm>
        <a:off x="55717" y="2454327"/>
        <a:ext cx="3454726" cy="10299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FD0C-96D3-4746-AFC5-6659A3DB92C8}">
      <dsp:nvSpPr>
        <dsp:cNvPr id="0" name=""/>
        <dsp:cNvSpPr/>
      </dsp:nvSpPr>
      <dsp:spPr>
        <a:xfrm>
          <a:off x="1107" y="85112"/>
          <a:ext cx="3462098" cy="46330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Переменная </a:t>
          </a:r>
          <a:r>
            <a:rPr lang="en-US" sz="3200" b="1" kern="1200" dirty="0" err="1"/>
            <a:t>self.dict_character_choices</a:t>
          </a:r>
          <a:r>
            <a:rPr lang="ru-RU" sz="3200" b="1" kern="1200" dirty="0"/>
            <a:t> </a:t>
          </a:r>
          <a:r>
            <a:rPr lang="en-US" sz="3200" b="1" kern="1200" dirty="0"/>
            <a:t> </a:t>
          </a:r>
          <a:r>
            <a:rPr lang="ru-RU" sz="3200" b="1" kern="1200" dirty="0"/>
            <a:t>хранит в себе все выборы игрока</a:t>
          </a:r>
        </a:p>
      </dsp:txBody>
      <dsp:txXfrm>
        <a:off x="1107" y="85112"/>
        <a:ext cx="3462098" cy="4633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A3E3B-C3DD-457C-A3C8-2CCF7362776C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Фреймворк </a:t>
          </a:r>
          <a:r>
            <a:rPr lang="en-US" sz="2800" kern="1200" dirty="0"/>
            <a:t>Flask </a:t>
          </a:r>
          <a:endParaRPr lang="ru-RU" sz="2800" kern="1200" dirty="0"/>
        </a:p>
      </dsp:txBody>
      <dsp:txXfrm>
        <a:off x="595907" y="787"/>
        <a:ext cx="2723182" cy="1633909"/>
      </dsp:txXfrm>
    </dsp:sp>
    <dsp:sp modelId="{1A06238B-4C29-4232-B616-42E87F4517B7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CloudPub</a:t>
          </a:r>
          <a:endParaRPr lang="ru-RU" sz="2800" kern="1200" dirty="0"/>
        </a:p>
      </dsp:txBody>
      <dsp:txXfrm>
        <a:off x="3591408" y="787"/>
        <a:ext cx="2723182" cy="1633909"/>
      </dsp:txXfrm>
    </dsp:sp>
    <dsp:sp modelId="{6A67871F-0FB8-4C98-8CE1-0271A59C9F92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PyCharm</a:t>
          </a:r>
          <a:endParaRPr lang="ru-RU" sz="2800" kern="1200" dirty="0"/>
        </a:p>
      </dsp:txBody>
      <dsp:txXfrm>
        <a:off x="6586909" y="787"/>
        <a:ext cx="2723182" cy="1633909"/>
      </dsp:txXfrm>
    </dsp:sp>
    <dsp:sp modelId="{E3191F32-4AA9-4ADF-B2F2-7746F8DEC12A}">
      <dsp:nvSpPr>
        <dsp:cNvPr id="0" name=""/>
        <dsp:cNvSpPr/>
      </dsp:nvSpPr>
      <dsp:spPr>
        <a:xfrm>
          <a:off x="2093658" y="1907015"/>
          <a:ext cx="2723182" cy="16339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/>
            <a:t>Яндекс.Диалоги</a:t>
          </a:r>
          <a:endParaRPr lang="ru-RU" sz="2800" kern="1200" dirty="0"/>
        </a:p>
      </dsp:txBody>
      <dsp:txXfrm>
        <a:off x="2093658" y="1907015"/>
        <a:ext cx="2723182" cy="1633909"/>
      </dsp:txXfrm>
    </dsp:sp>
    <dsp:sp modelId="{4A3473AC-E734-44C0-8EFE-5CB0544E7557}">
      <dsp:nvSpPr>
        <dsp:cNvPr id="0" name=""/>
        <dsp:cNvSpPr/>
      </dsp:nvSpPr>
      <dsp:spPr>
        <a:xfrm>
          <a:off x="5089159" y="1907015"/>
          <a:ext cx="2723182" cy="16339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Чат </a:t>
          </a:r>
          <a:r>
            <a:rPr lang="en-US" sz="2800" kern="1200" dirty="0"/>
            <a:t>GPT</a:t>
          </a:r>
          <a:endParaRPr lang="ru-RU" sz="2800" kern="1200" dirty="0"/>
        </a:p>
      </dsp:txBody>
      <dsp:txXfrm>
        <a:off x="5089159" y="1907015"/>
        <a:ext cx="2723182" cy="16339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05A9B-E011-466E-8763-FB20DC907C76}">
      <dsp:nvSpPr>
        <dsp:cNvPr id="0" name=""/>
        <dsp:cNvSpPr/>
      </dsp:nvSpPr>
      <dsp:spPr>
        <a:xfrm>
          <a:off x="0" y="16237"/>
          <a:ext cx="9906000" cy="861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Удалось реализовать:</a:t>
          </a:r>
        </a:p>
      </dsp:txBody>
      <dsp:txXfrm>
        <a:off x="42036" y="58273"/>
        <a:ext cx="9821928" cy="777048"/>
      </dsp:txXfrm>
    </dsp:sp>
    <dsp:sp modelId="{952D797B-A34D-4D1A-BA1B-F67E5B714CE7}">
      <dsp:nvSpPr>
        <dsp:cNvPr id="0" name=""/>
        <dsp:cNvSpPr/>
      </dsp:nvSpPr>
      <dsp:spPr>
        <a:xfrm>
          <a:off x="0" y="877357"/>
          <a:ext cx="9906000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1" kern="1200" dirty="0">
              <a:solidFill>
                <a:schemeClr val="bg1"/>
              </a:solidFill>
            </a:rPr>
            <a:t>Текстовое управление помощником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1" kern="1200" dirty="0">
              <a:solidFill>
                <a:schemeClr val="bg1"/>
              </a:solidFill>
            </a:rPr>
            <a:t>Основную логику игры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1" kern="1200" dirty="0">
              <a:solidFill>
                <a:schemeClr val="bg1"/>
              </a:solidFill>
            </a:rPr>
            <a:t>Промежуточный слой для взаимодействия с сервисом </a:t>
          </a:r>
          <a:r>
            <a:rPr lang="ru-RU" sz="2800" b="1" kern="1200" dirty="0" err="1">
              <a:solidFill>
                <a:schemeClr val="bg1"/>
              </a:solidFill>
            </a:rPr>
            <a:t>Яндекс.Диалоги</a:t>
          </a:r>
          <a:endParaRPr lang="ru-RU" sz="2800" b="1" kern="1200" dirty="0">
            <a:solidFill>
              <a:schemeClr val="bg1"/>
            </a:solidFill>
          </a:endParaRPr>
        </a:p>
      </dsp:txBody>
      <dsp:txXfrm>
        <a:off x="0" y="877357"/>
        <a:ext cx="9906000" cy="1809180"/>
      </dsp:txXfrm>
    </dsp:sp>
    <dsp:sp modelId="{DA1D9DD6-D010-4EEE-A65A-B1F940951FE3}">
      <dsp:nvSpPr>
        <dsp:cNvPr id="0" name=""/>
        <dsp:cNvSpPr/>
      </dsp:nvSpPr>
      <dsp:spPr>
        <a:xfrm>
          <a:off x="0" y="2686537"/>
          <a:ext cx="9906000" cy="861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Не удалось реализовать:</a:t>
          </a:r>
        </a:p>
      </dsp:txBody>
      <dsp:txXfrm>
        <a:off x="42036" y="2728573"/>
        <a:ext cx="9821928" cy="777048"/>
      </dsp:txXfrm>
    </dsp:sp>
    <dsp:sp modelId="{1D96127D-CA42-4396-AF4C-866CBBB89666}">
      <dsp:nvSpPr>
        <dsp:cNvPr id="0" name=""/>
        <dsp:cNvSpPr/>
      </dsp:nvSpPr>
      <dsp:spPr>
        <a:xfrm>
          <a:off x="0" y="3547657"/>
          <a:ext cx="9906000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b="1" kern="1200" dirty="0">
              <a:solidFill>
                <a:schemeClr val="bg1"/>
              </a:solidFill>
            </a:rPr>
            <a:t>Голосовое управление помощником</a:t>
          </a:r>
        </a:p>
      </dsp:txBody>
      <dsp:txXfrm>
        <a:off x="0" y="3547657"/>
        <a:ext cx="9906000" cy="761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EE09-A424-4F43-9031-5835FCF32E16}">
      <dsp:nvSpPr>
        <dsp:cNvPr id="0" name=""/>
        <dsp:cNvSpPr/>
      </dsp:nvSpPr>
      <dsp:spPr>
        <a:xfrm>
          <a:off x="0" y="143117"/>
          <a:ext cx="9906000" cy="131522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Игра представляет собой текстовый квест. В качестве ведущего выступает голосовой помощник Яндекс- Алиса. </a:t>
          </a:r>
        </a:p>
      </dsp:txBody>
      <dsp:txXfrm>
        <a:off x="64204" y="207321"/>
        <a:ext cx="9777592" cy="1186815"/>
      </dsp:txXfrm>
    </dsp:sp>
    <dsp:sp modelId="{35068792-A95D-4089-9750-038B50EFAFE9}">
      <dsp:nvSpPr>
        <dsp:cNvPr id="0" name=""/>
        <dsp:cNvSpPr/>
      </dsp:nvSpPr>
      <dsp:spPr>
        <a:xfrm>
          <a:off x="0" y="1458340"/>
          <a:ext cx="9906000" cy="1606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b="1" kern="1200" dirty="0">
              <a:solidFill>
                <a:schemeClr val="bg1"/>
              </a:solidFill>
            </a:rPr>
            <a:t>Взаимодействие между ведущим и игроком осуществляется при помощи текстовых команд.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400" b="1" kern="1200">
              <a:solidFill>
                <a:schemeClr val="bg1"/>
              </a:solidFill>
            </a:rPr>
            <a:t>Игрок </a:t>
          </a:r>
          <a:r>
            <a:rPr lang="ru-RU" sz="2400" b="1" kern="1200" dirty="0">
              <a:solidFill>
                <a:schemeClr val="bg1"/>
              </a:solidFill>
            </a:rPr>
            <a:t>выбирает один из вариантов ответа, в зависимости от этого сюжет идет по тому или иному пути. </a:t>
          </a:r>
        </a:p>
      </dsp:txBody>
      <dsp:txXfrm>
        <a:off x="0" y="1458340"/>
        <a:ext cx="9906000" cy="1606114"/>
      </dsp:txXfrm>
    </dsp:sp>
    <dsp:sp modelId="{640AF77F-E0A5-4C5D-8F02-2CED030A7B80}">
      <dsp:nvSpPr>
        <dsp:cNvPr id="0" name=""/>
        <dsp:cNvSpPr/>
      </dsp:nvSpPr>
      <dsp:spPr>
        <a:xfrm>
          <a:off x="0" y="3064455"/>
          <a:ext cx="9906000" cy="150412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kern="1200" dirty="0"/>
            <a:t>Все принятые игроком решения в конечном итоге дают ему увеличение характеристик (здоровье, защита, урон), определенный игровой бонус (благословение, заклинания), либо не оказывают никакого действия</a:t>
          </a:r>
        </a:p>
      </dsp:txBody>
      <dsp:txXfrm>
        <a:off x="73425" y="3137880"/>
        <a:ext cx="9759150" cy="1357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5BA3E-3928-4CCD-BB79-5EE4FCAC6BA0}">
      <dsp:nvSpPr>
        <dsp:cNvPr id="0" name=""/>
        <dsp:cNvSpPr/>
      </dsp:nvSpPr>
      <dsp:spPr>
        <a:xfrm>
          <a:off x="0" y="400553"/>
          <a:ext cx="10428286" cy="12223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Игра завершается одним из двух вариантов:</a:t>
          </a:r>
        </a:p>
      </dsp:txBody>
      <dsp:txXfrm>
        <a:off x="35802" y="436355"/>
        <a:ext cx="10356682" cy="1150770"/>
      </dsp:txXfrm>
    </dsp:sp>
    <dsp:sp modelId="{4CE79030-313A-43A3-8B9D-2C7BBE20ABBD}">
      <dsp:nvSpPr>
        <dsp:cNvPr id="0" name=""/>
        <dsp:cNvSpPr/>
      </dsp:nvSpPr>
      <dsp:spPr>
        <a:xfrm>
          <a:off x="0" y="1842956"/>
          <a:ext cx="1222374" cy="122237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1B811-7B43-474A-9B95-F8956D6284D9}">
      <dsp:nvSpPr>
        <dsp:cNvPr id="0" name=""/>
        <dsp:cNvSpPr/>
      </dsp:nvSpPr>
      <dsp:spPr>
        <a:xfrm>
          <a:off x="1295717" y="1842956"/>
          <a:ext cx="9132569" cy="122237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Игрок терпит поражение в бою с одним из 3 противников (Павший Страж, Темный Рыцарь, Король </a:t>
          </a:r>
          <a:r>
            <a:rPr lang="ru-RU" sz="2400" b="1" kern="1200" dirty="0" err="1"/>
            <a:t>Лич</a:t>
          </a:r>
          <a:r>
            <a:rPr lang="ru-RU" sz="2400" b="1" kern="1200" dirty="0"/>
            <a:t>)</a:t>
          </a:r>
        </a:p>
      </dsp:txBody>
      <dsp:txXfrm>
        <a:off x="1355399" y="1902638"/>
        <a:ext cx="9013205" cy="1103010"/>
      </dsp:txXfrm>
    </dsp:sp>
    <dsp:sp modelId="{217C4AA9-FA14-41B8-8ED5-C34FF625F402}">
      <dsp:nvSpPr>
        <dsp:cNvPr id="0" name=""/>
        <dsp:cNvSpPr/>
      </dsp:nvSpPr>
      <dsp:spPr>
        <a:xfrm>
          <a:off x="0" y="3239293"/>
          <a:ext cx="1222374" cy="122237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7F4F5-BD48-4F11-B415-2106DCC42E5C}">
      <dsp:nvSpPr>
        <dsp:cNvPr id="0" name=""/>
        <dsp:cNvSpPr/>
      </dsp:nvSpPr>
      <dsp:spPr>
        <a:xfrm>
          <a:off x="1295717" y="3212016"/>
          <a:ext cx="9132569" cy="127692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/>
            <a:t>Игрок побеждает в поединке с Королем </a:t>
          </a:r>
          <a:r>
            <a:rPr lang="ru-RU" sz="2400" b="1" kern="1200" dirty="0" err="1"/>
            <a:t>Личом</a:t>
          </a:r>
          <a:r>
            <a:rPr lang="ru-RU" sz="2400" b="1" kern="1200" dirty="0"/>
            <a:t> (здесь возможны разные варианты концовки, связанные с предыдущими действиями игрока)</a:t>
          </a:r>
        </a:p>
      </dsp:txBody>
      <dsp:txXfrm>
        <a:off x="1358063" y="3274362"/>
        <a:ext cx="9007877" cy="1152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FD0C-96D3-4746-AFC5-6659A3DB92C8}">
      <dsp:nvSpPr>
        <dsp:cNvPr id="0" name=""/>
        <dsp:cNvSpPr/>
      </dsp:nvSpPr>
      <dsp:spPr>
        <a:xfrm>
          <a:off x="1768" y="312638"/>
          <a:ext cx="3617550" cy="44790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Основной метод </a:t>
          </a:r>
          <a:r>
            <a:rPr lang="en-US" sz="3200" b="1" kern="1200" dirty="0"/>
            <a:t>main</a:t>
          </a:r>
          <a:r>
            <a:rPr lang="ru-RU" sz="3200" b="1" kern="1200" dirty="0"/>
            <a:t>,</a:t>
          </a:r>
          <a:r>
            <a:rPr lang="en-US" sz="3200" b="1" kern="1200" dirty="0"/>
            <a:t> c </a:t>
          </a:r>
          <a:r>
            <a:rPr lang="ru-RU" sz="3200" b="1" kern="1200" dirty="0"/>
            <a:t>помощью которого программа передает запросы и получает ответы от голосового помощника</a:t>
          </a:r>
        </a:p>
      </dsp:txBody>
      <dsp:txXfrm>
        <a:off x="1768" y="312638"/>
        <a:ext cx="3617550" cy="4479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A7F42-B465-4803-B4C9-FBDDBA42880B}">
      <dsp:nvSpPr>
        <dsp:cNvPr id="0" name=""/>
        <dsp:cNvSpPr/>
      </dsp:nvSpPr>
      <dsp:spPr>
        <a:xfrm>
          <a:off x="0" y="0"/>
          <a:ext cx="4290614" cy="4106559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D30E-531D-4B0D-B245-AC5CB781697C}">
      <dsp:nvSpPr>
        <dsp:cNvPr id="0" name=""/>
        <dsp:cNvSpPr/>
      </dsp:nvSpPr>
      <dsp:spPr>
        <a:xfrm>
          <a:off x="2478950" y="412861"/>
          <a:ext cx="5610231" cy="97209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Game</a:t>
          </a:r>
          <a:endParaRPr lang="ru-RU" sz="3600" b="1" kern="1200" dirty="0"/>
        </a:p>
      </dsp:txBody>
      <dsp:txXfrm>
        <a:off x="2526404" y="460315"/>
        <a:ext cx="5515323" cy="877191"/>
      </dsp:txXfrm>
    </dsp:sp>
    <dsp:sp modelId="{E860E45F-217F-408D-B20C-0EEEAB53FF51}">
      <dsp:nvSpPr>
        <dsp:cNvPr id="0" name=""/>
        <dsp:cNvSpPr/>
      </dsp:nvSpPr>
      <dsp:spPr>
        <a:xfrm>
          <a:off x="2466257" y="1506473"/>
          <a:ext cx="5635615" cy="97209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Hero</a:t>
          </a:r>
          <a:endParaRPr lang="ru-RU" sz="4300" b="1" kern="1200" dirty="0"/>
        </a:p>
      </dsp:txBody>
      <dsp:txXfrm>
        <a:off x="2513711" y="1553927"/>
        <a:ext cx="5540707" cy="877191"/>
      </dsp:txXfrm>
    </dsp:sp>
    <dsp:sp modelId="{F87AD4BD-AC80-4C74-A5C1-495EA381278B}">
      <dsp:nvSpPr>
        <dsp:cNvPr id="0" name=""/>
        <dsp:cNvSpPr/>
      </dsp:nvSpPr>
      <dsp:spPr>
        <a:xfrm>
          <a:off x="2504348" y="2585360"/>
          <a:ext cx="5563118" cy="97209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Enemy</a:t>
          </a:r>
          <a:endParaRPr lang="ru-RU" sz="4300" b="1" kern="1200" dirty="0"/>
        </a:p>
      </dsp:txBody>
      <dsp:txXfrm>
        <a:off x="2551802" y="2632814"/>
        <a:ext cx="5468210" cy="8771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FD0C-96D3-4746-AFC5-6659A3DB92C8}">
      <dsp:nvSpPr>
        <dsp:cNvPr id="0" name=""/>
        <dsp:cNvSpPr/>
      </dsp:nvSpPr>
      <dsp:spPr>
        <a:xfrm>
          <a:off x="3536" y="625276"/>
          <a:ext cx="3617550" cy="44790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Класс </a:t>
          </a:r>
          <a:r>
            <a:rPr lang="en-US" sz="3200" b="1" kern="1200" dirty="0"/>
            <a:t>Game </a:t>
          </a:r>
          <a:r>
            <a:rPr lang="ru-RU" sz="3200" b="1" kern="1200" dirty="0"/>
            <a:t>хранит внутреннюю информацию об игре</a:t>
          </a:r>
        </a:p>
      </dsp:txBody>
      <dsp:txXfrm>
        <a:off x="3536" y="625276"/>
        <a:ext cx="3617550" cy="4479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FD0C-96D3-4746-AFC5-6659A3DB92C8}">
      <dsp:nvSpPr>
        <dsp:cNvPr id="0" name=""/>
        <dsp:cNvSpPr/>
      </dsp:nvSpPr>
      <dsp:spPr>
        <a:xfrm>
          <a:off x="0" y="625276"/>
          <a:ext cx="3617550" cy="44790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Класс </a:t>
          </a:r>
          <a:r>
            <a:rPr lang="ru-RU" sz="3200" b="1" kern="1200" dirty="0" err="1"/>
            <a:t>Hero</a:t>
          </a:r>
          <a:r>
            <a:rPr lang="ru-RU" sz="3200" b="1" kern="1200" dirty="0"/>
            <a:t> хранит в себе информацию о персонаже, его текущее состояние со всеми характеристиками и усилениями</a:t>
          </a:r>
        </a:p>
      </dsp:txBody>
      <dsp:txXfrm>
        <a:off x="0" y="625276"/>
        <a:ext cx="3617550" cy="44790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FD0C-96D3-4746-AFC5-6659A3DB92C8}">
      <dsp:nvSpPr>
        <dsp:cNvPr id="0" name=""/>
        <dsp:cNvSpPr/>
      </dsp:nvSpPr>
      <dsp:spPr>
        <a:xfrm>
          <a:off x="0" y="762"/>
          <a:ext cx="5026017" cy="174412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/>
            <a:t>Класс </a:t>
          </a:r>
          <a:r>
            <a:rPr lang="ru-RU" sz="2800" b="1" kern="1200" dirty="0" err="1"/>
            <a:t>Enemy</a:t>
          </a:r>
          <a:r>
            <a:rPr lang="ru-RU" sz="2800" b="1" kern="1200" dirty="0"/>
            <a:t> хранит текущее состояние врагов со всеми характеристиками и диалогами</a:t>
          </a:r>
        </a:p>
      </dsp:txBody>
      <dsp:txXfrm>
        <a:off x="0" y="762"/>
        <a:ext cx="5026017" cy="17441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FD0C-96D3-4746-AFC5-6659A3DB92C8}">
      <dsp:nvSpPr>
        <dsp:cNvPr id="0" name=""/>
        <dsp:cNvSpPr/>
      </dsp:nvSpPr>
      <dsp:spPr>
        <a:xfrm>
          <a:off x="0" y="102249"/>
          <a:ext cx="3836845" cy="47411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Переменная </a:t>
          </a:r>
          <a:r>
            <a:rPr lang="en-US" sz="3200" b="1" kern="1200" dirty="0" err="1"/>
            <a:t>self.dict_text_alice</a:t>
          </a:r>
          <a:r>
            <a:rPr lang="ru-RU" sz="3200" b="1" kern="1200" dirty="0"/>
            <a:t>  хранит в себе весь текст квеста и информацию о расшифровке</a:t>
          </a:r>
        </a:p>
      </dsp:txBody>
      <dsp:txXfrm>
        <a:off x="0" y="102249"/>
        <a:ext cx="3836845" cy="4741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76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3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8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6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1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8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3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0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A0934-3C1A-4460-AC47-E609A3D8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959" y="327514"/>
            <a:ext cx="9483045" cy="168997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Проект: </a:t>
            </a:r>
            <a:br>
              <a:rPr lang="ru-RU" sz="4800" b="1" dirty="0">
                <a:solidFill>
                  <a:schemeClr val="bg1"/>
                </a:solidFill>
              </a:rPr>
            </a:br>
            <a:r>
              <a:rPr lang="ru-RU" sz="4800" b="1" dirty="0">
                <a:solidFill>
                  <a:schemeClr val="bg1"/>
                </a:solidFill>
              </a:rPr>
              <a:t>Компьютерная игра </a:t>
            </a:r>
            <a:br>
              <a:rPr lang="ru-RU" sz="4800" b="1" dirty="0">
                <a:solidFill>
                  <a:schemeClr val="bg1"/>
                </a:solidFill>
              </a:rPr>
            </a:br>
            <a:r>
              <a:rPr lang="ru-RU" sz="4800" b="1" dirty="0">
                <a:solidFill>
                  <a:schemeClr val="bg1"/>
                </a:solidFill>
              </a:rPr>
              <a:t>«A&amp;D»</a:t>
            </a:r>
            <a:endParaRPr lang="ru-RU" sz="4800" b="1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566AFFA-9F54-4EE3-B59B-F6207BCB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585" y="5942657"/>
            <a:ext cx="7073674" cy="769258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</a:rPr>
              <a:t>Автор проекта: Казарников Сергей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55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60A5-6539-4DC5-8C0C-4646465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973" y="350316"/>
            <a:ext cx="8253411" cy="7276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Основные переменные</a:t>
            </a:r>
            <a:endParaRPr lang="ru-RU" sz="4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BE84048-0AC4-4497-AEEF-F7DE75F1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078522"/>
              </p:ext>
            </p:extLst>
          </p:nvPr>
        </p:nvGraphicFramePr>
        <p:xfrm>
          <a:off x="919795" y="1206673"/>
          <a:ext cx="3840095" cy="4843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CB7E9-5F89-4BF0-86DC-B91B4488F59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910203" y="1465546"/>
            <a:ext cx="6606510" cy="472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60A5-6539-4DC5-8C0C-4646465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973" y="350316"/>
            <a:ext cx="8253411" cy="7276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Основные переменные</a:t>
            </a:r>
            <a:endParaRPr lang="ru-RU" sz="4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BE84048-0AC4-4497-AEEF-F7DE75F1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47311"/>
              </p:ext>
            </p:extLst>
          </p:nvPr>
        </p:nvGraphicFramePr>
        <p:xfrm>
          <a:off x="1157790" y="1219199"/>
          <a:ext cx="3464314" cy="471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40C49-82B7-4237-BA10-53212BDA3D6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33568" y="1219199"/>
            <a:ext cx="6613794" cy="51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B2400-ED81-4347-8C33-9BA04744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01" y="488515"/>
            <a:ext cx="9905998" cy="1478570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C0DE35-8143-4559-9F08-EAF4DB81C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8533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53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90763-524E-419B-A229-A5B87B98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15" y="137786"/>
            <a:ext cx="9905998" cy="121502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Выводы по итогам проекта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269341A-D995-480B-BD37-9AA0D223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66212"/>
              </p:ext>
            </p:extLst>
          </p:nvPr>
        </p:nvGraphicFramePr>
        <p:xfrm>
          <a:off x="1141413" y="1465545"/>
          <a:ext cx="9906000" cy="432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92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46628-730B-4732-B0AE-2400BF12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1" y="618518"/>
            <a:ext cx="8723310" cy="6641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Идея и задача проекта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9761B36-C8C1-4B12-AF8D-7DAA9DD82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01294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27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C7A7-D467-43AA-BA21-5A9DC25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099" y="199418"/>
            <a:ext cx="8291511" cy="132458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Игровая механика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ABEA5A8-E245-401D-99FE-B55249E90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950215"/>
              </p:ext>
            </p:extLst>
          </p:nvPr>
        </p:nvGraphicFramePr>
        <p:xfrm>
          <a:off x="1141413" y="1282700"/>
          <a:ext cx="9906000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80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0430A-0692-4186-928B-1D602283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360059"/>
            <a:ext cx="6172200" cy="100708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Игровая механика</a:t>
            </a:r>
            <a:endParaRPr lang="ru-RU" sz="48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E34E0FD-B3B3-45FA-A680-31B87A589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33880"/>
              </p:ext>
            </p:extLst>
          </p:nvPr>
        </p:nvGraphicFramePr>
        <p:xfrm>
          <a:off x="976312" y="1104900"/>
          <a:ext cx="10428287" cy="488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37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60A5-6539-4DC5-8C0C-4646465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9" y="491518"/>
            <a:ext cx="8253411" cy="7276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Описание реализации</a:t>
            </a:r>
            <a:endParaRPr lang="ru-RU" sz="4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BE84048-0AC4-4497-AEEF-F7DE75F1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862606"/>
              </p:ext>
            </p:extLst>
          </p:nvPr>
        </p:nvGraphicFramePr>
        <p:xfrm>
          <a:off x="900113" y="1235902"/>
          <a:ext cx="3621087" cy="5104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0DB34-68B9-41C8-91F1-A93246695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00" y="1383438"/>
            <a:ext cx="6296409" cy="51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0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7CE97-1B61-4C67-9AAD-F5DB2982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448959"/>
            <a:ext cx="9053511" cy="123568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Основные классы:</a:t>
            </a:r>
            <a:endParaRPr lang="ru-RU" sz="4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9DB171-5387-4E18-A8D7-808D88661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923305"/>
              </p:ext>
            </p:extLst>
          </p:nvPr>
        </p:nvGraphicFramePr>
        <p:xfrm>
          <a:off x="1141413" y="1684641"/>
          <a:ext cx="9906000" cy="4106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4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60A5-6539-4DC5-8C0C-4646465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9" y="491518"/>
            <a:ext cx="8253411" cy="7276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Описание реализации</a:t>
            </a:r>
            <a:endParaRPr lang="ru-RU" sz="4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BE84048-0AC4-4497-AEEF-F7DE75F1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574544"/>
              </p:ext>
            </p:extLst>
          </p:nvPr>
        </p:nvGraphicFramePr>
        <p:xfrm>
          <a:off x="7831137" y="876841"/>
          <a:ext cx="3621087" cy="5104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50E911-5D1B-4DD7-9C9A-B7EE5FAC668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17574" y="1431318"/>
            <a:ext cx="6715125" cy="47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2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60A5-6539-4DC5-8C0C-4646465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9" y="491518"/>
            <a:ext cx="8253411" cy="7276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Описание реализации</a:t>
            </a:r>
            <a:endParaRPr lang="ru-RU" sz="4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BE84048-0AC4-4497-AEEF-F7DE75F1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862217"/>
              </p:ext>
            </p:extLst>
          </p:nvPr>
        </p:nvGraphicFramePr>
        <p:xfrm>
          <a:off x="7248523" y="931559"/>
          <a:ext cx="3621087" cy="5104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BFDA4-5C62-4324-B297-B8075EFFE78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22390" y="1549805"/>
            <a:ext cx="5624510" cy="4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D60A5-6539-4DC5-8C0C-4646465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124" y="353551"/>
            <a:ext cx="8253411" cy="727682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Описание реализации</a:t>
            </a:r>
            <a:endParaRPr lang="ru-RU" sz="480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BE84048-0AC4-4497-AEEF-F7DE75F1B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797073"/>
              </p:ext>
            </p:extLst>
          </p:nvPr>
        </p:nvGraphicFramePr>
        <p:xfrm>
          <a:off x="6530780" y="1204178"/>
          <a:ext cx="5026023" cy="174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E76743-9B53-4300-8EAB-2E08812A1F4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069977" y="1251945"/>
            <a:ext cx="5026023" cy="5283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9B0550-51FE-4C25-AFCC-E02811D3BF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305" y="3194953"/>
            <a:ext cx="2585498" cy="34405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899292-7593-40E2-ADA0-B8027826A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780" y="3199005"/>
            <a:ext cx="2440525" cy="342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6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295</TotalTime>
  <Words>321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Tw Cen MT</vt:lpstr>
      <vt:lpstr>Контур</vt:lpstr>
      <vt:lpstr>Проект:  Компьютерная игра  «A&amp;D»</vt:lpstr>
      <vt:lpstr>Идея и задача проекта</vt:lpstr>
      <vt:lpstr>Игровая механика</vt:lpstr>
      <vt:lpstr>Игровая механика</vt:lpstr>
      <vt:lpstr>Описание реализации</vt:lpstr>
      <vt:lpstr>Основные классы:</vt:lpstr>
      <vt:lpstr>Описание реализации</vt:lpstr>
      <vt:lpstr>Описание реализации</vt:lpstr>
      <vt:lpstr>Описание реализации</vt:lpstr>
      <vt:lpstr>Основные переменные</vt:lpstr>
      <vt:lpstr>Основные переменные</vt:lpstr>
      <vt:lpstr>Используемые технологии</vt:lpstr>
      <vt:lpstr>Выводы по итогам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Компьютерная игра  «A&amp;D»</dc:title>
  <dc:creator>Сергей Казарников</dc:creator>
  <cp:lastModifiedBy>Сергей Казарников</cp:lastModifiedBy>
  <cp:revision>16</cp:revision>
  <dcterms:created xsi:type="dcterms:W3CDTF">2025-05-16T04:37:34Z</dcterms:created>
  <dcterms:modified xsi:type="dcterms:W3CDTF">2025-05-16T09:35:49Z</dcterms:modified>
</cp:coreProperties>
</file>