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54" r:id="rId1"/>
  </p:sldMasterIdLst>
  <p:notesMasterIdLst>
    <p:notesMasterId r:id="rId18"/>
  </p:notesMasterIdLst>
  <p:handoutMasterIdLst>
    <p:handoutMasterId r:id="rId19"/>
  </p:handoutMasterIdLst>
  <p:sldIdLst>
    <p:sldId id="2443" r:id="rId2"/>
    <p:sldId id="2445" r:id="rId3"/>
    <p:sldId id="2448" r:id="rId4"/>
    <p:sldId id="2460" r:id="rId5"/>
    <p:sldId id="2461" r:id="rId6"/>
    <p:sldId id="2464" r:id="rId7"/>
    <p:sldId id="2470" r:id="rId8"/>
    <p:sldId id="2462" r:id="rId9"/>
    <p:sldId id="2465" r:id="rId10"/>
    <p:sldId id="2466" r:id="rId11"/>
    <p:sldId id="2467" r:id="rId12"/>
    <p:sldId id="2468" r:id="rId13"/>
    <p:sldId id="2446" r:id="rId14"/>
    <p:sldId id="2449" r:id="rId15"/>
    <p:sldId id="2458" r:id="rId16"/>
    <p:sldId id="24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93A7A-409A-412A-A104-430BD31743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E9DDDD-C7EC-455D-BE03-3B808B8FD579}">
      <dgm:prSet/>
      <dgm:spPr/>
      <dgm:t>
        <a:bodyPr/>
        <a:lstStyle/>
        <a:p>
          <a:pPr rtl="0"/>
          <a:r>
            <a:rPr lang="ru-RU" b="1" dirty="0">
              <a:latin typeface="+mn-lt"/>
              <a:cs typeface="Times New Roman" panose="02020603050405020304" pitchFamily="18" charset="0"/>
            </a:rPr>
            <a:t>Основная задача, которую решает проект: </a:t>
          </a:r>
        </a:p>
      </dgm:t>
    </dgm:pt>
    <dgm:pt modelId="{D0C712E2-C916-4131-A119-008F13622F92}" type="parTrans" cxnId="{1673EFA0-DF84-4D82-86D8-3156BA41593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DAC35D-59D1-4D7D-8BDA-73BCA0B90758}" type="sibTrans" cxnId="{1673EFA0-DF84-4D82-86D8-3156BA41593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C6EB3C-BA51-4B02-B9EA-20AF10791B27}">
      <dgm:prSet/>
      <dgm:spPr/>
      <dgm:t>
        <a:bodyPr/>
        <a:lstStyle/>
        <a:p>
          <a:pPr rtl="0"/>
          <a:r>
            <a: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Перенесение проекта на базу </a:t>
          </a:r>
          <a:r>
            <a:rPr lang="en-US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pygame</a:t>
          </a:r>
          <a:endParaRPr lang="ru-RU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1278983-3635-4C2A-A494-F064CB94A067}" type="parTrans" cxnId="{B5F0AC87-1197-4E45-86C2-4731ED40E1C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D240CD-5FED-496E-9B7C-79A3E6707FF4}" type="sibTrans" cxnId="{B5F0AC87-1197-4E45-86C2-4731ED40E1C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991C5-183F-4157-8016-66610E71A94F}">
      <dgm:prSet/>
      <dgm:spPr/>
      <dgm:t>
        <a:bodyPr/>
        <a:lstStyle/>
        <a:p>
          <a:r>
            <a:rPr lang="ru-RU" b="1" dirty="0"/>
            <a:t>Цель игры:</a:t>
          </a:r>
        </a:p>
      </dgm:t>
    </dgm:pt>
    <dgm:pt modelId="{8B9016AF-4BCD-48E0-9C90-11982BB99E67}" type="parTrans" cxnId="{D03471A2-AD5A-4046-817D-EFEBECF1C9B2}">
      <dgm:prSet/>
      <dgm:spPr/>
      <dgm:t>
        <a:bodyPr/>
        <a:lstStyle/>
        <a:p>
          <a:endParaRPr lang="ru-RU"/>
        </a:p>
      </dgm:t>
    </dgm:pt>
    <dgm:pt modelId="{754405F0-B374-4805-89A6-A8372E591605}" type="sibTrans" cxnId="{D03471A2-AD5A-4046-817D-EFEBECF1C9B2}">
      <dgm:prSet/>
      <dgm:spPr/>
      <dgm:t>
        <a:bodyPr/>
        <a:lstStyle/>
        <a:p>
          <a:endParaRPr lang="ru-RU"/>
        </a:p>
      </dgm:t>
    </dgm:pt>
    <dgm:pt modelId="{AA5AFA40-0E42-42DB-B234-B5EF1C08C5E9}">
      <dgm:prSet/>
      <dgm:spPr/>
      <dgm:t>
        <a:bodyPr/>
        <a:lstStyle/>
        <a:p>
          <a:r>
            <a:rPr lang="ru-RU" dirty="0"/>
            <a:t> найти главный узел, взломать его и зашифровать                              </a:t>
          </a:r>
        </a:p>
      </dgm:t>
    </dgm:pt>
    <dgm:pt modelId="{7D4FFE19-B344-456B-9577-37696C679E7F}" type="parTrans" cxnId="{26665AAC-D8BF-40C4-9D4F-DC1EFA967E65}">
      <dgm:prSet/>
      <dgm:spPr/>
      <dgm:t>
        <a:bodyPr/>
        <a:lstStyle/>
        <a:p>
          <a:endParaRPr lang="ru-RU"/>
        </a:p>
      </dgm:t>
    </dgm:pt>
    <dgm:pt modelId="{7E120DAF-C2CE-4859-8815-D8F26C1810AE}" type="sibTrans" cxnId="{26665AAC-D8BF-40C4-9D4F-DC1EFA967E65}">
      <dgm:prSet/>
      <dgm:spPr/>
      <dgm:t>
        <a:bodyPr/>
        <a:lstStyle/>
        <a:p>
          <a:endParaRPr lang="ru-RU"/>
        </a:p>
      </dgm:t>
    </dgm:pt>
    <dgm:pt modelId="{8FD1F82C-0D3D-4FA0-AD1E-7C56A8D31EE5}" type="pres">
      <dgm:prSet presAssocID="{92693A7A-409A-412A-A104-430BD317431A}" presName="Name0" presStyleCnt="0">
        <dgm:presLayoutVars>
          <dgm:dir/>
          <dgm:animLvl val="lvl"/>
          <dgm:resizeHandles val="exact"/>
        </dgm:presLayoutVars>
      </dgm:prSet>
      <dgm:spPr/>
    </dgm:pt>
    <dgm:pt modelId="{F7F17351-047C-4D80-8229-697BA1DC77F0}" type="pres">
      <dgm:prSet presAssocID="{20E9DDDD-C7EC-455D-BE03-3B808B8FD579}" presName="linNode" presStyleCnt="0"/>
      <dgm:spPr/>
    </dgm:pt>
    <dgm:pt modelId="{1F123E66-516C-4125-8783-85A202058148}" type="pres">
      <dgm:prSet presAssocID="{20E9DDDD-C7EC-455D-BE03-3B808B8FD57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5A4CC3D-81C0-47AC-B69A-4F3654ABAD98}" type="pres">
      <dgm:prSet presAssocID="{20E9DDDD-C7EC-455D-BE03-3B808B8FD579}" presName="descendantText" presStyleLbl="alignAccFollowNode1" presStyleIdx="0" presStyleCnt="2" custLinFactNeighborX="771" custLinFactNeighborY="0">
        <dgm:presLayoutVars>
          <dgm:bulletEnabled val="1"/>
        </dgm:presLayoutVars>
      </dgm:prSet>
      <dgm:spPr/>
    </dgm:pt>
    <dgm:pt modelId="{1F0E7D50-B69A-400C-9EC5-FFFD2FEBE254}" type="pres">
      <dgm:prSet presAssocID="{87DAC35D-59D1-4D7D-8BDA-73BCA0B90758}" presName="sp" presStyleCnt="0"/>
      <dgm:spPr/>
    </dgm:pt>
    <dgm:pt modelId="{986A78F5-B5D8-4FA0-8CA9-03CEC6A52E66}" type="pres">
      <dgm:prSet presAssocID="{10D991C5-183F-4157-8016-66610E71A94F}" presName="linNode" presStyleCnt="0"/>
      <dgm:spPr/>
    </dgm:pt>
    <dgm:pt modelId="{B162B50B-1A9C-41DA-9E36-6731668E414E}" type="pres">
      <dgm:prSet presAssocID="{10D991C5-183F-4157-8016-66610E71A94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6A92FF9-A7D8-47E1-B3F5-24FAE36D421A}" type="pres">
      <dgm:prSet presAssocID="{10D991C5-183F-4157-8016-66610E71A94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92C9028-DF9E-4D34-B0BC-4B7A4A5731B6}" type="presOf" srcId="{10D991C5-183F-4157-8016-66610E71A94F}" destId="{B162B50B-1A9C-41DA-9E36-6731668E414E}" srcOrd="0" destOrd="0" presId="urn:microsoft.com/office/officeart/2005/8/layout/vList5"/>
    <dgm:cxn modelId="{D87B9D60-3067-4E17-9327-C19C4982EE08}" type="presOf" srcId="{92693A7A-409A-412A-A104-430BD317431A}" destId="{8FD1F82C-0D3D-4FA0-AD1E-7C56A8D31EE5}" srcOrd="0" destOrd="0" presId="urn:microsoft.com/office/officeart/2005/8/layout/vList5"/>
    <dgm:cxn modelId="{EAE4786A-EC82-42A9-AEED-7AC6D4AF5039}" type="presOf" srcId="{20E9DDDD-C7EC-455D-BE03-3B808B8FD579}" destId="{1F123E66-516C-4125-8783-85A202058148}" srcOrd="0" destOrd="0" presId="urn:microsoft.com/office/officeart/2005/8/layout/vList5"/>
    <dgm:cxn modelId="{B5F0AC87-1197-4E45-86C2-4731ED40E1CE}" srcId="{20E9DDDD-C7EC-455D-BE03-3B808B8FD579}" destId="{DFC6EB3C-BA51-4B02-B9EA-20AF10791B27}" srcOrd="0" destOrd="0" parTransId="{E1278983-3635-4C2A-A494-F064CB94A067}" sibTransId="{59D240CD-5FED-496E-9B7C-79A3E6707FF4}"/>
    <dgm:cxn modelId="{1673EFA0-DF84-4D82-86D8-3156BA415935}" srcId="{92693A7A-409A-412A-A104-430BD317431A}" destId="{20E9DDDD-C7EC-455D-BE03-3B808B8FD579}" srcOrd="0" destOrd="0" parTransId="{D0C712E2-C916-4131-A119-008F13622F92}" sibTransId="{87DAC35D-59D1-4D7D-8BDA-73BCA0B90758}"/>
    <dgm:cxn modelId="{D03471A2-AD5A-4046-817D-EFEBECF1C9B2}" srcId="{92693A7A-409A-412A-A104-430BD317431A}" destId="{10D991C5-183F-4157-8016-66610E71A94F}" srcOrd="1" destOrd="0" parTransId="{8B9016AF-4BCD-48E0-9C90-11982BB99E67}" sibTransId="{754405F0-B374-4805-89A6-A8372E591605}"/>
    <dgm:cxn modelId="{26665AAC-D8BF-40C4-9D4F-DC1EFA967E65}" srcId="{10D991C5-183F-4157-8016-66610E71A94F}" destId="{AA5AFA40-0E42-42DB-B234-B5EF1C08C5E9}" srcOrd="0" destOrd="0" parTransId="{7D4FFE19-B344-456B-9577-37696C679E7F}" sibTransId="{7E120DAF-C2CE-4859-8815-D8F26C1810AE}"/>
    <dgm:cxn modelId="{02CD12AF-5F74-420F-9040-741BA1B33918}" type="presOf" srcId="{AA5AFA40-0E42-42DB-B234-B5EF1C08C5E9}" destId="{66A92FF9-A7D8-47E1-B3F5-24FAE36D421A}" srcOrd="0" destOrd="0" presId="urn:microsoft.com/office/officeart/2005/8/layout/vList5"/>
    <dgm:cxn modelId="{8D7D36D9-11D6-40A9-998B-83D3A0588640}" type="presOf" srcId="{DFC6EB3C-BA51-4B02-B9EA-20AF10791B27}" destId="{15A4CC3D-81C0-47AC-B69A-4F3654ABAD98}" srcOrd="0" destOrd="0" presId="urn:microsoft.com/office/officeart/2005/8/layout/vList5"/>
    <dgm:cxn modelId="{1450DDD8-22D1-4CAE-8F89-2F4E520885EB}" type="presParOf" srcId="{8FD1F82C-0D3D-4FA0-AD1E-7C56A8D31EE5}" destId="{F7F17351-047C-4D80-8229-697BA1DC77F0}" srcOrd="0" destOrd="0" presId="urn:microsoft.com/office/officeart/2005/8/layout/vList5"/>
    <dgm:cxn modelId="{9BA99634-0ABF-4BDC-A25A-7DCE488B1301}" type="presParOf" srcId="{F7F17351-047C-4D80-8229-697BA1DC77F0}" destId="{1F123E66-516C-4125-8783-85A202058148}" srcOrd="0" destOrd="0" presId="urn:microsoft.com/office/officeart/2005/8/layout/vList5"/>
    <dgm:cxn modelId="{F09EB6A3-FED3-4B57-936A-52565EEC6D96}" type="presParOf" srcId="{F7F17351-047C-4D80-8229-697BA1DC77F0}" destId="{15A4CC3D-81C0-47AC-B69A-4F3654ABAD98}" srcOrd="1" destOrd="0" presId="urn:microsoft.com/office/officeart/2005/8/layout/vList5"/>
    <dgm:cxn modelId="{EDB70A98-6771-4023-AF29-69A33AB21DA6}" type="presParOf" srcId="{8FD1F82C-0D3D-4FA0-AD1E-7C56A8D31EE5}" destId="{1F0E7D50-B69A-400C-9EC5-FFFD2FEBE254}" srcOrd="1" destOrd="0" presId="urn:microsoft.com/office/officeart/2005/8/layout/vList5"/>
    <dgm:cxn modelId="{035C916E-03E6-4186-B74E-0FD92924DD64}" type="presParOf" srcId="{8FD1F82C-0D3D-4FA0-AD1E-7C56A8D31EE5}" destId="{986A78F5-B5D8-4FA0-8CA9-03CEC6A52E66}" srcOrd="2" destOrd="0" presId="urn:microsoft.com/office/officeart/2005/8/layout/vList5"/>
    <dgm:cxn modelId="{91CE5B31-1FBD-4D01-953C-D52F0EB8BABA}" type="presParOf" srcId="{986A78F5-B5D8-4FA0-8CA9-03CEC6A52E66}" destId="{B162B50B-1A9C-41DA-9E36-6731668E414E}" srcOrd="0" destOrd="0" presId="urn:microsoft.com/office/officeart/2005/8/layout/vList5"/>
    <dgm:cxn modelId="{DFEC6244-08DE-4E9D-A23B-A1717EB1C296}" type="presParOf" srcId="{986A78F5-B5D8-4FA0-8CA9-03CEC6A52E66}" destId="{66A92FF9-A7D8-47E1-B3F5-24FAE36D42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FCC410-7BB7-4D12-B67A-178048D1BB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15B508-38B7-4C9C-8186-F4BD25CF960F}">
      <dgm:prSet/>
      <dgm:spPr/>
      <dgm:t>
        <a:bodyPr/>
        <a:lstStyle/>
        <a:p>
          <a:pPr rtl="0"/>
          <a:r>
            <a:rPr lang="en-US" b="1" dirty="0" err="1"/>
            <a:t>pygame</a:t>
          </a:r>
          <a:endParaRPr lang="ru-RU" b="1" dirty="0"/>
        </a:p>
      </dgm:t>
    </dgm:pt>
    <dgm:pt modelId="{E844C9B5-AE86-4448-8C47-98CD216D13B6}" type="parTrans" cxnId="{491B5C26-2153-42D6-96B7-D3BE83ABB9FA}">
      <dgm:prSet/>
      <dgm:spPr/>
      <dgm:t>
        <a:bodyPr/>
        <a:lstStyle/>
        <a:p>
          <a:endParaRPr lang="ru-RU"/>
        </a:p>
      </dgm:t>
    </dgm:pt>
    <dgm:pt modelId="{EA4C2C96-3CC4-4E1F-9988-C0E3ED412440}" type="sibTrans" cxnId="{491B5C26-2153-42D6-96B7-D3BE83ABB9FA}">
      <dgm:prSet/>
      <dgm:spPr/>
      <dgm:t>
        <a:bodyPr/>
        <a:lstStyle/>
        <a:p>
          <a:endParaRPr lang="ru-RU"/>
        </a:p>
      </dgm:t>
    </dgm:pt>
    <dgm:pt modelId="{1B45FCF7-20DD-4971-A1F3-B07A96E1D3F1}">
      <dgm:prSet/>
      <dgm:spPr/>
      <dgm:t>
        <a:bodyPr/>
        <a:lstStyle/>
        <a:p>
          <a:pPr rtl="0"/>
          <a:r>
            <a:rPr lang="en-US" b="1" dirty="0"/>
            <a:t>Random</a:t>
          </a:r>
          <a:endParaRPr lang="ru-RU" b="1" dirty="0"/>
        </a:p>
      </dgm:t>
    </dgm:pt>
    <dgm:pt modelId="{E8048833-E4C8-46F9-8AFD-74D9C8DA36AE}" type="parTrans" cxnId="{93575CC5-640E-4E29-B427-608F13B93D2B}">
      <dgm:prSet/>
      <dgm:spPr/>
      <dgm:t>
        <a:bodyPr/>
        <a:lstStyle/>
        <a:p>
          <a:endParaRPr lang="ru-RU"/>
        </a:p>
      </dgm:t>
    </dgm:pt>
    <dgm:pt modelId="{AF922943-3C91-4D30-89D3-FEF7FE66CF28}" type="sibTrans" cxnId="{93575CC5-640E-4E29-B427-608F13B93D2B}">
      <dgm:prSet/>
      <dgm:spPr/>
      <dgm:t>
        <a:bodyPr/>
        <a:lstStyle/>
        <a:p>
          <a:endParaRPr lang="ru-RU"/>
        </a:p>
      </dgm:t>
    </dgm:pt>
    <dgm:pt modelId="{86BC3191-A0FB-41C0-B306-BA2A14BAAD85}">
      <dgm:prSet/>
      <dgm:spPr/>
      <dgm:t>
        <a:bodyPr/>
        <a:lstStyle/>
        <a:p>
          <a:pPr rtl="0"/>
          <a:r>
            <a:rPr lang="en-US" b="1" dirty="0"/>
            <a:t>Path</a:t>
          </a:r>
          <a:endParaRPr lang="ru-RU" b="1" dirty="0"/>
        </a:p>
      </dgm:t>
    </dgm:pt>
    <dgm:pt modelId="{23E0D886-7502-472E-9CD7-BA27C4C7730B}" type="parTrans" cxnId="{B9C87314-D2BB-4A44-8842-E4FF5EACFE4E}">
      <dgm:prSet/>
      <dgm:spPr/>
      <dgm:t>
        <a:bodyPr/>
        <a:lstStyle/>
        <a:p>
          <a:endParaRPr lang="ru-RU"/>
        </a:p>
      </dgm:t>
    </dgm:pt>
    <dgm:pt modelId="{9D6CAD12-136D-4CBB-8FEC-4CAF2606A2E8}" type="sibTrans" cxnId="{B9C87314-D2BB-4A44-8842-E4FF5EACFE4E}">
      <dgm:prSet/>
      <dgm:spPr/>
      <dgm:t>
        <a:bodyPr/>
        <a:lstStyle/>
        <a:p>
          <a:endParaRPr lang="ru-RU"/>
        </a:p>
      </dgm:t>
    </dgm:pt>
    <dgm:pt modelId="{A18F6F63-822F-4B69-B510-B8A290E2D17E}" type="pres">
      <dgm:prSet presAssocID="{0CFCC410-7BB7-4D12-B67A-178048D1BB36}" presName="linear" presStyleCnt="0">
        <dgm:presLayoutVars>
          <dgm:dir/>
          <dgm:animLvl val="lvl"/>
          <dgm:resizeHandles val="exact"/>
        </dgm:presLayoutVars>
      </dgm:prSet>
      <dgm:spPr/>
    </dgm:pt>
    <dgm:pt modelId="{D20A7CFD-CBA9-4D39-A572-64E4C644DB57}" type="pres">
      <dgm:prSet presAssocID="{A815B508-38B7-4C9C-8186-F4BD25CF960F}" presName="parentLin" presStyleCnt="0"/>
      <dgm:spPr/>
    </dgm:pt>
    <dgm:pt modelId="{32C66AF3-ED48-4ED6-91FD-AD4D9A31E29D}" type="pres">
      <dgm:prSet presAssocID="{A815B508-38B7-4C9C-8186-F4BD25CF960F}" presName="parentLeftMargin" presStyleLbl="node1" presStyleIdx="0" presStyleCnt="3"/>
      <dgm:spPr/>
    </dgm:pt>
    <dgm:pt modelId="{60923E65-F346-4757-8DFA-6B4ACB15F8A7}" type="pres">
      <dgm:prSet presAssocID="{A815B508-38B7-4C9C-8186-F4BD25CF96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CBDB3A-DA2C-41FD-8A8A-2A49420C1C3A}" type="pres">
      <dgm:prSet presAssocID="{A815B508-38B7-4C9C-8186-F4BD25CF960F}" presName="negativeSpace" presStyleCnt="0"/>
      <dgm:spPr/>
    </dgm:pt>
    <dgm:pt modelId="{3B576ECB-C9B6-42EC-AA24-3E6AF5C32D8B}" type="pres">
      <dgm:prSet presAssocID="{A815B508-38B7-4C9C-8186-F4BD25CF960F}" presName="childText" presStyleLbl="conFgAcc1" presStyleIdx="0" presStyleCnt="3">
        <dgm:presLayoutVars>
          <dgm:bulletEnabled val="1"/>
        </dgm:presLayoutVars>
      </dgm:prSet>
      <dgm:spPr/>
    </dgm:pt>
    <dgm:pt modelId="{585AC1FA-15C8-4FD5-BC4C-D137B69C70A0}" type="pres">
      <dgm:prSet presAssocID="{EA4C2C96-3CC4-4E1F-9988-C0E3ED412440}" presName="spaceBetweenRectangles" presStyleCnt="0"/>
      <dgm:spPr/>
    </dgm:pt>
    <dgm:pt modelId="{9C1C3BD9-F9F9-42B8-AA51-8657EA5E5D71}" type="pres">
      <dgm:prSet presAssocID="{1B45FCF7-20DD-4971-A1F3-B07A96E1D3F1}" presName="parentLin" presStyleCnt="0"/>
      <dgm:spPr/>
    </dgm:pt>
    <dgm:pt modelId="{97FEEBB7-D33F-45FA-86D8-1D8B6B920C4B}" type="pres">
      <dgm:prSet presAssocID="{1B45FCF7-20DD-4971-A1F3-B07A96E1D3F1}" presName="parentLeftMargin" presStyleLbl="node1" presStyleIdx="0" presStyleCnt="3"/>
      <dgm:spPr/>
    </dgm:pt>
    <dgm:pt modelId="{901FE727-5FE3-4794-B338-224D444D8E1D}" type="pres">
      <dgm:prSet presAssocID="{1B45FCF7-20DD-4971-A1F3-B07A96E1D3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ADE113-E868-43F8-BD35-999668D50537}" type="pres">
      <dgm:prSet presAssocID="{1B45FCF7-20DD-4971-A1F3-B07A96E1D3F1}" presName="negativeSpace" presStyleCnt="0"/>
      <dgm:spPr/>
    </dgm:pt>
    <dgm:pt modelId="{D0C277D8-A293-4463-B7BD-5F27E6A5EF95}" type="pres">
      <dgm:prSet presAssocID="{1B45FCF7-20DD-4971-A1F3-B07A96E1D3F1}" presName="childText" presStyleLbl="conFgAcc1" presStyleIdx="1" presStyleCnt="3">
        <dgm:presLayoutVars>
          <dgm:bulletEnabled val="1"/>
        </dgm:presLayoutVars>
      </dgm:prSet>
      <dgm:spPr/>
    </dgm:pt>
    <dgm:pt modelId="{E6150454-FD0F-4F27-A501-0EBED7E5DEDC}" type="pres">
      <dgm:prSet presAssocID="{AF922943-3C91-4D30-89D3-FEF7FE66CF28}" presName="spaceBetweenRectangles" presStyleCnt="0"/>
      <dgm:spPr/>
    </dgm:pt>
    <dgm:pt modelId="{8DBBAFFD-C966-4EC8-96CA-22BF93DE1B16}" type="pres">
      <dgm:prSet presAssocID="{86BC3191-A0FB-41C0-B306-BA2A14BAAD85}" presName="parentLin" presStyleCnt="0"/>
      <dgm:spPr/>
    </dgm:pt>
    <dgm:pt modelId="{F42CE74C-4EA1-4037-B325-66F72B61CC6F}" type="pres">
      <dgm:prSet presAssocID="{86BC3191-A0FB-41C0-B306-BA2A14BAAD85}" presName="parentLeftMargin" presStyleLbl="node1" presStyleIdx="1" presStyleCnt="3"/>
      <dgm:spPr/>
    </dgm:pt>
    <dgm:pt modelId="{661DF63F-AE60-4A04-A1DE-323538CB0721}" type="pres">
      <dgm:prSet presAssocID="{86BC3191-A0FB-41C0-B306-BA2A14BAAD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41D52AE-A587-4AE7-9EEC-F4EA2D171765}" type="pres">
      <dgm:prSet presAssocID="{86BC3191-A0FB-41C0-B306-BA2A14BAAD85}" presName="negativeSpace" presStyleCnt="0"/>
      <dgm:spPr/>
    </dgm:pt>
    <dgm:pt modelId="{540B8D70-7182-4636-9D74-2A02DF4A8D02}" type="pres">
      <dgm:prSet presAssocID="{86BC3191-A0FB-41C0-B306-BA2A14BAAD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9C87314-D2BB-4A44-8842-E4FF5EACFE4E}" srcId="{0CFCC410-7BB7-4D12-B67A-178048D1BB36}" destId="{86BC3191-A0FB-41C0-B306-BA2A14BAAD85}" srcOrd="2" destOrd="0" parTransId="{23E0D886-7502-472E-9CD7-BA27C4C7730B}" sibTransId="{9D6CAD12-136D-4CBB-8FEC-4CAF2606A2E8}"/>
    <dgm:cxn modelId="{491B5C26-2153-42D6-96B7-D3BE83ABB9FA}" srcId="{0CFCC410-7BB7-4D12-B67A-178048D1BB36}" destId="{A815B508-38B7-4C9C-8186-F4BD25CF960F}" srcOrd="0" destOrd="0" parTransId="{E844C9B5-AE86-4448-8C47-98CD216D13B6}" sibTransId="{EA4C2C96-3CC4-4E1F-9988-C0E3ED412440}"/>
    <dgm:cxn modelId="{72E7E334-4E24-4E03-9977-42FDC8E42718}" type="presOf" srcId="{A815B508-38B7-4C9C-8186-F4BD25CF960F}" destId="{32C66AF3-ED48-4ED6-91FD-AD4D9A31E29D}" srcOrd="0" destOrd="0" presId="urn:microsoft.com/office/officeart/2005/8/layout/list1"/>
    <dgm:cxn modelId="{9352D54C-EE49-42CA-BB58-519516C68FDD}" type="presOf" srcId="{1B45FCF7-20DD-4971-A1F3-B07A96E1D3F1}" destId="{901FE727-5FE3-4794-B338-224D444D8E1D}" srcOrd="1" destOrd="0" presId="urn:microsoft.com/office/officeart/2005/8/layout/list1"/>
    <dgm:cxn modelId="{722B7179-9BC6-48BC-91AE-D1BD5053D2A2}" type="presOf" srcId="{0CFCC410-7BB7-4D12-B67A-178048D1BB36}" destId="{A18F6F63-822F-4B69-B510-B8A290E2D17E}" srcOrd="0" destOrd="0" presId="urn:microsoft.com/office/officeart/2005/8/layout/list1"/>
    <dgm:cxn modelId="{0C24F097-B874-49F7-AA69-EBF3A917E6EA}" type="presOf" srcId="{86BC3191-A0FB-41C0-B306-BA2A14BAAD85}" destId="{F42CE74C-4EA1-4037-B325-66F72B61CC6F}" srcOrd="0" destOrd="0" presId="urn:microsoft.com/office/officeart/2005/8/layout/list1"/>
    <dgm:cxn modelId="{A5B13BA2-59E4-4A15-9ECE-ECE13FC385CC}" type="presOf" srcId="{A815B508-38B7-4C9C-8186-F4BD25CF960F}" destId="{60923E65-F346-4757-8DFA-6B4ACB15F8A7}" srcOrd="1" destOrd="0" presId="urn:microsoft.com/office/officeart/2005/8/layout/list1"/>
    <dgm:cxn modelId="{D674F4A8-946C-483D-A6CC-4C9591005B6C}" type="presOf" srcId="{1B45FCF7-20DD-4971-A1F3-B07A96E1D3F1}" destId="{97FEEBB7-D33F-45FA-86D8-1D8B6B920C4B}" srcOrd="0" destOrd="0" presId="urn:microsoft.com/office/officeart/2005/8/layout/list1"/>
    <dgm:cxn modelId="{93575CC5-640E-4E29-B427-608F13B93D2B}" srcId="{0CFCC410-7BB7-4D12-B67A-178048D1BB36}" destId="{1B45FCF7-20DD-4971-A1F3-B07A96E1D3F1}" srcOrd="1" destOrd="0" parTransId="{E8048833-E4C8-46F9-8AFD-74D9C8DA36AE}" sibTransId="{AF922943-3C91-4D30-89D3-FEF7FE66CF28}"/>
    <dgm:cxn modelId="{FC4E03EB-1200-4FEE-9CF7-B44E40D81DD0}" type="presOf" srcId="{86BC3191-A0FB-41C0-B306-BA2A14BAAD85}" destId="{661DF63F-AE60-4A04-A1DE-323538CB0721}" srcOrd="1" destOrd="0" presId="urn:microsoft.com/office/officeart/2005/8/layout/list1"/>
    <dgm:cxn modelId="{568AFF54-6D09-475B-B12B-489D4BB71AAC}" type="presParOf" srcId="{A18F6F63-822F-4B69-B510-B8A290E2D17E}" destId="{D20A7CFD-CBA9-4D39-A572-64E4C644DB57}" srcOrd="0" destOrd="0" presId="urn:microsoft.com/office/officeart/2005/8/layout/list1"/>
    <dgm:cxn modelId="{09EFB0BA-0632-4046-ADCA-56E774C4EC04}" type="presParOf" srcId="{D20A7CFD-CBA9-4D39-A572-64E4C644DB57}" destId="{32C66AF3-ED48-4ED6-91FD-AD4D9A31E29D}" srcOrd="0" destOrd="0" presId="urn:microsoft.com/office/officeart/2005/8/layout/list1"/>
    <dgm:cxn modelId="{F2C1F47C-A8E4-46B7-B467-CB058DAAA147}" type="presParOf" srcId="{D20A7CFD-CBA9-4D39-A572-64E4C644DB57}" destId="{60923E65-F346-4757-8DFA-6B4ACB15F8A7}" srcOrd="1" destOrd="0" presId="urn:microsoft.com/office/officeart/2005/8/layout/list1"/>
    <dgm:cxn modelId="{BAADECE3-E043-445F-95D4-D0B17F550A4F}" type="presParOf" srcId="{A18F6F63-822F-4B69-B510-B8A290E2D17E}" destId="{E8CBDB3A-DA2C-41FD-8A8A-2A49420C1C3A}" srcOrd="1" destOrd="0" presId="urn:microsoft.com/office/officeart/2005/8/layout/list1"/>
    <dgm:cxn modelId="{6F156569-CE83-4786-89B9-35B80DBB294F}" type="presParOf" srcId="{A18F6F63-822F-4B69-B510-B8A290E2D17E}" destId="{3B576ECB-C9B6-42EC-AA24-3E6AF5C32D8B}" srcOrd="2" destOrd="0" presId="urn:microsoft.com/office/officeart/2005/8/layout/list1"/>
    <dgm:cxn modelId="{89C733B4-3E42-4350-915D-20176673BC3F}" type="presParOf" srcId="{A18F6F63-822F-4B69-B510-B8A290E2D17E}" destId="{585AC1FA-15C8-4FD5-BC4C-D137B69C70A0}" srcOrd="3" destOrd="0" presId="urn:microsoft.com/office/officeart/2005/8/layout/list1"/>
    <dgm:cxn modelId="{B2F55605-47D5-4637-8BE2-8C27EA242ECD}" type="presParOf" srcId="{A18F6F63-822F-4B69-B510-B8A290E2D17E}" destId="{9C1C3BD9-F9F9-42B8-AA51-8657EA5E5D71}" srcOrd="4" destOrd="0" presId="urn:microsoft.com/office/officeart/2005/8/layout/list1"/>
    <dgm:cxn modelId="{8436386D-80CF-4CC3-956D-95F48A8D7BE0}" type="presParOf" srcId="{9C1C3BD9-F9F9-42B8-AA51-8657EA5E5D71}" destId="{97FEEBB7-D33F-45FA-86D8-1D8B6B920C4B}" srcOrd="0" destOrd="0" presId="urn:microsoft.com/office/officeart/2005/8/layout/list1"/>
    <dgm:cxn modelId="{4A4C98DE-E7B0-4A17-A429-44C5E7EA6720}" type="presParOf" srcId="{9C1C3BD9-F9F9-42B8-AA51-8657EA5E5D71}" destId="{901FE727-5FE3-4794-B338-224D444D8E1D}" srcOrd="1" destOrd="0" presId="urn:microsoft.com/office/officeart/2005/8/layout/list1"/>
    <dgm:cxn modelId="{D48102BE-A5E7-4EE2-A06E-A4865A5685E8}" type="presParOf" srcId="{A18F6F63-822F-4B69-B510-B8A290E2D17E}" destId="{24ADE113-E868-43F8-BD35-999668D50537}" srcOrd="5" destOrd="0" presId="urn:microsoft.com/office/officeart/2005/8/layout/list1"/>
    <dgm:cxn modelId="{0E85F4CB-4101-44BE-823D-7FB7C55133A9}" type="presParOf" srcId="{A18F6F63-822F-4B69-B510-B8A290E2D17E}" destId="{D0C277D8-A293-4463-B7BD-5F27E6A5EF95}" srcOrd="6" destOrd="0" presId="urn:microsoft.com/office/officeart/2005/8/layout/list1"/>
    <dgm:cxn modelId="{F68A60CD-6827-4CD4-BE38-E4B3A0A0BE57}" type="presParOf" srcId="{A18F6F63-822F-4B69-B510-B8A290E2D17E}" destId="{E6150454-FD0F-4F27-A501-0EBED7E5DEDC}" srcOrd="7" destOrd="0" presId="urn:microsoft.com/office/officeart/2005/8/layout/list1"/>
    <dgm:cxn modelId="{7FA08192-DFAC-46DE-AD2A-C24193B0F88C}" type="presParOf" srcId="{A18F6F63-822F-4B69-B510-B8A290E2D17E}" destId="{8DBBAFFD-C966-4EC8-96CA-22BF93DE1B16}" srcOrd="8" destOrd="0" presId="urn:microsoft.com/office/officeart/2005/8/layout/list1"/>
    <dgm:cxn modelId="{CB279052-F0C1-49E3-BC4B-07077DECD51F}" type="presParOf" srcId="{8DBBAFFD-C966-4EC8-96CA-22BF93DE1B16}" destId="{F42CE74C-4EA1-4037-B325-66F72B61CC6F}" srcOrd="0" destOrd="0" presId="urn:microsoft.com/office/officeart/2005/8/layout/list1"/>
    <dgm:cxn modelId="{00F495C5-F584-4EFE-B06D-BD81CB10C23F}" type="presParOf" srcId="{8DBBAFFD-C966-4EC8-96CA-22BF93DE1B16}" destId="{661DF63F-AE60-4A04-A1DE-323538CB0721}" srcOrd="1" destOrd="0" presId="urn:microsoft.com/office/officeart/2005/8/layout/list1"/>
    <dgm:cxn modelId="{65EF6B60-887A-4FD0-B693-1D6559059540}" type="presParOf" srcId="{A18F6F63-822F-4B69-B510-B8A290E2D17E}" destId="{B41D52AE-A587-4AE7-9EEC-F4EA2D171765}" srcOrd="9" destOrd="0" presId="urn:microsoft.com/office/officeart/2005/8/layout/list1"/>
    <dgm:cxn modelId="{C8A5BC8D-C23B-4450-9414-4A68DD8430BB}" type="presParOf" srcId="{A18F6F63-822F-4B69-B510-B8A290E2D17E}" destId="{540B8D70-7182-4636-9D74-2A02DF4A8D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FCC410-7BB7-4D12-B67A-178048D1BB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BDB95C7-8AC2-4671-A629-7C5ACD525D9F}">
      <dgm:prSet/>
      <dgm:spPr/>
      <dgm:t>
        <a:bodyPr/>
        <a:lstStyle/>
        <a:p>
          <a:pPr rtl="0"/>
          <a:r>
            <a:rPr lang="ru-RU" dirty="0"/>
            <a:t>В ходе выполнения проекта удалось реализовать:</a:t>
          </a:r>
        </a:p>
      </dgm:t>
    </dgm:pt>
    <dgm:pt modelId="{5D76A9B3-1294-46D9-B42F-2E45143891BE}" type="parTrans" cxnId="{3E09C9EA-447E-4BE9-AEB9-CC362A5981EA}">
      <dgm:prSet/>
      <dgm:spPr/>
      <dgm:t>
        <a:bodyPr/>
        <a:lstStyle/>
        <a:p>
          <a:endParaRPr lang="ru-RU"/>
        </a:p>
      </dgm:t>
    </dgm:pt>
    <dgm:pt modelId="{E56B6EF4-7424-4D62-B234-BF32F0A00F0F}" type="sibTrans" cxnId="{3E09C9EA-447E-4BE9-AEB9-CC362A5981EA}">
      <dgm:prSet/>
      <dgm:spPr/>
      <dgm:t>
        <a:bodyPr/>
        <a:lstStyle/>
        <a:p>
          <a:endParaRPr lang="ru-RU"/>
        </a:p>
      </dgm:t>
    </dgm:pt>
    <dgm:pt modelId="{5ECF3369-753F-433B-BFE4-23A71FB8CAEE}">
      <dgm:prSet/>
      <dgm:spPr/>
      <dgm:t>
        <a:bodyPr/>
        <a:lstStyle/>
        <a:p>
          <a:pPr rtl="0"/>
          <a:r>
            <a:rPr lang="ru-RU" dirty="0"/>
            <a:t>Игровое поле</a:t>
          </a:r>
        </a:p>
      </dgm:t>
    </dgm:pt>
    <dgm:pt modelId="{22CFFE59-CF90-4A84-931C-4B4138AF5410}" type="sibTrans" cxnId="{BB4DDD76-AAAC-481B-869C-5348CB920CB2}">
      <dgm:prSet/>
      <dgm:spPr/>
      <dgm:t>
        <a:bodyPr/>
        <a:lstStyle/>
        <a:p>
          <a:endParaRPr lang="ru-RU"/>
        </a:p>
      </dgm:t>
    </dgm:pt>
    <dgm:pt modelId="{145DACB1-1A2D-415F-AE5E-D4B71C918C33}" type="parTrans" cxnId="{BB4DDD76-AAAC-481B-869C-5348CB920CB2}">
      <dgm:prSet/>
      <dgm:spPr/>
      <dgm:t>
        <a:bodyPr/>
        <a:lstStyle/>
        <a:p>
          <a:endParaRPr lang="ru-RU"/>
        </a:p>
      </dgm:t>
    </dgm:pt>
    <dgm:pt modelId="{45803BE5-9769-43FC-BB6F-52E83DC96CC6}">
      <dgm:prSet/>
      <dgm:spPr/>
      <dgm:t>
        <a:bodyPr/>
        <a:lstStyle/>
        <a:p>
          <a:pPr rtl="0"/>
          <a:r>
            <a:rPr lang="ru-RU" dirty="0"/>
            <a:t>Таймер конца игры</a:t>
          </a:r>
        </a:p>
      </dgm:t>
    </dgm:pt>
    <dgm:pt modelId="{0847C894-D85B-4923-9D4D-1D3E8EB9E74B}" type="sibTrans" cxnId="{62FD706A-BEB5-4A0A-A28D-9ABEF5F1FC12}">
      <dgm:prSet/>
      <dgm:spPr/>
      <dgm:t>
        <a:bodyPr/>
        <a:lstStyle/>
        <a:p>
          <a:endParaRPr lang="ru-RU"/>
        </a:p>
      </dgm:t>
    </dgm:pt>
    <dgm:pt modelId="{E343592E-7BBE-4331-A4A4-C99AE861BF25}" type="parTrans" cxnId="{62FD706A-BEB5-4A0A-A28D-9ABEF5F1FC12}">
      <dgm:prSet/>
      <dgm:spPr/>
      <dgm:t>
        <a:bodyPr/>
        <a:lstStyle/>
        <a:p>
          <a:endParaRPr lang="ru-RU"/>
        </a:p>
      </dgm:t>
    </dgm:pt>
    <dgm:pt modelId="{05853403-3582-485B-982D-90BEC545B9DB}">
      <dgm:prSet/>
      <dgm:spPr/>
      <dgm:t>
        <a:bodyPr/>
        <a:lstStyle/>
        <a:p>
          <a:pPr rtl="0"/>
          <a:r>
            <a:rPr lang="ru-RU" dirty="0"/>
            <a:t>Функция взлома и шифровки</a:t>
          </a:r>
        </a:p>
      </dgm:t>
    </dgm:pt>
    <dgm:pt modelId="{EEFC9A01-63B8-4511-8B20-0F156C284647}" type="parTrans" cxnId="{7172C583-69FD-457C-82A0-2A9C63A9C6DC}">
      <dgm:prSet/>
      <dgm:spPr/>
      <dgm:t>
        <a:bodyPr/>
        <a:lstStyle/>
        <a:p>
          <a:endParaRPr lang="ru-RU"/>
        </a:p>
      </dgm:t>
    </dgm:pt>
    <dgm:pt modelId="{C56A5394-A51F-46BC-A937-57CA414F5E96}" type="sibTrans" cxnId="{7172C583-69FD-457C-82A0-2A9C63A9C6DC}">
      <dgm:prSet/>
      <dgm:spPr/>
      <dgm:t>
        <a:bodyPr/>
        <a:lstStyle/>
        <a:p>
          <a:endParaRPr lang="ru-RU"/>
        </a:p>
      </dgm:t>
    </dgm:pt>
    <dgm:pt modelId="{F74CF662-1CA1-4F39-BA6D-FB544C182888}">
      <dgm:prSet/>
      <dgm:spPr/>
      <dgm:t>
        <a:bodyPr/>
        <a:lstStyle/>
        <a:p>
          <a:pPr rtl="0"/>
          <a:r>
            <a:rPr lang="ru-RU" dirty="0"/>
            <a:t>Атака на антивирусы</a:t>
          </a:r>
        </a:p>
      </dgm:t>
    </dgm:pt>
    <dgm:pt modelId="{1B91622D-E9FB-4300-988E-4861B7C9780E}" type="parTrans" cxnId="{F93ED8A8-5938-43EE-BEB1-40C594546263}">
      <dgm:prSet/>
      <dgm:spPr/>
      <dgm:t>
        <a:bodyPr/>
        <a:lstStyle/>
        <a:p>
          <a:endParaRPr lang="ru-RU"/>
        </a:p>
      </dgm:t>
    </dgm:pt>
    <dgm:pt modelId="{F02647C1-B752-49B7-9C70-DBBEF74E3E29}" type="sibTrans" cxnId="{F93ED8A8-5938-43EE-BEB1-40C594546263}">
      <dgm:prSet/>
      <dgm:spPr/>
      <dgm:t>
        <a:bodyPr/>
        <a:lstStyle/>
        <a:p>
          <a:endParaRPr lang="ru-RU"/>
        </a:p>
      </dgm:t>
    </dgm:pt>
    <dgm:pt modelId="{9417807C-3D30-4BE4-A6BD-7899C6EE345B}">
      <dgm:prSet/>
      <dgm:spPr/>
      <dgm:t>
        <a:bodyPr/>
        <a:lstStyle/>
        <a:p>
          <a:r>
            <a:rPr lang="ru-RU" dirty="0"/>
            <a:t>Конфигурация уровней сложности (в разработке)</a:t>
          </a:r>
        </a:p>
      </dgm:t>
    </dgm:pt>
    <dgm:pt modelId="{B748D4E5-2AA4-4EF4-AD26-2448D5386EBF}" type="parTrans" cxnId="{134C5ECC-E0B0-441D-8602-E03955386604}">
      <dgm:prSet/>
      <dgm:spPr/>
      <dgm:t>
        <a:bodyPr/>
        <a:lstStyle/>
        <a:p>
          <a:endParaRPr lang="ru-RU"/>
        </a:p>
      </dgm:t>
    </dgm:pt>
    <dgm:pt modelId="{2782DA5A-8FC3-4DCC-B625-132DA4BEC52E}" type="sibTrans" cxnId="{134C5ECC-E0B0-441D-8602-E03955386604}">
      <dgm:prSet/>
      <dgm:spPr/>
      <dgm:t>
        <a:bodyPr/>
        <a:lstStyle/>
        <a:p>
          <a:endParaRPr lang="ru-RU"/>
        </a:p>
      </dgm:t>
    </dgm:pt>
    <dgm:pt modelId="{371A1C49-5C1E-4474-A849-950CC9E426A2}">
      <dgm:prSet/>
      <dgm:spPr/>
      <dgm:t>
        <a:bodyPr/>
        <a:lstStyle/>
        <a:p>
          <a:r>
            <a:rPr lang="ru-RU" dirty="0"/>
            <a:t>Механика победы</a:t>
          </a:r>
        </a:p>
      </dgm:t>
    </dgm:pt>
    <dgm:pt modelId="{0CF0E29B-73E7-4829-8BE4-4AB53F44425C}" type="parTrans" cxnId="{CBC7DFA2-2A92-41C5-BBF6-D42030CC42B2}">
      <dgm:prSet/>
      <dgm:spPr/>
    </dgm:pt>
    <dgm:pt modelId="{22F0D5BE-5A47-42BC-A499-6FDBED830044}" type="sibTrans" cxnId="{CBC7DFA2-2A92-41C5-BBF6-D42030CC42B2}">
      <dgm:prSet/>
      <dgm:spPr/>
    </dgm:pt>
    <dgm:pt modelId="{A18F6F63-822F-4B69-B510-B8A290E2D17E}" type="pres">
      <dgm:prSet presAssocID="{0CFCC410-7BB7-4D12-B67A-178048D1BB36}" presName="linear" presStyleCnt="0">
        <dgm:presLayoutVars>
          <dgm:dir/>
          <dgm:animLvl val="lvl"/>
          <dgm:resizeHandles val="exact"/>
        </dgm:presLayoutVars>
      </dgm:prSet>
      <dgm:spPr/>
    </dgm:pt>
    <dgm:pt modelId="{8AA7AB5B-966E-4C24-98B2-44EE9E775488}" type="pres">
      <dgm:prSet presAssocID="{ABDB95C7-8AC2-4671-A629-7C5ACD525D9F}" presName="parentLin" presStyleCnt="0"/>
      <dgm:spPr/>
    </dgm:pt>
    <dgm:pt modelId="{BC9A1DBC-9199-48A5-A160-D76B566123F3}" type="pres">
      <dgm:prSet presAssocID="{ABDB95C7-8AC2-4671-A629-7C5ACD525D9F}" presName="parentLeftMargin" presStyleLbl="node1" presStyleIdx="0" presStyleCnt="1"/>
      <dgm:spPr/>
    </dgm:pt>
    <dgm:pt modelId="{623476D8-1479-4ED5-9480-7FE05AE2A419}" type="pres">
      <dgm:prSet presAssocID="{ABDB95C7-8AC2-4671-A629-7C5ACD525D9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F7FE45-E3F5-4202-ABDE-19F4F3F49A14}" type="pres">
      <dgm:prSet presAssocID="{ABDB95C7-8AC2-4671-A629-7C5ACD525D9F}" presName="negativeSpace" presStyleCnt="0"/>
      <dgm:spPr/>
    </dgm:pt>
    <dgm:pt modelId="{992FCD92-77CD-4705-99C3-E9B7A26F5EBB}" type="pres">
      <dgm:prSet presAssocID="{ABDB95C7-8AC2-4671-A629-7C5ACD525D9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A85BC69-B139-40DF-8CED-2577212F0AE4}" type="presOf" srcId="{5ECF3369-753F-433B-BFE4-23A71FB8CAEE}" destId="{992FCD92-77CD-4705-99C3-E9B7A26F5EBB}" srcOrd="0" destOrd="0" presId="urn:microsoft.com/office/officeart/2005/8/layout/list1"/>
    <dgm:cxn modelId="{62FD706A-BEB5-4A0A-A28D-9ABEF5F1FC12}" srcId="{ABDB95C7-8AC2-4671-A629-7C5ACD525D9F}" destId="{45803BE5-9769-43FC-BB6F-52E83DC96CC6}" srcOrd="1" destOrd="0" parTransId="{E343592E-7BBE-4331-A4A4-C99AE861BF25}" sibTransId="{0847C894-D85B-4923-9D4D-1D3E8EB9E74B}"/>
    <dgm:cxn modelId="{5F69BB6C-E3C3-4505-B6FB-67AF55827086}" type="presOf" srcId="{F74CF662-1CA1-4F39-BA6D-FB544C182888}" destId="{992FCD92-77CD-4705-99C3-E9B7A26F5EBB}" srcOrd="0" destOrd="3" presId="urn:microsoft.com/office/officeart/2005/8/layout/list1"/>
    <dgm:cxn modelId="{F8B4B54F-D3F0-466D-8841-08B2AF67A00A}" type="presOf" srcId="{ABDB95C7-8AC2-4671-A629-7C5ACD525D9F}" destId="{623476D8-1479-4ED5-9480-7FE05AE2A419}" srcOrd="1" destOrd="0" presId="urn:microsoft.com/office/officeart/2005/8/layout/list1"/>
    <dgm:cxn modelId="{BB4DDD76-AAAC-481B-869C-5348CB920CB2}" srcId="{ABDB95C7-8AC2-4671-A629-7C5ACD525D9F}" destId="{5ECF3369-753F-433B-BFE4-23A71FB8CAEE}" srcOrd="0" destOrd="0" parTransId="{145DACB1-1A2D-415F-AE5E-D4B71C918C33}" sibTransId="{22CFFE59-CF90-4A84-931C-4B4138AF5410}"/>
    <dgm:cxn modelId="{722B7179-9BC6-48BC-91AE-D1BD5053D2A2}" type="presOf" srcId="{0CFCC410-7BB7-4D12-B67A-178048D1BB36}" destId="{A18F6F63-822F-4B69-B510-B8A290E2D17E}" srcOrd="0" destOrd="0" presId="urn:microsoft.com/office/officeart/2005/8/layout/list1"/>
    <dgm:cxn modelId="{7172C583-69FD-457C-82A0-2A9C63A9C6DC}" srcId="{ABDB95C7-8AC2-4671-A629-7C5ACD525D9F}" destId="{05853403-3582-485B-982D-90BEC545B9DB}" srcOrd="2" destOrd="0" parTransId="{EEFC9A01-63B8-4511-8B20-0F156C284647}" sibTransId="{C56A5394-A51F-46BC-A937-57CA414F5E96}"/>
    <dgm:cxn modelId="{CBC7DFA2-2A92-41C5-BBF6-D42030CC42B2}" srcId="{ABDB95C7-8AC2-4671-A629-7C5ACD525D9F}" destId="{371A1C49-5C1E-4474-A849-950CC9E426A2}" srcOrd="5" destOrd="0" parTransId="{0CF0E29B-73E7-4829-8BE4-4AB53F44425C}" sibTransId="{22F0D5BE-5A47-42BC-A499-6FDBED830044}"/>
    <dgm:cxn modelId="{F93ED8A8-5938-43EE-BEB1-40C594546263}" srcId="{ABDB95C7-8AC2-4671-A629-7C5ACD525D9F}" destId="{F74CF662-1CA1-4F39-BA6D-FB544C182888}" srcOrd="3" destOrd="0" parTransId="{1B91622D-E9FB-4300-988E-4861B7C9780E}" sibTransId="{F02647C1-B752-49B7-9C70-DBBEF74E3E29}"/>
    <dgm:cxn modelId="{134C5ECC-E0B0-441D-8602-E03955386604}" srcId="{ABDB95C7-8AC2-4671-A629-7C5ACD525D9F}" destId="{9417807C-3D30-4BE4-A6BD-7899C6EE345B}" srcOrd="4" destOrd="0" parTransId="{B748D4E5-2AA4-4EF4-AD26-2448D5386EBF}" sibTransId="{2782DA5A-8FC3-4DCC-B625-132DA4BEC52E}"/>
    <dgm:cxn modelId="{B018D6E0-3CF6-40B2-B4CE-84EBC4AAC48C}" type="presOf" srcId="{45803BE5-9769-43FC-BB6F-52E83DC96CC6}" destId="{992FCD92-77CD-4705-99C3-E9B7A26F5EBB}" srcOrd="0" destOrd="1" presId="urn:microsoft.com/office/officeart/2005/8/layout/list1"/>
    <dgm:cxn modelId="{9AF53DE1-9066-4A86-9DC7-4A9D6ACD6630}" type="presOf" srcId="{05853403-3582-485B-982D-90BEC545B9DB}" destId="{992FCD92-77CD-4705-99C3-E9B7A26F5EBB}" srcOrd="0" destOrd="2" presId="urn:microsoft.com/office/officeart/2005/8/layout/list1"/>
    <dgm:cxn modelId="{5D35C5E3-1EFD-432F-A13D-A510D6206D97}" type="presOf" srcId="{ABDB95C7-8AC2-4671-A629-7C5ACD525D9F}" destId="{BC9A1DBC-9199-48A5-A160-D76B566123F3}" srcOrd="0" destOrd="0" presId="urn:microsoft.com/office/officeart/2005/8/layout/list1"/>
    <dgm:cxn modelId="{3E09C9EA-447E-4BE9-AEB9-CC362A5981EA}" srcId="{0CFCC410-7BB7-4D12-B67A-178048D1BB36}" destId="{ABDB95C7-8AC2-4671-A629-7C5ACD525D9F}" srcOrd="0" destOrd="0" parTransId="{5D76A9B3-1294-46D9-B42F-2E45143891BE}" sibTransId="{E56B6EF4-7424-4D62-B234-BF32F0A00F0F}"/>
    <dgm:cxn modelId="{6DC85FEE-2C8E-4CB1-9662-565F937D0D8F}" type="presOf" srcId="{371A1C49-5C1E-4474-A849-950CC9E426A2}" destId="{992FCD92-77CD-4705-99C3-E9B7A26F5EBB}" srcOrd="0" destOrd="5" presId="urn:microsoft.com/office/officeart/2005/8/layout/list1"/>
    <dgm:cxn modelId="{B6C175F4-E360-4320-A60D-9575953B494C}" type="presOf" srcId="{9417807C-3D30-4BE4-A6BD-7899C6EE345B}" destId="{992FCD92-77CD-4705-99C3-E9B7A26F5EBB}" srcOrd="0" destOrd="4" presId="urn:microsoft.com/office/officeart/2005/8/layout/list1"/>
    <dgm:cxn modelId="{27B6A4DA-08FF-471B-8B42-63140F3527E5}" type="presParOf" srcId="{A18F6F63-822F-4B69-B510-B8A290E2D17E}" destId="{8AA7AB5B-966E-4C24-98B2-44EE9E775488}" srcOrd="0" destOrd="0" presId="urn:microsoft.com/office/officeart/2005/8/layout/list1"/>
    <dgm:cxn modelId="{47553DB9-D4E6-4084-835B-0DB9E029D76B}" type="presParOf" srcId="{8AA7AB5B-966E-4C24-98B2-44EE9E775488}" destId="{BC9A1DBC-9199-48A5-A160-D76B566123F3}" srcOrd="0" destOrd="0" presId="urn:microsoft.com/office/officeart/2005/8/layout/list1"/>
    <dgm:cxn modelId="{9A6E70A9-17C7-46B1-854E-D15894D86C14}" type="presParOf" srcId="{8AA7AB5B-966E-4C24-98B2-44EE9E775488}" destId="{623476D8-1479-4ED5-9480-7FE05AE2A419}" srcOrd="1" destOrd="0" presId="urn:microsoft.com/office/officeart/2005/8/layout/list1"/>
    <dgm:cxn modelId="{08BED81C-3927-4EA5-8573-E07A5ACA2A77}" type="presParOf" srcId="{A18F6F63-822F-4B69-B510-B8A290E2D17E}" destId="{19F7FE45-E3F5-4202-ABDE-19F4F3F49A14}" srcOrd="1" destOrd="0" presId="urn:microsoft.com/office/officeart/2005/8/layout/list1"/>
    <dgm:cxn modelId="{B1C92CDC-2C15-404A-BAC2-67AE23B64813}" type="presParOf" srcId="{A18F6F63-822F-4B69-B510-B8A290E2D17E}" destId="{992FCD92-77CD-4705-99C3-E9B7A26F5EB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FCC410-7BB7-4D12-B67A-178048D1BB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313EFBC-CAE9-450A-968E-53BCC3F63C3F}">
      <dgm:prSet/>
      <dgm:spPr/>
      <dgm:t>
        <a:bodyPr/>
        <a:lstStyle/>
        <a:p>
          <a:pPr rtl="0"/>
          <a:r>
            <a:rPr lang="ru-RU" dirty="0"/>
            <a:t>На данный момент осталось не реализовано:</a:t>
          </a:r>
        </a:p>
      </dgm:t>
    </dgm:pt>
    <dgm:pt modelId="{3EE9B234-41B8-4250-A7A4-C1E1F81FD92A}" type="parTrans" cxnId="{5C148F06-7A56-46E2-9551-98C4AD31F63D}">
      <dgm:prSet/>
      <dgm:spPr/>
      <dgm:t>
        <a:bodyPr/>
        <a:lstStyle/>
        <a:p>
          <a:endParaRPr lang="ru-RU"/>
        </a:p>
      </dgm:t>
    </dgm:pt>
    <dgm:pt modelId="{2F9F8A13-144E-4494-A4A6-81851C053457}" type="sibTrans" cxnId="{5C148F06-7A56-46E2-9551-98C4AD31F63D}">
      <dgm:prSet/>
      <dgm:spPr/>
      <dgm:t>
        <a:bodyPr/>
        <a:lstStyle/>
        <a:p>
          <a:endParaRPr lang="ru-RU"/>
        </a:p>
      </dgm:t>
    </dgm:pt>
    <dgm:pt modelId="{F1DF19DE-D81C-4874-BA1F-D92E6049345C}">
      <dgm:prSet/>
      <dgm:spPr/>
      <dgm:t>
        <a:bodyPr/>
        <a:lstStyle/>
        <a:p>
          <a:pPr rtl="0"/>
          <a:r>
            <a:rPr lang="ru-RU" dirty="0"/>
            <a:t>Скрипты (Казарников)</a:t>
          </a:r>
        </a:p>
      </dgm:t>
    </dgm:pt>
    <dgm:pt modelId="{4DBB9E41-033D-4F48-8F8D-9F87EDE4BD2C}" type="parTrans" cxnId="{0ABAE927-7C27-465A-B87C-76344D6F2559}">
      <dgm:prSet/>
      <dgm:spPr/>
      <dgm:t>
        <a:bodyPr/>
        <a:lstStyle/>
        <a:p>
          <a:endParaRPr lang="ru-RU"/>
        </a:p>
      </dgm:t>
    </dgm:pt>
    <dgm:pt modelId="{789C7703-FE1D-49D4-BD47-E39E709794DA}" type="sibTrans" cxnId="{0ABAE927-7C27-465A-B87C-76344D6F2559}">
      <dgm:prSet/>
      <dgm:spPr/>
      <dgm:t>
        <a:bodyPr/>
        <a:lstStyle/>
        <a:p>
          <a:endParaRPr lang="ru-RU"/>
        </a:p>
      </dgm:t>
    </dgm:pt>
    <dgm:pt modelId="{4854388A-D650-4524-9228-476A0CD9716B}">
      <dgm:prSet/>
      <dgm:spPr/>
      <dgm:t>
        <a:bodyPr/>
        <a:lstStyle/>
        <a:p>
          <a:pPr rtl="0"/>
          <a:r>
            <a:rPr lang="ru-RU" dirty="0"/>
            <a:t>Главное меню на </a:t>
          </a:r>
          <a:r>
            <a:rPr lang="en-US" dirty="0" err="1"/>
            <a:t>pygame</a:t>
          </a:r>
          <a:r>
            <a:rPr lang="ru-RU" dirty="0"/>
            <a:t> (Шульга)</a:t>
          </a:r>
        </a:p>
      </dgm:t>
    </dgm:pt>
    <dgm:pt modelId="{FA4319D7-382A-4B14-88EF-2A0F0D291BF7}" type="parTrans" cxnId="{DEFF5601-9F93-4EE2-BBAB-80AC9CDFFD57}">
      <dgm:prSet/>
      <dgm:spPr/>
      <dgm:t>
        <a:bodyPr/>
        <a:lstStyle/>
        <a:p>
          <a:endParaRPr lang="ru-RU"/>
        </a:p>
      </dgm:t>
    </dgm:pt>
    <dgm:pt modelId="{0E4B2BFC-8B0D-414E-9969-39CFCE56F64A}" type="sibTrans" cxnId="{DEFF5601-9F93-4EE2-BBAB-80AC9CDFFD57}">
      <dgm:prSet/>
      <dgm:spPr/>
      <dgm:t>
        <a:bodyPr/>
        <a:lstStyle/>
        <a:p>
          <a:endParaRPr lang="ru-RU"/>
        </a:p>
      </dgm:t>
    </dgm:pt>
    <dgm:pt modelId="{992A910D-B7A1-4CB7-98F4-AC01533A41EE}">
      <dgm:prSet/>
      <dgm:spPr/>
      <dgm:t>
        <a:bodyPr/>
        <a:lstStyle/>
        <a:p>
          <a:pPr rtl="0"/>
          <a:r>
            <a:rPr lang="ru-RU" dirty="0"/>
            <a:t>Конфигурация уровней сложности (Шульга) </a:t>
          </a:r>
        </a:p>
      </dgm:t>
    </dgm:pt>
    <dgm:pt modelId="{2EB1D434-4506-4D20-B21F-B073ED03AB36}" type="parTrans" cxnId="{187FC9EC-7979-4D4C-9157-6F8E1181DD10}">
      <dgm:prSet/>
      <dgm:spPr/>
      <dgm:t>
        <a:bodyPr/>
        <a:lstStyle/>
        <a:p>
          <a:endParaRPr lang="ru-RU"/>
        </a:p>
      </dgm:t>
    </dgm:pt>
    <dgm:pt modelId="{09972298-EC51-4ED5-8364-6F9BFD40CD8C}" type="sibTrans" cxnId="{187FC9EC-7979-4D4C-9157-6F8E1181DD10}">
      <dgm:prSet/>
      <dgm:spPr/>
      <dgm:t>
        <a:bodyPr/>
        <a:lstStyle/>
        <a:p>
          <a:endParaRPr lang="ru-RU"/>
        </a:p>
      </dgm:t>
    </dgm:pt>
    <dgm:pt modelId="{A18F6F63-822F-4B69-B510-B8A290E2D17E}" type="pres">
      <dgm:prSet presAssocID="{0CFCC410-7BB7-4D12-B67A-178048D1BB36}" presName="linear" presStyleCnt="0">
        <dgm:presLayoutVars>
          <dgm:dir/>
          <dgm:animLvl val="lvl"/>
          <dgm:resizeHandles val="exact"/>
        </dgm:presLayoutVars>
      </dgm:prSet>
      <dgm:spPr/>
    </dgm:pt>
    <dgm:pt modelId="{1C146949-34B5-40C4-BE0D-16CEA80A5ED9}" type="pres">
      <dgm:prSet presAssocID="{2313EFBC-CAE9-450A-968E-53BCC3F63C3F}" presName="parentLin" presStyleCnt="0"/>
      <dgm:spPr/>
    </dgm:pt>
    <dgm:pt modelId="{1BD8C4D0-7D6D-4544-ACFF-86D26D65C12D}" type="pres">
      <dgm:prSet presAssocID="{2313EFBC-CAE9-450A-968E-53BCC3F63C3F}" presName="parentLeftMargin" presStyleLbl="node1" presStyleIdx="0" presStyleCnt="1"/>
      <dgm:spPr/>
    </dgm:pt>
    <dgm:pt modelId="{C91ABCAB-1726-42DD-A9AC-23EB1300FB3E}" type="pres">
      <dgm:prSet presAssocID="{2313EFBC-CAE9-450A-968E-53BCC3F63C3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6B9EDAF-7A93-4D68-A779-53EF617E9798}" type="pres">
      <dgm:prSet presAssocID="{2313EFBC-CAE9-450A-968E-53BCC3F63C3F}" presName="negativeSpace" presStyleCnt="0"/>
      <dgm:spPr/>
    </dgm:pt>
    <dgm:pt modelId="{909CC46E-C8E7-4B9A-AF15-6F6675CD0C8C}" type="pres">
      <dgm:prSet presAssocID="{2313EFBC-CAE9-450A-968E-53BCC3F63C3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EFF5601-9F93-4EE2-BBAB-80AC9CDFFD57}" srcId="{2313EFBC-CAE9-450A-968E-53BCC3F63C3F}" destId="{4854388A-D650-4524-9228-476A0CD9716B}" srcOrd="1" destOrd="0" parTransId="{FA4319D7-382A-4B14-88EF-2A0F0D291BF7}" sibTransId="{0E4B2BFC-8B0D-414E-9969-39CFCE56F64A}"/>
    <dgm:cxn modelId="{7D9FC004-18AF-4C8C-8DF2-38B872EB95A5}" type="presOf" srcId="{2313EFBC-CAE9-450A-968E-53BCC3F63C3F}" destId="{1BD8C4D0-7D6D-4544-ACFF-86D26D65C12D}" srcOrd="0" destOrd="0" presId="urn:microsoft.com/office/officeart/2005/8/layout/list1"/>
    <dgm:cxn modelId="{5C148F06-7A56-46E2-9551-98C4AD31F63D}" srcId="{0CFCC410-7BB7-4D12-B67A-178048D1BB36}" destId="{2313EFBC-CAE9-450A-968E-53BCC3F63C3F}" srcOrd="0" destOrd="0" parTransId="{3EE9B234-41B8-4250-A7A4-C1E1F81FD92A}" sibTransId="{2F9F8A13-144E-4494-A4A6-81851C053457}"/>
    <dgm:cxn modelId="{0ABAE927-7C27-465A-B87C-76344D6F2559}" srcId="{2313EFBC-CAE9-450A-968E-53BCC3F63C3F}" destId="{F1DF19DE-D81C-4874-BA1F-D92E6049345C}" srcOrd="0" destOrd="0" parTransId="{4DBB9E41-033D-4F48-8F8D-9F87EDE4BD2C}" sibTransId="{789C7703-FE1D-49D4-BD47-E39E709794DA}"/>
    <dgm:cxn modelId="{DF53A645-ACAE-4819-9B15-31496BA87069}" type="presOf" srcId="{0CFCC410-7BB7-4D12-B67A-178048D1BB36}" destId="{A18F6F63-822F-4B69-B510-B8A290E2D17E}" srcOrd="0" destOrd="0" presId="urn:microsoft.com/office/officeart/2005/8/layout/list1"/>
    <dgm:cxn modelId="{976AEA72-CBB5-423D-A96D-5A1E6EB458B1}" type="presOf" srcId="{4854388A-D650-4524-9228-476A0CD9716B}" destId="{909CC46E-C8E7-4B9A-AF15-6F6675CD0C8C}" srcOrd="0" destOrd="1" presId="urn:microsoft.com/office/officeart/2005/8/layout/list1"/>
    <dgm:cxn modelId="{27AC8CAD-8813-4BC1-A408-6A3CF696F0C5}" type="presOf" srcId="{992A910D-B7A1-4CB7-98F4-AC01533A41EE}" destId="{909CC46E-C8E7-4B9A-AF15-6F6675CD0C8C}" srcOrd="0" destOrd="2" presId="urn:microsoft.com/office/officeart/2005/8/layout/list1"/>
    <dgm:cxn modelId="{E367BCCE-7AA2-4054-8ADB-D1DA179A0732}" type="presOf" srcId="{2313EFBC-CAE9-450A-968E-53BCC3F63C3F}" destId="{C91ABCAB-1726-42DD-A9AC-23EB1300FB3E}" srcOrd="1" destOrd="0" presId="urn:microsoft.com/office/officeart/2005/8/layout/list1"/>
    <dgm:cxn modelId="{9C9E01EB-B970-4625-847F-C0A2691FAF49}" type="presOf" srcId="{F1DF19DE-D81C-4874-BA1F-D92E6049345C}" destId="{909CC46E-C8E7-4B9A-AF15-6F6675CD0C8C}" srcOrd="0" destOrd="0" presId="urn:microsoft.com/office/officeart/2005/8/layout/list1"/>
    <dgm:cxn modelId="{187FC9EC-7979-4D4C-9157-6F8E1181DD10}" srcId="{2313EFBC-CAE9-450A-968E-53BCC3F63C3F}" destId="{992A910D-B7A1-4CB7-98F4-AC01533A41EE}" srcOrd="2" destOrd="0" parTransId="{2EB1D434-4506-4D20-B21F-B073ED03AB36}" sibTransId="{09972298-EC51-4ED5-8364-6F9BFD40CD8C}"/>
    <dgm:cxn modelId="{6E56033B-A82E-4371-9D9F-19EB9077D7BD}" type="presParOf" srcId="{A18F6F63-822F-4B69-B510-B8A290E2D17E}" destId="{1C146949-34B5-40C4-BE0D-16CEA80A5ED9}" srcOrd="0" destOrd="0" presId="urn:microsoft.com/office/officeart/2005/8/layout/list1"/>
    <dgm:cxn modelId="{56A6A9FF-CE26-4D05-A081-3D0740E6BC2A}" type="presParOf" srcId="{1C146949-34B5-40C4-BE0D-16CEA80A5ED9}" destId="{1BD8C4D0-7D6D-4544-ACFF-86D26D65C12D}" srcOrd="0" destOrd="0" presId="urn:microsoft.com/office/officeart/2005/8/layout/list1"/>
    <dgm:cxn modelId="{80BCD970-DFC2-436C-A51C-8CC92E652992}" type="presParOf" srcId="{1C146949-34B5-40C4-BE0D-16CEA80A5ED9}" destId="{C91ABCAB-1726-42DD-A9AC-23EB1300FB3E}" srcOrd="1" destOrd="0" presId="urn:microsoft.com/office/officeart/2005/8/layout/list1"/>
    <dgm:cxn modelId="{D2BF652F-B598-4A8F-8D9C-91DF90CDDB0F}" type="presParOf" srcId="{A18F6F63-822F-4B69-B510-B8A290E2D17E}" destId="{86B9EDAF-7A93-4D68-A779-53EF617E9798}" srcOrd="1" destOrd="0" presId="urn:microsoft.com/office/officeart/2005/8/layout/list1"/>
    <dgm:cxn modelId="{98DB4779-403C-49C0-AA6A-7810558EED58}" type="presParOf" srcId="{A18F6F63-822F-4B69-B510-B8A290E2D17E}" destId="{909CC46E-C8E7-4B9A-AF15-6F6675CD0C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111FA-76EE-4B26-A739-77AC8F501671}" type="doc">
      <dgm:prSet loTypeId="urn:microsoft.com/office/officeart/2005/8/layout/process1" loCatId="process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4384084-19FE-4DD4-BDE6-073572D72823}">
      <dgm:prSet custT="1"/>
      <dgm:spPr/>
      <dgm:t>
        <a:bodyPr/>
        <a:lstStyle/>
        <a:p>
          <a:pPr rtl="0"/>
          <a:r>
            <a:rPr lang="ru-RU" sz="3200" b="1" dirty="0">
              <a:latin typeface="+mn-lt"/>
              <a:cs typeface="Times New Roman" panose="02020603050405020304" pitchFamily="18" charset="0"/>
            </a:rPr>
            <a:t>Идея проекта:</a:t>
          </a:r>
          <a:endParaRPr lang="ru-RU" sz="3200" dirty="0">
            <a:latin typeface="+mn-lt"/>
            <a:cs typeface="Times New Roman" panose="02020603050405020304" pitchFamily="18" charset="0"/>
          </a:endParaRPr>
        </a:p>
      </dgm:t>
    </dgm:pt>
    <dgm:pt modelId="{E100FD75-3DF6-4018-BD6F-A632E4153AB0}" type="parTrans" cxnId="{12414372-C260-4162-9153-48B3E633CB1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902F3F-1EA3-42FC-BE64-3E1CF91E6AC6}" type="sibTrans" cxnId="{12414372-C260-4162-9153-48B3E633CB1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2F8450-AAE3-425D-A415-2E95B2978142}">
      <dgm:prSet custT="1"/>
      <dgm:spPr/>
      <dgm:t>
        <a:bodyPr/>
        <a:lstStyle/>
        <a:p>
          <a:pPr rtl="0"/>
          <a:r>
            <a:rPr lang="ru-RU" sz="2800" b="1" dirty="0"/>
            <a:t>Компьютерная игра, в которой игрок выступает в качестве компьютерного вируса</a:t>
          </a:r>
          <a:endParaRPr lang="ru-RU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973ECF-E399-456C-B020-999D2CD6A2C9}" type="parTrans" cxnId="{568AFC14-DFF3-4A5A-B91D-332CA551ADA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A3E132-0FD1-4226-A698-07FACF0C050E}" type="sibTrans" cxnId="{568AFC14-DFF3-4A5A-B91D-332CA551ADA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6662-57BE-4B56-AD15-B9DE073B4CEA}" type="pres">
      <dgm:prSet presAssocID="{03D111FA-76EE-4B26-A739-77AC8F501671}" presName="Name0" presStyleCnt="0">
        <dgm:presLayoutVars>
          <dgm:dir/>
          <dgm:resizeHandles val="exact"/>
        </dgm:presLayoutVars>
      </dgm:prSet>
      <dgm:spPr/>
    </dgm:pt>
    <dgm:pt modelId="{A44A8219-627C-45D1-B5C4-04EF3A0DF37B}" type="pres">
      <dgm:prSet presAssocID="{64384084-19FE-4DD4-BDE6-073572D72823}" presName="node" presStyleLbl="node1" presStyleIdx="0" presStyleCnt="2" custScaleX="52629" custLinFactNeighborX="6129">
        <dgm:presLayoutVars>
          <dgm:bulletEnabled val="1"/>
        </dgm:presLayoutVars>
      </dgm:prSet>
      <dgm:spPr/>
    </dgm:pt>
    <dgm:pt modelId="{86B54175-F1A7-4229-BC8A-8E66C0C62CBA}" type="pres">
      <dgm:prSet presAssocID="{03902F3F-1EA3-42FC-BE64-3E1CF91E6AC6}" presName="sibTrans" presStyleLbl="sibTrans2D1" presStyleIdx="0" presStyleCnt="1"/>
      <dgm:spPr/>
    </dgm:pt>
    <dgm:pt modelId="{3195DBFC-DCC8-4F20-ABB7-11A26274AA7D}" type="pres">
      <dgm:prSet presAssocID="{03902F3F-1EA3-42FC-BE64-3E1CF91E6AC6}" presName="connectorText" presStyleLbl="sibTrans2D1" presStyleIdx="0" presStyleCnt="1"/>
      <dgm:spPr/>
    </dgm:pt>
    <dgm:pt modelId="{E1C3B9A8-2904-4D60-9BA9-4537930F6F14}" type="pres">
      <dgm:prSet presAssocID="{B12F8450-AAE3-425D-A415-2E95B2978142}" presName="node" presStyleLbl="node1" presStyleIdx="1" presStyleCnt="2" custScaleX="128339">
        <dgm:presLayoutVars>
          <dgm:bulletEnabled val="1"/>
        </dgm:presLayoutVars>
      </dgm:prSet>
      <dgm:spPr/>
    </dgm:pt>
  </dgm:ptLst>
  <dgm:cxnLst>
    <dgm:cxn modelId="{568AFC14-DFF3-4A5A-B91D-332CA551ADA5}" srcId="{03D111FA-76EE-4B26-A739-77AC8F501671}" destId="{B12F8450-AAE3-425D-A415-2E95B2978142}" srcOrd="1" destOrd="0" parTransId="{F5973ECF-E399-456C-B020-999D2CD6A2C9}" sibTransId="{8BA3E132-0FD1-4226-A698-07FACF0C050E}"/>
    <dgm:cxn modelId="{E5CCB66F-5987-4696-B417-5B7F3CC2F9C1}" type="presOf" srcId="{64384084-19FE-4DD4-BDE6-073572D72823}" destId="{A44A8219-627C-45D1-B5C4-04EF3A0DF37B}" srcOrd="0" destOrd="0" presId="urn:microsoft.com/office/officeart/2005/8/layout/process1"/>
    <dgm:cxn modelId="{12414372-C260-4162-9153-48B3E633CB15}" srcId="{03D111FA-76EE-4B26-A739-77AC8F501671}" destId="{64384084-19FE-4DD4-BDE6-073572D72823}" srcOrd="0" destOrd="0" parTransId="{E100FD75-3DF6-4018-BD6F-A632E4153AB0}" sibTransId="{03902F3F-1EA3-42FC-BE64-3E1CF91E6AC6}"/>
    <dgm:cxn modelId="{8315FF74-82E1-4068-A82C-3053D5B47DE3}" type="presOf" srcId="{03902F3F-1EA3-42FC-BE64-3E1CF91E6AC6}" destId="{86B54175-F1A7-4229-BC8A-8E66C0C62CBA}" srcOrd="0" destOrd="0" presId="urn:microsoft.com/office/officeart/2005/8/layout/process1"/>
    <dgm:cxn modelId="{5A306689-2DBB-4F96-97E8-7E931506711F}" type="presOf" srcId="{B12F8450-AAE3-425D-A415-2E95B2978142}" destId="{E1C3B9A8-2904-4D60-9BA9-4537930F6F14}" srcOrd="0" destOrd="0" presId="urn:microsoft.com/office/officeart/2005/8/layout/process1"/>
    <dgm:cxn modelId="{45CF0CC7-1CB8-4C83-A842-599E7BA21F2B}" type="presOf" srcId="{03902F3F-1EA3-42FC-BE64-3E1CF91E6AC6}" destId="{3195DBFC-DCC8-4F20-ABB7-11A26274AA7D}" srcOrd="1" destOrd="0" presId="urn:microsoft.com/office/officeart/2005/8/layout/process1"/>
    <dgm:cxn modelId="{8D9F02CE-F42C-4EA7-886E-8929321CC05B}" type="presOf" srcId="{03D111FA-76EE-4B26-A739-77AC8F501671}" destId="{07A26662-57BE-4B56-AD15-B9DE073B4CEA}" srcOrd="0" destOrd="0" presId="urn:microsoft.com/office/officeart/2005/8/layout/process1"/>
    <dgm:cxn modelId="{4C601818-FF19-49FF-B693-F97F9B225B5F}" type="presParOf" srcId="{07A26662-57BE-4B56-AD15-B9DE073B4CEA}" destId="{A44A8219-627C-45D1-B5C4-04EF3A0DF37B}" srcOrd="0" destOrd="0" presId="urn:microsoft.com/office/officeart/2005/8/layout/process1"/>
    <dgm:cxn modelId="{2635B642-4267-49D5-B808-86CD15C26352}" type="presParOf" srcId="{07A26662-57BE-4B56-AD15-B9DE073B4CEA}" destId="{86B54175-F1A7-4229-BC8A-8E66C0C62CBA}" srcOrd="1" destOrd="0" presId="urn:microsoft.com/office/officeart/2005/8/layout/process1"/>
    <dgm:cxn modelId="{BC7D2125-5473-44E9-8817-21C6C5AD6267}" type="presParOf" srcId="{86B54175-F1A7-4229-BC8A-8E66C0C62CBA}" destId="{3195DBFC-DCC8-4F20-ABB7-11A26274AA7D}" srcOrd="0" destOrd="0" presId="urn:microsoft.com/office/officeart/2005/8/layout/process1"/>
    <dgm:cxn modelId="{A276B011-531F-4F00-BAFF-BFA5521CE74A}" type="presParOf" srcId="{07A26662-57BE-4B56-AD15-B9DE073B4CEA}" destId="{E1C3B9A8-2904-4D60-9BA9-4537930F6F1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678AC6-7DD7-45F2-8C5F-277F3B23D564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B8ABD5-010D-4A47-865D-02DE658BB37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1800" dirty="0"/>
            <a:t>Каждый узел защищен системой защиты – антивирусом одного из 4 типов</a:t>
          </a:r>
        </a:p>
      </dgm:t>
    </dgm:pt>
    <dgm:pt modelId="{2918DDFB-C19F-422C-A9D9-44765FB5E036}" type="parTrans" cxnId="{62DD95C7-FEE2-4A15-8ECD-1354238CDE00}">
      <dgm:prSet/>
      <dgm:spPr/>
      <dgm:t>
        <a:bodyPr/>
        <a:lstStyle/>
        <a:p>
          <a:endParaRPr lang="ru-RU" sz="1800"/>
        </a:p>
      </dgm:t>
    </dgm:pt>
    <dgm:pt modelId="{3518F74B-3381-44BB-9067-F499DE7FE9DC}" type="sibTrans" cxnId="{62DD95C7-FEE2-4A15-8ECD-1354238CDE00}">
      <dgm:prSet/>
      <dgm:spPr/>
      <dgm:t>
        <a:bodyPr/>
        <a:lstStyle/>
        <a:p>
          <a:endParaRPr lang="ru-RU" sz="1800"/>
        </a:p>
      </dgm:t>
    </dgm:pt>
    <dgm:pt modelId="{7BB181A2-7A18-4FEA-9C16-7E8FFB697E9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000" dirty="0">
              <a:solidFill>
                <a:schemeClr val="tx1"/>
              </a:solidFill>
            </a:rPr>
            <a:t>При попытке игрока (вируса) взломать узел существует вероятность активации системы защиты, которая при срабатывании блокирует соседние узлы. Для дальнейшего продвижения необходимо либо обойти, либо уничтожить антивирус.</a:t>
          </a:r>
        </a:p>
      </dgm:t>
    </dgm:pt>
    <dgm:pt modelId="{DD4CE2D3-3FA0-4828-87BF-2FD9F2D78E0A}" type="sibTrans" cxnId="{5D406854-6B98-4E6B-AEBB-A50642873AF1}">
      <dgm:prSet/>
      <dgm:spPr/>
      <dgm:t>
        <a:bodyPr/>
        <a:lstStyle/>
        <a:p>
          <a:endParaRPr lang="ru-RU" sz="1800"/>
        </a:p>
      </dgm:t>
    </dgm:pt>
    <dgm:pt modelId="{EEB07E7A-37B5-4E7A-93CF-70F8AE737FB8}" type="parTrans" cxnId="{5D406854-6B98-4E6B-AEBB-A50642873AF1}">
      <dgm:prSet/>
      <dgm:spPr/>
      <dgm:t>
        <a:bodyPr/>
        <a:lstStyle/>
        <a:p>
          <a:endParaRPr lang="ru-RU" sz="1800"/>
        </a:p>
      </dgm:t>
    </dgm:pt>
    <dgm:pt modelId="{1FA943C4-461A-4D02-ABA7-745C2E2ABD88}" type="pres">
      <dgm:prSet presAssocID="{7A678AC6-7DD7-45F2-8C5F-277F3B23D5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4FB825-91D5-4DB2-9B11-6087582EB6BF}" type="pres">
      <dgm:prSet presAssocID="{9CB8ABD5-010D-4A47-865D-02DE658BB373}" presName="root" presStyleCnt="0"/>
      <dgm:spPr/>
    </dgm:pt>
    <dgm:pt modelId="{2125CB43-FCD8-47DE-A645-CBA6519C2C7B}" type="pres">
      <dgm:prSet presAssocID="{9CB8ABD5-010D-4A47-865D-02DE658BB373}" presName="rootComposite" presStyleCnt="0"/>
      <dgm:spPr/>
    </dgm:pt>
    <dgm:pt modelId="{D0625857-B119-4BC7-BEE6-6A66D2E36914}" type="pres">
      <dgm:prSet presAssocID="{9CB8ABD5-010D-4A47-865D-02DE658BB373}" presName="rootText" presStyleLbl="node1" presStyleIdx="0" presStyleCnt="2" custScaleX="314204" custScaleY="113615" custLinFactNeighborX="10861" custLinFactNeighborY="-87131"/>
      <dgm:spPr/>
    </dgm:pt>
    <dgm:pt modelId="{B9DEB72B-6F4B-4FF0-99A5-07F9261AD428}" type="pres">
      <dgm:prSet presAssocID="{9CB8ABD5-010D-4A47-865D-02DE658BB373}" presName="rootConnector" presStyleLbl="node1" presStyleIdx="0" presStyleCnt="2"/>
      <dgm:spPr/>
    </dgm:pt>
    <dgm:pt modelId="{9E85B4EB-2F1A-466D-B280-F063C5ECFAB5}" type="pres">
      <dgm:prSet presAssocID="{9CB8ABD5-010D-4A47-865D-02DE658BB373}" presName="childShape" presStyleCnt="0"/>
      <dgm:spPr/>
    </dgm:pt>
    <dgm:pt modelId="{80365346-214E-46B5-B3E7-4396A04589BD}" type="pres">
      <dgm:prSet presAssocID="{7BB181A2-7A18-4FEA-9C16-7E8FFB697E99}" presName="root" presStyleCnt="0"/>
      <dgm:spPr/>
    </dgm:pt>
    <dgm:pt modelId="{19042F15-627F-42B3-90C5-6173A5475EA7}" type="pres">
      <dgm:prSet presAssocID="{7BB181A2-7A18-4FEA-9C16-7E8FFB697E99}" presName="rootComposite" presStyleCnt="0"/>
      <dgm:spPr/>
    </dgm:pt>
    <dgm:pt modelId="{8B5559B4-3841-4CAA-842B-0F0BF9DCAA35}" type="pres">
      <dgm:prSet presAssocID="{7BB181A2-7A18-4FEA-9C16-7E8FFB697E99}" presName="rootText" presStyleLbl="node1" presStyleIdx="1" presStyleCnt="2" custScaleX="454996" custScaleY="315928" custLinFactNeighborX="-31685" custLinFactNeighborY="78405"/>
      <dgm:spPr/>
    </dgm:pt>
    <dgm:pt modelId="{AF4B67B7-6386-49A3-A812-7E3975816AC4}" type="pres">
      <dgm:prSet presAssocID="{7BB181A2-7A18-4FEA-9C16-7E8FFB697E99}" presName="rootConnector" presStyleLbl="node1" presStyleIdx="1" presStyleCnt="2"/>
      <dgm:spPr/>
    </dgm:pt>
    <dgm:pt modelId="{AF22357D-48DF-402F-999B-E7E343BFF583}" type="pres">
      <dgm:prSet presAssocID="{7BB181A2-7A18-4FEA-9C16-7E8FFB697E99}" presName="childShape" presStyleCnt="0"/>
      <dgm:spPr/>
    </dgm:pt>
  </dgm:ptLst>
  <dgm:cxnLst>
    <dgm:cxn modelId="{A2679E0D-658E-44A9-9115-ECCCC65B31D0}" type="presOf" srcId="{9CB8ABD5-010D-4A47-865D-02DE658BB373}" destId="{B9DEB72B-6F4B-4FF0-99A5-07F9261AD428}" srcOrd="1" destOrd="0" presId="urn:microsoft.com/office/officeart/2005/8/layout/hierarchy3"/>
    <dgm:cxn modelId="{1403061E-D776-4DFA-A3A1-96D152C0D77C}" type="presOf" srcId="{9CB8ABD5-010D-4A47-865D-02DE658BB373}" destId="{D0625857-B119-4BC7-BEE6-6A66D2E36914}" srcOrd="0" destOrd="0" presId="urn:microsoft.com/office/officeart/2005/8/layout/hierarchy3"/>
    <dgm:cxn modelId="{EFF4B440-9119-4560-A5AD-7654E6DD8B37}" type="presOf" srcId="{7A678AC6-7DD7-45F2-8C5F-277F3B23D564}" destId="{1FA943C4-461A-4D02-ABA7-745C2E2ABD88}" srcOrd="0" destOrd="0" presId="urn:microsoft.com/office/officeart/2005/8/layout/hierarchy3"/>
    <dgm:cxn modelId="{3CF15452-DA10-4C85-9C14-F7075E5E17FB}" type="presOf" srcId="{7BB181A2-7A18-4FEA-9C16-7E8FFB697E99}" destId="{8B5559B4-3841-4CAA-842B-0F0BF9DCAA35}" srcOrd="0" destOrd="0" presId="urn:microsoft.com/office/officeart/2005/8/layout/hierarchy3"/>
    <dgm:cxn modelId="{5D406854-6B98-4E6B-AEBB-A50642873AF1}" srcId="{7A678AC6-7DD7-45F2-8C5F-277F3B23D564}" destId="{7BB181A2-7A18-4FEA-9C16-7E8FFB697E99}" srcOrd="1" destOrd="0" parTransId="{EEB07E7A-37B5-4E7A-93CF-70F8AE737FB8}" sibTransId="{DD4CE2D3-3FA0-4828-87BF-2FD9F2D78E0A}"/>
    <dgm:cxn modelId="{B7715584-419C-4AE0-B5A2-6678AEB9D133}" type="presOf" srcId="{7BB181A2-7A18-4FEA-9C16-7E8FFB697E99}" destId="{AF4B67B7-6386-49A3-A812-7E3975816AC4}" srcOrd="1" destOrd="0" presId="urn:microsoft.com/office/officeart/2005/8/layout/hierarchy3"/>
    <dgm:cxn modelId="{62DD95C7-FEE2-4A15-8ECD-1354238CDE00}" srcId="{7A678AC6-7DD7-45F2-8C5F-277F3B23D564}" destId="{9CB8ABD5-010D-4A47-865D-02DE658BB373}" srcOrd="0" destOrd="0" parTransId="{2918DDFB-C19F-422C-A9D9-44765FB5E036}" sibTransId="{3518F74B-3381-44BB-9067-F499DE7FE9DC}"/>
    <dgm:cxn modelId="{203E39D4-9808-415A-A5C0-9672ACFC447A}" type="presParOf" srcId="{1FA943C4-461A-4D02-ABA7-745C2E2ABD88}" destId="{C34FB825-91D5-4DB2-9B11-6087582EB6BF}" srcOrd="0" destOrd="0" presId="urn:microsoft.com/office/officeart/2005/8/layout/hierarchy3"/>
    <dgm:cxn modelId="{74508668-C321-4579-B8FF-9F2AAC04F69D}" type="presParOf" srcId="{C34FB825-91D5-4DB2-9B11-6087582EB6BF}" destId="{2125CB43-FCD8-47DE-A645-CBA6519C2C7B}" srcOrd="0" destOrd="0" presId="urn:microsoft.com/office/officeart/2005/8/layout/hierarchy3"/>
    <dgm:cxn modelId="{22BEE822-45D6-44CE-ABF1-62727DA2A847}" type="presParOf" srcId="{2125CB43-FCD8-47DE-A645-CBA6519C2C7B}" destId="{D0625857-B119-4BC7-BEE6-6A66D2E36914}" srcOrd="0" destOrd="0" presId="urn:microsoft.com/office/officeart/2005/8/layout/hierarchy3"/>
    <dgm:cxn modelId="{57977AF9-A2A6-4229-83CD-C18B1ABCFB83}" type="presParOf" srcId="{2125CB43-FCD8-47DE-A645-CBA6519C2C7B}" destId="{B9DEB72B-6F4B-4FF0-99A5-07F9261AD428}" srcOrd="1" destOrd="0" presId="urn:microsoft.com/office/officeart/2005/8/layout/hierarchy3"/>
    <dgm:cxn modelId="{D81C343B-D1C7-4B20-B094-52AB090006D8}" type="presParOf" srcId="{C34FB825-91D5-4DB2-9B11-6087582EB6BF}" destId="{9E85B4EB-2F1A-466D-B280-F063C5ECFAB5}" srcOrd="1" destOrd="0" presId="urn:microsoft.com/office/officeart/2005/8/layout/hierarchy3"/>
    <dgm:cxn modelId="{F7CBFF9A-87C5-4182-BF8B-24CDBC06B2A1}" type="presParOf" srcId="{1FA943C4-461A-4D02-ABA7-745C2E2ABD88}" destId="{80365346-214E-46B5-B3E7-4396A04589BD}" srcOrd="1" destOrd="0" presId="urn:microsoft.com/office/officeart/2005/8/layout/hierarchy3"/>
    <dgm:cxn modelId="{E4B7C0EB-8289-48EF-A5FA-BF1CD21B1290}" type="presParOf" srcId="{80365346-214E-46B5-B3E7-4396A04589BD}" destId="{19042F15-627F-42B3-90C5-6173A5475EA7}" srcOrd="0" destOrd="0" presId="urn:microsoft.com/office/officeart/2005/8/layout/hierarchy3"/>
    <dgm:cxn modelId="{7EFF854D-673E-4D64-B80A-559EF943ABE1}" type="presParOf" srcId="{19042F15-627F-42B3-90C5-6173A5475EA7}" destId="{8B5559B4-3841-4CAA-842B-0F0BF9DCAA35}" srcOrd="0" destOrd="0" presId="urn:microsoft.com/office/officeart/2005/8/layout/hierarchy3"/>
    <dgm:cxn modelId="{AB3B405F-B77E-4A5B-8301-1924A9056E45}" type="presParOf" srcId="{19042F15-627F-42B3-90C5-6173A5475EA7}" destId="{AF4B67B7-6386-49A3-A812-7E3975816AC4}" srcOrd="1" destOrd="0" presId="urn:microsoft.com/office/officeart/2005/8/layout/hierarchy3"/>
    <dgm:cxn modelId="{4F180D33-8653-4309-AF15-7DF876B8F9B6}" type="presParOf" srcId="{80365346-214E-46B5-B3E7-4396A04589BD}" destId="{AF22357D-48DF-402F-999B-E7E343BFF583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678AC6-7DD7-45F2-8C5F-277F3B23D56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B8ABD5-010D-4A47-865D-02DE658BB37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000" dirty="0"/>
            <a:t>1. Шифровка главного узла = победа игрока  </a:t>
          </a:r>
        </a:p>
      </dgm:t>
    </dgm:pt>
    <dgm:pt modelId="{2918DDFB-C19F-422C-A9D9-44765FB5E036}" type="parTrans" cxnId="{62DD95C7-FEE2-4A15-8ECD-1354238CDE00}">
      <dgm:prSet/>
      <dgm:spPr/>
      <dgm:t>
        <a:bodyPr/>
        <a:lstStyle/>
        <a:p>
          <a:endParaRPr lang="ru-RU" sz="1800"/>
        </a:p>
      </dgm:t>
    </dgm:pt>
    <dgm:pt modelId="{3518F74B-3381-44BB-9067-F499DE7FE9DC}" type="sibTrans" cxnId="{62DD95C7-FEE2-4A15-8ECD-1354238CDE00}">
      <dgm:prSet/>
      <dgm:spPr/>
      <dgm:t>
        <a:bodyPr/>
        <a:lstStyle/>
        <a:p>
          <a:endParaRPr lang="ru-RU" sz="1800"/>
        </a:p>
      </dgm:t>
    </dgm:pt>
    <dgm:pt modelId="{DB0E2CCC-E8C5-4B5E-96B9-8651AE6F04B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000" dirty="0"/>
            <a:t>3. Срабатывание таймера тревоги (истечение времени) = поражение игрока</a:t>
          </a:r>
          <a:endParaRPr lang="ru-RU" sz="2000" dirty="0">
            <a:solidFill>
              <a:schemeClr val="tx1"/>
            </a:solidFill>
          </a:endParaRPr>
        </a:p>
      </dgm:t>
    </dgm:pt>
    <dgm:pt modelId="{0E818960-5CCF-480D-A822-36A896BCDCA3}" type="parTrans" cxnId="{D1323B46-2A53-47E0-BC9D-4B43500840EA}">
      <dgm:prSet/>
      <dgm:spPr/>
      <dgm:t>
        <a:bodyPr/>
        <a:lstStyle/>
        <a:p>
          <a:endParaRPr lang="ru-RU" sz="1800"/>
        </a:p>
      </dgm:t>
    </dgm:pt>
    <dgm:pt modelId="{99EBB0B4-E856-4602-98D1-0C32908F6703}" type="sibTrans" cxnId="{D1323B46-2A53-47E0-BC9D-4B43500840EA}">
      <dgm:prSet/>
      <dgm:spPr/>
      <dgm:t>
        <a:bodyPr/>
        <a:lstStyle/>
        <a:p>
          <a:endParaRPr lang="ru-RU" sz="1800"/>
        </a:p>
      </dgm:t>
    </dgm:pt>
    <dgm:pt modelId="{7BB181A2-7A18-4FEA-9C16-7E8FFB697E9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000" dirty="0"/>
            <a:t>2. Уничтожение вируса антивирусом = поражение игрока</a:t>
          </a:r>
          <a:endParaRPr lang="ru-RU" sz="2000" dirty="0">
            <a:solidFill>
              <a:schemeClr val="tx1"/>
            </a:solidFill>
          </a:endParaRPr>
        </a:p>
      </dgm:t>
    </dgm:pt>
    <dgm:pt modelId="{DD4CE2D3-3FA0-4828-87BF-2FD9F2D78E0A}" type="sibTrans" cxnId="{5D406854-6B98-4E6B-AEBB-A50642873AF1}">
      <dgm:prSet/>
      <dgm:spPr/>
      <dgm:t>
        <a:bodyPr/>
        <a:lstStyle/>
        <a:p>
          <a:endParaRPr lang="ru-RU" sz="1800"/>
        </a:p>
      </dgm:t>
    </dgm:pt>
    <dgm:pt modelId="{EEB07E7A-37B5-4E7A-93CF-70F8AE737FB8}" type="parTrans" cxnId="{5D406854-6B98-4E6B-AEBB-A50642873AF1}">
      <dgm:prSet/>
      <dgm:spPr/>
      <dgm:t>
        <a:bodyPr/>
        <a:lstStyle/>
        <a:p>
          <a:endParaRPr lang="ru-RU" sz="1800"/>
        </a:p>
      </dgm:t>
    </dgm:pt>
    <dgm:pt modelId="{6194F6E6-D5F1-4911-83F2-4AC09F2F4C4C}" type="pres">
      <dgm:prSet presAssocID="{7A678AC6-7DD7-45F2-8C5F-277F3B23D564}" presName="compositeShape" presStyleCnt="0">
        <dgm:presLayoutVars>
          <dgm:dir/>
          <dgm:resizeHandles/>
        </dgm:presLayoutVars>
      </dgm:prSet>
      <dgm:spPr/>
    </dgm:pt>
    <dgm:pt modelId="{85989A2B-32E3-413D-994F-67C8780172AF}" type="pres">
      <dgm:prSet presAssocID="{7A678AC6-7DD7-45F2-8C5F-277F3B23D564}" presName="pyramid" presStyleLbl="node1" presStyleIdx="0" presStyleCnt="1" custLinFactNeighborX="-65886" custLinFactNeighborY="669"/>
      <dgm:spPr/>
    </dgm:pt>
    <dgm:pt modelId="{44AA1954-FB6C-4424-9E62-E0431AFEC53F}" type="pres">
      <dgm:prSet presAssocID="{7A678AC6-7DD7-45F2-8C5F-277F3B23D564}" presName="theList" presStyleCnt="0"/>
      <dgm:spPr/>
    </dgm:pt>
    <dgm:pt modelId="{6B016F82-ADD1-46FC-9DF8-A4E97E9A55AD}" type="pres">
      <dgm:prSet presAssocID="{9CB8ABD5-010D-4A47-865D-02DE658BB373}" presName="aNode" presStyleLbl="fgAcc1" presStyleIdx="0" presStyleCnt="3" custScaleX="303760" custScaleY="44606" custLinFactY="21681" custLinFactNeighborX="30026" custLinFactNeighborY="100000">
        <dgm:presLayoutVars>
          <dgm:bulletEnabled val="1"/>
        </dgm:presLayoutVars>
      </dgm:prSet>
      <dgm:spPr/>
    </dgm:pt>
    <dgm:pt modelId="{202F17D7-CA46-4D42-ACC2-744458B56DDB}" type="pres">
      <dgm:prSet presAssocID="{9CB8ABD5-010D-4A47-865D-02DE658BB373}" presName="aSpace" presStyleCnt="0"/>
      <dgm:spPr/>
    </dgm:pt>
    <dgm:pt modelId="{9BDBDA5D-F86F-4E02-84D6-317CB6F9235B}" type="pres">
      <dgm:prSet presAssocID="{7BB181A2-7A18-4FEA-9C16-7E8FFB697E99}" presName="aNode" presStyleLbl="fgAcc1" presStyleIdx="1" presStyleCnt="3" custScaleX="306588" custScaleY="46031" custLinFactY="19340" custLinFactNeighborX="30925" custLinFactNeighborY="100000">
        <dgm:presLayoutVars>
          <dgm:bulletEnabled val="1"/>
        </dgm:presLayoutVars>
      </dgm:prSet>
      <dgm:spPr/>
    </dgm:pt>
    <dgm:pt modelId="{2557AC3B-DDDE-4943-A002-FF53265B78FF}" type="pres">
      <dgm:prSet presAssocID="{7BB181A2-7A18-4FEA-9C16-7E8FFB697E99}" presName="aSpace" presStyleCnt="0"/>
      <dgm:spPr/>
    </dgm:pt>
    <dgm:pt modelId="{5492B681-3564-4ACC-B4B7-3B58D7DB6179}" type="pres">
      <dgm:prSet presAssocID="{DB0E2CCC-E8C5-4B5E-96B9-8651AE6F04B6}" presName="aNode" presStyleLbl="fgAcc1" presStyleIdx="2" presStyleCnt="3" custScaleX="307510" custScaleY="49645" custLinFactY="16544" custLinFactNeighborX="30486" custLinFactNeighborY="100000">
        <dgm:presLayoutVars>
          <dgm:bulletEnabled val="1"/>
        </dgm:presLayoutVars>
      </dgm:prSet>
      <dgm:spPr/>
    </dgm:pt>
    <dgm:pt modelId="{4AEB2C04-BEA9-4B93-A750-40156FBA41DC}" type="pres">
      <dgm:prSet presAssocID="{DB0E2CCC-E8C5-4B5E-96B9-8651AE6F04B6}" presName="aSpace" presStyleCnt="0"/>
      <dgm:spPr/>
    </dgm:pt>
  </dgm:ptLst>
  <dgm:cxnLst>
    <dgm:cxn modelId="{D1323B46-2A53-47E0-BC9D-4B43500840EA}" srcId="{7A678AC6-7DD7-45F2-8C5F-277F3B23D564}" destId="{DB0E2CCC-E8C5-4B5E-96B9-8651AE6F04B6}" srcOrd="2" destOrd="0" parTransId="{0E818960-5CCF-480D-A822-36A896BCDCA3}" sibTransId="{99EBB0B4-E856-4602-98D1-0C32908F6703}"/>
    <dgm:cxn modelId="{B5EBB249-1040-45FE-95A6-9088333D3C53}" type="presOf" srcId="{DB0E2CCC-E8C5-4B5E-96B9-8651AE6F04B6}" destId="{5492B681-3564-4ACC-B4B7-3B58D7DB6179}" srcOrd="0" destOrd="0" presId="urn:microsoft.com/office/officeart/2005/8/layout/pyramid2"/>
    <dgm:cxn modelId="{5D406854-6B98-4E6B-AEBB-A50642873AF1}" srcId="{7A678AC6-7DD7-45F2-8C5F-277F3B23D564}" destId="{7BB181A2-7A18-4FEA-9C16-7E8FFB697E99}" srcOrd="1" destOrd="0" parTransId="{EEB07E7A-37B5-4E7A-93CF-70F8AE737FB8}" sibTransId="{DD4CE2D3-3FA0-4828-87BF-2FD9F2D78E0A}"/>
    <dgm:cxn modelId="{6AFA3BC0-F5CD-4B17-B9B1-A94D120C5627}" type="presOf" srcId="{7BB181A2-7A18-4FEA-9C16-7E8FFB697E99}" destId="{9BDBDA5D-F86F-4E02-84D6-317CB6F9235B}" srcOrd="0" destOrd="0" presId="urn:microsoft.com/office/officeart/2005/8/layout/pyramid2"/>
    <dgm:cxn modelId="{62DD95C7-FEE2-4A15-8ECD-1354238CDE00}" srcId="{7A678AC6-7DD7-45F2-8C5F-277F3B23D564}" destId="{9CB8ABD5-010D-4A47-865D-02DE658BB373}" srcOrd="0" destOrd="0" parTransId="{2918DDFB-C19F-422C-A9D9-44765FB5E036}" sibTransId="{3518F74B-3381-44BB-9067-F499DE7FE9DC}"/>
    <dgm:cxn modelId="{15351EC8-28B7-473B-8CE1-7E0467A3E138}" type="presOf" srcId="{9CB8ABD5-010D-4A47-865D-02DE658BB373}" destId="{6B016F82-ADD1-46FC-9DF8-A4E97E9A55AD}" srcOrd="0" destOrd="0" presId="urn:microsoft.com/office/officeart/2005/8/layout/pyramid2"/>
    <dgm:cxn modelId="{307ABFE7-C209-42EE-853F-BDA37209CD04}" type="presOf" srcId="{7A678AC6-7DD7-45F2-8C5F-277F3B23D564}" destId="{6194F6E6-D5F1-4911-83F2-4AC09F2F4C4C}" srcOrd="0" destOrd="0" presId="urn:microsoft.com/office/officeart/2005/8/layout/pyramid2"/>
    <dgm:cxn modelId="{932B3731-13C4-4D82-91BF-717612C08C1A}" type="presParOf" srcId="{6194F6E6-D5F1-4911-83F2-4AC09F2F4C4C}" destId="{85989A2B-32E3-413D-994F-67C8780172AF}" srcOrd="0" destOrd="0" presId="urn:microsoft.com/office/officeart/2005/8/layout/pyramid2"/>
    <dgm:cxn modelId="{6DDCC409-7975-4584-9028-9DCF6ED17A4A}" type="presParOf" srcId="{6194F6E6-D5F1-4911-83F2-4AC09F2F4C4C}" destId="{44AA1954-FB6C-4424-9E62-E0431AFEC53F}" srcOrd="1" destOrd="0" presId="urn:microsoft.com/office/officeart/2005/8/layout/pyramid2"/>
    <dgm:cxn modelId="{413E7561-96B7-4F28-80D2-3C8BC87F4A30}" type="presParOf" srcId="{44AA1954-FB6C-4424-9E62-E0431AFEC53F}" destId="{6B016F82-ADD1-46FC-9DF8-A4E97E9A55AD}" srcOrd="0" destOrd="0" presId="urn:microsoft.com/office/officeart/2005/8/layout/pyramid2"/>
    <dgm:cxn modelId="{EB6F39F7-8FAA-4087-9A55-3B92BBB7218A}" type="presParOf" srcId="{44AA1954-FB6C-4424-9E62-E0431AFEC53F}" destId="{202F17D7-CA46-4D42-ACC2-744458B56DDB}" srcOrd="1" destOrd="0" presId="urn:microsoft.com/office/officeart/2005/8/layout/pyramid2"/>
    <dgm:cxn modelId="{AF0F461A-8042-4F2D-B7E6-9ECB91135AAA}" type="presParOf" srcId="{44AA1954-FB6C-4424-9E62-E0431AFEC53F}" destId="{9BDBDA5D-F86F-4E02-84D6-317CB6F9235B}" srcOrd="2" destOrd="0" presId="urn:microsoft.com/office/officeart/2005/8/layout/pyramid2"/>
    <dgm:cxn modelId="{A88B6282-10D4-4BC2-A22B-18D2BFB5FDC2}" type="presParOf" srcId="{44AA1954-FB6C-4424-9E62-E0431AFEC53F}" destId="{2557AC3B-DDDE-4943-A002-FF53265B78FF}" srcOrd="3" destOrd="0" presId="urn:microsoft.com/office/officeart/2005/8/layout/pyramid2"/>
    <dgm:cxn modelId="{6CEE82B9-11DA-463D-8215-A2B4FAD66666}" type="presParOf" srcId="{44AA1954-FB6C-4424-9E62-E0431AFEC53F}" destId="{5492B681-3564-4ACC-B4B7-3B58D7DB6179}" srcOrd="4" destOrd="0" presId="urn:microsoft.com/office/officeart/2005/8/layout/pyramid2"/>
    <dgm:cxn modelId="{A43874D1-535F-401F-A231-B2D13F6270E3}" type="presParOf" srcId="{44AA1954-FB6C-4424-9E62-E0431AFEC53F}" destId="{4AEB2C04-BEA9-4B93-A750-40156FBA41D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A68B50-EC7A-4BFB-8D42-593F92552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C760BE-F083-4FB3-B877-5B48F2FB7F97}">
      <dgm:prSet phldrT="[Текст]" custT="1"/>
      <dgm:spPr/>
      <dgm:t>
        <a:bodyPr/>
        <a:lstStyle/>
        <a:p>
          <a:r>
            <a:rPr lang="ru-RU" sz="2800" dirty="0"/>
            <a:t>1. Взлом</a:t>
          </a:r>
        </a:p>
      </dgm:t>
    </dgm:pt>
    <dgm:pt modelId="{6CDB84BA-D2FE-4F20-A8A3-B39A4D65E4C1}" type="parTrans" cxnId="{BBF28EDD-73A8-450A-A93D-EDE4A3BC6196}">
      <dgm:prSet/>
      <dgm:spPr/>
      <dgm:t>
        <a:bodyPr/>
        <a:lstStyle/>
        <a:p>
          <a:endParaRPr lang="ru-RU"/>
        </a:p>
      </dgm:t>
    </dgm:pt>
    <dgm:pt modelId="{07356741-07D1-42B3-90AD-02F426FC73D1}" type="sibTrans" cxnId="{BBF28EDD-73A8-450A-A93D-EDE4A3BC6196}">
      <dgm:prSet/>
      <dgm:spPr/>
      <dgm:t>
        <a:bodyPr/>
        <a:lstStyle/>
        <a:p>
          <a:endParaRPr lang="ru-RU"/>
        </a:p>
      </dgm:t>
    </dgm:pt>
    <dgm:pt modelId="{CB8DC7B8-6897-4F89-8BC0-A68F9D8706FC}">
      <dgm:prSet phldrT="[Текст]" custT="1"/>
      <dgm:spPr/>
      <dgm:t>
        <a:bodyPr/>
        <a:lstStyle/>
        <a:p>
          <a:r>
            <a:rPr lang="ru-RU" sz="2000" dirty="0"/>
            <a:t>Если нет никаких помех, происходит взлом узла</a:t>
          </a:r>
        </a:p>
      </dgm:t>
    </dgm:pt>
    <dgm:pt modelId="{5DD5F74C-3669-48CB-973C-3E57DB0C258C}" type="parTrans" cxnId="{E35BE97D-2172-449E-829B-FF1D6DF521B0}">
      <dgm:prSet/>
      <dgm:spPr/>
      <dgm:t>
        <a:bodyPr/>
        <a:lstStyle/>
        <a:p>
          <a:endParaRPr lang="ru-RU"/>
        </a:p>
      </dgm:t>
    </dgm:pt>
    <dgm:pt modelId="{5CC6D76E-2453-4AA1-9E10-EBB9FEB60713}" type="sibTrans" cxnId="{E35BE97D-2172-449E-829B-FF1D6DF521B0}">
      <dgm:prSet/>
      <dgm:spPr/>
      <dgm:t>
        <a:bodyPr/>
        <a:lstStyle/>
        <a:p>
          <a:endParaRPr lang="ru-RU"/>
        </a:p>
      </dgm:t>
    </dgm:pt>
    <dgm:pt modelId="{6CE867C1-9C92-42AB-9AFA-D44A35DBDAAC}" type="pres">
      <dgm:prSet presAssocID="{FFA68B50-EC7A-4BFB-8D42-593F92552340}" presName="linear" presStyleCnt="0">
        <dgm:presLayoutVars>
          <dgm:animLvl val="lvl"/>
          <dgm:resizeHandles val="exact"/>
        </dgm:presLayoutVars>
      </dgm:prSet>
      <dgm:spPr/>
    </dgm:pt>
    <dgm:pt modelId="{8DFCEA57-4B30-4BAB-A0EE-7169A7A7F219}" type="pres">
      <dgm:prSet presAssocID="{38C760BE-F083-4FB3-B877-5B48F2FB7F97}" presName="parentText" presStyleLbl="node1" presStyleIdx="0" presStyleCnt="1" custScaleY="66776" custLinFactNeighborX="-326" custLinFactNeighborY="-9901">
        <dgm:presLayoutVars>
          <dgm:chMax val="0"/>
          <dgm:bulletEnabled val="1"/>
        </dgm:presLayoutVars>
      </dgm:prSet>
      <dgm:spPr/>
    </dgm:pt>
    <dgm:pt modelId="{AB6897BD-A084-4869-9DDE-1D31FB2C44FE}" type="pres">
      <dgm:prSet presAssocID="{38C760BE-F083-4FB3-B877-5B48F2FB7F97}" presName="childText" presStyleLbl="revTx" presStyleIdx="0" presStyleCnt="1" custScaleY="17863">
        <dgm:presLayoutVars>
          <dgm:bulletEnabled val="1"/>
        </dgm:presLayoutVars>
      </dgm:prSet>
      <dgm:spPr/>
    </dgm:pt>
  </dgm:ptLst>
  <dgm:cxnLst>
    <dgm:cxn modelId="{99E41D1E-E874-4CB3-AA1E-9EF91EA153A5}" type="presOf" srcId="{FFA68B50-EC7A-4BFB-8D42-593F92552340}" destId="{6CE867C1-9C92-42AB-9AFA-D44A35DBDAAC}" srcOrd="0" destOrd="0" presId="urn:microsoft.com/office/officeart/2005/8/layout/vList2"/>
    <dgm:cxn modelId="{38ECA22B-F1C4-4139-9EE2-2FC52A609291}" type="presOf" srcId="{CB8DC7B8-6897-4F89-8BC0-A68F9D8706FC}" destId="{AB6897BD-A084-4869-9DDE-1D31FB2C44FE}" srcOrd="0" destOrd="0" presId="urn:microsoft.com/office/officeart/2005/8/layout/vList2"/>
    <dgm:cxn modelId="{919C385A-46FB-4C7F-81EE-78FD7ED1F227}" type="presOf" srcId="{38C760BE-F083-4FB3-B877-5B48F2FB7F97}" destId="{8DFCEA57-4B30-4BAB-A0EE-7169A7A7F219}" srcOrd="0" destOrd="0" presId="urn:microsoft.com/office/officeart/2005/8/layout/vList2"/>
    <dgm:cxn modelId="{E35BE97D-2172-449E-829B-FF1D6DF521B0}" srcId="{38C760BE-F083-4FB3-B877-5B48F2FB7F97}" destId="{CB8DC7B8-6897-4F89-8BC0-A68F9D8706FC}" srcOrd="0" destOrd="0" parTransId="{5DD5F74C-3669-48CB-973C-3E57DB0C258C}" sibTransId="{5CC6D76E-2453-4AA1-9E10-EBB9FEB60713}"/>
    <dgm:cxn modelId="{BBF28EDD-73A8-450A-A93D-EDE4A3BC6196}" srcId="{FFA68B50-EC7A-4BFB-8D42-593F92552340}" destId="{38C760BE-F083-4FB3-B877-5B48F2FB7F97}" srcOrd="0" destOrd="0" parTransId="{6CDB84BA-D2FE-4F20-A8A3-B39A4D65E4C1}" sibTransId="{07356741-07D1-42B3-90AD-02F426FC73D1}"/>
    <dgm:cxn modelId="{A42D47D9-E903-4CA0-9309-23BDEF877863}" type="presParOf" srcId="{6CE867C1-9C92-42AB-9AFA-D44A35DBDAAC}" destId="{8DFCEA57-4B30-4BAB-A0EE-7169A7A7F219}" srcOrd="0" destOrd="0" presId="urn:microsoft.com/office/officeart/2005/8/layout/vList2"/>
    <dgm:cxn modelId="{B8135E52-E5D7-43CE-9C69-6C2BC81ED00D}" type="presParOf" srcId="{6CE867C1-9C92-42AB-9AFA-D44A35DBDAAC}" destId="{AB6897BD-A084-4869-9DDE-1D31FB2C44F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A68B50-EC7A-4BFB-8D42-593F92552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C760BE-F083-4FB3-B877-5B48F2FB7F97}">
      <dgm:prSet phldrT="[Текст]" custT="1"/>
      <dgm:spPr/>
      <dgm:t>
        <a:bodyPr/>
        <a:lstStyle/>
        <a:p>
          <a:r>
            <a:rPr lang="ru-RU" sz="2800" dirty="0"/>
            <a:t>2. Блокировка</a:t>
          </a:r>
        </a:p>
      </dgm:t>
    </dgm:pt>
    <dgm:pt modelId="{6CDB84BA-D2FE-4F20-A8A3-B39A4D65E4C1}" type="parTrans" cxnId="{BBF28EDD-73A8-450A-A93D-EDE4A3BC6196}">
      <dgm:prSet/>
      <dgm:spPr/>
      <dgm:t>
        <a:bodyPr/>
        <a:lstStyle/>
        <a:p>
          <a:endParaRPr lang="ru-RU"/>
        </a:p>
      </dgm:t>
    </dgm:pt>
    <dgm:pt modelId="{07356741-07D1-42B3-90AD-02F426FC73D1}" type="sibTrans" cxnId="{BBF28EDD-73A8-450A-A93D-EDE4A3BC6196}">
      <dgm:prSet/>
      <dgm:spPr/>
      <dgm:t>
        <a:bodyPr/>
        <a:lstStyle/>
        <a:p>
          <a:endParaRPr lang="ru-RU"/>
        </a:p>
      </dgm:t>
    </dgm:pt>
    <dgm:pt modelId="{CB8DC7B8-6897-4F89-8BC0-A68F9D8706FC}">
      <dgm:prSet phldrT="[Текст]" custT="1"/>
      <dgm:spPr/>
      <dgm:t>
        <a:bodyPr/>
        <a:lstStyle/>
        <a:p>
          <a:r>
            <a:rPr lang="ru-RU" sz="1800" dirty="0"/>
            <a:t>На каждом шаге взлома происходит проверка значения случайной величины, и если она выше значения величины активации антивируса, то взлом останавливается, и внешний вид кнопки меняется на иконку соответствующего ей антивируса. Соседние прилегающие узлы в радиусе поражения  также блокируются, их иконки тоже меняются</a:t>
          </a:r>
        </a:p>
      </dgm:t>
    </dgm:pt>
    <dgm:pt modelId="{5CC6D76E-2453-4AA1-9E10-EBB9FEB60713}" type="sibTrans" cxnId="{E35BE97D-2172-449E-829B-FF1D6DF521B0}">
      <dgm:prSet/>
      <dgm:spPr/>
      <dgm:t>
        <a:bodyPr/>
        <a:lstStyle/>
        <a:p>
          <a:endParaRPr lang="ru-RU"/>
        </a:p>
      </dgm:t>
    </dgm:pt>
    <dgm:pt modelId="{5DD5F74C-3669-48CB-973C-3E57DB0C258C}" type="parTrans" cxnId="{E35BE97D-2172-449E-829B-FF1D6DF521B0}">
      <dgm:prSet/>
      <dgm:spPr/>
      <dgm:t>
        <a:bodyPr/>
        <a:lstStyle/>
        <a:p>
          <a:endParaRPr lang="ru-RU"/>
        </a:p>
      </dgm:t>
    </dgm:pt>
    <dgm:pt modelId="{6CE867C1-9C92-42AB-9AFA-D44A35DBDAAC}" type="pres">
      <dgm:prSet presAssocID="{FFA68B50-EC7A-4BFB-8D42-593F92552340}" presName="linear" presStyleCnt="0">
        <dgm:presLayoutVars>
          <dgm:animLvl val="lvl"/>
          <dgm:resizeHandles val="exact"/>
        </dgm:presLayoutVars>
      </dgm:prSet>
      <dgm:spPr/>
    </dgm:pt>
    <dgm:pt modelId="{8DFCEA57-4B30-4BAB-A0EE-7169A7A7F219}" type="pres">
      <dgm:prSet presAssocID="{38C760BE-F083-4FB3-B877-5B48F2FB7F97}" presName="parentText" presStyleLbl="node1" presStyleIdx="0" presStyleCnt="1" custScaleY="66776" custLinFactNeighborX="279" custLinFactNeighborY="-65062">
        <dgm:presLayoutVars>
          <dgm:chMax val="0"/>
          <dgm:bulletEnabled val="1"/>
        </dgm:presLayoutVars>
      </dgm:prSet>
      <dgm:spPr/>
    </dgm:pt>
    <dgm:pt modelId="{AB6897BD-A084-4869-9DDE-1D31FB2C44FE}" type="pres">
      <dgm:prSet presAssocID="{38C760BE-F083-4FB3-B877-5B48F2FB7F97}" presName="childText" presStyleLbl="revTx" presStyleIdx="0" presStyleCnt="1" custScaleY="96341" custLinFactNeighborX="273" custLinFactNeighborY="-12512">
        <dgm:presLayoutVars>
          <dgm:bulletEnabled val="1"/>
        </dgm:presLayoutVars>
      </dgm:prSet>
      <dgm:spPr/>
    </dgm:pt>
  </dgm:ptLst>
  <dgm:cxnLst>
    <dgm:cxn modelId="{0DDCD702-E377-4ACA-9B2B-F9F5D36DEEEB}" type="presOf" srcId="{FFA68B50-EC7A-4BFB-8D42-593F92552340}" destId="{6CE867C1-9C92-42AB-9AFA-D44A35DBDAAC}" srcOrd="0" destOrd="0" presId="urn:microsoft.com/office/officeart/2005/8/layout/vList2"/>
    <dgm:cxn modelId="{0211FF3E-F725-4E3A-8C72-24AE27BFB182}" type="presOf" srcId="{38C760BE-F083-4FB3-B877-5B48F2FB7F97}" destId="{8DFCEA57-4B30-4BAB-A0EE-7169A7A7F219}" srcOrd="0" destOrd="0" presId="urn:microsoft.com/office/officeart/2005/8/layout/vList2"/>
    <dgm:cxn modelId="{EBD87F6D-FC95-4FF0-8DB1-57C13373A50E}" type="presOf" srcId="{CB8DC7B8-6897-4F89-8BC0-A68F9D8706FC}" destId="{AB6897BD-A084-4869-9DDE-1D31FB2C44FE}" srcOrd="0" destOrd="0" presId="urn:microsoft.com/office/officeart/2005/8/layout/vList2"/>
    <dgm:cxn modelId="{E35BE97D-2172-449E-829B-FF1D6DF521B0}" srcId="{38C760BE-F083-4FB3-B877-5B48F2FB7F97}" destId="{CB8DC7B8-6897-4F89-8BC0-A68F9D8706FC}" srcOrd="0" destOrd="0" parTransId="{5DD5F74C-3669-48CB-973C-3E57DB0C258C}" sibTransId="{5CC6D76E-2453-4AA1-9E10-EBB9FEB60713}"/>
    <dgm:cxn modelId="{BBF28EDD-73A8-450A-A93D-EDE4A3BC6196}" srcId="{FFA68B50-EC7A-4BFB-8D42-593F92552340}" destId="{38C760BE-F083-4FB3-B877-5B48F2FB7F97}" srcOrd="0" destOrd="0" parTransId="{6CDB84BA-D2FE-4F20-A8A3-B39A4D65E4C1}" sibTransId="{07356741-07D1-42B3-90AD-02F426FC73D1}"/>
    <dgm:cxn modelId="{C8AFAAE9-B36A-48E9-A0B6-D537011507B1}" type="presParOf" srcId="{6CE867C1-9C92-42AB-9AFA-D44A35DBDAAC}" destId="{8DFCEA57-4B30-4BAB-A0EE-7169A7A7F219}" srcOrd="0" destOrd="0" presId="urn:microsoft.com/office/officeart/2005/8/layout/vList2"/>
    <dgm:cxn modelId="{C2839593-D4A2-453A-8691-5803DB37E488}" type="presParOf" srcId="{6CE867C1-9C92-42AB-9AFA-D44A35DBDAAC}" destId="{AB6897BD-A084-4869-9DDE-1D31FB2C44F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A68B50-EC7A-4BFB-8D42-593F92552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C760BE-F083-4FB3-B877-5B48F2FB7F97}">
      <dgm:prSet phldrT="[Текст]" custT="1"/>
      <dgm:spPr/>
      <dgm:t>
        <a:bodyPr/>
        <a:lstStyle/>
        <a:p>
          <a:r>
            <a:rPr lang="ru-RU" sz="2800" dirty="0"/>
            <a:t>3. Атака</a:t>
          </a:r>
        </a:p>
      </dgm:t>
    </dgm:pt>
    <dgm:pt modelId="{6CDB84BA-D2FE-4F20-A8A3-B39A4D65E4C1}" type="parTrans" cxnId="{BBF28EDD-73A8-450A-A93D-EDE4A3BC6196}">
      <dgm:prSet/>
      <dgm:spPr/>
      <dgm:t>
        <a:bodyPr/>
        <a:lstStyle/>
        <a:p>
          <a:endParaRPr lang="ru-RU"/>
        </a:p>
      </dgm:t>
    </dgm:pt>
    <dgm:pt modelId="{07356741-07D1-42B3-90AD-02F426FC73D1}" type="sibTrans" cxnId="{BBF28EDD-73A8-450A-A93D-EDE4A3BC6196}">
      <dgm:prSet/>
      <dgm:spPr/>
      <dgm:t>
        <a:bodyPr/>
        <a:lstStyle/>
        <a:p>
          <a:endParaRPr lang="ru-RU"/>
        </a:p>
      </dgm:t>
    </dgm:pt>
    <dgm:pt modelId="{CB8DC7B8-6897-4F89-8BC0-A68F9D8706FC}">
      <dgm:prSet phldrT="[Текст]" custT="1"/>
      <dgm:spPr/>
      <dgm:t>
        <a:bodyPr/>
        <a:lstStyle/>
        <a:p>
          <a:r>
            <a:rPr lang="ru-RU" sz="2000" dirty="0"/>
            <a:t>Узел с активным антивирусом может быть ТОЛЬКО атакован</a:t>
          </a:r>
        </a:p>
      </dgm:t>
    </dgm:pt>
    <dgm:pt modelId="{5CC6D76E-2453-4AA1-9E10-EBB9FEB60713}" type="sibTrans" cxnId="{E35BE97D-2172-449E-829B-FF1D6DF521B0}">
      <dgm:prSet/>
      <dgm:spPr/>
      <dgm:t>
        <a:bodyPr/>
        <a:lstStyle/>
        <a:p>
          <a:endParaRPr lang="ru-RU"/>
        </a:p>
      </dgm:t>
    </dgm:pt>
    <dgm:pt modelId="{5DD5F74C-3669-48CB-973C-3E57DB0C258C}" type="parTrans" cxnId="{E35BE97D-2172-449E-829B-FF1D6DF521B0}">
      <dgm:prSet/>
      <dgm:spPr/>
      <dgm:t>
        <a:bodyPr/>
        <a:lstStyle/>
        <a:p>
          <a:endParaRPr lang="ru-RU"/>
        </a:p>
      </dgm:t>
    </dgm:pt>
    <dgm:pt modelId="{395C657D-2C54-45F3-8A76-9517E43BADE9}">
      <dgm:prSet phldrT="[Текст]" custT="1"/>
      <dgm:spPr/>
      <dgm:t>
        <a:bodyPr/>
        <a:lstStyle/>
        <a:p>
          <a:r>
            <a:rPr lang="ru-RU" sz="2000" dirty="0"/>
            <a:t>Во время атаки антивируса вначале применяются все эффекты активированных </a:t>
          </a:r>
          <a:r>
            <a:rPr lang="ru-RU" sz="2000" dirty="0" err="1"/>
            <a:t>скриптов</a:t>
          </a:r>
          <a:r>
            <a:rPr lang="ru-RU" sz="2000" dirty="0"/>
            <a:t>, такие как: понижение здоровья антивируса в 2 раза; щит, защищающий вирус от урона антивируса; бонусный урон; восстановление целостности вируса.</a:t>
          </a:r>
        </a:p>
      </dgm:t>
    </dgm:pt>
    <dgm:pt modelId="{D71DC4A7-E568-460A-B9A6-D573B0F43746}" type="parTrans" cxnId="{4EB2F8C3-7982-4A98-AC49-AB071977B189}">
      <dgm:prSet/>
      <dgm:spPr/>
      <dgm:t>
        <a:bodyPr/>
        <a:lstStyle/>
        <a:p>
          <a:endParaRPr lang="ru-RU"/>
        </a:p>
      </dgm:t>
    </dgm:pt>
    <dgm:pt modelId="{C8C55DDC-CCF4-4D41-BC2A-4E6084FAF2F3}" type="sibTrans" cxnId="{4EB2F8C3-7982-4A98-AC49-AB071977B189}">
      <dgm:prSet/>
      <dgm:spPr/>
      <dgm:t>
        <a:bodyPr/>
        <a:lstStyle/>
        <a:p>
          <a:endParaRPr lang="ru-RU"/>
        </a:p>
      </dgm:t>
    </dgm:pt>
    <dgm:pt modelId="{9C1CFCC5-C3CD-45F5-A283-A6A1CD60B7D5}">
      <dgm:prSet phldrT="[Текст]" custT="1"/>
      <dgm:spPr/>
      <dgm:t>
        <a:bodyPr/>
        <a:lstStyle/>
        <a:p>
          <a:r>
            <a:rPr lang="ru-RU" sz="2000" dirty="0"/>
            <a:t>Затем рассчитывается урон с учетом всех бонусов </a:t>
          </a:r>
          <a:r>
            <a:rPr lang="ru-RU" sz="2000" dirty="0" err="1"/>
            <a:t>скриптов</a:t>
          </a:r>
          <a:r>
            <a:rPr lang="ru-RU" sz="2000" dirty="0"/>
            <a:t>. На эту величину здоровье антивируса уменьшается. Если в результате атаки здоровье антивируса стало меньше или = 0, он считается уничтоженным. Клетки, заблокированные им, </a:t>
          </a:r>
          <a:r>
            <a:rPr lang="ru-RU" sz="2000" dirty="0" err="1"/>
            <a:t>разблокируются</a:t>
          </a:r>
          <a:r>
            <a:rPr lang="ru-RU" sz="2000" dirty="0"/>
            <a:t>.  Узел, содержащий антивирус становится доступен для дальнейшего взлома.</a:t>
          </a:r>
        </a:p>
      </dgm:t>
    </dgm:pt>
    <dgm:pt modelId="{733C0F5C-AF35-45B1-8BA6-CE94220F7766}" type="parTrans" cxnId="{18C96F1B-21C8-494C-BCA0-5CB6E225357F}">
      <dgm:prSet/>
      <dgm:spPr/>
    </dgm:pt>
    <dgm:pt modelId="{509767B4-EBAF-44EA-B4C5-6B2B99544649}" type="sibTrans" cxnId="{18C96F1B-21C8-494C-BCA0-5CB6E225357F}">
      <dgm:prSet/>
      <dgm:spPr/>
    </dgm:pt>
    <dgm:pt modelId="{D03C7FE6-A859-4304-985A-FD6F9D87E823}">
      <dgm:prSet phldrT="[Текст]" custT="1"/>
      <dgm:spPr/>
      <dgm:t>
        <a:bodyPr/>
        <a:lstStyle/>
        <a:p>
          <a:r>
            <a:rPr lang="ru-RU" sz="2000" dirty="0"/>
            <a:t>Если в результате атаки антивирус не был уничтожен, то он контратакует наш вирус. Происходит активация всех бонусных эффектов антивирусов, рассчитывается урон и полученное количество отнимается сначала от щита (если он есть), затем от здоровья вируса. Если в результате контратаки антивируса здоровье стало меньше или =0, игрок проигрывает.</a:t>
          </a:r>
        </a:p>
      </dgm:t>
    </dgm:pt>
    <dgm:pt modelId="{CAB82696-EB5A-4E59-A078-BA3267243A2F}" type="parTrans" cxnId="{C3DA3AAC-BEA7-4FA5-BA28-EA1D02EFF651}">
      <dgm:prSet/>
      <dgm:spPr/>
    </dgm:pt>
    <dgm:pt modelId="{B9FFA2EA-5CD8-4605-8C2A-4D1AC6084965}" type="sibTrans" cxnId="{C3DA3AAC-BEA7-4FA5-BA28-EA1D02EFF651}">
      <dgm:prSet/>
      <dgm:spPr/>
    </dgm:pt>
    <dgm:pt modelId="{6CE867C1-9C92-42AB-9AFA-D44A35DBDAAC}" type="pres">
      <dgm:prSet presAssocID="{FFA68B50-EC7A-4BFB-8D42-593F92552340}" presName="linear" presStyleCnt="0">
        <dgm:presLayoutVars>
          <dgm:animLvl val="lvl"/>
          <dgm:resizeHandles val="exact"/>
        </dgm:presLayoutVars>
      </dgm:prSet>
      <dgm:spPr/>
    </dgm:pt>
    <dgm:pt modelId="{8DFCEA57-4B30-4BAB-A0EE-7169A7A7F219}" type="pres">
      <dgm:prSet presAssocID="{38C760BE-F083-4FB3-B877-5B48F2FB7F97}" presName="parentText" presStyleLbl="node1" presStyleIdx="0" presStyleCnt="1" custScaleY="66776" custLinFactNeighborX="279" custLinFactNeighborY="-65062">
        <dgm:presLayoutVars>
          <dgm:chMax val="0"/>
          <dgm:bulletEnabled val="1"/>
        </dgm:presLayoutVars>
      </dgm:prSet>
      <dgm:spPr/>
    </dgm:pt>
    <dgm:pt modelId="{AB6897BD-A084-4869-9DDE-1D31FB2C44FE}" type="pres">
      <dgm:prSet presAssocID="{38C760BE-F083-4FB3-B877-5B48F2FB7F97}" presName="childText" presStyleLbl="revTx" presStyleIdx="0" presStyleCnt="1" custScaleY="96341" custLinFactNeighborX="273" custLinFactNeighborY="-12512">
        <dgm:presLayoutVars>
          <dgm:bulletEnabled val="1"/>
        </dgm:presLayoutVars>
      </dgm:prSet>
      <dgm:spPr/>
    </dgm:pt>
  </dgm:ptLst>
  <dgm:cxnLst>
    <dgm:cxn modelId="{18C96F1B-21C8-494C-BCA0-5CB6E225357F}" srcId="{38C760BE-F083-4FB3-B877-5B48F2FB7F97}" destId="{9C1CFCC5-C3CD-45F5-A283-A6A1CD60B7D5}" srcOrd="2" destOrd="0" parTransId="{733C0F5C-AF35-45B1-8BA6-CE94220F7766}" sibTransId="{509767B4-EBAF-44EA-B4C5-6B2B99544649}"/>
    <dgm:cxn modelId="{3119E725-0F32-44AA-8590-B0B9B3D6FEA3}" type="presOf" srcId="{9C1CFCC5-C3CD-45F5-A283-A6A1CD60B7D5}" destId="{AB6897BD-A084-4869-9DDE-1D31FB2C44FE}" srcOrd="0" destOrd="2" presId="urn:microsoft.com/office/officeart/2005/8/layout/vList2"/>
    <dgm:cxn modelId="{E312B42E-EB93-452C-A669-8086BFF16991}" type="presOf" srcId="{38C760BE-F083-4FB3-B877-5B48F2FB7F97}" destId="{8DFCEA57-4B30-4BAB-A0EE-7169A7A7F219}" srcOrd="0" destOrd="0" presId="urn:microsoft.com/office/officeart/2005/8/layout/vList2"/>
    <dgm:cxn modelId="{F543B439-516F-40D5-AE87-501BC8158F07}" type="presOf" srcId="{D03C7FE6-A859-4304-985A-FD6F9D87E823}" destId="{AB6897BD-A084-4869-9DDE-1D31FB2C44FE}" srcOrd="0" destOrd="3" presId="urn:microsoft.com/office/officeart/2005/8/layout/vList2"/>
    <dgm:cxn modelId="{E35BE97D-2172-449E-829B-FF1D6DF521B0}" srcId="{38C760BE-F083-4FB3-B877-5B48F2FB7F97}" destId="{CB8DC7B8-6897-4F89-8BC0-A68F9D8706FC}" srcOrd="0" destOrd="0" parTransId="{5DD5F74C-3669-48CB-973C-3E57DB0C258C}" sibTransId="{5CC6D76E-2453-4AA1-9E10-EBB9FEB60713}"/>
    <dgm:cxn modelId="{8692F49C-21FE-4030-B0E0-D571772B4380}" type="presOf" srcId="{395C657D-2C54-45F3-8A76-9517E43BADE9}" destId="{AB6897BD-A084-4869-9DDE-1D31FB2C44FE}" srcOrd="0" destOrd="1" presId="urn:microsoft.com/office/officeart/2005/8/layout/vList2"/>
    <dgm:cxn modelId="{B614DDAA-F6D3-4ACB-B219-09D37B26D8D5}" type="presOf" srcId="{CB8DC7B8-6897-4F89-8BC0-A68F9D8706FC}" destId="{AB6897BD-A084-4869-9DDE-1D31FB2C44FE}" srcOrd="0" destOrd="0" presId="urn:microsoft.com/office/officeart/2005/8/layout/vList2"/>
    <dgm:cxn modelId="{C3DA3AAC-BEA7-4FA5-BA28-EA1D02EFF651}" srcId="{38C760BE-F083-4FB3-B877-5B48F2FB7F97}" destId="{D03C7FE6-A859-4304-985A-FD6F9D87E823}" srcOrd="3" destOrd="0" parTransId="{CAB82696-EB5A-4E59-A078-BA3267243A2F}" sibTransId="{B9FFA2EA-5CD8-4605-8C2A-4D1AC6084965}"/>
    <dgm:cxn modelId="{4EB2F8C3-7982-4A98-AC49-AB071977B189}" srcId="{38C760BE-F083-4FB3-B877-5B48F2FB7F97}" destId="{395C657D-2C54-45F3-8A76-9517E43BADE9}" srcOrd="1" destOrd="0" parTransId="{D71DC4A7-E568-460A-B9A6-D573B0F43746}" sibTransId="{C8C55DDC-CCF4-4D41-BC2A-4E6084FAF2F3}"/>
    <dgm:cxn modelId="{BBF28EDD-73A8-450A-A93D-EDE4A3BC6196}" srcId="{FFA68B50-EC7A-4BFB-8D42-593F92552340}" destId="{38C760BE-F083-4FB3-B877-5B48F2FB7F97}" srcOrd="0" destOrd="0" parTransId="{6CDB84BA-D2FE-4F20-A8A3-B39A4D65E4C1}" sibTransId="{07356741-07D1-42B3-90AD-02F426FC73D1}"/>
    <dgm:cxn modelId="{097F87E8-7D54-4F48-8396-DD8E88DD054C}" type="presOf" srcId="{FFA68B50-EC7A-4BFB-8D42-593F92552340}" destId="{6CE867C1-9C92-42AB-9AFA-D44A35DBDAAC}" srcOrd="0" destOrd="0" presId="urn:microsoft.com/office/officeart/2005/8/layout/vList2"/>
    <dgm:cxn modelId="{4FBAE226-97AA-490B-99A8-168EE90E2509}" type="presParOf" srcId="{6CE867C1-9C92-42AB-9AFA-D44A35DBDAAC}" destId="{8DFCEA57-4B30-4BAB-A0EE-7169A7A7F219}" srcOrd="0" destOrd="0" presId="urn:microsoft.com/office/officeart/2005/8/layout/vList2"/>
    <dgm:cxn modelId="{C37BECC5-057B-4E01-BB89-204CB18BAE0A}" type="presParOf" srcId="{6CE867C1-9C92-42AB-9AFA-D44A35DBDAAC}" destId="{AB6897BD-A084-4869-9DDE-1D31FB2C44F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A68B50-EC7A-4BFB-8D42-593F92552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C760BE-F083-4FB3-B877-5B48F2FB7F97}">
      <dgm:prSet phldrT="[Текст]" custT="1"/>
      <dgm:spPr/>
      <dgm:t>
        <a:bodyPr/>
        <a:lstStyle/>
        <a:p>
          <a:r>
            <a:rPr lang="ru-RU" sz="2800" dirty="0"/>
            <a:t>4. Шифровка</a:t>
          </a:r>
        </a:p>
      </dgm:t>
    </dgm:pt>
    <dgm:pt modelId="{6CDB84BA-D2FE-4F20-A8A3-B39A4D65E4C1}" type="parTrans" cxnId="{BBF28EDD-73A8-450A-A93D-EDE4A3BC6196}">
      <dgm:prSet/>
      <dgm:spPr/>
      <dgm:t>
        <a:bodyPr/>
        <a:lstStyle/>
        <a:p>
          <a:endParaRPr lang="ru-RU"/>
        </a:p>
      </dgm:t>
    </dgm:pt>
    <dgm:pt modelId="{07356741-07D1-42B3-90AD-02F426FC73D1}" type="sibTrans" cxnId="{BBF28EDD-73A8-450A-A93D-EDE4A3BC6196}">
      <dgm:prSet/>
      <dgm:spPr/>
      <dgm:t>
        <a:bodyPr/>
        <a:lstStyle/>
        <a:p>
          <a:endParaRPr lang="ru-RU"/>
        </a:p>
      </dgm:t>
    </dgm:pt>
    <dgm:pt modelId="{CB8DC7B8-6897-4F89-8BC0-A68F9D8706FC}">
      <dgm:prSet phldrT="[Текст]" custT="1"/>
      <dgm:spPr/>
      <dgm:t>
        <a:bodyPr/>
        <a:lstStyle/>
        <a:p>
          <a:r>
            <a:rPr lang="ru-RU" sz="1800" dirty="0"/>
            <a:t>При отсутствии антивируса узел может быть зашифрован. Шифровка обычных узлов приносит очки, шифровка главного узла – победу.  Во время шифровки проверяется значение случайной величины  и если  она больше величины срабатывания таймера окончания, то таймер активируется. Если не закончить игру до окончания таймера, то игрок проигрывает, очки сгорают</a:t>
          </a:r>
          <a:r>
            <a:rPr lang="ru-RU" sz="2000" dirty="0"/>
            <a:t>.</a:t>
          </a:r>
        </a:p>
      </dgm:t>
    </dgm:pt>
    <dgm:pt modelId="{5CC6D76E-2453-4AA1-9E10-EBB9FEB60713}" type="sibTrans" cxnId="{E35BE97D-2172-449E-829B-FF1D6DF521B0}">
      <dgm:prSet/>
      <dgm:spPr/>
      <dgm:t>
        <a:bodyPr/>
        <a:lstStyle/>
        <a:p>
          <a:endParaRPr lang="ru-RU"/>
        </a:p>
      </dgm:t>
    </dgm:pt>
    <dgm:pt modelId="{5DD5F74C-3669-48CB-973C-3E57DB0C258C}" type="parTrans" cxnId="{E35BE97D-2172-449E-829B-FF1D6DF521B0}">
      <dgm:prSet/>
      <dgm:spPr/>
      <dgm:t>
        <a:bodyPr/>
        <a:lstStyle/>
        <a:p>
          <a:endParaRPr lang="ru-RU"/>
        </a:p>
      </dgm:t>
    </dgm:pt>
    <dgm:pt modelId="{6CE867C1-9C92-42AB-9AFA-D44A35DBDAAC}" type="pres">
      <dgm:prSet presAssocID="{FFA68B50-EC7A-4BFB-8D42-593F92552340}" presName="linear" presStyleCnt="0">
        <dgm:presLayoutVars>
          <dgm:animLvl val="lvl"/>
          <dgm:resizeHandles val="exact"/>
        </dgm:presLayoutVars>
      </dgm:prSet>
      <dgm:spPr/>
    </dgm:pt>
    <dgm:pt modelId="{8DFCEA57-4B30-4BAB-A0EE-7169A7A7F219}" type="pres">
      <dgm:prSet presAssocID="{38C760BE-F083-4FB3-B877-5B48F2FB7F97}" presName="parentText" presStyleLbl="node1" presStyleIdx="0" presStyleCnt="1" custScaleY="66776" custLinFactNeighborX="279" custLinFactNeighborY="-65062">
        <dgm:presLayoutVars>
          <dgm:chMax val="0"/>
          <dgm:bulletEnabled val="1"/>
        </dgm:presLayoutVars>
      </dgm:prSet>
      <dgm:spPr/>
    </dgm:pt>
    <dgm:pt modelId="{AB6897BD-A084-4869-9DDE-1D31FB2C44FE}" type="pres">
      <dgm:prSet presAssocID="{38C760BE-F083-4FB3-B877-5B48F2FB7F97}" presName="childText" presStyleLbl="revTx" presStyleIdx="0" presStyleCnt="1" custScaleY="93922" custLinFactNeighborX="273" custLinFactNeighborY="-12512">
        <dgm:presLayoutVars>
          <dgm:bulletEnabled val="1"/>
        </dgm:presLayoutVars>
      </dgm:prSet>
      <dgm:spPr/>
    </dgm:pt>
  </dgm:ptLst>
  <dgm:cxnLst>
    <dgm:cxn modelId="{F1DFBB63-1555-4712-8E68-6CEB65D0A2AF}" type="presOf" srcId="{CB8DC7B8-6897-4F89-8BC0-A68F9D8706FC}" destId="{AB6897BD-A084-4869-9DDE-1D31FB2C44FE}" srcOrd="0" destOrd="0" presId="urn:microsoft.com/office/officeart/2005/8/layout/vList2"/>
    <dgm:cxn modelId="{8DE59248-5697-42EC-AE29-4CE3DA55BCC0}" type="presOf" srcId="{38C760BE-F083-4FB3-B877-5B48F2FB7F97}" destId="{8DFCEA57-4B30-4BAB-A0EE-7169A7A7F219}" srcOrd="0" destOrd="0" presId="urn:microsoft.com/office/officeart/2005/8/layout/vList2"/>
    <dgm:cxn modelId="{E35BE97D-2172-449E-829B-FF1D6DF521B0}" srcId="{38C760BE-F083-4FB3-B877-5B48F2FB7F97}" destId="{CB8DC7B8-6897-4F89-8BC0-A68F9D8706FC}" srcOrd="0" destOrd="0" parTransId="{5DD5F74C-3669-48CB-973C-3E57DB0C258C}" sibTransId="{5CC6D76E-2453-4AA1-9E10-EBB9FEB60713}"/>
    <dgm:cxn modelId="{BBF28EDD-73A8-450A-A93D-EDE4A3BC6196}" srcId="{FFA68B50-EC7A-4BFB-8D42-593F92552340}" destId="{38C760BE-F083-4FB3-B877-5B48F2FB7F97}" srcOrd="0" destOrd="0" parTransId="{6CDB84BA-D2FE-4F20-A8A3-B39A4D65E4C1}" sibTransId="{07356741-07D1-42B3-90AD-02F426FC73D1}"/>
    <dgm:cxn modelId="{D57059E3-373E-41A8-B708-E7849BF09653}" type="presOf" srcId="{FFA68B50-EC7A-4BFB-8D42-593F92552340}" destId="{6CE867C1-9C92-42AB-9AFA-D44A35DBDAAC}" srcOrd="0" destOrd="0" presId="urn:microsoft.com/office/officeart/2005/8/layout/vList2"/>
    <dgm:cxn modelId="{2C52B76B-1017-46E5-B2AB-C380E53BCB27}" type="presParOf" srcId="{6CE867C1-9C92-42AB-9AFA-D44A35DBDAAC}" destId="{8DFCEA57-4B30-4BAB-A0EE-7169A7A7F219}" srcOrd="0" destOrd="0" presId="urn:microsoft.com/office/officeart/2005/8/layout/vList2"/>
    <dgm:cxn modelId="{177AB558-EF23-4810-B863-DF610ABE9A40}" type="presParOf" srcId="{6CE867C1-9C92-42AB-9AFA-D44A35DBDAAC}" destId="{AB6897BD-A084-4869-9DDE-1D31FB2C44F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3A85BD-AC14-47D3-AA35-30F652F74A94}" type="doc">
      <dgm:prSet loTypeId="urn:microsoft.com/office/officeart/2005/8/layout/hList1" loCatId="list" qsTypeId="urn:microsoft.com/office/officeart/2005/8/quickstyle/3d2#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C743D6-3BA3-423F-BABE-F70CD25C37B4}">
      <dgm:prSet custT="1"/>
      <dgm:spPr/>
      <dgm:t>
        <a:bodyPr/>
        <a:lstStyle/>
        <a:p>
          <a:pPr rtl="0"/>
          <a:r>
            <a:rPr lang="en-US" sz="2000" b="1" dirty="0"/>
            <a:t>Board</a:t>
          </a:r>
          <a:endParaRPr lang="ru-RU" sz="2000" dirty="0"/>
        </a:p>
      </dgm:t>
    </dgm:pt>
    <dgm:pt modelId="{94C06D5B-F923-436B-A386-8A20C517CED3}" type="parTrans" cxnId="{9342A40B-2FFB-4AE7-AB39-F4DA15C24133}">
      <dgm:prSet/>
      <dgm:spPr/>
      <dgm:t>
        <a:bodyPr/>
        <a:lstStyle/>
        <a:p>
          <a:endParaRPr lang="ru-RU"/>
        </a:p>
      </dgm:t>
    </dgm:pt>
    <dgm:pt modelId="{604917B9-86C4-4AB0-80D9-A6F0731CD288}" type="sibTrans" cxnId="{9342A40B-2FFB-4AE7-AB39-F4DA15C24133}">
      <dgm:prSet/>
      <dgm:spPr/>
      <dgm:t>
        <a:bodyPr/>
        <a:lstStyle/>
        <a:p>
          <a:endParaRPr lang="ru-RU"/>
        </a:p>
      </dgm:t>
    </dgm:pt>
    <dgm:pt modelId="{7857A433-B373-45C0-9F88-54321DA34788}">
      <dgm:prSet/>
      <dgm:spPr/>
      <dgm:t>
        <a:bodyPr/>
        <a:lstStyle/>
        <a:p>
          <a:pPr rtl="0"/>
          <a:r>
            <a:rPr lang="ru-RU" dirty="0"/>
            <a:t>Главный класс, отвечает за логику игрового поля, содержит свойства и методы для связи объектов узлов, вируса, антивируса. Генерация игрового поля происходит методом данного класса.</a:t>
          </a:r>
        </a:p>
      </dgm:t>
    </dgm:pt>
    <dgm:pt modelId="{364C5CD3-C0D6-4F01-9D21-B821EF7B157E}" type="parTrans" cxnId="{9766F19C-CE68-4D32-AA5A-A8E55F8B554D}">
      <dgm:prSet/>
      <dgm:spPr/>
      <dgm:t>
        <a:bodyPr/>
        <a:lstStyle/>
        <a:p>
          <a:endParaRPr lang="ru-RU"/>
        </a:p>
      </dgm:t>
    </dgm:pt>
    <dgm:pt modelId="{A8976636-6607-45B5-A589-B152CEE498CC}" type="sibTrans" cxnId="{9766F19C-CE68-4D32-AA5A-A8E55F8B554D}">
      <dgm:prSet/>
      <dgm:spPr/>
      <dgm:t>
        <a:bodyPr/>
        <a:lstStyle/>
        <a:p>
          <a:endParaRPr lang="ru-RU"/>
        </a:p>
      </dgm:t>
    </dgm:pt>
    <dgm:pt modelId="{039F4C93-E96B-4116-9660-F205DA4B96C9}">
      <dgm:prSet custT="1"/>
      <dgm:spPr/>
      <dgm:t>
        <a:bodyPr/>
        <a:lstStyle/>
        <a:p>
          <a:pPr rtl="0"/>
          <a:r>
            <a:rPr lang="en-US" sz="2000" b="1" dirty="0"/>
            <a:t>Node</a:t>
          </a:r>
          <a:endParaRPr lang="ru-RU" sz="2000" dirty="0"/>
        </a:p>
      </dgm:t>
    </dgm:pt>
    <dgm:pt modelId="{1944997F-1864-4F21-B6D5-478536258496}" type="parTrans" cxnId="{21A33BFB-58D0-4847-9FC1-A2EC3165A4DE}">
      <dgm:prSet/>
      <dgm:spPr/>
      <dgm:t>
        <a:bodyPr/>
        <a:lstStyle/>
        <a:p>
          <a:endParaRPr lang="ru-RU"/>
        </a:p>
      </dgm:t>
    </dgm:pt>
    <dgm:pt modelId="{046E402C-3AD5-4D6C-85D3-BBA17807891B}" type="sibTrans" cxnId="{21A33BFB-58D0-4847-9FC1-A2EC3165A4DE}">
      <dgm:prSet/>
      <dgm:spPr/>
      <dgm:t>
        <a:bodyPr/>
        <a:lstStyle/>
        <a:p>
          <a:endParaRPr lang="ru-RU"/>
        </a:p>
      </dgm:t>
    </dgm:pt>
    <dgm:pt modelId="{818D7747-2D09-4199-93DB-138CE25ED0C2}">
      <dgm:prSet custT="1"/>
      <dgm:spPr/>
      <dgm:t>
        <a:bodyPr/>
        <a:lstStyle/>
        <a:p>
          <a:pPr rtl="0"/>
          <a:r>
            <a:rPr lang="en-US" sz="2000" b="1" dirty="0"/>
            <a:t>Virus</a:t>
          </a:r>
          <a:endParaRPr lang="ru-RU" sz="2000" dirty="0"/>
        </a:p>
      </dgm:t>
    </dgm:pt>
    <dgm:pt modelId="{30E643BD-6BBC-4908-96CA-1765F627C066}" type="parTrans" cxnId="{1A1D4A85-5022-4E4E-A539-BEAA39AE1B5C}">
      <dgm:prSet/>
      <dgm:spPr/>
      <dgm:t>
        <a:bodyPr/>
        <a:lstStyle/>
        <a:p>
          <a:endParaRPr lang="ru-RU"/>
        </a:p>
      </dgm:t>
    </dgm:pt>
    <dgm:pt modelId="{0B46181D-16D6-4C8C-BA09-EE3736F5119C}" type="sibTrans" cxnId="{1A1D4A85-5022-4E4E-A539-BEAA39AE1B5C}">
      <dgm:prSet/>
      <dgm:spPr/>
      <dgm:t>
        <a:bodyPr/>
        <a:lstStyle/>
        <a:p>
          <a:endParaRPr lang="ru-RU"/>
        </a:p>
      </dgm:t>
    </dgm:pt>
    <dgm:pt modelId="{D9937142-1389-41BE-9BA8-D7F68D553473}">
      <dgm:prSet/>
      <dgm:spPr/>
      <dgm:t>
        <a:bodyPr/>
        <a:lstStyle/>
        <a:p>
          <a:pPr rtl="0"/>
          <a:r>
            <a:rPr lang="ru-RU" dirty="0"/>
            <a:t>Хранит информацию о состоянии и активных </a:t>
          </a:r>
          <a:r>
            <a:rPr lang="ru-RU" dirty="0" err="1"/>
            <a:t>скриптах</a:t>
          </a:r>
          <a:r>
            <a:rPr lang="ru-RU" dirty="0"/>
            <a:t> вируса. Содержит методы, меняющие очки жизни, атаки, щита и метод атаки антивируса</a:t>
          </a:r>
        </a:p>
      </dgm:t>
    </dgm:pt>
    <dgm:pt modelId="{30567503-3F9D-4B93-AE33-DA6BCDEE5D54}" type="parTrans" cxnId="{FA5F9E49-50F8-4F33-9E46-B00FA8E01475}">
      <dgm:prSet/>
      <dgm:spPr/>
      <dgm:t>
        <a:bodyPr/>
        <a:lstStyle/>
        <a:p>
          <a:endParaRPr lang="ru-RU"/>
        </a:p>
      </dgm:t>
    </dgm:pt>
    <dgm:pt modelId="{36399405-EBFE-4C2A-A121-0F799A6D7C85}" type="sibTrans" cxnId="{FA5F9E49-50F8-4F33-9E46-B00FA8E01475}">
      <dgm:prSet/>
      <dgm:spPr/>
      <dgm:t>
        <a:bodyPr/>
        <a:lstStyle/>
        <a:p>
          <a:endParaRPr lang="ru-RU"/>
        </a:p>
      </dgm:t>
    </dgm:pt>
    <dgm:pt modelId="{51733428-2AA5-4EEB-B99F-1805BB842FC2}">
      <dgm:prSet custT="1"/>
      <dgm:spPr/>
      <dgm:t>
        <a:bodyPr/>
        <a:lstStyle/>
        <a:p>
          <a:pPr rtl="0"/>
          <a:r>
            <a:rPr lang="en-US" sz="2000" b="1" dirty="0"/>
            <a:t>Antivirus</a:t>
          </a:r>
          <a:endParaRPr lang="ru-RU" sz="2000" dirty="0"/>
        </a:p>
      </dgm:t>
    </dgm:pt>
    <dgm:pt modelId="{EC194BB9-FF85-4965-A9B3-00B91AADD552}" type="parTrans" cxnId="{B2D3DEE3-70A2-4317-A8C9-65D8FBF27A32}">
      <dgm:prSet/>
      <dgm:spPr/>
      <dgm:t>
        <a:bodyPr/>
        <a:lstStyle/>
        <a:p>
          <a:endParaRPr lang="ru-RU"/>
        </a:p>
      </dgm:t>
    </dgm:pt>
    <dgm:pt modelId="{38F4A64D-CD15-422F-BB4E-D4E30435DFE1}" type="sibTrans" cxnId="{B2D3DEE3-70A2-4317-A8C9-65D8FBF27A32}">
      <dgm:prSet/>
      <dgm:spPr/>
      <dgm:t>
        <a:bodyPr/>
        <a:lstStyle/>
        <a:p>
          <a:endParaRPr lang="ru-RU"/>
        </a:p>
      </dgm:t>
    </dgm:pt>
    <dgm:pt modelId="{24B70CA2-D104-44C8-87AC-646AD1BD7A46}">
      <dgm:prSet/>
      <dgm:spPr/>
      <dgm:t>
        <a:bodyPr/>
        <a:lstStyle/>
        <a:p>
          <a:pPr rtl="0"/>
          <a:r>
            <a:rPr lang="ru-RU" dirty="0"/>
            <a:t>Содержит в себе свойства антивируса и методы, реализующие ответные меры на воздействие (атака, блокировка)</a:t>
          </a:r>
        </a:p>
      </dgm:t>
    </dgm:pt>
    <dgm:pt modelId="{E9F5811A-DFCC-4A3A-B25B-6F45B4725C26}" type="parTrans" cxnId="{BEF86326-9D6A-4293-8A13-833420339497}">
      <dgm:prSet/>
      <dgm:spPr/>
      <dgm:t>
        <a:bodyPr/>
        <a:lstStyle/>
        <a:p>
          <a:endParaRPr lang="ru-RU"/>
        </a:p>
      </dgm:t>
    </dgm:pt>
    <dgm:pt modelId="{B4642240-341B-4D4E-B821-4E1A2956209D}" type="sibTrans" cxnId="{BEF86326-9D6A-4293-8A13-833420339497}">
      <dgm:prSet/>
      <dgm:spPr/>
      <dgm:t>
        <a:bodyPr/>
        <a:lstStyle/>
        <a:p>
          <a:endParaRPr lang="ru-RU"/>
        </a:p>
      </dgm:t>
    </dgm:pt>
    <dgm:pt modelId="{C9EC06F2-451D-403D-B028-FD31139DB5BB}">
      <dgm:prSet/>
      <dgm:spPr/>
      <dgm:t>
        <a:bodyPr/>
        <a:lstStyle/>
        <a:p>
          <a:pPr rtl="0"/>
          <a:r>
            <a:rPr lang="ru-RU" dirty="0"/>
            <a:t>Отвечает за логику каждого узла на игровом поле. Хранит информацию о координатах узла и его состоянии, ссылку на связанный с этим узлом антивирус. Методы узла представляют собой различные методы по изменению состояния данного узла, методы продвижения взлома и шифровки</a:t>
          </a:r>
        </a:p>
      </dgm:t>
    </dgm:pt>
    <dgm:pt modelId="{46D7A916-8862-4C0E-B8AC-CE92C8683981}" type="sibTrans" cxnId="{303A5B5F-7FA7-4FE9-8E0C-5E395377EDAD}">
      <dgm:prSet/>
      <dgm:spPr/>
      <dgm:t>
        <a:bodyPr/>
        <a:lstStyle/>
        <a:p>
          <a:endParaRPr lang="ru-RU"/>
        </a:p>
      </dgm:t>
    </dgm:pt>
    <dgm:pt modelId="{AB371DA1-A7D6-4080-A79C-28D44A43B486}" type="parTrans" cxnId="{303A5B5F-7FA7-4FE9-8E0C-5E395377EDAD}">
      <dgm:prSet/>
      <dgm:spPr/>
      <dgm:t>
        <a:bodyPr/>
        <a:lstStyle/>
        <a:p>
          <a:endParaRPr lang="ru-RU"/>
        </a:p>
      </dgm:t>
    </dgm:pt>
    <dgm:pt modelId="{B9B58B0D-2CCB-4569-BCA6-0752E3E2C391}">
      <dgm:prSet custT="1"/>
      <dgm:spPr/>
      <dgm:t>
        <a:bodyPr/>
        <a:lstStyle/>
        <a:p>
          <a:pPr rtl="0"/>
          <a:r>
            <a:rPr lang="en-US" sz="2000" b="1" dirty="0"/>
            <a:t>The Player Field</a:t>
          </a:r>
          <a:endParaRPr lang="ru-RU" sz="2000" b="1" dirty="0"/>
        </a:p>
      </dgm:t>
    </dgm:pt>
    <dgm:pt modelId="{35538BA2-E3E9-4A27-9EFE-1C3D584F850E}" type="parTrans" cxnId="{B727EDAA-16AE-453E-9CC0-DB44F29AAFD9}">
      <dgm:prSet/>
      <dgm:spPr/>
      <dgm:t>
        <a:bodyPr/>
        <a:lstStyle/>
        <a:p>
          <a:endParaRPr lang="ru-RU"/>
        </a:p>
      </dgm:t>
    </dgm:pt>
    <dgm:pt modelId="{56881EF4-8D52-478B-B341-F5DB81C0B416}" type="sibTrans" cxnId="{B727EDAA-16AE-453E-9CC0-DB44F29AAFD9}">
      <dgm:prSet/>
      <dgm:spPr/>
      <dgm:t>
        <a:bodyPr/>
        <a:lstStyle/>
        <a:p>
          <a:endParaRPr lang="ru-RU"/>
        </a:p>
      </dgm:t>
    </dgm:pt>
    <dgm:pt modelId="{E4716411-7C7F-4C2C-AEC8-D9931E726628}">
      <dgm:prSet/>
      <dgm:spPr/>
      <dgm:t>
        <a:bodyPr/>
        <a:lstStyle/>
        <a:p>
          <a:pPr rtl="0"/>
          <a:r>
            <a:rPr lang="ru-RU" dirty="0"/>
            <a:t>Отображает всю информацию об игровом поле и инициализирует все нажатия клавиш</a:t>
          </a:r>
        </a:p>
      </dgm:t>
    </dgm:pt>
    <dgm:pt modelId="{E0922253-AA79-469A-871F-F74301F8ADE6}" type="parTrans" cxnId="{88D7A4D9-151C-4D71-A74A-1CF3021567C7}">
      <dgm:prSet/>
      <dgm:spPr/>
      <dgm:t>
        <a:bodyPr/>
        <a:lstStyle/>
        <a:p>
          <a:endParaRPr lang="ru-RU"/>
        </a:p>
      </dgm:t>
    </dgm:pt>
    <dgm:pt modelId="{0783B9CB-D113-4377-A1AB-56F2005DE182}" type="sibTrans" cxnId="{88D7A4D9-151C-4D71-A74A-1CF3021567C7}">
      <dgm:prSet/>
      <dgm:spPr/>
      <dgm:t>
        <a:bodyPr/>
        <a:lstStyle/>
        <a:p>
          <a:endParaRPr lang="ru-RU"/>
        </a:p>
      </dgm:t>
    </dgm:pt>
    <dgm:pt modelId="{8E2803DA-55C5-4DA4-A358-3897DAE51004}" type="pres">
      <dgm:prSet presAssocID="{513A85BD-AC14-47D3-AA35-30F652F74A94}" presName="Name0" presStyleCnt="0">
        <dgm:presLayoutVars>
          <dgm:dir/>
          <dgm:animLvl val="lvl"/>
          <dgm:resizeHandles val="exact"/>
        </dgm:presLayoutVars>
      </dgm:prSet>
      <dgm:spPr/>
    </dgm:pt>
    <dgm:pt modelId="{E3480B3D-30D9-4E54-A7BB-8D5EBB4C89D0}" type="pres">
      <dgm:prSet presAssocID="{2FC743D6-3BA3-423F-BABE-F70CD25C37B4}" presName="composite" presStyleCnt="0"/>
      <dgm:spPr/>
    </dgm:pt>
    <dgm:pt modelId="{F9667567-EEF2-4BBC-A4F5-1F695D1E38E0}" type="pres">
      <dgm:prSet presAssocID="{2FC743D6-3BA3-423F-BABE-F70CD25C37B4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892A0F8-A322-4840-8938-CCA78E995A3A}" type="pres">
      <dgm:prSet presAssocID="{2FC743D6-3BA3-423F-BABE-F70CD25C37B4}" presName="desTx" presStyleLbl="alignAccFollowNode1" presStyleIdx="0" presStyleCnt="5">
        <dgm:presLayoutVars>
          <dgm:bulletEnabled val="1"/>
        </dgm:presLayoutVars>
      </dgm:prSet>
      <dgm:spPr/>
    </dgm:pt>
    <dgm:pt modelId="{73AC79BE-08A0-457C-8A0A-DD4FCFE02FFA}" type="pres">
      <dgm:prSet presAssocID="{604917B9-86C4-4AB0-80D9-A6F0731CD288}" presName="space" presStyleCnt="0"/>
      <dgm:spPr/>
    </dgm:pt>
    <dgm:pt modelId="{D34A291B-D172-49AE-9D5F-9B114687A095}" type="pres">
      <dgm:prSet presAssocID="{039F4C93-E96B-4116-9660-F205DA4B96C9}" presName="composite" presStyleCnt="0"/>
      <dgm:spPr/>
    </dgm:pt>
    <dgm:pt modelId="{A08ADD8A-D5E9-4986-83BC-484168EABD0E}" type="pres">
      <dgm:prSet presAssocID="{039F4C93-E96B-4116-9660-F205DA4B96C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E73A749-F34A-4CB4-B42F-60CE8B3D4138}" type="pres">
      <dgm:prSet presAssocID="{039F4C93-E96B-4116-9660-F205DA4B96C9}" presName="desTx" presStyleLbl="alignAccFollowNode1" presStyleIdx="1" presStyleCnt="5">
        <dgm:presLayoutVars>
          <dgm:bulletEnabled val="1"/>
        </dgm:presLayoutVars>
      </dgm:prSet>
      <dgm:spPr/>
    </dgm:pt>
    <dgm:pt modelId="{E03C4D8A-026A-45D9-8BDC-BC5FE40A9BAE}" type="pres">
      <dgm:prSet presAssocID="{046E402C-3AD5-4D6C-85D3-BBA17807891B}" presName="space" presStyleCnt="0"/>
      <dgm:spPr/>
    </dgm:pt>
    <dgm:pt modelId="{955C62F4-0057-4E1C-8DF5-09A31DC02F70}" type="pres">
      <dgm:prSet presAssocID="{818D7747-2D09-4199-93DB-138CE25ED0C2}" presName="composite" presStyleCnt="0"/>
      <dgm:spPr/>
    </dgm:pt>
    <dgm:pt modelId="{5F5BB192-6DFC-4174-9BB6-47C2F3289455}" type="pres">
      <dgm:prSet presAssocID="{818D7747-2D09-4199-93DB-138CE25ED0C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3F05E09-FBA4-45B1-BACD-5F346C3B8FF2}" type="pres">
      <dgm:prSet presAssocID="{818D7747-2D09-4199-93DB-138CE25ED0C2}" presName="desTx" presStyleLbl="alignAccFollowNode1" presStyleIdx="2" presStyleCnt="5">
        <dgm:presLayoutVars>
          <dgm:bulletEnabled val="1"/>
        </dgm:presLayoutVars>
      </dgm:prSet>
      <dgm:spPr/>
    </dgm:pt>
    <dgm:pt modelId="{3E5D96D0-0ABC-433F-ABCB-3291C8EF6C76}" type="pres">
      <dgm:prSet presAssocID="{0B46181D-16D6-4C8C-BA09-EE3736F5119C}" presName="space" presStyleCnt="0"/>
      <dgm:spPr/>
    </dgm:pt>
    <dgm:pt modelId="{8BCB507B-C5EF-4893-AF8F-262E55F5F6B8}" type="pres">
      <dgm:prSet presAssocID="{51733428-2AA5-4EEB-B99F-1805BB842FC2}" presName="composite" presStyleCnt="0"/>
      <dgm:spPr/>
    </dgm:pt>
    <dgm:pt modelId="{A85595C6-5647-4D62-BB78-491F46FB1146}" type="pres">
      <dgm:prSet presAssocID="{51733428-2AA5-4EEB-B99F-1805BB842FC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3630C1F-AC24-4695-AB94-D198F9A2D2AA}" type="pres">
      <dgm:prSet presAssocID="{51733428-2AA5-4EEB-B99F-1805BB842FC2}" presName="desTx" presStyleLbl="alignAccFollowNode1" presStyleIdx="3" presStyleCnt="5">
        <dgm:presLayoutVars>
          <dgm:bulletEnabled val="1"/>
        </dgm:presLayoutVars>
      </dgm:prSet>
      <dgm:spPr/>
    </dgm:pt>
    <dgm:pt modelId="{719BAB5A-A012-48BC-9BFB-39AEF651EBF0}" type="pres">
      <dgm:prSet presAssocID="{38F4A64D-CD15-422F-BB4E-D4E30435DFE1}" presName="space" presStyleCnt="0"/>
      <dgm:spPr/>
    </dgm:pt>
    <dgm:pt modelId="{5F504545-95A6-41CA-A265-00CB3EBD2C94}" type="pres">
      <dgm:prSet presAssocID="{B9B58B0D-2CCB-4569-BCA6-0752E3E2C391}" presName="composite" presStyleCnt="0"/>
      <dgm:spPr/>
    </dgm:pt>
    <dgm:pt modelId="{C64CCB92-943B-48C8-8671-F1BA03780010}" type="pres">
      <dgm:prSet presAssocID="{B9B58B0D-2CCB-4569-BCA6-0752E3E2C39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4607CA0-E79F-47B6-AE7E-43654942923F}" type="pres">
      <dgm:prSet presAssocID="{B9B58B0D-2CCB-4569-BCA6-0752E3E2C39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9342A40B-2FFB-4AE7-AB39-F4DA15C24133}" srcId="{513A85BD-AC14-47D3-AA35-30F652F74A94}" destId="{2FC743D6-3BA3-423F-BABE-F70CD25C37B4}" srcOrd="0" destOrd="0" parTransId="{94C06D5B-F923-436B-A386-8A20C517CED3}" sibTransId="{604917B9-86C4-4AB0-80D9-A6F0731CD288}"/>
    <dgm:cxn modelId="{BEF86326-9D6A-4293-8A13-833420339497}" srcId="{51733428-2AA5-4EEB-B99F-1805BB842FC2}" destId="{24B70CA2-D104-44C8-87AC-646AD1BD7A46}" srcOrd="0" destOrd="0" parTransId="{E9F5811A-DFCC-4A3A-B25B-6F45B4725C26}" sibTransId="{B4642240-341B-4D4E-B821-4E1A2956209D}"/>
    <dgm:cxn modelId="{2B2D5C3B-427A-4B63-B4EB-FED65C49AEE9}" type="presOf" srcId="{2FC743D6-3BA3-423F-BABE-F70CD25C37B4}" destId="{F9667567-EEF2-4BBC-A4F5-1F695D1E38E0}" srcOrd="0" destOrd="0" presId="urn:microsoft.com/office/officeart/2005/8/layout/hList1"/>
    <dgm:cxn modelId="{9C583C40-76DF-4646-93CF-E141E26E2A37}" type="presOf" srcId="{818D7747-2D09-4199-93DB-138CE25ED0C2}" destId="{5F5BB192-6DFC-4174-9BB6-47C2F3289455}" srcOrd="0" destOrd="0" presId="urn:microsoft.com/office/officeart/2005/8/layout/hList1"/>
    <dgm:cxn modelId="{303A5B5F-7FA7-4FE9-8E0C-5E395377EDAD}" srcId="{039F4C93-E96B-4116-9660-F205DA4B96C9}" destId="{C9EC06F2-451D-403D-B028-FD31139DB5BB}" srcOrd="0" destOrd="0" parTransId="{AB371DA1-A7D6-4080-A79C-28D44A43B486}" sibTransId="{46D7A916-8862-4C0E-B8AC-CE92C8683981}"/>
    <dgm:cxn modelId="{3FB6EB65-283D-45C1-9D26-EC3769CF299B}" type="presOf" srcId="{24B70CA2-D104-44C8-87AC-646AD1BD7A46}" destId="{C3630C1F-AC24-4695-AB94-D198F9A2D2AA}" srcOrd="0" destOrd="0" presId="urn:microsoft.com/office/officeart/2005/8/layout/hList1"/>
    <dgm:cxn modelId="{94931846-09BF-454F-BE79-9F107EC867D1}" type="presOf" srcId="{E4716411-7C7F-4C2C-AEC8-D9931E726628}" destId="{B4607CA0-E79F-47B6-AE7E-43654942923F}" srcOrd="0" destOrd="0" presId="urn:microsoft.com/office/officeart/2005/8/layout/hList1"/>
    <dgm:cxn modelId="{FA5F9E49-50F8-4F33-9E46-B00FA8E01475}" srcId="{818D7747-2D09-4199-93DB-138CE25ED0C2}" destId="{D9937142-1389-41BE-9BA8-D7F68D553473}" srcOrd="0" destOrd="0" parTransId="{30567503-3F9D-4B93-AE33-DA6BCDEE5D54}" sibTransId="{36399405-EBFE-4C2A-A121-0F799A6D7C85}"/>
    <dgm:cxn modelId="{DAD48C55-4916-4618-9C9E-522AF58CFC40}" type="presOf" srcId="{C9EC06F2-451D-403D-B028-FD31139DB5BB}" destId="{AE73A749-F34A-4CB4-B42F-60CE8B3D4138}" srcOrd="0" destOrd="0" presId="urn:microsoft.com/office/officeart/2005/8/layout/hList1"/>
    <dgm:cxn modelId="{52B90A84-C8EF-42C7-85D8-8FD2FDB4F5AB}" type="presOf" srcId="{D9937142-1389-41BE-9BA8-D7F68D553473}" destId="{F3F05E09-FBA4-45B1-BACD-5F346C3B8FF2}" srcOrd="0" destOrd="0" presId="urn:microsoft.com/office/officeart/2005/8/layout/hList1"/>
    <dgm:cxn modelId="{1A1D4A85-5022-4E4E-A539-BEAA39AE1B5C}" srcId="{513A85BD-AC14-47D3-AA35-30F652F74A94}" destId="{818D7747-2D09-4199-93DB-138CE25ED0C2}" srcOrd="2" destOrd="0" parTransId="{30E643BD-6BBC-4908-96CA-1765F627C066}" sibTransId="{0B46181D-16D6-4C8C-BA09-EE3736F5119C}"/>
    <dgm:cxn modelId="{916F8386-0A62-4920-9C2F-0E985719F3A9}" type="presOf" srcId="{039F4C93-E96B-4116-9660-F205DA4B96C9}" destId="{A08ADD8A-D5E9-4986-83BC-484168EABD0E}" srcOrd="0" destOrd="0" presId="urn:microsoft.com/office/officeart/2005/8/layout/hList1"/>
    <dgm:cxn modelId="{CB177F95-7FED-4724-A301-53B809E8E0EF}" type="presOf" srcId="{7857A433-B373-45C0-9F88-54321DA34788}" destId="{B892A0F8-A322-4840-8938-CCA78E995A3A}" srcOrd="0" destOrd="0" presId="urn:microsoft.com/office/officeart/2005/8/layout/hList1"/>
    <dgm:cxn modelId="{9766F19C-CE68-4D32-AA5A-A8E55F8B554D}" srcId="{2FC743D6-3BA3-423F-BABE-F70CD25C37B4}" destId="{7857A433-B373-45C0-9F88-54321DA34788}" srcOrd="0" destOrd="0" parTransId="{364C5CD3-C0D6-4F01-9D21-B821EF7B157E}" sibTransId="{A8976636-6607-45B5-A589-B152CEE498CC}"/>
    <dgm:cxn modelId="{B727EDAA-16AE-453E-9CC0-DB44F29AAFD9}" srcId="{513A85BD-AC14-47D3-AA35-30F652F74A94}" destId="{B9B58B0D-2CCB-4569-BCA6-0752E3E2C391}" srcOrd="4" destOrd="0" parTransId="{35538BA2-E3E9-4A27-9EFE-1C3D584F850E}" sibTransId="{56881EF4-8D52-478B-B341-F5DB81C0B416}"/>
    <dgm:cxn modelId="{6F43FBB0-CB99-4075-AE8B-C0F8B8834145}" type="presOf" srcId="{51733428-2AA5-4EEB-B99F-1805BB842FC2}" destId="{A85595C6-5647-4D62-BB78-491F46FB1146}" srcOrd="0" destOrd="0" presId="urn:microsoft.com/office/officeart/2005/8/layout/hList1"/>
    <dgm:cxn modelId="{71779FBF-C0F9-4605-95C7-291301E1844A}" type="presOf" srcId="{513A85BD-AC14-47D3-AA35-30F652F74A94}" destId="{8E2803DA-55C5-4DA4-A358-3897DAE51004}" srcOrd="0" destOrd="0" presId="urn:microsoft.com/office/officeart/2005/8/layout/hList1"/>
    <dgm:cxn modelId="{88D7A4D9-151C-4D71-A74A-1CF3021567C7}" srcId="{B9B58B0D-2CCB-4569-BCA6-0752E3E2C391}" destId="{E4716411-7C7F-4C2C-AEC8-D9931E726628}" srcOrd="0" destOrd="0" parTransId="{E0922253-AA79-469A-871F-F74301F8ADE6}" sibTransId="{0783B9CB-D113-4377-A1AB-56F2005DE182}"/>
    <dgm:cxn modelId="{B2D3DEE3-70A2-4317-A8C9-65D8FBF27A32}" srcId="{513A85BD-AC14-47D3-AA35-30F652F74A94}" destId="{51733428-2AA5-4EEB-B99F-1805BB842FC2}" srcOrd="3" destOrd="0" parTransId="{EC194BB9-FF85-4965-A9B3-00B91AADD552}" sibTransId="{38F4A64D-CD15-422F-BB4E-D4E30435DFE1}"/>
    <dgm:cxn modelId="{5A48C6EE-5F8B-43CA-88E4-A8F94E3B016E}" type="presOf" srcId="{B9B58B0D-2CCB-4569-BCA6-0752E3E2C391}" destId="{C64CCB92-943B-48C8-8671-F1BA03780010}" srcOrd="0" destOrd="0" presId="urn:microsoft.com/office/officeart/2005/8/layout/hList1"/>
    <dgm:cxn modelId="{21A33BFB-58D0-4847-9FC1-A2EC3165A4DE}" srcId="{513A85BD-AC14-47D3-AA35-30F652F74A94}" destId="{039F4C93-E96B-4116-9660-F205DA4B96C9}" srcOrd="1" destOrd="0" parTransId="{1944997F-1864-4F21-B6D5-478536258496}" sibTransId="{046E402C-3AD5-4D6C-85D3-BBA17807891B}"/>
    <dgm:cxn modelId="{DE8B5B69-5733-4462-A949-AD565C487410}" type="presParOf" srcId="{8E2803DA-55C5-4DA4-A358-3897DAE51004}" destId="{E3480B3D-30D9-4E54-A7BB-8D5EBB4C89D0}" srcOrd="0" destOrd="0" presId="urn:microsoft.com/office/officeart/2005/8/layout/hList1"/>
    <dgm:cxn modelId="{8877C0EC-F90E-4DF5-9F5E-5A2AAB9937EF}" type="presParOf" srcId="{E3480B3D-30D9-4E54-A7BB-8D5EBB4C89D0}" destId="{F9667567-EEF2-4BBC-A4F5-1F695D1E38E0}" srcOrd="0" destOrd="0" presId="urn:microsoft.com/office/officeart/2005/8/layout/hList1"/>
    <dgm:cxn modelId="{7C19000E-6961-4343-99A6-B686BCFA1C0A}" type="presParOf" srcId="{E3480B3D-30D9-4E54-A7BB-8D5EBB4C89D0}" destId="{B892A0F8-A322-4840-8938-CCA78E995A3A}" srcOrd="1" destOrd="0" presId="urn:microsoft.com/office/officeart/2005/8/layout/hList1"/>
    <dgm:cxn modelId="{2A164B5A-B36E-4097-A1A1-1EFE9008F3BC}" type="presParOf" srcId="{8E2803DA-55C5-4DA4-A358-3897DAE51004}" destId="{73AC79BE-08A0-457C-8A0A-DD4FCFE02FFA}" srcOrd="1" destOrd="0" presId="urn:microsoft.com/office/officeart/2005/8/layout/hList1"/>
    <dgm:cxn modelId="{31918B66-17A4-4DFD-A66F-7EF7D8EE2196}" type="presParOf" srcId="{8E2803DA-55C5-4DA4-A358-3897DAE51004}" destId="{D34A291B-D172-49AE-9D5F-9B114687A095}" srcOrd="2" destOrd="0" presId="urn:microsoft.com/office/officeart/2005/8/layout/hList1"/>
    <dgm:cxn modelId="{954A408D-69D4-4575-9B69-41DDCD7285DF}" type="presParOf" srcId="{D34A291B-D172-49AE-9D5F-9B114687A095}" destId="{A08ADD8A-D5E9-4986-83BC-484168EABD0E}" srcOrd="0" destOrd="0" presId="urn:microsoft.com/office/officeart/2005/8/layout/hList1"/>
    <dgm:cxn modelId="{3FD50DEC-7C8F-4EFB-A9D9-4FC1FE0FE2D4}" type="presParOf" srcId="{D34A291B-D172-49AE-9D5F-9B114687A095}" destId="{AE73A749-F34A-4CB4-B42F-60CE8B3D4138}" srcOrd="1" destOrd="0" presId="urn:microsoft.com/office/officeart/2005/8/layout/hList1"/>
    <dgm:cxn modelId="{BB396A5B-FDB8-4621-9F5F-467A77A75521}" type="presParOf" srcId="{8E2803DA-55C5-4DA4-A358-3897DAE51004}" destId="{E03C4D8A-026A-45D9-8BDC-BC5FE40A9BAE}" srcOrd="3" destOrd="0" presId="urn:microsoft.com/office/officeart/2005/8/layout/hList1"/>
    <dgm:cxn modelId="{0B9B0A64-D897-4D42-A84B-AB633BCE8FFA}" type="presParOf" srcId="{8E2803DA-55C5-4DA4-A358-3897DAE51004}" destId="{955C62F4-0057-4E1C-8DF5-09A31DC02F70}" srcOrd="4" destOrd="0" presId="urn:microsoft.com/office/officeart/2005/8/layout/hList1"/>
    <dgm:cxn modelId="{0E652D93-E3DE-438C-9AD9-7A11CF37A7E9}" type="presParOf" srcId="{955C62F4-0057-4E1C-8DF5-09A31DC02F70}" destId="{5F5BB192-6DFC-4174-9BB6-47C2F3289455}" srcOrd="0" destOrd="0" presId="urn:microsoft.com/office/officeart/2005/8/layout/hList1"/>
    <dgm:cxn modelId="{2AEF8DF6-FBF0-4AC2-BAE8-F5FCAC34E413}" type="presParOf" srcId="{955C62F4-0057-4E1C-8DF5-09A31DC02F70}" destId="{F3F05E09-FBA4-45B1-BACD-5F346C3B8FF2}" srcOrd="1" destOrd="0" presId="urn:microsoft.com/office/officeart/2005/8/layout/hList1"/>
    <dgm:cxn modelId="{C564413D-2CA5-40D5-BF32-42F7F15442F9}" type="presParOf" srcId="{8E2803DA-55C5-4DA4-A358-3897DAE51004}" destId="{3E5D96D0-0ABC-433F-ABCB-3291C8EF6C76}" srcOrd="5" destOrd="0" presId="urn:microsoft.com/office/officeart/2005/8/layout/hList1"/>
    <dgm:cxn modelId="{A17EC7A3-8E5C-4B0A-BDE9-26CFE5F7163A}" type="presParOf" srcId="{8E2803DA-55C5-4DA4-A358-3897DAE51004}" destId="{8BCB507B-C5EF-4893-AF8F-262E55F5F6B8}" srcOrd="6" destOrd="0" presId="urn:microsoft.com/office/officeart/2005/8/layout/hList1"/>
    <dgm:cxn modelId="{EA9FD6A4-4F98-4EAC-832F-B1ED94E04489}" type="presParOf" srcId="{8BCB507B-C5EF-4893-AF8F-262E55F5F6B8}" destId="{A85595C6-5647-4D62-BB78-491F46FB1146}" srcOrd="0" destOrd="0" presId="urn:microsoft.com/office/officeart/2005/8/layout/hList1"/>
    <dgm:cxn modelId="{E1C3AB15-D95C-436A-90B1-84A46D0A0933}" type="presParOf" srcId="{8BCB507B-C5EF-4893-AF8F-262E55F5F6B8}" destId="{C3630C1F-AC24-4695-AB94-D198F9A2D2AA}" srcOrd="1" destOrd="0" presId="urn:microsoft.com/office/officeart/2005/8/layout/hList1"/>
    <dgm:cxn modelId="{7208C3C9-96D5-4678-972E-53118150C997}" type="presParOf" srcId="{8E2803DA-55C5-4DA4-A358-3897DAE51004}" destId="{719BAB5A-A012-48BC-9BFB-39AEF651EBF0}" srcOrd="7" destOrd="0" presId="urn:microsoft.com/office/officeart/2005/8/layout/hList1"/>
    <dgm:cxn modelId="{7D59B288-448B-4093-B99B-2B9890E11F49}" type="presParOf" srcId="{8E2803DA-55C5-4DA4-A358-3897DAE51004}" destId="{5F504545-95A6-41CA-A265-00CB3EBD2C94}" srcOrd="8" destOrd="0" presId="urn:microsoft.com/office/officeart/2005/8/layout/hList1"/>
    <dgm:cxn modelId="{38260DE2-C0E9-4F0F-8663-787FD078B36A}" type="presParOf" srcId="{5F504545-95A6-41CA-A265-00CB3EBD2C94}" destId="{C64CCB92-943B-48C8-8671-F1BA03780010}" srcOrd="0" destOrd="0" presId="urn:microsoft.com/office/officeart/2005/8/layout/hList1"/>
    <dgm:cxn modelId="{56956D9A-1BE7-43D7-BD27-DE01597408BA}" type="presParOf" srcId="{5F504545-95A6-41CA-A265-00CB3EBD2C94}" destId="{B4607CA0-E79F-47B6-AE7E-4365494292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4CC3D-81C0-47AC-B69A-4F3654ABAD98}">
      <dsp:nvSpPr>
        <dsp:cNvPr id="0" name=""/>
        <dsp:cNvSpPr/>
      </dsp:nvSpPr>
      <dsp:spPr>
        <a:xfrm rot="5400000">
          <a:off x="6822487" y="-2799994"/>
          <a:ext cx="1053499" cy="6916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Перенесение проекта на базу </a:t>
          </a:r>
          <a:r>
            <a:rPr lang="en-US" sz="29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pygame</a:t>
          </a:r>
          <a:endParaRPr lang="ru-RU" sz="2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890773" y="183148"/>
        <a:ext cx="6865500" cy="950643"/>
      </dsp:txXfrm>
    </dsp:sp>
    <dsp:sp modelId="{1F123E66-516C-4125-8783-85A202058148}">
      <dsp:nvSpPr>
        <dsp:cNvPr id="0" name=""/>
        <dsp:cNvSpPr/>
      </dsp:nvSpPr>
      <dsp:spPr>
        <a:xfrm>
          <a:off x="0" y="32"/>
          <a:ext cx="3890772" cy="1316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>
              <a:latin typeface="+mn-lt"/>
              <a:cs typeface="Times New Roman" panose="02020603050405020304" pitchFamily="18" charset="0"/>
            </a:rPr>
            <a:t>Основная задача, которую решает проект: </a:t>
          </a:r>
        </a:p>
      </dsp:txBody>
      <dsp:txXfrm>
        <a:off x="64284" y="64316"/>
        <a:ext cx="3762204" cy="1188306"/>
      </dsp:txXfrm>
    </dsp:sp>
    <dsp:sp modelId="{66A92FF9-A7D8-47E1-B3F5-24FAE36D421A}">
      <dsp:nvSpPr>
        <dsp:cNvPr id="0" name=""/>
        <dsp:cNvSpPr/>
      </dsp:nvSpPr>
      <dsp:spPr>
        <a:xfrm rot="5400000">
          <a:off x="6822487" y="-1417276"/>
          <a:ext cx="1053499" cy="6916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 найти главный узел, взломать его и зашифровать                              </a:t>
          </a:r>
        </a:p>
      </dsp:txBody>
      <dsp:txXfrm rot="-5400000">
        <a:off x="3890773" y="1565866"/>
        <a:ext cx="6865500" cy="950643"/>
      </dsp:txXfrm>
    </dsp:sp>
    <dsp:sp modelId="{B162B50B-1A9C-41DA-9E36-6731668E414E}">
      <dsp:nvSpPr>
        <dsp:cNvPr id="0" name=""/>
        <dsp:cNvSpPr/>
      </dsp:nvSpPr>
      <dsp:spPr>
        <a:xfrm>
          <a:off x="0" y="1382750"/>
          <a:ext cx="3890772" cy="1316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Цель игры:</a:t>
          </a:r>
        </a:p>
      </dsp:txBody>
      <dsp:txXfrm>
        <a:off x="64284" y="1447034"/>
        <a:ext cx="3762204" cy="11883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76ECB-C9B6-42EC-AA24-3E6AF5C32D8B}">
      <dsp:nvSpPr>
        <dsp:cNvPr id="0" name=""/>
        <dsp:cNvSpPr/>
      </dsp:nvSpPr>
      <dsp:spPr>
        <a:xfrm>
          <a:off x="0" y="524271"/>
          <a:ext cx="1100023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23E65-F346-4757-8DFA-6B4ACB15F8A7}">
      <dsp:nvSpPr>
        <dsp:cNvPr id="0" name=""/>
        <dsp:cNvSpPr/>
      </dsp:nvSpPr>
      <dsp:spPr>
        <a:xfrm>
          <a:off x="550011" y="37191"/>
          <a:ext cx="7700161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048" tIns="0" rIns="291048" bIns="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pygame</a:t>
          </a:r>
          <a:endParaRPr lang="ru-RU" sz="3300" b="1" kern="1200" dirty="0"/>
        </a:p>
      </dsp:txBody>
      <dsp:txXfrm>
        <a:off x="597566" y="84746"/>
        <a:ext cx="7605051" cy="879050"/>
      </dsp:txXfrm>
    </dsp:sp>
    <dsp:sp modelId="{D0C277D8-A293-4463-B7BD-5F27E6A5EF95}">
      <dsp:nvSpPr>
        <dsp:cNvPr id="0" name=""/>
        <dsp:cNvSpPr/>
      </dsp:nvSpPr>
      <dsp:spPr>
        <a:xfrm>
          <a:off x="0" y="2021152"/>
          <a:ext cx="1100023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FE727-5FE3-4794-B338-224D444D8E1D}">
      <dsp:nvSpPr>
        <dsp:cNvPr id="0" name=""/>
        <dsp:cNvSpPr/>
      </dsp:nvSpPr>
      <dsp:spPr>
        <a:xfrm>
          <a:off x="550011" y="1534072"/>
          <a:ext cx="7700161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048" tIns="0" rIns="291048" bIns="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Random</a:t>
          </a:r>
          <a:endParaRPr lang="ru-RU" sz="3300" b="1" kern="1200" dirty="0"/>
        </a:p>
      </dsp:txBody>
      <dsp:txXfrm>
        <a:off x="597566" y="1581627"/>
        <a:ext cx="7605051" cy="879050"/>
      </dsp:txXfrm>
    </dsp:sp>
    <dsp:sp modelId="{540B8D70-7182-4636-9D74-2A02DF4A8D02}">
      <dsp:nvSpPr>
        <dsp:cNvPr id="0" name=""/>
        <dsp:cNvSpPr/>
      </dsp:nvSpPr>
      <dsp:spPr>
        <a:xfrm>
          <a:off x="0" y="3518032"/>
          <a:ext cx="1100023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DF63F-AE60-4A04-A1DE-323538CB0721}">
      <dsp:nvSpPr>
        <dsp:cNvPr id="0" name=""/>
        <dsp:cNvSpPr/>
      </dsp:nvSpPr>
      <dsp:spPr>
        <a:xfrm>
          <a:off x="550011" y="3030952"/>
          <a:ext cx="7700161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048" tIns="0" rIns="291048" bIns="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Path</a:t>
          </a:r>
          <a:endParaRPr lang="ru-RU" sz="3300" b="1" kern="1200" dirty="0"/>
        </a:p>
      </dsp:txBody>
      <dsp:txXfrm>
        <a:off x="597566" y="3078507"/>
        <a:ext cx="7605051" cy="8790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FCD92-77CD-4705-99C3-E9B7A26F5EBB}">
      <dsp:nvSpPr>
        <dsp:cNvPr id="0" name=""/>
        <dsp:cNvSpPr/>
      </dsp:nvSpPr>
      <dsp:spPr>
        <a:xfrm>
          <a:off x="0" y="932398"/>
          <a:ext cx="11000231" cy="315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40" tIns="520700" rIns="853740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Игровое поле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Таймер конца игры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Функция взлома и шифровки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Атака на антивирусы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Конфигурация уровней сложности (в разработке)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Механика победы</a:t>
          </a:r>
        </a:p>
      </dsp:txBody>
      <dsp:txXfrm>
        <a:off x="0" y="932398"/>
        <a:ext cx="11000231" cy="3150000"/>
      </dsp:txXfrm>
    </dsp:sp>
    <dsp:sp modelId="{623476D8-1479-4ED5-9480-7FE05AE2A419}">
      <dsp:nvSpPr>
        <dsp:cNvPr id="0" name=""/>
        <dsp:cNvSpPr/>
      </dsp:nvSpPr>
      <dsp:spPr>
        <a:xfrm>
          <a:off x="550011" y="563398"/>
          <a:ext cx="770016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048" tIns="0" rIns="291048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 ходе выполнения проекта удалось реализовать:</a:t>
          </a:r>
        </a:p>
      </dsp:txBody>
      <dsp:txXfrm>
        <a:off x="586037" y="599424"/>
        <a:ext cx="7628109" cy="6659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C46E-C8E7-4B9A-AF15-6F6675CD0C8C}">
      <dsp:nvSpPr>
        <dsp:cNvPr id="0" name=""/>
        <dsp:cNvSpPr/>
      </dsp:nvSpPr>
      <dsp:spPr>
        <a:xfrm>
          <a:off x="0" y="1248933"/>
          <a:ext cx="11000231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40" tIns="583184" rIns="853740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/>
            <a:t>Скрипты (Казарников)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/>
            <a:t>Главное меню на </a:t>
          </a:r>
          <a:r>
            <a:rPr lang="en-US" sz="2800" kern="1200" dirty="0" err="1"/>
            <a:t>pygame</a:t>
          </a:r>
          <a:r>
            <a:rPr lang="ru-RU" sz="2800" kern="1200" dirty="0"/>
            <a:t> (Шульга)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/>
            <a:t>Конфигурация уровней сложности (Шульга) </a:t>
          </a:r>
        </a:p>
      </dsp:txBody>
      <dsp:txXfrm>
        <a:off x="0" y="1248933"/>
        <a:ext cx="11000231" cy="2116800"/>
      </dsp:txXfrm>
    </dsp:sp>
    <dsp:sp modelId="{C91ABCAB-1726-42DD-A9AC-23EB1300FB3E}">
      <dsp:nvSpPr>
        <dsp:cNvPr id="0" name=""/>
        <dsp:cNvSpPr/>
      </dsp:nvSpPr>
      <dsp:spPr>
        <a:xfrm>
          <a:off x="550011" y="835653"/>
          <a:ext cx="7700161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048" tIns="0" rIns="291048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На данный момент осталось не реализовано:</a:t>
          </a:r>
        </a:p>
      </dsp:txBody>
      <dsp:txXfrm>
        <a:off x="590360" y="876002"/>
        <a:ext cx="7619463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A8219-627C-45D1-B5C4-04EF3A0DF37B}">
      <dsp:nvSpPr>
        <dsp:cNvPr id="0" name=""/>
        <dsp:cNvSpPr/>
      </dsp:nvSpPr>
      <dsp:spPr>
        <a:xfrm>
          <a:off x="134683" y="0"/>
          <a:ext cx="2665914" cy="1318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>
              <a:latin typeface="+mn-lt"/>
              <a:cs typeface="Times New Roman" panose="02020603050405020304" pitchFamily="18" charset="0"/>
            </a:rPr>
            <a:t>Идея проекта:</a:t>
          </a:r>
          <a:endParaRPr lang="ru-RU" sz="3200" kern="1200" dirty="0">
            <a:latin typeface="+mn-lt"/>
            <a:cs typeface="Times New Roman" panose="02020603050405020304" pitchFamily="18" charset="0"/>
          </a:endParaRPr>
        </a:p>
      </dsp:txBody>
      <dsp:txXfrm>
        <a:off x="173299" y="38616"/>
        <a:ext cx="2588682" cy="1241199"/>
      </dsp:txXfrm>
    </dsp:sp>
    <dsp:sp modelId="{86B54175-F1A7-4229-BC8A-8E66C0C62CBA}">
      <dsp:nvSpPr>
        <dsp:cNvPr id="0" name=""/>
        <dsp:cNvSpPr/>
      </dsp:nvSpPr>
      <dsp:spPr>
        <a:xfrm>
          <a:off x="3276100" y="31095"/>
          <a:ext cx="1008064" cy="125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76100" y="282343"/>
        <a:ext cx="705645" cy="753744"/>
      </dsp:txXfrm>
    </dsp:sp>
    <dsp:sp modelId="{E1C3B9A8-2904-4D60-9BA9-4537930F6F14}">
      <dsp:nvSpPr>
        <dsp:cNvPr id="0" name=""/>
        <dsp:cNvSpPr/>
      </dsp:nvSpPr>
      <dsp:spPr>
        <a:xfrm>
          <a:off x="4702607" y="0"/>
          <a:ext cx="6500994" cy="1318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Компьютерная игра, в которой игрок выступает в качестве компьютерного вируса</a:t>
          </a:r>
          <a:endParaRPr lang="ru-RU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41223" y="38616"/>
        <a:ext cx="6423762" cy="1241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25857-B119-4BC7-BEE6-6A66D2E36914}">
      <dsp:nvSpPr>
        <dsp:cNvPr id="0" name=""/>
        <dsp:cNvSpPr/>
      </dsp:nvSpPr>
      <dsp:spPr>
        <a:xfrm>
          <a:off x="159028" y="536129"/>
          <a:ext cx="4371255" cy="79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Каждый узел защищен системой защиты – антивирусом одного из 4 типов</a:t>
          </a:r>
        </a:p>
      </dsp:txBody>
      <dsp:txXfrm>
        <a:off x="182176" y="559277"/>
        <a:ext cx="4324959" cy="744018"/>
      </dsp:txXfrm>
    </dsp:sp>
    <dsp:sp modelId="{8B5559B4-3841-4CAA-842B-0F0BF9DCAA35}">
      <dsp:nvSpPr>
        <dsp:cNvPr id="0" name=""/>
        <dsp:cNvSpPr/>
      </dsp:nvSpPr>
      <dsp:spPr>
        <a:xfrm>
          <a:off x="4286181" y="1687610"/>
          <a:ext cx="6329976" cy="21976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При попытке игрока (вируса) взломать узел существует вероятность активации системы защиты, которая при срабатывании блокирует соседние узлы. Для дальнейшего продвижения необходимо либо обойти, либо уничтожить антивирус.</a:t>
          </a:r>
        </a:p>
      </dsp:txBody>
      <dsp:txXfrm>
        <a:off x="4350547" y="1751976"/>
        <a:ext cx="6201244" cy="2068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9A2B-32E3-413D-994F-67C8780172AF}">
      <dsp:nvSpPr>
        <dsp:cNvPr id="0" name=""/>
        <dsp:cNvSpPr/>
      </dsp:nvSpPr>
      <dsp:spPr>
        <a:xfrm>
          <a:off x="0" y="0"/>
          <a:ext cx="4482059" cy="448205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16F82-ADD1-46FC-9DF8-A4E97E9A55AD}">
      <dsp:nvSpPr>
        <dsp:cNvPr id="0" name=""/>
        <dsp:cNvSpPr/>
      </dsp:nvSpPr>
      <dsp:spPr>
        <a:xfrm>
          <a:off x="1982427" y="1139484"/>
          <a:ext cx="8849556" cy="89810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1. Шифровка главного узла = победа игрока  </a:t>
          </a:r>
        </a:p>
      </dsp:txBody>
      <dsp:txXfrm>
        <a:off x="2026269" y="1183326"/>
        <a:ext cx="8761872" cy="810424"/>
      </dsp:txXfrm>
    </dsp:sp>
    <dsp:sp modelId="{9BDBDA5D-F86F-4E02-84D6-317CB6F9235B}">
      <dsp:nvSpPr>
        <dsp:cNvPr id="0" name=""/>
        <dsp:cNvSpPr/>
      </dsp:nvSpPr>
      <dsp:spPr>
        <a:xfrm>
          <a:off x="1967423" y="2242136"/>
          <a:ext cx="8931945" cy="92679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2. Уничтожение вируса антивирусом = поражение игрока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2012666" y="2287379"/>
        <a:ext cx="8841459" cy="836313"/>
      </dsp:txXfrm>
    </dsp:sp>
    <dsp:sp modelId="{5492B681-3564-4ACC-B4B7-3B58D7DB6179}">
      <dsp:nvSpPr>
        <dsp:cNvPr id="0" name=""/>
        <dsp:cNvSpPr/>
      </dsp:nvSpPr>
      <dsp:spPr>
        <a:xfrm>
          <a:off x="1941203" y="3364319"/>
          <a:ext cx="8958806" cy="99956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3. Срабатывание таймера тревоги (истечение времени) = поражение игрока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1989998" y="3413114"/>
        <a:ext cx="8861216" cy="9019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EA57-4B30-4BAB-A0EE-7169A7A7F219}">
      <dsp:nvSpPr>
        <dsp:cNvPr id="0" name=""/>
        <dsp:cNvSpPr/>
      </dsp:nvSpPr>
      <dsp:spPr>
        <a:xfrm>
          <a:off x="0" y="52462"/>
          <a:ext cx="11002779" cy="800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1. Взлом</a:t>
          </a:r>
        </a:p>
      </dsp:txBody>
      <dsp:txXfrm>
        <a:off x="39054" y="91516"/>
        <a:ext cx="10924671" cy="721921"/>
      </dsp:txXfrm>
    </dsp:sp>
    <dsp:sp modelId="{AB6897BD-A084-4869-9DDE-1D31FB2C44FE}">
      <dsp:nvSpPr>
        <dsp:cNvPr id="0" name=""/>
        <dsp:cNvSpPr/>
      </dsp:nvSpPr>
      <dsp:spPr>
        <a:xfrm>
          <a:off x="0" y="957426"/>
          <a:ext cx="11002779" cy="189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33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Если нет никаких помех, происходит взлом узла</a:t>
          </a:r>
        </a:p>
      </dsp:txBody>
      <dsp:txXfrm>
        <a:off x="0" y="957426"/>
        <a:ext cx="11002779" cy="1893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EA57-4B30-4BAB-A0EE-7169A7A7F219}">
      <dsp:nvSpPr>
        <dsp:cNvPr id="0" name=""/>
        <dsp:cNvSpPr/>
      </dsp:nvSpPr>
      <dsp:spPr>
        <a:xfrm>
          <a:off x="0" y="0"/>
          <a:ext cx="10987789" cy="8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2. Блокировка</a:t>
          </a:r>
        </a:p>
      </dsp:txBody>
      <dsp:txXfrm>
        <a:off x="39664" y="39664"/>
        <a:ext cx="10908461" cy="733202"/>
      </dsp:txXfrm>
    </dsp:sp>
    <dsp:sp modelId="{AB6897BD-A084-4869-9DDE-1D31FB2C44FE}">
      <dsp:nvSpPr>
        <dsp:cNvPr id="0" name=""/>
        <dsp:cNvSpPr/>
      </dsp:nvSpPr>
      <dsp:spPr>
        <a:xfrm>
          <a:off x="0" y="806095"/>
          <a:ext cx="10987789" cy="106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86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На каждом шаге взлома происходит проверка значения случайной величины, и если она выше значения величины активации антивируса, то взлом останавливается, и внешний вид кнопки меняется на иконку соответствующего ей антивируса. Соседние прилегающие узлы в радиусе поражения  также блокируются, их иконки тоже меняются</a:t>
          </a:r>
        </a:p>
      </dsp:txBody>
      <dsp:txXfrm>
        <a:off x="0" y="806095"/>
        <a:ext cx="10987789" cy="10694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EA57-4B30-4BAB-A0EE-7169A7A7F219}">
      <dsp:nvSpPr>
        <dsp:cNvPr id="0" name=""/>
        <dsp:cNvSpPr/>
      </dsp:nvSpPr>
      <dsp:spPr>
        <a:xfrm>
          <a:off x="0" y="0"/>
          <a:ext cx="10987789" cy="71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3. Атака</a:t>
          </a:r>
        </a:p>
      </dsp:txBody>
      <dsp:txXfrm>
        <a:off x="34749" y="34749"/>
        <a:ext cx="10918291" cy="642332"/>
      </dsp:txXfrm>
    </dsp:sp>
    <dsp:sp modelId="{AB6897BD-A084-4869-9DDE-1D31FB2C44FE}">
      <dsp:nvSpPr>
        <dsp:cNvPr id="0" name=""/>
        <dsp:cNvSpPr/>
      </dsp:nvSpPr>
      <dsp:spPr>
        <a:xfrm>
          <a:off x="0" y="619778"/>
          <a:ext cx="10987789" cy="374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86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Узел с активным антивирусом может быть ТОЛЬКО атакован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Во время атаки антивируса вначале применяются все эффекты активированных </a:t>
          </a:r>
          <a:r>
            <a:rPr lang="ru-RU" sz="2000" kern="1200" dirty="0" err="1"/>
            <a:t>скриптов</a:t>
          </a:r>
          <a:r>
            <a:rPr lang="ru-RU" sz="2000" kern="1200" dirty="0"/>
            <a:t>, такие как: понижение здоровья антивируса в 2 раза; щит, защищающий вирус от урона антивируса; бонусный урон; восстановление целостности вируса.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Затем рассчитывается урон с учетом всех бонусов </a:t>
          </a:r>
          <a:r>
            <a:rPr lang="ru-RU" sz="2000" kern="1200" dirty="0" err="1"/>
            <a:t>скриптов</a:t>
          </a:r>
          <a:r>
            <a:rPr lang="ru-RU" sz="2000" kern="1200" dirty="0"/>
            <a:t>. На эту величину здоровье антивируса уменьшается. Если в результате атаки здоровье антивируса стало меньше или = 0, он считается уничтоженным. Клетки, заблокированные им, </a:t>
          </a:r>
          <a:r>
            <a:rPr lang="ru-RU" sz="2000" kern="1200" dirty="0" err="1"/>
            <a:t>разблокируются</a:t>
          </a:r>
          <a:r>
            <a:rPr lang="ru-RU" sz="2000" kern="1200" dirty="0"/>
            <a:t>.  Узел, содержащий антивирус становится доступен для дальнейшего взлома.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Если в результате атаки антивирус не был уничтожен, то он контратакует наш вирус. Происходит активация всех бонусных эффектов антивирусов, рассчитывается урон и полученное количество отнимается сначала от щита (если он есть), затем от здоровья вируса. Если в результате контратаки антивируса здоровье стало меньше или =0, игрок проигрывает.</a:t>
          </a:r>
        </a:p>
      </dsp:txBody>
      <dsp:txXfrm>
        <a:off x="0" y="619778"/>
        <a:ext cx="10987789" cy="37475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EA57-4B30-4BAB-A0EE-7169A7A7F219}">
      <dsp:nvSpPr>
        <dsp:cNvPr id="0" name=""/>
        <dsp:cNvSpPr/>
      </dsp:nvSpPr>
      <dsp:spPr>
        <a:xfrm>
          <a:off x="0" y="0"/>
          <a:ext cx="10987789" cy="800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4. Шифровка</a:t>
          </a:r>
        </a:p>
      </dsp:txBody>
      <dsp:txXfrm>
        <a:off x="39054" y="39054"/>
        <a:ext cx="10909681" cy="721921"/>
      </dsp:txXfrm>
    </dsp:sp>
    <dsp:sp modelId="{AB6897BD-A084-4869-9DDE-1D31FB2C44FE}">
      <dsp:nvSpPr>
        <dsp:cNvPr id="0" name=""/>
        <dsp:cNvSpPr/>
      </dsp:nvSpPr>
      <dsp:spPr>
        <a:xfrm>
          <a:off x="0" y="823632"/>
          <a:ext cx="10987789" cy="102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86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При отсутствии антивируса узел может быть зашифрован. Шифровка обычных узлов приносит очки, шифровка главного узла – победу.  Во время шифровки проверяется значение случайной величины  и если  она больше величины срабатывания таймера окончания, то таймер активируется. Если не закончить игру до окончания таймера, то игрок проигрывает, очки сгорают</a:t>
          </a:r>
          <a:r>
            <a:rPr lang="ru-RU" sz="2000" kern="1200" dirty="0"/>
            <a:t>.</a:t>
          </a:r>
        </a:p>
      </dsp:txBody>
      <dsp:txXfrm>
        <a:off x="0" y="823632"/>
        <a:ext cx="10987789" cy="10265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67567-EEF2-4BBC-A4F5-1F695D1E38E0}">
      <dsp:nvSpPr>
        <dsp:cNvPr id="0" name=""/>
        <dsp:cNvSpPr/>
      </dsp:nvSpPr>
      <dsp:spPr>
        <a:xfrm>
          <a:off x="4960" y="42467"/>
          <a:ext cx="1901563" cy="71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Board</a:t>
          </a:r>
          <a:endParaRPr lang="ru-RU" sz="2000" kern="1200" dirty="0"/>
        </a:p>
      </dsp:txBody>
      <dsp:txXfrm>
        <a:off x="4960" y="42467"/>
        <a:ext cx="1901563" cy="711758"/>
      </dsp:txXfrm>
    </dsp:sp>
    <dsp:sp modelId="{B892A0F8-A322-4840-8938-CCA78E995A3A}">
      <dsp:nvSpPr>
        <dsp:cNvPr id="0" name=""/>
        <dsp:cNvSpPr/>
      </dsp:nvSpPr>
      <dsp:spPr>
        <a:xfrm>
          <a:off x="4960" y="754226"/>
          <a:ext cx="1901563" cy="3736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Главный класс, отвечает за логику игрового поля, содержит свойства и методы для связи объектов узлов, вируса, антивируса. Генерация игрового поля происходит методом данного класса.</a:t>
          </a:r>
        </a:p>
      </dsp:txBody>
      <dsp:txXfrm>
        <a:off x="4960" y="754226"/>
        <a:ext cx="1901563" cy="3736116"/>
      </dsp:txXfrm>
    </dsp:sp>
    <dsp:sp modelId="{A08ADD8A-D5E9-4986-83BC-484168EABD0E}">
      <dsp:nvSpPr>
        <dsp:cNvPr id="0" name=""/>
        <dsp:cNvSpPr/>
      </dsp:nvSpPr>
      <dsp:spPr>
        <a:xfrm>
          <a:off x="2172743" y="42467"/>
          <a:ext cx="1901563" cy="71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Node</a:t>
          </a:r>
          <a:endParaRPr lang="ru-RU" sz="2000" kern="1200" dirty="0"/>
        </a:p>
      </dsp:txBody>
      <dsp:txXfrm>
        <a:off x="2172743" y="42467"/>
        <a:ext cx="1901563" cy="711758"/>
      </dsp:txXfrm>
    </dsp:sp>
    <dsp:sp modelId="{AE73A749-F34A-4CB4-B42F-60CE8B3D4138}">
      <dsp:nvSpPr>
        <dsp:cNvPr id="0" name=""/>
        <dsp:cNvSpPr/>
      </dsp:nvSpPr>
      <dsp:spPr>
        <a:xfrm>
          <a:off x="2172743" y="754226"/>
          <a:ext cx="1901563" cy="3736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Отвечает за логику каждого узла на игровом поле. Хранит информацию о координатах узла и его состоянии, ссылку на связанный с этим узлом антивирус. Методы узла представляют собой различные методы по изменению состояния данного узла, методы продвижения взлома и шифровки</a:t>
          </a:r>
        </a:p>
      </dsp:txBody>
      <dsp:txXfrm>
        <a:off x="2172743" y="754226"/>
        <a:ext cx="1901563" cy="3736116"/>
      </dsp:txXfrm>
    </dsp:sp>
    <dsp:sp modelId="{5F5BB192-6DFC-4174-9BB6-47C2F3289455}">
      <dsp:nvSpPr>
        <dsp:cNvPr id="0" name=""/>
        <dsp:cNvSpPr/>
      </dsp:nvSpPr>
      <dsp:spPr>
        <a:xfrm>
          <a:off x="4340526" y="42467"/>
          <a:ext cx="1901563" cy="71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Virus</a:t>
          </a:r>
          <a:endParaRPr lang="ru-RU" sz="2000" kern="1200" dirty="0"/>
        </a:p>
      </dsp:txBody>
      <dsp:txXfrm>
        <a:off x="4340526" y="42467"/>
        <a:ext cx="1901563" cy="711758"/>
      </dsp:txXfrm>
    </dsp:sp>
    <dsp:sp modelId="{F3F05E09-FBA4-45B1-BACD-5F346C3B8FF2}">
      <dsp:nvSpPr>
        <dsp:cNvPr id="0" name=""/>
        <dsp:cNvSpPr/>
      </dsp:nvSpPr>
      <dsp:spPr>
        <a:xfrm>
          <a:off x="4340526" y="754226"/>
          <a:ext cx="1901563" cy="3736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Хранит информацию о состоянии и активных </a:t>
          </a:r>
          <a:r>
            <a:rPr lang="ru-RU" sz="1400" kern="1200" dirty="0" err="1"/>
            <a:t>скриптах</a:t>
          </a:r>
          <a:r>
            <a:rPr lang="ru-RU" sz="1400" kern="1200" dirty="0"/>
            <a:t> вируса. Содержит методы, меняющие очки жизни, атаки, щита и метод атаки антивируса</a:t>
          </a:r>
        </a:p>
      </dsp:txBody>
      <dsp:txXfrm>
        <a:off x="4340526" y="754226"/>
        <a:ext cx="1901563" cy="3736116"/>
      </dsp:txXfrm>
    </dsp:sp>
    <dsp:sp modelId="{A85595C6-5647-4D62-BB78-491F46FB1146}">
      <dsp:nvSpPr>
        <dsp:cNvPr id="0" name=""/>
        <dsp:cNvSpPr/>
      </dsp:nvSpPr>
      <dsp:spPr>
        <a:xfrm>
          <a:off x="6508309" y="42467"/>
          <a:ext cx="1901563" cy="71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Antivirus</a:t>
          </a:r>
          <a:endParaRPr lang="ru-RU" sz="2000" kern="1200" dirty="0"/>
        </a:p>
      </dsp:txBody>
      <dsp:txXfrm>
        <a:off x="6508309" y="42467"/>
        <a:ext cx="1901563" cy="711758"/>
      </dsp:txXfrm>
    </dsp:sp>
    <dsp:sp modelId="{C3630C1F-AC24-4695-AB94-D198F9A2D2AA}">
      <dsp:nvSpPr>
        <dsp:cNvPr id="0" name=""/>
        <dsp:cNvSpPr/>
      </dsp:nvSpPr>
      <dsp:spPr>
        <a:xfrm>
          <a:off x="6508309" y="754226"/>
          <a:ext cx="1901563" cy="3736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Содержит в себе свойства антивируса и методы, реализующие ответные меры на воздействие (атака, блокировка)</a:t>
          </a:r>
        </a:p>
      </dsp:txBody>
      <dsp:txXfrm>
        <a:off x="6508309" y="754226"/>
        <a:ext cx="1901563" cy="3736116"/>
      </dsp:txXfrm>
    </dsp:sp>
    <dsp:sp modelId="{C64CCB92-943B-48C8-8671-F1BA03780010}">
      <dsp:nvSpPr>
        <dsp:cNvPr id="0" name=""/>
        <dsp:cNvSpPr/>
      </dsp:nvSpPr>
      <dsp:spPr>
        <a:xfrm>
          <a:off x="8676092" y="42467"/>
          <a:ext cx="1901563" cy="71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The Player Field</a:t>
          </a:r>
          <a:endParaRPr lang="ru-RU" sz="2000" b="1" kern="1200" dirty="0"/>
        </a:p>
      </dsp:txBody>
      <dsp:txXfrm>
        <a:off x="8676092" y="42467"/>
        <a:ext cx="1901563" cy="711758"/>
      </dsp:txXfrm>
    </dsp:sp>
    <dsp:sp modelId="{B4607CA0-E79F-47B6-AE7E-43654942923F}">
      <dsp:nvSpPr>
        <dsp:cNvPr id="0" name=""/>
        <dsp:cNvSpPr/>
      </dsp:nvSpPr>
      <dsp:spPr>
        <a:xfrm>
          <a:off x="8676092" y="754226"/>
          <a:ext cx="1901563" cy="3736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Отображает всю информацию об игровом поле и инициализирует все нажатия клавиш</a:t>
          </a:r>
        </a:p>
      </dsp:txBody>
      <dsp:txXfrm>
        <a:off x="8676092" y="754226"/>
        <a:ext cx="1901563" cy="3736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8C8EC1-9604-4C60-93E4-E02112EEC158}" type="datetime1">
              <a:rPr lang="ru-RU" smtClean="0"/>
              <a:pPr rtl="0"/>
              <a:t>07.02.2025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99065-08D6-4B86-A69A-9A71D3CA8E1A}" type="datetime1">
              <a:rPr lang="ru-RU" smtClean="0"/>
              <a:pPr/>
              <a:t>07.02.2025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7AAFC94-C132-4E6E-B21F-8D36B0D9A4BC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E7DF552E-CF57-4561-BA64-8981714EEAA2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8C310024-F610-45C5-BABE-9BCB2E336A73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90457F1-27B8-4DAE-9DF6-3028966A93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1055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377878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8744565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5" name="Графический объект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7" name="Графический объект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Текст 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Объект 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ОБРАЗЕЦ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4569118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7" name="Графический объект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ru-RU" noProof="0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14" name="Текст 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ru-RU" noProof="0"/>
              <a:t>Образец текста</a:t>
            </a:r>
          </a:p>
        </p:txBody>
      </p:sp>
      <p:sp>
        <p:nvSpPr>
          <p:cNvPr id="16" name="Объект 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ru-RU" noProof="0"/>
              <a:t>Образец текста</a:t>
            </a:r>
          </a:p>
          <a:p>
            <a:pPr lvl="1" rtl="0">
              <a:lnSpc>
                <a:spcPct val="150000"/>
              </a:lnSpc>
            </a:pPr>
            <a:r>
              <a:rPr lang="ru-RU" noProof="0"/>
              <a:t>Второй уровень</a:t>
            </a:r>
          </a:p>
          <a:p>
            <a:pPr lvl="2" rtl="0">
              <a:lnSpc>
                <a:spcPct val="150000"/>
              </a:lnSpc>
            </a:pPr>
            <a:r>
              <a:rPr lang="ru-RU" noProof="0"/>
              <a:t>Третий уровень</a:t>
            </a:r>
          </a:p>
          <a:p>
            <a:pPr lvl="3" rtl="0">
              <a:lnSpc>
                <a:spcPct val="150000"/>
              </a:lnSpc>
            </a:pPr>
            <a:r>
              <a:rPr lang="ru-RU" noProof="0"/>
              <a:t>Четвертый уровень</a:t>
            </a:r>
          </a:p>
          <a:p>
            <a:pPr lvl="4" rtl="0">
              <a:lnSpc>
                <a:spcPct val="150000"/>
              </a:lnSpc>
            </a:pPr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ru-RU" noProof="0"/>
              <a:t>Образец текста</a:t>
            </a:r>
          </a:p>
          <a:p>
            <a:pPr lvl="1" rtl="0">
              <a:lnSpc>
                <a:spcPct val="150000"/>
              </a:lnSpc>
            </a:pPr>
            <a:r>
              <a:rPr lang="ru-RU" noProof="0"/>
              <a:t>Второй уровень</a:t>
            </a:r>
          </a:p>
          <a:p>
            <a:pPr lvl="2" rtl="0">
              <a:lnSpc>
                <a:spcPct val="150000"/>
              </a:lnSpc>
            </a:pPr>
            <a:r>
              <a:rPr lang="ru-RU" noProof="0"/>
              <a:t>Третий уровень</a:t>
            </a:r>
          </a:p>
          <a:p>
            <a:pPr lvl="3" rtl="0">
              <a:lnSpc>
                <a:spcPct val="150000"/>
              </a:lnSpc>
            </a:pPr>
            <a:r>
              <a:rPr lang="ru-RU" noProof="0"/>
              <a:t>Четвертый уровень</a:t>
            </a:r>
          </a:p>
          <a:p>
            <a:pPr lvl="4" rtl="0">
              <a:lnSpc>
                <a:spcPct val="150000"/>
              </a:lnSpc>
            </a:pPr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4" name="Текст 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ru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ru-RU" noProof="0" smtClean="0">
                <a:solidFill>
                  <a:srgbClr val="2F3342"/>
                </a:solidFill>
              </a:rPr>
              <a:pPr rtl="0"/>
              <a:t>‹#›</a:t>
            </a:fld>
            <a:endParaRPr lang="ru-RU" noProof="0" dirty="0">
              <a:solidFill>
                <a:srgbClr val="2F3342"/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Прямоугольник 10" descr="Контрастный блок со открытым квадратом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68A9F25-46E5-436C-B46A-A295F6EB1447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5B930A6-8BCA-43A9-AF36-5F63DC48D51A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2" name="Графический объект 16">
              <a:extLst>
                <a:ext uri="{FF2B5EF4-FFF2-40B4-BE49-F238E27FC236}">
                  <a16:creationId xmlns:a16="http://schemas.microsoft.com/office/drawing/2014/main" id="{DADF1A6A-710E-495C-B3A4-147A71D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820BDF1-064F-421C-A6BF-24F765E019C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9401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4444391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8306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6902E7-B914-4689-82FC-6BA6BF20CA0E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ru-RU" noProof="0" smtClean="0">
                <a:solidFill>
                  <a:srgbClr val="2F3342"/>
                </a:solidFill>
              </a:rPr>
              <a:pPr rtl="0"/>
              <a:t>‹#›</a:t>
            </a:fld>
            <a:endParaRPr lang="ru-RU" noProof="0" dirty="0">
              <a:solidFill>
                <a:srgbClr val="2F3342"/>
              </a:solidFill>
            </a:endParaRPr>
          </a:p>
        </p:txBody>
      </p:sp>
      <p:sp>
        <p:nvSpPr>
          <p:cNvPr id="7" name="Прямоугольник 6" descr="Контрастный блок со открытым квадратом">
            <a:extLst>
              <a:ext uri="{FF2B5EF4-FFF2-40B4-BE49-F238E27FC236}">
                <a16:creationId xmlns:a16="http://schemas.microsoft.com/office/drawing/2014/main" id="{3728EBA4-018F-485E-8F6F-778E94CA4162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5F362C-BDB5-4845-869B-3F501E66EEEA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366B0C-8FD4-4788-988E-875FACD124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448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A7D84D8-B6BE-47FF-AAED-7F8B79A3D6BD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ru-RU" noProof="0" smtClean="0">
                <a:solidFill>
                  <a:srgbClr val="2F3342"/>
                </a:solidFill>
              </a:rPr>
              <a:pPr rtl="0"/>
              <a:t>‹#›</a:t>
            </a:fld>
            <a:endParaRPr lang="ru-RU" noProof="0" dirty="0">
              <a:solidFill>
                <a:srgbClr val="2F3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3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893398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34D819-9F07-4261-B09B-9E467E5D9002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226394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7" name="Прямоугольник: Усеченный угол 7">
            <a:extLst>
              <a:ext uri="{FF2B5EF4-FFF2-40B4-BE49-F238E27FC236}">
                <a16:creationId xmlns:a16="http://schemas.microsoft.com/office/drawing/2014/main" id="{CBEF5565-01E6-4745-9BFD-999C8F7731C7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1440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649" r:id="rId12"/>
    <p:sldLayoutId id="2147483650" r:id="rId13"/>
    <p:sldLayoutId id="2147483664" r:id="rId14"/>
    <p:sldLayoutId id="2147483651" r:id="rId15"/>
    <p:sldLayoutId id="2147483653" r:id="rId16"/>
    <p:sldLayoutId id="2147483657" r:id="rId17"/>
    <p:sldLayoutId id="2147483663" r:id="rId18"/>
    <p:sldLayoutId id="2147483670" r:id="rId19"/>
    <p:sldLayoutId id="2147483669" r:id="rId20"/>
    <p:sldLayoutId id="2147483667" r:id="rId21"/>
    <p:sldLayoutId id="2147483668" r:id="rId22"/>
    <p:sldLayoutId id="2147483666" r:id="rId23"/>
    <p:sldLayoutId id="2147483671" r:id="rId2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9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>
                <a:solidFill>
                  <a:schemeClr val="tx1"/>
                </a:solidFill>
              </a:rPr>
              <a:pPr rtl="0"/>
              <a:t>1</a:t>
            </a:fld>
            <a:endParaRPr lang="ru-RU" noProof="0" dirty="0">
              <a:solidFill>
                <a:schemeClr val="tx1"/>
              </a:solidFill>
            </a:endParaRPr>
          </a:p>
        </p:txBody>
      </p:sp>
      <p:sp>
        <p:nvSpPr>
          <p:cNvPr id="6" name="Заголовок 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>
          <a:xfrm>
            <a:off x="1153881" y="2151139"/>
            <a:ext cx="9966960" cy="16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79070" algn="ctr">
              <a:lnSpc>
                <a:spcPct val="115000"/>
              </a:lnSpc>
              <a:spcAft>
                <a:spcPts val="0"/>
              </a:spcAft>
            </a:pPr>
            <a:r>
              <a:rPr lang="ru-RU" sz="3600" dirty="0">
                <a:solidFill>
                  <a:schemeClr val="bg1"/>
                </a:solidFill>
                <a:cs typeface="Times New Roman" pitchFamily="18" charset="0"/>
              </a:rPr>
              <a:t>Проект: Компьютерная игра </a:t>
            </a:r>
          </a:p>
          <a:p>
            <a:pPr marL="179070" algn="ctr">
              <a:lnSpc>
                <a:spcPct val="115000"/>
              </a:lnSpc>
              <a:spcAft>
                <a:spcPts val="0"/>
              </a:spcAft>
            </a:pPr>
            <a:r>
              <a:rPr lang="ru-RU" sz="3600" dirty="0">
                <a:solidFill>
                  <a:schemeClr val="bg1"/>
                </a:solidFill>
                <a:cs typeface="Times New Roman" pitchFamily="18" charset="0"/>
              </a:rPr>
              <a:t>«В поисках MAIN NODE</a:t>
            </a:r>
            <a:r>
              <a:rPr lang="en-US" sz="3600" dirty="0">
                <a:solidFill>
                  <a:schemeClr val="bg1"/>
                </a:solidFill>
                <a:cs typeface="Times New Roman" pitchFamily="18" charset="0"/>
              </a:rPr>
              <a:t> 2.0</a:t>
            </a:r>
            <a:r>
              <a:rPr lang="ru-RU" sz="3600" dirty="0">
                <a:solidFill>
                  <a:schemeClr val="bg1"/>
                </a:solidFill>
                <a:cs typeface="Times New Roman" pitchFamily="18" charset="0"/>
              </a:rPr>
              <a:t>»</a:t>
            </a:r>
          </a:p>
        </p:txBody>
      </p:sp>
      <p:sp>
        <p:nvSpPr>
          <p:cNvPr id="7" name="Подзаголовок 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 txBox="1">
            <a:spLocks/>
          </p:cNvSpPr>
          <p:nvPr/>
        </p:nvSpPr>
        <p:spPr>
          <a:xfrm>
            <a:off x="2165582" y="5036695"/>
            <a:ext cx="7943559" cy="801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ru-RU"/>
            </a:defPPr>
            <a:lvl1pPr indent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>
                <a:solidFill>
                  <a:schemeClr val="accent1"/>
                </a:solidFill>
              </a:defRPr>
            </a:lvl2pPr>
            <a:lvl3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>
                <a:solidFill>
                  <a:schemeClr val="accent1"/>
                </a:solidFill>
              </a:defRPr>
            </a:lvl3pPr>
            <a:lvl4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chemeClr val="accent1"/>
                </a:solidFill>
              </a:defRPr>
            </a:lvl4pPr>
            <a:lvl5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chemeClr val="accent1"/>
                </a:solidFill>
              </a:defRPr>
            </a:lvl5pPr>
            <a:lvl6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chemeClr val="accent1"/>
                </a:solidFill>
              </a:defRPr>
            </a:lvl6pPr>
            <a:lvl7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chemeClr val="accent1"/>
                </a:solidFill>
              </a:defRPr>
            </a:lvl7pPr>
            <a:lvl8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chemeClr val="accent1"/>
                </a:solidFill>
              </a:defRPr>
            </a:lvl8pPr>
            <a:lvl9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Подготовили: Казарников С., Шульга Г.</a:t>
            </a:r>
          </a:p>
        </p:txBody>
      </p:sp>
    </p:spTree>
    <p:extLst>
      <p:ext uri="{BB962C8B-B14F-4D97-AF65-F5344CB8AC3E}">
        <p14:creationId xmlns:p14="http://schemas.microsoft.com/office/powerpoint/2010/main" val="344154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43627" y="136098"/>
            <a:ext cx="7729728" cy="72750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реализации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578360536"/>
              </p:ext>
            </p:extLst>
          </p:nvPr>
        </p:nvGraphicFramePr>
        <p:xfrm>
          <a:off x="614597" y="1319135"/>
          <a:ext cx="10987789" cy="21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B9B807-19EA-4E3F-9368-C9E41F4CC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185" y="3428999"/>
            <a:ext cx="2299516" cy="21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43627" y="130415"/>
            <a:ext cx="7729728" cy="65698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реализации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graphicFrame>
        <p:nvGraphicFramePr>
          <p:cNvPr id="13" name="Схема 12"/>
          <p:cNvGraphicFramePr/>
          <p:nvPr/>
        </p:nvGraphicFramePr>
        <p:xfrm>
          <a:off x="614597" y="1319135"/>
          <a:ext cx="10987789" cy="4542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76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46470" y="130415"/>
            <a:ext cx="7729728" cy="68238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реализации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graphicFrame>
        <p:nvGraphicFramePr>
          <p:cNvPr id="13" name="Схема 12"/>
          <p:cNvGraphicFramePr/>
          <p:nvPr/>
        </p:nvGraphicFramePr>
        <p:xfrm>
          <a:off x="614597" y="1319135"/>
          <a:ext cx="10987789" cy="21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09205-E2DB-4CB0-ADF1-5CD871ED9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950" y="3200400"/>
            <a:ext cx="3848100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95884" y="84667"/>
            <a:ext cx="11000232" cy="72813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Основные классы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485982742"/>
              </p:ext>
            </p:extLst>
          </p:nvPr>
        </p:nvGraphicFramePr>
        <p:xfrm>
          <a:off x="804691" y="1293223"/>
          <a:ext cx="10582617" cy="453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52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027936" y="128120"/>
            <a:ext cx="7729728" cy="63388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14</a:t>
            </a:fld>
            <a:endParaRPr lang="ru-RU" noProof="0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578486109"/>
              </p:ext>
            </p:extLst>
          </p:nvPr>
        </p:nvGraphicFramePr>
        <p:xfrm>
          <a:off x="595885" y="1573968"/>
          <a:ext cx="11000231" cy="438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8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154936" y="126274"/>
            <a:ext cx="7729728" cy="644193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 по итогам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079508932"/>
              </p:ext>
            </p:extLst>
          </p:nvPr>
        </p:nvGraphicFramePr>
        <p:xfrm>
          <a:off x="595885" y="1314994"/>
          <a:ext cx="11000231" cy="464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2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61363" y="242840"/>
            <a:ext cx="7729728" cy="56996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 по итогам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16</a:t>
            </a:fld>
            <a:endParaRPr lang="ru-RU" noProof="0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800878714"/>
              </p:ext>
            </p:extLst>
          </p:nvPr>
        </p:nvGraphicFramePr>
        <p:xfrm>
          <a:off x="550915" y="1225054"/>
          <a:ext cx="11000231" cy="4201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9571" y="5366046"/>
            <a:ext cx="1019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намечены возможные пути для дальнейшей доработки и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3713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57583" y="116122"/>
            <a:ext cx="7729728" cy="708754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 и задача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graphicFrame>
        <p:nvGraphicFramePr>
          <p:cNvPr id="6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9559"/>
              </p:ext>
            </p:extLst>
          </p:nvPr>
        </p:nvGraphicFramePr>
        <p:xfrm>
          <a:off x="669397" y="2978331"/>
          <a:ext cx="10807701" cy="26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886147798"/>
              </p:ext>
            </p:extLst>
          </p:nvPr>
        </p:nvGraphicFramePr>
        <p:xfrm>
          <a:off x="530062" y="1364807"/>
          <a:ext cx="11214100" cy="131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25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63403" y="152341"/>
            <a:ext cx="7729728" cy="74512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Игровая механика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5884" y="1341061"/>
            <a:ext cx="11000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Игровое поле представляет собой прямоугольник, </a:t>
            </a:r>
            <a:r>
              <a:rPr lang="ru-RU" sz="2400" dirty="0"/>
              <a:t>состоящий из клеток, каждая из которых является сетевым узлом.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BC48EC-1527-4977-8D4D-0818701C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15" y="2172058"/>
            <a:ext cx="6657570" cy="37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21070" y="51771"/>
            <a:ext cx="7729728" cy="72716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Игровая механика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691247289"/>
              </p:ext>
            </p:extLst>
          </p:nvPr>
        </p:nvGraphicFramePr>
        <p:xfrm>
          <a:off x="610874" y="1364104"/>
          <a:ext cx="11064893" cy="4482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726552-BE6A-4796-B9DE-39C86098A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365" y="1870458"/>
            <a:ext cx="923925" cy="923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479E81-E1FE-4207-A25B-5970B9967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8835" y="1811484"/>
            <a:ext cx="923925" cy="9239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B29D7C-6A87-4A14-A0F4-6C12E078A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1424" y="1811484"/>
            <a:ext cx="982899" cy="98289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2D013E9-4E2C-4414-9920-A02EBB28A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8858" y="1870458"/>
            <a:ext cx="982899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78456" y="101092"/>
            <a:ext cx="7729728" cy="71170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Игровая механика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709666281"/>
              </p:ext>
            </p:extLst>
          </p:nvPr>
        </p:nvGraphicFramePr>
        <p:xfrm>
          <a:off x="610874" y="1364104"/>
          <a:ext cx="11064893" cy="4482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47933" y="1364105"/>
            <a:ext cx="80047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Игра завершается одним из трех вариантов: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76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27037" y="152341"/>
            <a:ext cx="7729728" cy="62659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реализации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5884" y="1341061"/>
            <a:ext cx="11000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000" dirty="0"/>
              <a:t>Приложение состоит из 2 форм и 4 главных классов</a:t>
            </a:r>
          </a:p>
          <a:p>
            <a:pPr indent="450215" algn="just"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Форма 1. Главное окно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 разработке)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370" y="5441430"/>
            <a:ext cx="1026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Здесь происходит выбор игроком уровня сложности, выбор снаряжения, улучшения и </a:t>
            </a:r>
            <a:r>
              <a:rPr lang="ru-RU" sz="2000" dirty="0" err="1"/>
              <a:t>т.д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376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38003" y="138069"/>
            <a:ext cx="7729728" cy="57313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реализации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5884" y="1341061"/>
            <a:ext cx="11000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Форма 2. Игровое поле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A60B62-DD16-4DEA-95C8-6796018CEE14}"/>
              </a:ext>
            </a:extLst>
          </p:cNvPr>
          <p:cNvSpPr/>
          <p:nvPr/>
        </p:nvSpPr>
        <p:spPr>
          <a:xfrm>
            <a:off x="779489" y="2113613"/>
            <a:ext cx="10687986" cy="38674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b="1" dirty="0"/>
              <a:t>                                                                                                                                           Правая панель</a:t>
            </a:r>
          </a:p>
          <a:p>
            <a:pPr lvl="1"/>
            <a:r>
              <a:rPr lang="ru-RU" dirty="0"/>
              <a:t>                                                                                                                                    таймер обратного отсчета</a:t>
            </a:r>
          </a:p>
          <a:p>
            <a:pPr lvl="1">
              <a:buChar char="•"/>
            </a:pPr>
            <a:endParaRPr lang="ru-RU" dirty="0"/>
          </a:p>
          <a:p>
            <a:pPr lvl="1">
              <a:buChar char="•"/>
            </a:pPr>
            <a:endParaRPr lang="ru-RU" dirty="0"/>
          </a:p>
          <a:p>
            <a:pPr lvl="0"/>
            <a:r>
              <a:rPr lang="ru-RU" b="1" dirty="0"/>
              <a:t>Нижняя панель</a:t>
            </a:r>
          </a:p>
          <a:p>
            <a:pPr lvl="1">
              <a:buChar char="•"/>
            </a:pPr>
            <a:r>
              <a:rPr lang="ru-RU" dirty="0"/>
              <a:t>индикатор здоровья вируса, </a:t>
            </a:r>
          </a:p>
          <a:p>
            <a:pPr lvl="1">
              <a:buChar char="•"/>
            </a:pPr>
            <a:r>
              <a:rPr lang="ru-RU" dirty="0"/>
              <a:t>индикатор силы атаки вируса, </a:t>
            </a:r>
          </a:p>
          <a:p>
            <a:pPr lvl="1">
              <a:buChar char="•"/>
            </a:pPr>
            <a:r>
              <a:rPr lang="ru-RU" dirty="0"/>
              <a:t>кнопки активации </a:t>
            </a:r>
            <a:r>
              <a:rPr lang="ru-RU" dirty="0" err="1"/>
              <a:t>скриптов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5CD3D6-B0C8-4A35-8E13-6F6ABF75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7" y="4645396"/>
            <a:ext cx="9254210" cy="10292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BE0873-32E8-496F-831C-CB7D6804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1341061"/>
            <a:ext cx="926656" cy="43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7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38003" y="70271"/>
            <a:ext cx="7729728" cy="717829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реализации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5884" y="1341062"/>
            <a:ext cx="11000232" cy="113877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450215" algn="ctr"/>
            <a:r>
              <a:rPr lang="ru-RU" sz="2400" b="1" dirty="0"/>
              <a:t>Основная часть: </a:t>
            </a:r>
          </a:p>
          <a:p>
            <a:pPr indent="450215" algn="ctr"/>
            <a:r>
              <a:rPr lang="ru-RU" sz="2400" dirty="0"/>
              <a:t>сетка, состоящая из элементов- УЗЛОВ.  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9095" y="2848131"/>
            <a:ext cx="233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Прогресс взлома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925" y="2848131"/>
            <a:ext cx="349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Прогресс шифровки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665" y="4781863"/>
            <a:ext cx="33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жизни антивируса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90150" y="4781863"/>
            <a:ext cx="406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/>
            <a:r>
              <a:rPr lang="ru-RU" dirty="0"/>
              <a:t>Кнопка с иконкой, отображающей текущее состояние узла </a:t>
            </a:r>
          </a:p>
          <a:p>
            <a:pPr indent="450215" algn="just">
              <a:spcAft>
                <a:spcPts val="0"/>
              </a:spcAft>
            </a:pPr>
            <a:r>
              <a:rPr lang="ru-RU" dirty="0"/>
              <a:t> 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F52DD30-658A-4958-8872-0D18EB21FA26}"/>
              </a:ext>
            </a:extLst>
          </p:cNvPr>
          <p:cNvCxnSpPr/>
          <p:nvPr/>
        </p:nvCxnSpPr>
        <p:spPr>
          <a:xfrm>
            <a:off x="3152775" y="3032797"/>
            <a:ext cx="1609725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6AB2B7E-910D-4AAA-8D64-9BD5EEAE5F9C}"/>
              </a:ext>
            </a:extLst>
          </p:cNvPr>
          <p:cNvCxnSpPr>
            <a:stCxn id="9" idx="1"/>
          </p:cNvCxnSpPr>
          <p:nvPr/>
        </p:nvCxnSpPr>
        <p:spPr>
          <a:xfrm flipH="1">
            <a:off x="7524750" y="3032797"/>
            <a:ext cx="853175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4F01204-9920-49BE-8CC0-F197A51687E0}"/>
              </a:ext>
            </a:extLst>
          </p:cNvPr>
          <p:cNvCxnSpPr/>
          <p:nvPr/>
        </p:nvCxnSpPr>
        <p:spPr>
          <a:xfrm flipV="1">
            <a:off x="4086225" y="4781863"/>
            <a:ext cx="82867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C8F4CD-E3BE-43FF-A1CE-FFCC5F29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88" y="2948401"/>
            <a:ext cx="2137697" cy="19613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6CE45B5-6557-4346-9E39-4A38E90660F8}"/>
              </a:ext>
            </a:extLst>
          </p:cNvPr>
          <p:cNvCxnSpPr/>
          <p:nvPr/>
        </p:nvCxnSpPr>
        <p:spPr>
          <a:xfrm flipH="1" flipV="1">
            <a:off x="6527800" y="3981962"/>
            <a:ext cx="1423537" cy="98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6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02562" y="144688"/>
            <a:ext cx="7729728" cy="651179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реализации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9566" y="1499017"/>
            <a:ext cx="1093654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2400" dirty="0"/>
              <a:t>При нажатии игрока на кнопку возникает несколько вариантов развития событий:</a:t>
            </a:r>
          </a:p>
          <a:p>
            <a:pPr indent="450215" algn="ctr"/>
            <a:r>
              <a:rPr lang="ru-RU" sz="2400" dirty="0"/>
              <a:t>  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/>
              <a:t> </a:t>
            </a:r>
          </a:p>
        </p:txBody>
      </p:sp>
      <p:graphicFrame>
        <p:nvGraphicFramePr>
          <p:cNvPr id="13" name="Схема 12"/>
          <p:cNvGraphicFramePr/>
          <p:nvPr/>
        </p:nvGraphicFramePr>
        <p:xfrm>
          <a:off x="659567" y="2323476"/>
          <a:ext cx="11002779" cy="130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A0A69F-044A-4D80-BF58-A609E1E168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7354" y="3958838"/>
            <a:ext cx="1400145" cy="14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091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0</TotalTime>
  <Words>774</Words>
  <Application>Microsoft Office PowerPoint</Application>
  <PresentationFormat>Широкоэкранный</PresentationFormat>
  <Paragraphs>107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Gill Sans MT</vt:lpstr>
      <vt:lpstr>Times New Roman</vt:lpstr>
      <vt:lpstr>Посылка</vt:lpstr>
      <vt:lpstr>Презентация PowerPoint</vt:lpstr>
      <vt:lpstr>Идея и задача проекта</vt:lpstr>
      <vt:lpstr>Игровая механика </vt:lpstr>
      <vt:lpstr>Игровая механика </vt:lpstr>
      <vt:lpstr>Игровая механика </vt:lpstr>
      <vt:lpstr>Описание реализации </vt:lpstr>
      <vt:lpstr>Описание реализации </vt:lpstr>
      <vt:lpstr>Описание реализации </vt:lpstr>
      <vt:lpstr>Описание реализации </vt:lpstr>
      <vt:lpstr>Описание реализации </vt:lpstr>
      <vt:lpstr>Описание реализации </vt:lpstr>
      <vt:lpstr>Описание реализации </vt:lpstr>
      <vt:lpstr>Основные классы</vt:lpstr>
      <vt:lpstr>Используемые технологии</vt:lpstr>
      <vt:lpstr>Выводы по итогам проекта</vt:lpstr>
      <vt:lpstr>Выводы по итогам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2021-12-04T21:10:20Z</dcterms:created>
  <dcterms:modified xsi:type="dcterms:W3CDTF">2025-02-07T07:14:58Z</dcterms:modified>
</cp:coreProperties>
</file>