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C05EF-CE8D-684B-B3A5-E8FB0CD720DE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E03AF-AC48-3A46-9FC5-2D27418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5AC82-F9BA-0F4F-B308-E533F7E656BB}" type="slidenum">
              <a:rPr lang="en-US"/>
              <a:pPr/>
              <a:t>1</a:t>
            </a:fld>
            <a:endParaRPr lang="en-US"/>
          </a:p>
        </p:txBody>
      </p:sp>
      <p:sp>
        <p:nvSpPr>
          <p:cNvPr id="40141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3029E-C1A0-E64D-B3E7-5735735EE96E}" type="slidenum">
              <a:rPr lang="en-US"/>
              <a:pPr/>
              <a:t>10</a:t>
            </a:fld>
            <a:endParaRPr lang="en-US"/>
          </a:p>
        </p:txBody>
      </p:sp>
      <p:sp>
        <p:nvSpPr>
          <p:cNvPr id="40857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5D1A8-18FC-AF44-85E2-EE993EBE5F04}" type="slidenum">
              <a:rPr lang="en-US"/>
              <a:pPr/>
              <a:t>11</a:t>
            </a:fld>
            <a:endParaRPr lang="en-US"/>
          </a:p>
        </p:txBody>
      </p:sp>
      <p:sp>
        <p:nvSpPr>
          <p:cNvPr id="40960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66019-45C1-CC40-8F65-397211205F17}" type="slidenum">
              <a:rPr lang="en-US"/>
              <a:pPr/>
              <a:t>12</a:t>
            </a:fld>
            <a:endParaRPr lang="en-US"/>
          </a:p>
        </p:txBody>
      </p:sp>
      <p:sp>
        <p:nvSpPr>
          <p:cNvPr id="4106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40173-03D9-7042-AB0D-0DD654D1E632}" type="slidenum">
              <a:rPr lang="en-US"/>
              <a:pPr/>
              <a:t>13</a:t>
            </a:fld>
            <a:endParaRPr lang="en-US"/>
          </a:p>
        </p:txBody>
      </p:sp>
      <p:sp>
        <p:nvSpPr>
          <p:cNvPr id="41165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CCBDB-E86C-E04D-9469-B0CC7E32AAF5}" type="slidenum">
              <a:rPr lang="en-US"/>
              <a:pPr/>
              <a:t>14</a:t>
            </a:fld>
            <a:endParaRPr lang="en-US"/>
          </a:p>
        </p:txBody>
      </p:sp>
      <p:sp>
        <p:nvSpPr>
          <p:cNvPr id="41267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9C7E1-FA42-BF4F-A216-529FD45D48B0}" type="slidenum">
              <a:rPr lang="en-US"/>
              <a:pPr/>
              <a:t>15</a:t>
            </a:fld>
            <a:endParaRPr lang="en-US"/>
          </a:p>
        </p:txBody>
      </p:sp>
      <p:sp>
        <p:nvSpPr>
          <p:cNvPr id="4136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A5869-EEFD-7649-B9DB-62ADB87E35A5}" type="slidenum">
              <a:rPr lang="en-US"/>
              <a:pPr/>
              <a:t>16</a:t>
            </a:fld>
            <a:endParaRPr lang="en-US"/>
          </a:p>
        </p:txBody>
      </p:sp>
      <p:sp>
        <p:nvSpPr>
          <p:cNvPr id="2816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16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5E917-0773-7E4C-8F14-CF6EE0DE4C1E}" type="slidenum">
              <a:rPr lang="en-US"/>
              <a:pPr/>
              <a:t>17</a:t>
            </a:fld>
            <a:endParaRPr lang="en-US"/>
          </a:p>
        </p:txBody>
      </p:sp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7018C-0B1A-554E-8321-8FF65E4F3910}" type="slidenum">
              <a:rPr lang="en-US"/>
              <a:pPr/>
              <a:t>18</a:t>
            </a:fld>
            <a:endParaRPr lang="en-US"/>
          </a:p>
        </p:txBody>
      </p:sp>
      <p:sp>
        <p:nvSpPr>
          <p:cNvPr id="4157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55879-84EA-E14E-B8F3-7D51C38B1C36}" type="slidenum">
              <a:rPr lang="en-US"/>
              <a:pPr/>
              <a:t>19</a:t>
            </a:fld>
            <a:endParaRPr lang="en-US"/>
          </a:p>
        </p:txBody>
      </p:sp>
      <p:sp>
        <p:nvSpPr>
          <p:cNvPr id="41677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E6ACD-7146-CD4E-9432-80EE0E5F422A}" type="slidenum">
              <a:rPr lang="en-US"/>
              <a:pPr/>
              <a:t>2</a:t>
            </a:fld>
            <a:endParaRPr lang="en-US"/>
          </a:p>
        </p:txBody>
      </p:sp>
      <p:sp>
        <p:nvSpPr>
          <p:cNvPr id="402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FD69E-4734-2B42-8CEB-374FB7D7E7B5}" type="slidenum">
              <a:rPr lang="en-US"/>
              <a:pPr/>
              <a:t>20</a:t>
            </a:fld>
            <a:endParaRPr lang="en-US"/>
          </a:p>
        </p:txBody>
      </p:sp>
      <p:sp>
        <p:nvSpPr>
          <p:cNvPr id="4177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406AF-7CAE-9E41-BEC4-49C0A3894427}" type="slidenum">
              <a:rPr lang="en-US"/>
              <a:pPr/>
              <a:t>21</a:t>
            </a:fld>
            <a:endParaRPr lang="en-US"/>
          </a:p>
        </p:txBody>
      </p:sp>
      <p:sp>
        <p:nvSpPr>
          <p:cNvPr id="4188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6CDE5-ACF5-2E4D-B8CE-ACD5406D7418}" type="slidenum">
              <a:rPr lang="en-US"/>
              <a:pPr/>
              <a:t>22</a:t>
            </a:fld>
            <a:endParaRPr lang="en-US"/>
          </a:p>
        </p:txBody>
      </p:sp>
      <p:sp>
        <p:nvSpPr>
          <p:cNvPr id="4198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8F3CD-5E03-0748-8E03-3DC1E4F5AF9C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80DCE-B3DE-0647-B467-BFB7659E43D6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3D958-58D3-A146-BC6E-FCD49DD6C253}" type="slidenum">
              <a:rPr lang="en-US"/>
              <a:pPr/>
              <a:t>25</a:t>
            </a:fld>
            <a:endParaRPr lang="en-US"/>
          </a:p>
        </p:txBody>
      </p:sp>
      <p:sp>
        <p:nvSpPr>
          <p:cNvPr id="42291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22E1E-DD3B-CA4B-9E37-4F8A8BB9F7A5}" type="slidenum">
              <a:rPr lang="en-US"/>
              <a:pPr/>
              <a:t>26</a:t>
            </a:fld>
            <a:endParaRPr lang="en-US"/>
          </a:p>
        </p:txBody>
      </p:sp>
      <p:sp>
        <p:nvSpPr>
          <p:cNvPr id="4239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639C9-C59C-6C45-8ECB-B2FCB68CA7DC}" type="slidenum">
              <a:rPr lang="en-US"/>
              <a:pPr/>
              <a:t>27</a:t>
            </a:fld>
            <a:endParaRPr lang="en-US"/>
          </a:p>
        </p:txBody>
      </p:sp>
      <p:sp>
        <p:nvSpPr>
          <p:cNvPr id="4249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A7793-95CA-6247-A7F6-4107B4DE1629}" type="slidenum">
              <a:rPr lang="en-US"/>
              <a:pPr/>
              <a:t>28</a:t>
            </a:fld>
            <a:endParaRPr lang="en-US"/>
          </a:p>
        </p:txBody>
      </p:sp>
      <p:sp>
        <p:nvSpPr>
          <p:cNvPr id="4259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2932A-9C60-E348-9D82-D647F543017E}" type="slidenum">
              <a:rPr lang="en-US"/>
              <a:pPr/>
              <a:t>29</a:t>
            </a:fld>
            <a:endParaRPr lang="en-US"/>
          </a:p>
        </p:txBody>
      </p:sp>
      <p:sp>
        <p:nvSpPr>
          <p:cNvPr id="42701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D4B6A-6D70-134B-80D7-45188776472E}" type="slidenum">
              <a:rPr lang="en-US"/>
              <a:pPr/>
              <a:t>3</a:t>
            </a:fld>
            <a:endParaRPr lang="en-US"/>
          </a:p>
        </p:txBody>
      </p:sp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89038-CBC0-1E4E-8AD7-C50A6E75BFDB}" type="slidenum">
              <a:rPr lang="en-US"/>
              <a:pPr/>
              <a:t>30</a:t>
            </a:fld>
            <a:endParaRPr lang="en-US"/>
          </a:p>
        </p:txBody>
      </p:sp>
      <p:sp>
        <p:nvSpPr>
          <p:cNvPr id="4280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A9A1E-1E8F-1B4C-8BAE-B04E4B7D441F}" type="slidenum">
              <a:rPr lang="en-US"/>
              <a:pPr/>
              <a:t>31</a:t>
            </a:fld>
            <a:endParaRPr lang="en-US"/>
          </a:p>
        </p:txBody>
      </p:sp>
      <p:sp>
        <p:nvSpPr>
          <p:cNvPr id="42905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719F5-047F-674A-B3CA-0C30FE6025CF}" type="slidenum">
              <a:rPr lang="en-US"/>
              <a:pPr/>
              <a:t>32</a:t>
            </a:fld>
            <a:endParaRPr lang="en-US"/>
          </a:p>
        </p:txBody>
      </p:sp>
      <p:sp>
        <p:nvSpPr>
          <p:cNvPr id="43008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4A2A2-2C8E-BE49-970F-0E427F616D6F}" type="slidenum">
              <a:rPr lang="en-US"/>
              <a:pPr/>
              <a:t>33</a:t>
            </a:fld>
            <a:endParaRPr lang="en-US"/>
          </a:p>
        </p:txBody>
      </p:sp>
      <p:sp>
        <p:nvSpPr>
          <p:cNvPr id="4311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DC524-D700-254D-9074-E4B047CA7032}" type="slidenum">
              <a:rPr lang="en-US"/>
              <a:pPr/>
              <a:t>34</a:t>
            </a:fld>
            <a:endParaRPr lang="en-US"/>
          </a:p>
        </p:txBody>
      </p:sp>
      <p:sp>
        <p:nvSpPr>
          <p:cNvPr id="43213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4E85D-37B2-1A41-AD5D-1FCBC3FF6661}" type="slidenum">
              <a:rPr lang="en-US"/>
              <a:pPr/>
              <a:t>35</a:t>
            </a:fld>
            <a:endParaRPr lang="en-US"/>
          </a:p>
        </p:txBody>
      </p:sp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695FC-AF90-A64C-B624-0630205606E2}" type="slidenum">
              <a:rPr lang="en-US"/>
              <a:pPr/>
              <a:t>4</a:t>
            </a:fld>
            <a:endParaRPr lang="en-US"/>
          </a:p>
        </p:txBody>
      </p:sp>
      <p:sp>
        <p:nvSpPr>
          <p:cNvPr id="40448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7E4B8-B11B-9D46-AF0E-FF2E2B41F5EF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85BD8-C6A8-C34D-8917-CF78A9770A10}" type="slidenum">
              <a:rPr lang="en-US"/>
              <a:pPr/>
              <a:t>6</a:t>
            </a:fld>
            <a:endParaRPr lang="en-US"/>
          </a:p>
        </p:txBody>
      </p:sp>
      <p:sp>
        <p:nvSpPr>
          <p:cNvPr id="286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3C11F-015A-F84E-8952-CE8572F8BBB4}" type="slidenum">
              <a:rPr lang="en-US"/>
              <a:pPr/>
              <a:t>7</a:t>
            </a:fld>
            <a:endParaRPr lang="en-US"/>
          </a:p>
        </p:txBody>
      </p:sp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8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Replication is the process of duplicating chromosome.  The new copy of a chromosome is formed by DNA  synthesis during S-phase.  The chromosome copies are called sister chromatids.  Sister chromatids are held together at the centromere.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13ED3-EDA1-CA45-BBA0-60E3BD3D2FFC}" type="slidenum">
              <a:rPr lang="en-US"/>
              <a:pPr/>
              <a:t>8</a:t>
            </a:fld>
            <a:endParaRPr lang="en-US"/>
          </a:p>
        </p:txBody>
      </p:sp>
      <p:sp>
        <p:nvSpPr>
          <p:cNvPr id="40653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9DFF3-B055-5F46-AF78-1EE1AB86BD2C}" type="slidenum">
              <a:rPr lang="en-US"/>
              <a:pPr/>
              <a:t>9</a:t>
            </a:fld>
            <a:endParaRPr lang="en-US"/>
          </a:p>
        </p:txBody>
      </p:sp>
      <p:sp>
        <p:nvSpPr>
          <p:cNvPr id="40755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B3AD716F-DE7D-1649-8D29-85BE08AD0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4064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05064D3-DF36-D346-B4EF-7039B9C96E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0911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838200"/>
            <a:ext cx="8839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76702A6E-39F5-7741-8E5C-D45B6F7B8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2258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D6A55B78-C243-AB43-9AFC-C44673602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7750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FD111A22-8C6B-1149-8BC0-17F303EBF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6564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3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7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accent3">
                <a:lumMod val="75000"/>
              </a:schemeClr>
            </a:gs>
            <a:gs pos="100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F4A5-565C-B747-9755-35B50830132B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F23F7-7ADA-DB4F-A5DC-2FA013C5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7AA0-F32F-FD4E-ADDD-4C6B004D7EEC}" type="slidenum">
              <a:rPr lang="en-US"/>
              <a:pPr/>
              <a:t>1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590800"/>
            <a:ext cx="9067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Meiosis</a:t>
            </a:r>
            <a:br>
              <a:rPr lang="en-US" sz="80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</a:br>
            <a:r>
              <a:rPr lang="en-US" sz="6000" b="1" i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Formation of Gametes</a:t>
            </a:r>
            <a:r>
              <a:rPr lang="en-US" sz="6000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(Eggs &amp; Sperm)</a:t>
            </a:r>
          </a:p>
        </p:txBody>
      </p:sp>
    </p:spTree>
    <p:extLst>
      <p:ext uri="{BB962C8B-B14F-4D97-AF65-F5344CB8AC3E}">
        <p14:creationId xmlns:p14="http://schemas.microsoft.com/office/powerpoint/2010/main" val="257812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532D-B98F-4D45-A4C7-368AAD863C48}" type="slidenum">
              <a:rPr lang="en-US"/>
              <a:pPr/>
              <a:t>10</a:t>
            </a:fld>
            <a:endParaRPr lang="en-US"/>
          </a:p>
        </p:txBody>
      </p:sp>
      <p:sp>
        <p:nvSpPr>
          <p:cNvPr id="268356" name="Rectangle 68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9067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Meiosis: Two Part Cell Division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2351088" y="2106613"/>
            <a:ext cx="1528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Homologs</a:t>
            </a:r>
          </a:p>
          <a:p>
            <a:pPr algn="l" eaLnBrk="0" hangingPunc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separate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5668963" y="1428750"/>
            <a:ext cx="17859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Sister </a:t>
            </a:r>
          </a:p>
          <a:p>
            <a:pPr algn="l" eaLnBrk="0" hangingPunc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chromatids</a:t>
            </a:r>
          </a:p>
          <a:p>
            <a:pPr algn="l" eaLnBrk="0" hangingPunc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separate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3810000" y="5791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Diploid</a:t>
            </a:r>
          </a:p>
        </p:txBody>
      </p:sp>
      <p:grpSp>
        <p:nvGrpSpPr>
          <p:cNvPr id="268294" name="Group 6"/>
          <p:cNvGrpSpPr>
            <a:grpSpLocks/>
          </p:cNvGrpSpPr>
          <p:nvPr/>
        </p:nvGrpSpPr>
        <p:grpSpPr bwMode="auto">
          <a:xfrm>
            <a:off x="762000" y="2057400"/>
            <a:ext cx="7543800" cy="4298950"/>
            <a:chOff x="171" y="625"/>
            <a:chExt cx="4752" cy="2708"/>
          </a:xfrm>
        </p:grpSpPr>
        <p:grpSp>
          <p:nvGrpSpPr>
            <p:cNvPr id="268295" name="Group 7"/>
            <p:cNvGrpSpPr>
              <a:grpSpLocks/>
            </p:cNvGrpSpPr>
            <p:nvPr/>
          </p:nvGrpSpPr>
          <p:grpSpPr bwMode="auto">
            <a:xfrm>
              <a:off x="4382" y="625"/>
              <a:ext cx="541" cy="489"/>
              <a:chOff x="4382" y="625"/>
              <a:chExt cx="541" cy="489"/>
            </a:xfrm>
          </p:grpSpPr>
          <p:grpSp>
            <p:nvGrpSpPr>
              <p:cNvPr id="268296" name="Group 8"/>
              <p:cNvGrpSpPr>
                <a:grpSpLocks/>
              </p:cNvGrpSpPr>
              <p:nvPr/>
            </p:nvGrpSpPr>
            <p:grpSpPr bwMode="auto">
              <a:xfrm>
                <a:off x="4382" y="625"/>
                <a:ext cx="541" cy="489"/>
                <a:chOff x="4382" y="625"/>
                <a:chExt cx="541" cy="489"/>
              </a:xfrm>
            </p:grpSpPr>
            <p:sp>
              <p:nvSpPr>
                <p:cNvPr id="268297" name="Freeform 9"/>
                <p:cNvSpPr>
                  <a:spLocks/>
                </p:cNvSpPr>
                <p:nvPr/>
              </p:nvSpPr>
              <p:spPr bwMode="auto">
                <a:xfrm>
                  <a:off x="4382" y="625"/>
                  <a:ext cx="541" cy="489"/>
                </a:xfrm>
                <a:custGeom>
                  <a:avLst/>
                  <a:gdLst>
                    <a:gd name="T0" fmla="*/ 541 w 541"/>
                    <a:gd name="T1" fmla="*/ 241 h 489"/>
                    <a:gd name="T2" fmla="*/ 534 w 541"/>
                    <a:gd name="T3" fmla="*/ 280 h 489"/>
                    <a:gd name="T4" fmla="*/ 519 w 541"/>
                    <a:gd name="T5" fmla="*/ 321 h 489"/>
                    <a:gd name="T6" fmla="*/ 496 w 541"/>
                    <a:gd name="T7" fmla="*/ 361 h 489"/>
                    <a:gd name="T8" fmla="*/ 467 w 541"/>
                    <a:gd name="T9" fmla="*/ 398 h 489"/>
                    <a:gd name="T10" fmla="*/ 450 w 541"/>
                    <a:gd name="T11" fmla="*/ 415 h 489"/>
                    <a:gd name="T12" fmla="*/ 412 w 541"/>
                    <a:gd name="T13" fmla="*/ 445 h 489"/>
                    <a:gd name="T14" fmla="*/ 373 w 541"/>
                    <a:gd name="T15" fmla="*/ 467 h 489"/>
                    <a:gd name="T16" fmla="*/ 332 w 541"/>
                    <a:gd name="T17" fmla="*/ 482 h 489"/>
                    <a:gd name="T18" fmla="*/ 290 w 541"/>
                    <a:gd name="T19" fmla="*/ 489 h 489"/>
                    <a:gd name="T20" fmla="*/ 248 w 541"/>
                    <a:gd name="T21" fmla="*/ 487 h 489"/>
                    <a:gd name="T22" fmla="*/ 222 w 541"/>
                    <a:gd name="T23" fmla="*/ 483 h 489"/>
                    <a:gd name="T24" fmla="*/ 176 w 541"/>
                    <a:gd name="T25" fmla="*/ 469 h 489"/>
                    <a:gd name="T26" fmla="*/ 135 w 541"/>
                    <a:gd name="T27" fmla="*/ 451 h 489"/>
                    <a:gd name="T28" fmla="*/ 101 w 541"/>
                    <a:gd name="T29" fmla="*/ 428 h 489"/>
                    <a:gd name="T30" fmla="*/ 72 w 541"/>
                    <a:gd name="T31" fmla="*/ 401 h 489"/>
                    <a:gd name="T32" fmla="*/ 48 w 541"/>
                    <a:gd name="T33" fmla="*/ 371 h 489"/>
                    <a:gd name="T34" fmla="*/ 29 w 541"/>
                    <a:gd name="T35" fmla="*/ 339 h 489"/>
                    <a:gd name="T36" fmla="*/ 16 w 541"/>
                    <a:gd name="T37" fmla="*/ 306 h 489"/>
                    <a:gd name="T38" fmla="*/ 6 w 541"/>
                    <a:gd name="T39" fmla="*/ 272 h 489"/>
                    <a:gd name="T40" fmla="*/ 1 w 541"/>
                    <a:gd name="T41" fmla="*/ 239 h 489"/>
                    <a:gd name="T42" fmla="*/ 0 w 541"/>
                    <a:gd name="T43" fmla="*/ 223 h 489"/>
                    <a:gd name="T44" fmla="*/ 6 w 541"/>
                    <a:gd name="T45" fmla="*/ 174 h 489"/>
                    <a:gd name="T46" fmla="*/ 26 w 541"/>
                    <a:gd name="T47" fmla="*/ 127 h 489"/>
                    <a:gd name="T48" fmla="*/ 60 w 541"/>
                    <a:gd name="T49" fmla="*/ 83 h 489"/>
                    <a:gd name="T50" fmla="*/ 78 w 541"/>
                    <a:gd name="T51" fmla="*/ 66 h 489"/>
                    <a:gd name="T52" fmla="*/ 117 w 541"/>
                    <a:gd name="T53" fmla="*/ 38 h 489"/>
                    <a:gd name="T54" fmla="*/ 159 w 541"/>
                    <a:gd name="T55" fmla="*/ 17 h 489"/>
                    <a:gd name="T56" fmla="*/ 203 w 541"/>
                    <a:gd name="T57" fmla="*/ 4 h 489"/>
                    <a:gd name="T58" fmla="*/ 245 w 541"/>
                    <a:gd name="T59" fmla="*/ 0 h 489"/>
                    <a:gd name="T60" fmla="*/ 269 w 541"/>
                    <a:gd name="T61" fmla="*/ 1 h 489"/>
                    <a:gd name="T62" fmla="*/ 316 w 541"/>
                    <a:gd name="T63" fmla="*/ 6 h 489"/>
                    <a:gd name="T64" fmla="*/ 359 w 541"/>
                    <a:gd name="T65" fmla="*/ 16 h 489"/>
                    <a:gd name="T66" fmla="*/ 398 w 541"/>
                    <a:gd name="T67" fmla="*/ 29 h 489"/>
                    <a:gd name="T68" fmla="*/ 433 w 541"/>
                    <a:gd name="T69" fmla="*/ 46 h 489"/>
                    <a:gd name="T70" fmla="*/ 463 w 541"/>
                    <a:gd name="T71" fmla="*/ 67 h 489"/>
                    <a:gd name="T72" fmla="*/ 489 w 541"/>
                    <a:gd name="T73" fmla="*/ 91 h 489"/>
                    <a:gd name="T74" fmla="*/ 509 w 541"/>
                    <a:gd name="T75" fmla="*/ 119 h 489"/>
                    <a:gd name="T76" fmla="*/ 525 w 541"/>
                    <a:gd name="T77" fmla="*/ 150 h 489"/>
                    <a:gd name="T78" fmla="*/ 536 w 541"/>
                    <a:gd name="T79" fmla="*/ 184 h 489"/>
                    <a:gd name="T80" fmla="*/ 541 w 541"/>
                    <a:gd name="T81" fmla="*/ 22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41" h="489">
                      <a:moveTo>
                        <a:pt x="541" y="221"/>
                      </a:moveTo>
                      <a:lnTo>
                        <a:pt x="541" y="241"/>
                      </a:lnTo>
                      <a:lnTo>
                        <a:pt x="539" y="260"/>
                      </a:lnTo>
                      <a:lnTo>
                        <a:pt x="534" y="280"/>
                      </a:lnTo>
                      <a:lnTo>
                        <a:pt x="528" y="300"/>
                      </a:lnTo>
                      <a:lnTo>
                        <a:pt x="519" y="321"/>
                      </a:lnTo>
                      <a:lnTo>
                        <a:pt x="509" y="341"/>
                      </a:lnTo>
                      <a:lnTo>
                        <a:pt x="496" y="361"/>
                      </a:lnTo>
                      <a:lnTo>
                        <a:pt x="482" y="380"/>
                      </a:lnTo>
                      <a:lnTo>
                        <a:pt x="467" y="398"/>
                      </a:lnTo>
                      <a:lnTo>
                        <a:pt x="450" y="415"/>
                      </a:lnTo>
                      <a:lnTo>
                        <a:pt x="450" y="415"/>
                      </a:lnTo>
                      <a:lnTo>
                        <a:pt x="431" y="431"/>
                      </a:lnTo>
                      <a:lnTo>
                        <a:pt x="412" y="445"/>
                      </a:lnTo>
                      <a:lnTo>
                        <a:pt x="393" y="457"/>
                      </a:lnTo>
                      <a:lnTo>
                        <a:pt x="373" y="467"/>
                      </a:lnTo>
                      <a:lnTo>
                        <a:pt x="353" y="476"/>
                      </a:lnTo>
                      <a:lnTo>
                        <a:pt x="332" y="482"/>
                      </a:lnTo>
                      <a:lnTo>
                        <a:pt x="312" y="486"/>
                      </a:lnTo>
                      <a:lnTo>
                        <a:pt x="290" y="489"/>
                      </a:lnTo>
                      <a:lnTo>
                        <a:pt x="269" y="489"/>
                      </a:lnTo>
                      <a:lnTo>
                        <a:pt x="248" y="487"/>
                      </a:lnTo>
                      <a:lnTo>
                        <a:pt x="248" y="487"/>
                      </a:lnTo>
                      <a:lnTo>
                        <a:pt x="222" y="483"/>
                      </a:lnTo>
                      <a:lnTo>
                        <a:pt x="198" y="477"/>
                      </a:lnTo>
                      <a:lnTo>
                        <a:pt x="176" y="469"/>
                      </a:lnTo>
                      <a:lnTo>
                        <a:pt x="155" y="461"/>
                      </a:lnTo>
                      <a:lnTo>
                        <a:pt x="135" y="451"/>
                      </a:lnTo>
                      <a:lnTo>
                        <a:pt x="117" y="440"/>
                      </a:lnTo>
                      <a:lnTo>
                        <a:pt x="101" y="428"/>
                      </a:lnTo>
                      <a:lnTo>
                        <a:pt x="86" y="415"/>
                      </a:lnTo>
                      <a:lnTo>
                        <a:pt x="72" y="401"/>
                      </a:lnTo>
                      <a:lnTo>
                        <a:pt x="59" y="387"/>
                      </a:lnTo>
                      <a:lnTo>
                        <a:pt x="48" y="371"/>
                      </a:lnTo>
                      <a:lnTo>
                        <a:pt x="38" y="356"/>
                      </a:lnTo>
                      <a:lnTo>
                        <a:pt x="29" y="339"/>
                      </a:lnTo>
                      <a:lnTo>
                        <a:pt x="22" y="323"/>
                      </a:lnTo>
                      <a:lnTo>
                        <a:pt x="16" y="306"/>
                      </a:lnTo>
                      <a:lnTo>
                        <a:pt x="10" y="289"/>
                      </a:lnTo>
                      <a:lnTo>
                        <a:pt x="6" y="272"/>
                      </a:lnTo>
                      <a:lnTo>
                        <a:pt x="3" y="256"/>
                      </a:lnTo>
                      <a:lnTo>
                        <a:pt x="1" y="239"/>
                      </a:lnTo>
                      <a:lnTo>
                        <a:pt x="0" y="223"/>
                      </a:lnTo>
                      <a:lnTo>
                        <a:pt x="0" y="223"/>
                      </a:lnTo>
                      <a:lnTo>
                        <a:pt x="1" y="198"/>
                      </a:lnTo>
                      <a:lnTo>
                        <a:pt x="6" y="174"/>
                      </a:lnTo>
                      <a:lnTo>
                        <a:pt x="14" y="150"/>
                      </a:lnTo>
                      <a:lnTo>
                        <a:pt x="26" y="127"/>
                      </a:lnTo>
                      <a:lnTo>
                        <a:pt x="41" y="104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78" y="66"/>
                      </a:lnTo>
                      <a:lnTo>
                        <a:pt x="97" y="52"/>
                      </a:lnTo>
                      <a:lnTo>
                        <a:pt x="117" y="38"/>
                      </a:lnTo>
                      <a:lnTo>
                        <a:pt x="138" y="27"/>
                      </a:lnTo>
                      <a:lnTo>
                        <a:pt x="159" y="17"/>
                      </a:lnTo>
                      <a:lnTo>
                        <a:pt x="181" y="10"/>
                      </a:lnTo>
                      <a:lnTo>
                        <a:pt x="203" y="4"/>
                      </a:lnTo>
                      <a:lnTo>
                        <a:pt x="224" y="1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269" y="1"/>
                      </a:lnTo>
                      <a:lnTo>
                        <a:pt x="293" y="3"/>
                      </a:lnTo>
                      <a:lnTo>
                        <a:pt x="316" y="6"/>
                      </a:lnTo>
                      <a:lnTo>
                        <a:pt x="338" y="11"/>
                      </a:lnTo>
                      <a:lnTo>
                        <a:pt x="359" y="16"/>
                      </a:lnTo>
                      <a:lnTo>
                        <a:pt x="379" y="22"/>
                      </a:lnTo>
                      <a:lnTo>
                        <a:pt x="398" y="29"/>
                      </a:lnTo>
                      <a:lnTo>
                        <a:pt x="416" y="37"/>
                      </a:lnTo>
                      <a:lnTo>
                        <a:pt x="433" y="46"/>
                      </a:lnTo>
                      <a:lnTo>
                        <a:pt x="449" y="56"/>
                      </a:lnTo>
                      <a:lnTo>
                        <a:pt x="463" y="67"/>
                      </a:lnTo>
                      <a:lnTo>
                        <a:pt x="476" y="79"/>
                      </a:lnTo>
                      <a:lnTo>
                        <a:pt x="489" y="91"/>
                      </a:lnTo>
                      <a:lnTo>
                        <a:pt x="500" y="105"/>
                      </a:lnTo>
                      <a:lnTo>
                        <a:pt x="509" y="119"/>
                      </a:lnTo>
                      <a:lnTo>
                        <a:pt x="518" y="134"/>
                      </a:lnTo>
                      <a:lnTo>
                        <a:pt x="525" y="150"/>
                      </a:lnTo>
                      <a:lnTo>
                        <a:pt x="531" y="167"/>
                      </a:lnTo>
                      <a:lnTo>
                        <a:pt x="536" y="184"/>
                      </a:lnTo>
                      <a:lnTo>
                        <a:pt x="539" y="203"/>
                      </a:lnTo>
                      <a:lnTo>
                        <a:pt x="541" y="221"/>
                      </a:lnTo>
                      <a:lnTo>
                        <a:pt x="541" y="221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905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298" name="Freeform 10"/>
                <p:cNvSpPr>
                  <a:spLocks/>
                </p:cNvSpPr>
                <p:nvPr/>
              </p:nvSpPr>
              <p:spPr bwMode="auto">
                <a:xfrm>
                  <a:off x="4399" y="641"/>
                  <a:ext cx="508" cy="457"/>
                </a:xfrm>
                <a:custGeom>
                  <a:avLst/>
                  <a:gdLst>
                    <a:gd name="T0" fmla="*/ 211 w 508"/>
                    <a:gd name="T1" fmla="*/ 1 h 457"/>
                    <a:gd name="T2" fmla="*/ 174 w 508"/>
                    <a:gd name="T3" fmla="*/ 8 h 457"/>
                    <a:gd name="T4" fmla="*/ 137 w 508"/>
                    <a:gd name="T5" fmla="*/ 21 h 457"/>
                    <a:gd name="T6" fmla="*/ 101 w 508"/>
                    <a:gd name="T7" fmla="*/ 41 h 457"/>
                    <a:gd name="T8" fmla="*/ 68 w 508"/>
                    <a:gd name="T9" fmla="*/ 66 h 457"/>
                    <a:gd name="T10" fmla="*/ 39 w 508"/>
                    <a:gd name="T11" fmla="*/ 96 h 457"/>
                    <a:gd name="T12" fmla="*/ 17 w 508"/>
                    <a:gd name="T13" fmla="*/ 130 h 457"/>
                    <a:gd name="T14" fmla="*/ 4 w 508"/>
                    <a:gd name="T15" fmla="*/ 167 h 457"/>
                    <a:gd name="T16" fmla="*/ 0 w 508"/>
                    <a:gd name="T17" fmla="*/ 207 h 457"/>
                    <a:gd name="T18" fmla="*/ 1 w 508"/>
                    <a:gd name="T19" fmla="*/ 225 h 457"/>
                    <a:gd name="T20" fmla="*/ 7 w 508"/>
                    <a:gd name="T21" fmla="*/ 261 h 457"/>
                    <a:gd name="T22" fmla="*/ 18 w 508"/>
                    <a:gd name="T23" fmla="*/ 295 h 457"/>
                    <a:gd name="T24" fmla="*/ 34 w 508"/>
                    <a:gd name="T25" fmla="*/ 328 h 457"/>
                    <a:gd name="T26" fmla="*/ 54 w 508"/>
                    <a:gd name="T27" fmla="*/ 359 h 457"/>
                    <a:gd name="T28" fmla="*/ 80 w 508"/>
                    <a:gd name="T29" fmla="*/ 387 h 457"/>
                    <a:gd name="T30" fmla="*/ 110 w 508"/>
                    <a:gd name="T31" fmla="*/ 411 h 457"/>
                    <a:gd name="T32" fmla="*/ 146 w 508"/>
                    <a:gd name="T33" fmla="*/ 431 h 457"/>
                    <a:gd name="T34" fmla="*/ 187 w 508"/>
                    <a:gd name="T35" fmla="*/ 446 h 457"/>
                    <a:gd name="T36" fmla="*/ 233 w 508"/>
                    <a:gd name="T37" fmla="*/ 455 h 457"/>
                    <a:gd name="T38" fmla="*/ 254 w 508"/>
                    <a:gd name="T39" fmla="*/ 457 h 457"/>
                    <a:gd name="T40" fmla="*/ 295 w 508"/>
                    <a:gd name="T41" fmla="*/ 454 h 457"/>
                    <a:gd name="T42" fmla="*/ 333 w 508"/>
                    <a:gd name="T43" fmla="*/ 443 h 457"/>
                    <a:gd name="T44" fmla="*/ 369 w 508"/>
                    <a:gd name="T45" fmla="*/ 427 h 457"/>
                    <a:gd name="T46" fmla="*/ 401 w 508"/>
                    <a:gd name="T47" fmla="*/ 405 h 457"/>
                    <a:gd name="T48" fmla="*/ 431 w 508"/>
                    <a:gd name="T49" fmla="*/ 379 h 457"/>
                    <a:gd name="T50" fmla="*/ 456 w 508"/>
                    <a:gd name="T51" fmla="*/ 349 h 457"/>
                    <a:gd name="T52" fmla="*/ 477 w 508"/>
                    <a:gd name="T53" fmla="*/ 318 h 457"/>
                    <a:gd name="T54" fmla="*/ 493 w 508"/>
                    <a:gd name="T55" fmla="*/ 285 h 457"/>
                    <a:gd name="T56" fmla="*/ 503 w 508"/>
                    <a:gd name="T57" fmla="*/ 253 h 457"/>
                    <a:gd name="T58" fmla="*/ 508 w 508"/>
                    <a:gd name="T59" fmla="*/ 222 h 457"/>
                    <a:gd name="T60" fmla="*/ 508 w 508"/>
                    <a:gd name="T61" fmla="*/ 207 h 457"/>
                    <a:gd name="T62" fmla="*/ 503 w 508"/>
                    <a:gd name="T63" fmla="*/ 174 h 457"/>
                    <a:gd name="T64" fmla="*/ 493 w 508"/>
                    <a:gd name="T65" fmla="*/ 142 h 457"/>
                    <a:gd name="T66" fmla="*/ 478 w 508"/>
                    <a:gd name="T67" fmla="*/ 112 h 457"/>
                    <a:gd name="T68" fmla="*/ 457 w 508"/>
                    <a:gd name="T69" fmla="*/ 84 h 457"/>
                    <a:gd name="T70" fmla="*/ 430 w 508"/>
                    <a:gd name="T71" fmla="*/ 59 h 457"/>
                    <a:gd name="T72" fmla="*/ 396 w 508"/>
                    <a:gd name="T73" fmla="*/ 38 h 457"/>
                    <a:gd name="T74" fmla="*/ 357 w 508"/>
                    <a:gd name="T75" fmla="*/ 21 h 457"/>
                    <a:gd name="T76" fmla="*/ 311 w 508"/>
                    <a:gd name="T77" fmla="*/ 9 h 457"/>
                    <a:gd name="T78" fmla="*/ 257 w 508"/>
                    <a:gd name="T79" fmla="*/ 1 h 457"/>
                    <a:gd name="T80" fmla="*/ 228 w 508"/>
                    <a:gd name="T81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08" h="457">
                      <a:moveTo>
                        <a:pt x="228" y="0"/>
                      </a:moveTo>
                      <a:lnTo>
                        <a:pt x="211" y="1"/>
                      </a:lnTo>
                      <a:lnTo>
                        <a:pt x="193" y="3"/>
                      </a:lnTo>
                      <a:lnTo>
                        <a:pt x="174" y="8"/>
                      </a:lnTo>
                      <a:lnTo>
                        <a:pt x="155" y="14"/>
                      </a:lnTo>
                      <a:lnTo>
                        <a:pt x="137" y="21"/>
                      </a:lnTo>
                      <a:lnTo>
                        <a:pt x="119" y="30"/>
                      </a:lnTo>
                      <a:lnTo>
                        <a:pt x="101" y="41"/>
                      </a:lnTo>
                      <a:lnTo>
                        <a:pt x="84" y="53"/>
                      </a:lnTo>
                      <a:lnTo>
                        <a:pt x="68" y="66"/>
                      </a:lnTo>
                      <a:lnTo>
                        <a:pt x="53" y="81"/>
                      </a:lnTo>
                      <a:lnTo>
                        <a:pt x="39" y="96"/>
                      </a:lnTo>
                      <a:lnTo>
                        <a:pt x="27" y="113"/>
                      </a:lnTo>
                      <a:lnTo>
                        <a:pt x="17" y="130"/>
                      </a:lnTo>
                      <a:lnTo>
                        <a:pt x="9" y="148"/>
                      </a:lnTo>
                      <a:lnTo>
                        <a:pt x="4" y="167"/>
                      </a:lnTo>
                      <a:lnTo>
                        <a:pt x="0" y="187"/>
                      </a:lnTo>
                      <a:lnTo>
                        <a:pt x="0" y="207"/>
                      </a:lnTo>
                      <a:lnTo>
                        <a:pt x="0" y="207"/>
                      </a:lnTo>
                      <a:lnTo>
                        <a:pt x="1" y="225"/>
                      </a:lnTo>
                      <a:lnTo>
                        <a:pt x="3" y="243"/>
                      </a:lnTo>
                      <a:lnTo>
                        <a:pt x="7" y="261"/>
                      </a:lnTo>
                      <a:lnTo>
                        <a:pt x="12" y="278"/>
                      </a:lnTo>
                      <a:lnTo>
                        <a:pt x="18" y="295"/>
                      </a:lnTo>
                      <a:lnTo>
                        <a:pt x="25" y="312"/>
                      </a:lnTo>
                      <a:lnTo>
                        <a:pt x="34" y="328"/>
                      </a:lnTo>
                      <a:lnTo>
                        <a:pt x="43" y="344"/>
                      </a:lnTo>
                      <a:lnTo>
                        <a:pt x="54" y="359"/>
                      </a:lnTo>
                      <a:lnTo>
                        <a:pt x="67" y="373"/>
                      </a:lnTo>
                      <a:lnTo>
                        <a:pt x="80" y="387"/>
                      </a:lnTo>
                      <a:lnTo>
                        <a:pt x="95" y="399"/>
                      </a:lnTo>
                      <a:lnTo>
                        <a:pt x="110" y="411"/>
                      </a:lnTo>
                      <a:lnTo>
                        <a:pt x="127" y="421"/>
                      </a:lnTo>
                      <a:lnTo>
                        <a:pt x="146" y="431"/>
                      </a:lnTo>
                      <a:lnTo>
                        <a:pt x="166" y="439"/>
                      </a:lnTo>
                      <a:lnTo>
                        <a:pt x="187" y="446"/>
                      </a:lnTo>
                      <a:lnTo>
                        <a:pt x="209" y="451"/>
                      </a:lnTo>
                      <a:lnTo>
                        <a:pt x="233" y="455"/>
                      </a:lnTo>
                      <a:lnTo>
                        <a:pt x="233" y="455"/>
                      </a:lnTo>
                      <a:lnTo>
                        <a:pt x="254" y="457"/>
                      </a:lnTo>
                      <a:lnTo>
                        <a:pt x="274" y="457"/>
                      </a:lnTo>
                      <a:lnTo>
                        <a:pt x="295" y="454"/>
                      </a:lnTo>
                      <a:lnTo>
                        <a:pt x="314" y="449"/>
                      </a:lnTo>
                      <a:lnTo>
                        <a:pt x="333" y="443"/>
                      </a:lnTo>
                      <a:lnTo>
                        <a:pt x="351" y="436"/>
                      </a:lnTo>
                      <a:lnTo>
                        <a:pt x="369" y="427"/>
                      </a:lnTo>
                      <a:lnTo>
                        <a:pt x="386" y="416"/>
                      </a:lnTo>
                      <a:lnTo>
                        <a:pt x="401" y="405"/>
                      </a:lnTo>
                      <a:lnTo>
                        <a:pt x="417" y="392"/>
                      </a:lnTo>
                      <a:lnTo>
                        <a:pt x="431" y="379"/>
                      </a:lnTo>
                      <a:lnTo>
                        <a:pt x="444" y="364"/>
                      </a:lnTo>
                      <a:lnTo>
                        <a:pt x="456" y="349"/>
                      </a:lnTo>
                      <a:lnTo>
                        <a:pt x="467" y="333"/>
                      </a:lnTo>
                      <a:lnTo>
                        <a:pt x="477" y="318"/>
                      </a:lnTo>
                      <a:lnTo>
                        <a:pt x="486" y="301"/>
                      </a:lnTo>
                      <a:lnTo>
                        <a:pt x="493" y="285"/>
                      </a:lnTo>
                      <a:lnTo>
                        <a:pt x="499" y="269"/>
                      </a:lnTo>
                      <a:lnTo>
                        <a:pt x="503" y="253"/>
                      </a:lnTo>
                      <a:lnTo>
                        <a:pt x="506" y="237"/>
                      </a:lnTo>
                      <a:lnTo>
                        <a:pt x="508" y="222"/>
                      </a:lnTo>
                      <a:lnTo>
                        <a:pt x="508" y="207"/>
                      </a:lnTo>
                      <a:lnTo>
                        <a:pt x="508" y="207"/>
                      </a:lnTo>
                      <a:lnTo>
                        <a:pt x="506" y="190"/>
                      </a:lnTo>
                      <a:lnTo>
                        <a:pt x="503" y="174"/>
                      </a:lnTo>
                      <a:lnTo>
                        <a:pt x="499" y="157"/>
                      </a:lnTo>
                      <a:lnTo>
                        <a:pt x="493" y="142"/>
                      </a:lnTo>
                      <a:lnTo>
                        <a:pt x="486" y="126"/>
                      </a:lnTo>
                      <a:lnTo>
                        <a:pt x="478" y="112"/>
                      </a:lnTo>
                      <a:lnTo>
                        <a:pt x="468" y="97"/>
                      </a:lnTo>
                      <a:lnTo>
                        <a:pt x="457" y="84"/>
                      </a:lnTo>
                      <a:lnTo>
                        <a:pt x="444" y="71"/>
                      </a:lnTo>
                      <a:lnTo>
                        <a:pt x="430" y="59"/>
                      </a:lnTo>
                      <a:lnTo>
                        <a:pt x="414" y="48"/>
                      </a:lnTo>
                      <a:lnTo>
                        <a:pt x="396" y="38"/>
                      </a:lnTo>
                      <a:lnTo>
                        <a:pt x="378" y="29"/>
                      </a:lnTo>
                      <a:lnTo>
                        <a:pt x="357" y="21"/>
                      </a:lnTo>
                      <a:lnTo>
                        <a:pt x="335" y="14"/>
                      </a:lnTo>
                      <a:lnTo>
                        <a:pt x="311" y="9"/>
                      </a:lnTo>
                      <a:lnTo>
                        <a:pt x="285" y="4"/>
                      </a:lnTo>
                      <a:lnTo>
                        <a:pt x="257" y="1"/>
                      </a:lnTo>
                      <a:lnTo>
                        <a:pt x="228" y="0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905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299" name="Freeform 11"/>
              <p:cNvSpPr>
                <a:spLocks/>
              </p:cNvSpPr>
              <p:nvPr/>
            </p:nvSpPr>
            <p:spPr bwMode="auto">
              <a:xfrm>
                <a:off x="4433" y="706"/>
                <a:ext cx="376" cy="200"/>
              </a:xfrm>
              <a:custGeom>
                <a:avLst/>
                <a:gdLst>
                  <a:gd name="T0" fmla="*/ 297 w 376"/>
                  <a:gd name="T1" fmla="*/ 69 h 200"/>
                  <a:gd name="T2" fmla="*/ 300 w 376"/>
                  <a:gd name="T3" fmla="*/ 68 h 200"/>
                  <a:gd name="T4" fmla="*/ 308 w 376"/>
                  <a:gd name="T5" fmla="*/ 64 h 200"/>
                  <a:gd name="T6" fmla="*/ 317 w 376"/>
                  <a:gd name="T7" fmla="*/ 58 h 200"/>
                  <a:gd name="T8" fmla="*/ 317 w 376"/>
                  <a:gd name="T9" fmla="*/ 58 h 200"/>
                  <a:gd name="T10" fmla="*/ 325 w 376"/>
                  <a:gd name="T11" fmla="*/ 54 h 200"/>
                  <a:gd name="T12" fmla="*/ 337 w 376"/>
                  <a:gd name="T13" fmla="*/ 51 h 200"/>
                  <a:gd name="T14" fmla="*/ 356 w 376"/>
                  <a:gd name="T15" fmla="*/ 40 h 200"/>
                  <a:gd name="T16" fmla="*/ 356 w 376"/>
                  <a:gd name="T17" fmla="*/ 40 h 200"/>
                  <a:gd name="T18" fmla="*/ 373 w 376"/>
                  <a:gd name="T19" fmla="*/ 22 h 200"/>
                  <a:gd name="T20" fmla="*/ 376 w 376"/>
                  <a:gd name="T21" fmla="*/ 8 h 200"/>
                  <a:gd name="T22" fmla="*/ 363 w 376"/>
                  <a:gd name="T23" fmla="*/ 0 h 200"/>
                  <a:gd name="T24" fmla="*/ 363 w 376"/>
                  <a:gd name="T25" fmla="*/ 0 h 200"/>
                  <a:gd name="T26" fmla="*/ 343 w 376"/>
                  <a:gd name="T27" fmla="*/ 1 h 200"/>
                  <a:gd name="T28" fmla="*/ 327 w 376"/>
                  <a:gd name="T29" fmla="*/ 8 h 200"/>
                  <a:gd name="T30" fmla="*/ 314 w 376"/>
                  <a:gd name="T31" fmla="*/ 18 h 200"/>
                  <a:gd name="T32" fmla="*/ 314 w 376"/>
                  <a:gd name="T33" fmla="*/ 18 h 200"/>
                  <a:gd name="T34" fmla="*/ 302 w 376"/>
                  <a:gd name="T35" fmla="*/ 28 h 200"/>
                  <a:gd name="T36" fmla="*/ 288 w 376"/>
                  <a:gd name="T37" fmla="*/ 37 h 200"/>
                  <a:gd name="T38" fmla="*/ 271 w 376"/>
                  <a:gd name="T39" fmla="*/ 43 h 200"/>
                  <a:gd name="T40" fmla="*/ 271 w 376"/>
                  <a:gd name="T41" fmla="*/ 43 h 200"/>
                  <a:gd name="T42" fmla="*/ 252 w 376"/>
                  <a:gd name="T43" fmla="*/ 50 h 200"/>
                  <a:gd name="T44" fmla="*/ 234 w 376"/>
                  <a:gd name="T45" fmla="*/ 63 h 200"/>
                  <a:gd name="T46" fmla="*/ 218 w 376"/>
                  <a:gd name="T47" fmla="*/ 77 h 200"/>
                  <a:gd name="T48" fmla="*/ 218 w 376"/>
                  <a:gd name="T49" fmla="*/ 77 h 200"/>
                  <a:gd name="T50" fmla="*/ 203 w 376"/>
                  <a:gd name="T51" fmla="*/ 88 h 200"/>
                  <a:gd name="T52" fmla="*/ 186 w 376"/>
                  <a:gd name="T53" fmla="*/ 92 h 200"/>
                  <a:gd name="T54" fmla="*/ 170 w 376"/>
                  <a:gd name="T55" fmla="*/ 93 h 200"/>
                  <a:gd name="T56" fmla="*/ 170 w 376"/>
                  <a:gd name="T57" fmla="*/ 93 h 200"/>
                  <a:gd name="T58" fmla="*/ 151 w 376"/>
                  <a:gd name="T59" fmla="*/ 97 h 200"/>
                  <a:gd name="T60" fmla="*/ 130 w 376"/>
                  <a:gd name="T61" fmla="*/ 107 h 200"/>
                  <a:gd name="T62" fmla="*/ 108 w 376"/>
                  <a:gd name="T63" fmla="*/ 116 h 200"/>
                  <a:gd name="T64" fmla="*/ 108 w 376"/>
                  <a:gd name="T65" fmla="*/ 116 h 200"/>
                  <a:gd name="T66" fmla="*/ 89 w 376"/>
                  <a:gd name="T67" fmla="*/ 122 h 200"/>
                  <a:gd name="T68" fmla="*/ 63 w 376"/>
                  <a:gd name="T69" fmla="*/ 131 h 200"/>
                  <a:gd name="T70" fmla="*/ 36 w 376"/>
                  <a:gd name="T71" fmla="*/ 143 h 200"/>
                  <a:gd name="T72" fmla="*/ 13 w 376"/>
                  <a:gd name="T73" fmla="*/ 157 h 200"/>
                  <a:gd name="T74" fmla="*/ 0 w 376"/>
                  <a:gd name="T75" fmla="*/ 172 h 200"/>
                  <a:gd name="T76" fmla="*/ 0 w 376"/>
                  <a:gd name="T77" fmla="*/ 172 h 200"/>
                  <a:gd name="T78" fmla="*/ 1 w 376"/>
                  <a:gd name="T79" fmla="*/ 187 h 200"/>
                  <a:gd name="T80" fmla="*/ 16 w 376"/>
                  <a:gd name="T81" fmla="*/ 200 h 200"/>
                  <a:gd name="T82" fmla="*/ 47 w 376"/>
                  <a:gd name="T83" fmla="*/ 198 h 200"/>
                  <a:gd name="T84" fmla="*/ 47 w 376"/>
                  <a:gd name="T85" fmla="*/ 198 h 200"/>
                  <a:gd name="T86" fmla="*/ 77 w 376"/>
                  <a:gd name="T87" fmla="*/ 188 h 200"/>
                  <a:gd name="T88" fmla="*/ 102 w 376"/>
                  <a:gd name="T89" fmla="*/ 179 h 200"/>
                  <a:gd name="T90" fmla="*/ 119 w 376"/>
                  <a:gd name="T91" fmla="*/ 170 h 200"/>
                  <a:gd name="T92" fmla="*/ 119 w 376"/>
                  <a:gd name="T93" fmla="*/ 170 h 200"/>
                  <a:gd name="T94" fmla="*/ 136 w 376"/>
                  <a:gd name="T95" fmla="*/ 161 h 200"/>
                  <a:gd name="T96" fmla="*/ 156 w 376"/>
                  <a:gd name="T97" fmla="*/ 149 h 200"/>
                  <a:gd name="T98" fmla="*/ 174 w 376"/>
                  <a:gd name="T99" fmla="*/ 138 h 200"/>
                  <a:gd name="T100" fmla="*/ 174 w 376"/>
                  <a:gd name="T101" fmla="*/ 138 h 200"/>
                  <a:gd name="T102" fmla="*/ 187 w 376"/>
                  <a:gd name="T103" fmla="*/ 133 h 200"/>
                  <a:gd name="T104" fmla="*/ 206 w 376"/>
                  <a:gd name="T105" fmla="*/ 126 h 200"/>
                  <a:gd name="T106" fmla="*/ 229 w 376"/>
                  <a:gd name="T107" fmla="*/ 118 h 200"/>
                  <a:gd name="T108" fmla="*/ 229 w 376"/>
                  <a:gd name="T109" fmla="*/ 118 h 200"/>
                  <a:gd name="T110" fmla="*/ 255 w 376"/>
                  <a:gd name="T111" fmla="*/ 105 h 200"/>
                  <a:gd name="T112" fmla="*/ 279 w 376"/>
                  <a:gd name="T113" fmla="*/ 87 h 200"/>
                  <a:gd name="T114" fmla="*/ 297 w 376"/>
                  <a:gd name="T115" fmla="*/ 69 h 200"/>
                  <a:gd name="T116" fmla="*/ 297 w 376"/>
                  <a:gd name="T117" fmla="*/ 6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6" h="200">
                    <a:moveTo>
                      <a:pt x="297" y="69"/>
                    </a:moveTo>
                    <a:lnTo>
                      <a:pt x="300" y="68"/>
                    </a:lnTo>
                    <a:lnTo>
                      <a:pt x="308" y="64"/>
                    </a:lnTo>
                    <a:lnTo>
                      <a:pt x="317" y="58"/>
                    </a:lnTo>
                    <a:lnTo>
                      <a:pt x="317" y="58"/>
                    </a:lnTo>
                    <a:lnTo>
                      <a:pt x="325" y="54"/>
                    </a:lnTo>
                    <a:lnTo>
                      <a:pt x="337" y="51"/>
                    </a:lnTo>
                    <a:lnTo>
                      <a:pt x="356" y="40"/>
                    </a:lnTo>
                    <a:lnTo>
                      <a:pt x="356" y="40"/>
                    </a:lnTo>
                    <a:lnTo>
                      <a:pt x="373" y="22"/>
                    </a:lnTo>
                    <a:lnTo>
                      <a:pt x="376" y="8"/>
                    </a:lnTo>
                    <a:lnTo>
                      <a:pt x="363" y="0"/>
                    </a:lnTo>
                    <a:lnTo>
                      <a:pt x="363" y="0"/>
                    </a:lnTo>
                    <a:lnTo>
                      <a:pt x="343" y="1"/>
                    </a:lnTo>
                    <a:lnTo>
                      <a:pt x="327" y="8"/>
                    </a:lnTo>
                    <a:lnTo>
                      <a:pt x="314" y="18"/>
                    </a:lnTo>
                    <a:lnTo>
                      <a:pt x="314" y="18"/>
                    </a:lnTo>
                    <a:lnTo>
                      <a:pt x="302" y="28"/>
                    </a:lnTo>
                    <a:lnTo>
                      <a:pt x="288" y="37"/>
                    </a:lnTo>
                    <a:lnTo>
                      <a:pt x="271" y="43"/>
                    </a:lnTo>
                    <a:lnTo>
                      <a:pt x="271" y="43"/>
                    </a:lnTo>
                    <a:lnTo>
                      <a:pt x="252" y="50"/>
                    </a:lnTo>
                    <a:lnTo>
                      <a:pt x="234" y="63"/>
                    </a:lnTo>
                    <a:lnTo>
                      <a:pt x="218" y="77"/>
                    </a:lnTo>
                    <a:lnTo>
                      <a:pt x="218" y="77"/>
                    </a:lnTo>
                    <a:lnTo>
                      <a:pt x="203" y="88"/>
                    </a:lnTo>
                    <a:lnTo>
                      <a:pt x="186" y="92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51" y="97"/>
                    </a:lnTo>
                    <a:lnTo>
                      <a:pt x="130" y="107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89" y="122"/>
                    </a:lnTo>
                    <a:lnTo>
                      <a:pt x="63" y="131"/>
                    </a:lnTo>
                    <a:lnTo>
                      <a:pt x="36" y="143"/>
                    </a:lnTo>
                    <a:lnTo>
                      <a:pt x="13" y="157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" y="187"/>
                    </a:lnTo>
                    <a:lnTo>
                      <a:pt x="16" y="200"/>
                    </a:lnTo>
                    <a:lnTo>
                      <a:pt x="47" y="198"/>
                    </a:lnTo>
                    <a:lnTo>
                      <a:pt x="47" y="198"/>
                    </a:lnTo>
                    <a:lnTo>
                      <a:pt x="77" y="188"/>
                    </a:lnTo>
                    <a:lnTo>
                      <a:pt x="102" y="179"/>
                    </a:lnTo>
                    <a:lnTo>
                      <a:pt x="119" y="170"/>
                    </a:lnTo>
                    <a:lnTo>
                      <a:pt x="119" y="170"/>
                    </a:lnTo>
                    <a:lnTo>
                      <a:pt x="136" y="161"/>
                    </a:lnTo>
                    <a:lnTo>
                      <a:pt x="156" y="149"/>
                    </a:lnTo>
                    <a:lnTo>
                      <a:pt x="174" y="138"/>
                    </a:lnTo>
                    <a:lnTo>
                      <a:pt x="174" y="138"/>
                    </a:lnTo>
                    <a:lnTo>
                      <a:pt x="187" y="133"/>
                    </a:lnTo>
                    <a:lnTo>
                      <a:pt x="206" y="126"/>
                    </a:lnTo>
                    <a:lnTo>
                      <a:pt x="229" y="118"/>
                    </a:lnTo>
                    <a:lnTo>
                      <a:pt x="229" y="118"/>
                    </a:lnTo>
                    <a:lnTo>
                      <a:pt x="255" y="105"/>
                    </a:lnTo>
                    <a:lnTo>
                      <a:pt x="279" y="87"/>
                    </a:lnTo>
                    <a:lnTo>
                      <a:pt x="297" y="69"/>
                    </a:lnTo>
                    <a:lnTo>
                      <a:pt x="297" y="69"/>
                    </a:lnTo>
                    <a:close/>
                  </a:path>
                </a:pathLst>
              </a:custGeom>
              <a:solidFill>
                <a:srgbClr val="4D94C3"/>
              </a:solidFill>
              <a:ln w="19050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0" name="Freeform 12"/>
              <p:cNvSpPr>
                <a:spLocks/>
              </p:cNvSpPr>
              <p:nvPr/>
            </p:nvSpPr>
            <p:spPr bwMode="auto">
              <a:xfrm>
                <a:off x="4688" y="866"/>
                <a:ext cx="149" cy="125"/>
              </a:xfrm>
              <a:custGeom>
                <a:avLst/>
                <a:gdLst>
                  <a:gd name="T0" fmla="*/ 72 w 149"/>
                  <a:gd name="T1" fmla="*/ 12 h 125"/>
                  <a:gd name="T2" fmla="*/ 48 w 149"/>
                  <a:gd name="T3" fmla="*/ 19 h 125"/>
                  <a:gd name="T4" fmla="*/ 31 w 149"/>
                  <a:gd name="T5" fmla="*/ 32 h 125"/>
                  <a:gd name="T6" fmla="*/ 19 w 149"/>
                  <a:gd name="T7" fmla="*/ 63 h 125"/>
                  <a:gd name="T8" fmla="*/ 19 w 149"/>
                  <a:gd name="T9" fmla="*/ 63 h 125"/>
                  <a:gd name="T10" fmla="*/ 15 w 149"/>
                  <a:gd name="T11" fmla="*/ 72 h 125"/>
                  <a:gd name="T12" fmla="*/ 8 w 149"/>
                  <a:gd name="T13" fmla="*/ 83 h 125"/>
                  <a:gd name="T14" fmla="*/ 3 w 149"/>
                  <a:gd name="T15" fmla="*/ 91 h 125"/>
                  <a:gd name="T16" fmla="*/ 3 w 149"/>
                  <a:gd name="T17" fmla="*/ 91 h 125"/>
                  <a:gd name="T18" fmla="*/ 0 w 149"/>
                  <a:gd name="T19" fmla="*/ 115 h 125"/>
                  <a:gd name="T20" fmla="*/ 5 w 149"/>
                  <a:gd name="T21" fmla="*/ 125 h 125"/>
                  <a:gd name="T22" fmla="*/ 16 w 149"/>
                  <a:gd name="T23" fmla="*/ 125 h 125"/>
                  <a:gd name="T24" fmla="*/ 16 w 149"/>
                  <a:gd name="T25" fmla="*/ 125 h 125"/>
                  <a:gd name="T26" fmla="*/ 30 w 149"/>
                  <a:gd name="T27" fmla="*/ 114 h 125"/>
                  <a:gd name="T28" fmla="*/ 40 w 149"/>
                  <a:gd name="T29" fmla="*/ 96 h 125"/>
                  <a:gd name="T30" fmla="*/ 43 w 149"/>
                  <a:gd name="T31" fmla="*/ 76 h 125"/>
                  <a:gd name="T32" fmla="*/ 43 w 149"/>
                  <a:gd name="T33" fmla="*/ 76 h 125"/>
                  <a:gd name="T34" fmla="*/ 47 w 149"/>
                  <a:gd name="T35" fmla="*/ 59 h 125"/>
                  <a:gd name="T36" fmla="*/ 57 w 149"/>
                  <a:gd name="T37" fmla="*/ 47 h 125"/>
                  <a:gd name="T38" fmla="*/ 70 w 149"/>
                  <a:gd name="T39" fmla="*/ 44 h 125"/>
                  <a:gd name="T40" fmla="*/ 70 w 149"/>
                  <a:gd name="T41" fmla="*/ 44 h 125"/>
                  <a:gd name="T42" fmla="*/ 89 w 149"/>
                  <a:gd name="T43" fmla="*/ 47 h 125"/>
                  <a:gd name="T44" fmla="*/ 114 w 149"/>
                  <a:gd name="T45" fmla="*/ 47 h 125"/>
                  <a:gd name="T46" fmla="*/ 137 w 149"/>
                  <a:gd name="T47" fmla="*/ 36 h 125"/>
                  <a:gd name="T48" fmla="*/ 137 w 149"/>
                  <a:gd name="T49" fmla="*/ 36 h 125"/>
                  <a:gd name="T50" fmla="*/ 149 w 149"/>
                  <a:gd name="T51" fmla="*/ 18 h 125"/>
                  <a:gd name="T52" fmla="*/ 142 w 149"/>
                  <a:gd name="T53" fmla="*/ 4 h 125"/>
                  <a:gd name="T54" fmla="*/ 111 w 149"/>
                  <a:gd name="T55" fmla="*/ 0 h 125"/>
                  <a:gd name="T56" fmla="*/ 111 w 149"/>
                  <a:gd name="T57" fmla="*/ 0 h 125"/>
                  <a:gd name="T58" fmla="*/ 98 w 149"/>
                  <a:gd name="T59" fmla="*/ 3 h 125"/>
                  <a:gd name="T60" fmla="*/ 84 w 149"/>
                  <a:gd name="T61" fmla="*/ 8 h 125"/>
                  <a:gd name="T62" fmla="*/ 72 w 149"/>
                  <a:gd name="T63" fmla="*/ 12 h 125"/>
                  <a:gd name="T64" fmla="*/ 72 w 149"/>
                  <a:gd name="T65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9" h="125">
                    <a:moveTo>
                      <a:pt x="72" y="12"/>
                    </a:moveTo>
                    <a:lnTo>
                      <a:pt x="48" y="19"/>
                    </a:lnTo>
                    <a:lnTo>
                      <a:pt x="31" y="32"/>
                    </a:lnTo>
                    <a:lnTo>
                      <a:pt x="19" y="63"/>
                    </a:lnTo>
                    <a:lnTo>
                      <a:pt x="19" y="63"/>
                    </a:lnTo>
                    <a:lnTo>
                      <a:pt x="15" y="72"/>
                    </a:lnTo>
                    <a:lnTo>
                      <a:pt x="8" y="83"/>
                    </a:lnTo>
                    <a:lnTo>
                      <a:pt x="3" y="91"/>
                    </a:lnTo>
                    <a:lnTo>
                      <a:pt x="3" y="91"/>
                    </a:lnTo>
                    <a:lnTo>
                      <a:pt x="0" y="115"/>
                    </a:lnTo>
                    <a:lnTo>
                      <a:pt x="5" y="125"/>
                    </a:lnTo>
                    <a:lnTo>
                      <a:pt x="16" y="125"/>
                    </a:lnTo>
                    <a:lnTo>
                      <a:pt x="16" y="125"/>
                    </a:lnTo>
                    <a:lnTo>
                      <a:pt x="30" y="114"/>
                    </a:lnTo>
                    <a:lnTo>
                      <a:pt x="40" y="96"/>
                    </a:lnTo>
                    <a:lnTo>
                      <a:pt x="43" y="76"/>
                    </a:lnTo>
                    <a:lnTo>
                      <a:pt x="43" y="76"/>
                    </a:lnTo>
                    <a:lnTo>
                      <a:pt x="47" y="59"/>
                    </a:lnTo>
                    <a:lnTo>
                      <a:pt x="57" y="47"/>
                    </a:lnTo>
                    <a:lnTo>
                      <a:pt x="70" y="44"/>
                    </a:lnTo>
                    <a:lnTo>
                      <a:pt x="70" y="44"/>
                    </a:lnTo>
                    <a:lnTo>
                      <a:pt x="89" y="47"/>
                    </a:lnTo>
                    <a:lnTo>
                      <a:pt x="114" y="47"/>
                    </a:lnTo>
                    <a:lnTo>
                      <a:pt x="137" y="36"/>
                    </a:lnTo>
                    <a:lnTo>
                      <a:pt x="137" y="36"/>
                    </a:lnTo>
                    <a:lnTo>
                      <a:pt x="149" y="18"/>
                    </a:lnTo>
                    <a:lnTo>
                      <a:pt x="142" y="4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98" y="3"/>
                    </a:lnTo>
                    <a:lnTo>
                      <a:pt x="84" y="8"/>
                    </a:lnTo>
                    <a:lnTo>
                      <a:pt x="72" y="12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3CA538"/>
              </a:solidFill>
              <a:ln w="19050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8301" name="Group 13"/>
            <p:cNvGrpSpPr>
              <a:grpSpLocks/>
            </p:cNvGrpSpPr>
            <p:nvPr/>
          </p:nvGrpSpPr>
          <p:grpSpPr bwMode="auto">
            <a:xfrm>
              <a:off x="4382" y="1214"/>
              <a:ext cx="541" cy="488"/>
              <a:chOff x="4382" y="1214"/>
              <a:chExt cx="541" cy="488"/>
            </a:xfrm>
          </p:grpSpPr>
          <p:grpSp>
            <p:nvGrpSpPr>
              <p:cNvPr id="268302" name="Group 14"/>
              <p:cNvGrpSpPr>
                <a:grpSpLocks/>
              </p:cNvGrpSpPr>
              <p:nvPr/>
            </p:nvGrpSpPr>
            <p:grpSpPr bwMode="auto">
              <a:xfrm>
                <a:off x="4382" y="1214"/>
                <a:ext cx="541" cy="488"/>
                <a:chOff x="4382" y="1214"/>
                <a:chExt cx="541" cy="488"/>
              </a:xfrm>
            </p:grpSpPr>
            <p:sp>
              <p:nvSpPr>
                <p:cNvPr id="268303" name="Freeform 15"/>
                <p:cNvSpPr>
                  <a:spLocks/>
                </p:cNvSpPr>
                <p:nvPr/>
              </p:nvSpPr>
              <p:spPr bwMode="auto">
                <a:xfrm>
                  <a:off x="4382" y="1214"/>
                  <a:ext cx="541" cy="488"/>
                </a:xfrm>
                <a:custGeom>
                  <a:avLst/>
                  <a:gdLst>
                    <a:gd name="T0" fmla="*/ 541 w 541"/>
                    <a:gd name="T1" fmla="*/ 240 h 488"/>
                    <a:gd name="T2" fmla="*/ 534 w 541"/>
                    <a:gd name="T3" fmla="*/ 280 h 488"/>
                    <a:gd name="T4" fmla="*/ 519 w 541"/>
                    <a:gd name="T5" fmla="*/ 320 h 488"/>
                    <a:gd name="T6" fmla="*/ 496 w 541"/>
                    <a:gd name="T7" fmla="*/ 360 h 488"/>
                    <a:gd name="T8" fmla="*/ 467 w 541"/>
                    <a:gd name="T9" fmla="*/ 397 h 488"/>
                    <a:gd name="T10" fmla="*/ 450 w 541"/>
                    <a:gd name="T11" fmla="*/ 415 h 488"/>
                    <a:gd name="T12" fmla="*/ 412 w 541"/>
                    <a:gd name="T13" fmla="*/ 444 h 488"/>
                    <a:gd name="T14" fmla="*/ 373 w 541"/>
                    <a:gd name="T15" fmla="*/ 466 h 488"/>
                    <a:gd name="T16" fmla="*/ 332 w 541"/>
                    <a:gd name="T17" fmla="*/ 481 h 488"/>
                    <a:gd name="T18" fmla="*/ 290 w 541"/>
                    <a:gd name="T19" fmla="*/ 488 h 488"/>
                    <a:gd name="T20" fmla="*/ 248 w 541"/>
                    <a:gd name="T21" fmla="*/ 486 h 488"/>
                    <a:gd name="T22" fmla="*/ 222 w 541"/>
                    <a:gd name="T23" fmla="*/ 482 h 488"/>
                    <a:gd name="T24" fmla="*/ 176 w 541"/>
                    <a:gd name="T25" fmla="*/ 469 h 488"/>
                    <a:gd name="T26" fmla="*/ 135 w 541"/>
                    <a:gd name="T27" fmla="*/ 450 h 488"/>
                    <a:gd name="T28" fmla="*/ 101 w 541"/>
                    <a:gd name="T29" fmla="*/ 427 h 488"/>
                    <a:gd name="T30" fmla="*/ 72 w 541"/>
                    <a:gd name="T31" fmla="*/ 400 h 488"/>
                    <a:gd name="T32" fmla="*/ 48 w 541"/>
                    <a:gd name="T33" fmla="*/ 371 h 488"/>
                    <a:gd name="T34" fmla="*/ 29 w 541"/>
                    <a:gd name="T35" fmla="*/ 338 h 488"/>
                    <a:gd name="T36" fmla="*/ 16 w 541"/>
                    <a:gd name="T37" fmla="*/ 305 h 488"/>
                    <a:gd name="T38" fmla="*/ 6 w 541"/>
                    <a:gd name="T39" fmla="*/ 272 h 488"/>
                    <a:gd name="T40" fmla="*/ 1 w 541"/>
                    <a:gd name="T41" fmla="*/ 239 h 488"/>
                    <a:gd name="T42" fmla="*/ 0 w 541"/>
                    <a:gd name="T43" fmla="*/ 222 h 488"/>
                    <a:gd name="T44" fmla="*/ 6 w 541"/>
                    <a:gd name="T45" fmla="*/ 174 h 488"/>
                    <a:gd name="T46" fmla="*/ 26 w 541"/>
                    <a:gd name="T47" fmla="*/ 127 h 488"/>
                    <a:gd name="T48" fmla="*/ 60 w 541"/>
                    <a:gd name="T49" fmla="*/ 82 h 488"/>
                    <a:gd name="T50" fmla="*/ 78 w 541"/>
                    <a:gd name="T51" fmla="*/ 66 h 488"/>
                    <a:gd name="T52" fmla="*/ 117 w 541"/>
                    <a:gd name="T53" fmla="*/ 38 h 488"/>
                    <a:gd name="T54" fmla="*/ 159 w 541"/>
                    <a:gd name="T55" fmla="*/ 17 h 488"/>
                    <a:gd name="T56" fmla="*/ 203 w 541"/>
                    <a:gd name="T57" fmla="*/ 4 h 488"/>
                    <a:gd name="T58" fmla="*/ 245 w 541"/>
                    <a:gd name="T59" fmla="*/ 0 h 488"/>
                    <a:gd name="T60" fmla="*/ 269 w 541"/>
                    <a:gd name="T61" fmla="*/ 1 h 488"/>
                    <a:gd name="T62" fmla="*/ 316 w 541"/>
                    <a:gd name="T63" fmla="*/ 6 h 488"/>
                    <a:gd name="T64" fmla="*/ 359 w 541"/>
                    <a:gd name="T65" fmla="*/ 15 h 488"/>
                    <a:gd name="T66" fmla="*/ 398 w 541"/>
                    <a:gd name="T67" fmla="*/ 29 h 488"/>
                    <a:gd name="T68" fmla="*/ 433 w 541"/>
                    <a:gd name="T69" fmla="*/ 46 h 488"/>
                    <a:gd name="T70" fmla="*/ 463 w 541"/>
                    <a:gd name="T71" fmla="*/ 67 h 488"/>
                    <a:gd name="T72" fmla="*/ 489 w 541"/>
                    <a:gd name="T73" fmla="*/ 91 h 488"/>
                    <a:gd name="T74" fmla="*/ 509 w 541"/>
                    <a:gd name="T75" fmla="*/ 119 h 488"/>
                    <a:gd name="T76" fmla="*/ 525 w 541"/>
                    <a:gd name="T77" fmla="*/ 150 h 488"/>
                    <a:gd name="T78" fmla="*/ 536 w 541"/>
                    <a:gd name="T79" fmla="*/ 184 h 488"/>
                    <a:gd name="T80" fmla="*/ 541 w 541"/>
                    <a:gd name="T81" fmla="*/ 221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41" h="488">
                      <a:moveTo>
                        <a:pt x="541" y="221"/>
                      </a:moveTo>
                      <a:lnTo>
                        <a:pt x="541" y="240"/>
                      </a:lnTo>
                      <a:lnTo>
                        <a:pt x="539" y="260"/>
                      </a:lnTo>
                      <a:lnTo>
                        <a:pt x="534" y="280"/>
                      </a:lnTo>
                      <a:lnTo>
                        <a:pt x="528" y="300"/>
                      </a:lnTo>
                      <a:lnTo>
                        <a:pt x="519" y="320"/>
                      </a:lnTo>
                      <a:lnTo>
                        <a:pt x="509" y="340"/>
                      </a:lnTo>
                      <a:lnTo>
                        <a:pt x="496" y="360"/>
                      </a:lnTo>
                      <a:lnTo>
                        <a:pt x="482" y="379"/>
                      </a:lnTo>
                      <a:lnTo>
                        <a:pt x="467" y="397"/>
                      </a:lnTo>
                      <a:lnTo>
                        <a:pt x="450" y="415"/>
                      </a:lnTo>
                      <a:lnTo>
                        <a:pt x="450" y="415"/>
                      </a:lnTo>
                      <a:lnTo>
                        <a:pt x="431" y="430"/>
                      </a:lnTo>
                      <a:lnTo>
                        <a:pt x="412" y="444"/>
                      </a:lnTo>
                      <a:lnTo>
                        <a:pt x="393" y="456"/>
                      </a:lnTo>
                      <a:lnTo>
                        <a:pt x="373" y="466"/>
                      </a:lnTo>
                      <a:lnTo>
                        <a:pt x="353" y="475"/>
                      </a:lnTo>
                      <a:lnTo>
                        <a:pt x="332" y="481"/>
                      </a:lnTo>
                      <a:lnTo>
                        <a:pt x="312" y="486"/>
                      </a:lnTo>
                      <a:lnTo>
                        <a:pt x="290" y="488"/>
                      </a:lnTo>
                      <a:lnTo>
                        <a:pt x="269" y="488"/>
                      </a:lnTo>
                      <a:lnTo>
                        <a:pt x="248" y="486"/>
                      </a:lnTo>
                      <a:lnTo>
                        <a:pt x="248" y="486"/>
                      </a:lnTo>
                      <a:lnTo>
                        <a:pt x="222" y="482"/>
                      </a:lnTo>
                      <a:lnTo>
                        <a:pt x="198" y="476"/>
                      </a:lnTo>
                      <a:lnTo>
                        <a:pt x="176" y="469"/>
                      </a:lnTo>
                      <a:lnTo>
                        <a:pt x="155" y="460"/>
                      </a:lnTo>
                      <a:lnTo>
                        <a:pt x="135" y="450"/>
                      </a:lnTo>
                      <a:lnTo>
                        <a:pt x="117" y="439"/>
                      </a:lnTo>
                      <a:lnTo>
                        <a:pt x="101" y="427"/>
                      </a:lnTo>
                      <a:lnTo>
                        <a:pt x="86" y="414"/>
                      </a:lnTo>
                      <a:lnTo>
                        <a:pt x="72" y="400"/>
                      </a:lnTo>
                      <a:lnTo>
                        <a:pt x="59" y="386"/>
                      </a:lnTo>
                      <a:lnTo>
                        <a:pt x="48" y="371"/>
                      </a:lnTo>
                      <a:lnTo>
                        <a:pt x="38" y="355"/>
                      </a:lnTo>
                      <a:lnTo>
                        <a:pt x="29" y="338"/>
                      </a:lnTo>
                      <a:lnTo>
                        <a:pt x="22" y="322"/>
                      </a:lnTo>
                      <a:lnTo>
                        <a:pt x="16" y="305"/>
                      </a:lnTo>
                      <a:lnTo>
                        <a:pt x="10" y="289"/>
                      </a:lnTo>
                      <a:lnTo>
                        <a:pt x="6" y="272"/>
                      </a:lnTo>
                      <a:lnTo>
                        <a:pt x="3" y="255"/>
                      </a:lnTo>
                      <a:lnTo>
                        <a:pt x="1" y="239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1" y="198"/>
                      </a:lnTo>
                      <a:lnTo>
                        <a:pt x="6" y="174"/>
                      </a:lnTo>
                      <a:lnTo>
                        <a:pt x="14" y="150"/>
                      </a:lnTo>
                      <a:lnTo>
                        <a:pt x="26" y="127"/>
                      </a:lnTo>
                      <a:lnTo>
                        <a:pt x="41" y="104"/>
                      </a:lnTo>
                      <a:lnTo>
                        <a:pt x="60" y="82"/>
                      </a:lnTo>
                      <a:lnTo>
                        <a:pt x="60" y="82"/>
                      </a:lnTo>
                      <a:lnTo>
                        <a:pt x="78" y="66"/>
                      </a:lnTo>
                      <a:lnTo>
                        <a:pt x="97" y="51"/>
                      </a:lnTo>
                      <a:lnTo>
                        <a:pt x="117" y="38"/>
                      </a:lnTo>
                      <a:lnTo>
                        <a:pt x="138" y="27"/>
                      </a:lnTo>
                      <a:lnTo>
                        <a:pt x="159" y="17"/>
                      </a:lnTo>
                      <a:lnTo>
                        <a:pt x="181" y="9"/>
                      </a:lnTo>
                      <a:lnTo>
                        <a:pt x="203" y="4"/>
                      </a:lnTo>
                      <a:lnTo>
                        <a:pt x="224" y="1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269" y="1"/>
                      </a:lnTo>
                      <a:lnTo>
                        <a:pt x="293" y="3"/>
                      </a:lnTo>
                      <a:lnTo>
                        <a:pt x="316" y="6"/>
                      </a:lnTo>
                      <a:lnTo>
                        <a:pt x="338" y="10"/>
                      </a:lnTo>
                      <a:lnTo>
                        <a:pt x="359" y="15"/>
                      </a:lnTo>
                      <a:lnTo>
                        <a:pt x="379" y="22"/>
                      </a:lnTo>
                      <a:lnTo>
                        <a:pt x="398" y="29"/>
                      </a:lnTo>
                      <a:lnTo>
                        <a:pt x="416" y="37"/>
                      </a:lnTo>
                      <a:lnTo>
                        <a:pt x="433" y="46"/>
                      </a:lnTo>
                      <a:lnTo>
                        <a:pt x="449" y="56"/>
                      </a:lnTo>
                      <a:lnTo>
                        <a:pt x="463" y="67"/>
                      </a:lnTo>
                      <a:lnTo>
                        <a:pt x="476" y="78"/>
                      </a:lnTo>
                      <a:lnTo>
                        <a:pt x="489" y="91"/>
                      </a:lnTo>
                      <a:lnTo>
                        <a:pt x="500" y="104"/>
                      </a:lnTo>
                      <a:lnTo>
                        <a:pt x="509" y="119"/>
                      </a:lnTo>
                      <a:lnTo>
                        <a:pt x="518" y="134"/>
                      </a:lnTo>
                      <a:lnTo>
                        <a:pt x="525" y="150"/>
                      </a:lnTo>
                      <a:lnTo>
                        <a:pt x="531" y="167"/>
                      </a:lnTo>
                      <a:lnTo>
                        <a:pt x="536" y="184"/>
                      </a:lnTo>
                      <a:lnTo>
                        <a:pt x="539" y="202"/>
                      </a:lnTo>
                      <a:lnTo>
                        <a:pt x="541" y="221"/>
                      </a:lnTo>
                      <a:lnTo>
                        <a:pt x="541" y="221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905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04" name="Freeform 16"/>
                <p:cNvSpPr>
                  <a:spLocks/>
                </p:cNvSpPr>
                <p:nvPr/>
              </p:nvSpPr>
              <p:spPr bwMode="auto">
                <a:xfrm>
                  <a:off x="4399" y="1230"/>
                  <a:ext cx="508" cy="456"/>
                </a:xfrm>
                <a:custGeom>
                  <a:avLst/>
                  <a:gdLst>
                    <a:gd name="T0" fmla="*/ 211 w 508"/>
                    <a:gd name="T1" fmla="*/ 0 h 456"/>
                    <a:gd name="T2" fmla="*/ 174 w 508"/>
                    <a:gd name="T3" fmla="*/ 7 h 456"/>
                    <a:gd name="T4" fmla="*/ 137 w 508"/>
                    <a:gd name="T5" fmla="*/ 21 h 456"/>
                    <a:gd name="T6" fmla="*/ 101 w 508"/>
                    <a:gd name="T7" fmla="*/ 41 h 456"/>
                    <a:gd name="T8" fmla="*/ 68 w 508"/>
                    <a:gd name="T9" fmla="*/ 66 h 456"/>
                    <a:gd name="T10" fmla="*/ 39 w 508"/>
                    <a:gd name="T11" fmla="*/ 96 h 456"/>
                    <a:gd name="T12" fmla="*/ 17 w 508"/>
                    <a:gd name="T13" fmla="*/ 130 h 456"/>
                    <a:gd name="T14" fmla="*/ 4 w 508"/>
                    <a:gd name="T15" fmla="*/ 167 h 456"/>
                    <a:gd name="T16" fmla="*/ 0 w 508"/>
                    <a:gd name="T17" fmla="*/ 206 h 456"/>
                    <a:gd name="T18" fmla="*/ 1 w 508"/>
                    <a:gd name="T19" fmla="*/ 225 h 456"/>
                    <a:gd name="T20" fmla="*/ 7 w 508"/>
                    <a:gd name="T21" fmla="*/ 260 h 456"/>
                    <a:gd name="T22" fmla="*/ 18 w 508"/>
                    <a:gd name="T23" fmla="*/ 295 h 456"/>
                    <a:gd name="T24" fmla="*/ 34 w 508"/>
                    <a:gd name="T25" fmla="*/ 327 h 456"/>
                    <a:gd name="T26" fmla="*/ 54 w 508"/>
                    <a:gd name="T27" fmla="*/ 358 h 456"/>
                    <a:gd name="T28" fmla="*/ 80 w 508"/>
                    <a:gd name="T29" fmla="*/ 386 h 456"/>
                    <a:gd name="T30" fmla="*/ 110 w 508"/>
                    <a:gd name="T31" fmla="*/ 410 h 456"/>
                    <a:gd name="T32" fmla="*/ 146 w 508"/>
                    <a:gd name="T33" fmla="*/ 430 h 456"/>
                    <a:gd name="T34" fmla="*/ 187 w 508"/>
                    <a:gd name="T35" fmla="*/ 445 h 456"/>
                    <a:gd name="T36" fmla="*/ 233 w 508"/>
                    <a:gd name="T37" fmla="*/ 455 h 456"/>
                    <a:gd name="T38" fmla="*/ 254 w 508"/>
                    <a:gd name="T39" fmla="*/ 456 h 456"/>
                    <a:gd name="T40" fmla="*/ 295 w 508"/>
                    <a:gd name="T41" fmla="*/ 453 h 456"/>
                    <a:gd name="T42" fmla="*/ 333 w 508"/>
                    <a:gd name="T43" fmla="*/ 443 h 456"/>
                    <a:gd name="T44" fmla="*/ 369 w 508"/>
                    <a:gd name="T45" fmla="*/ 426 h 456"/>
                    <a:gd name="T46" fmla="*/ 401 w 508"/>
                    <a:gd name="T47" fmla="*/ 404 h 456"/>
                    <a:gd name="T48" fmla="*/ 431 w 508"/>
                    <a:gd name="T49" fmla="*/ 378 h 456"/>
                    <a:gd name="T50" fmla="*/ 456 w 508"/>
                    <a:gd name="T51" fmla="*/ 349 h 456"/>
                    <a:gd name="T52" fmla="*/ 477 w 508"/>
                    <a:gd name="T53" fmla="*/ 317 h 456"/>
                    <a:gd name="T54" fmla="*/ 493 w 508"/>
                    <a:gd name="T55" fmla="*/ 284 h 456"/>
                    <a:gd name="T56" fmla="*/ 503 w 508"/>
                    <a:gd name="T57" fmla="*/ 253 h 456"/>
                    <a:gd name="T58" fmla="*/ 508 w 508"/>
                    <a:gd name="T59" fmla="*/ 222 h 456"/>
                    <a:gd name="T60" fmla="*/ 508 w 508"/>
                    <a:gd name="T61" fmla="*/ 206 h 456"/>
                    <a:gd name="T62" fmla="*/ 503 w 508"/>
                    <a:gd name="T63" fmla="*/ 173 h 456"/>
                    <a:gd name="T64" fmla="*/ 493 w 508"/>
                    <a:gd name="T65" fmla="*/ 141 h 456"/>
                    <a:gd name="T66" fmla="*/ 478 w 508"/>
                    <a:gd name="T67" fmla="*/ 111 h 456"/>
                    <a:gd name="T68" fmla="*/ 457 w 508"/>
                    <a:gd name="T69" fmla="*/ 83 h 456"/>
                    <a:gd name="T70" fmla="*/ 430 w 508"/>
                    <a:gd name="T71" fmla="*/ 59 h 456"/>
                    <a:gd name="T72" fmla="*/ 396 w 508"/>
                    <a:gd name="T73" fmla="*/ 38 h 456"/>
                    <a:gd name="T74" fmla="*/ 357 w 508"/>
                    <a:gd name="T75" fmla="*/ 21 h 456"/>
                    <a:gd name="T76" fmla="*/ 311 w 508"/>
                    <a:gd name="T77" fmla="*/ 8 h 456"/>
                    <a:gd name="T78" fmla="*/ 257 w 508"/>
                    <a:gd name="T79" fmla="*/ 1 h 456"/>
                    <a:gd name="T80" fmla="*/ 228 w 508"/>
                    <a:gd name="T81" fmla="*/ 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08" h="456">
                      <a:moveTo>
                        <a:pt x="228" y="0"/>
                      </a:moveTo>
                      <a:lnTo>
                        <a:pt x="211" y="0"/>
                      </a:lnTo>
                      <a:lnTo>
                        <a:pt x="193" y="3"/>
                      </a:lnTo>
                      <a:lnTo>
                        <a:pt x="174" y="7"/>
                      </a:lnTo>
                      <a:lnTo>
                        <a:pt x="155" y="13"/>
                      </a:lnTo>
                      <a:lnTo>
                        <a:pt x="137" y="21"/>
                      </a:lnTo>
                      <a:lnTo>
                        <a:pt x="119" y="30"/>
                      </a:lnTo>
                      <a:lnTo>
                        <a:pt x="101" y="41"/>
                      </a:lnTo>
                      <a:lnTo>
                        <a:pt x="84" y="53"/>
                      </a:lnTo>
                      <a:lnTo>
                        <a:pt x="68" y="66"/>
                      </a:lnTo>
                      <a:lnTo>
                        <a:pt x="53" y="80"/>
                      </a:lnTo>
                      <a:lnTo>
                        <a:pt x="39" y="96"/>
                      </a:lnTo>
                      <a:lnTo>
                        <a:pt x="27" y="113"/>
                      </a:lnTo>
                      <a:lnTo>
                        <a:pt x="17" y="130"/>
                      </a:lnTo>
                      <a:lnTo>
                        <a:pt x="9" y="148"/>
                      </a:lnTo>
                      <a:lnTo>
                        <a:pt x="4" y="167"/>
                      </a:lnTo>
                      <a:lnTo>
                        <a:pt x="0" y="186"/>
                      </a:lnTo>
                      <a:lnTo>
                        <a:pt x="0" y="206"/>
                      </a:lnTo>
                      <a:lnTo>
                        <a:pt x="0" y="206"/>
                      </a:lnTo>
                      <a:lnTo>
                        <a:pt x="1" y="225"/>
                      </a:lnTo>
                      <a:lnTo>
                        <a:pt x="3" y="243"/>
                      </a:lnTo>
                      <a:lnTo>
                        <a:pt x="7" y="260"/>
                      </a:lnTo>
                      <a:lnTo>
                        <a:pt x="12" y="277"/>
                      </a:lnTo>
                      <a:lnTo>
                        <a:pt x="18" y="295"/>
                      </a:lnTo>
                      <a:lnTo>
                        <a:pt x="25" y="311"/>
                      </a:lnTo>
                      <a:lnTo>
                        <a:pt x="34" y="327"/>
                      </a:lnTo>
                      <a:lnTo>
                        <a:pt x="43" y="343"/>
                      </a:lnTo>
                      <a:lnTo>
                        <a:pt x="54" y="358"/>
                      </a:lnTo>
                      <a:lnTo>
                        <a:pt x="67" y="373"/>
                      </a:lnTo>
                      <a:lnTo>
                        <a:pt x="80" y="386"/>
                      </a:lnTo>
                      <a:lnTo>
                        <a:pt x="95" y="399"/>
                      </a:lnTo>
                      <a:lnTo>
                        <a:pt x="110" y="410"/>
                      </a:lnTo>
                      <a:lnTo>
                        <a:pt x="127" y="420"/>
                      </a:lnTo>
                      <a:lnTo>
                        <a:pt x="146" y="430"/>
                      </a:lnTo>
                      <a:lnTo>
                        <a:pt x="166" y="438"/>
                      </a:lnTo>
                      <a:lnTo>
                        <a:pt x="187" y="445"/>
                      </a:lnTo>
                      <a:lnTo>
                        <a:pt x="209" y="450"/>
                      </a:lnTo>
                      <a:lnTo>
                        <a:pt x="233" y="455"/>
                      </a:lnTo>
                      <a:lnTo>
                        <a:pt x="233" y="455"/>
                      </a:lnTo>
                      <a:lnTo>
                        <a:pt x="254" y="456"/>
                      </a:lnTo>
                      <a:lnTo>
                        <a:pt x="274" y="456"/>
                      </a:lnTo>
                      <a:lnTo>
                        <a:pt x="295" y="453"/>
                      </a:lnTo>
                      <a:lnTo>
                        <a:pt x="314" y="449"/>
                      </a:lnTo>
                      <a:lnTo>
                        <a:pt x="333" y="443"/>
                      </a:lnTo>
                      <a:lnTo>
                        <a:pt x="351" y="435"/>
                      </a:lnTo>
                      <a:lnTo>
                        <a:pt x="369" y="426"/>
                      </a:lnTo>
                      <a:lnTo>
                        <a:pt x="386" y="416"/>
                      </a:lnTo>
                      <a:lnTo>
                        <a:pt x="401" y="404"/>
                      </a:lnTo>
                      <a:lnTo>
                        <a:pt x="417" y="391"/>
                      </a:lnTo>
                      <a:lnTo>
                        <a:pt x="431" y="378"/>
                      </a:lnTo>
                      <a:lnTo>
                        <a:pt x="444" y="364"/>
                      </a:lnTo>
                      <a:lnTo>
                        <a:pt x="456" y="349"/>
                      </a:lnTo>
                      <a:lnTo>
                        <a:pt x="467" y="333"/>
                      </a:lnTo>
                      <a:lnTo>
                        <a:pt x="477" y="317"/>
                      </a:lnTo>
                      <a:lnTo>
                        <a:pt x="486" y="301"/>
                      </a:lnTo>
                      <a:lnTo>
                        <a:pt x="493" y="284"/>
                      </a:lnTo>
                      <a:lnTo>
                        <a:pt x="499" y="269"/>
                      </a:lnTo>
                      <a:lnTo>
                        <a:pt x="503" y="253"/>
                      </a:lnTo>
                      <a:lnTo>
                        <a:pt x="506" y="237"/>
                      </a:lnTo>
                      <a:lnTo>
                        <a:pt x="508" y="222"/>
                      </a:lnTo>
                      <a:lnTo>
                        <a:pt x="508" y="206"/>
                      </a:lnTo>
                      <a:lnTo>
                        <a:pt x="508" y="206"/>
                      </a:lnTo>
                      <a:lnTo>
                        <a:pt x="506" y="190"/>
                      </a:lnTo>
                      <a:lnTo>
                        <a:pt x="503" y="173"/>
                      </a:lnTo>
                      <a:lnTo>
                        <a:pt x="499" y="157"/>
                      </a:lnTo>
                      <a:lnTo>
                        <a:pt x="493" y="141"/>
                      </a:lnTo>
                      <a:lnTo>
                        <a:pt x="486" y="126"/>
                      </a:lnTo>
                      <a:lnTo>
                        <a:pt x="478" y="111"/>
                      </a:lnTo>
                      <a:lnTo>
                        <a:pt x="468" y="97"/>
                      </a:lnTo>
                      <a:lnTo>
                        <a:pt x="457" y="83"/>
                      </a:lnTo>
                      <a:lnTo>
                        <a:pt x="444" y="71"/>
                      </a:lnTo>
                      <a:lnTo>
                        <a:pt x="430" y="59"/>
                      </a:lnTo>
                      <a:lnTo>
                        <a:pt x="414" y="48"/>
                      </a:lnTo>
                      <a:lnTo>
                        <a:pt x="396" y="38"/>
                      </a:lnTo>
                      <a:lnTo>
                        <a:pt x="378" y="29"/>
                      </a:lnTo>
                      <a:lnTo>
                        <a:pt x="357" y="21"/>
                      </a:lnTo>
                      <a:lnTo>
                        <a:pt x="335" y="14"/>
                      </a:lnTo>
                      <a:lnTo>
                        <a:pt x="311" y="8"/>
                      </a:lnTo>
                      <a:lnTo>
                        <a:pt x="285" y="4"/>
                      </a:lnTo>
                      <a:lnTo>
                        <a:pt x="257" y="1"/>
                      </a:lnTo>
                      <a:lnTo>
                        <a:pt x="228" y="0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905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305" name="Freeform 17"/>
              <p:cNvSpPr>
                <a:spLocks/>
              </p:cNvSpPr>
              <p:nvPr/>
            </p:nvSpPr>
            <p:spPr bwMode="auto">
              <a:xfrm>
                <a:off x="4433" y="1295"/>
                <a:ext cx="376" cy="200"/>
              </a:xfrm>
              <a:custGeom>
                <a:avLst/>
                <a:gdLst>
                  <a:gd name="T0" fmla="*/ 297 w 376"/>
                  <a:gd name="T1" fmla="*/ 69 h 200"/>
                  <a:gd name="T2" fmla="*/ 300 w 376"/>
                  <a:gd name="T3" fmla="*/ 67 h 200"/>
                  <a:gd name="T4" fmla="*/ 308 w 376"/>
                  <a:gd name="T5" fmla="*/ 64 h 200"/>
                  <a:gd name="T6" fmla="*/ 317 w 376"/>
                  <a:gd name="T7" fmla="*/ 58 h 200"/>
                  <a:gd name="T8" fmla="*/ 317 w 376"/>
                  <a:gd name="T9" fmla="*/ 58 h 200"/>
                  <a:gd name="T10" fmla="*/ 325 w 376"/>
                  <a:gd name="T11" fmla="*/ 54 h 200"/>
                  <a:gd name="T12" fmla="*/ 337 w 376"/>
                  <a:gd name="T13" fmla="*/ 51 h 200"/>
                  <a:gd name="T14" fmla="*/ 356 w 376"/>
                  <a:gd name="T15" fmla="*/ 40 h 200"/>
                  <a:gd name="T16" fmla="*/ 356 w 376"/>
                  <a:gd name="T17" fmla="*/ 40 h 200"/>
                  <a:gd name="T18" fmla="*/ 373 w 376"/>
                  <a:gd name="T19" fmla="*/ 22 h 200"/>
                  <a:gd name="T20" fmla="*/ 376 w 376"/>
                  <a:gd name="T21" fmla="*/ 8 h 200"/>
                  <a:gd name="T22" fmla="*/ 363 w 376"/>
                  <a:gd name="T23" fmla="*/ 0 h 200"/>
                  <a:gd name="T24" fmla="*/ 363 w 376"/>
                  <a:gd name="T25" fmla="*/ 0 h 200"/>
                  <a:gd name="T26" fmla="*/ 343 w 376"/>
                  <a:gd name="T27" fmla="*/ 0 h 200"/>
                  <a:gd name="T28" fmla="*/ 327 w 376"/>
                  <a:gd name="T29" fmla="*/ 8 h 200"/>
                  <a:gd name="T30" fmla="*/ 314 w 376"/>
                  <a:gd name="T31" fmla="*/ 18 h 200"/>
                  <a:gd name="T32" fmla="*/ 314 w 376"/>
                  <a:gd name="T33" fmla="*/ 18 h 200"/>
                  <a:gd name="T34" fmla="*/ 302 w 376"/>
                  <a:gd name="T35" fmla="*/ 27 h 200"/>
                  <a:gd name="T36" fmla="*/ 288 w 376"/>
                  <a:gd name="T37" fmla="*/ 36 h 200"/>
                  <a:gd name="T38" fmla="*/ 271 w 376"/>
                  <a:gd name="T39" fmla="*/ 42 h 200"/>
                  <a:gd name="T40" fmla="*/ 271 w 376"/>
                  <a:gd name="T41" fmla="*/ 42 h 200"/>
                  <a:gd name="T42" fmla="*/ 252 w 376"/>
                  <a:gd name="T43" fmla="*/ 50 h 200"/>
                  <a:gd name="T44" fmla="*/ 234 w 376"/>
                  <a:gd name="T45" fmla="*/ 63 h 200"/>
                  <a:gd name="T46" fmla="*/ 218 w 376"/>
                  <a:gd name="T47" fmla="*/ 77 h 200"/>
                  <a:gd name="T48" fmla="*/ 218 w 376"/>
                  <a:gd name="T49" fmla="*/ 77 h 200"/>
                  <a:gd name="T50" fmla="*/ 203 w 376"/>
                  <a:gd name="T51" fmla="*/ 88 h 200"/>
                  <a:gd name="T52" fmla="*/ 186 w 376"/>
                  <a:gd name="T53" fmla="*/ 92 h 200"/>
                  <a:gd name="T54" fmla="*/ 170 w 376"/>
                  <a:gd name="T55" fmla="*/ 93 h 200"/>
                  <a:gd name="T56" fmla="*/ 170 w 376"/>
                  <a:gd name="T57" fmla="*/ 93 h 200"/>
                  <a:gd name="T58" fmla="*/ 151 w 376"/>
                  <a:gd name="T59" fmla="*/ 97 h 200"/>
                  <a:gd name="T60" fmla="*/ 130 w 376"/>
                  <a:gd name="T61" fmla="*/ 107 h 200"/>
                  <a:gd name="T62" fmla="*/ 108 w 376"/>
                  <a:gd name="T63" fmla="*/ 116 h 200"/>
                  <a:gd name="T64" fmla="*/ 108 w 376"/>
                  <a:gd name="T65" fmla="*/ 116 h 200"/>
                  <a:gd name="T66" fmla="*/ 89 w 376"/>
                  <a:gd name="T67" fmla="*/ 122 h 200"/>
                  <a:gd name="T68" fmla="*/ 63 w 376"/>
                  <a:gd name="T69" fmla="*/ 131 h 200"/>
                  <a:gd name="T70" fmla="*/ 36 w 376"/>
                  <a:gd name="T71" fmla="*/ 143 h 200"/>
                  <a:gd name="T72" fmla="*/ 13 w 376"/>
                  <a:gd name="T73" fmla="*/ 157 h 200"/>
                  <a:gd name="T74" fmla="*/ 0 w 376"/>
                  <a:gd name="T75" fmla="*/ 171 h 200"/>
                  <a:gd name="T76" fmla="*/ 0 w 376"/>
                  <a:gd name="T77" fmla="*/ 171 h 200"/>
                  <a:gd name="T78" fmla="*/ 1 w 376"/>
                  <a:gd name="T79" fmla="*/ 186 h 200"/>
                  <a:gd name="T80" fmla="*/ 16 w 376"/>
                  <a:gd name="T81" fmla="*/ 200 h 200"/>
                  <a:gd name="T82" fmla="*/ 47 w 376"/>
                  <a:gd name="T83" fmla="*/ 198 h 200"/>
                  <a:gd name="T84" fmla="*/ 47 w 376"/>
                  <a:gd name="T85" fmla="*/ 198 h 200"/>
                  <a:gd name="T86" fmla="*/ 77 w 376"/>
                  <a:gd name="T87" fmla="*/ 187 h 200"/>
                  <a:gd name="T88" fmla="*/ 102 w 376"/>
                  <a:gd name="T89" fmla="*/ 178 h 200"/>
                  <a:gd name="T90" fmla="*/ 119 w 376"/>
                  <a:gd name="T91" fmla="*/ 170 h 200"/>
                  <a:gd name="T92" fmla="*/ 119 w 376"/>
                  <a:gd name="T93" fmla="*/ 170 h 200"/>
                  <a:gd name="T94" fmla="*/ 136 w 376"/>
                  <a:gd name="T95" fmla="*/ 160 h 200"/>
                  <a:gd name="T96" fmla="*/ 156 w 376"/>
                  <a:gd name="T97" fmla="*/ 149 h 200"/>
                  <a:gd name="T98" fmla="*/ 174 w 376"/>
                  <a:gd name="T99" fmla="*/ 138 h 200"/>
                  <a:gd name="T100" fmla="*/ 174 w 376"/>
                  <a:gd name="T101" fmla="*/ 138 h 200"/>
                  <a:gd name="T102" fmla="*/ 187 w 376"/>
                  <a:gd name="T103" fmla="*/ 132 h 200"/>
                  <a:gd name="T104" fmla="*/ 206 w 376"/>
                  <a:gd name="T105" fmla="*/ 126 h 200"/>
                  <a:gd name="T106" fmla="*/ 229 w 376"/>
                  <a:gd name="T107" fmla="*/ 118 h 200"/>
                  <a:gd name="T108" fmla="*/ 229 w 376"/>
                  <a:gd name="T109" fmla="*/ 118 h 200"/>
                  <a:gd name="T110" fmla="*/ 255 w 376"/>
                  <a:gd name="T111" fmla="*/ 104 h 200"/>
                  <a:gd name="T112" fmla="*/ 279 w 376"/>
                  <a:gd name="T113" fmla="*/ 86 h 200"/>
                  <a:gd name="T114" fmla="*/ 297 w 376"/>
                  <a:gd name="T115" fmla="*/ 69 h 200"/>
                  <a:gd name="T116" fmla="*/ 297 w 376"/>
                  <a:gd name="T117" fmla="*/ 6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6" h="200">
                    <a:moveTo>
                      <a:pt x="297" y="69"/>
                    </a:moveTo>
                    <a:lnTo>
                      <a:pt x="300" y="67"/>
                    </a:lnTo>
                    <a:lnTo>
                      <a:pt x="308" y="64"/>
                    </a:lnTo>
                    <a:lnTo>
                      <a:pt x="317" y="58"/>
                    </a:lnTo>
                    <a:lnTo>
                      <a:pt x="317" y="58"/>
                    </a:lnTo>
                    <a:lnTo>
                      <a:pt x="325" y="54"/>
                    </a:lnTo>
                    <a:lnTo>
                      <a:pt x="337" y="51"/>
                    </a:lnTo>
                    <a:lnTo>
                      <a:pt x="356" y="40"/>
                    </a:lnTo>
                    <a:lnTo>
                      <a:pt x="356" y="40"/>
                    </a:lnTo>
                    <a:lnTo>
                      <a:pt x="373" y="22"/>
                    </a:lnTo>
                    <a:lnTo>
                      <a:pt x="376" y="8"/>
                    </a:lnTo>
                    <a:lnTo>
                      <a:pt x="363" y="0"/>
                    </a:lnTo>
                    <a:lnTo>
                      <a:pt x="363" y="0"/>
                    </a:lnTo>
                    <a:lnTo>
                      <a:pt x="343" y="0"/>
                    </a:lnTo>
                    <a:lnTo>
                      <a:pt x="327" y="8"/>
                    </a:lnTo>
                    <a:lnTo>
                      <a:pt x="314" y="18"/>
                    </a:lnTo>
                    <a:lnTo>
                      <a:pt x="314" y="18"/>
                    </a:lnTo>
                    <a:lnTo>
                      <a:pt x="302" y="27"/>
                    </a:lnTo>
                    <a:lnTo>
                      <a:pt x="288" y="36"/>
                    </a:lnTo>
                    <a:lnTo>
                      <a:pt x="271" y="42"/>
                    </a:lnTo>
                    <a:lnTo>
                      <a:pt x="271" y="42"/>
                    </a:lnTo>
                    <a:lnTo>
                      <a:pt x="252" y="50"/>
                    </a:lnTo>
                    <a:lnTo>
                      <a:pt x="234" y="63"/>
                    </a:lnTo>
                    <a:lnTo>
                      <a:pt x="218" y="77"/>
                    </a:lnTo>
                    <a:lnTo>
                      <a:pt x="218" y="77"/>
                    </a:lnTo>
                    <a:lnTo>
                      <a:pt x="203" y="88"/>
                    </a:lnTo>
                    <a:lnTo>
                      <a:pt x="186" y="92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51" y="97"/>
                    </a:lnTo>
                    <a:lnTo>
                      <a:pt x="130" y="107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89" y="122"/>
                    </a:lnTo>
                    <a:lnTo>
                      <a:pt x="63" y="131"/>
                    </a:lnTo>
                    <a:lnTo>
                      <a:pt x="36" y="143"/>
                    </a:lnTo>
                    <a:lnTo>
                      <a:pt x="13" y="157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1" y="186"/>
                    </a:lnTo>
                    <a:lnTo>
                      <a:pt x="16" y="200"/>
                    </a:lnTo>
                    <a:lnTo>
                      <a:pt x="47" y="198"/>
                    </a:lnTo>
                    <a:lnTo>
                      <a:pt x="47" y="198"/>
                    </a:lnTo>
                    <a:lnTo>
                      <a:pt x="77" y="187"/>
                    </a:lnTo>
                    <a:lnTo>
                      <a:pt x="102" y="178"/>
                    </a:lnTo>
                    <a:lnTo>
                      <a:pt x="119" y="170"/>
                    </a:lnTo>
                    <a:lnTo>
                      <a:pt x="119" y="170"/>
                    </a:lnTo>
                    <a:lnTo>
                      <a:pt x="136" y="160"/>
                    </a:lnTo>
                    <a:lnTo>
                      <a:pt x="156" y="149"/>
                    </a:lnTo>
                    <a:lnTo>
                      <a:pt x="174" y="138"/>
                    </a:lnTo>
                    <a:lnTo>
                      <a:pt x="174" y="138"/>
                    </a:lnTo>
                    <a:lnTo>
                      <a:pt x="187" y="132"/>
                    </a:lnTo>
                    <a:lnTo>
                      <a:pt x="206" y="126"/>
                    </a:lnTo>
                    <a:lnTo>
                      <a:pt x="229" y="118"/>
                    </a:lnTo>
                    <a:lnTo>
                      <a:pt x="229" y="118"/>
                    </a:lnTo>
                    <a:lnTo>
                      <a:pt x="255" y="104"/>
                    </a:lnTo>
                    <a:lnTo>
                      <a:pt x="279" y="86"/>
                    </a:lnTo>
                    <a:lnTo>
                      <a:pt x="297" y="69"/>
                    </a:lnTo>
                    <a:lnTo>
                      <a:pt x="297" y="69"/>
                    </a:lnTo>
                    <a:close/>
                  </a:path>
                </a:pathLst>
              </a:custGeom>
              <a:solidFill>
                <a:srgbClr val="4D94C3"/>
              </a:solidFill>
              <a:ln w="19050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6" name="Freeform 18"/>
              <p:cNvSpPr>
                <a:spLocks/>
              </p:cNvSpPr>
              <p:nvPr/>
            </p:nvSpPr>
            <p:spPr bwMode="auto">
              <a:xfrm>
                <a:off x="4603" y="1481"/>
                <a:ext cx="170" cy="96"/>
              </a:xfrm>
              <a:custGeom>
                <a:avLst/>
                <a:gdLst>
                  <a:gd name="T0" fmla="*/ 130 w 170"/>
                  <a:gd name="T1" fmla="*/ 69 h 96"/>
                  <a:gd name="T2" fmla="*/ 113 w 170"/>
                  <a:gd name="T3" fmla="*/ 88 h 96"/>
                  <a:gd name="T4" fmla="*/ 93 w 170"/>
                  <a:gd name="T5" fmla="*/ 96 h 96"/>
                  <a:gd name="T6" fmla="*/ 60 w 170"/>
                  <a:gd name="T7" fmla="*/ 92 h 96"/>
                  <a:gd name="T8" fmla="*/ 60 w 170"/>
                  <a:gd name="T9" fmla="*/ 92 h 96"/>
                  <a:gd name="T10" fmla="*/ 50 w 170"/>
                  <a:gd name="T11" fmla="*/ 92 h 96"/>
                  <a:gd name="T12" fmla="*/ 37 w 170"/>
                  <a:gd name="T13" fmla="*/ 93 h 96"/>
                  <a:gd name="T14" fmla="*/ 28 w 170"/>
                  <a:gd name="T15" fmla="*/ 93 h 96"/>
                  <a:gd name="T16" fmla="*/ 28 w 170"/>
                  <a:gd name="T17" fmla="*/ 93 h 96"/>
                  <a:gd name="T18" fmla="*/ 6 w 170"/>
                  <a:gd name="T19" fmla="*/ 84 h 96"/>
                  <a:gd name="T20" fmla="*/ 0 w 170"/>
                  <a:gd name="T21" fmla="*/ 75 h 96"/>
                  <a:gd name="T22" fmla="*/ 5 w 170"/>
                  <a:gd name="T23" fmla="*/ 65 h 96"/>
                  <a:gd name="T24" fmla="*/ 5 w 170"/>
                  <a:gd name="T25" fmla="*/ 65 h 96"/>
                  <a:gd name="T26" fmla="*/ 21 w 170"/>
                  <a:gd name="T27" fmla="*/ 58 h 96"/>
                  <a:gd name="T28" fmla="*/ 41 w 170"/>
                  <a:gd name="T29" fmla="*/ 58 h 96"/>
                  <a:gd name="T30" fmla="*/ 60 w 170"/>
                  <a:gd name="T31" fmla="*/ 64 h 96"/>
                  <a:gd name="T32" fmla="*/ 60 w 170"/>
                  <a:gd name="T33" fmla="*/ 64 h 96"/>
                  <a:gd name="T34" fmla="*/ 77 w 170"/>
                  <a:gd name="T35" fmla="*/ 69 h 96"/>
                  <a:gd name="T36" fmla="*/ 92 w 170"/>
                  <a:gd name="T37" fmla="*/ 66 h 96"/>
                  <a:gd name="T38" fmla="*/ 101 w 170"/>
                  <a:gd name="T39" fmla="*/ 56 h 96"/>
                  <a:gd name="T40" fmla="*/ 101 w 170"/>
                  <a:gd name="T41" fmla="*/ 56 h 96"/>
                  <a:gd name="T42" fmla="*/ 107 w 170"/>
                  <a:gd name="T43" fmla="*/ 37 h 96"/>
                  <a:gd name="T44" fmla="*/ 119 w 170"/>
                  <a:gd name="T45" fmla="*/ 16 h 96"/>
                  <a:gd name="T46" fmla="*/ 140 w 170"/>
                  <a:gd name="T47" fmla="*/ 1 h 96"/>
                  <a:gd name="T48" fmla="*/ 140 w 170"/>
                  <a:gd name="T49" fmla="*/ 1 h 96"/>
                  <a:gd name="T50" fmla="*/ 161 w 170"/>
                  <a:gd name="T51" fmla="*/ 0 h 96"/>
                  <a:gd name="T52" fmla="*/ 170 w 170"/>
                  <a:gd name="T53" fmla="*/ 12 h 96"/>
                  <a:gd name="T54" fmla="*/ 160 w 170"/>
                  <a:gd name="T55" fmla="*/ 41 h 96"/>
                  <a:gd name="T56" fmla="*/ 160 w 170"/>
                  <a:gd name="T57" fmla="*/ 41 h 96"/>
                  <a:gd name="T58" fmla="*/ 151 w 170"/>
                  <a:gd name="T59" fmla="*/ 50 h 96"/>
                  <a:gd name="T60" fmla="*/ 139 w 170"/>
                  <a:gd name="T61" fmla="*/ 60 h 96"/>
                  <a:gd name="T62" fmla="*/ 130 w 170"/>
                  <a:gd name="T63" fmla="*/ 69 h 96"/>
                  <a:gd name="T64" fmla="*/ 130 w 170"/>
                  <a:gd name="T65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96">
                    <a:moveTo>
                      <a:pt x="130" y="69"/>
                    </a:moveTo>
                    <a:lnTo>
                      <a:pt x="113" y="88"/>
                    </a:lnTo>
                    <a:lnTo>
                      <a:pt x="93" y="96"/>
                    </a:lnTo>
                    <a:lnTo>
                      <a:pt x="60" y="92"/>
                    </a:lnTo>
                    <a:lnTo>
                      <a:pt x="60" y="92"/>
                    </a:lnTo>
                    <a:lnTo>
                      <a:pt x="50" y="92"/>
                    </a:lnTo>
                    <a:lnTo>
                      <a:pt x="37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6" y="84"/>
                    </a:lnTo>
                    <a:lnTo>
                      <a:pt x="0" y="75"/>
                    </a:lnTo>
                    <a:lnTo>
                      <a:pt x="5" y="65"/>
                    </a:lnTo>
                    <a:lnTo>
                      <a:pt x="5" y="65"/>
                    </a:lnTo>
                    <a:lnTo>
                      <a:pt x="21" y="58"/>
                    </a:lnTo>
                    <a:lnTo>
                      <a:pt x="41" y="58"/>
                    </a:lnTo>
                    <a:lnTo>
                      <a:pt x="60" y="64"/>
                    </a:lnTo>
                    <a:lnTo>
                      <a:pt x="60" y="64"/>
                    </a:lnTo>
                    <a:lnTo>
                      <a:pt x="77" y="69"/>
                    </a:lnTo>
                    <a:lnTo>
                      <a:pt x="92" y="66"/>
                    </a:lnTo>
                    <a:lnTo>
                      <a:pt x="101" y="56"/>
                    </a:lnTo>
                    <a:lnTo>
                      <a:pt x="101" y="56"/>
                    </a:lnTo>
                    <a:lnTo>
                      <a:pt x="107" y="37"/>
                    </a:lnTo>
                    <a:lnTo>
                      <a:pt x="119" y="16"/>
                    </a:lnTo>
                    <a:lnTo>
                      <a:pt x="140" y="1"/>
                    </a:lnTo>
                    <a:lnTo>
                      <a:pt x="140" y="1"/>
                    </a:lnTo>
                    <a:lnTo>
                      <a:pt x="161" y="0"/>
                    </a:lnTo>
                    <a:lnTo>
                      <a:pt x="170" y="12"/>
                    </a:lnTo>
                    <a:lnTo>
                      <a:pt x="160" y="41"/>
                    </a:lnTo>
                    <a:lnTo>
                      <a:pt x="160" y="41"/>
                    </a:lnTo>
                    <a:lnTo>
                      <a:pt x="151" y="50"/>
                    </a:lnTo>
                    <a:lnTo>
                      <a:pt x="139" y="60"/>
                    </a:lnTo>
                    <a:lnTo>
                      <a:pt x="130" y="69"/>
                    </a:lnTo>
                    <a:lnTo>
                      <a:pt x="130" y="69"/>
                    </a:lnTo>
                    <a:close/>
                  </a:path>
                </a:pathLst>
              </a:custGeom>
              <a:solidFill>
                <a:srgbClr val="3CA538"/>
              </a:solidFill>
              <a:ln w="19050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8307" name="Group 19"/>
            <p:cNvGrpSpPr>
              <a:grpSpLocks/>
            </p:cNvGrpSpPr>
            <p:nvPr/>
          </p:nvGrpSpPr>
          <p:grpSpPr bwMode="auto">
            <a:xfrm>
              <a:off x="4382" y="1941"/>
              <a:ext cx="541" cy="489"/>
              <a:chOff x="4382" y="1941"/>
              <a:chExt cx="541" cy="489"/>
            </a:xfrm>
          </p:grpSpPr>
          <p:grpSp>
            <p:nvGrpSpPr>
              <p:cNvPr id="268308" name="Group 20"/>
              <p:cNvGrpSpPr>
                <a:grpSpLocks/>
              </p:cNvGrpSpPr>
              <p:nvPr/>
            </p:nvGrpSpPr>
            <p:grpSpPr bwMode="auto">
              <a:xfrm>
                <a:off x="4382" y="1941"/>
                <a:ext cx="541" cy="489"/>
                <a:chOff x="4382" y="1941"/>
                <a:chExt cx="541" cy="489"/>
              </a:xfrm>
            </p:grpSpPr>
            <p:sp>
              <p:nvSpPr>
                <p:cNvPr id="268309" name="Freeform 21"/>
                <p:cNvSpPr>
                  <a:spLocks/>
                </p:cNvSpPr>
                <p:nvPr/>
              </p:nvSpPr>
              <p:spPr bwMode="auto">
                <a:xfrm>
                  <a:off x="4382" y="1941"/>
                  <a:ext cx="541" cy="489"/>
                </a:xfrm>
                <a:custGeom>
                  <a:avLst/>
                  <a:gdLst>
                    <a:gd name="T0" fmla="*/ 541 w 541"/>
                    <a:gd name="T1" fmla="*/ 241 h 489"/>
                    <a:gd name="T2" fmla="*/ 534 w 541"/>
                    <a:gd name="T3" fmla="*/ 280 h 489"/>
                    <a:gd name="T4" fmla="*/ 519 w 541"/>
                    <a:gd name="T5" fmla="*/ 321 h 489"/>
                    <a:gd name="T6" fmla="*/ 496 w 541"/>
                    <a:gd name="T7" fmla="*/ 361 h 489"/>
                    <a:gd name="T8" fmla="*/ 467 w 541"/>
                    <a:gd name="T9" fmla="*/ 398 h 489"/>
                    <a:gd name="T10" fmla="*/ 450 w 541"/>
                    <a:gd name="T11" fmla="*/ 415 h 489"/>
                    <a:gd name="T12" fmla="*/ 412 w 541"/>
                    <a:gd name="T13" fmla="*/ 445 h 489"/>
                    <a:gd name="T14" fmla="*/ 373 w 541"/>
                    <a:gd name="T15" fmla="*/ 468 h 489"/>
                    <a:gd name="T16" fmla="*/ 332 w 541"/>
                    <a:gd name="T17" fmla="*/ 482 h 489"/>
                    <a:gd name="T18" fmla="*/ 290 w 541"/>
                    <a:gd name="T19" fmla="*/ 489 h 489"/>
                    <a:gd name="T20" fmla="*/ 248 w 541"/>
                    <a:gd name="T21" fmla="*/ 487 h 489"/>
                    <a:gd name="T22" fmla="*/ 222 w 541"/>
                    <a:gd name="T23" fmla="*/ 483 h 489"/>
                    <a:gd name="T24" fmla="*/ 176 w 541"/>
                    <a:gd name="T25" fmla="*/ 470 h 489"/>
                    <a:gd name="T26" fmla="*/ 135 w 541"/>
                    <a:gd name="T27" fmla="*/ 451 h 489"/>
                    <a:gd name="T28" fmla="*/ 101 w 541"/>
                    <a:gd name="T29" fmla="*/ 428 h 489"/>
                    <a:gd name="T30" fmla="*/ 72 w 541"/>
                    <a:gd name="T31" fmla="*/ 401 h 489"/>
                    <a:gd name="T32" fmla="*/ 48 w 541"/>
                    <a:gd name="T33" fmla="*/ 371 h 489"/>
                    <a:gd name="T34" fmla="*/ 29 w 541"/>
                    <a:gd name="T35" fmla="*/ 340 h 489"/>
                    <a:gd name="T36" fmla="*/ 16 w 541"/>
                    <a:gd name="T37" fmla="*/ 306 h 489"/>
                    <a:gd name="T38" fmla="*/ 6 w 541"/>
                    <a:gd name="T39" fmla="*/ 272 h 489"/>
                    <a:gd name="T40" fmla="*/ 1 w 541"/>
                    <a:gd name="T41" fmla="*/ 239 h 489"/>
                    <a:gd name="T42" fmla="*/ 0 w 541"/>
                    <a:gd name="T43" fmla="*/ 223 h 489"/>
                    <a:gd name="T44" fmla="*/ 6 w 541"/>
                    <a:gd name="T45" fmla="*/ 174 h 489"/>
                    <a:gd name="T46" fmla="*/ 26 w 541"/>
                    <a:gd name="T47" fmla="*/ 127 h 489"/>
                    <a:gd name="T48" fmla="*/ 60 w 541"/>
                    <a:gd name="T49" fmla="*/ 83 h 489"/>
                    <a:gd name="T50" fmla="*/ 78 w 541"/>
                    <a:gd name="T51" fmla="*/ 66 h 489"/>
                    <a:gd name="T52" fmla="*/ 117 w 541"/>
                    <a:gd name="T53" fmla="*/ 38 h 489"/>
                    <a:gd name="T54" fmla="*/ 159 w 541"/>
                    <a:gd name="T55" fmla="*/ 17 h 489"/>
                    <a:gd name="T56" fmla="*/ 203 w 541"/>
                    <a:gd name="T57" fmla="*/ 4 h 489"/>
                    <a:gd name="T58" fmla="*/ 245 w 541"/>
                    <a:gd name="T59" fmla="*/ 0 h 489"/>
                    <a:gd name="T60" fmla="*/ 269 w 541"/>
                    <a:gd name="T61" fmla="*/ 1 h 489"/>
                    <a:gd name="T62" fmla="*/ 316 w 541"/>
                    <a:gd name="T63" fmla="*/ 6 h 489"/>
                    <a:gd name="T64" fmla="*/ 359 w 541"/>
                    <a:gd name="T65" fmla="*/ 16 h 489"/>
                    <a:gd name="T66" fmla="*/ 398 w 541"/>
                    <a:gd name="T67" fmla="*/ 29 h 489"/>
                    <a:gd name="T68" fmla="*/ 433 w 541"/>
                    <a:gd name="T69" fmla="*/ 46 h 489"/>
                    <a:gd name="T70" fmla="*/ 463 w 541"/>
                    <a:gd name="T71" fmla="*/ 67 h 489"/>
                    <a:gd name="T72" fmla="*/ 489 w 541"/>
                    <a:gd name="T73" fmla="*/ 91 h 489"/>
                    <a:gd name="T74" fmla="*/ 509 w 541"/>
                    <a:gd name="T75" fmla="*/ 119 h 489"/>
                    <a:gd name="T76" fmla="*/ 525 w 541"/>
                    <a:gd name="T77" fmla="*/ 150 h 489"/>
                    <a:gd name="T78" fmla="*/ 536 w 541"/>
                    <a:gd name="T79" fmla="*/ 184 h 489"/>
                    <a:gd name="T80" fmla="*/ 541 w 541"/>
                    <a:gd name="T81" fmla="*/ 222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41" h="489">
                      <a:moveTo>
                        <a:pt x="541" y="222"/>
                      </a:moveTo>
                      <a:lnTo>
                        <a:pt x="541" y="241"/>
                      </a:lnTo>
                      <a:lnTo>
                        <a:pt x="539" y="260"/>
                      </a:lnTo>
                      <a:lnTo>
                        <a:pt x="534" y="280"/>
                      </a:lnTo>
                      <a:lnTo>
                        <a:pt x="528" y="300"/>
                      </a:lnTo>
                      <a:lnTo>
                        <a:pt x="519" y="321"/>
                      </a:lnTo>
                      <a:lnTo>
                        <a:pt x="509" y="341"/>
                      </a:lnTo>
                      <a:lnTo>
                        <a:pt x="496" y="361"/>
                      </a:lnTo>
                      <a:lnTo>
                        <a:pt x="482" y="380"/>
                      </a:lnTo>
                      <a:lnTo>
                        <a:pt x="467" y="398"/>
                      </a:lnTo>
                      <a:lnTo>
                        <a:pt x="450" y="415"/>
                      </a:lnTo>
                      <a:lnTo>
                        <a:pt x="450" y="415"/>
                      </a:lnTo>
                      <a:lnTo>
                        <a:pt x="431" y="431"/>
                      </a:lnTo>
                      <a:lnTo>
                        <a:pt x="412" y="445"/>
                      </a:lnTo>
                      <a:lnTo>
                        <a:pt x="393" y="457"/>
                      </a:lnTo>
                      <a:lnTo>
                        <a:pt x="373" y="468"/>
                      </a:lnTo>
                      <a:lnTo>
                        <a:pt x="353" y="476"/>
                      </a:lnTo>
                      <a:lnTo>
                        <a:pt x="332" y="482"/>
                      </a:lnTo>
                      <a:lnTo>
                        <a:pt x="312" y="486"/>
                      </a:lnTo>
                      <a:lnTo>
                        <a:pt x="290" y="489"/>
                      </a:lnTo>
                      <a:lnTo>
                        <a:pt x="269" y="489"/>
                      </a:lnTo>
                      <a:lnTo>
                        <a:pt x="248" y="487"/>
                      </a:lnTo>
                      <a:lnTo>
                        <a:pt x="248" y="487"/>
                      </a:lnTo>
                      <a:lnTo>
                        <a:pt x="222" y="483"/>
                      </a:lnTo>
                      <a:lnTo>
                        <a:pt x="198" y="477"/>
                      </a:lnTo>
                      <a:lnTo>
                        <a:pt x="176" y="470"/>
                      </a:lnTo>
                      <a:lnTo>
                        <a:pt x="155" y="461"/>
                      </a:lnTo>
                      <a:lnTo>
                        <a:pt x="135" y="451"/>
                      </a:lnTo>
                      <a:lnTo>
                        <a:pt x="117" y="440"/>
                      </a:lnTo>
                      <a:lnTo>
                        <a:pt x="101" y="428"/>
                      </a:lnTo>
                      <a:lnTo>
                        <a:pt x="86" y="415"/>
                      </a:lnTo>
                      <a:lnTo>
                        <a:pt x="72" y="401"/>
                      </a:lnTo>
                      <a:lnTo>
                        <a:pt x="59" y="386"/>
                      </a:lnTo>
                      <a:lnTo>
                        <a:pt x="48" y="371"/>
                      </a:lnTo>
                      <a:lnTo>
                        <a:pt x="38" y="356"/>
                      </a:lnTo>
                      <a:lnTo>
                        <a:pt x="29" y="340"/>
                      </a:lnTo>
                      <a:lnTo>
                        <a:pt x="22" y="323"/>
                      </a:lnTo>
                      <a:lnTo>
                        <a:pt x="16" y="306"/>
                      </a:lnTo>
                      <a:lnTo>
                        <a:pt x="10" y="289"/>
                      </a:lnTo>
                      <a:lnTo>
                        <a:pt x="6" y="272"/>
                      </a:lnTo>
                      <a:lnTo>
                        <a:pt x="3" y="256"/>
                      </a:lnTo>
                      <a:lnTo>
                        <a:pt x="1" y="239"/>
                      </a:lnTo>
                      <a:lnTo>
                        <a:pt x="0" y="223"/>
                      </a:lnTo>
                      <a:lnTo>
                        <a:pt x="0" y="223"/>
                      </a:lnTo>
                      <a:lnTo>
                        <a:pt x="1" y="198"/>
                      </a:lnTo>
                      <a:lnTo>
                        <a:pt x="6" y="174"/>
                      </a:lnTo>
                      <a:lnTo>
                        <a:pt x="14" y="150"/>
                      </a:lnTo>
                      <a:lnTo>
                        <a:pt x="26" y="127"/>
                      </a:lnTo>
                      <a:lnTo>
                        <a:pt x="41" y="104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78" y="66"/>
                      </a:lnTo>
                      <a:lnTo>
                        <a:pt x="97" y="52"/>
                      </a:lnTo>
                      <a:lnTo>
                        <a:pt x="117" y="38"/>
                      </a:lnTo>
                      <a:lnTo>
                        <a:pt x="138" y="27"/>
                      </a:lnTo>
                      <a:lnTo>
                        <a:pt x="159" y="17"/>
                      </a:lnTo>
                      <a:lnTo>
                        <a:pt x="181" y="10"/>
                      </a:lnTo>
                      <a:lnTo>
                        <a:pt x="203" y="4"/>
                      </a:lnTo>
                      <a:lnTo>
                        <a:pt x="224" y="1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269" y="1"/>
                      </a:lnTo>
                      <a:lnTo>
                        <a:pt x="293" y="3"/>
                      </a:lnTo>
                      <a:lnTo>
                        <a:pt x="316" y="6"/>
                      </a:lnTo>
                      <a:lnTo>
                        <a:pt x="338" y="10"/>
                      </a:lnTo>
                      <a:lnTo>
                        <a:pt x="359" y="16"/>
                      </a:lnTo>
                      <a:lnTo>
                        <a:pt x="379" y="22"/>
                      </a:lnTo>
                      <a:lnTo>
                        <a:pt x="398" y="29"/>
                      </a:lnTo>
                      <a:lnTo>
                        <a:pt x="416" y="37"/>
                      </a:lnTo>
                      <a:lnTo>
                        <a:pt x="433" y="46"/>
                      </a:lnTo>
                      <a:lnTo>
                        <a:pt x="449" y="56"/>
                      </a:lnTo>
                      <a:lnTo>
                        <a:pt x="463" y="67"/>
                      </a:lnTo>
                      <a:lnTo>
                        <a:pt x="476" y="79"/>
                      </a:lnTo>
                      <a:lnTo>
                        <a:pt x="489" y="91"/>
                      </a:lnTo>
                      <a:lnTo>
                        <a:pt x="500" y="105"/>
                      </a:lnTo>
                      <a:lnTo>
                        <a:pt x="509" y="119"/>
                      </a:lnTo>
                      <a:lnTo>
                        <a:pt x="518" y="134"/>
                      </a:lnTo>
                      <a:lnTo>
                        <a:pt x="525" y="150"/>
                      </a:lnTo>
                      <a:lnTo>
                        <a:pt x="531" y="167"/>
                      </a:lnTo>
                      <a:lnTo>
                        <a:pt x="536" y="184"/>
                      </a:lnTo>
                      <a:lnTo>
                        <a:pt x="539" y="202"/>
                      </a:lnTo>
                      <a:lnTo>
                        <a:pt x="541" y="222"/>
                      </a:lnTo>
                      <a:lnTo>
                        <a:pt x="541" y="222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905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0" name="Freeform 22"/>
                <p:cNvSpPr>
                  <a:spLocks/>
                </p:cNvSpPr>
                <p:nvPr/>
              </p:nvSpPr>
              <p:spPr bwMode="auto">
                <a:xfrm>
                  <a:off x="4399" y="1957"/>
                  <a:ext cx="508" cy="457"/>
                </a:xfrm>
                <a:custGeom>
                  <a:avLst/>
                  <a:gdLst>
                    <a:gd name="T0" fmla="*/ 211 w 508"/>
                    <a:gd name="T1" fmla="*/ 1 h 457"/>
                    <a:gd name="T2" fmla="*/ 174 w 508"/>
                    <a:gd name="T3" fmla="*/ 7 h 457"/>
                    <a:gd name="T4" fmla="*/ 137 w 508"/>
                    <a:gd name="T5" fmla="*/ 21 h 457"/>
                    <a:gd name="T6" fmla="*/ 101 w 508"/>
                    <a:gd name="T7" fmla="*/ 41 h 457"/>
                    <a:gd name="T8" fmla="*/ 68 w 508"/>
                    <a:gd name="T9" fmla="*/ 66 h 457"/>
                    <a:gd name="T10" fmla="*/ 39 w 508"/>
                    <a:gd name="T11" fmla="*/ 97 h 457"/>
                    <a:gd name="T12" fmla="*/ 17 w 508"/>
                    <a:gd name="T13" fmla="*/ 130 h 457"/>
                    <a:gd name="T14" fmla="*/ 4 w 508"/>
                    <a:gd name="T15" fmla="*/ 167 h 457"/>
                    <a:gd name="T16" fmla="*/ 0 w 508"/>
                    <a:gd name="T17" fmla="*/ 207 h 457"/>
                    <a:gd name="T18" fmla="*/ 1 w 508"/>
                    <a:gd name="T19" fmla="*/ 225 h 457"/>
                    <a:gd name="T20" fmla="*/ 7 w 508"/>
                    <a:gd name="T21" fmla="*/ 261 h 457"/>
                    <a:gd name="T22" fmla="*/ 18 w 508"/>
                    <a:gd name="T23" fmla="*/ 295 h 457"/>
                    <a:gd name="T24" fmla="*/ 34 w 508"/>
                    <a:gd name="T25" fmla="*/ 329 h 457"/>
                    <a:gd name="T26" fmla="*/ 54 w 508"/>
                    <a:gd name="T27" fmla="*/ 359 h 457"/>
                    <a:gd name="T28" fmla="*/ 80 w 508"/>
                    <a:gd name="T29" fmla="*/ 387 h 457"/>
                    <a:gd name="T30" fmla="*/ 110 w 508"/>
                    <a:gd name="T31" fmla="*/ 411 h 457"/>
                    <a:gd name="T32" fmla="*/ 146 w 508"/>
                    <a:gd name="T33" fmla="*/ 431 h 457"/>
                    <a:gd name="T34" fmla="*/ 187 w 508"/>
                    <a:gd name="T35" fmla="*/ 446 h 457"/>
                    <a:gd name="T36" fmla="*/ 233 w 508"/>
                    <a:gd name="T37" fmla="*/ 455 h 457"/>
                    <a:gd name="T38" fmla="*/ 254 w 508"/>
                    <a:gd name="T39" fmla="*/ 457 h 457"/>
                    <a:gd name="T40" fmla="*/ 295 w 508"/>
                    <a:gd name="T41" fmla="*/ 454 h 457"/>
                    <a:gd name="T42" fmla="*/ 333 w 508"/>
                    <a:gd name="T43" fmla="*/ 444 h 457"/>
                    <a:gd name="T44" fmla="*/ 369 w 508"/>
                    <a:gd name="T45" fmla="*/ 427 h 457"/>
                    <a:gd name="T46" fmla="*/ 401 w 508"/>
                    <a:gd name="T47" fmla="*/ 405 h 457"/>
                    <a:gd name="T48" fmla="*/ 431 w 508"/>
                    <a:gd name="T49" fmla="*/ 379 h 457"/>
                    <a:gd name="T50" fmla="*/ 456 w 508"/>
                    <a:gd name="T51" fmla="*/ 349 h 457"/>
                    <a:gd name="T52" fmla="*/ 477 w 508"/>
                    <a:gd name="T53" fmla="*/ 318 h 457"/>
                    <a:gd name="T54" fmla="*/ 493 w 508"/>
                    <a:gd name="T55" fmla="*/ 285 h 457"/>
                    <a:gd name="T56" fmla="*/ 503 w 508"/>
                    <a:gd name="T57" fmla="*/ 253 h 457"/>
                    <a:gd name="T58" fmla="*/ 508 w 508"/>
                    <a:gd name="T59" fmla="*/ 222 h 457"/>
                    <a:gd name="T60" fmla="*/ 508 w 508"/>
                    <a:gd name="T61" fmla="*/ 207 h 457"/>
                    <a:gd name="T62" fmla="*/ 503 w 508"/>
                    <a:gd name="T63" fmla="*/ 173 h 457"/>
                    <a:gd name="T64" fmla="*/ 493 w 508"/>
                    <a:gd name="T65" fmla="*/ 142 h 457"/>
                    <a:gd name="T66" fmla="*/ 478 w 508"/>
                    <a:gd name="T67" fmla="*/ 112 h 457"/>
                    <a:gd name="T68" fmla="*/ 457 w 508"/>
                    <a:gd name="T69" fmla="*/ 84 h 457"/>
                    <a:gd name="T70" fmla="*/ 430 w 508"/>
                    <a:gd name="T71" fmla="*/ 59 h 457"/>
                    <a:gd name="T72" fmla="*/ 396 w 508"/>
                    <a:gd name="T73" fmla="*/ 38 h 457"/>
                    <a:gd name="T74" fmla="*/ 357 w 508"/>
                    <a:gd name="T75" fmla="*/ 21 h 457"/>
                    <a:gd name="T76" fmla="*/ 311 w 508"/>
                    <a:gd name="T77" fmla="*/ 9 h 457"/>
                    <a:gd name="T78" fmla="*/ 257 w 508"/>
                    <a:gd name="T79" fmla="*/ 1 h 457"/>
                    <a:gd name="T80" fmla="*/ 228 w 508"/>
                    <a:gd name="T81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08" h="457">
                      <a:moveTo>
                        <a:pt x="228" y="0"/>
                      </a:moveTo>
                      <a:lnTo>
                        <a:pt x="211" y="1"/>
                      </a:lnTo>
                      <a:lnTo>
                        <a:pt x="193" y="3"/>
                      </a:lnTo>
                      <a:lnTo>
                        <a:pt x="174" y="7"/>
                      </a:lnTo>
                      <a:lnTo>
                        <a:pt x="155" y="14"/>
                      </a:lnTo>
                      <a:lnTo>
                        <a:pt x="137" y="21"/>
                      </a:lnTo>
                      <a:lnTo>
                        <a:pt x="119" y="30"/>
                      </a:lnTo>
                      <a:lnTo>
                        <a:pt x="101" y="41"/>
                      </a:lnTo>
                      <a:lnTo>
                        <a:pt x="84" y="53"/>
                      </a:lnTo>
                      <a:lnTo>
                        <a:pt x="68" y="66"/>
                      </a:lnTo>
                      <a:lnTo>
                        <a:pt x="53" y="81"/>
                      </a:lnTo>
                      <a:lnTo>
                        <a:pt x="39" y="97"/>
                      </a:lnTo>
                      <a:lnTo>
                        <a:pt x="27" y="113"/>
                      </a:lnTo>
                      <a:lnTo>
                        <a:pt x="17" y="130"/>
                      </a:lnTo>
                      <a:lnTo>
                        <a:pt x="9" y="148"/>
                      </a:lnTo>
                      <a:lnTo>
                        <a:pt x="4" y="167"/>
                      </a:lnTo>
                      <a:lnTo>
                        <a:pt x="0" y="187"/>
                      </a:lnTo>
                      <a:lnTo>
                        <a:pt x="0" y="207"/>
                      </a:lnTo>
                      <a:lnTo>
                        <a:pt x="0" y="207"/>
                      </a:lnTo>
                      <a:lnTo>
                        <a:pt x="1" y="225"/>
                      </a:lnTo>
                      <a:lnTo>
                        <a:pt x="3" y="243"/>
                      </a:lnTo>
                      <a:lnTo>
                        <a:pt x="7" y="261"/>
                      </a:lnTo>
                      <a:lnTo>
                        <a:pt x="12" y="278"/>
                      </a:lnTo>
                      <a:lnTo>
                        <a:pt x="18" y="295"/>
                      </a:lnTo>
                      <a:lnTo>
                        <a:pt x="25" y="312"/>
                      </a:lnTo>
                      <a:lnTo>
                        <a:pt x="34" y="329"/>
                      </a:lnTo>
                      <a:lnTo>
                        <a:pt x="43" y="344"/>
                      </a:lnTo>
                      <a:lnTo>
                        <a:pt x="54" y="359"/>
                      </a:lnTo>
                      <a:lnTo>
                        <a:pt x="67" y="373"/>
                      </a:lnTo>
                      <a:lnTo>
                        <a:pt x="80" y="387"/>
                      </a:lnTo>
                      <a:lnTo>
                        <a:pt x="95" y="399"/>
                      </a:lnTo>
                      <a:lnTo>
                        <a:pt x="110" y="411"/>
                      </a:lnTo>
                      <a:lnTo>
                        <a:pt x="127" y="421"/>
                      </a:lnTo>
                      <a:lnTo>
                        <a:pt x="146" y="431"/>
                      </a:lnTo>
                      <a:lnTo>
                        <a:pt x="166" y="439"/>
                      </a:lnTo>
                      <a:lnTo>
                        <a:pt x="187" y="446"/>
                      </a:lnTo>
                      <a:lnTo>
                        <a:pt x="209" y="451"/>
                      </a:lnTo>
                      <a:lnTo>
                        <a:pt x="233" y="455"/>
                      </a:lnTo>
                      <a:lnTo>
                        <a:pt x="233" y="455"/>
                      </a:lnTo>
                      <a:lnTo>
                        <a:pt x="254" y="457"/>
                      </a:lnTo>
                      <a:lnTo>
                        <a:pt x="274" y="457"/>
                      </a:lnTo>
                      <a:lnTo>
                        <a:pt x="295" y="454"/>
                      </a:lnTo>
                      <a:lnTo>
                        <a:pt x="314" y="450"/>
                      </a:lnTo>
                      <a:lnTo>
                        <a:pt x="333" y="444"/>
                      </a:lnTo>
                      <a:lnTo>
                        <a:pt x="351" y="436"/>
                      </a:lnTo>
                      <a:lnTo>
                        <a:pt x="369" y="427"/>
                      </a:lnTo>
                      <a:lnTo>
                        <a:pt x="386" y="416"/>
                      </a:lnTo>
                      <a:lnTo>
                        <a:pt x="401" y="405"/>
                      </a:lnTo>
                      <a:lnTo>
                        <a:pt x="417" y="392"/>
                      </a:lnTo>
                      <a:lnTo>
                        <a:pt x="431" y="379"/>
                      </a:lnTo>
                      <a:lnTo>
                        <a:pt x="444" y="364"/>
                      </a:lnTo>
                      <a:lnTo>
                        <a:pt x="456" y="349"/>
                      </a:lnTo>
                      <a:lnTo>
                        <a:pt x="467" y="334"/>
                      </a:lnTo>
                      <a:lnTo>
                        <a:pt x="477" y="318"/>
                      </a:lnTo>
                      <a:lnTo>
                        <a:pt x="486" y="301"/>
                      </a:lnTo>
                      <a:lnTo>
                        <a:pt x="493" y="285"/>
                      </a:lnTo>
                      <a:lnTo>
                        <a:pt x="499" y="269"/>
                      </a:lnTo>
                      <a:lnTo>
                        <a:pt x="503" y="253"/>
                      </a:lnTo>
                      <a:lnTo>
                        <a:pt x="506" y="237"/>
                      </a:lnTo>
                      <a:lnTo>
                        <a:pt x="508" y="222"/>
                      </a:lnTo>
                      <a:lnTo>
                        <a:pt x="508" y="207"/>
                      </a:lnTo>
                      <a:lnTo>
                        <a:pt x="508" y="207"/>
                      </a:lnTo>
                      <a:lnTo>
                        <a:pt x="506" y="190"/>
                      </a:lnTo>
                      <a:lnTo>
                        <a:pt x="503" y="173"/>
                      </a:lnTo>
                      <a:lnTo>
                        <a:pt x="499" y="157"/>
                      </a:lnTo>
                      <a:lnTo>
                        <a:pt x="493" y="142"/>
                      </a:lnTo>
                      <a:lnTo>
                        <a:pt x="486" y="126"/>
                      </a:lnTo>
                      <a:lnTo>
                        <a:pt x="478" y="112"/>
                      </a:lnTo>
                      <a:lnTo>
                        <a:pt x="468" y="98"/>
                      </a:lnTo>
                      <a:lnTo>
                        <a:pt x="457" y="84"/>
                      </a:lnTo>
                      <a:lnTo>
                        <a:pt x="444" y="71"/>
                      </a:lnTo>
                      <a:lnTo>
                        <a:pt x="430" y="59"/>
                      </a:lnTo>
                      <a:lnTo>
                        <a:pt x="414" y="48"/>
                      </a:lnTo>
                      <a:lnTo>
                        <a:pt x="396" y="38"/>
                      </a:lnTo>
                      <a:lnTo>
                        <a:pt x="378" y="29"/>
                      </a:lnTo>
                      <a:lnTo>
                        <a:pt x="357" y="21"/>
                      </a:lnTo>
                      <a:lnTo>
                        <a:pt x="335" y="14"/>
                      </a:lnTo>
                      <a:lnTo>
                        <a:pt x="311" y="9"/>
                      </a:lnTo>
                      <a:lnTo>
                        <a:pt x="285" y="4"/>
                      </a:lnTo>
                      <a:lnTo>
                        <a:pt x="257" y="1"/>
                      </a:lnTo>
                      <a:lnTo>
                        <a:pt x="228" y="0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905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311" name="Freeform 23"/>
              <p:cNvSpPr>
                <a:spLocks/>
              </p:cNvSpPr>
              <p:nvPr/>
            </p:nvSpPr>
            <p:spPr bwMode="auto">
              <a:xfrm>
                <a:off x="4448" y="2103"/>
                <a:ext cx="386" cy="138"/>
              </a:xfrm>
              <a:custGeom>
                <a:avLst/>
                <a:gdLst>
                  <a:gd name="T0" fmla="*/ 142 w 386"/>
                  <a:gd name="T1" fmla="*/ 86 h 138"/>
                  <a:gd name="T2" fmla="*/ 124 w 386"/>
                  <a:gd name="T3" fmla="*/ 97 h 138"/>
                  <a:gd name="T4" fmla="*/ 102 w 386"/>
                  <a:gd name="T5" fmla="*/ 104 h 138"/>
                  <a:gd name="T6" fmla="*/ 83 w 386"/>
                  <a:gd name="T7" fmla="*/ 110 h 138"/>
                  <a:gd name="T8" fmla="*/ 83 w 386"/>
                  <a:gd name="T9" fmla="*/ 110 h 138"/>
                  <a:gd name="T10" fmla="*/ 71 w 386"/>
                  <a:gd name="T11" fmla="*/ 116 h 138"/>
                  <a:gd name="T12" fmla="*/ 57 w 386"/>
                  <a:gd name="T13" fmla="*/ 125 h 138"/>
                  <a:gd name="T14" fmla="*/ 33 w 386"/>
                  <a:gd name="T15" fmla="*/ 137 h 138"/>
                  <a:gd name="T16" fmla="*/ 33 w 386"/>
                  <a:gd name="T17" fmla="*/ 137 h 138"/>
                  <a:gd name="T18" fmla="*/ 9 w 386"/>
                  <a:gd name="T19" fmla="*/ 138 h 138"/>
                  <a:gd name="T20" fmla="*/ 0 w 386"/>
                  <a:gd name="T21" fmla="*/ 122 h 138"/>
                  <a:gd name="T22" fmla="*/ 2 w 386"/>
                  <a:gd name="T23" fmla="*/ 107 h 138"/>
                  <a:gd name="T24" fmla="*/ 2 w 386"/>
                  <a:gd name="T25" fmla="*/ 107 h 138"/>
                  <a:gd name="T26" fmla="*/ 25 w 386"/>
                  <a:gd name="T27" fmla="*/ 87 h 138"/>
                  <a:gd name="T28" fmla="*/ 57 w 386"/>
                  <a:gd name="T29" fmla="*/ 72 h 138"/>
                  <a:gd name="T30" fmla="*/ 84 w 386"/>
                  <a:gd name="T31" fmla="*/ 61 h 138"/>
                  <a:gd name="T32" fmla="*/ 84 w 386"/>
                  <a:gd name="T33" fmla="*/ 61 h 138"/>
                  <a:gd name="T34" fmla="*/ 108 w 386"/>
                  <a:gd name="T35" fmla="*/ 48 h 138"/>
                  <a:gd name="T36" fmla="*/ 123 w 386"/>
                  <a:gd name="T37" fmla="*/ 40 h 138"/>
                  <a:gd name="T38" fmla="*/ 127 w 386"/>
                  <a:gd name="T39" fmla="*/ 37 h 138"/>
                  <a:gd name="T40" fmla="*/ 127 w 386"/>
                  <a:gd name="T41" fmla="*/ 37 h 138"/>
                  <a:gd name="T42" fmla="*/ 142 w 386"/>
                  <a:gd name="T43" fmla="*/ 32 h 138"/>
                  <a:gd name="T44" fmla="*/ 147 w 386"/>
                  <a:gd name="T45" fmla="*/ 32 h 138"/>
                  <a:gd name="T46" fmla="*/ 153 w 386"/>
                  <a:gd name="T47" fmla="*/ 30 h 138"/>
                  <a:gd name="T48" fmla="*/ 174 w 386"/>
                  <a:gd name="T49" fmla="*/ 20 h 138"/>
                  <a:gd name="T50" fmla="*/ 174 w 386"/>
                  <a:gd name="T51" fmla="*/ 20 h 138"/>
                  <a:gd name="T52" fmla="*/ 194 w 386"/>
                  <a:gd name="T53" fmla="*/ 16 h 138"/>
                  <a:gd name="T54" fmla="*/ 226 w 386"/>
                  <a:gd name="T55" fmla="*/ 15 h 138"/>
                  <a:gd name="T56" fmla="*/ 254 w 386"/>
                  <a:gd name="T57" fmla="*/ 17 h 138"/>
                  <a:gd name="T58" fmla="*/ 254 w 386"/>
                  <a:gd name="T59" fmla="*/ 17 h 138"/>
                  <a:gd name="T60" fmla="*/ 280 w 386"/>
                  <a:gd name="T61" fmla="*/ 17 h 138"/>
                  <a:gd name="T62" fmla="*/ 312 w 386"/>
                  <a:gd name="T63" fmla="*/ 10 h 138"/>
                  <a:gd name="T64" fmla="*/ 335 w 386"/>
                  <a:gd name="T65" fmla="*/ 4 h 138"/>
                  <a:gd name="T66" fmla="*/ 335 w 386"/>
                  <a:gd name="T67" fmla="*/ 4 h 138"/>
                  <a:gd name="T68" fmla="*/ 348 w 386"/>
                  <a:gd name="T69" fmla="*/ 0 h 138"/>
                  <a:gd name="T70" fmla="*/ 360 w 386"/>
                  <a:gd name="T71" fmla="*/ 0 h 138"/>
                  <a:gd name="T72" fmla="*/ 376 w 386"/>
                  <a:gd name="T73" fmla="*/ 8 h 138"/>
                  <a:gd name="T74" fmla="*/ 376 w 386"/>
                  <a:gd name="T75" fmla="*/ 8 h 138"/>
                  <a:gd name="T76" fmla="*/ 386 w 386"/>
                  <a:gd name="T77" fmla="*/ 22 h 138"/>
                  <a:gd name="T78" fmla="*/ 382 w 386"/>
                  <a:gd name="T79" fmla="*/ 34 h 138"/>
                  <a:gd name="T80" fmla="*/ 362 w 386"/>
                  <a:gd name="T81" fmla="*/ 43 h 138"/>
                  <a:gd name="T82" fmla="*/ 362 w 386"/>
                  <a:gd name="T83" fmla="*/ 43 h 138"/>
                  <a:gd name="T84" fmla="*/ 338 w 386"/>
                  <a:gd name="T85" fmla="*/ 44 h 138"/>
                  <a:gd name="T86" fmla="*/ 320 w 386"/>
                  <a:gd name="T87" fmla="*/ 41 h 138"/>
                  <a:gd name="T88" fmla="*/ 309 w 386"/>
                  <a:gd name="T89" fmla="*/ 40 h 138"/>
                  <a:gd name="T90" fmla="*/ 309 w 386"/>
                  <a:gd name="T91" fmla="*/ 40 h 138"/>
                  <a:gd name="T92" fmla="*/ 293 w 386"/>
                  <a:gd name="T93" fmla="*/ 45 h 138"/>
                  <a:gd name="T94" fmla="*/ 274 w 386"/>
                  <a:gd name="T95" fmla="*/ 50 h 138"/>
                  <a:gd name="T96" fmla="*/ 265 w 386"/>
                  <a:gd name="T97" fmla="*/ 52 h 138"/>
                  <a:gd name="T98" fmla="*/ 265 w 386"/>
                  <a:gd name="T99" fmla="*/ 52 h 138"/>
                  <a:gd name="T100" fmla="*/ 232 w 386"/>
                  <a:gd name="T101" fmla="*/ 51 h 138"/>
                  <a:gd name="T102" fmla="*/ 208 w 386"/>
                  <a:gd name="T103" fmla="*/ 48 h 138"/>
                  <a:gd name="T104" fmla="*/ 189 w 386"/>
                  <a:gd name="T105" fmla="*/ 52 h 138"/>
                  <a:gd name="T106" fmla="*/ 189 w 386"/>
                  <a:gd name="T107" fmla="*/ 52 h 138"/>
                  <a:gd name="T108" fmla="*/ 169 w 386"/>
                  <a:gd name="T109" fmla="*/ 67 h 138"/>
                  <a:gd name="T110" fmla="*/ 150 w 386"/>
                  <a:gd name="T111" fmla="*/ 80 h 138"/>
                  <a:gd name="T112" fmla="*/ 142 w 386"/>
                  <a:gd name="T113" fmla="*/ 86 h 138"/>
                  <a:gd name="T114" fmla="*/ 142 w 386"/>
                  <a:gd name="T115" fmla="*/ 8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6" h="138">
                    <a:moveTo>
                      <a:pt x="142" y="86"/>
                    </a:moveTo>
                    <a:lnTo>
                      <a:pt x="124" y="97"/>
                    </a:lnTo>
                    <a:lnTo>
                      <a:pt x="102" y="104"/>
                    </a:lnTo>
                    <a:lnTo>
                      <a:pt x="83" y="110"/>
                    </a:lnTo>
                    <a:lnTo>
                      <a:pt x="83" y="110"/>
                    </a:lnTo>
                    <a:lnTo>
                      <a:pt x="71" y="116"/>
                    </a:lnTo>
                    <a:lnTo>
                      <a:pt x="57" y="125"/>
                    </a:lnTo>
                    <a:lnTo>
                      <a:pt x="33" y="137"/>
                    </a:lnTo>
                    <a:lnTo>
                      <a:pt x="33" y="137"/>
                    </a:lnTo>
                    <a:lnTo>
                      <a:pt x="9" y="138"/>
                    </a:lnTo>
                    <a:lnTo>
                      <a:pt x="0" y="122"/>
                    </a:lnTo>
                    <a:lnTo>
                      <a:pt x="2" y="107"/>
                    </a:lnTo>
                    <a:lnTo>
                      <a:pt x="2" y="107"/>
                    </a:lnTo>
                    <a:lnTo>
                      <a:pt x="25" y="87"/>
                    </a:lnTo>
                    <a:lnTo>
                      <a:pt x="57" y="72"/>
                    </a:lnTo>
                    <a:lnTo>
                      <a:pt x="84" y="61"/>
                    </a:lnTo>
                    <a:lnTo>
                      <a:pt x="84" y="61"/>
                    </a:lnTo>
                    <a:lnTo>
                      <a:pt x="108" y="48"/>
                    </a:lnTo>
                    <a:lnTo>
                      <a:pt x="123" y="40"/>
                    </a:lnTo>
                    <a:lnTo>
                      <a:pt x="127" y="37"/>
                    </a:lnTo>
                    <a:lnTo>
                      <a:pt x="127" y="37"/>
                    </a:lnTo>
                    <a:lnTo>
                      <a:pt x="142" y="32"/>
                    </a:lnTo>
                    <a:lnTo>
                      <a:pt x="147" y="32"/>
                    </a:lnTo>
                    <a:lnTo>
                      <a:pt x="153" y="30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94" y="16"/>
                    </a:lnTo>
                    <a:lnTo>
                      <a:pt x="226" y="15"/>
                    </a:lnTo>
                    <a:lnTo>
                      <a:pt x="254" y="17"/>
                    </a:lnTo>
                    <a:lnTo>
                      <a:pt x="254" y="17"/>
                    </a:lnTo>
                    <a:lnTo>
                      <a:pt x="280" y="17"/>
                    </a:lnTo>
                    <a:lnTo>
                      <a:pt x="312" y="10"/>
                    </a:lnTo>
                    <a:lnTo>
                      <a:pt x="335" y="4"/>
                    </a:lnTo>
                    <a:lnTo>
                      <a:pt x="335" y="4"/>
                    </a:lnTo>
                    <a:lnTo>
                      <a:pt x="348" y="0"/>
                    </a:lnTo>
                    <a:lnTo>
                      <a:pt x="360" y="0"/>
                    </a:lnTo>
                    <a:lnTo>
                      <a:pt x="376" y="8"/>
                    </a:lnTo>
                    <a:lnTo>
                      <a:pt x="376" y="8"/>
                    </a:lnTo>
                    <a:lnTo>
                      <a:pt x="386" y="22"/>
                    </a:lnTo>
                    <a:lnTo>
                      <a:pt x="382" y="34"/>
                    </a:lnTo>
                    <a:lnTo>
                      <a:pt x="362" y="43"/>
                    </a:lnTo>
                    <a:lnTo>
                      <a:pt x="362" y="43"/>
                    </a:lnTo>
                    <a:lnTo>
                      <a:pt x="338" y="44"/>
                    </a:lnTo>
                    <a:lnTo>
                      <a:pt x="320" y="41"/>
                    </a:lnTo>
                    <a:lnTo>
                      <a:pt x="309" y="40"/>
                    </a:lnTo>
                    <a:lnTo>
                      <a:pt x="309" y="40"/>
                    </a:lnTo>
                    <a:lnTo>
                      <a:pt x="293" y="45"/>
                    </a:lnTo>
                    <a:lnTo>
                      <a:pt x="274" y="50"/>
                    </a:lnTo>
                    <a:lnTo>
                      <a:pt x="265" y="52"/>
                    </a:lnTo>
                    <a:lnTo>
                      <a:pt x="265" y="52"/>
                    </a:lnTo>
                    <a:lnTo>
                      <a:pt x="232" y="51"/>
                    </a:lnTo>
                    <a:lnTo>
                      <a:pt x="208" y="48"/>
                    </a:lnTo>
                    <a:lnTo>
                      <a:pt x="189" y="52"/>
                    </a:lnTo>
                    <a:lnTo>
                      <a:pt x="189" y="52"/>
                    </a:lnTo>
                    <a:lnTo>
                      <a:pt x="169" y="67"/>
                    </a:lnTo>
                    <a:lnTo>
                      <a:pt x="150" y="80"/>
                    </a:lnTo>
                    <a:lnTo>
                      <a:pt x="142" y="86"/>
                    </a:lnTo>
                    <a:lnTo>
                      <a:pt x="142" y="86"/>
                    </a:lnTo>
                    <a:close/>
                  </a:path>
                </a:pathLst>
              </a:custGeom>
              <a:solidFill>
                <a:srgbClr val="3CA538"/>
              </a:solidFill>
              <a:ln w="19050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12" name="Freeform 24"/>
              <p:cNvSpPr>
                <a:spLocks/>
              </p:cNvSpPr>
              <p:nvPr/>
            </p:nvSpPr>
            <p:spPr bwMode="auto">
              <a:xfrm>
                <a:off x="4591" y="2245"/>
                <a:ext cx="191" cy="69"/>
              </a:xfrm>
              <a:custGeom>
                <a:avLst/>
                <a:gdLst>
                  <a:gd name="T0" fmla="*/ 128 w 191"/>
                  <a:gd name="T1" fmla="*/ 58 h 69"/>
                  <a:gd name="T2" fmla="*/ 135 w 191"/>
                  <a:gd name="T3" fmla="*/ 56 h 69"/>
                  <a:gd name="T4" fmla="*/ 143 w 191"/>
                  <a:gd name="T5" fmla="*/ 53 h 69"/>
                  <a:gd name="T6" fmla="*/ 151 w 191"/>
                  <a:gd name="T7" fmla="*/ 49 h 69"/>
                  <a:gd name="T8" fmla="*/ 151 w 191"/>
                  <a:gd name="T9" fmla="*/ 49 h 69"/>
                  <a:gd name="T10" fmla="*/ 158 w 191"/>
                  <a:gd name="T11" fmla="*/ 44 h 69"/>
                  <a:gd name="T12" fmla="*/ 166 w 191"/>
                  <a:gd name="T13" fmla="*/ 37 h 69"/>
                  <a:gd name="T14" fmla="*/ 178 w 191"/>
                  <a:gd name="T15" fmla="*/ 29 h 69"/>
                  <a:gd name="T16" fmla="*/ 178 w 191"/>
                  <a:gd name="T17" fmla="*/ 29 h 69"/>
                  <a:gd name="T18" fmla="*/ 191 w 191"/>
                  <a:gd name="T19" fmla="*/ 18 h 69"/>
                  <a:gd name="T20" fmla="*/ 190 w 191"/>
                  <a:gd name="T21" fmla="*/ 7 h 69"/>
                  <a:gd name="T22" fmla="*/ 180 w 191"/>
                  <a:gd name="T23" fmla="*/ 0 h 69"/>
                  <a:gd name="T24" fmla="*/ 180 w 191"/>
                  <a:gd name="T25" fmla="*/ 0 h 69"/>
                  <a:gd name="T26" fmla="*/ 167 w 191"/>
                  <a:gd name="T27" fmla="*/ 0 h 69"/>
                  <a:gd name="T28" fmla="*/ 152 w 191"/>
                  <a:gd name="T29" fmla="*/ 5 h 69"/>
                  <a:gd name="T30" fmla="*/ 141 w 191"/>
                  <a:gd name="T31" fmla="*/ 11 h 69"/>
                  <a:gd name="T32" fmla="*/ 141 w 191"/>
                  <a:gd name="T33" fmla="*/ 11 h 69"/>
                  <a:gd name="T34" fmla="*/ 130 w 191"/>
                  <a:gd name="T35" fmla="*/ 20 h 69"/>
                  <a:gd name="T36" fmla="*/ 117 w 191"/>
                  <a:gd name="T37" fmla="*/ 30 h 69"/>
                  <a:gd name="T38" fmla="*/ 111 w 191"/>
                  <a:gd name="T39" fmla="*/ 35 h 69"/>
                  <a:gd name="T40" fmla="*/ 111 w 191"/>
                  <a:gd name="T41" fmla="*/ 35 h 69"/>
                  <a:gd name="T42" fmla="*/ 92 w 191"/>
                  <a:gd name="T43" fmla="*/ 42 h 69"/>
                  <a:gd name="T44" fmla="*/ 70 w 191"/>
                  <a:gd name="T45" fmla="*/ 38 h 69"/>
                  <a:gd name="T46" fmla="*/ 54 w 191"/>
                  <a:gd name="T47" fmla="*/ 33 h 69"/>
                  <a:gd name="T48" fmla="*/ 54 w 191"/>
                  <a:gd name="T49" fmla="*/ 33 h 69"/>
                  <a:gd name="T50" fmla="*/ 45 w 191"/>
                  <a:gd name="T51" fmla="*/ 30 h 69"/>
                  <a:gd name="T52" fmla="*/ 32 w 191"/>
                  <a:gd name="T53" fmla="*/ 28 h 69"/>
                  <a:gd name="T54" fmla="*/ 17 w 191"/>
                  <a:gd name="T55" fmla="*/ 29 h 69"/>
                  <a:gd name="T56" fmla="*/ 17 w 191"/>
                  <a:gd name="T57" fmla="*/ 29 h 69"/>
                  <a:gd name="T58" fmla="*/ 4 w 191"/>
                  <a:gd name="T59" fmla="*/ 36 h 69"/>
                  <a:gd name="T60" fmla="*/ 0 w 191"/>
                  <a:gd name="T61" fmla="*/ 46 h 69"/>
                  <a:gd name="T62" fmla="*/ 1 w 191"/>
                  <a:gd name="T63" fmla="*/ 54 h 69"/>
                  <a:gd name="T64" fmla="*/ 1 w 191"/>
                  <a:gd name="T65" fmla="*/ 54 h 69"/>
                  <a:gd name="T66" fmla="*/ 20 w 191"/>
                  <a:gd name="T67" fmla="*/ 62 h 69"/>
                  <a:gd name="T68" fmla="*/ 46 w 191"/>
                  <a:gd name="T69" fmla="*/ 64 h 69"/>
                  <a:gd name="T70" fmla="*/ 65 w 191"/>
                  <a:gd name="T71" fmla="*/ 66 h 69"/>
                  <a:gd name="T72" fmla="*/ 65 w 191"/>
                  <a:gd name="T73" fmla="*/ 66 h 69"/>
                  <a:gd name="T74" fmla="*/ 84 w 191"/>
                  <a:gd name="T75" fmla="*/ 69 h 69"/>
                  <a:gd name="T76" fmla="*/ 107 w 191"/>
                  <a:gd name="T77" fmla="*/ 67 h 69"/>
                  <a:gd name="T78" fmla="*/ 128 w 191"/>
                  <a:gd name="T79" fmla="*/ 58 h 69"/>
                  <a:gd name="T80" fmla="*/ 128 w 191"/>
                  <a:gd name="T81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1" h="69">
                    <a:moveTo>
                      <a:pt x="128" y="58"/>
                    </a:moveTo>
                    <a:lnTo>
                      <a:pt x="135" y="56"/>
                    </a:lnTo>
                    <a:lnTo>
                      <a:pt x="143" y="53"/>
                    </a:lnTo>
                    <a:lnTo>
                      <a:pt x="151" y="49"/>
                    </a:lnTo>
                    <a:lnTo>
                      <a:pt x="151" y="49"/>
                    </a:lnTo>
                    <a:lnTo>
                      <a:pt x="158" y="44"/>
                    </a:lnTo>
                    <a:lnTo>
                      <a:pt x="166" y="37"/>
                    </a:lnTo>
                    <a:lnTo>
                      <a:pt x="178" y="29"/>
                    </a:lnTo>
                    <a:lnTo>
                      <a:pt x="178" y="29"/>
                    </a:lnTo>
                    <a:lnTo>
                      <a:pt x="191" y="18"/>
                    </a:lnTo>
                    <a:lnTo>
                      <a:pt x="190" y="7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67" y="0"/>
                    </a:lnTo>
                    <a:lnTo>
                      <a:pt x="152" y="5"/>
                    </a:lnTo>
                    <a:lnTo>
                      <a:pt x="141" y="11"/>
                    </a:lnTo>
                    <a:lnTo>
                      <a:pt x="141" y="11"/>
                    </a:lnTo>
                    <a:lnTo>
                      <a:pt x="130" y="20"/>
                    </a:lnTo>
                    <a:lnTo>
                      <a:pt x="117" y="30"/>
                    </a:lnTo>
                    <a:lnTo>
                      <a:pt x="111" y="35"/>
                    </a:lnTo>
                    <a:lnTo>
                      <a:pt x="111" y="35"/>
                    </a:lnTo>
                    <a:lnTo>
                      <a:pt x="92" y="42"/>
                    </a:lnTo>
                    <a:lnTo>
                      <a:pt x="70" y="38"/>
                    </a:lnTo>
                    <a:lnTo>
                      <a:pt x="54" y="33"/>
                    </a:lnTo>
                    <a:lnTo>
                      <a:pt x="54" y="33"/>
                    </a:lnTo>
                    <a:lnTo>
                      <a:pt x="45" y="30"/>
                    </a:lnTo>
                    <a:lnTo>
                      <a:pt x="32" y="28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1" y="54"/>
                    </a:lnTo>
                    <a:lnTo>
                      <a:pt x="1" y="54"/>
                    </a:lnTo>
                    <a:lnTo>
                      <a:pt x="20" y="62"/>
                    </a:lnTo>
                    <a:lnTo>
                      <a:pt x="46" y="64"/>
                    </a:lnTo>
                    <a:lnTo>
                      <a:pt x="65" y="66"/>
                    </a:lnTo>
                    <a:lnTo>
                      <a:pt x="65" y="66"/>
                    </a:lnTo>
                    <a:lnTo>
                      <a:pt x="84" y="69"/>
                    </a:lnTo>
                    <a:lnTo>
                      <a:pt x="107" y="67"/>
                    </a:lnTo>
                    <a:lnTo>
                      <a:pt x="128" y="58"/>
                    </a:lnTo>
                    <a:lnTo>
                      <a:pt x="128" y="58"/>
                    </a:lnTo>
                    <a:close/>
                  </a:path>
                </a:pathLst>
              </a:custGeom>
              <a:solidFill>
                <a:srgbClr val="4D94C3"/>
              </a:solidFill>
              <a:ln w="19050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8313" name="Group 25"/>
            <p:cNvGrpSpPr>
              <a:grpSpLocks/>
            </p:cNvGrpSpPr>
            <p:nvPr/>
          </p:nvGrpSpPr>
          <p:grpSpPr bwMode="auto">
            <a:xfrm>
              <a:off x="4382" y="2551"/>
              <a:ext cx="541" cy="489"/>
              <a:chOff x="4382" y="2551"/>
              <a:chExt cx="541" cy="489"/>
            </a:xfrm>
          </p:grpSpPr>
          <p:grpSp>
            <p:nvGrpSpPr>
              <p:cNvPr id="268314" name="Group 26"/>
              <p:cNvGrpSpPr>
                <a:grpSpLocks/>
              </p:cNvGrpSpPr>
              <p:nvPr/>
            </p:nvGrpSpPr>
            <p:grpSpPr bwMode="auto">
              <a:xfrm>
                <a:off x="4382" y="2551"/>
                <a:ext cx="541" cy="489"/>
                <a:chOff x="4382" y="2551"/>
                <a:chExt cx="541" cy="489"/>
              </a:xfrm>
            </p:grpSpPr>
            <p:sp>
              <p:nvSpPr>
                <p:cNvPr id="268315" name="Freeform 27"/>
                <p:cNvSpPr>
                  <a:spLocks/>
                </p:cNvSpPr>
                <p:nvPr/>
              </p:nvSpPr>
              <p:spPr bwMode="auto">
                <a:xfrm>
                  <a:off x="4382" y="2551"/>
                  <a:ext cx="541" cy="489"/>
                </a:xfrm>
                <a:custGeom>
                  <a:avLst/>
                  <a:gdLst>
                    <a:gd name="T0" fmla="*/ 541 w 541"/>
                    <a:gd name="T1" fmla="*/ 241 h 489"/>
                    <a:gd name="T2" fmla="*/ 534 w 541"/>
                    <a:gd name="T3" fmla="*/ 280 h 489"/>
                    <a:gd name="T4" fmla="*/ 519 w 541"/>
                    <a:gd name="T5" fmla="*/ 321 h 489"/>
                    <a:gd name="T6" fmla="*/ 496 w 541"/>
                    <a:gd name="T7" fmla="*/ 361 h 489"/>
                    <a:gd name="T8" fmla="*/ 467 w 541"/>
                    <a:gd name="T9" fmla="*/ 398 h 489"/>
                    <a:gd name="T10" fmla="*/ 450 w 541"/>
                    <a:gd name="T11" fmla="*/ 415 h 489"/>
                    <a:gd name="T12" fmla="*/ 412 w 541"/>
                    <a:gd name="T13" fmla="*/ 445 h 489"/>
                    <a:gd name="T14" fmla="*/ 373 w 541"/>
                    <a:gd name="T15" fmla="*/ 468 h 489"/>
                    <a:gd name="T16" fmla="*/ 332 w 541"/>
                    <a:gd name="T17" fmla="*/ 482 h 489"/>
                    <a:gd name="T18" fmla="*/ 290 w 541"/>
                    <a:gd name="T19" fmla="*/ 489 h 489"/>
                    <a:gd name="T20" fmla="*/ 248 w 541"/>
                    <a:gd name="T21" fmla="*/ 487 h 489"/>
                    <a:gd name="T22" fmla="*/ 222 w 541"/>
                    <a:gd name="T23" fmla="*/ 483 h 489"/>
                    <a:gd name="T24" fmla="*/ 176 w 541"/>
                    <a:gd name="T25" fmla="*/ 470 h 489"/>
                    <a:gd name="T26" fmla="*/ 135 w 541"/>
                    <a:gd name="T27" fmla="*/ 451 h 489"/>
                    <a:gd name="T28" fmla="*/ 101 w 541"/>
                    <a:gd name="T29" fmla="*/ 428 h 489"/>
                    <a:gd name="T30" fmla="*/ 72 w 541"/>
                    <a:gd name="T31" fmla="*/ 401 h 489"/>
                    <a:gd name="T32" fmla="*/ 48 w 541"/>
                    <a:gd name="T33" fmla="*/ 371 h 489"/>
                    <a:gd name="T34" fmla="*/ 29 w 541"/>
                    <a:gd name="T35" fmla="*/ 340 h 489"/>
                    <a:gd name="T36" fmla="*/ 16 w 541"/>
                    <a:gd name="T37" fmla="*/ 306 h 489"/>
                    <a:gd name="T38" fmla="*/ 6 w 541"/>
                    <a:gd name="T39" fmla="*/ 272 h 489"/>
                    <a:gd name="T40" fmla="*/ 1 w 541"/>
                    <a:gd name="T41" fmla="*/ 239 h 489"/>
                    <a:gd name="T42" fmla="*/ 0 w 541"/>
                    <a:gd name="T43" fmla="*/ 223 h 489"/>
                    <a:gd name="T44" fmla="*/ 6 w 541"/>
                    <a:gd name="T45" fmla="*/ 174 h 489"/>
                    <a:gd name="T46" fmla="*/ 26 w 541"/>
                    <a:gd name="T47" fmla="*/ 127 h 489"/>
                    <a:gd name="T48" fmla="*/ 60 w 541"/>
                    <a:gd name="T49" fmla="*/ 83 h 489"/>
                    <a:gd name="T50" fmla="*/ 78 w 541"/>
                    <a:gd name="T51" fmla="*/ 66 h 489"/>
                    <a:gd name="T52" fmla="*/ 117 w 541"/>
                    <a:gd name="T53" fmla="*/ 38 h 489"/>
                    <a:gd name="T54" fmla="*/ 159 w 541"/>
                    <a:gd name="T55" fmla="*/ 17 h 489"/>
                    <a:gd name="T56" fmla="*/ 203 w 541"/>
                    <a:gd name="T57" fmla="*/ 4 h 489"/>
                    <a:gd name="T58" fmla="*/ 245 w 541"/>
                    <a:gd name="T59" fmla="*/ 0 h 489"/>
                    <a:gd name="T60" fmla="*/ 269 w 541"/>
                    <a:gd name="T61" fmla="*/ 1 h 489"/>
                    <a:gd name="T62" fmla="*/ 316 w 541"/>
                    <a:gd name="T63" fmla="*/ 6 h 489"/>
                    <a:gd name="T64" fmla="*/ 359 w 541"/>
                    <a:gd name="T65" fmla="*/ 16 h 489"/>
                    <a:gd name="T66" fmla="*/ 398 w 541"/>
                    <a:gd name="T67" fmla="*/ 29 h 489"/>
                    <a:gd name="T68" fmla="*/ 433 w 541"/>
                    <a:gd name="T69" fmla="*/ 46 h 489"/>
                    <a:gd name="T70" fmla="*/ 463 w 541"/>
                    <a:gd name="T71" fmla="*/ 67 h 489"/>
                    <a:gd name="T72" fmla="*/ 489 w 541"/>
                    <a:gd name="T73" fmla="*/ 92 h 489"/>
                    <a:gd name="T74" fmla="*/ 509 w 541"/>
                    <a:gd name="T75" fmla="*/ 119 h 489"/>
                    <a:gd name="T76" fmla="*/ 525 w 541"/>
                    <a:gd name="T77" fmla="*/ 150 h 489"/>
                    <a:gd name="T78" fmla="*/ 536 w 541"/>
                    <a:gd name="T79" fmla="*/ 184 h 489"/>
                    <a:gd name="T80" fmla="*/ 541 w 541"/>
                    <a:gd name="T81" fmla="*/ 222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41" h="489">
                      <a:moveTo>
                        <a:pt x="541" y="222"/>
                      </a:moveTo>
                      <a:lnTo>
                        <a:pt x="541" y="241"/>
                      </a:lnTo>
                      <a:lnTo>
                        <a:pt x="539" y="260"/>
                      </a:lnTo>
                      <a:lnTo>
                        <a:pt x="534" y="280"/>
                      </a:lnTo>
                      <a:lnTo>
                        <a:pt x="528" y="300"/>
                      </a:lnTo>
                      <a:lnTo>
                        <a:pt x="519" y="321"/>
                      </a:lnTo>
                      <a:lnTo>
                        <a:pt x="509" y="341"/>
                      </a:lnTo>
                      <a:lnTo>
                        <a:pt x="496" y="361"/>
                      </a:lnTo>
                      <a:lnTo>
                        <a:pt x="482" y="380"/>
                      </a:lnTo>
                      <a:lnTo>
                        <a:pt x="467" y="398"/>
                      </a:lnTo>
                      <a:lnTo>
                        <a:pt x="450" y="415"/>
                      </a:lnTo>
                      <a:lnTo>
                        <a:pt x="450" y="415"/>
                      </a:lnTo>
                      <a:lnTo>
                        <a:pt x="431" y="432"/>
                      </a:lnTo>
                      <a:lnTo>
                        <a:pt x="412" y="445"/>
                      </a:lnTo>
                      <a:lnTo>
                        <a:pt x="393" y="457"/>
                      </a:lnTo>
                      <a:lnTo>
                        <a:pt x="373" y="468"/>
                      </a:lnTo>
                      <a:lnTo>
                        <a:pt x="353" y="476"/>
                      </a:lnTo>
                      <a:lnTo>
                        <a:pt x="332" y="482"/>
                      </a:lnTo>
                      <a:lnTo>
                        <a:pt x="312" y="486"/>
                      </a:lnTo>
                      <a:lnTo>
                        <a:pt x="290" y="489"/>
                      </a:lnTo>
                      <a:lnTo>
                        <a:pt x="269" y="489"/>
                      </a:lnTo>
                      <a:lnTo>
                        <a:pt x="248" y="487"/>
                      </a:lnTo>
                      <a:lnTo>
                        <a:pt x="248" y="487"/>
                      </a:lnTo>
                      <a:lnTo>
                        <a:pt x="222" y="483"/>
                      </a:lnTo>
                      <a:lnTo>
                        <a:pt x="198" y="477"/>
                      </a:lnTo>
                      <a:lnTo>
                        <a:pt x="176" y="470"/>
                      </a:lnTo>
                      <a:lnTo>
                        <a:pt x="155" y="461"/>
                      </a:lnTo>
                      <a:lnTo>
                        <a:pt x="135" y="451"/>
                      </a:lnTo>
                      <a:lnTo>
                        <a:pt x="117" y="440"/>
                      </a:lnTo>
                      <a:lnTo>
                        <a:pt x="101" y="428"/>
                      </a:lnTo>
                      <a:lnTo>
                        <a:pt x="86" y="415"/>
                      </a:lnTo>
                      <a:lnTo>
                        <a:pt x="72" y="401"/>
                      </a:lnTo>
                      <a:lnTo>
                        <a:pt x="59" y="386"/>
                      </a:lnTo>
                      <a:lnTo>
                        <a:pt x="48" y="371"/>
                      </a:lnTo>
                      <a:lnTo>
                        <a:pt x="38" y="356"/>
                      </a:lnTo>
                      <a:lnTo>
                        <a:pt x="29" y="340"/>
                      </a:lnTo>
                      <a:lnTo>
                        <a:pt x="22" y="323"/>
                      </a:lnTo>
                      <a:lnTo>
                        <a:pt x="16" y="306"/>
                      </a:lnTo>
                      <a:lnTo>
                        <a:pt x="10" y="289"/>
                      </a:lnTo>
                      <a:lnTo>
                        <a:pt x="6" y="272"/>
                      </a:lnTo>
                      <a:lnTo>
                        <a:pt x="3" y="256"/>
                      </a:lnTo>
                      <a:lnTo>
                        <a:pt x="1" y="239"/>
                      </a:lnTo>
                      <a:lnTo>
                        <a:pt x="0" y="223"/>
                      </a:lnTo>
                      <a:lnTo>
                        <a:pt x="0" y="223"/>
                      </a:lnTo>
                      <a:lnTo>
                        <a:pt x="1" y="199"/>
                      </a:lnTo>
                      <a:lnTo>
                        <a:pt x="6" y="174"/>
                      </a:lnTo>
                      <a:lnTo>
                        <a:pt x="14" y="150"/>
                      </a:lnTo>
                      <a:lnTo>
                        <a:pt x="26" y="127"/>
                      </a:lnTo>
                      <a:lnTo>
                        <a:pt x="41" y="105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78" y="66"/>
                      </a:lnTo>
                      <a:lnTo>
                        <a:pt x="97" y="52"/>
                      </a:lnTo>
                      <a:lnTo>
                        <a:pt x="117" y="38"/>
                      </a:lnTo>
                      <a:lnTo>
                        <a:pt x="138" y="27"/>
                      </a:lnTo>
                      <a:lnTo>
                        <a:pt x="159" y="17"/>
                      </a:lnTo>
                      <a:lnTo>
                        <a:pt x="181" y="10"/>
                      </a:lnTo>
                      <a:lnTo>
                        <a:pt x="203" y="4"/>
                      </a:lnTo>
                      <a:lnTo>
                        <a:pt x="224" y="1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269" y="1"/>
                      </a:lnTo>
                      <a:lnTo>
                        <a:pt x="293" y="3"/>
                      </a:lnTo>
                      <a:lnTo>
                        <a:pt x="316" y="6"/>
                      </a:lnTo>
                      <a:lnTo>
                        <a:pt x="338" y="10"/>
                      </a:lnTo>
                      <a:lnTo>
                        <a:pt x="359" y="16"/>
                      </a:lnTo>
                      <a:lnTo>
                        <a:pt x="379" y="22"/>
                      </a:lnTo>
                      <a:lnTo>
                        <a:pt x="398" y="29"/>
                      </a:lnTo>
                      <a:lnTo>
                        <a:pt x="416" y="37"/>
                      </a:lnTo>
                      <a:lnTo>
                        <a:pt x="433" y="46"/>
                      </a:lnTo>
                      <a:lnTo>
                        <a:pt x="449" y="56"/>
                      </a:lnTo>
                      <a:lnTo>
                        <a:pt x="463" y="67"/>
                      </a:lnTo>
                      <a:lnTo>
                        <a:pt x="476" y="79"/>
                      </a:lnTo>
                      <a:lnTo>
                        <a:pt x="489" y="92"/>
                      </a:lnTo>
                      <a:lnTo>
                        <a:pt x="500" y="105"/>
                      </a:lnTo>
                      <a:lnTo>
                        <a:pt x="509" y="119"/>
                      </a:lnTo>
                      <a:lnTo>
                        <a:pt x="518" y="134"/>
                      </a:lnTo>
                      <a:lnTo>
                        <a:pt x="525" y="150"/>
                      </a:lnTo>
                      <a:lnTo>
                        <a:pt x="531" y="167"/>
                      </a:lnTo>
                      <a:lnTo>
                        <a:pt x="536" y="184"/>
                      </a:lnTo>
                      <a:lnTo>
                        <a:pt x="539" y="203"/>
                      </a:lnTo>
                      <a:lnTo>
                        <a:pt x="541" y="222"/>
                      </a:lnTo>
                      <a:lnTo>
                        <a:pt x="541" y="222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905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6" name="Freeform 28"/>
                <p:cNvSpPr>
                  <a:spLocks/>
                </p:cNvSpPr>
                <p:nvPr/>
              </p:nvSpPr>
              <p:spPr bwMode="auto">
                <a:xfrm>
                  <a:off x="4399" y="2567"/>
                  <a:ext cx="508" cy="457"/>
                </a:xfrm>
                <a:custGeom>
                  <a:avLst/>
                  <a:gdLst>
                    <a:gd name="T0" fmla="*/ 211 w 508"/>
                    <a:gd name="T1" fmla="*/ 1 h 457"/>
                    <a:gd name="T2" fmla="*/ 174 w 508"/>
                    <a:gd name="T3" fmla="*/ 8 h 457"/>
                    <a:gd name="T4" fmla="*/ 137 w 508"/>
                    <a:gd name="T5" fmla="*/ 21 h 457"/>
                    <a:gd name="T6" fmla="*/ 101 w 508"/>
                    <a:gd name="T7" fmla="*/ 41 h 457"/>
                    <a:gd name="T8" fmla="*/ 68 w 508"/>
                    <a:gd name="T9" fmla="*/ 67 h 457"/>
                    <a:gd name="T10" fmla="*/ 39 w 508"/>
                    <a:gd name="T11" fmla="*/ 97 h 457"/>
                    <a:gd name="T12" fmla="*/ 17 w 508"/>
                    <a:gd name="T13" fmla="*/ 130 h 457"/>
                    <a:gd name="T14" fmla="*/ 4 w 508"/>
                    <a:gd name="T15" fmla="*/ 167 h 457"/>
                    <a:gd name="T16" fmla="*/ 0 w 508"/>
                    <a:gd name="T17" fmla="*/ 207 h 457"/>
                    <a:gd name="T18" fmla="*/ 1 w 508"/>
                    <a:gd name="T19" fmla="*/ 225 h 457"/>
                    <a:gd name="T20" fmla="*/ 7 w 508"/>
                    <a:gd name="T21" fmla="*/ 261 h 457"/>
                    <a:gd name="T22" fmla="*/ 18 w 508"/>
                    <a:gd name="T23" fmla="*/ 295 h 457"/>
                    <a:gd name="T24" fmla="*/ 34 w 508"/>
                    <a:gd name="T25" fmla="*/ 329 h 457"/>
                    <a:gd name="T26" fmla="*/ 54 w 508"/>
                    <a:gd name="T27" fmla="*/ 359 h 457"/>
                    <a:gd name="T28" fmla="*/ 80 w 508"/>
                    <a:gd name="T29" fmla="*/ 387 h 457"/>
                    <a:gd name="T30" fmla="*/ 110 w 508"/>
                    <a:gd name="T31" fmla="*/ 411 h 457"/>
                    <a:gd name="T32" fmla="*/ 146 w 508"/>
                    <a:gd name="T33" fmla="*/ 431 h 457"/>
                    <a:gd name="T34" fmla="*/ 187 w 508"/>
                    <a:gd name="T35" fmla="*/ 446 h 457"/>
                    <a:gd name="T36" fmla="*/ 233 w 508"/>
                    <a:gd name="T37" fmla="*/ 455 h 457"/>
                    <a:gd name="T38" fmla="*/ 254 w 508"/>
                    <a:gd name="T39" fmla="*/ 457 h 457"/>
                    <a:gd name="T40" fmla="*/ 295 w 508"/>
                    <a:gd name="T41" fmla="*/ 454 h 457"/>
                    <a:gd name="T42" fmla="*/ 333 w 508"/>
                    <a:gd name="T43" fmla="*/ 444 h 457"/>
                    <a:gd name="T44" fmla="*/ 369 w 508"/>
                    <a:gd name="T45" fmla="*/ 427 h 457"/>
                    <a:gd name="T46" fmla="*/ 401 w 508"/>
                    <a:gd name="T47" fmla="*/ 405 h 457"/>
                    <a:gd name="T48" fmla="*/ 431 w 508"/>
                    <a:gd name="T49" fmla="*/ 379 h 457"/>
                    <a:gd name="T50" fmla="*/ 456 w 508"/>
                    <a:gd name="T51" fmla="*/ 349 h 457"/>
                    <a:gd name="T52" fmla="*/ 477 w 508"/>
                    <a:gd name="T53" fmla="*/ 318 h 457"/>
                    <a:gd name="T54" fmla="*/ 493 w 508"/>
                    <a:gd name="T55" fmla="*/ 285 h 457"/>
                    <a:gd name="T56" fmla="*/ 503 w 508"/>
                    <a:gd name="T57" fmla="*/ 253 h 457"/>
                    <a:gd name="T58" fmla="*/ 508 w 508"/>
                    <a:gd name="T59" fmla="*/ 222 h 457"/>
                    <a:gd name="T60" fmla="*/ 508 w 508"/>
                    <a:gd name="T61" fmla="*/ 207 h 457"/>
                    <a:gd name="T62" fmla="*/ 503 w 508"/>
                    <a:gd name="T63" fmla="*/ 173 h 457"/>
                    <a:gd name="T64" fmla="*/ 493 w 508"/>
                    <a:gd name="T65" fmla="*/ 142 h 457"/>
                    <a:gd name="T66" fmla="*/ 478 w 508"/>
                    <a:gd name="T67" fmla="*/ 112 h 457"/>
                    <a:gd name="T68" fmla="*/ 457 w 508"/>
                    <a:gd name="T69" fmla="*/ 84 h 457"/>
                    <a:gd name="T70" fmla="*/ 430 w 508"/>
                    <a:gd name="T71" fmla="*/ 59 h 457"/>
                    <a:gd name="T72" fmla="*/ 396 w 508"/>
                    <a:gd name="T73" fmla="*/ 38 h 457"/>
                    <a:gd name="T74" fmla="*/ 357 w 508"/>
                    <a:gd name="T75" fmla="*/ 21 h 457"/>
                    <a:gd name="T76" fmla="*/ 311 w 508"/>
                    <a:gd name="T77" fmla="*/ 9 h 457"/>
                    <a:gd name="T78" fmla="*/ 257 w 508"/>
                    <a:gd name="T79" fmla="*/ 1 h 457"/>
                    <a:gd name="T80" fmla="*/ 228 w 508"/>
                    <a:gd name="T81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08" h="457">
                      <a:moveTo>
                        <a:pt x="228" y="0"/>
                      </a:moveTo>
                      <a:lnTo>
                        <a:pt x="211" y="1"/>
                      </a:lnTo>
                      <a:lnTo>
                        <a:pt x="193" y="3"/>
                      </a:lnTo>
                      <a:lnTo>
                        <a:pt x="174" y="8"/>
                      </a:lnTo>
                      <a:lnTo>
                        <a:pt x="155" y="14"/>
                      </a:lnTo>
                      <a:lnTo>
                        <a:pt x="137" y="21"/>
                      </a:lnTo>
                      <a:lnTo>
                        <a:pt x="119" y="30"/>
                      </a:lnTo>
                      <a:lnTo>
                        <a:pt x="101" y="41"/>
                      </a:lnTo>
                      <a:lnTo>
                        <a:pt x="84" y="53"/>
                      </a:lnTo>
                      <a:lnTo>
                        <a:pt x="68" y="67"/>
                      </a:lnTo>
                      <a:lnTo>
                        <a:pt x="53" y="81"/>
                      </a:lnTo>
                      <a:lnTo>
                        <a:pt x="39" y="97"/>
                      </a:lnTo>
                      <a:lnTo>
                        <a:pt x="27" y="113"/>
                      </a:lnTo>
                      <a:lnTo>
                        <a:pt x="17" y="130"/>
                      </a:lnTo>
                      <a:lnTo>
                        <a:pt x="9" y="148"/>
                      </a:lnTo>
                      <a:lnTo>
                        <a:pt x="4" y="167"/>
                      </a:lnTo>
                      <a:lnTo>
                        <a:pt x="0" y="187"/>
                      </a:lnTo>
                      <a:lnTo>
                        <a:pt x="0" y="207"/>
                      </a:lnTo>
                      <a:lnTo>
                        <a:pt x="0" y="207"/>
                      </a:lnTo>
                      <a:lnTo>
                        <a:pt x="1" y="225"/>
                      </a:lnTo>
                      <a:lnTo>
                        <a:pt x="3" y="243"/>
                      </a:lnTo>
                      <a:lnTo>
                        <a:pt x="7" y="261"/>
                      </a:lnTo>
                      <a:lnTo>
                        <a:pt x="12" y="278"/>
                      </a:lnTo>
                      <a:lnTo>
                        <a:pt x="18" y="295"/>
                      </a:lnTo>
                      <a:lnTo>
                        <a:pt x="25" y="312"/>
                      </a:lnTo>
                      <a:lnTo>
                        <a:pt x="34" y="329"/>
                      </a:lnTo>
                      <a:lnTo>
                        <a:pt x="43" y="344"/>
                      </a:lnTo>
                      <a:lnTo>
                        <a:pt x="54" y="359"/>
                      </a:lnTo>
                      <a:lnTo>
                        <a:pt x="67" y="373"/>
                      </a:lnTo>
                      <a:lnTo>
                        <a:pt x="80" y="387"/>
                      </a:lnTo>
                      <a:lnTo>
                        <a:pt x="95" y="399"/>
                      </a:lnTo>
                      <a:lnTo>
                        <a:pt x="110" y="411"/>
                      </a:lnTo>
                      <a:lnTo>
                        <a:pt x="127" y="422"/>
                      </a:lnTo>
                      <a:lnTo>
                        <a:pt x="146" y="431"/>
                      </a:lnTo>
                      <a:lnTo>
                        <a:pt x="166" y="439"/>
                      </a:lnTo>
                      <a:lnTo>
                        <a:pt x="187" y="446"/>
                      </a:lnTo>
                      <a:lnTo>
                        <a:pt x="209" y="451"/>
                      </a:lnTo>
                      <a:lnTo>
                        <a:pt x="233" y="455"/>
                      </a:lnTo>
                      <a:lnTo>
                        <a:pt x="233" y="455"/>
                      </a:lnTo>
                      <a:lnTo>
                        <a:pt x="254" y="457"/>
                      </a:lnTo>
                      <a:lnTo>
                        <a:pt x="274" y="457"/>
                      </a:lnTo>
                      <a:lnTo>
                        <a:pt x="295" y="454"/>
                      </a:lnTo>
                      <a:lnTo>
                        <a:pt x="314" y="450"/>
                      </a:lnTo>
                      <a:lnTo>
                        <a:pt x="333" y="444"/>
                      </a:lnTo>
                      <a:lnTo>
                        <a:pt x="351" y="436"/>
                      </a:lnTo>
                      <a:lnTo>
                        <a:pt x="369" y="427"/>
                      </a:lnTo>
                      <a:lnTo>
                        <a:pt x="386" y="417"/>
                      </a:lnTo>
                      <a:lnTo>
                        <a:pt x="401" y="405"/>
                      </a:lnTo>
                      <a:lnTo>
                        <a:pt x="417" y="392"/>
                      </a:lnTo>
                      <a:lnTo>
                        <a:pt x="431" y="379"/>
                      </a:lnTo>
                      <a:lnTo>
                        <a:pt x="444" y="364"/>
                      </a:lnTo>
                      <a:lnTo>
                        <a:pt x="456" y="349"/>
                      </a:lnTo>
                      <a:lnTo>
                        <a:pt x="467" y="334"/>
                      </a:lnTo>
                      <a:lnTo>
                        <a:pt x="477" y="318"/>
                      </a:lnTo>
                      <a:lnTo>
                        <a:pt x="486" y="302"/>
                      </a:lnTo>
                      <a:lnTo>
                        <a:pt x="493" y="285"/>
                      </a:lnTo>
                      <a:lnTo>
                        <a:pt x="499" y="269"/>
                      </a:lnTo>
                      <a:lnTo>
                        <a:pt x="503" y="253"/>
                      </a:lnTo>
                      <a:lnTo>
                        <a:pt x="506" y="237"/>
                      </a:lnTo>
                      <a:lnTo>
                        <a:pt x="508" y="222"/>
                      </a:lnTo>
                      <a:lnTo>
                        <a:pt x="508" y="207"/>
                      </a:lnTo>
                      <a:lnTo>
                        <a:pt x="508" y="207"/>
                      </a:lnTo>
                      <a:lnTo>
                        <a:pt x="506" y="190"/>
                      </a:lnTo>
                      <a:lnTo>
                        <a:pt x="503" y="173"/>
                      </a:lnTo>
                      <a:lnTo>
                        <a:pt x="499" y="157"/>
                      </a:lnTo>
                      <a:lnTo>
                        <a:pt x="493" y="142"/>
                      </a:lnTo>
                      <a:lnTo>
                        <a:pt x="486" y="126"/>
                      </a:lnTo>
                      <a:lnTo>
                        <a:pt x="478" y="112"/>
                      </a:lnTo>
                      <a:lnTo>
                        <a:pt x="468" y="98"/>
                      </a:lnTo>
                      <a:lnTo>
                        <a:pt x="457" y="84"/>
                      </a:lnTo>
                      <a:lnTo>
                        <a:pt x="444" y="71"/>
                      </a:lnTo>
                      <a:lnTo>
                        <a:pt x="430" y="59"/>
                      </a:lnTo>
                      <a:lnTo>
                        <a:pt x="414" y="48"/>
                      </a:lnTo>
                      <a:lnTo>
                        <a:pt x="396" y="38"/>
                      </a:lnTo>
                      <a:lnTo>
                        <a:pt x="378" y="29"/>
                      </a:lnTo>
                      <a:lnTo>
                        <a:pt x="357" y="21"/>
                      </a:lnTo>
                      <a:lnTo>
                        <a:pt x="335" y="14"/>
                      </a:lnTo>
                      <a:lnTo>
                        <a:pt x="311" y="9"/>
                      </a:lnTo>
                      <a:lnTo>
                        <a:pt x="285" y="4"/>
                      </a:lnTo>
                      <a:lnTo>
                        <a:pt x="257" y="1"/>
                      </a:lnTo>
                      <a:lnTo>
                        <a:pt x="228" y="0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905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317" name="Freeform 29"/>
              <p:cNvSpPr>
                <a:spLocks/>
              </p:cNvSpPr>
              <p:nvPr/>
            </p:nvSpPr>
            <p:spPr bwMode="auto">
              <a:xfrm>
                <a:off x="4448" y="2713"/>
                <a:ext cx="386" cy="138"/>
              </a:xfrm>
              <a:custGeom>
                <a:avLst/>
                <a:gdLst>
                  <a:gd name="T0" fmla="*/ 142 w 386"/>
                  <a:gd name="T1" fmla="*/ 86 h 138"/>
                  <a:gd name="T2" fmla="*/ 124 w 386"/>
                  <a:gd name="T3" fmla="*/ 97 h 138"/>
                  <a:gd name="T4" fmla="*/ 102 w 386"/>
                  <a:gd name="T5" fmla="*/ 104 h 138"/>
                  <a:gd name="T6" fmla="*/ 83 w 386"/>
                  <a:gd name="T7" fmla="*/ 110 h 138"/>
                  <a:gd name="T8" fmla="*/ 83 w 386"/>
                  <a:gd name="T9" fmla="*/ 110 h 138"/>
                  <a:gd name="T10" fmla="*/ 71 w 386"/>
                  <a:gd name="T11" fmla="*/ 116 h 138"/>
                  <a:gd name="T12" fmla="*/ 57 w 386"/>
                  <a:gd name="T13" fmla="*/ 125 h 138"/>
                  <a:gd name="T14" fmla="*/ 33 w 386"/>
                  <a:gd name="T15" fmla="*/ 137 h 138"/>
                  <a:gd name="T16" fmla="*/ 33 w 386"/>
                  <a:gd name="T17" fmla="*/ 137 h 138"/>
                  <a:gd name="T18" fmla="*/ 9 w 386"/>
                  <a:gd name="T19" fmla="*/ 138 h 138"/>
                  <a:gd name="T20" fmla="*/ 0 w 386"/>
                  <a:gd name="T21" fmla="*/ 122 h 138"/>
                  <a:gd name="T22" fmla="*/ 2 w 386"/>
                  <a:gd name="T23" fmla="*/ 107 h 138"/>
                  <a:gd name="T24" fmla="*/ 2 w 386"/>
                  <a:gd name="T25" fmla="*/ 107 h 138"/>
                  <a:gd name="T26" fmla="*/ 25 w 386"/>
                  <a:gd name="T27" fmla="*/ 87 h 138"/>
                  <a:gd name="T28" fmla="*/ 57 w 386"/>
                  <a:gd name="T29" fmla="*/ 72 h 138"/>
                  <a:gd name="T30" fmla="*/ 84 w 386"/>
                  <a:gd name="T31" fmla="*/ 61 h 138"/>
                  <a:gd name="T32" fmla="*/ 84 w 386"/>
                  <a:gd name="T33" fmla="*/ 61 h 138"/>
                  <a:gd name="T34" fmla="*/ 108 w 386"/>
                  <a:gd name="T35" fmla="*/ 49 h 138"/>
                  <a:gd name="T36" fmla="*/ 123 w 386"/>
                  <a:gd name="T37" fmla="*/ 40 h 138"/>
                  <a:gd name="T38" fmla="*/ 127 w 386"/>
                  <a:gd name="T39" fmla="*/ 37 h 138"/>
                  <a:gd name="T40" fmla="*/ 127 w 386"/>
                  <a:gd name="T41" fmla="*/ 37 h 138"/>
                  <a:gd name="T42" fmla="*/ 142 w 386"/>
                  <a:gd name="T43" fmla="*/ 33 h 138"/>
                  <a:gd name="T44" fmla="*/ 147 w 386"/>
                  <a:gd name="T45" fmla="*/ 32 h 138"/>
                  <a:gd name="T46" fmla="*/ 153 w 386"/>
                  <a:gd name="T47" fmla="*/ 30 h 138"/>
                  <a:gd name="T48" fmla="*/ 174 w 386"/>
                  <a:gd name="T49" fmla="*/ 20 h 138"/>
                  <a:gd name="T50" fmla="*/ 174 w 386"/>
                  <a:gd name="T51" fmla="*/ 20 h 138"/>
                  <a:gd name="T52" fmla="*/ 194 w 386"/>
                  <a:gd name="T53" fmla="*/ 16 h 138"/>
                  <a:gd name="T54" fmla="*/ 226 w 386"/>
                  <a:gd name="T55" fmla="*/ 15 h 138"/>
                  <a:gd name="T56" fmla="*/ 254 w 386"/>
                  <a:gd name="T57" fmla="*/ 17 h 138"/>
                  <a:gd name="T58" fmla="*/ 254 w 386"/>
                  <a:gd name="T59" fmla="*/ 17 h 138"/>
                  <a:gd name="T60" fmla="*/ 280 w 386"/>
                  <a:gd name="T61" fmla="*/ 17 h 138"/>
                  <a:gd name="T62" fmla="*/ 312 w 386"/>
                  <a:gd name="T63" fmla="*/ 10 h 138"/>
                  <a:gd name="T64" fmla="*/ 335 w 386"/>
                  <a:gd name="T65" fmla="*/ 4 h 138"/>
                  <a:gd name="T66" fmla="*/ 335 w 386"/>
                  <a:gd name="T67" fmla="*/ 4 h 138"/>
                  <a:gd name="T68" fmla="*/ 348 w 386"/>
                  <a:gd name="T69" fmla="*/ 0 h 138"/>
                  <a:gd name="T70" fmla="*/ 360 w 386"/>
                  <a:gd name="T71" fmla="*/ 0 h 138"/>
                  <a:gd name="T72" fmla="*/ 376 w 386"/>
                  <a:gd name="T73" fmla="*/ 8 h 138"/>
                  <a:gd name="T74" fmla="*/ 376 w 386"/>
                  <a:gd name="T75" fmla="*/ 8 h 138"/>
                  <a:gd name="T76" fmla="*/ 386 w 386"/>
                  <a:gd name="T77" fmla="*/ 22 h 138"/>
                  <a:gd name="T78" fmla="*/ 382 w 386"/>
                  <a:gd name="T79" fmla="*/ 35 h 138"/>
                  <a:gd name="T80" fmla="*/ 362 w 386"/>
                  <a:gd name="T81" fmla="*/ 43 h 138"/>
                  <a:gd name="T82" fmla="*/ 362 w 386"/>
                  <a:gd name="T83" fmla="*/ 43 h 138"/>
                  <a:gd name="T84" fmla="*/ 338 w 386"/>
                  <a:gd name="T85" fmla="*/ 45 h 138"/>
                  <a:gd name="T86" fmla="*/ 320 w 386"/>
                  <a:gd name="T87" fmla="*/ 42 h 138"/>
                  <a:gd name="T88" fmla="*/ 309 w 386"/>
                  <a:gd name="T89" fmla="*/ 41 h 138"/>
                  <a:gd name="T90" fmla="*/ 309 w 386"/>
                  <a:gd name="T91" fmla="*/ 41 h 138"/>
                  <a:gd name="T92" fmla="*/ 293 w 386"/>
                  <a:gd name="T93" fmla="*/ 45 h 138"/>
                  <a:gd name="T94" fmla="*/ 274 w 386"/>
                  <a:gd name="T95" fmla="*/ 50 h 138"/>
                  <a:gd name="T96" fmla="*/ 265 w 386"/>
                  <a:gd name="T97" fmla="*/ 53 h 138"/>
                  <a:gd name="T98" fmla="*/ 265 w 386"/>
                  <a:gd name="T99" fmla="*/ 53 h 138"/>
                  <a:gd name="T100" fmla="*/ 232 w 386"/>
                  <a:gd name="T101" fmla="*/ 52 h 138"/>
                  <a:gd name="T102" fmla="*/ 208 w 386"/>
                  <a:gd name="T103" fmla="*/ 48 h 138"/>
                  <a:gd name="T104" fmla="*/ 189 w 386"/>
                  <a:gd name="T105" fmla="*/ 53 h 138"/>
                  <a:gd name="T106" fmla="*/ 189 w 386"/>
                  <a:gd name="T107" fmla="*/ 53 h 138"/>
                  <a:gd name="T108" fmla="*/ 169 w 386"/>
                  <a:gd name="T109" fmla="*/ 67 h 138"/>
                  <a:gd name="T110" fmla="*/ 150 w 386"/>
                  <a:gd name="T111" fmla="*/ 80 h 138"/>
                  <a:gd name="T112" fmla="*/ 142 w 386"/>
                  <a:gd name="T113" fmla="*/ 86 h 138"/>
                  <a:gd name="T114" fmla="*/ 142 w 386"/>
                  <a:gd name="T115" fmla="*/ 8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6" h="138">
                    <a:moveTo>
                      <a:pt x="142" y="86"/>
                    </a:moveTo>
                    <a:lnTo>
                      <a:pt x="124" y="97"/>
                    </a:lnTo>
                    <a:lnTo>
                      <a:pt x="102" y="104"/>
                    </a:lnTo>
                    <a:lnTo>
                      <a:pt x="83" y="110"/>
                    </a:lnTo>
                    <a:lnTo>
                      <a:pt x="83" y="110"/>
                    </a:lnTo>
                    <a:lnTo>
                      <a:pt x="71" y="116"/>
                    </a:lnTo>
                    <a:lnTo>
                      <a:pt x="57" y="125"/>
                    </a:lnTo>
                    <a:lnTo>
                      <a:pt x="33" y="137"/>
                    </a:lnTo>
                    <a:lnTo>
                      <a:pt x="33" y="137"/>
                    </a:lnTo>
                    <a:lnTo>
                      <a:pt x="9" y="138"/>
                    </a:lnTo>
                    <a:lnTo>
                      <a:pt x="0" y="122"/>
                    </a:lnTo>
                    <a:lnTo>
                      <a:pt x="2" y="107"/>
                    </a:lnTo>
                    <a:lnTo>
                      <a:pt x="2" y="107"/>
                    </a:lnTo>
                    <a:lnTo>
                      <a:pt x="25" y="87"/>
                    </a:lnTo>
                    <a:lnTo>
                      <a:pt x="57" y="72"/>
                    </a:lnTo>
                    <a:lnTo>
                      <a:pt x="84" y="61"/>
                    </a:lnTo>
                    <a:lnTo>
                      <a:pt x="84" y="61"/>
                    </a:lnTo>
                    <a:lnTo>
                      <a:pt x="108" y="49"/>
                    </a:lnTo>
                    <a:lnTo>
                      <a:pt x="123" y="40"/>
                    </a:lnTo>
                    <a:lnTo>
                      <a:pt x="127" y="37"/>
                    </a:lnTo>
                    <a:lnTo>
                      <a:pt x="127" y="37"/>
                    </a:lnTo>
                    <a:lnTo>
                      <a:pt x="142" y="33"/>
                    </a:lnTo>
                    <a:lnTo>
                      <a:pt x="147" y="32"/>
                    </a:lnTo>
                    <a:lnTo>
                      <a:pt x="153" y="30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94" y="16"/>
                    </a:lnTo>
                    <a:lnTo>
                      <a:pt x="226" y="15"/>
                    </a:lnTo>
                    <a:lnTo>
                      <a:pt x="254" y="17"/>
                    </a:lnTo>
                    <a:lnTo>
                      <a:pt x="254" y="17"/>
                    </a:lnTo>
                    <a:lnTo>
                      <a:pt x="280" y="17"/>
                    </a:lnTo>
                    <a:lnTo>
                      <a:pt x="312" y="10"/>
                    </a:lnTo>
                    <a:lnTo>
                      <a:pt x="335" y="4"/>
                    </a:lnTo>
                    <a:lnTo>
                      <a:pt x="335" y="4"/>
                    </a:lnTo>
                    <a:lnTo>
                      <a:pt x="348" y="0"/>
                    </a:lnTo>
                    <a:lnTo>
                      <a:pt x="360" y="0"/>
                    </a:lnTo>
                    <a:lnTo>
                      <a:pt x="376" y="8"/>
                    </a:lnTo>
                    <a:lnTo>
                      <a:pt x="376" y="8"/>
                    </a:lnTo>
                    <a:lnTo>
                      <a:pt x="386" y="22"/>
                    </a:lnTo>
                    <a:lnTo>
                      <a:pt x="382" y="35"/>
                    </a:lnTo>
                    <a:lnTo>
                      <a:pt x="362" y="43"/>
                    </a:lnTo>
                    <a:lnTo>
                      <a:pt x="362" y="43"/>
                    </a:lnTo>
                    <a:lnTo>
                      <a:pt x="338" y="45"/>
                    </a:lnTo>
                    <a:lnTo>
                      <a:pt x="320" y="42"/>
                    </a:lnTo>
                    <a:lnTo>
                      <a:pt x="309" y="41"/>
                    </a:lnTo>
                    <a:lnTo>
                      <a:pt x="309" y="41"/>
                    </a:lnTo>
                    <a:lnTo>
                      <a:pt x="293" y="45"/>
                    </a:lnTo>
                    <a:lnTo>
                      <a:pt x="274" y="50"/>
                    </a:lnTo>
                    <a:lnTo>
                      <a:pt x="265" y="53"/>
                    </a:lnTo>
                    <a:lnTo>
                      <a:pt x="265" y="53"/>
                    </a:lnTo>
                    <a:lnTo>
                      <a:pt x="232" y="52"/>
                    </a:lnTo>
                    <a:lnTo>
                      <a:pt x="208" y="48"/>
                    </a:lnTo>
                    <a:lnTo>
                      <a:pt x="189" y="53"/>
                    </a:lnTo>
                    <a:lnTo>
                      <a:pt x="189" y="53"/>
                    </a:lnTo>
                    <a:lnTo>
                      <a:pt x="169" y="67"/>
                    </a:lnTo>
                    <a:lnTo>
                      <a:pt x="150" y="80"/>
                    </a:lnTo>
                    <a:lnTo>
                      <a:pt x="142" y="86"/>
                    </a:lnTo>
                    <a:lnTo>
                      <a:pt x="142" y="86"/>
                    </a:lnTo>
                    <a:close/>
                  </a:path>
                </a:pathLst>
              </a:custGeom>
              <a:solidFill>
                <a:srgbClr val="3CA538"/>
              </a:solidFill>
              <a:ln w="19050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18" name="Freeform 30"/>
              <p:cNvSpPr>
                <a:spLocks/>
              </p:cNvSpPr>
              <p:nvPr/>
            </p:nvSpPr>
            <p:spPr bwMode="auto">
              <a:xfrm>
                <a:off x="4592" y="2861"/>
                <a:ext cx="191" cy="73"/>
              </a:xfrm>
              <a:custGeom>
                <a:avLst/>
                <a:gdLst>
                  <a:gd name="T0" fmla="*/ 114 w 191"/>
                  <a:gd name="T1" fmla="*/ 1 h 73"/>
                  <a:gd name="T2" fmla="*/ 121 w 191"/>
                  <a:gd name="T3" fmla="*/ 1 h 73"/>
                  <a:gd name="T4" fmla="*/ 130 w 191"/>
                  <a:gd name="T5" fmla="*/ 0 h 73"/>
                  <a:gd name="T6" fmla="*/ 139 w 191"/>
                  <a:gd name="T7" fmla="*/ 0 h 73"/>
                  <a:gd name="T8" fmla="*/ 139 w 191"/>
                  <a:gd name="T9" fmla="*/ 0 h 73"/>
                  <a:gd name="T10" fmla="*/ 147 w 191"/>
                  <a:gd name="T11" fmla="*/ 3 h 73"/>
                  <a:gd name="T12" fmla="*/ 157 w 191"/>
                  <a:gd name="T13" fmla="*/ 6 h 73"/>
                  <a:gd name="T14" fmla="*/ 172 w 191"/>
                  <a:gd name="T15" fmla="*/ 8 h 73"/>
                  <a:gd name="T16" fmla="*/ 172 w 191"/>
                  <a:gd name="T17" fmla="*/ 8 h 73"/>
                  <a:gd name="T18" fmla="*/ 188 w 191"/>
                  <a:gd name="T19" fmla="*/ 13 h 73"/>
                  <a:gd name="T20" fmla="*/ 191 w 191"/>
                  <a:gd name="T21" fmla="*/ 23 h 73"/>
                  <a:gd name="T22" fmla="*/ 185 w 191"/>
                  <a:gd name="T23" fmla="*/ 34 h 73"/>
                  <a:gd name="T24" fmla="*/ 185 w 191"/>
                  <a:gd name="T25" fmla="*/ 34 h 73"/>
                  <a:gd name="T26" fmla="*/ 173 w 191"/>
                  <a:gd name="T27" fmla="*/ 39 h 73"/>
                  <a:gd name="T28" fmla="*/ 158 w 191"/>
                  <a:gd name="T29" fmla="*/ 40 h 73"/>
                  <a:gd name="T30" fmla="*/ 145 w 191"/>
                  <a:gd name="T31" fmla="*/ 39 h 73"/>
                  <a:gd name="T32" fmla="*/ 145 w 191"/>
                  <a:gd name="T33" fmla="*/ 39 h 73"/>
                  <a:gd name="T34" fmla="*/ 131 w 191"/>
                  <a:gd name="T35" fmla="*/ 36 h 73"/>
                  <a:gd name="T36" fmla="*/ 115 w 191"/>
                  <a:gd name="T37" fmla="*/ 32 h 73"/>
                  <a:gd name="T38" fmla="*/ 108 w 191"/>
                  <a:gd name="T39" fmla="*/ 30 h 73"/>
                  <a:gd name="T40" fmla="*/ 108 w 191"/>
                  <a:gd name="T41" fmla="*/ 30 h 73"/>
                  <a:gd name="T42" fmla="*/ 88 w 191"/>
                  <a:gd name="T43" fmla="*/ 31 h 73"/>
                  <a:gd name="T44" fmla="*/ 69 w 191"/>
                  <a:gd name="T45" fmla="*/ 44 h 73"/>
                  <a:gd name="T46" fmla="*/ 57 w 191"/>
                  <a:gd name="T47" fmla="*/ 54 h 73"/>
                  <a:gd name="T48" fmla="*/ 57 w 191"/>
                  <a:gd name="T49" fmla="*/ 54 h 73"/>
                  <a:gd name="T50" fmla="*/ 50 w 191"/>
                  <a:gd name="T51" fmla="*/ 61 h 73"/>
                  <a:gd name="T52" fmla="*/ 39 w 191"/>
                  <a:gd name="T53" fmla="*/ 68 h 73"/>
                  <a:gd name="T54" fmla="*/ 24 w 191"/>
                  <a:gd name="T55" fmla="*/ 73 h 73"/>
                  <a:gd name="T56" fmla="*/ 24 w 191"/>
                  <a:gd name="T57" fmla="*/ 73 h 73"/>
                  <a:gd name="T58" fmla="*/ 10 w 191"/>
                  <a:gd name="T59" fmla="*/ 72 h 73"/>
                  <a:gd name="T60" fmla="*/ 2 w 191"/>
                  <a:gd name="T61" fmla="*/ 65 h 73"/>
                  <a:gd name="T62" fmla="*/ 0 w 191"/>
                  <a:gd name="T63" fmla="*/ 56 h 73"/>
                  <a:gd name="T64" fmla="*/ 0 w 191"/>
                  <a:gd name="T65" fmla="*/ 56 h 73"/>
                  <a:gd name="T66" fmla="*/ 13 w 191"/>
                  <a:gd name="T67" fmla="*/ 42 h 73"/>
                  <a:gd name="T68" fmla="*/ 37 w 191"/>
                  <a:gd name="T69" fmla="*/ 29 h 73"/>
                  <a:gd name="T70" fmla="*/ 54 w 191"/>
                  <a:gd name="T71" fmla="*/ 20 h 73"/>
                  <a:gd name="T72" fmla="*/ 54 w 191"/>
                  <a:gd name="T73" fmla="*/ 20 h 73"/>
                  <a:gd name="T74" fmla="*/ 69 w 191"/>
                  <a:gd name="T75" fmla="*/ 10 h 73"/>
                  <a:gd name="T76" fmla="*/ 91 w 191"/>
                  <a:gd name="T77" fmla="*/ 3 h 73"/>
                  <a:gd name="T78" fmla="*/ 114 w 191"/>
                  <a:gd name="T79" fmla="*/ 1 h 73"/>
                  <a:gd name="T80" fmla="*/ 114 w 191"/>
                  <a:gd name="T8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1" h="73">
                    <a:moveTo>
                      <a:pt x="114" y="1"/>
                    </a:moveTo>
                    <a:lnTo>
                      <a:pt x="121" y="1"/>
                    </a:lnTo>
                    <a:lnTo>
                      <a:pt x="130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47" y="3"/>
                    </a:lnTo>
                    <a:lnTo>
                      <a:pt x="157" y="6"/>
                    </a:lnTo>
                    <a:lnTo>
                      <a:pt x="172" y="8"/>
                    </a:lnTo>
                    <a:lnTo>
                      <a:pt x="172" y="8"/>
                    </a:lnTo>
                    <a:lnTo>
                      <a:pt x="188" y="13"/>
                    </a:lnTo>
                    <a:lnTo>
                      <a:pt x="191" y="23"/>
                    </a:lnTo>
                    <a:lnTo>
                      <a:pt x="185" y="34"/>
                    </a:lnTo>
                    <a:lnTo>
                      <a:pt x="185" y="34"/>
                    </a:lnTo>
                    <a:lnTo>
                      <a:pt x="173" y="39"/>
                    </a:lnTo>
                    <a:lnTo>
                      <a:pt x="158" y="40"/>
                    </a:lnTo>
                    <a:lnTo>
                      <a:pt x="145" y="39"/>
                    </a:lnTo>
                    <a:lnTo>
                      <a:pt x="145" y="39"/>
                    </a:lnTo>
                    <a:lnTo>
                      <a:pt x="131" y="36"/>
                    </a:lnTo>
                    <a:lnTo>
                      <a:pt x="115" y="32"/>
                    </a:lnTo>
                    <a:lnTo>
                      <a:pt x="108" y="30"/>
                    </a:lnTo>
                    <a:lnTo>
                      <a:pt x="108" y="30"/>
                    </a:lnTo>
                    <a:lnTo>
                      <a:pt x="88" y="31"/>
                    </a:lnTo>
                    <a:lnTo>
                      <a:pt x="69" y="44"/>
                    </a:lnTo>
                    <a:lnTo>
                      <a:pt x="57" y="54"/>
                    </a:lnTo>
                    <a:lnTo>
                      <a:pt x="57" y="54"/>
                    </a:lnTo>
                    <a:lnTo>
                      <a:pt x="50" y="61"/>
                    </a:lnTo>
                    <a:lnTo>
                      <a:pt x="39" y="68"/>
                    </a:lnTo>
                    <a:lnTo>
                      <a:pt x="24" y="73"/>
                    </a:lnTo>
                    <a:lnTo>
                      <a:pt x="24" y="73"/>
                    </a:lnTo>
                    <a:lnTo>
                      <a:pt x="10" y="72"/>
                    </a:lnTo>
                    <a:lnTo>
                      <a:pt x="2" y="65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3" y="42"/>
                    </a:lnTo>
                    <a:lnTo>
                      <a:pt x="37" y="29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69" y="10"/>
                    </a:lnTo>
                    <a:lnTo>
                      <a:pt x="91" y="3"/>
                    </a:lnTo>
                    <a:lnTo>
                      <a:pt x="114" y="1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4D94C3"/>
              </a:solidFill>
              <a:ln w="19050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8319" name="Group 31"/>
            <p:cNvGrpSpPr>
              <a:grpSpLocks/>
            </p:cNvGrpSpPr>
            <p:nvPr/>
          </p:nvGrpSpPr>
          <p:grpSpPr bwMode="auto">
            <a:xfrm>
              <a:off x="171" y="778"/>
              <a:ext cx="4156" cy="2381"/>
              <a:chOff x="171" y="778"/>
              <a:chExt cx="4156" cy="2381"/>
            </a:xfrm>
          </p:grpSpPr>
          <p:grpSp>
            <p:nvGrpSpPr>
              <p:cNvPr id="268320" name="Group 32"/>
              <p:cNvGrpSpPr>
                <a:grpSpLocks/>
              </p:cNvGrpSpPr>
              <p:nvPr/>
            </p:nvGrpSpPr>
            <p:grpSpPr bwMode="auto">
              <a:xfrm>
                <a:off x="171" y="778"/>
                <a:ext cx="3115" cy="2381"/>
                <a:chOff x="171" y="778"/>
                <a:chExt cx="3115" cy="2381"/>
              </a:xfrm>
            </p:grpSpPr>
            <p:grpSp>
              <p:nvGrpSpPr>
                <p:cNvPr id="268321" name="Group 33"/>
                <p:cNvGrpSpPr>
                  <a:grpSpLocks/>
                </p:cNvGrpSpPr>
                <p:nvPr/>
              </p:nvGrpSpPr>
              <p:grpSpPr bwMode="auto">
                <a:xfrm>
                  <a:off x="2440" y="778"/>
                  <a:ext cx="846" cy="764"/>
                  <a:chOff x="2440" y="778"/>
                  <a:chExt cx="846" cy="764"/>
                </a:xfrm>
              </p:grpSpPr>
              <p:grpSp>
                <p:nvGrpSpPr>
                  <p:cNvPr id="26832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440" y="778"/>
                    <a:ext cx="846" cy="764"/>
                    <a:chOff x="2440" y="778"/>
                    <a:chExt cx="846" cy="764"/>
                  </a:xfrm>
                </p:grpSpPr>
                <p:sp>
                  <p:nvSpPr>
                    <p:cNvPr id="26832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440" y="778"/>
                      <a:ext cx="846" cy="764"/>
                    </a:xfrm>
                    <a:custGeom>
                      <a:avLst/>
                      <a:gdLst>
                        <a:gd name="T0" fmla="*/ 845 w 846"/>
                        <a:gd name="T1" fmla="*/ 384 h 764"/>
                        <a:gd name="T2" fmla="*/ 834 w 846"/>
                        <a:gd name="T3" fmla="*/ 443 h 764"/>
                        <a:gd name="T4" fmla="*/ 811 w 846"/>
                        <a:gd name="T5" fmla="*/ 502 h 764"/>
                        <a:gd name="T6" fmla="*/ 778 w 846"/>
                        <a:gd name="T7" fmla="*/ 561 h 764"/>
                        <a:gd name="T8" fmla="*/ 735 w 846"/>
                        <a:gd name="T9" fmla="*/ 616 h 764"/>
                        <a:gd name="T10" fmla="*/ 702 w 846"/>
                        <a:gd name="T11" fmla="*/ 650 h 764"/>
                        <a:gd name="T12" fmla="*/ 648 w 846"/>
                        <a:gd name="T13" fmla="*/ 694 h 764"/>
                        <a:gd name="T14" fmla="*/ 591 w 846"/>
                        <a:gd name="T15" fmla="*/ 727 h 764"/>
                        <a:gd name="T16" fmla="*/ 531 w 846"/>
                        <a:gd name="T17" fmla="*/ 750 h 764"/>
                        <a:gd name="T18" fmla="*/ 470 w 846"/>
                        <a:gd name="T19" fmla="*/ 762 h 764"/>
                        <a:gd name="T20" fmla="*/ 408 w 846"/>
                        <a:gd name="T21" fmla="*/ 763 h 764"/>
                        <a:gd name="T22" fmla="*/ 362 w 846"/>
                        <a:gd name="T23" fmla="*/ 757 h 764"/>
                        <a:gd name="T24" fmla="*/ 291 w 846"/>
                        <a:gd name="T25" fmla="*/ 740 h 764"/>
                        <a:gd name="T26" fmla="*/ 230 w 846"/>
                        <a:gd name="T27" fmla="*/ 715 h 764"/>
                        <a:gd name="T28" fmla="*/ 177 w 846"/>
                        <a:gd name="T29" fmla="*/ 684 h 764"/>
                        <a:gd name="T30" fmla="*/ 131 w 846"/>
                        <a:gd name="T31" fmla="*/ 646 h 764"/>
                        <a:gd name="T32" fmla="*/ 93 w 846"/>
                        <a:gd name="T33" fmla="*/ 604 h 764"/>
                        <a:gd name="T34" fmla="*/ 62 w 846"/>
                        <a:gd name="T35" fmla="*/ 559 h 764"/>
                        <a:gd name="T36" fmla="*/ 37 w 846"/>
                        <a:gd name="T37" fmla="*/ 511 h 764"/>
                        <a:gd name="T38" fmla="*/ 19 w 846"/>
                        <a:gd name="T39" fmla="*/ 463 h 764"/>
                        <a:gd name="T40" fmla="*/ 7 w 846"/>
                        <a:gd name="T41" fmla="*/ 413 h 764"/>
                        <a:gd name="T42" fmla="*/ 1 w 846"/>
                        <a:gd name="T43" fmla="*/ 365 h 764"/>
                        <a:gd name="T44" fmla="*/ 0 w 846"/>
                        <a:gd name="T45" fmla="*/ 328 h 764"/>
                        <a:gd name="T46" fmla="*/ 11 w 846"/>
                        <a:gd name="T47" fmla="*/ 266 h 764"/>
                        <a:gd name="T48" fmla="*/ 37 w 846"/>
                        <a:gd name="T49" fmla="*/ 206 h 764"/>
                        <a:gd name="T50" fmla="*/ 78 w 846"/>
                        <a:gd name="T51" fmla="*/ 148 h 764"/>
                        <a:gd name="T52" fmla="*/ 111 w 846"/>
                        <a:gd name="T53" fmla="*/ 115 h 764"/>
                        <a:gd name="T54" fmla="*/ 163 w 846"/>
                        <a:gd name="T55" fmla="*/ 72 h 764"/>
                        <a:gd name="T56" fmla="*/ 222 w 846"/>
                        <a:gd name="T57" fmla="*/ 39 h 764"/>
                        <a:gd name="T58" fmla="*/ 283 w 846"/>
                        <a:gd name="T59" fmla="*/ 15 h 764"/>
                        <a:gd name="T60" fmla="*/ 343 w 846"/>
                        <a:gd name="T61" fmla="*/ 2 h 764"/>
                        <a:gd name="T62" fmla="*/ 382 w 846"/>
                        <a:gd name="T63" fmla="*/ 0 h 764"/>
                        <a:gd name="T64" fmla="*/ 455 w 846"/>
                        <a:gd name="T65" fmla="*/ 5 h 764"/>
                        <a:gd name="T66" fmla="*/ 522 w 846"/>
                        <a:gd name="T67" fmla="*/ 16 h 764"/>
                        <a:gd name="T68" fmla="*/ 584 w 846"/>
                        <a:gd name="T69" fmla="*/ 32 h 764"/>
                        <a:gd name="T70" fmla="*/ 640 w 846"/>
                        <a:gd name="T71" fmla="*/ 54 h 764"/>
                        <a:gd name="T72" fmla="*/ 690 w 846"/>
                        <a:gd name="T73" fmla="*/ 81 h 764"/>
                        <a:gd name="T74" fmla="*/ 733 w 846"/>
                        <a:gd name="T75" fmla="*/ 114 h 764"/>
                        <a:gd name="T76" fmla="*/ 770 w 846"/>
                        <a:gd name="T77" fmla="*/ 151 h 764"/>
                        <a:gd name="T78" fmla="*/ 800 w 846"/>
                        <a:gd name="T79" fmla="*/ 193 h 764"/>
                        <a:gd name="T80" fmla="*/ 822 w 846"/>
                        <a:gd name="T81" fmla="*/ 240 h 764"/>
                        <a:gd name="T82" fmla="*/ 838 w 846"/>
                        <a:gd name="T83" fmla="*/ 291 h 764"/>
                        <a:gd name="T84" fmla="*/ 845 w 846"/>
                        <a:gd name="T85" fmla="*/ 347 h 7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846" h="764">
                          <a:moveTo>
                            <a:pt x="845" y="347"/>
                          </a:moveTo>
                          <a:lnTo>
                            <a:pt x="846" y="365"/>
                          </a:lnTo>
                          <a:lnTo>
                            <a:pt x="845" y="384"/>
                          </a:lnTo>
                          <a:lnTo>
                            <a:pt x="842" y="403"/>
                          </a:lnTo>
                          <a:lnTo>
                            <a:pt x="839" y="423"/>
                          </a:lnTo>
                          <a:lnTo>
                            <a:pt x="834" y="443"/>
                          </a:lnTo>
                          <a:lnTo>
                            <a:pt x="827" y="462"/>
                          </a:lnTo>
                          <a:lnTo>
                            <a:pt x="820" y="482"/>
                          </a:lnTo>
                          <a:lnTo>
                            <a:pt x="811" y="502"/>
                          </a:lnTo>
                          <a:lnTo>
                            <a:pt x="801" y="522"/>
                          </a:lnTo>
                          <a:lnTo>
                            <a:pt x="790" y="541"/>
                          </a:lnTo>
                          <a:lnTo>
                            <a:pt x="778" y="561"/>
                          </a:lnTo>
                          <a:lnTo>
                            <a:pt x="764" y="579"/>
                          </a:lnTo>
                          <a:lnTo>
                            <a:pt x="750" y="598"/>
                          </a:lnTo>
                          <a:lnTo>
                            <a:pt x="735" y="616"/>
                          </a:lnTo>
                          <a:lnTo>
                            <a:pt x="719" y="633"/>
                          </a:lnTo>
                          <a:lnTo>
                            <a:pt x="702" y="650"/>
                          </a:lnTo>
                          <a:lnTo>
                            <a:pt x="702" y="650"/>
                          </a:lnTo>
                          <a:lnTo>
                            <a:pt x="685" y="665"/>
                          </a:lnTo>
                          <a:lnTo>
                            <a:pt x="667" y="680"/>
                          </a:lnTo>
                          <a:lnTo>
                            <a:pt x="648" y="694"/>
                          </a:lnTo>
                          <a:lnTo>
                            <a:pt x="629" y="706"/>
                          </a:lnTo>
                          <a:lnTo>
                            <a:pt x="610" y="717"/>
                          </a:lnTo>
                          <a:lnTo>
                            <a:pt x="591" y="727"/>
                          </a:lnTo>
                          <a:lnTo>
                            <a:pt x="571" y="736"/>
                          </a:lnTo>
                          <a:lnTo>
                            <a:pt x="551" y="743"/>
                          </a:lnTo>
                          <a:lnTo>
                            <a:pt x="531" y="750"/>
                          </a:lnTo>
                          <a:lnTo>
                            <a:pt x="511" y="755"/>
                          </a:lnTo>
                          <a:lnTo>
                            <a:pt x="490" y="759"/>
                          </a:lnTo>
                          <a:lnTo>
                            <a:pt x="470" y="762"/>
                          </a:lnTo>
                          <a:lnTo>
                            <a:pt x="449" y="764"/>
                          </a:lnTo>
                          <a:lnTo>
                            <a:pt x="429" y="764"/>
                          </a:lnTo>
                          <a:lnTo>
                            <a:pt x="408" y="763"/>
                          </a:lnTo>
                          <a:lnTo>
                            <a:pt x="387" y="761"/>
                          </a:lnTo>
                          <a:lnTo>
                            <a:pt x="387" y="761"/>
                          </a:lnTo>
                          <a:lnTo>
                            <a:pt x="362" y="757"/>
                          </a:lnTo>
                          <a:lnTo>
                            <a:pt x="338" y="752"/>
                          </a:lnTo>
                          <a:lnTo>
                            <a:pt x="314" y="747"/>
                          </a:lnTo>
                          <a:lnTo>
                            <a:pt x="291" y="740"/>
                          </a:lnTo>
                          <a:lnTo>
                            <a:pt x="270" y="732"/>
                          </a:lnTo>
                          <a:lnTo>
                            <a:pt x="250" y="724"/>
                          </a:lnTo>
                          <a:lnTo>
                            <a:pt x="230" y="715"/>
                          </a:lnTo>
                          <a:lnTo>
                            <a:pt x="211" y="705"/>
                          </a:lnTo>
                          <a:lnTo>
                            <a:pt x="194" y="695"/>
                          </a:lnTo>
                          <a:lnTo>
                            <a:pt x="177" y="684"/>
                          </a:lnTo>
                          <a:lnTo>
                            <a:pt x="160" y="672"/>
                          </a:lnTo>
                          <a:lnTo>
                            <a:pt x="145" y="659"/>
                          </a:lnTo>
                          <a:lnTo>
                            <a:pt x="131" y="646"/>
                          </a:lnTo>
                          <a:lnTo>
                            <a:pt x="117" y="633"/>
                          </a:lnTo>
                          <a:lnTo>
                            <a:pt x="105" y="619"/>
                          </a:lnTo>
                          <a:lnTo>
                            <a:pt x="93" y="604"/>
                          </a:lnTo>
                          <a:lnTo>
                            <a:pt x="82" y="590"/>
                          </a:lnTo>
                          <a:lnTo>
                            <a:pt x="72" y="575"/>
                          </a:lnTo>
                          <a:lnTo>
                            <a:pt x="62" y="559"/>
                          </a:lnTo>
                          <a:lnTo>
                            <a:pt x="53" y="543"/>
                          </a:lnTo>
                          <a:lnTo>
                            <a:pt x="45" y="527"/>
                          </a:lnTo>
                          <a:lnTo>
                            <a:pt x="37" y="511"/>
                          </a:lnTo>
                          <a:lnTo>
                            <a:pt x="31" y="495"/>
                          </a:lnTo>
                          <a:lnTo>
                            <a:pt x="25" y="479"/>
                          </a:lnTo>
                          <a:lnTo>
                            <a:pt x="19" y="463"/>
                          </a:lnTo>
                          <a:lnTo>
                            <a:pt x="15" y="446"/>
                          </a:lnTo>
                          <a:lnTo>
                            <a:pt x="11" y="429"/>
                          </a:lnTo>
                          <a:lnTo>
                            <a:pt x="7" y="413"/>
                          </a:lnTo>
                          <a:lnTo>
                            <a:pt x="5" y="397"/>
                          </a:lnTo>
                          <a:lnTo>
                            <a:pt x="2" y="381"/>
                          </a:lnTo>
                          <a:lnTo>
                            <a:pt x="1" y="365"/>
                          </a:lnTo>
                          <a:lnTo>
                            <a:pt x="0" y="349"/>
                          </a:lnTo>
                          <a:lnTo>
                            <a:pt x="0" y="349"/>
                          </a:lnTo>
                          <a:lnTo>
                            <a:pt x="0" y="328"/>
                          </a:lnTo>
                          <a:lnTo>
                            <a:pt x="2" y="307"/>
                          </a:lnTo>
                          <a:lnTo>
                            <a:pt x="6" y="286"/>
                          </a:lnTo>
                          <a:lnTo>
                            <a:pt x="11" y="266"/>
                          </a:lnTo>
                          <a:lnTo>
                            <a:pt x="18" y="246"/>
                          </a:lnTo>
                          <a:lnTo>
                            <a:pt x="27" y="225"/>
                          </a:lnTo>
                          <a:lnTo>
                            <a:pt x="37" y="206"/>
                          </a:lnTo>
                          <a:lnTo>
                            <a:pt x="49" y="186"/>
                          </a:lnTo>
                          <a:lnTo>
                            <a:pt x="63" y="167"/>
                          </a:lnTo>
                          <a:lnTo>
                            <a:pt x="78" y="148"/>
                          </a:lnTo>
                          <a:lnTo>
                            <a:pt x="95" y="130"/>
                          </a:lnTo>
                          <a:lnTo>
                            <a:pt x="95" y="130"/>
                          </a:lnTo>
                          <a:lnTo>
                            <a:pt x="111" y="115"/>
                          </a:lnTo>
                          <a:lnTo>
                            <a:pt x="127" y="100"/>
                          </a:lnTo>
                          <a:lnTo>
                            <a:pt x="145" y="86"/>
                          </a:lnTo>
                          <a:lnTo>
                            <a:pt x="163" y="72"/>
                          </a:lnTo>
                          <a:lnTo>
                            <a:pt x="183" y="60"/>
                          </a:lnTo>
                          <a:lnTo>
                            <a:pt x="202" y="49"/>
                          </a:lnTo>
                          <a:lnTo>
                            <a:pt x="222" y="39"/>
                          </a:lnTo>
                          <a:lnTo>
                            <a:pt x="242" y="30"/>
                          </a:lnTo>
                          <a:lnTo>
                            <a:pt x="262" y="22"/>
                          </a:lnTo>
                          <a:lnTo>
                            <a:pt x="283" y="15"/>
                          </a:lnTo>
                          <a:lnTo>
                            <a:pt x="303" y="10"/>
                          </a:lnTo>
                          <a:lnTo>
                            <a:pt x="324" y="5"/>
                          </a:lnTo>
                          <a:lnTo>
                            <a:pt x="343" y="2"/>
                          </a:lnTo>
                          <a:lnTo>
                            <a:pt x="363" y="1"/>
                          </a:lnTo>
                          <a:lnTo>
                            <a:pt x="382" y="0"/>
                          </a:lnTo>
                          <a:lnTo>
                            <a:pt x="382" y="0"/>
                          </a:lnTo>
                          <a:lnTo>
                            <a:pt x="407" y="1"/>
                          </a:lnTo>
                          <a:lnTo>
                            <a:pt x="431" y="3"/>
                          </a:lnTo>
                          <a:lnTo>
                            <a:pt x="455" y="5"/>
                          </a:lnTo>
                          <a:lnTo>
                            <a:pt x="478" y="8"/>
                          </a:lnTo>
                          <a:lnTo>
                            <a:pt x="500" y="11"/>
                          </a:lnTo>
                          <a:lnTo>
                            <a:pt x="522" y="16"/>
                          </a:lnTo>
                          <a:lnTo>
                            <a:pt x="544" y="20"/>
                          </a:lnTo>
                          <a:lnTo>
                            <a:pt x="564" y="26"/>
                          </a:lnTo>
                          <a:lnTo>
                            <a:pt x="584" y="32"/>
                          </a:lnTo>
                          <a:lnTo>
                            <a:pt x="603" y="38"/>
                          </a:lnTo>
                          <a:lnTo>
                            <a:pt x="622" y="46"/>
                          </a:lnTo>
                          <a:lnTo>
                            <a:pt x="640" y="54"/>
                          </a:lnTo>
                          <a:lnTo>
                            <a:pt x="657" y="62"/>
                          </a:lnTo>
                          <a:lnTo>
                            <a:pt x="674" y="71"/>
                          </a:lnTo>
                          <a:lnTo>
                            <a:pt x="690" y="81"/>
                          </a:lnTo>
                          <a:lnTo>
                            <a:pt x="705" y="92"/>
                          </a:lnTo>
                          <a:lnTo>
                            <a:pt x="719" y="102"/>
                          </a:lnTo>
                          <a:lnTo>
                            <a:pt x="733" y="114"/>
                          </a:lnTo>
                          <a:lnTo>
                            <a:pt x="746" y="125"/>
                          </a:lnTo>
                          <a:lnTo>
                            <a:pt x="758" y="138"/>
                          </a:lnTo>
                          <a:lnTo>
                            <a:pt x="770" y="151"/>
                          </a:lnTo>
                          <a:lnTo>
                            <a:pt x="780" y="164"/>
                          </a:lnTo>
                          <a:lnTo>
                            <a:pt x="791" y="178"/>
                          </a:lnTo>
                          <a:lnTo>
                            <a:pt x="800" y="193"/>
                          </a:lnTo>
                          <a:lnTo>
                            <a:pt x="808" y="209"/>
                          </a:lnTo>
                          <a:lnTo>
                            <a:pt x="816" y="224"/>
                          </a:lnTo>
                          <a:lnTo>
                            <a:pt x="822" y="240"/>
                          </a:lnTo>
                          <a:lnTo>
                            <a:pt x="828" y="257"/>
                          </a:lnTo>
                          <a:lnTo>
                            <a:pt x="833" y="274"/>
                          </a:lnTo>
                          <a:lnTo>
                            <a:pt x="838" y="291"/>
                          </a:lnTo>
                          <a:lnTo>
                            <a:pt x="841" y="309"/>
                          </a:lnTo>
                          <a:lnTo>
                            <a:pt x="844" y="328"/>
                          </a:lnTo>
                          <a:lnTo>
                            <a:pt x="845" y="347"/>
                          </a:lnTo>
                          <a:lnTo>
                            <a:pt x="845" y="347"/>
                          </a:lnTo>
                          <a:close/>
                        </a:path>
                      </a:pathLst>
                    </a:custGeom>
                    <a:solidFill>
                      <a:srgbClr val="C9A182"/>
                    </a:solidFill>
                    <a:ln w="19050" cmpd="sng">
                      <a:solidFill>
                        <a:srgbClr val="B67F5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466" y="804"/>
                      <a:ext cx="794" cy="713"/>
                    </a:xfrm>
                    <a:custGeom>
                      <a:avLst/>
                      <a:gdLst>
                        <a:gd name="T0" fmla="*/ 324 w 794"/>
                        <a:gd name="T1" fmla="*/ 1 h 713"/>
                        <a:gd name="T2" fmla="*/ 272 w 794"/>
                        <a:gd name="T3" fmla="*/ 11 h 713"/>
                        <a:gd name="T4" fmla="*/ 219 w 794"/>
                        <a:gd name="T5" fmla="*/ 31 h 713"/>
                        <a:gd name="T6" fmla="*/ 167 w 794"/>
                        <a:gd name="T7" fmla="*/ 58 h 713"/>
                        <a:gd name="T8" fmla="*/ 119 w 794"/>
                        <a:gd name="T9" fmla="*/ 93 h 713"/>
                        <a:gd name="T10" fmla="*/ 77 w 794"/>
                        <a:gd name="T11" fmla="*/ 133 h 713"/>
                        <a:gd name="T12" fmla="*/ 42 w 794"/>
                        <a:gd name="T13" fmla="*/ 180 h 713"/>
                        <a:gd name="T14" fmla="*/ 16 w 794"/>
                        <a:gd name="T15" fmla="*/ 231 h 713"/>
                        <a:gd name="T16" fmla="*/ 2 w 794"/>
                        <a:gd name="T17" fmla="*/ 285 h 713"/>
                        <a:gd name="T18" fmla="*/ 0 w 794"/>
                        <a:gd name="T19" fmla="*/ 323 h 713"/>
                        <a:gd name="T20" fmla="*/ 6 w 794"/>
                        <a:gd name="T21" fmla="*/ 376 h 713"/>
                        <a:gd name="T22" fmla="*/ 18 w 794"/>
                        <a:gd name="T23" fmla="*/ 429 h 713"/>
                        <a:gd name="T24" fmla="*/ 37 w 794"/>
                        <a:gd name="T25" fmla="*/ 480 h 713"/>
                        <a:gd name="T26" fmla="*/ 62 w 794"/>
                        <a:gd name="T27" fmla="*/ 528 h 713"/>
                        <a:gd name="T28" fmla="*/ 94 w 794"/>
                        <a:gd name="T29" fmla="*/ 572 h 713"/>
                        <a:gd name="T30" fmla="*/ 134 w 794"/>
                        <a:gd name="T31" fmla="*/ 612 h 713"/>
                        <a:gd name="T32" fmla="*/ 181 w 794"/>
                        <a:gd name="T33" fmla="*/ 647 h 713"/>
                        <a:gd name="T34" fmla="*/ 234 w 794"/>
                        <a:gd name="T35" fmla="*/ 676 h 713"/>
                        <a:gd name="T36" fmla="*/ 296 w 794"/>
                        <a:gd name="T37" fmla="*/ 697 h 713"/>
                        <a:gd name="T38" fmla="*/ 364 w 794"/>
                        <a:gd name="T39" fmla="*/ 710 h 713"/>
                        <a:gd name="T40" fmla="*/ 406 w 794"/>
                        <a:gd name="T41" fmla="*/ 713 h 713"/>
                        <a:gd name="T42" fmla="*/ 465 w 794"/>
                        <a:gd name="T43" fmla="*/ 708 h 713"/>
                        <a:gd name="T44" fmla="*/ 522 w 794"/>
                        <a:gd name="T45" fmla="*/ 693 h 713"/>
                        <a:gd name="T46" fmla="*/ 574 w 794"/>
                        <a:gd name="T47" fmla="*/ 668 h 713"/>
                        <a:gd name="T48" fmla="*/ 623 w 794"/>
                        <a:gd name="T49" fmla="*/ 636 h 713"/>
                        <a:gd name="T50" fmla="*/ 667 w 794"/>
                        <a:gd name="T51" fmla="*/ 598 h 713"/>
                        <a:gd name="T52" fmla="*/ 705 w 794"/>
                        <a:gd name="T53" fmla="*/ 556 h 713"/>
                        <a:gd name="T54" fmla="*/ 738 w 794"/>
                        <a:gd name="T55" fmla="*/ 510 h 713"/>
                        <a:gd name="T56" fmla="*/ 764 w 794"/>
                        <a:gd name="T57" fmla="*/ 462 h 713"/>
                        <a:gd name="T58" fmla="*/ 782 w 794"/>
                        <a:gd name="T59" fmla="*/ 414 h 713"/>
                        <a:gd name="T60" fmla="*/ 792 w 794"/>
                        <a:gd name="T61" fmla="*/ 367 h 713"/>
                        <a:gd name="T62" fmla="*/ 794 w 794"/>
                        <a:gd name="T63" fmla="*/ 323 h 713"/>
                        <a:gd name="T64" fmla="*/ 790 w 794"/>
                        <a:gd name="T65" fmla="*/ 291 h 713"/>
                        <a:gd name="T66" fmla="*/ 779 w 794"/>
                        <a:gd name="T67" fmla="*/ 244 h 713"/>
                        <a:gd name="T68" fmla="*/ 761 w 794"/>
                        <a:gd name="T69" fmla="*/ 200 h 713"/>
                        <a:gd name="T70" fmla="*/ 736 w 794"/>
                        <a:gd name="T71" fmla="*/ 157 h 713"/>
                        <a:gd name="T72" fmla="*/ 703 w 794"/>
                        <a:gd name="T73" fmla="*/ 119 h 713"/>
                        <a:gd name="T74" fmla="*/ 662 w 794"/>
                        <a:gd name="T75" fmla="*/ 85 h 713"/>
                        <a:gd name="T76" fmla="*/ 613 w 794"/>
                        <a:gd name="T77" fmla="*/ 55 h 713"/>
                        <a:gd name="T78" fmla="*/ 555 w 794"/>
                        <a:gd name="T79" fmla="*/ 31 h 713"/>
                        <a:gd name="T80" fmla="*/ 488 w 794"/>
                        <a:gd name="T81" fmla="*/ 13 h 713"/>
                        <a:gd name="T82" fmla="*/ 413 w 794"/>
                        <a:gd name="T83" fmla="*/ 3 h 713"/>
                        <a:gd name="T84" fmla="*/ 357 w 794"/>
                        <a:gd name="T85" fmla="*/ 0 h 7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794" h="713">
                          <a:moveTo>
                            <a:pt x="357" y="0"/>
                          </a:moveTo>
                          <a:lnTo>
                            <a:pt x="340" y="0"/>
                          </a:lnTo>
                          <a:lnTo>
                            <a:pt x="324" y="1"/>
                          </a:lnTo>
                          <a:lnTo>
                            <a:pt x="306" y="4"/>
                          </a:lnTo>
                          <a:lnTo>
                            <a:pt x="289" y="7"/>
                          </a:lnTo>
                          <a:lnTo>
                            <a:pt x="272" y="11"/>
                          </a:lnTo>
                          <a:lnTo>
                            <a:pt x="254" y="17"/>
                          </a:lnTo>
                          <a:lnTo>
                            <a:pt x="236" y="23"/>
                          </a:lnTo>
                          <a:lnTo>
                            <a:pt x="219" y="31"/>
                          </a:lnTo>
                          <a:lnTo>
                            <a:pt x="201" y="39"/>
                          </a:lnTo>
                          <a:lnTo>
                            <a:pt x="184" y="48"/>
                          </a:lnTo>
                          <a:lnTo>
                            <a:pt x="167" y="58"/>
                          </a:lnTo>
                          <a:lnTo>
                            <a:pt x="151" y="69"/>
                          </a:lnTo>
                          <a:lnTo>
                            <a:pt x="134" y="81"/>
                          </a:lnTo>
                          <a:lnTo>
                            <a:pt x="119" y="93"/>
                          </a:lnTo>
                          <a:lnTo>
                            <a:pt x="104" y="106"/>
                          </a:lnTo>
                          <a:lnTo>
                            <a:pt x="90" y="119"/>
                          </a:lnTo>
                          <a:lnTo>
                            <a:pt x="77" y="133"/>
                          </a:lnTo>
                          <a:lnTo>
                            <a:pt x="64" y="148"/>
                          </a:lnTo>
                          <a:lnTo>
                            <a:pt x="52" y="164"/>
                          </a:lnTo>
                          <a:lnTo>
                            <a:pt x="42" y="180"/>
                          </a:lnTo>
                          <a:lnTo>
                            <a:pt x="32" y="196"/>
                          </a:lnTo>
                          <a:lnTo>
                            <a:pt x="23" y="213"/>
                          </a:lnTo>
                          <a:lnTo>
                            <a:pt x="16" y="231"/>
                          </a:lnTo>
                          <a:lnTo>
                            <a:pt x="10" y="248"/>
                          </a:lnTo>
                          <a:lnTo>
                            <a:pt x="5" y="266"/>
                          </a:lnTo>
                          <a:lnTo>
                            <a:pt x="2" y="285"/>
                          </a:lnTo>
                          <a:lnTo>
                            <a:pt x="0" y="304"/>
                          </a:lnTo>
                          <a:lnTo>
                            <a:pt x="0" y="323"/>
                          </a:lnTo>
                          <a:lnTo>
                            <a:pt x="0" y="323"/>
                          </a:lnTo>
                          <a:lnTo>
                            <a:pt x="1" y="341"/>
                          </a:lnTo>
                          <a:lnTo>
                            <a:pt x="3" y="359"/>
                          </a:lnTo>
                          <a:lnTo>
                            <a:pt x="6" y="376"/>
                          </a:lnTo>
                          <a:lnTo>
                            <a:pt x="9" y="394"/>
                          </a:lnTo>
                          <a:lnTo>
                            <a:pt x="13" y="412"/>
                          </a:lnTo>
                          <a:lnTo>
                            <a:pt x="18" y="429"/>
                          </a:lnTo>
                          <a:lnTo>
                            <a:pt x="23" y="446"/>
                          </a:lnTo>
                          <a:lnTo>
                            <a:pt x="30" y="463"/>
                          </a:lnTo>
                          <a:lnTo>
                            <a:pt x="37" y="480"/>
                          </a:lnTo>
                          <a:lnTo>
                            <a:pt x="45" y="496"/>
                          </a:lnTo>
                          <a:lnTo>
                            <a:pt x="53" y="512"/>
                          </a:lnTo>
                          <a:lnTo>
                            <a:pt x="62" y="528"/>
                          </a:lnTo>
                          <a:lnTo>
                            <a:pt x="72" y="543"/>
                          </a:lnTo>
                          <a:lnTo>
                            <a:pt x="83" y="558"/>
                          </a:lnTo>
                          <a:lnTo>
                            <a:pt x="94" y="572"/>
                          </a:lnTo>
                          <a:lnTo>
                            <a:pt x="107" y="586"/>
                          </a:lnTo>
                          <a:lnTo>
                            <a:pt x="120" y="599"/>
                          </a:lnTo>
                          <a:lnTo>
                            <a:pt x="134" y="612"/>
                          </a:lnTo>
                          <a:lnTo>
                            <a:pt x="149" y="624"/>
                          </a:lnTo>
                          <a:lnTo>
                            <a:pt x="164" y="636"/>
                          </a:lnTo>
                          <a:lnTo>
                            <a:pt x="181" y="647"/>
                          </a:lnTo>
                          <a:lnTo>
                            <a:pt x="198" y="657"/>
                          </a:lnTo>
                          <a:lnTo>
                            <a:pt x="216" y="667"/>
                          </a:lnTo>
                          <a:lnTo>
                            <a:pt x="234" y="676"/>
                          </a:lnTo>
                          <a:lnTo>
                            <a:pt x="254" y="684"/>
                          </a:lnTo>
                          <a:lnTo>
                            <a:pt x="275" y="691"/>
                          </a:lnTo>
                          <a:lnTo>
                            <a:pt x="296" y="697"/>
                          </a:lnTo>
                          <a:lnTo>
                            <a:pt x="318" y="703"/>
                          </a:lnTo>
                          <a:lnTo>
                            <a:pt x="341" y="707"/>
                          </a:lnTo>
                          <a:lnTo>
                            <a:pt x="364" y="710"/>
                          </a:lnTo>
                          <a:lnTo>
                            <a:pt x="364" y="710"/>
                          </a:lnTo>
                          <a:lnTo>
                            <a:pt x="385" y="712"/>
                          </a:lnTo>
                          <a:lnTo>
                            <a:pt x="406" y="713"/>
                          </a:lnTo>
                          <a:lnTo>
                            <a:pt x="426" y="712"/>
                          </a:lnTo>
                          <a:lnTo>
                            <a:pt x="445" y="711"/>
                          </a:lnTo>
                          <a:lnTo>
                            <a:pt x="465" y="708"/>
                          </a:lnTo>
                          <a:lnTo>
                            <a:pt x="484" y="704"/>
                          </a:lnTo>
                          <a:lnTo>
                            <a:pt x="503" y="699"/>
                          </a:lnTo>
                          <a:lnTo>
                            <a:pt x="522" y="693"/>
                          </a:lnTo>
                          <a:lnTo>
                            <a:pt x="540" y="685"/>
                          </a:lnTo>
                          <a:lnTo>
                            <a:pt x="557" y="677"/>
                          </a:lnTo>
                          <a:lnTo>
                            <a:pt x="574" y="668"/>
                          </a:lnTo>
                          <a:lnTo>
                            <a:pt x="591" y="658"/>
                          </a:lnTo>
                          <a:lnTo>
                            <a:pt x="607" y="648"/>
                          </a:lnTo>
                          <a:lnTo>
                            <a:pt x="623" y="636"/>
                          </a:lnTo>
                          <a:lnTo>
                            <a:pt x="639" y="624"/>
                          </a:lnTo>
                          <a:lnTo>
                            <a:pt x="653" y="611"/>
                          </a:lnTo>
                          <a:lnTo>
                            <a:pt x="667" y="598"/>
                          </a:lnTo>
                          <a:lnTo>
                            <a:pt x="680" y="584"/>
                          </a:lnTo>
                          <a:lnTo>
                            <a:pt x="693" y="570"/>
                          </a:lnTo>
                          <a:lnTo>
                            <a:pt x="705" y="556"/>
                          </a:lnTo>
                          <a:lnTo>
                            <a:pt x="717" y="541"/>
                          </a:lnTo>
                          <a:lnTo>
                            <a:pt x="728" y="525"/>
                          </a:lnTo>
                          <a:lnTo>
                            <a:pt x="738" y="510"/>
                          </a:lnTo>
                          <a:lnTo>
                            <a:pt x="747" y="494"/>
                          </a:lnTo>
                          <a:lnTo>
                            <a:pt x="755" y="478"/>
                          </a:lnTo>
                          <a:lnTo>
                            <a:pt x="764" y="462"/>
                          </a:lnTo>
                          <a:lnTo>
                            <a:pt x="771" y="446"/>
                          </a:lnTo>
                          <a:lnTo>
                            <a:pt x="777" y="430"/>
                          </a:lnTo>
                          <a:lnTo>
                            <a:pt x="782" y="414"/>
                          </a:lnTo>
                          <a:lnTo>
                            <a:pt x="786" y="398"/>
                          </a:lnTo>
                          <a:lnTo>
                            <a:pt x="790" y="383"/>
                          </a:lnTo>
                          <a:lnTo>
                            <a:pt x="792" y="367"/>
                          </a:lnTo>
                          <a:lnTo>
                            <a:pt x="794" y="352"/>
                          </a:lnTo>
                          <a:lnTo>
                            <a:pt x="794" y="337"/>
                          </a:lnTo>
                          <a:lnTo>
                            <a:pt x="794" y="323"/>
                          </a:lnTo>
                          <a:lnTo>
                            <a:pt x="794" y="323"/>
                          </a:lnTo>
                          <a:lnTo>
                            <a:pt x="792" y="307"/>
                          </a:lnTo>
                          <a:lnTo>
                            <a:pt x="790" y="291"/>
                          </a:lnTo>
                          <a:lnTo>
                            <a:pt x="787" y="275"/>
                          </a:lnTo>
                          <a:lnTo>
                            <a:pt x="784" y="259"/>
                          </a:lnTo>
                          <a:lnTo>
                            <a:pt x="779" y="244"/>
                          </a:lnTo>
                          <a:lnTo>
                            <a:pt x="774" y="229"/>
                          </a:lnTo>
                          <a:lnTo>
                            <a:pt x="768" y="214"/>
                          </a:lnTo>
                          <a:lnTo>
                            <a:pt x="761" y="200"/>
                          </a:lnTo>
                          <a:lnTo>
                            <a:pt x="753" y="185"/>
                          </a:lnTo>
                          <a:lnTo>
                            <a:pt x="745" y="171"/>
                          </a:lnTo>
                          <a:lnTo>
                            <a:pt x="736" y="157"/>
                          </a:lnTo>
                          <a:lnTo>
                            <a:pt x="726" y="144"/>
                          </a:lnTo>
                          <a:lnTo>
                            <a:pt x="715" y="131"/>
                          </a:lnTo>
                          <a:lnTo>
                            <a:pt x="703" y="119"/>
                          </a:lnTo>
                          <a:lnTo>
                            <a:pt x="690" y="107"/>
                          </a:lnTo>
                          <a:lnTo>
                            <a:pt x="677" y="96"/>
                          </a:lnTo>
                          <a:lnTo>
                            <a:pt x="662" y="85"/>
                          </a:lnTo>
                          <a:lnTo>
                            <a:pt x="647" y="74"/>
                          </a:lnTo>
                          <a:lnTo>
                            <a:pt x="630" y="65"/>
                          </a:lnTo>
                          <a:lnTo>
                            <a:pt x="613" y="55"/>
                          </a:lnTo>
                          <a:lnTo>
                            <a:pt x="594" y="46"/>
                          </a:lnTo>
                          <a:lnTo>
                            <a:pt x="575" y="38"/>
                          </a:lnTo>
                          <a:lnTo>
                            <a:pt x="555" y="31"/>
                          </a:lnTo>
                          <a:lnTo>
                            <a:pt x="534" y="24"/>
                          </a:lnTo>
                          <a:lnTo>
                            <a:pt x="511" y="18"/>
                          </a:lnTo>
                          <a:lnTo>
                            <a:pt x="488" y="13"/>
                          </a:lnTo>
                          <a:lnTo>
                            <a:pt x="464" y="9"/>
                          </a:lnTo>
                          <a:lnTo>
                            <a:pt x="439" y="5"/>
                          </a:lnTo>
                          <a:lnTo>
                            <a:pt x="413" y="3"/>
                          </a:lnTo>
                          <a:lnTo>
                            <a:pt x="385" y="1"/>
                          </a:lnTo>
                          <a:lnTo>
                            <a:pt x="357" y="0"/>
                          </a:lnTo>
                          <a:lnTo>
                            <a:pt x="357" y="0"/>
                          </a:lnTo>
                          <a:close/>
                        </a:path>
                      </a:pathLst>
                    </a:custGeom>
                    <a:solidFill>
                      <a:srgbClr val="FDEFCA"/>
                    </a:solidFill>
                    <a:ln w="19050" cmpd="sng">
                      <a:solidFill>
                        <a:srgbClr val="B67F5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68325" name="Freeform 37"/>
                  <p:cNvSpPr>
                    <a:spLocks/>
                  </p:cNvSpPr>
                  <p:nvPr/>
                </p:nvSpPr>
                <p:spPr bwMode="auto">
                  <a:xfrm>
                    <a:off x="2506" y="1041"/>
                    <a:ext cx="512" cy="193"/>
                  </a:xfrm>
                  <a:custGeom>
                    <a:avLst/>
                    <a:gdLst>
                      <a:gd name="T0" fmla="*/ 262 w 512"/>
                      <a:gd name="T1" fmla="*/ 133 h 193"/>
                      <a:gd name="T2" fmla="*/ 224 w 512"/>
                      <a:gd name="T3" fmla="*/ 142 h 193"/>
                      <a:gd name="T4" fmla="*/ 201 w 512"/>
                      <a:gd name="T5" fmla="*/ 155 h 193"/>
                      <a:gd name="T6" fmla="*/ 149 w 512"/>
                      <a:gd name="T7" fmla="*/ 171 h 193"/>
                      <a:gd name="T8" fmla="*/ 126 w 512"/>
                      <a:gd name="T9" fmla="*/ 181 h 193"/>
                      <a:gd name="T10" fmla="*/ 53 w 512"/>
                      <a:gd name="T11" fmla="*/ 193 h 193"/>
                      <a:gd name="T12" fmla="*/ 17 w 512"/>
                      <a:gd name="T13" fmla="*/ 185 h 193"/>
                      <a:gd name="T14" fmla="*/ 0 w 512"/>
                      <a:gd name="T15" fmla="*/ 150 h 193"/>
                      <a:gd name="T16" fmla="*/ 11 w 512"/>
                      <a:gd name="T17" fmla="*/ 140 h 193"/>
                      <a:gd name="T18" fmla="*/ 53 w 512"/>
                      <a:gd name="T19" fmla="*/ 127 h 193"/>
                      <a:gd name="T20" fmla="*/ 106 w 512"/>
                      <a:gd name="T21" fmla="*/ 121 h 193"/>
                      <a:gd name="T22" fmla="*/ 153 w 512"/>
                      <a:gd name="T23" fmla="*/ 119 h 193"/>
                      <a:gd name="T24" fmla="*/ 168 w 512"/>
                      <a:gd name="T25" fmla="*/ 118 h 193"/>
                      <a:gd name="T26" fmla="*/ 188 w 512"/>
                      <a:gd name="T27" fmla="*/ 103 h 193"/>
                      <a:gd name="T28" fmla="*/ 170 w 512"/>
                      <a:gd name="T29" fmla="*/ 98 h 193"/>
                      <a:gd name="T30" fmla="*/ 127 w 512"/>
                      <a:gd name="T31" fmla="*/ 92 h 193"/>
                      <a:gd name="T32" fmla="*/ 76 w 512"/>
                      <a:gd name="T33" fmla="*/ 75 h 193"/>
                      <a:gd name="T34" fmla="*/ 53 w 512"/>
                      <a:gd name="T35" fmla="*/ 63 h 193"/>
                      <a:gd name="T36" fmla="*/ 36 w 512"/>
                      <a:gd name="T37" fmla="*/ 37 h 193"/>
                      <a:gd name="T38" fmla="*/ 43 w 512"/>
                      <a:gd name="T39" fmla="*/ 10 h 193"/>
                      <a:gd name="T40" fmla="*/ 73 w 512"/>
                      <a:gd name="T41" fmla="*/ 2 h 193"/>
                      <a:gd name="T42" fmla="*/ 95 w 512"/>
                      <a:gd name="T43" fmla="*/ 13 h 193"/>
                      <a:gd name="T44" fmla="*/ 136 w 512"/>
                      <a:gd name="T45" fmla="*/ 39 h 193"/>
                      <a:gd name="T46" fmla="*/ 149 w 512"/>
                      <a:gd name="T47" fmla="*/ 48 h 193"/>
                      <a:gd name="T48" fmla="*/ 202 w 512"/>
                      <a:gd name="T49" fmla="*/ 59 h 193"/>
                      <a:gd name="T50" fmla="*/ 227 w 512"/>
                      <a:gd name="T51" fmla="*/ 66 h 193"/>
                      <a:gd name="T52" fmla="*/ 269 w 512"/>
                      <a:gd name="T53" fmla="*/ 65 h 193"/>
                      <a:gd name="T54" fmla="*/ 310 w 512"/>
                      <a:gd name="T55" fmla="*/ 45 h 193"/>
                      <a:gd name="T56" fmla="*/ 342 w 512"/>
                      <a:gd name="T57" fmla="*/ 40 h 193"/>
                      <a:gd name="T58" fmla="*/ 365 w 512"/>
                      <a:gd name="T59" fmla="*/ 39 h 193"/>
                      <a:gd name="T60" fmla="*/ 418 w 512"/>
                      <a:gd name="T61" fmla="*/ 25 h 193"/>
                      <a:gd name="T62" fmla="*/ 438 w 512"/>
                      <a:gd name="T63" fmla="*/ 14 h 193"/>
                      <a:gd name="T64" fmla="*/ 468 w 512"/>
                      <a:gd name="T65" fmla="*/ 0 h 193"/>
                      <a:gd name="T66" fmla="*/ 490 w 512"/>
                      <a:gd name="T67" fmla="*/ 4 h 193"/>
                      <a:gd name="T68" fmla="*/ 508 w 512"/>
                      <a:gd name="T69" fmla="*/ 32 h 193"/>
                      <a:gd name="T70" fmla="*/ 486 w 512"/>
                      <a:gd name="T71" fmla="*/ 50 h 193"/>
                      <a:gd name="T72" fmla="*/ 435 w 512"/>
                      <a:gd name="T73" fmla="*/ 64 h 193"/>
                      <a:gd name="T74" fmla="*/ 420 w 512"/>
                      <a:gd name="T75" fmla="*/ 68 h 193"/>
                      <a:gd name="T76" fmla="*/ 397 w 512"/>
                      <a:gd name="T77" fmla="*/ 77 h 193"/>
                      <a:gd name="T78" fmla="*/ 393 w 512"/>
                      <a:gd name="T79" fmla="*/ 78 h 193"/>
                      <a:gd name="T80" fmla="*/ 364 w 512"/>
                      <a:gd name="T81" fmla="*/ 87 h 193"/>
                      <a:gd name="T82" fmla="*/ 331 w 512"/>
                      <a:gd name="T83" fmla="*/ 98 h 193"/>
                      <a:gd name="T84" fmla="*/ 314 w 512"/>
                      <a:gd name="T85" fmla="*/ 106 h 193"/>
                      <a:gd name="T86" fmla="*/ 334 w 512"/>
                      <a:gd name="T87" fmla="*/ 110 h 193"/>
                      <a:gd name="T88" fmla="*/ 353 w 512"/>
                      <a:gd name="T89" fmla="*/ 110 h 193"/>
                      <a:gd name="T90" fmla="*/ 398 w 512"/>
                      <a:gd name="T91" fmla="*/ 118 h 193"/>
                      <a:gd name="T92" fmla="*/ 416 w 512"/>
                      <a:gd name="T93" fmla="*/ 126 h 193"/>
                      <a:gd name="T94" fmla="*/ 467 w 512"/>
                      <a:gd name="T95" fmla="*/ 121 h 193"/>
                      <a:gd name="T96" fmla="*/ 490 w 512"/>
                      <a:gd name="T97" fmla="*/ 118 h 193"/>
                      <a:gd name="T98" fmla="*/ 512 w 512"/>
                      <a:gd name="T99" fmla="*/ 140 h 193"/>
                      <a:gd name="T100" fmla="*/ 497 w 512"/>
                      <a:gd name="T101" fmla="*/ 166 h 193"/>
                      <a:gd name="T102" fmla="*/ 470 w 512"/>
                      <a:gd name="T103" fmla="*/ 175 h 193"/>
                      <a:gd name="T104" fmla="*/ 408 w 512"/>
                      <a:gd name="T105" fmla="*/ 183 h 193"/>
                      <a:gd name="T106" fmla="*/ 385 w 512"/>
                      <a:gd name="T107" fmla="*/ 180 h 193"/>
                      <a:gd name="T108" fmla="*/ 312 w 512"/>
                      <a:gd name="T109" fmla="*/ 155 h 193"/>
                      <a:gd name="T110" fmla="*/ 294 w 512"/>
                      <a:gd name="T111" fmla="*/ 149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512" h="193">
                        <a:moveTo>
                          <a:pt x="294" y="149"/>
                        </a:moveTo>
                        <a:lnTo>
                          <a:pt x="262" y="133"/>
                        </a:lnTo>
                        <a:lnTo>
                          <a:pt x="241" y="131"/>
                        </a:lnTo>
                        <a:lnTo>
                          <a:pt x="224" y="142"/>
                        </a:lnTo>
                        <a:lnTo>
                          <a:pt x="224" y="142"/>
                        </a:lnTo>
                        <a:lnTo>
                          <a:pt x="201" y="155"/>
                        </a:lnTo>
                        <a:lnTo>
                          <a:pt x="173" y="164"/>
                        </a:lnTo>
                        <a:lnTo>
                          <a:pt x="149" y="171"/>
                        </a:lnTo>
                        <a:lnTo>
                          <a:pt x="149" y="171"/>
                        </a:lnTo>
                        <a:lnTo>
                          <a:pt x="126" y="181"/>
                        </a:lnTo>
                        <a:lnTo>
                          <a:pt x="94" y="189"/>
                        </a:lnTo>
                        <a:lnTo>
                          <a:pt x="53" y="193"/>
                        </a:lnTo>
                        <a:lnTo>
                          <a:pt x="53" y="193"/>
                        </a:lnTo>
                        <a:lnTo>
                          <a:pt x="17" y="185"/>
                        </a:lnTo>
                        <a:lnTo>
                          <a:pt x="0" y="167"/>
                        </a:lnTo>
                        <a:lnTo>
                          <a:pt x="0" y="150"/>
                        </a:lnTo>
                        <a:lnTo>
                          <a:pt x="0" y="150"/>
                        </a:lnTo>
                        <a:lnTo>
                          <a:pt x="11" y="140"/>
                        </a:lnTo>
                        <a:lnTo>
                          <a:pt x="29" y="133"/>
                        </a:lnTo>
                        <a:lnTo>
                          <a:pt x="53" y="127"/>
                        </a:lnTo>
                        <a:lnTo>
                          <a:pt x="79" y="124"/>
                        </a:lnTo>
                        <a:lnTo>
                          <a:pt x="106" y="121"/>
                        </a:lnTo>
                        <a:lnTo>
                          <a:pt x="132" y="120"/>
                        </a:lnTo>
                        <a:lnTo>
                          <a:pt x="153" y="119"/>
                        </a:lnTo>
                        <a:lnTo>
                          <a:pt x="168" y="118"/>
                        </a:lnTo>
                        <a:lnTo>
                          <a:pt x="168" y="118"/>
                        </a:lnTo>
                        <a:lnTo>
                          <a:pt x="187" y="112"/>
                        </a:lnTo>
                        <a:lnTo>
                          <a:pt x="188" y="103"/>
                        </a:lnTo>
                        <a:lnTo>
                          <a:pt x="170" y="98"/>
                        </a:lnTo>
                        <a:lnTo>
                          <a:pt x="170" y="98"/>
                        </a:lnTo>
                        <a:lnTo>
                          <a:pt x="151" y="97"/>
                        </a:lnTo>
                        <a:lnTo>
                          <a:pt x="127" y="92"/>
                        </a:lnTo>
                        <a:lnTo>
                          <a:pt x="101" y="85"/>
                        </a:lnTo>
                        <a:lnTo>
                          <a:pt x="76" y="75"/>
                        </a:lnTo>
                        <a:lnTo>
                          <a:pt x="53" y="63"/>
                        </a:lnTo>
                        <a:lnTo>
                          <a:pt x="53" y="63"/>
                        </a:lnTo>
                        <a:lnTo>
                          <a:pt x="41" y="51"/>
                        </a:lnTo>
                        <a:lnTo>
                          <a:pt x="36" y="37"/>
                        </a:lnTo>
                        <a:lnTo>
                          <a:pt x="37" y="22"/>
                        </a:lnTo>
                        <a:lnTo>
                          <a:pt x="43" y="10"/>
                        </a:lnTo>
                        <a:lnTo>
                          <a:pt x="55" y="2"/>
                        </a:lnTo>
                        <a:lnTo>
                          <a:pt x="73" y="2"/>
                        </a:lnTo>
                        <a:lnTo>
                          <a:pt x="95" y="13"/>
                        </a:lnTo>
                        <a:lnTo>
                          <a:pt x="95" y="13"/>
                        </a:lnTo>
                        <a:lnTo>
                          <a:pt x="119" y="27"/>
                        </a:lnTo>
                        <a:lnTo>
                          <a:pt x="136" y="39"/>
                        </a:lnTo>
                        <a:lnTo>
                          <a:pt x="149" y="48"/>
                        </a:lnTo>
                        <a:lnTo>
                          <a:pt x="149" y="48"/>
                        </a:lnTo>
                        <a:lnTo>
                          <a:pt x="170" y="54"/>
                        </a:lnTo>
                        <a:lnTo>
                          <a:pt x="202" y="59"/>
                        </a:lnTo>
                        <a:lnTo>
                          <a:pt x="227" y="66"/>
                        </a:lnTo>
                        <a:lnTo>
                          <a:pt x="227" y="66"/>
                        </a:lnTo>
                        <a:lnTo>
                          <a:pt x="245" y="71"/>
                        </a:lnTo>
                        <a:lnTo>
                          <a:pt x="269" y="65"/>
                        </a:lnTo>
                        <a:lnTo>
                          <a:pt x="310" y="45"/>
                        </a:lnTo>
                        <a:lnTo>
                          <a:pt x="310" y="45"/>
                        </a:lnTo>
                        <a:lnTo>
                          <a:pt x="323" y="41"/>
                        </a:lnTo>
                        <a:lnTo>
                          <a:pt x="342" y="40"/>
                        </a:lnTo>
                        <a:lnTo>
                          <a:pt x="365" y="39"/>
                        </a:lnTo>
                        <a:lnTo>
                          <a:pt x="365" y="39"/>
                        </a:lnTo>
                        <a:lnTo>
                          <a:pt x="392" y="34"/>
                        </a:lnTo>
                        <a:lnTo>
                          <a:pt x="418" y="25"/>
                        </a:lnTo>
                        <a:lnTo>
                          <a:pt x="438" y="14"/>
                        </a:lnTo>
                        <a:lnTo>
                          <a:pt x="438" y="14"/>
                        </a:lnTo>
                        <a:lnTo>
                          <a:pt x="453" y="5"/>
                        </a:lnTo>
                        <a:lnTo>
                          <a:pt x="468" y="0"/>
                        </a:lnTo>
                        <a:lnTo>
                          <a:pt x="490" y="4"/>
                        </a:lnTo>
                        <a:lnTo>
                          <a:pt x="490" y="4"/>
                        </a:lnTo>
                        <a:lnTo>
                          <a:pt x="508" y="16"/>
                        </a:lnTo>
                        <a:lnTo>
                          <a:pt x="508" y="32"/>
                        </a:lnTo>
                        <a:lnTo>
                          <a:pt x="486" y="50"/>
                        </a:lnTo>
                        <a:lnTo>
                          <a:pt x="486" y="50"/>
                        </a:lnTo>
                        <a:lnTo>
                          <a:pt x="457" y="61"/>
                        </a:lnTo>
                        <a:lnTo>
                          <a:pt x="435" y="64"/>
                        </a:lnTo>
                        <a:lnTo>
                          <a:pt x="420" y="68"/>
                        </a:lnTo>
                        <a:lnTo>
                          <a:pt x="420" y="68"/>
                        </a:lnTo>
                        <a:lnTo>
                          <a:pt x="408" y="74"/>
                        </a:lnTo>
                        <a:lnTo>
                          <a:pt x="397" y="77"/>
                        </a:lnTo>
                        <a:lnTo>
                          <a:pt x="393" y="78"/>
                        </a:lnTo>
                        <a:lnTo>
                          <a:pt x="393" y="78"/>
                        </a:lnTo>
                        <a:lnTo>
                          <a:pt x="380" y="82"/>
                        </a:lnTo>
                        <a:lnTo>
                          <a:pt x="364" y="87"/>
                        </a:lnTo>
                        <a:lnTo>
                          <a:pt x="346" y="93"/>
                        </a:lnTo>
                        <a:lnTo>
                          <a:pt x="331" y="98"/>
                        </a:lnTo>
                        <a:lnTo>
                          <a:pt x="319" y="103"/>
                        </a:lnTo>
                        <a:lnTo>
                          <a:pt x="314" y="106"/>
                        </a:lnTo>
                        <a:lnTo>
                          <a:pt x="318" y="109"/>
                        </a:lnTo>
                        <a:lnTo>
                          <a:pt x="334" y="110"/>
                        </a:lnTo>
                        <a:lnTo>
                          <a:pt x="334" y="110"/>
                        </a:lnTo>
                        <a:lnTo>
                          <a:pt x="353" y="110"/>
                        </a:lnTo>
                        <a:lnTo>
                          <a:pt x="375" y="112"/>
                        </a:lnTo>
                        <a:lnTo>
                          <a:pt x="398" y="118"/>
                        </a:lnTo>
                        <a:lnTo>
                          <a:pt x="398" y="118"/>
                        </a:lnTo>
                        <a:lnTo>
                          <a:pt x="416" y="126"/>
                        </a:lnTo>
                        <a:lnTo>
                          <a:pt x="435" y="129"/>
                        </a:lnTo>
                        <a:lnTo>
                          <a:pt x="467" y="121"/>
                        </a:lnTo>
                        <a:lnTo>
                          <a:pt x="467" y="121"/>
                        </a:lnTo>
                        <a:lnTo>
                          <a:pt x="490" y="118"/>
                        </a:lnTo>
                        <a:lnTo>
                          <a:pt x="505" y="126"/>
                        </a:lnTo>
                        <a:lnTo>
                          <a:pt x="512" y="140"/>
                        </a:lnTo>
                        <a:lnTo>
                          <a:pt x="509" y="154"/>
                        </a:lnTo>
                        <a:lnTo>
                          <a:pt x="497" y="166"/>
                        </a:lnTo>
                        <a:lnTo>
                          <a:pt x="497" y="166"/>
                        </a:lnTo>
                        <a:lnTo>
                          <a:pt x="470" y="175"/>
                        </a:lnTo>
                        <a:lnTo>
                          <a:pt x="439" y="181"/>
                        </a:lnTo>
                        <a:lnTo>
                          <a:pt x="408" y="183"/>
                        </a:lnTo>
                        <a:lnTo>
                          <a:pt x="385" y="180"/>
                        </a:lnTo>
                        <a:lnTo>
                          <a:pt x="385" y="180"/>
                        </a:lnTo>
                        <a:lnTo>
                          <a:pt x="350" y="168"/>
                        </a:lnTo>
                        <a:lnTo>
                          <a:pt x="312" y="155"/>
                        </a:lnTo>
                        <a:lnTo>
                          <a:pt x="294" y="149"/>
                        </a:lnTo>
                        <a:lnTo>
                          <a:pt x="294" y="149"/>
                        </a:lnTo>
                        <a:close/>
                      </a:path>
                    </a:pathLst>
                  </a:custGeom>
                  <a:solidFill>
                    <a:srgbClr val="4D94C3"/>
                  </a:solidFill>
                  <a:ln w="19050" cmpd="sng">
                    <a:solidFill>
                      <a:srgbClr val="0A50A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6" name="Freeform 38"/>
                  <p:cNvSpPr>
                    <a:spLocks/>
                  </p:cNvSpPr>
                  <p:nvPr/>
                </p:nvSpPr>
                <p:spPr bwMode="auto">
                  <a:xfrm>
                    <a:off x="3029" y="1057"/>
                    <a:ext cx="217" cy="104"/>
                  </a:xfrm>
                  <a:custGeom>
                    <a:avLst/>
                    <a:gdLst>
                      <a:gd name="T0" fmla="*/ 119 w 217"/>
                      <a:gd name="T1" fmla="*/ 74 h 104"/>
                      <a:gd name="T2" fmla="*/ 89 w 217"/>
                      <a:gd name="T3" fmla="*/ 81 h 104"/>
                      <a:gd name="T4" fmla="*/ 83 w 217"/>
                      <a:gd name="T5" fmla="*/ 87 h 104"/>
                      <a:gd name="T6" fmla="*/ 69 w 217"/>
                      <a:gd name="T7" fmla="*/ 91 h 104"/>
                      <a:gd name="T8" fmla="*/ 61 w 217"/>
                      <a:gd name="T9" fmla="*/ 96 h 104"/>
                      <a:gd name="T10" fmla="*/ 37 w 217"/>
                      <a:gd name="T11" fmla="*/ 104 h 104"/>
                      <a:gd name="T12" fmla="*/ 25 w 217"/>
                      <a:gd name="T13" fmla="*/ 101 h 104"/>
                      <a:gd name="T14" fmla="*/ 22 w 217"/>
                      <a:gd name="T15" fmla="*/ 85 h 104"/>
                      <a:gd name="T16" fmla="*/ 36 w 217"/>
                      <a:gd name="T17" fmla="*/ 74 h 104"/>
                      <a:gd name="T18" fmla="*/ 77 w 217"/>
                      <a:gd name="T19" fmla="*/ 64 h 104"/>
                      <a:gd name="T20" fmla="*/ 84 w 217"/>
                      <a:gd name="T21" fmla="*/ 61 h 104"/>
                      <a:gd name="T22" fmla="*/ 78 w 217"/>
                      <a:gd name="T23" fmla="*/ 54 h 104"/>
                      <a:gd name="T24" fmla="*/ 62 w 217"/>
                      <a:gd name="T25" fmla="*/ 53 h 104"/>
                      <a:gd name="T26" fmla="*/ 22 w 217"/>
                      <a:gd name="T27" fmla="*/ 45 h 104"/>
                      <a:gd name="T28" fmla="*/ 5 w 217"/>
                      <a:gd name="T29" fmla="*/ 35 h 104"/>
                      <a:gd name="T30" fmla="*/ 4 w 217"/>
                      <a:gd name="T31" fmla="*/ 11 h 104"/>
                      <a:gd name="T32" fmla="*/ 37 w 217"/>
                      <a:gd name="T33" fmla="*/ 19 h 104"/>
                      <a:gd name="T34" fmla="*/ 49 w 217"/>
                      <a:gd name="T35" fmla="*/ 23 h 104"/>
                      <a:gd name="T36" fmla="*/ 69 w 217"/>
                      <a:gd name="T37" fmla="*/ 24 h 104"/>
                      <a:gd name="T38" fmla="*/ 77 w 217"/>
                      <a:gd name="T39" fmla="*/ 28 h 104"/>
                      <a:gd name="T40" fmla="*/ 100 w 217"/>
                      <a:gd name="T41" fmla="*/ 38 h 104"/>
                      <a:gd name="T42" fmla="*/ 107 w 217"/>
                      <a:gd name="T43" fmla="*/ 41 h 104"/>
                      <a:gd name="T44" fmla="*/ 132 w 217"/>
                      <a:gd name="T45" fmla="*/ 27 h 104"/>
                      <a:gd name="T46" fmla="*/ 141 w 217"/>
                      <a:gd name="T47" fmla="*/ 22 h 104"/>
                      <a:gd name="T48" fmla="*/ 165 w 217"/>
                      <a:gd name="T49" fmla="*/ 7 h 104"/>
                      <a:gd name="T50" fmla="*/ 174 w 217"/>
                      <a:gd name="T51" fmla="*/ 2 h 104"/>
                      <a:gd name="T52" fmla="*/ 200 w 217"/>
                      <a:gd name="T53" fmla="*/ 1 h 104"/>
                      <a:gd name="T54" fmla="*/ 207 w 217"/>
                      <a:gd name="T55" fmla="*/ 7 h 104"/>
                      <a:gd name="T56" fmla="*/ 199 w 217"/>
                      <a:gd name="T57" fmla="*/ 25 h 104"/>
                      <a:gd name="T58" fmla="*/ 187 w 217"/>
                      <a:gd name="T59" fmla="*/ 31 h 104"/>
                      <a:gd name="T60" fmla="*/ 174 w 217"/>
                      <a:gd name="T61" fmla="*/ 39 h 104"/>
                      <a:gd name="T62" fmla="*/ 168 w 217"/>
                      <a:gd name="T63" fmla="*/ 42 h 104"/>
                      <a:gd name="T64" fmla="*/ 160 w 217"/>
                      <a:gd name="T65" fmla="*/ 44 h 104"/>
                      <a:gd name="T66" fmla="*/ 145 w 217"/>
                      <a:gd name="T67" fmla="*/ 50 h 104"/>
                      <a:gd name="T68" fmla="*/ 140 w 217"/>
                      <a:gd name="T69" fmla="*/ 57 h 104"/>
                      <a:gd name="T70" fmla="*/ 150 w 217"/>
                      <a:gd name="T71" fmla="*/ 56 h 104"/>
                      <a:gd name="T72" fmla="*/ 175 w 217"/>
                      <a:gd name="T73" fmla="*/ 55 h 104"/>
                      <a:gd name="T74" fmla="*/ 180 w 217"/>
                      <a:gd name="T75" fmla="*/ 56 h 104"/>
                      <a:gd name="T76" fmla="*/ 197 w 217"/>
                      <a:gd name="T77" fmla="*/ 53 h 104"/>
                      <a:gd name="T78" fmla="*/ 216 w 217"/>
                      <a:gd name="T79" fmla="*/ 58 h 104"/>
                      <a:gd name="T80" fmla="*/ 208 w 217"/>
                      <a:gd name="T81" fmla="*/ 76 h 104"/>
                      <a:gd name="T82" fmla="*/ 193 w 217"/>
                      <a:gd name="T83" fmla="*/ 82 h 104"/>
                      <a:gd name="T84" fmla="*/ 164 w 217"/>
                      <a:gd name="T85" fmla="*/ 83 h 104"/>
                      <a:gd name="T86" fmla="*/ 151 w 217"/>
                      <a:gd name="T87" fmla="*/ 80 h 104"/>
                      <a:gd name="T88" fmla="*/ 131 w 217"/>
                      <a:gd name="T89" fmla="*/ 77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217" h="104">
                        <a:moveTo>
                          <a:pt x="131" y="77"/>
                        </a:moveTo>
                        <a:lnTo>
                          <a:pt x="119" y="74"/>
                        </a:lnTo>
                        <a:lnTo>
                          <a:pt x="101" y="76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3" y="87"/>
                        </a:lnTo>
                        <a:lnTo>
                          <a:pt x="76" y="88"/>
                        </a:lnTo>
                        <a:lnTo>
                          <a:pt x="69" y="91"/>
                        </a:lnTo>
                        <a:lnTo>
                          <a:pt x="69" y="91"/>
                        </a:lnTo>
                        <a:lnTo>
                          <a:pt x="61" y="96"/>
                        </a:lnTo>
                        <a:lnTo>
                          <a:pt x="52" y="102"/>
                        </a:lnTo>
                        <a:lnTo>
                          <a:pt x="37" y="104"/>
                        </a:lnTo>
                        <a:lnTo>
                          <a:pt x="37" y="104"/>
                        </a:lnTo>
                        <a:lnTo>
                          <a:pt x="25" y="101"/>
                        </a:lnTo>
                        <a:lnTo>
                          <a:pt x="21" y="93"/>
                        </a:lnTo>
                        <a:lnTo>
                          <a:pt x="22" y="85"/>
                        </a:lnTo>
                        <a:lnTo>
                          <a:pt x="22" y="85"/>
                        </a:lnTo>
                        <a:lnTo>
                          <a:pt x="36" y="74"/>
                        </a:lnTo>
                        <a:lnTo>
                          <a:pt x="58" y="67"/>
                        </a:lnTo>
                        <a:lnTo>
                          <a:pt x="77" y="64"/>
                        </a:lnTo>
                        <a:lnTo>
                          <a:pt x="77" y="64"/>
                        </a:lnTo>
                        <a:lnTo>
                          <a:pt x="84" y="61"/>
                        </a:lnTo>
                        <a:lnTo>
                          <a:pt x="84" y="57"/>
                        </a:lnTo>
                        <a:lnTo>
                          <a:pt x="78" y="54"/>
                        </a:lnTo>
                        <a:lnTo>
                          <a:pt x="78" y="54"/>
                        </a:lnTo>
                        <a:lnTo>
                          <a:pt x="62" y="53"/>
                        </a:lnTo>
                        <a:lnTo>
                          <a:pt x="43" y="50"/>
                        </a:lnTo>
                        <a:lnTo>
                          <a:pt x="22" y="45"/>
                        </a:lnTo>
                        <a:lnTo>
                          <a:pt x="22" y="45"/>
                        </a:lnTo>
                        <a:lnTo>
                          <a:pt x="5" y="35"/>
                        </a:lnTo>
                        <a:lnTo>
                          <a:pt x="0" y="22"/>
                        </a:lnTo>
                        <a:lnTo>
                          <a:pt x="4" y="11"/>
                        </a:lnTo>
                        <a:lnTo>
                          <a:pt x="17" y="8"/>
                        </a:lnTo>
                        <a:lnTo>
                          <a:pt x="37" y="19"/>
                        </a:lnTo>
                        <a:lnTo>
                          <a:pt x="37" y="19"/>
                        </a:lnTo>
                        <a:lnTo>
                          <a:pt x="49" y="23"/>
                        </a:lnTo>
                        <a:lnTo>
                          <a:pt x="61" y="23"/>
                        </a:lnTo>
                        <a:lnTo>
                          <a:pt x="69" y="24"/>
                        </a:lnTo>
                        <a:lnTo>
                          <a:pt x="69" y="24"/>
                        </a:lnTo>
                        <a:lnTo>
                          <a:pt x="77" y="28"/>
                        </a:lnTo>
                        <a:lnTo>
                          <a:pt x="90" y="33"/>
                        </a:lnTo>
                        <a:lnTo>
                          <a:pt x="100" y="38"/>
                        </a:lnTo>
                        <a:lnTo>
                          <a:pt x="100" y="38"/>
                        </a:lnTo>
                        <a:lnTo>
                          <a:pt x="107" y="41"/>
                        </a:lnTo>
                        <a:lnTo>
                          <a:pt x="116" y="37"/>
                        </a:lnTo>
                        <a:lnTo>
                          <a:pt x="132" y="27"/>
                        </a:lnTo>
                        <a:lnTo>
                          <a:pt x="132" y="27"/>
                        </a:lnTo>
                        <a:lnTo>
                          <a:pt x="141" y="22"/>
                        </a:lnTo>
                        <a:lnTo>
                          <a:pt x="154" y="14"/>
                        </a:lnTo>
                        <a:lnTo>
                          <a:pt x="165" y="7"/>
                        </a:lnTo>
                        <a:lnTo>
                          <a:pt x="165" y="7"/>
                        </a:lnTo>
                        <a:lnTo>
                          <a:pt x="174" y="2"/>
                        </a:lnTo>
                        <a:lnTo>
                          <a:pt x="187" y="0"/>
                        </a:lnTo>
                        <a:lnTo>
                          <a:pt x="200" y="1"/>
                        </a:lnTo>
                        <a:lnTo>
                          <a:pt x="200" y="1"/>
                        </a:lnTo>
                        <a:lnTo>
                          <a:pt x="207" y="7"/>
                        </a:lnTo>
                        <a:lnTo>
                          <a:pt x="207" y="16"/>
                        </a:lnTo>
                        <a:lnTo>
                          <a:pt x="199" y="25"/>
                        </a:lnTo>
                        <a:lnTo>
                          <a:pt x="199" y="25"/>
                        </a:lnTo>
                        <a:lnTo>
                          <a:pt x="187" y="31"/>
                        </a:lnTo>
                        <a:lnTo>
                          <a:pt x="179" y="35"/>
                        </a:lnTo>
                        <a:lnTo>
                          <a:pt x="174" y="39"/>
                        </a:lnTo>
                        <a:lnTo>
                          <a:pt x="174" y="39"/>
                        </a:lnTo>
                        <a:lnTo>
                          <a:pt x="168" y="42"/>
                        </a:lnTo>
                        <a:lnTo>
                          <a:pt x="163" y="44"/>
                        </a:lnTo>
                        <a:lnTo>
                          <a:pt x="160" y="44"/>
                        </a:lnTo>
                        <a:lnTo>
                          <a:pt x="160" y="44"/>
                        </a:lnTo>
                        <a:lnTo>
                          <a:pt x="145" y="50"/>
                        </a:lnTo>
                        <a:lnTo>
                          <a:pt x="132" y="55"/>
                        </a:lnTo>
                        <a:lnTo>
                          <a:pt x="140" y="57"/>
                        </a:lnTo>
                        <a:lnTo>
                          <a:pt x="140" y="57"/>
                        </a:lnTo>
                        <a:lnTo>
                          <a:pt x="150" y="56"/>
                        </a:lnTo>
                        <a:lnTo>
                          <a:pt x="163" y="54"/>
                        </a:lnTo>
                        <a:lnTo>
                          <a:pt x="175" y="55"/>
                        </a:lnTo>
                        <a:lnTo>
                          <a:pt x="175" y="55"/>
                        </a:lnTo>
                        <a:lnTo>
                          <a:pt x="180" y="56"/>
                        </a:lnTo>
                        <a:lnTo>
                          <a:pt x="184" y="55"/>
                        </a:lnTo>
                        <a:lnTo>
                          <a:pt x="197" y="53"/>
                        </a:lnTo>
                        <a:lnTo>
                          <a:pt x="197" y="53"/>
                        </a:lnTo>
                        <a:lnTo>
                          <a:pt x="216" y="58"/>
                        </a:lnTo>
                        <a:lnTo>
                          <a:pt x="217" y="67"/>
                        </a:lnTo>
                        <a:lnTo>
                          <a:pt x="208" y="76"/>
                        </a:lnTo>
                        <a:lnTo>
                          <a:pt x="208" y="76"/>
                        </a:lnTo>
                        <a:lnTo>
                          <a:pt x="193" y="82"/>
                        </a:lnTo>
                        <a:lnTo>
                          <a:pt x="177" y="84"/>
                        </a:lnTo>
                        <a:lnTo>
                          <a:pt x="164" y="83"/>
                        </a:lnTo>
                        <a:lnTo>
                          <a:pt x="164" y="83"/>
                        </a:lnTo>
                        <a:lnTo>
                          <a:pt x="151" y="80"/>
                        </a:lnTo>
                        <a:lnTo>
                          <a:pt x="138" y="78"/>
                        </a:lnTo>
                        <a:lnTo>
                          <a:pt x="131" y="77"/>
                        </a:lnTo>
                        <a:lnTo>
                          <a:pt x="131" y="77"/>
                        </a:lnTo>
                        <a:close/>
                      </a:path>
                    </a:pathLst>
                  </a:custGeom>
                  <a:solidFill>
                    <a:srgbClr val="3CA538"/>
                  </a:solidFill>
                  <a:ln w="19050" cmpd="sng">
                    <a:solidFill>
                      <a:srgbClr val="1E5215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8327" name="Group 39"/>
                <p:cNvGrpSpPr>
                  <a:grpSpLocks/>
                </p:cNvGrpSpPr>
                <p:nvPr/>
              </p:nvGrpSpPr>
              <p:grpSpPr bwMode="auto">
                <a:xfrm>
                  <a:off x="2440" y="2102"/>
                  <a:ext cx="846" cy="764"/>
                  <a:chOff x="2440" y="2102"/>
                  <a:chExt cx="846" cy="764"/>
                </a:xfrm>
              </p:grpSpPr>
              <p:grpSp>
                <p:nvGrpSpPr>
                  <p:cNvPr id="26832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440" y="2102"/>
                    <a:ext cx="846" cy="764"/>
                    <a:chOff x="2440" y="2102"/>
                    <a:chExt cx="846" cy="764"/>
                  </a:xfrm>
                </p:grpSpPr>
                <p:sp>
                  <p:nvSpPr>
                    <p:cNvPr id="26832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440" y="2102"/>
                      <a:ext cx="846" cy="764"/>
                    </a:xfrm>
                    <a:custGeom>
                      <a:avLst/>
                      <a:gdLst>
                        <a:gd name="T0" fmla="*/ 845 w 846"/>
                        <a:gd name="T1" fmla="*/ 383 h 764"/>
                        <a:gd name="T2" fmla="*/ 834 w 846"/>
                        <a:gd name="T3" fmla="*/ 442 h 764"/>
                        <a:gd name="T4" fmla="*/ 812 w 846"/>
                        <a:gd name="T5" fmla="*/ 501 h 764"/>
                        <a:gd name="T6" fmla="*/ 778 w 846"/>
                        <a:gd name="T7" fmla="*/ 560 h 764"/>
                        <a:gd name="T8" fmla="*/ 736 w 846"/>
                        <a:gd name="T9" fmla="*/ 615 h 764"/>
                        <a:gd name="T10" fmla="*/ 702 w 846"/>
                        <a:gd name="T11" fmla="*/ 650 h 764"/>
                        <a:gd name="T12" fmla="*/ 648 w 846"/>
                        <a:gd name="T13" fmla="*/ 693 h 764"/>
                        <a:gd name="T14" fmla="*/ 591 w 846"/>
                        <a:gd name="T15" fmla="*/ 727 h 764"/>
                        <a:gd name="T16" fmla="*/ 531 w 846"/>
                        <a:gd name="T17" fmla="*/ 750 h 764"/>
                        <a:gd name="T18" fmla="*/ 470 w 846"/>
                        <a:gd name="T19" fmla="*/ 762 h 764"/>
                        <a:gd name="T20" fmla="*/ 408 w 846"/>
                        <a:gd name="T21" fmla="*/ 764 h 764"/>
                        <a:gd name="T22" fmla="*/ 362 w 846"/>
                        <a:gd name="T23" fmla="*/ 757 h 764"/>
                        <a:gd name="T24" fmla="*/ 292 w 846"/>
                        <a:gd name="T25" fmla="*/ 740 h 764"/>
                        <a:gd name="T26" fmla="*/ 231 w 846"/>
                        <a:gd name="T27" fmla="*/ 715 h 764"/>
                        <a:gd name="T28" fmla="*/ 177 w 846"/>
                        <a:gd name="T29" fmla="*/ 683 h 764"/>
                        <a:gd name="T30" fmla="*/ 131 w 846"/>
                        <a:gd name="T31" fmla="*/ 646 h 764"/>
                        <a:gd name="T32" fmla="*/ 94 w 846"/>
                        <a:gd name="T33" fmla="*/ 604 h 764"/>
                        <a:gd name="T34" fmla="*/ 63 w 846"/>
                        <a:gd name="T35" fmla="*/ 559 h 764"/>
                        <a:gd name="T36" fmla="*/ 38 w 846"/>
                        <a:gd name="T37" fmla="*/ 511 h 764"/>
                        <a:gd name="T38" fmla="*/ 20 w 846"/>
                        <a:gd name="T39" fmla="*/ 462 h 764"/>
                        <a:gd name="T40" fmla="*/ 8 w 846"/>
                        <a:gd name="T41" fmla="*/ 413 h 764"/>
                        <a:gd name="T42" fmla="*/ 1 w 846"/>
                        <a:gd name="T43" fmla="*/ 364 h 764"/>
                        <a:gd name="T44" fmla="*/ 1 w 846"/>
                        <a:gd name="T45" fmla="*/ 328 h 764"/>
                        <a:gd name="T46" fmla="*/ 11 w 846"/>
                        <a:gd name="T47" fmla="*/ 265 h 764"/>
                        <a:gd name="T48" fmla="*/ 37 w 846"/>
                        <a:gd name="T49" fmla="*/ 205 h 764"/>
                        <a:gd name="T50" fmla="*/ 79 w 846"/>
                        <a:gd name="T51" fmla="*/ 147 h 764"/>
                        <a:gd name="T52" fmla="*/ 111 w 846"/>
                        <a:gd name="T53" fmla="*/ 114 h 764"/>
                        <a:gd name="T54" fmla="*/ 164 w 846"/>
                        <a:gd name="T55" fmla="*/ 72 h 764"/>
                        <a:gd name="T56" fmla="*/ 223 w 846"/>
                        <a:gd name="T57" fmla="*/ 39 h 764"/>
                        <a:gd name="T58" fmla="*/ 283 w 846"/>
                        <a:gd name="T59" fmla="*/ 15 h 764"/>
                        <a:gd name="T60" fmla="*/ 344 w 846"/>
                        <a:gd name="T61" fmla="*/ 2 h 764"/>
                        <a:gd name="T62" fmla="*/ 382 w 846"/>
                        <a:gd name="T63" fmla="*/ 0 h 764"/>
                        <a:gd name="T64" fmla="*/ 455 w 846"/>
                        <a:gd name="T65" fmla="*/ 4 h 764"/>
                        <a:gd name="T66" fmla="*/ 522 w 846"/>
                        <a:gd name="T67" fmla="*/ 15 h 764"/>
                        <a:gd name="T68" fmla="*/ 584 w 846"/>
                        <a:gd name="T69" fmla="*/ 31 h 764"/>
                        <a:gd name="T70" fmla="*/ 640 w 846"/>
                        <a:gd name="T71" fmla="*/ 53 h 764"/>
                        <a:gd name="T72" fmla="*/ 690 w 846"/>
                        <a:gd name="T73" fmla="*/ 81 h 764"/>
                        <a:gd name="T74" fmla="*/ 733 w 846"/>
                        <a:gd name="T75" fmla="*/ 113 h 764"/>
                        <a:gd name="T76" fmla="*/ 770 w 846"/>
                        <a:gd name="T77" fmla="*/ 150 h 764"/>
                        <a:gd name="T78" fmla="*/ 800 w 846"/>
                        <a:gd name="T79" fmla="*/ 193 h 764"/>
                        <a:gd name="T80" fmla="*/ 823 w 846"/>
                        <a:gd name="T81" fmla="*/ 240 h 764"/>
                        <a:gd name="T82" fmla="*/ 838 w 846"/>
                        <a:gd name="T83" fmla="*/ 291 h 764"/>
                        <a:gd name="T84" fmla="*/ 846 w 846"/>
                        <a:gd name="T85" fmla="*/ 346 h 7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846" h="764">
                          <a:moveTo>
                            <a:pt x="846" y="346"/>
                          </a:moveTo>
                          <a:lnTo>
                            <a:pt x="846" y="365"/>
                          </a:lnTo>
                          <a:lnTo>
                            <a:pt x="845" y="383"/>
                          </a:lnTo>
                          <a:lnTo>
                            <a:pt x="843" y="403"/>
                          </a:lnTo>
                          <a:lnTo>
                            <a:pt x="839" y="422"/>
                          </a:lnTo>
                          <a:lnTo>
                            <a:pt x="834" y="442"/>
                          </a:lnTo>
                          <a:lnTo>
                            <a:pt x="828" y="462"/>
                          </a:lnTo>
                          <a:lnTo>
                            <a:pt x="820" y="482"/>
                          </a:lnTo>
                          <a:lnTo>
                            <a:pt x="812" y="501"/>
                          </a:lnTo>
                          <a:lnTo>
                            <a:pt x="802" y="521"/>
                          </a:lnTo>
                          <a:lnTo>
                            <a:pt x="791" y="541"/>
                          </a:lnTo>
                          <a:lnTo>
                            <a:pt x="778" y="560"/>
                          </a:lnTo>
                          <a:lnTo>
                            <a:pt x="765" y="579"/>
                          </a:lnTo>
                          <a:lnTo>
                            <a:pt x="751" y="597"/>
                          </a:lnTo>
                          <a:lnTo>
                            <a:pt x="736" y="615"/>
                          </a:lnTo>
                          <a:lnTo>
                            <a:pt x="719" y="632"/>
                          </a:lnTo>
                          <a:lnTo>
                            <a:pt x="702" y="650"/>
                          </a:lnTo>
                          <a:lnTo>
                            <a:pt x="702" y="650"/>
                          </a:lnTo>
                          <a:lnTo>
                            <a:pt x="685" y="665"/>
                          </a:lnTo>
                          <a:lnTo>
                            <a:pt x="667" y="680"/>
                          </a:lnTo>
                          <a:lnTo>
                            <a:pt x="648" y="693"/>
                          </a:lnTo>
                          <a:lnTo>
                            <a:pt x="629" y="705"/>
                          </a:lnTo>
                          <a:lnTo>
                            <a:pt x="610" y="717"/>
                          </a:lnTo>
                          <a:lnTo>
                            <a:pt x="591" y="727"/>
                          </a:lnTo>
                          <a:lnTo>
                            <a:pt x="572" y="735"/>
                          </a:lnTo>
                          <a:lnTo>
                            <a:pt x="552" y="743"/>
                          </a:lnTo>
                          <a:lnTo>
                            <a:pt x="531" y="750"/>
                          </a:lnTo>
                          <a:lnTo>
                            <a:pt x="511" y="755"/>
                          </a:lnTo>
                          <a:lnTo>
                            <a:pt x="491" y="759"/>
                          </a:lnTo>
                          <a:lnTo>
                            <a:pt x="470" y="762"/>
                          </a:lnTo>
                          <a:lnTo>
                            <a:pt x="450" y="764"/>
                          </a:lnTo>
                          <a:lnTo>
                            <a:pt x="429" y="764"/>
                          </a:lnTo>
                          <a:lnTo>
                            <a:pt x="408" y="764"/>
                          </a:lnTo>
                          <a:lnTo>
                            <a:pt x="387" y="761"/>
                          </a:lnTo>
                          <a:lnTo>
                            <a:pt x="387" y="761"/>
                          </a:lnTo>
                          <a:lnTo>
                            <a:pt x="362" y="757"/>
                          </a:lnTo>
                          <a:lnTo>
                            <a:pt x="338" y="752"/>
                          </a:lnTo>
                          <a:lnTo>
                            <a:pt x="315" y="746"/>
                          </a:lnTo>
                          <a:lnTo>
                            <a:pt x="292" y="740"/>
                          </a:lnTo>
                          <a:lnTo>
                            <a:pt x="271" y="732"/>
                          </a:lnTo>
                          <a:lnTo>
                            <a:pt x="250" y="724"/>
                          </a:lnTo>
                          <a:lnTo>
                            <a:pt x="231" y="715"/>
                          </a:lnTo>
                          <a:lnTo>
                            <a:pt x="212" y="705"/>
                          </a:lnTo>
                          <a:lnTo>
                            <a:pt x="194" y="694"/>
                          </a:lnTo>
                          <a:lnTo>
                            <a:pt x="177" y="683"/>
                          </a:lnTo>
                          <a:lnTo>
                            <a:pt x="161" y="671"/>
                          </a:lnTo>
                          <a:lnTo>
                            <a:pt x="146" y="659"/>
                          </a:lnTo>
                          <a:lnTo>
                            <a:pt x="131" y="646"/>
                          </a:lnTo>
                          <a:lnTo>
                            <a:pt x="118" y="632"/>
                          </a:lnTo>
                          <a:lnTo>
                            <a:pt x="106" y="618"/>
                          </a:lnTo>
                          <a:lnTo>
                            <a:pt x="94" y="604"/>
                          </a:lnTo>
                          <a:lnTo>
                            <a:pt x="83" y="589"/>
                          </a:lnTo>
                          <a:lnTo>
                            <a:pt x="72" y="574"/>
                          </a:lnTo>
                          <a:lnTo>
                            <a:pt x="63" y="559"/>
                          </a:lnTo>
                          <a:lnTo>
                            <a:pt x="54" y="543"/>
                          </a:lnTo>
                          <a:lnTo>
                            <a:pt x="45" y="527"/>
                          </a:lnTo>
                          <a:lnTo>
                            <a:pt x="38" y="511"/>
                          </a:lnTo>
                          <a:lnTo>
                            <a:pt x="31" y="495"/>
                          </a:lnTo>
                          <a:lnTo>
                            <a:pt x="25" y="478"/>
                          </a:lnTo>
                          <a:lnTo>
                            <a:pt x="20" y="462"/>
                          </a:lnTo>
                          <a:lnTo>
                            <a:pt x="15" y="446"/>
                          </a:lnTo>
                          <a:lnTo>
                            <a:pt x="11" y="429"/>
                          </a:lnTo>
                          <a:lnTo>
                            <a:pt x="8" y="413"/>
                          </a:lnTo>
                          <a:lnTo>
                            <a:pt x="5" y="396"/>
                          </a:lnTo>
                          <a:lnTo>
                            <a:pt x="3" y="380"/>
                          </a:lnTo>
                          <a:lnTo>
                            <a:pt x="1" y="364"/>
                          </a:lnTo>
                          <a:lnTo>
                            <a:pt x="0" y="348"/>
                          </a:lnTo>
                          <a:lnTo>
                            <a:pt x="0" y="348"/>
                          </a:lnTo>
                          <a:lnTo>
                            <a:pt x="1" y="328"/>
                          </a:lnTo>
                          <a:lnTo>
                            <a:pt x="2" y="307"/>
                          </a:lnTo>
                          <a:lnTo>
                            <a:pt x="6" y="286"/>
                          </a:lnTo>
                          <a:lnTo>
                            <a:pt x="11" y="265"/>
                          </a:lnTo>
                          <a:lnTo>
                            <a:pt x="18" y="245"/>
                          </a:lnTo>
                          <a:lnTo>
                            <a:pt x="27" y="225"/>
                          </a:lnTo>
                          <a:lnTo>
                            <a:pt x="37" y="205"/>
                          </a:lnTo>
                          <a:lnTo>
                            <a:pt x="49" y="186"/>
                          </a:lnTo>
                          <a:lnTo>
                            <a:pt x="63" y="166"/>
                          </a:lnTo>
                          <a:lnTo>
                            <a:pt x="79" y="147"/>
                          </a:lnTo>
                          <a:lnTo>
                            <a:pt x="95" y="129"/>
                          </a:lnTo>
                          <a:lnTo>
                            <a:pt x="95" y="129"/>
                          </a:lnTo>
                          <a:lnTo>
                            <a:pt x="111" y="114"/>
                          </a:lnTo>
                          <a:lnTo>
                            <a:pt x="128" y="99"/>
                          </a:lnTo>
                          <a:lnTo>
                            <a:pt x="145" y="85"/>
                          </a:lnTo>
                          <a:lnTo>
                            <a:pt x="164" y="72"/>
                          </a:lnTo>
                          <a:lnTo>
                            <a:pt x="183" y="60"/>
                          </a:lnTo>
                          <a:lnTo>
                            <a:pt x="203" y="49"/>
                          </a:lnTo>
                          <a:lnTo>
                            <a:pt x="223" y="39"/>
                          </a:lnTo>
                          <a:lnTo>
                            <a:pt x="243" y="29"/>
                          </a:lnTo>
                          <a:lnTo>
                            <a:pt x="263" y="22"/>
                          </a:lnTo>
                          <a:lnTo>
                            <a:pt x="283" y="15"/>
                          </a:lnTo>
                          <a:lnTo>
                            <a:pt x="304" y="9"/>
                          </a:lnTo>
                          <a:lnTo>
                            <a:pt x="324" y="5"/>
                          </a:lnTo>
                          <a:lnTo>
                            <a:pt x="344" y="2"/>
                          </a:lnTo>
                          <a:lnTo>
                            <a:pt x="363" y="0"/>
                          </a:lnTo>
                          <a:lnTo>
                            <a:pt x="382" y="0"/>
                          </a:lnTo>
                          <a:lnTo>
                            <a:pt x="382" y="0"/>
                          </a:lnTo>
                          <a:lnTo>
                            <a:pt x="407" y="1"/>
                          </a:lnTo>
                          <a:lnTo>
                            <a:pt x="432" y="2"/>
                          </a:lnTo>
                          <a:lnTo>
                            <a:pt x="455" y="4"/>
                          </a:lnTo>
                          <a:lnTo>
                            <a:pt x="478" y="7"/>
                          </a:lnTo>
                          <a:lnTo>
                            <a:pt x="501" y="11"/>
                          </a:lnTo>
                          <a:lnTo>
                            <a:pt x="522" y="15"/>
                          </a:lnTo>
                          <a:lnTo>
                            <a:pt x="544" y="20"/>
                          </a:lnTo>
                          <a:lnTo>
                            <a:pt x="565" y="25"/>
                          </a:lnTo>
                          <a:lnTo>
                            <a:pt x="584" y="31"/>
                          </a:lnTo>
                          <a:lnTo>
                            <a:pt x="604" y="38"/>
                          </a:lnTo>
                          <a:lnTo>
                            <a:pt x="622" y="45"/>
                          </a:lnTo>
                          <a:lnTo>
                            <a:pt x="640" y="53"/>
                          </a:lnTo>
                          <a:lnTo>
                            <a:pt x="657" y="62"/>
                          </a:lnTo>
                          <a:lnTo>
                            <a:pt x="674" y="71"/>
                          </a:lnTo>
                          <a:lnTo>
                            <a:pt x="690" y="81"/>
                          </a:lnTo>
                          <a:lnTo>
                            <a:pt x="705" y="91"/>
                          </a:lnTo>
                          <a:lnTo>
                            <a:pt x="720" y="102"/>
                          </a:lnTo>
                          <a:lnTo>
                            <a:pt x="733" y="113"/>
                          </a:lnTo>
                          <a:lnTo>
                            <a:pt x="746" y="125"/>
                          </a:lnTo>
                          <a:lnTo>
                            <a:pt x="759" y="137"/>
                          </a:lnTo>
                          <a:lnTo>
                            <a:pt x="770" y="150"/>
                          </a:lnTo>
                          <a:lnTo>
                            <a:pt x="781" y="164"/>
                          </a:lnTo>
                          <a:lnTo>
                            <a:pt x="791" y="178"/>
                          </a:lnTo>
                          <a:lnTo>
                            <a:pt x="800" y="193"/>
                          </a:lnTo>
                          <a:lnTo>
                            <a:pt x="809" y="208"/>
                          </a:lnTo>
                          <a:lnTo>
                            <a:pt x="816" y="223"/>
                          </a:lnTo>
                          <a:lnTo>
                            <a:pt x="823" y="240"/>
                          </a:lnTo>
                          <a:lnTo>
                            <a:pt x="829" y="256"/>
                          </a:lnTo>
                          <a:lnTo>
                            <a:pt x="834" y="273"/>
                          </a:lnTo>
                          <a:lnTo>
                            <a:pt x="838" y="291"/>
                          </a:lnTo>
                          <a:lnTo>
                            <a:pt x="841" y="309"/>
                          </a:lnTo>
                          <a:lnTo>
                            <a:pt x="844" y="327"/>
                          </a:lnTo>
                          <a:lnTo>
                            <a:pt x="846" y="346"/>
                          </a:lnTo>
                          <a:lnTo>
                            <a:pt x="846" y="346"/>
                          </a:lnTo>
                          <a:close/>
                        </a:path>
                      </a:pathLst>
                    </a:custGeom>
                    <a:solidFill>
                      <a:srgbClr val="C9A182"/>
                    </a:solidFill>
                    <a:ln w="19050" cmpd="sng">
                      <a:solidFill>
                        <a:srgbClr val="B67F5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3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466" y="2127"/>
                      <a:ext cx="794" cy="714"/>
                    </a:xfrm>
                    <a:custGeom>
                      <a:avLst/>
                      <a:gdLst>
                        <a:gd name="T0" fmla="*/ 324 w 794"/>
                        <a:gd name="T1" fmla="*/ 1 h 714"/>
                        <a:gd name="T2" fmla="*/ 272 w 794"/>
                        <a:gd name="T3" fmla="*/ 12 h 714"/>
                        <a:gd name="T4" fmla="*/ 219 w 794"/>
                        <a:gd name="T5" fmla="*/ 31 h 714"/>
                        <a:gd name="T6" fmla="*/ 167 w 794"/>
                        <a:gd name="T7" fmla="*/ 59 h 714"/>
                        <a:gd name="T8" fmla="*/ 119 w 794"/>
                        <a:gd name="T9" fmla="*/ 93 h 714"/>
                        <a:gd name="T10" fmla="*/ 77 w 794"/>
                        <a:gd name="T11" fmla="*/ 134 h 714"/>
                        <a:gd name="T12" fmla="*/ 42 w 794"/>
                        <a:gd name="T13" fmla="*/ 180 h 714"/>
                        <a:gd name="T14" fmla="*/ 16 w 794"/>
                        <a:gd name="T15" fmla="*/ 231 h 714"/>
                        <a:gd name="T16" fmla="*/ 2 w 794"/>
                        <a:gd name="T17" fmla="*/ 285 h 714"/>
                        <a:gd name="T18" fmla="*/ 0 w 794"/>
                        <a:gd name="T19" fmla="*/ 323 h 714"/>
                        <a:gd name="T20" fmla="*/ 6 w 794"/>
                        <a:gd name="T21" fmla="*/ 376 h 714"/>
                        <a:gd name="T22" fmla="*/ 18 w 794"/>
                        <a:gd name="T23" fmla="*/ 429 h 714"/>
                        <a:gd name="T24" fmla="*/ 37 w 794"/>
                        <a:gd name="T25" fmla="*/ 480 h 714"/>
                        <a:gd name="T26" fmla="*/ 62 w 794"/>
                        <a:gd name="T27" fmla="*/ 528 h 714"/>
                        <a:gd name="T28" fmla="*/ 94 w 794"/>
                        <a:gd name="T29" fmla="*/ 572 h 714"/>
                        <a:gd name="T30" fmla="*/ 134 w 794"/>
                        <a:gd name="T31" fmla="*/ 612 h 714"/>
                        <a:gd name="T32" fmla="*/ 181 w 794"/>
                        <a:gd name="T33" fmla="*/ 647 h 714"/>
                        <a:gd name="T34" fmla="*/ 234 w 794"/>
                        <a:gd name="T35" fmla="*/ 676 h 714"/>
                        <a:gd name="T36" fmla="*/ 296 w 794"/>
                        <a:gd name="T37" fmla="*/ 697 h 714"/>
                        <a:gd name="T38" fmla="*/ 364 w 794"/>
                        <a:gd name="T39" fmla="*/ 711 h 714"/>
                        <a:gd name="T40" fmla="*/ 406 w 794"/>
                        <a:gd name="T41" fmla="*/ 714 h 714"/>
                        <a:gd name="T42" fmla="*/ 465 w 794"/>
                        <a:gd name="T43" fmla="*/ 708 h 714"/>
                        <a:gd name="T44" fmla="*/ 522 w 794"/>
                        <a:gd name="T45" fmla="*/ 693 h 714"/>
                        <a:gd name="T46" fmla="*/ 574 w 794"/>
                        <a:gd name="T47" fmla="*/ 668 h 714"/>
                        <a:gd name="T48" fmla="*/ 623 w 794"/>
                        <a:gd name="T49" fmla="*/ 636 h 714"/>
                        <a:gd name="T50" fmla="*/ 667 w 794"/>
                        <a:gd name="T51" fmla="*/ 598 h 714"/>
                        <a:gd name="T52" fmla="*/ 705 w 794"/>
                        <a:gd name="T53" fmla="*/ 556 h 714"/>
                        <a:gd name="T54" fmla="*/ 738 w 794"/>
                        <a:gd name="T55" fmla="*/ 510 h 714"/>
                        <a:gd name="T56" fmla="*/ 764 w 794"/>
                        <a:gd name="T57" fmla="*/ 462 h 714"/>
                        <a:gd name="T58" fmla="*/ 782 w 794"/>
                        <a:gd name="T59" fmla="*/ 415 h 714"/>
                        <a:gd name="T60" fmla="*/ 792 w 794"/>
                        <a:gd name="T61" fmla="*/ 367 h 714"/>
                        <a:gd name="T62" fmla="*/ 794 w 794"/>
                        <a:gd name="T63" fmla="*/ 323 h 714"/>
                        <a:gd name="T64" fmla="*/ 790 w 794"/>
                        <a:gd name="T65" fmla="*/ 291 h 714"/>
                        <a:gd name="T66" fmla="*/ 779 w 794"/>
                        <a:gd name="T67" fmla="*/ 244 h 714"/>
                        <a:gd name="T68" fmla="*/ 761 w 794"/>
                        <a:gd name="T69" fmla="*/ 200 h 714"/>
                        <a:gd name="T70" fmla="*/ 736 w 794"/>
                        <a:gd name="T71" fmla="*/ 158 h 714"/>
                        <a:gd name="T72" fmla="*/ 703 w 794"/>
                        <a:gd name="T73" fmla="*/ 119 h 714"/>
                        <a:gd name="T74" fmla="*/ 662 w 794"/>
                        <a:gd name="T75" fmla="*/ 85 h 714"/>
                        <a:gd name="T76" fmla="*/ 613 w 794"/>
                        <a:gd name="T77" fmla="*/ 55 h 714"/>
                        <a:gd name="T78" fmla="*/ 555 w 794"/>
                        <a:gd name="T79" fmla="*/ 31 h 714"/>
                        <a:gd name="T80" fmla="*/ 488 w 794"/>
                        <a:gd name="T81" fmla="*/ 13 h 714"/>
                        <a:gd name="T82" fmla="*/ 413 w 794"/>
                        <a:gd name="T83" fmla="*/ 3 h 714"/>
                        <a:gd name="T84" fmla="*/ 357 w 794"/>
                        <a:gd name="T85" fmla="*/ 0 h 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794" h="714">
                          <a:moveTo>
                            <a:pt x="357" y="0"/>
                          </a:moveTo>
                          <a:lnTo>
                            <a:pt x="340" y="0"/>
                          </a:lnTo>
                          <a:lnTo>
                            <a:pt x="324" y="1"/>
                          </a:lnTo>
                          <a:lnTo>
                            <a:pt x="306" y="4"/>
                          </a:lnTo>
                          <a:lnTo>
                            <a:pt x="289" y="7"/>
                          </a:lnTo>
                          <a:lnTo>
                            <a:pt x="272" y="12"/>
                          </a:lnTo>
                          <a:lnTo>
                            <a:pt x="254" y="17"/>
                          </a:lnTo>
                          <a:lnTo>
                            <a:pt x="236" y="23"/>
                          </a:lnTo>
                          <a:lnTo>
                            <a:pt x="219" y="31"/>
                          </a:lnTo>
                          <a:lnTo>
                            <a:pt x="201" y="40"/>
                          </a:lnTo>
                          <a:lnTo>
                            <a:pt x="184" y="49"/>
                          </a:lnTo>
                          <a:lnTo>
                            <a:pt x="167" y="59"/>
                          </a:lnTo>
                          <a:lnTo>
                            <a:pt x="151" y="69"/>
                          </a:lnTo>
                          <a:lnTo>
                            <a:pt x="134" y="81"/>
                          </a:lnTo>
                          <a:lnTo>
                            <a:pt x="119" y="93"/>
                          </a:lnTo>
                          <a:lnTo>
                            <a:pt x="104" y="106"/>
                          </a:lnTo>
                          <a:lnTo>
                            <a:pt x="90" y="119"/>
                          </a:lnTo>
                          <a:lnTo>
                            <a:pt x="77" y="134"/>
                          </a:lnTo>
                          <a:lnTo>
                            <a:pt x="64" y="149"/>
                          </a:lnTo>
                          <a:lnTo>
                            <a:pt x="52" y="164"/>
                          </a:lnTo>
                          <a:lnTo>
                            <a:pt x="42" y="180"/>
                          </a:lnTo>
                          <a:lnTo>
                            <a:pt x="32" y="196"/>
                          </a:lnTo>
                          <a:lnTo>
                            <a:pt x="23" y="213"/>
                          </a:lnTo>
                          <a:lnTo>
                            <a:pt x="16" y="231"/>
                          </a:lnTo>
                          <a:lnTo>
                            <a:pt x="10" y="248"/>
                          </a:lnTo>
                          <a:lnTo>
                            <a:pt x="5" y="267"/>
                          </a:lnTo>
                          <a:lnTo>
                            <a:pt x="2" y="285"/>
                          </a:lnTo>
                          <a:lnTo>
                            <a:pt x="0" y="304"/>
                          </a:lnTo>
                          <a:lnTo>
                            <a:pt x="0" y="323"/>
                          </a:lnTo>
                          <a:lnTo>
                            <a:pt x="0" y="323"/>
                          </a:lnTo>
                          <a:lnTo>
                            <a:pt x="1" y="341"/>
                          </a:lnTo>
                          <a:lnTo>
                            <a:pt x="3" y="359"/>
                          </a:lnTo>
                          <a:lnTo>
                            <a:pt x="6" y="376"/>
                          </a:lnTo>
                          <a:lnTo>
                            <a:pt x="9" y="394"/>
                          </a:lnTo>
                          <a:lnTo>
                            <a:pt x="13" y="412"/>
                          </a:lnTo>
                          <a:lnTo>
                            <a:pt x="18" y="429"/>
                          </a:lnTo>
                          <a:lnTo>
                            <a:pt x="23" y="446"/>
                          </a:lnTo>
                          <a:lnTo>
                            <a:pt x="30" y="463"/>
                          </a:lnTo>
                          <a:lnTo>
                            <a:pt x="37" y="480"/>
                          </a:lnTo>
                          <a:lnTo>
                            <a:pt x="45" y="496"/>
                          </a:lnTo>
                          <a:lnTo>
                            <a:pt x="53" y="512"/>
                          </a:lnTo>
                          <a:lnTo>
                            <a:pt x="62" y="528"/>
                          </a:lnTo>
                          <a:lnTo>
                            <a:pt x="72" y="543"/>
                          </a:lnTo>
                          <a:lnTo>
                            <a:pt x="83" y="558"/>
                          </a:lnTo>
                          <a:lnTo>
                            <a:pt x="94" y="572"/>
                          </a:lnTo>
                          <a:lnTo>
                            <a:pt x="107" y="586"/>
                          </a:lnTo>
                          <a:lnTo>
                            <a:pt x="120" y="599"/>
                          </a:lnTo>
                          <a:lnTo>
                            <a:pt x="134" y="612"/>
                          </a:lnTo>
                          <a:lnTo>
                            <a:pt x="149" y="625"/>
                          </a:lnTo>
                          <a:lnTo>
                            <a:pt x="164" y="636"/>
                          </a:lnTo>
                          <a:lnTo>
                            <a:pt x="181" y="647"/>
                          </a:lnTo>
                          <a:lnTo>
                            <a:pt x="198" y="657"/>
                          </a:lnTo>
                          <a:lnTo>
                            <a:pt x="216" y="667"/>
                          </a:lnTo>
                          <a:lnTo>
                            <a:pt x="234" y="676"/>
                          </a:lnTo>
                          <a:lnTo>
                            <a:pt x="254" y="684"/>
                          </a:lnTo>
                          <a:lnTo>
                            <a:pt x="275" y="691"/>
                          </a:lnTo>
                          <a:lnTo>
                            <a:pt x="296" y="697"/>
                          </a:lnTo>
                          <a:lnTo>
                            <a:pt x="318" y="703"/>
                          </a:lnTo>
                          <a:lnTo>
                            <a:pt x="341" y="707"/>
                          </a:lnTo>
                          <a:lnTo>
                            <a:pt x="364" y="711"/>
                          </a:lnTo>
                          <a:lnTo>
                            <a:pt x="364" y="711"/>
                          </a:lnTo>
                          <a:lnTo>
                            <a:pt x="385" y="713"/>
                          </a:lnTo>
                          <a:lnTo>
                            <a:pt x="406" y="714"/>
                          </a:lnTo>
                          <a:lnTo>
                            <a:pt x="426" y="713"/>
                          </a:lnTo>
                          <a:lnTo>
                            <a:pt x="445" y="711"/>
                          </a:lnTo>
                          <a:lnTo>
                            <a:pt x="465" y="708"/>
                          </a:lnTo>
                          <a:lnTo>
                            <a:pt x="484" y="704"/>
                          </a:lnTo>
                          <a:lnTo>
                            <a:pt x="503" y="699"/>
                          </a:lnTo>
                          <a:lnTo>
                            <a:pt x="522" y="693"/>
                          </a:lnTo>
                          <a:lnTo>
                            <a:pt x="540" y="685"/>
                          </a:lnTo>
                          <a:lnTo>
                            <a:pt x="557" y="677"/>
                          </a:lnTo>
                          <a:lnTo>
                            <a:pt x="574" y="668"/>
                          </a:lnTo>
                          <a:lnTo>
                            <a:pt x="591" y="658"/>
                          </a:lnTo>
                          <a:lnTo>
                            <a:pt x="607" y="648"/>
                          </a:lnTo>
                          <a:lnTo>
                            <a:pt x="623" y="636"/>
                          </a:lnTo>
                          <a:lnTo>
                            <a:pt x="639" y="624"/>
                          </a:lnTo>
                          <a:lnTo>
                            <a:pt x="653" y="611"/>
                          </a:lnTo>
                          <a:lnTo>
                            <a:pt x="667" y="598"/>
                          </a:lnTo>
                          <a:lnTo>
                            <a:pt x="680" y="584"/>
                          </a:lnTo>
                          <a:lnTo>
                            <a:pt x="693" y="570"/>
                          </a:lnTo>
                          <a:lnTo>
                            <a:pt x="705" y="556"/>
                          </a:lnTo>
                          <a:lnTo>
                            <a:pt x="717" y="541"/>
                          </a:lnTo>
                          <a:lnTo>
                            <a:pt x="728" y="526"/>
                          </a:lnTo>
                          <a:lnTo>
                            <a:pt x="738" y="510"/>
                          </a:lnTo>
                          <a:lnTo>
                            <a:pt x="747" y="494"/>
                          </a:lnTo>
                          <a:lnTo>
                            <a:pt x="755" y="478"/>
                          </a:lnTo>
                          <a:lnTo>
                            <a:pt x="764" y="462"/>
                          </a:lnTo>
                          <a:lnTo>
                            <a:pt x="771" y="446"/>
                          </a:lnTo>
                          <a:lnTo>
                            <a:pt x="777" y="430"/>
                          </a:lnTo>
                          <a:lnTo>
                            <a:pt x="782" y="415"/>
                          </a:lnTo>
                          <a:lnTo>
                            <a:pt x="786" y="399"/>
                          </a:lnTo>
                          <a:lnTo>
                            <a:pt x="790" y="383"/>
                          </a:lnTo>
                          <a:lnTo>
                            <a:pt x="792" y="367"/>
                          </a:lnTo>
                          <a:lnTo>
                            <a:pt x="794" y="352"/>
                          </a:lnTo>
                          <a:lnTo>
                            <a:pt x="794" y="337"/>
                          </a:lnTo>
                          <a:lnTo>
                            <a:pt x="794" y="323"/>
                          </a:lnTo>
                          <a:lnTo>
                            <a:pt x="794" y="323"/>
                          </a:lnTo>
                          <a:lnTo>
                            <a:pt x="792" y="307"/>
                          </a:lnTo>
                          <a:lnTo>
                            <a:pt x="790" y="291"/>
                          </a:lnTo>
                          <a:lnTo>
                            <a:pt x="787" y="275"/>
                          </a:lnTo>
                          <a:lnTo>
                            <a:pt x="784" y="259"/>
                          </a:lnTo>
                          <a:lnTo>
                            <a:pt x="779" y="244"/>
                          </a:lnTo>
                          <a:lnTo>
                            <a:pt x="774" y="229"/>
                          </a:lnTo>
                          <a:lnTo>
                            <a:pt x="768" y="214"/>
                          </a:lnTo>
                          <a:lnTo>
                            <a:pt x="761" y="200"/>
                          </a:lnTo>
                          <a:lnTo>
                            <a:pt x="753" y="185"/>
                          </a:lnTo>
                          <a:lnTo>
                            <a:pt x="745" y="171"/>
                          </a:lnTo>
                          <a:lnTo>
                            <a:pt x="736" y="158"/>
                          </a:lnTo>
                          <a:lnTo>
                            <a:pt x="726" y="144"/>
                          </a:lnTo>
                          <a:lnTo>
                            <a:pt x="715" y="131"/>
                          </a:lnTo>
                          <a:lnTo>
                            <a:pt x="703" y="119"/>
                          </a:lnTo>
                          <a:lnTo>
                            <a:pt x="690" y="107"/>
                          </a:lnTo>
                          <a:lnTo>
                            <a:pt x="677" y="96"/>
                          </a:lnTo>
                          <a:lnTo>
                            <a:pt x="662" y="85"/>
                          </a:lnTo>
                          <a:lnTo>
                            <a:pt x="647" y="74"/>
                          </a:lnTo>
                          <a:lnTo>
                            <a:pt x="630" y="65"/>
                          </a:lnTo>
                          <a:lnTo>
                            <a:pt x="613" y="55"/>
                          </a:lnTo>
                          <a:lnTo>
                            <a:pt x="594" y="47"/>
                          </a:lnTo>
                          <a:lnTo>
                            <a:pt x="575" y="39"/>
                          </a:lnTo>
                          <a:lnTo>
                            <a:pt x="555" y="31"/>
                          </a:lnTo>
                          <a:lnTo>
                            <a:pt x="534" y="24"/>
                          </a:lnTo>
                          <a:lnTo>
                            <a:pt x="511" y="18"/>
                          </a:lnTo>
                          <a:lnTo>
                            <a:pt x="488" y="13"/>
                          </a:lnTo>
                          <a:lnTo>
                            <a:pt x="464" y="9"/>
                          </a:lnTo>
                          <a:lnTo>
                            <a:pt x="439" y="5"/>
                          </a:lnTo>
                          <a:lnTo>
                            <a:pt x="413" y="3"/>
                          </a:lnTo>
                          <a:lnTo>
                            <a:pt x="385" y="1"/>
                          </a:lnTo>
                          <a:lnTo>
                            <a:pt x="357" y="0"/>
                          </a:lnTo>
                          <a:lnTo>
                            <a:pt x="357" y="0"/>
                          </a:lnTo>
                          <a:close/>
                        </a:path>
                      </a:pathLst>
                    </a:custGeom>
                    <a:solidFill>
                      <a:srgbClr val="FDEFCA"/>
                    </a:solidFill>
                    <a:ln w="19050" cmpd="sng">
                      <a:solidFill>
                        <a:srgbClr val="B67F5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68331" name="Freeform 43"/>
                  <p:cNvSpPr>
                    <a:spLocks/>
                  </p:cNvSpPr>
                  <p:nvPr/>
                </p:nvSpPr>
                <p:spPr bwMode="auto">
                  <a:xfrm>
                    <a:off x="2496" y="2354"/>
                    <a:ext cx="517" cy="219"/>
                  </a:xfrm>
                  <a:custGeom>
                    <a:avLst/>
                    <a:gdLst>
                      <a:gd name="T0" fmla="*/ 269 w 517"/>
                      <a:gd name="T1" fmla="*/ 154 h 219"/>
                      <a:gd name="T2" fmla="*/ 233 w 517"/>
                      <a:gd name="T3" fmla="*/ 163 h 219"/>
                      <a:gd name="T4" fmla="*/ 212 w 517"/>
                      <a:gd name="T5" fmla="*/ 176 h 219"/>
                      <a:gd name="T6" fmla="*/ 164 w 517"/>
                      <a:gd name="T7" fmla="*/ 192 h 219"/>
                      <a:gd name="T8" fmla="*/ 146 w 517"/>
                      <a:gd name="T9" fmla="*/ 203 h 219"/>
                      <a:gd name="T10" fmla="*/ 89 w 517"/>
                      <a:gd name="T11" fmla="*/ 219 h 219"/>
                      <a:gd name="T12" fmla="*/ 59 w 517"/>
                      <a:gd name="T13" fmla="*/ 212 h 219"/>
                      <a:gd name="T14" fmla="*/ 52 w 517"/>
                      <a:gd name="T15" fmla="*/ 182 h 219"/>
                      <a:gd name="T16" fmla="*/ 65 w 517"/>
                      <a:gd name="T17" fmla="*/ 168 h 219"/>
                      <a:gd name="T18" fmla="*/ 112 w 517"/>
                      <a:gd name="T19" fmla="*/ 150 h 219"/>
                      <a:gd name="T20" fmla="*/ 163 w 517"/>
                      <a:gd name="T21" fmla="*/ 141 h 219"/>
                      <a:gd name="T22" fmla="*/ 181 w 517"/>
                      <a:gd name="T23" fmla="*/ 139 h 219"/>
                      <a:gd name="T24" fmla="*/ 200 w 517"/>
                      <a:gd name="T25" fmla="*/ 124 h 219"/>
                      <a:gd name="T26" fmla="*/ 183 w 517"/>
                      <a:gd name="T27" fmla="*/ 119 h 219"/>
                      <a:gd name="T28" fmla="*/ 140 w 517"/>
                      <a:gd name="T29" fmla="*/ 115 h 219"/>
                      <a:gd name="T30" fmla="*/ 81 w 517"/>
                      <a:gd name="T31" fmla="*/ 106 h 219"/>
                      <a:gd name="T32" fmla="*/ 52 w 517"/>
                      <a:gd name="T33" fmla="*/ 100 h 219"/>
                      <a:gd name="T34" fmla="*/ 21 w 517"/>
                      <a:gd name="T35" fmla="*/ 87 h 219"/>
                      <a:gd name="T36" fmla="*/ 4 w 517"/>
                      <a:gd name="T37" fmla="*/ 70 h 219"/>
                      <a:gd name="T38" fmla="*/ 0 w 517"/>
                      <a:gd name="T39" fmla="*/ 51 h 219"/>
                      <a:gd name="T40" fmla="*/ 7 w 517"/>
                      <a:gd name="T41" fmla="*/ 35 h 219"/>
                      <a:gd name="T42" fmla="*/ 25 w 517"/>
                      <a:gd name="T43" fmla="*/ 27 h 219"/>
                      <a:gd name="T44" fmla="*/ 53 w 517"/>
                      <a:gd name="T45" fmla="*/ 31 h 219"/>
                      <a:gd name="T46" fmla="*/ 89 w 517"/>
                      <a:gd name="T47" fmla="*/ 50 h 219"/>
                      <a:gd name="T48" fmla="*/ 116 w 517"/>
                      <a:gd name="T49" fmla="*/ 58 h 219"/>
                      <a:gd name="T50" fmla="*/ 164 w 517"/>
                      <a:gd name="T51" fmla="*/ 59 h 219"/>
                      <a:gd name="T52" fmla="*/ 183 w 517"/>
                      <a:gd name="T53" fmla="*/ 67 h 219"/>
                      <a:gd name="T54" fmla="*/ 236 w 517"/>
                      <a:gd name="T55" fmla="*/ 87 h 219"/>
                      <a:gd name="T56" fmla="*/ 253 w 517"/>
                      <a:gd name="T57" fmla="*/ 92 h 219"/>
                      <a:gd name="T58" fmla="*/ 313 w 517"/>
                      <a:gd name="T59" fmla="*/ 66 h 219"/>
                      <a:gd name="T60" fmla="*/ 325 w 517"/>
                      <a:gd name="T61" fmla="*/ 62 h 219"/>
                      <a:gd name="T62" fmla="*/ 364 w 517"/>
                      <a:gd name="T63" fmla="*/ 60 h 219"/>
                      <a:gd name="T64" fmla="*/ 386 w 517"/>
                      <a:gd name="T65" fmla="*/ 54 h 219"/>
                      <a:gd name="T66" fmla="*/ 435 w 517"/>
                      <a:gd name="T67" fmla="*/ 25 h 219"/>
                      <a:gd name="T68" fmla="*/ 452 w 517"/>
                      <a:gd name="T69" fmla="*/ 14 h 219"/>
                      <a:gd name="T70" fmla="*/ 480 w 517"/>
                      <a:gd name="T71" fmla="*/ 0 h 219"/>
                      <a:gd name="T72" fmla="*/ 500 w 517"/>
                      <a:gd name="T73" fmla="*/ 3 h 219"/>
                      <a:gd name="T74" fmla="*/ 517 w 517"/>
                      <a:gd name="T75" fmla="*/ 31 h 219"/>
                      <a:gd name="T76" fmla="*/ 497 w 517"/>
                      <a:gd name="T77" fmla="*/ 50 h 219"/>
                      <a:gd name="T78" fmla="*/ 449 w 517"/>
                      <a:gd name="T79" fmla="*/ 64 h 219"/>
                      <a:gd name="T80" fmla="*/ 436 w 517"/>
                      <a:gd name="T81" fmla="*/ 68 h 219"/>
                      <a:gd name="T82" fmla="*/ 400 w 517"/>
                      <a:gd name="T83" fmla="*/ 92 h 219"/>
                      <a:gd name="T84" fmla="*/ 390 w 517"/>
                      <a:gd name="T85" fmla="*/ 99 h 219"/>
                      <a:gd name="T86" fmla="*/ 358 w 517"/>
                      <a:gd name="T87" fmla="*/ 110 h 219"/>
                      <a:gd name="T88" fmla="*/ 325 w 517"/>
                      <a:gd name="T89" fmla="*/ 121 h 219"/>
                      <a:gd name="T90" fmla="*/ 319 w 517"/>
                      <a:gd name="T91" fmla="*/ 129 h 219"/>
                      <a:gd name="T92" fmla="*/ 335 w 517"/>
                      <a:gd name="T93" fmla="*/ 131 h 219"/>
                      <a:gd name="T94" fmla="*/ 380 w 517"/>
                      <a:gd name="T95" fmla="*/ 115 h 219"/>
                      <a:gd name="T96" fmla="*/ 402 w 517"/>
                      <a:gd name="T97" fmla="*/ 115 h 219"/>
                      <a:gd name="T98" fmla="*/ 437 w 517"/>
                      <a:gd name="T99" fmla="*/ 125 h 219"/>
                      <a:gd name="T100" fmla="*/ 467 w 517"/>
                      <a:gd name="T101" fmla="*/ 117 h 219"/>
                      <a:gd name="T102" fmla="*/ 502 w 517"/>
                      <a:gd name="T103" fmla="*/ 122 h 219"/>
                      <a:gd name="T104" fmla="*/ 506 w 517"/>
                      <a:gd name="T105" fmla="*/ 151 h 219"/>
                      <a:gd name="T106" fmla="*/ 495 w 517"/>
                      <a:gd name="T107" fmla="*/ 163 h 219"/>
                      <a:gd name="T108" fmla="*/ 440 w 517"/>
                      <a:gd name="T109" fmla="*/ 178 h 219"/>
                      <a:gd name="T110" fmla="*/ 390 w 517"/>
                      <a:gd name="T111" fmla="*/ 176 h 219"/>
                      <a:gd name="T112" fmla="*/ 356 w 517"/>
                      <a:gd name="T113" fmla="*/ 171 h 219"/>
                      <a:gd name="T114" fmla="*/ 299 w 517"/>
                      <a:gd name="T115" fmla="*/ 17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17" h="219">
                        <a:moveTo>
                          <a:pt x="299" y="170"/>
                        </a:moveTo>
                        <a:lnTo>
                          <a:pt x="269" y="154"/>
                        </a:lnTo>
                        <a:lnTo>
                          <a:pt x="249" y="152"/>
                        </a:lnTo>
                        <a:lnTo>
                          <a:pt x="233" y="163"/>
                        </a:lnTo>
                        <a:lnTo>
                          <a:pt x="233" y="163"/>
                        </a:lnTo>
                        <a:lnTo>
                          <a:pt x="212" y="176"/>
                        </a:lnTo>
                        <a:lnTo>
                          <a:pt x="186" y="185"/>
                        </a:lnTo>
                        <a:lnTo>
                          <a:pt x="164" y="192"/>
                        </a:lnTo>
                        <a:lnTo>
                          <a:pt x="164" y="192"/>
                        </a:lnTo>
                        <a:lnTo>
                          <a:pt x="146" y="203"/>
                        </a:lnTo>
                        <a:lnTo>
                          <a:pt x="123" y="214"/>
                        </a:lnTo>
                        <a:lnTo>
                          <a:pt x="89" y="219"/>
                        </a:lnTo>
                        <a:lnTo>
                          <a:pt x="89" y="219"/>
                        </a:lnTo>
                        <a:lnTo>
                          <a:pt x="59" y="212"/>
                        </a:lnTo>
                        <a:lnTo>
                          <a:pt x="49" y="197"/>
                        </a:lnTo>
                        <a:lnTo>
                          <a:pt x="52" y="182"/>
                        </a:lnTo>
                        <a:lnTo>
                          <a:pt x="52" y="182"/>
                        </a:lnTo>
                        <a:lnTo>
                          <a:pt x="65" y="168"/>
                        </a:lnTo>
                        <a:lnTo>
                          <a:pt x="86" y="158"/>
                        </a:lnTo>
                        <a:lnTo>
                          <a:pt x="112" y="150"/>
                        </a:lnTo>
                        <a:lnTo>
                          <a:pt x="139" y="144"/>
                        </a:lnTo>
                        <a:lnTo>
                          <a:pt x="163" y="141"/>
                        </a:lnTo>
                        <a:lnTo>
                          <a:pt x="181" y="139"/>
                        </a:lnTo>
                        <a:lnTo>
                          <a:pt x="181" y="139"/>
                        </a:lnTo>
                        <a:lnTo>
                          <a:pt x="199" y="132"/>
                        </a:lnTo>
                        <a:lnTo>
                          <a:pt x="200" y="124"/>
                        </a:lnTo>
                        <a:lnTo>
                          <a:pt x="183" y="119"/>
                        </a:lnTo>
                        <a:lnTo>
                          <a:pt x="183" y="119"/>
                        </a:lnTo>
                        <a:lnTo>
                          <a:pt x="164" y="118"/>
                        </a:lnTo>
                        <a:lnTo>
                          <a:pt x="140" y="115"/>
                        </a:lnTo>
                        <a:lnTo>
                          <a:pt x="111" y="111"/>
                        </a:lnTo>
                        <a:lnTo>
                          <a:pt x="81" y="106"/>
                        </a:lnTo>
                        <a:lnTo>
                          <a:pt x="52" y="100"/>
                        </a:lnTo>
                        <a:lnTo>
                          <a:pt x="52" y="100"/>
                        </a:lnTo>
                        <a:lnTo>
                          <a:pt x="35" y="94"/>
                        </a:lnTo>
                        <a:lnTo>
                          <a:pt x="21" y="87"/>
                        </a:lnTo>
                        <a:lnTo>
                          <a:pt x="11" y="79"/>
                        </a:lnTo>
                        <a:lnTo>
                          <a:pt x="4" y="70"/>
                        </a:lnTo>
                        <a:lnTo>
                          <a:pt x="1" y="60"/>
                        </a:lnTo>
                        <a:lnTo>
                          <a:pt x="0" y="51"/>
                        </a:lnTo>
                        <a:lnTo>
                          <a:pt x="2" y="43"/>
                        </a:lnTo>
                        <a:lnTo>
                          <a:pt x="7" y="35"/>
                        </a:lnTo>
                        <a:lnTo>
                          <a:pt x="15" y="30"/>
                        </a:lnTo>
                        <a:lnTo>
                          <a:pt x="25" y="27"/>
                        </a:lnTo>
                        <a:lnTo>
                          <a:pt x="38" y="27"/>
                        </a:lnTo>
                        <a:lnTo>
                          <a:pt x="53" y="31"/>
                        </a:lnTo>
                        <a:lnTo>
                          <a:pt x="69" y="38"/>
                        </a:lnTo>
                        <a:lnTo>
                          <a:pt x="89" y="50"/>
                        </a:lnTo>
                        <a:lnTo>
                          <a:pt x="89" y="50"/>
                        </a:lnTo>
                        <a:lnTo>
                          <a:pt x="116" y="58"/>
                        </a:lnTo>
                        <a:lnTo>
                          <a:pt x="145" y="57"/>
                        </a:lnTo>
                        <a:lnTo>
                          <a:pt x="164" y="59"/>
                        </a:lnTo>
                        <a:lnTo>
                          <a:pt x="164" y="59"/>
                        </a:lnTo>
                        <a:lnTo>
                          <a:pt x="183" y="67"/>
                        </a:lnTo>
                        <a:lnTo>
                          <a:pt x="212" y="77"/>
                        </a:lnTo>
                        <a:lnTo>
                          <a:pt x="236" y="87"/>
                        </a:lnTo>
                        <a:lnTo>
                          <a:pt x="236" y="87"/>
                        </a:lnTo>
                        <a:lnTo>
                          <a:pt x="253" y="92"/>
                        </a:lnTo>
                        <a:lnTo>
                          <a:pt x="275" y="85"/>
                        </a:lnTo>
                        <a:lnTo>
                          <a:pt x="313" y="66"/>
                        </a:lnTo>
                        <a:lnTo>
                          <a:pt x="313" y="66"/>
                        </a:lnTo>
                        <a:lnTo>
                          <a:pt x="325" y="62"/>
                        </a:lnTo>
                        <a:lnTo>
                          <a:pt x="343" y="61"/>
                        </a:lnTo>
                        <a:lnTo>
                          <a:pt x="364" y="60"/>
                        </a:lnTo>
                        <a:lnTo>
                          <a:pt x="364" y="60"/>
                        </a:lnTo>
                        <a:lnTo>
                          <a:pt x="386" y="54"/>
                        </a:lnTo>
                        <a:lnTo>
                          <a:pt x="411" y="41"/>
                        </a:lnTo>
                        <a:lnTo>
                          <a:pt x="435" y="25"/>
                        </a:lnTo>
                        <a:lnTo>
                          <a:pt x="452" y="14"/>
                        </a:lnTo>
                        <a:lnTo>
                          <a:pt x="452" y="14"/>
                        </a:lnTo>
                        <a:lnTo>
                          <a:pt x="466" y="4"/>
                        </a:lnTo>
                        <a:lnTo>
                          <a:pt x="480" y="0"/>
                        </a:lnTo>
                        <a:lnTo>
                          <a:pt x="500" y="3"/>
                        </a:lnTo>
                        <a:lnTo>
                          <a:pt x="500" y="3"/>
                        </a:lnTo>
                        <a:lnTo>
                          <a:pt x="517" y="15"/>
                        </a:lnTo>
                        <a:lnTo>
                          <a:pt x="517" y="31"/>
                        </a:lnTo>
                        <a:lnTo>
                          <a:pt x="497" y="50"/>
                        </a:lnTo>
                        <a:lnTo>
                          <a:pt x="497" y="50"/>
                        </a:lnTo>
                        <a:lnTo>
                          <a:pt x="470" y="61"/>
                        </a:lnTo>
                        <a:lnTo>
                          <a:pt x="449" y="64"/>
                        </a:lnTo>
                        <a:lnTo>
                          <a:pt x="436" y="68"/>
                        </a:lnTo>
                        <a:lnTo>
                          <a:pt x="436" y="68"/>
                        </a:lnTo>
                        <a:lnTo>
                          <a:pt x="419" y="79"/>
                        </a:lnTo>
                        <a:lnTo>
                          <a:pt x="400" y="92"/>
                        </a:lnTo>
                        <a:lnTo>
                          <a:pt x="390" y="99"/>
                        </a:lnTo>
                        <a:lnTo>
                          <a:pt x="390" y="99"/>
                        </a:lnTo>
                        <a:lnTo>
                          <a:pt x="376" y="104"/>
                        </a:lnTo>
                        <a:lnTo>
                          <a:pt x="358" y="110"/>
                        </a:lnTo>
                        <a:lnTo>
                          <a:pt x="340" y="116"/>
                        </a:lnTo>
                        <a:lnTo>
                          <a:pt x="325" y="121"/>
                        </a:lnTo>
                        <a:lnTo>
                          <a:pt x="317" y="126"/>
                        </a:lnTo>
                        <a:lnTo>
                          <a:pt x="319" y="129"/>
                        </a:lnTo>
                        <a:lnTo>
                          <a:pt x="335" y="131"/>
                        </a:lnTo>
                        <a:lnTo>
                          <a:pt x="335" y="131"/>
                        </a:lnTo>
                        <a:lnTo>
                          <a:pt x="355" y="125"/>
                        </a:lnTo>
                        <a:lnTo>
                          <a:pt x="380" y="115"/>
                        </a:lnTo>
                        <a:lnTo>
                          <a:pt x="402" y="115"/>
                        </a:lnTo>
                        <a:lnTo>
                          <a:pt x="402" y="115"/>
                        </a:lnTo>
                        <a:lnTo>
                          <a:pt x="419" y="122"/>
                        </a:lnTo>
                        <a:lnTo>
                          <a:pt x="437" y="125"/>
                        </a:lnTo>
                        <a:lnTo>
                          <a:pt x="467" y="117"/>
                        </a:lnTo>
                        <a:lnTo>
                          <a:pt x="467" y="117"/>
                        </a:lnTo>
                        <a:lnTo>
                          <a:pt x="488" y="115"/>
                        </a:lnTo>
                        <a:lnTo>
                          <a:pt x="502" y="122"/>
                        </a:lnTo>
                        <a:lnTo>
                          <a:pt x="508" y="136"/>
                        </a:lnTo>
                        <a:lnTo>
                          <a:pt x="506" y="151"/>
                        </a:lnTo>
                        <a:lnTo>
                          <a:pt x="495" y="163"/>
                        </a:lnTo>
                        <a:lnTo>
                          <a:pt x="495" y="163"/>
                        </a:lnTo>
                        <a:lnTo>
                          <a:pt x="470" y="172"/>
                        </a:lnTo>
                        <a:lnTo>
                          <a:pt x="440" y="178"/>
                        </a:lnTo>
                        <a:lnTo>
                          <a:pt x="412" y="180"/>
                        </a:lnTo>
                        <a:lnTo>
                          <a:pt x="390" y="176"/>
                        </a:lnTo>
                        <a:lnTo>
                          <a:pt x="390" y="176"/>
                        </a:lnTo>
                        <a:lnTo>
                          <a:pt x="356" y="171"/>
                        </a:lnTo>
                        <a:lnTo>
                          <a:pt x="317" y="170"/>
                        </a:lnTo>
                        <a:lnTo>
                          <a:pt x="299" y="170"/>
                        </a:lnTo>
                        <a:lnTo>
                          <a:pt x="299" y="170"/>
                        </a:lnTo>
                        <a:close/>
                      </a:path>
                    </a:pathLst>
                  </a:custGeom>
                  <a:solidFill>
                    <a:srgbClr val="3CA538"/>
                  </a:solidFill>
                  <a:ln w="19050" cmpd="sng">
                    <a:solidFill>
                      <a:srgbClr val="1E5215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32" name="Freeform 44"/>
                  <p:cNvSpPr>
                    <a:spLocks/>
                  </p:cNvSpPr>
                  <p:nvPr/>
                </p:nvSpPr>
                <p:spPr bwMode="auto">
                  <a:xfrm>
                    <a:off x="3034" y="2392"/>
                    <a:ext cx="187" cy="96"/>
                  </a:xfrm>
                  <a:custGeom>
                    <a:avLst/>
                    <a:gdLst>
                      <a:gd name="T0" fmla="*/ 94 w 187"/>
                      <a:gd name="T1" fmla="*/ 29 h 96"/>
                      <a:gd name="T2" fmla="*/ 78 w 187"/>
                      <a:gd name="T3" fmla="*/ 21 h 96"/>
                      <a:gd name="T4" fmla="*/ 71 w 187"/>
                      <a:gd name="T5" fmla="*/ 16 h 96"/>
                      <a:gd name="T6" fmla="*/ 54 w 187"/>
                      <a:gd name="T7" fmla="*/ 10 h 96"/>
                      <a:gd name="T8" fmla="*/ 46 w 187"/>
                      <a:gd name="T9" fmla="*/ 6 h 96"/>
                      <a:gd name="T10" fmla="*/ 19 w 187"/>
                      <a:gd name="T11" fmla="*/ 0 h 96"/>
                      <a:gd name="T12" fmla="*/ 6 w 187"/>
                      <a:gd name="T13" fmla="*/ 4 h 96"/>
                      <a:gd name="T14" fmla="*/ 0 w 187"/>
                      <a:gd name="T15" fmla="*/ 21 h 96"/>
                      <a:gd name="T16" fmla="*/ 16 w 187"/>
                      <a:gd name="T17" fmla="*/ 32 h 96"/>
                      <a:gd name="T18" fmla="*/ 61 w 187"/>
                      <a:gd name="T19" fmla="*/ 37 h 96"/>
                      <a:gd name="T20" fmla="*/ 68 w 187"/>
                      <a:gd name="T21" fmla="*/ 40 h 96"/>
                      <a:gd name="T22" fmla="*/ 62 w 187"/>
                      <a:gd name="T23" fmla="*/ 47 h 96"/>
                      <a:gd name="T24" fmla="*/ 50 w 187"/>
                      <a:gd name="T25" fmla="*/ 51 h 96"/>
                      <a:gd name="T26" fmla="*/ 19 w 187"/>
                      <a:gd name="T27" fmla="*/ 65 h 96"/>
                      <a:gd name="T28" fmla="*/ 5 w 187"/>
                      <a:gd name="T29" fmla="*/ 75 h 96"/>
                      <a:gd name="T30" fmla="*/ 19 w 187"/>
                      <a:gd name="T31" fmla="*/ 95 h 96"/>
                      <a:gd name="T32" fmla="*/ 35 w 187"/>
                      <a:gd name="T33" fmla="*/ 89 h 96"/>
                      <a:gd name="T34" fmla="*/ 49 w 187"/>
                      <a:gd name="T35" fmla="*/ 76 h 96"/>
                      <a:gd name="T36" fmla="*/ 54 w 187"/>
                      <a:gd name="T37" fmla="*/ 72 h 96"/>
                      <a:gd name="T38" fmla="*/ 74 w 187"/>
                      <a:gd name="T39" fmla="*/ 67 h 96"/>
                      <a:gd name="T40" fmla="*/ 83 w 187"/>
                      <a:gd name="T41" fmla="*/ 63 h 96"/>
                      <a:gd name="T42" fmla="*/ 98 w 187"/>
                      <a:gd name="T43" fmla="*/ 64 h 96"/>
                      <a:gd name="T44" fmla="*/ 113 w 187"/>
                      <a:gd name="T45" fmla="*/ 74 h 96"/>
                      <a:gd name="T46" fmla="*/ 124 w 187"/>
                      <a:gd name="T47" fmla="*/ 76 h 96"/>
                      <a:gd name="T48" fmla="*/ 133 w 187"/>
                      <a:gd name="T49" fmla="*/ 76 h 96"/>
                      <a:gd name="T50" fmla="*/ 152 w 187"/>
                      <a:gd name="T51" fmla="*/ 83 h 96"/>
                      <a:gd name="T52" fmla="*/ 159 w 187"/>
                      <a:gd name="T53" fmla="*/ 89 h 96"/>
                      <a:gd name="T54" fmla="*/ 170 w 187"/>
                      <a:gd name="T55" fmla="*/ 96 h 96"/>
                      <a:gd name="T56" fmla="*/ 178 w 187"/>
                      <a:gd name="T57" fmla="*/ 94 h 96"/>
                      <a:gd name="T58" fmla="*/ 184 w 187"/>
                      <a:gd name="T59" fmla="*/ 80 h 96"/>
                      <a:gd name="T60" fmla="*/ 177 w 187"/>
                      <a:gd name="T61" fmla="*/ 71 h 96"/>
                      <a:gd name="T62" fmla="*/ 158 w 187"/>
                      <a:gd name="T63" fmla="*/ 64 h 96"/>
                      <a:gd name="T64" fmla="*/ 153 w 187"/>
                      <a:gd name="T65" fmla="*/ 62 h 96"/>
                      <a:gd name="T66" fmla="*/ 144 w 187"/>
                      <a:gd name="T67" fmla="*/ 58 h 96"/>
                      <a:gd name="T68" fmla="*/ 143 w 187"/>
                      <a:gd name="T69" fmla="*/ 57 h 96"/>
                      <a:gd name="T70" fmla="*/ 115 w 187"/>
                      <a:gd name="T71" fmla="*/ 44 h 96"/>
                      <a:gd name="T72" fmla="*/ 121 w 187"/>
                      <a:gd name="T73" fmla="*/ 41 h 96"/>
                      <a:gd name="T74" fmla="*/ 136 w 187"/>
                      <a:gd name="T75" fmla="*/ 40 h 96"/>
                      <a:gd name="T76" fmla="*/ 145 w 187"/>
                      <a:gd name="T77" fmla="*/ 37 h 96"/>
                      <a:gd name="T78" fmla="*/ 159 w 187"/>
                      <a:gd name="T79" fmla="*/ 33 h 96"/>
                      <a:gd name="T80" fmla="*/ 172 w 187"/>
                      <a:gd name="T81" fmla="*/ 30 h 96"/>
                      <a:gd name="T82" fmla="*/ 187 w 187"/>
                      <a:gd name="T83" fmla="*/ 11 h 96"/>
                      <a:gd name="T84" fmla="*/ 179 w 187"/>
                      <a:gd name="T85" fmla="*/ 2 h 96"/>
                      <a:gd name="T86" fmla="*/ 151 w 187"/>
                      <a:gd name="T87" fmla="*/ 2 h 96"/>
                      <a:gd name="T88" fmla="*/ 140 w 187"/>
                      <a:gd name="T89" fmla="*/ 6 h 96"/>
                      <a:gd name="T90" fmla="*/ 114 w 187"/>
                      <a:gd name="T91" fmla="*/ 19 h 96"/>
                      <a:gd name="T92" fmla="*/ 107 w 187"/>
                      <a:gd name="T93" fmla="*/ 22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87" h="96">
                        <a:moveTo>
                          <a:pt x="107" y="22"/>
                        </a:moveTo>
                        <a:lnTo>
                          <a:pt x="94" y="29"/>
                        </a:lnTo>
                        <a:lnTo>
                          <a:pt x="85" y="27"/>
                        </a:lnTo>
                        <a:lnTo>
                          <a:pt x="78" y="21"/>
                        </a:lnTo>
                        <a:lnTo>
                          <a:pt x="78" y="21"/>
                        </a:lnTo>
                        <a:lnTo>
                          <a:pt x="71" y="16"/>
                        </a:lnTo>
                        <a:lnTo>
                          <a:pt x="62" y="13"/>
                        </a:lnTo>
                        <a:lnTo>
                          <a:pt x="54" y="10"/>
                        </a:lnTo>
                        <a:lnTo>
                          <a:pt x="54" y="10"/>
                        </a:lnTo>
                        <a:lnTo>
                          <a:pt x="46" y="6"/>
                        </a:lnTo>
                        <a:lnTo>
                          <a:pt x="34" y="2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lnTo>
                          <a:pt x="6" y="4"/>
                        </a:lnTo>
                        <a:lnTo>
                          <a:pt x="0" y="13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16" y="32"/>
                        </a:lnTo>
                        <a:lnTo>
                          <a:pt x="42" y="36"/>
                        </a:lnTo>
                        <a:lnTo>
                          <a:pt x="61" y="37"/>
                        </a:lnTo>
                        <a:lnTo>
                          <a:pt x="61" y="37"/>
                        </a:lnTo>
                        <a:lnTo>
                          <a:pt x="68" y="40"/>
                        </a:lnTo>
                        <a:lnTo>
                          <a:pt x="68" y="45"/>
                        </a:lnTo>
                        <a:lnTo>
                          <a:pt x="62" y="47"/>
                        </a:lnTo>
                        <a:lnTo>
                          <a:pt x="62" y="47"/>
                        </a:lnTo>
                        <a:lnTo>
                          <a:pt x="50" y="51"/>
                        </a:lnTo>
                        <a:lnTo>
                          <a:pt x="35" y="58"/>
                        </a:lnTo>
                        <a:lnTo>
                          <a:pt x="19" y="65"/>
                        </a:lnTo>
                        <a:lnTo>
                          <a:pt x="19" y="65"/>
                        </a:lnTo>
                        <a:lnTo>
                          <a:pt x="5" y="75"/>
                        </a:lnTo>
                        <a:lnTo>
                          <a:pt x="7" y="87"/>
                        </a:lnTo>
                        <a:lnTo>
                          <a:pt x="19" y="95"/>
                        </a:lnTo>
                        <a:lnTo>
                          <a:pt x="35" y="89"/>
                        </a:lnTo>
                        <a:lnTo>
                          <a:pt x="35" y="89"/>
                        </a:lnTo>
                        <a:lnTo>
                          <a:pt x="43" y="82"/>
                        </a:lnTo>
                        <a:lnTo>
                          <a:pt x="49" y="76"/>
                        </a:lnTo>
                        <a:lnTo>
                          <a:pt x="54" y="72"/>
                        </a:lnTo>
                        <a:lnTo>
                          <a:pt x="54" y="72"/>
                        </a:lnTo>
                        <a:lnTo>
                          <a:pt x="62" y="69"/>
                        </a:lnTo>
                        <a:lnTo>
                          <a:pt x="74" y="67"/>
                        </a:lnTo>
                        <a:lnTo>
                          <a:pt x="83" y="63"/>
                        </a:lnTo>
                        <a:lnTo>
                          <a:pt x="83" y="63"/>
                        </a:lnTo>
                        <a:lnTo>
                          <a:pt x="89" y="60"/>
                        </a:lnTo>
                        <a:lnTo>
                          <a:pt x="98" y="64"/>
                        </a:lnTo>
                        <a:lnTo>
                          <a:pt x="113" y="74"/>
                        </a:lnTo>
                        <a:lnTo>
                          <a:pt x="113" y="74"/>
                        </a:lnTo>
                        <a:lnTo>
                          <a:pt x="118" y="75"/>
                        </a:lnTo>
                        <a:lnTo>
                          <a:pt x="124" y="76"/>
                        </a:lnTo>
                        <a:lnTo>
                          <a:pt x="133" y="76"/>
                        </a:lnTo>
                        <a:lnTo>
                          <a:pt x="133" y="76"/>
                        </a:lnTo>
                        <a:lnTo>
                          <a:pt x="142" y="79"/>
                        </a:lnTo>
                        <a:lnTo>
                          <a:pt x="152" y="83"/>
                        </a:lnTo>
                        <a:lnTo>
                          <a:pt x="159" y="89"/>
                        </a:lnTo>
                        <a:lnTo>
                          <a:pt x="159" y="89"/>
                        </a:lnTo>
                        <a:lnTo>
                          <a:pt x="164" y="93"/>
                        </a:lnTo>
                        <a:lnTo>
                          <a:pt x="170" y="96"/>
                        </a:lnTo>
                        <a:lnTo>
                          <a:pt x="178" y="94"/>
                        </a:lnTo>
                        <a:lnTo>
                          <a:pt x="178" y="94"/>
                        </a:lnTo>
                        <a:lnTo>
                          <a:pt x="184" y="88"/>
                        </a:lnTo>
                        <a:lnTo>
                          <a:pt x="184" y="80"/>
                        </a:lnTo>
                        <a:lnTo>
                          <a:pt x="177" y="71"/>
                        </a:lnTo>
                        <a:lnTo>
                          <a:pt x="177" y="71"/>
                        </a:lnTo>
                        <a:lnTo>
                          <a:pt x="166" y="65"/>
                        </a:lnTo>
                        <a:lnTo>
                          <a:pt x="158" y="64"/>
                        </a:lnTo>
                        <a:lnTo>
                          <a:pt x="153" y="62"/>
                        </a:lnTo>
                        <a:lnTo>
                          <a:pt x="153" y="62"/>
                        </a:lnTo>
                        <a:lnTo>
                          <a:pt x="148" y="59"/>
                        </a:lnTo>
                        <a:lnTo>
                          <a:pt x="144" y="58"/>
                        </a:lnTo>
                        <a:lnTo>
                          <a:pt x="143" y="57"/>
                        </a:lnTo>
                        <a:lnTo>
                          <a:pt x="143" y="57"/>
                        </a:lnTo>
                        <a:lnTo>
                          <a:pt x="128" y="51"/>
                        </a:lnTo>
                        <a:lnTo>
                          <a:pt x="115" y="44"/>
                        </a:lnTo>
                        <a:lnTo>
                          <a:pt x="121" y="41"/>
                        </a:lnTo>
                        <a:lnTo>
                          <a:pt x="121" y="41"/>
                        </a:lnTo>
                        <a:lnTo>
                          <a:pt x="128" y="41"/>
                        </a:lnTo>
                        <a:lnTo>
                          <a:pt x="136" y="40"/>
                        </a:lnTo>
                        <a:lnTo>
                          <a:pt x="145" y="37"/>
                        </a:lnTo>
                        <a:lnTo>
                          <a:pt x="145" y="37"/>
                        </a:lnTo>
                        <a:lnTo>
                          <a:pt x="151" y="35"/>
                        </a:lnTo>
                        <a:lnTo>
                          <a:pt x="159" y="33"/>
                        </a:lnTo>
                        <a:lnTo>
                          <a:pt x="172" y="30"/>
                        </a:lnTo>
                        <a:lnTo>
                          <a:pt x="172" y="30"/>
                        </a:lnTo>
                        <a:lnTo>
                          <a:pt x="186" y="22"/>
                        </a:lnTo>
                        <a:lnTo>
                          <a:pt x="187" y="11"/>
                        </a:lnTo>
                        <a:lnTo>
                          <a:pt x="179" y="2"/>
                        </a:lnTo>
                        <a:lnTo>
                          <a:pt x="179" y="2"/>
                        </a:lnTo>
                        <a:lnTo>
                          <a:pt x="166" y="0"/>
                        </a:lnTo>
                        <a:lnTo>
                          <a:pt x="151" y="2"/>
                        </a:lnTo>
                        <a:lnTo>
                          <a:pt x="140" y="6"/>
                        </a:lnTo>
                        <a:lnTo>
                          <a:pt x="140" y="6"/>
                        </a:lnTo>
                        <a:lnTo>
                          <a:pt x="127" y="12"/>
                        </a:lnTo>
                        <a:lnTo>
                          <a:pt x="114" y="19"/>
                        </a:lnTo>
                        <a:lnTo>
                          <a:pt x="107" y="22"/>
                        </a:lnTo>
                        <a:lnTo>
                          <a:pt x="107" y="22"/>
                        </a:lnTo>
                        <a:close/>
                      </a:path>
                    </a:pathLst>
                  </a:custGeom>
                  <a:solidFill>
                    <a:srgbClr val="4D94C3"/>
                  </a:solidFill>
                  <a:ln w="19050" cmpd="sng">
                    <a:solidFill>
                      <a:srgbClr val="0A50A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833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583" y="2871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endParaRPr 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  <p:grpSp>
              <p:nvGrpSpPr>
                <p:cNvPr id="268334" name="Group 46"/>
                <p:cNvGrpSpPr>
                  <a:grpSpLocks/>
                </p:cNvGrpSpPr>
                <p:nvPr/>
              </p:nvGrpSpPr>
              <p:grpSpPr bwMode="auto">
                <a:xfrm>
                  <a:off x="171" y="1360"/>
                  <a:ext cx="2269" cy="1223"/>
                  <a:chOff x="171" y="1360"/>
                  <a:chExt cx="2269" cy="1223"/>
                </a:xfrm>
              </p:grpSpPr>
              <p:sp>
                <p:nvSpPr>
                  <p:cNvPr id="26833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2295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endParaRPr lang="en-US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endParaRPr>
                  </a:p>
                </p:txBody>
              </p:sp>
              <p:grpSp>
                <p:nvGrpSpPr>
                  <p:cNvPr id="26833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71" y="1375"/>
                    <a:ext cx="1005" cy="907"/>
                    <a:chOff x="171" y="1375"/>
                    <a:chExt cx="1005" cy="907"/>
                  </a:xfrm>
                </p:grpSpPr>
                <p:grpSp>
                  <p:nvGrpSpPr>
                    <p:cNvPr id="268337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1" y="1375"/>
                      <a:ext cx="1005" cy="907"/>
                      <a:chOff x="171" y="1375"/>
                      <a:chExt cx="1005" cy="907"/>
                    </a:xfrm>
                  </p:grpSpPr>
                  <p:sp>
                    <p:nvSpPr>
                      <p:cNvPr id="268338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1" y="1375"/>
                        <a:ext cx="1005" cy="907"/>
                      </a:xfrm>
                      <a:custGeom>
                        <a:avLst/>
                        <a:gdLst>
                          <a:gd name="T0" fmla="*/ 1004 w 1005"/>
                          <a:gd name="T1" fmla="*/ 448 h 907"/>
                          <a:gd name="T2" fmla="*/ 996 w 1005"/>
                          <a:gd name="T3" fmla="*/ 506 h 907"/>
                          <a:gd name="T4" fmla="*/ 976 w 1005"/>
                          <a:gd name="T5" fmla="*/ 566 h 907"/>
                          <a:gd name="T6" fmla="*/ 948 w 1005"/>
                          <a:gd name="T7" fmla="*/ 625 h 907"/>
                          <a:gd name="T8" fmla="*/ 912 w 1005"/>
                          <a:gd name="T9" fmla="*/ 683 h 907"/>
                          <a:gd name="T10" fmla="*/ 868 w 1005"/>
                          <a:gd name="T11" fmla="*/ 737 h 907"/>
                          <a:gd name="T12" fmla="*/ 834 w 1005"/>
                          <a:gd name="T13" fmla="*/ 771 h 907"/>
                          <a:gd name="T14" fmla="*/ 780 w 1005"/>
                          <a:gd name="T15" fmla="*/ 816 h 907"/>
                          <a:gd name="T16" fmla="*/ 724 w 1005"/>
                          <a:gd name="T17" fmla="*/ 851 h 907"/>
                          <a:gd name="T18" fmla="*/ 665 w 1005"/>
                          <a:gd name="T19" fmla="*/ 879 h 907"/>
                          <a:gd name="T20" fmla="*/ 604 w 1005"/>
                          <a:gd name="T21" fmla="*/ 897 h 907"/>
                          <a:gd name="T22" fmla="*/ 543 w 1005"/>
                          <a:gd name="T23" fmla="*/ 906 h 907"/>
                          <a:gd name="T24" fmla="*/ 481 w 1005"/>
                          <a:gd name="T25" fmla="*/ 906 h 907"/>
                          <a:gd name="T26" fmla="*/ 435 w 1005"/>
                          <a:gd name="T27" fmla="*/ 900 h 907"/>
                          <a:gd name="T28" fmla="*/ 363 w 1005"/>
                          <a:gd name="T29" fmla="*/ 883 h 907"/>
                          <a:gd name="T30" fmla="*/ 300 w 1005"/>
                          <a:gd name="T31" fmla="*/ 860 h 907"/>
                          <a:gd name="T32" fmla="*/ 242 w 1005"/>
                          <a:gd name="T33" fmla="*/ 832 h 907"/>
                          <a:gd name="T34" fmla="*/ 192 w 1005"/>
                          <a:gd name="T35" fmla="*/ 798 h 907"/>
                          <a:gd name="T36" fmla="*/ 148 w 1005"/>
                          <a:gd name="T37" fmla="*/ 759 h 907"/>
                          <a:gd name="T38" fmla="*/ 110 w 1005"/>
                          <a:gd name="T39" fmla="*/ 717 h 907"/>
                          <a:gd name="T40" fmla="*/ 79 w 1005"/>
                          <a:gd name="T41" fmla="*/ 672 h 907"/>
                          <a:gd name="T42" fmla="*/ 53 w 1005"/>
                          <a:gd name="T43" fmla="*/ 625 h 907"/>
                          <a:gd name="T44" fmla="*/ 32 w 1005"/>
                          <a:gd name="T45" fmla="*/ 576 h 907"/>
                          <a:gd name="T46" fmla="*/ 17 w 1005"/>
                          <a:gd name="T47" fmla="*/ 527 h 907"/>
                          <a:gd name="T48" fmla="*/ 7 w 1005"/>
                          <a:gd name="T49" fmla="*/ 478 h 907"/>
                          <a:gd name="T50" fmla="*/ 1 w 1005"/>
                          <a:gd name="T51" fmla="*/ 429 h 907"/>
                          <a:gd name="T52" fmla="*/ 0 w 1005"/>
                          <a:gd name="T53" fmla="*/ 392 h 907"/>
                          <a:gd name="T54" fmla="*/ 9 w 1005"/>
                          <a:gd name="T55" fmla="*/ 330 h 907"/>
                          <a:gd name="T56" fmla="*/ 31 w 1005"/>
                          <a:gd name="T57" fmla="*/ 268 h 907"/>
                          <a:gd name="T58" fmla="*/ 65 w 1005"/>
                          <a:gd name="T59" fmla="*/ 209 h 907"/>
                          <a:gd name="T60" fmla="*/ 112 w 1005"/>
                          <a:gd name="T61" fmla="*/ 153 h 907"/>
                          <a:gd name="T62" fmla="*/ 145 w 1005"/>
                          <a:gd name="T63" fmla="*/ 124 h 907"/>
                          <a:gd name="T64" fmla="*/ 198 w 1005"/>
                          <a:gd name="T65" fmla="*/ 84 h 907"/>
                          <a:gd name="T66" fmla="*/ 256 w 1005"/>
                          <a:gd name="T67" fmla="*/ 50 h 907"/>
                          <a:gd name="T68" fmla="*/ 316 w 1005"/>
                          <a:gd name="T69" fmla="*/ 24 h 907"/>
                          <a:gd name="T70" fmla="*/ 377 w 1005"/>
                          <a:gd name="T71" fmla="*/ 8 h 907"/>
                          <a:gd name="T72" fmla="*/ 435 w 1005"/>
                          <a:gd name="T73" fmla="*/ 0 h 907"/>
                          <a:gd name="T74" fmla="*/ 478 w 1005"/>
                          <a:gd name="T75" fmla="*/ 1 h 907"/>
                          <a:gd name="T76" fmla="*/ 549 w 1005"/>
                          <a:gd name="T77" fmla="*/ 6 h 907"/>
                          <a:gd name="T78" fmla="*/ 615 w 1005"/>
                          <a:gd name="T79" fmla="*/ 17 h 907"/>
                          <a:gd name="T80" fmla="*/ 676 w 1005"/>
                          <a:gd name="T81" fmla="*/ 32 h 907"/>
                          <a:gd name="T82" fmla="*/ 733 w 1005"/>
                          <a:gd name="T83" fmla="*/ 51 h 907"/>
                          <a:gd name="T84" fmla="*/ 785 w 1005"/>
                          <a:gd name="T85" fmla="*/ 76 h 907"/>
                          <a:gd name="T86" fmla="*/ 832 w 1005"/>
                          <a:gd name="T87" fmla="*/ 104 h 907"/>
                          <a:gd name="T88" fmla="*/ 874 w 1005"/>
                          <a:gd name="T89" fmla="*/ 136 h 907"/>
                          <a:gd name="T90" fmla="*/ 910 w 1005"/>
                          <a:gd name="T91" fmla="*/ 172 h 907"/>
                          <a:gd name="T92" fmla="*/ 940 w 1005"/>
                          <a:gd name="T93" fmla="*/ 213 h 907"/>
                          <a:gd name="T94" fmla="*/ 965 w 1005"/>
                          <a:gd name="T95" fmla="*/ 257 h 907"/>
                          <a:gd name="T96" fmla="*/ 985 w 1005"/>
                          <a:gd name="T97" fmla="*/ 305 h 907"/>
                          <a:gd name="T98" fmla="*/ 998 w 1005"/>
                          <a:gd name="T99" fmla="*/ 356 h 907"/>
                          <a:gd name="T100" fmla="*/ 1004 w 1005"/>
                          <a:gd name="T101" fmla="*/ 411 h 9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</a:cxnLst>
                        <a:rect l="0" t="0" r="r" b="b"/>
                        <a:pathLst>
                          <a:path w="1005" h="907">
                            <a:moveTo>
                              <a:pt x="1004" y="411"/>
                            </a:moveTo>
                            <a:lnTo>
                              <a:pt x="1005" y="430"/>
                            </a:lnTo>
                            <a:lnTo>
                              <a:pt x="1004" y="448"/>
                            </a:lnTo>
                            <a:lnTo>
                              <a:pt x="1003" y="467"/>
                            </a:lnTo>
                            <a:lnTo>
                              <a:pt x="1000" y="487"/>
                            </a:lnTo>
                            <a:lnTo>
                              <a:pt x="996" y="506"/>
                            </a:lnTo>
                            <a:lnTo>
                              <a:pt x="990" y="526"/>
                            </a:lnTo>
                            <a:lnTo>
                              <a:pt x="984" y="546"/>
                            </a:lnTo>
                            <a:lnTo>
                              <a:pt x="976" y="566"/>
                            </a:lnTo>
                            <a:lnTo>
                              <a:pt x="968" y="585"/>
                            </a:lnTo>
                            <a:lnTo>
                              <a:pt x="959" y="605"/>
                            </a:lnTo>
                            <a:lnTo>
                              <a:pt x="948" y="625"/>
                            </a:lnTo>
                            <a:lnTo>
                              <a:pt x="937" y="644"/>
                            </a:lnTo>
                            <a:lnTo>
                              <a:pt x="925" y="664"/>
                            </a:lnTo>
                            <a:lnTo>
                              <a:pt x="912" y="683"/>
                            </a:lnTo>
                            <a:lnTo>
                              <a:pt x="898" y="701"/>
                            </a:lnTo>
                            <a:lnTo>
                              <a:pt x="883" y="719"/>
                            </a:lnTo>
                            <a:lnTo>
                              <a:pt x="868" y="737"/>
                            </a:lnTo>
                            <a:lnTo>
                              <a:pt x="851" y="754"/>
                            </a:lnTo>
                            <a:lnTo>
                              <a:pt x="834" y="771"/>
                            </a:lnTo>
                            <a:lnTo>
                              <a:pt x="834" y="771"/>
                            </a:lnTo>
                            <a:lnTo>
                              <a:pt x="816" y="787"/>
                            </a:lnTo>
                            <a:lnTo>
                              <a:pt x="799" y="802"/>
                            </a:lnTo>
                            <a:lnTo>
                              <a:pt x="780" y="816"/>
                            </a:lnTo>
                            <a:lnTo>
                              <a:pt x="762" y="829"/>
                            </a:lnTo>
                            <a:lnTo>
                              <a:pt x="743" y="840"/>
                            </a:lnTo>
                            <a:lnTo>
                              <a:pt x="724" y="851"/>
                            </a:lnTo>
                            <a:lnTo>
                              <a:pt x="704" y="861"/>
                            </a:lnTo>
                            <a:lnTo>
                              <a:pt x="685" y="871"/>
                            </a:lnTo>
                            <a:lnTo>
                              <a:pt x="665" y="879"/>
                            </a:lnTo>
                            <a:lnTo>
                              <a:pt x="645" y="886"/>
                            </a:lnTo>
                            <a:lnTo>
                              <a:pt x="625" y="892"/>
                            </a:lnTo>
                            <a:lnTo>
                              <a:pt x="604" y="897"/>
                            </a:lnTo>
                            <a:lnTo>
                              <a:pt x="584" y="901"/>
                            </a:lnTo>
                            <a:lnTo>
                              <a:pt x="564" y="904"/>
                            </a:lnTo>
                            <a:lnTo>
                              <a:pt x="543" y="906"/>
                            </a:lnTo>
                            <a:lnTo>
                              <a:pt x="522" y="907"/>
                            </a:lnTo>
                            <a:lnTo>
                              <a:pt x="502" y="907"/>
                            </a:lnTo>
                            <a:lnTo>
                              <a:pt x="481" y="906"/>
                            </a:lnTo>
                            <a:lnTo>
                              <a:pt x="460" y="904"/>
                            </a:lnTo>
                            <a:lnTo>
                              <a:pt x="460" y="904"/>
                            </a:lnTo>
                            <a:lnTo>
                              <a:pt x="435" y="900"/>
                            </a:lnTo>
                            <a:lnTo>
                              <a:pt x="410" y="895"/>
                            </a:lnTo>
                            <a:lnTo>
                              <a:pt x="387" y="890"/>
                            </a:lnTo>
                            <a:lnTo>
                              <a:pt x="363" y="883"/>
                            </a:lnTo>
                            <a:lnTo>
                              <a:pt x="341" y="876"/>
                            </a:lnTo>
                            <a:lnTo>
                              <a:pt x="320" y="869"/>
                            </a:lnTo>
                            <a:lnTo>
                              <a:pt x="300" y="860"/>
                            </a:lnTo>
                            <a:lnTo>
                              <a:pt x="280" y="851"/>
                            </a:lnTo>
                            <a:lnTo>
                              <a:pt x="261" y="842"/>
                            </a:lnTo>
                            <a:lnTo>
                              <a:pt x="242" y="832"/>
                            </a:lnTo>
                            <a:lnTo>
                              <a:pt x="225" y="821"/>
                            </a:lnTo>
                            <a:lnTo>
                              <a:pt x="208" y="810"/>
                            </a:lnTo>
                            <a:lnTo>
                              <a:pt x="192" y="798"/>
                            </a:lnTo>
                            <a:lnTo>
                              <a:pt x="177" y="785"/>
                            </a:lnTo>
                            <a:lnTo>
                              <a:pt x="162" y="772"/>
                            </a:lnTo>
                            <a:lnTo>
                              <a:pt x="148" y="759"/>
                            </a:lnTo>
                            <a:lnTo>
                              <a:pt x="135" y="745"/>
                            </a:lnTo>
                            <a:lnTo>
                              <a:pt x="123" y="731"/>
                            </a:lnTo>
                            <a:lnTo>
                              <a:pt x="110" y="717"/>
                            </a:lnTo>
                            <a:lnTo>
                              <a:pt x="99" y="702"/>
                            </a:lnTo>
                            <a:lnTo>
                              <a:pt x="89" y="687"/>
                            </a:lnTo>
                            <a:lnTo>
                              <a:pt x="79" y="672"/>
                            </a:lnTo>
                            <a:lnTo>
                              <a:pt x="69" y="656"/>
                            </a:lnTo>
                            <a:lnTo>
                              <a:pt x="61" y="640"/>
                            </a:lnTo>
                            <a:lnTo>
                              <a:pt x="53" y="625"/>
                            </a:lnTo>
                            <a:lnTo>
                              <a:pt x="45" y="609"/>
                            </a:lnTo>
                            <a:lnTo>
                              <a:pt x="39" y="592"/>
                            </a:lnTo>
                            <a:lnTo>
                              <a:pt x="32" y="576"/>
                            </a:lnTo>
                            <a:lnTo>
                              <a:pt x="27" y="560"/>
                            </a:lnTo>
                            <a:lnTo>
                              <a:pt x="22" y="543"/>
                            </a:lnTo>
                            <a:lnTo>
                              <a:pt x="17" y="527"/>
                            </a:lnTo>
                            <a:lnTo>
                              <a:pt x="13" y="510"/>
                            </a:lnTo>
                            <a:lnTo>
                              <a:pt x="10" y="494"/>
                            </a:lnTo>
                            <a:lnTo>
                              <a:pt x="7" y="478"/>
                            </a:lnTo>
                            <a:lnTo>
                              <a:pt x="4" y="461"/>
                            </a:lnTo>
                            <a:lnTo>
                              <a:pt x="2" y="445"/>
                            </a:lnTo>
                            <a:lnTo>
                              <a:pt x="1" y="429"/>
                            </a:lnTo>
                            <a:lnTo>
                              <a:pt x="0" y="413"/>
                            </a:lnTo>
                            <a:lnTo>
                              <a:pt x="0" y="413"/>
                            </a:lnTo>
                            <a:lnTo>
                              <a:pt x="0" y="392"/>
                            </a:lnTo>
                            <a:lnTo>
                              <a:pt x="2" y="372"/>
                            </a:lnTo>
                            <a:lnTo>
                              <a:pt x="5" y="351"/>
                            </a:lnTo>
                            <a:lnTo>
                              <a:pt x="9" y="330"/>
                            </a:lnTo>
                            <a:lnTo>
                              <a:pt x="15" y="310"/>
                            </a:lnTo>
                            <a:lnTo>
                              <a:pt x="22" y="289"/>
                            </a:lnTo>
                            <a:lnTo>
                              <a:pt x="31" y="268"/>
                            </a:lnTo>
                            <a:lnTo>
                              <a:pt x="41" y="248"/>
                            </a:lnTo>
                            <a:lnTo>
                              <a:pt x="53" y="229"/>
                            </a:lnTo>
                            <a:lnTo>
                              <a:pt x="65" y="209"/>
                            </a:lnTo>
                            <a:lnTo>
                              <a:pt x="80" y="190"/>
                            </a:lnTo>
                            <a:lnTo>
                              <a:pt x="95" y="171"/>
                            </a:lnTo>
                            <a:lnTo>
                              <a:pt x="112" y="153"/>
                            </a:lnTo>
                            <a:lnTo>
                              <a:pt x="112" y="153"/>
                            </a:lnTo>
                            <a:lnTo>
                              <a:pt x="128" y="138"/>
                            </a:lnTo>
                            <a:lnTo>
                              <a:pt x="145" y="124"/>
                            </a:lnTo>
                            <a:lnTo>
                              <a:pt x="162" y="110"/>
                            </a:lnTo>
                            <a:lnTo>
                              <a:pt x="180" y="96"/>
                            </a:lnTo>
                            <a:lnTo>
                              <a:pt x="198" y="84"/>
                            </a:lnTo>
                            <a:lnTo>
                              <a:pt x="217" y="71"/>
                            </a:lnTo>
                            <a:lnTo>
                              <a:pt x="236" y="60"/>
                            </a:lnTo>
                            <a:lnTo>
                              <a:pt x="256" y="50"/>
                            </a:lnTo>
                            <a:lnTo>
                              <a:pt x="276" y="40"/>
                            </a:lnTo>
                            <a:lnTo>
                              <a:pt x="296" y="32"/>
                            </a:lnTo>
                            <a:lnTo>
                              <a:pt x="316" y="24"/>
                            </a:lnTo>
                            <a:lnTo>
                              <a:pt x="336" y="18"/>
                            </a:lnTo>
                            <a:lnTo>
                              <a:pt x="356" y="12"/>
                            </a:lnTo>
                            <a:lnTo>
                              <a:pt x="377" y="8"/>
                            </a:lnTo>
                            <a:lnTo>
                              <a:pt x="397" y="4"/>
                            </a:lnTo>
                            <a:lnTo>
                              <a:pt x="416" y="2"/>
                            </a:lnTo>
                            <a:lnTo>
                              <a:pt x="435" y="0"/>
                            </a:lnTo>
                            <a:lnTo>
                              <a:pt x="454" y="0"/>
                            </a:lnTo>
                            <a:lnTo>
                              <a:pt x="454" y="0"/>
                            </a:lnTo>
                            <a:lnTo>
                              <a:pt x="478" y="1"/>
                            </a:lnTo>
                            <a:lnTo>
                              <a:pt x="503" y="2"/>
                            </a:lnTo>
                            <a:lnTo>
                              <a:pt x="526" y="4"/>
                            </a:lnTo>
                            <a:lnTo>
                              <a:pt x="549" y="6"/>
                            </a:lnTo>
                            <a:lnTo>
                              <a:pt x="571" y="9"/>
                            </a:lnTo>
                            <a:lnTo>
                              <a:pt x="593" y="13"/>
                            </a:lnTo>
                            <a:lnTo>
                              <a:pt x="615" y="17"/>
                            </a:lnTo>
                            <a:lnTo>
                              <a:pt x="636" y="21"/>
                            </a:lnTo>
                            <a:lnTo>
                              <a:pt x="656" y="26"/>
                            </a:lnTo>
                            <a:lnTo>
                              <a:pt x="676" y="32"/>
                            </a:lnTo>
                            <a:lnTo>
                              <a:pt x="696" y="38"/>
                            </a:lnTo>
                            <a:lnTo>
                              <a:pt x="714" y="44"/>
                            </a:lnTo>
                            <a:lnTo>
                              <a:pt x="733" y="51"/>
                            </a:lnTo>
                            <a:lnTo>
                              <a:pt x="751" y="59"/>
                            </a:lnTo>
                            <a:lnTo>
                              <a:pt x="768" y="67"/>
                            </a:lnTo>
                            <a:lnTo>
                              <a:pt x="785" y="76"/>
                            </a:lnTo>
                            <a:lnTo>
                              <a:pt x="801" y="85"/>
                            </a:lnTo>
                            <a:lnTo>
                              <a:pt x="817" y="94"/>
                            </a:lnTo>
                            <a:lnTo>
                              <a:pt x="832" y="104"/>
                            </a:lnTo>
                            <a:lnTo>
                              <a:pt x="846" y="114"/>
                            </a:lnTo>
                            <a:lnTo>
                              <a:pt x="860" y="125"/>
                            </a:lnTo>
                            <a:lnTo>
                              <a:pt x="874" y="136"/>
                            </a:lnTo>
                            <a:lnTo>
                              <a:pt x="886" y="148"/>
                            </a:lnTo>
                            <a:lnTo>
                              <a:pt x="898" y="160"/>
                            </a:lnTo>
                            <a:lnTo>
                              <a:pt x="910" y="172"/>
                            </a:lnTo>
                            <a:lnTo>
                              <a:pt x="920" y="185"/>
                            </a:lnTo>
                            <a:lnTo>
                              <a:pt x="931" y="199"/>
                            </a:lnTo>
                            <a:lnTo>
                              <a:pt x="940" y="213"/>
                            </a:lnTo>
                            <a:lnTo>
                              <a:pt x="949" y="227"/>
                            </a:lnTo>
                            <a:lnTo>
                              <a:pt x="957" y="242"/>
                            </a:lnTo>
                            <a:lnTo>
                              <a:pt x="965" y="257"/>
                            </a:lnTo>
                            <a:lnTo>
                              <a:pt x="972" y="273"/>
                            </a:lnTo>
                            <a:lnTo>
                              <a:pt x="979" y="288"/>
                            </a:lnTo>
                            <a:lnTo>
                              <a:pt x="985" y="305"/>
                            </a:lnTo>
                            <a:lnTo>
                              <a:pt x="990" y="322"/>
                            </a:lnTo>
                            <a:lnTo>
                              <a:pt x="994" y="339"/>
                            </a:lnTo>
                            <a:lnTo>
                              <a:pt x="998" y="356"/>
                            </a:lnTo>
                            <a:lnTo>
                              <a:pt x="1001" y="374"/>
                            </a:lnTo>
                            <a:lnTo>
                              <a:pt x="1003" y="392"/>
                            </a:lnTo>
                            <a:lnTo>
                              <a:pt x="1004" y="411"/>
                            </a:lnTo>
                            <a:lnTo>
                              <a:pt x="1004" y="411"/>
                            </a:lnTo>
                            <a:close/>
                          </a:path>
                        </a:pathLst>
                      </a:custGeom>
                      <a:solidFill>
                        <a:srgbClr val="C9A182"/>
                      </a:solidFill>
                      <a:ln w="19050" cmpd="sng">
                        <a:solidFill>
                          <a:srgbClr val="B67F5B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39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2" y="1396"/>
                        <a:ext cx="963" cy="865"/>
                      </a:xfrm>
                      <a:custGeom>
                        <a:avLst/>
                        <a:gdLst>
                          <a:gd name="T0" fmla="*/ 400 w 963"/>
                          <a:gd name="T1" fmla="*/ 1 h 865"/>
                          <a:gd name="T2" fmla="*/ 348 w 963"/>
                          <a:gd name="T3" fmla="*/ 10 h 865"/>
                          <a:gd name="T4" fmla="*/ 295 w 963"/>
                          <a:gd name="T5" fmla="*/ 26 h 865"/>
                          <a:gd name="T6" fmla="*/ 243 w 963"/>
                          <a:gd name="T7" fmla="*/ 49 h 865"/>
                          <a:gd name="T8" fmla="*/ 192 w 963"/>
                          <a:gd name="T9" fmla="*/ 78 h 865"/>
                          <a:gd name="T10" fmla="*/ 145 w 963"/>
                          <a:gd name="T11" fmla="*/ 113 h 865"/>
                          <a:gd name="T12" fmla="*/ 102 w 963"/>
                          <a:gd name="T13" fmla="*/ 153 h 865"/>
                          <a:gd name="T14" fmla="*/ 64 w 963"/>
                          <a:gd name="T15" fmla="*/ 198 h 865"/>
                          <a:gd name="T16" fmla="*/ 34 w 963"/>
                          <a:gd name="T17" fmla="*/ 246 h 865"/>
                          <a:gd name="T18" fmla="*/ 13 w 963"/>
                          <a:gd name="T19" fmla="*/ 299 h 865"/>
                          <a:gd name="T20" fmla="*/ 2 w 963"/>
                          <a:gd name="T21" fmla="*/ 354 h 865"/>
                          <a:gd name="T22" fmla="*/ 1 w 963"/>
                          <a:gd name="T23" fmla="*/ 391 h 865"/>
                          <a:gd name="T24" fmla="*/ 5 w 963"/>
                          <a:gd name="T25" fmla="*/ 444 h 865"/>
                          <a:gd name="T26" fmla="*/ 15 w 963"/>
                          <a:gd name="T27" fmla="*/ 496 h 865"/>
                          <a:gd name="T28" fmla="*/ 30 w 963"/>
                          <a:gd name="T29" fmla="*/ 547 h 865"/>
                          <a:gd name="T30" fmla="*/ 51 w 963"/>
                          <a:gd name="T31" fmla="*/ 596 h 865"/>
                          <a:gd name="T32" fmla="*/ 77 w 963"/>
                          <a:gd name="T33" fmla="*/ 643 h 865"/>
                          <a:gd name="T34" fmla="*/ 109 w 963"/>
                          <a:gd name="T35" fmla="*/ 686 h 865"/>
                          <a:gd name="T36" fmla="*/ 146 w 963"/>
                          <a:gd name="T37" fmla="*/ 727 h 865"/>
                          <a:gd name="T38" fmla="*/ 189 w 963"/>
                          <a:gd name="T39" fmla="*/ 763 h 865"/>
                          <a:gd name="T40" fmla="*/ 238 w 963"/>
                          <a:gd name="T41" fmla="*/ 795 h 865"/>
                          <a:gd name="T42" fmla="*/ 292 w 963"/>
                          <a:gd name="T43" fmla="*/ 822 h 865"/>
                          <a:gd name="T44" fmla="*/ 353 w 963"/>
                          <a:gd name="T45" fmla="*/ 843 h 865"/>
                          <a:gd name="T46" fmla="*/ 419 w 963"/>
                          <a:gd name="T47" fmla="*/ 858 h 865"/>
                          <a:gd name="T48" fmla="*/ 463 w 963"/>
                          <a:gd name="T49" fmla="*/ 863 h 865"/>
                          <a:gd name="T50" fmla="*/ 524 w 963"/>
                          <a:gd name="T51" fmla="*/ 863 h 865"/>
                          <a:gd name="T52" fmla="*/ 583 w 963"/>
                          <a:gd name="T53" fmla="*/ 854 h 865"/>
                          <a:gd name="T54" fmla="*/ 639 w 963"/>
                          <a:gd name="T55" fmla="*/ 836 h 865"/>
                          <a:gd name="T56" fmla="*/ 693 w 963"/>
                          <a:gd name="T57" fmla="*/ 811 h 865"/>
                          <a:gd name="T58" fmla="*/ 743 w 963"/>
                          <a:gd name="T59" fmla="*/ 780 h 865"/>
                          <a:gd name="T60" fmla="*/ 788 w 963"/>
                          <a:gd name="T61" fmla="*/ 743 h 865"/>
                          <a:gd name="T62" fmla="*/ 830 w 963"/>
                          <a:gd name="T63" fmla="*/ 703 h 865"/>
                          <a:gd name="T64" fmla="*/ 867 w 963"/>
                          <a:gd name="T65" fmla="*/ 658 h 865"/>
                          <a:gd name="T66" fmla="*/ 898 w 963"/>
                          <a:gd name="T67" fmla="*/ 611 h 865"/>
                          <a:gd name="T68" fmla="*/ 924 w 963"/>
                          <a:gd name="T69" fmla="*/ 564 h 865"/>
                          <a:gd name="T70" fmla="*/ 943 w 963"/>
                          <a:gd name="T71" fmla="*/ 515 h 865"/>
                          <a:gd name="T72" fmla="*/ 956 w 963"/>
                          <a:gd name="T73" fmla="*/ 467 h 865"/>
                          <a:gd name="T74" fmla="*/ 962 w 963"/>
                          <a:gd name="T75" fmla="*/ 421 h 865"/>
                          <a:gd name="T76" fmla="*/ 962 w 963"/>
                          <a:gd name="T77" fmla="*/ 391 h 865"/>
                          <a:gd name="T78" fmla="*/ 956 w 963"/>
                          <a:gd name="T79" fmla="*/ 344 h 865"/>
                          <a:gd name="T80" fmla="*/ 945 w 963"/>
                          <a:gd name="T81" fmla="*/ 298 h 865"/>
                          <a:gd name="T82" fmla="*/ 928 w 963"/>
                          <a:gd name="T83" fmla="*/ 253 h 865"/>
                          <a:gd name="T84" fmla="*/ 905 w 963"/>
                          <a:gd name="T85" fmla="*/ 211 h 865"/>
                          <a:gd name="T86" fmla="*/ 877 w 963"/>
                          <a:gd name="T87" fmla="*/ 172 h 865"/>
                          <a:gd name="T88" fmla="*/ 842 w 963"/>
                          <a:gd name="T89" fmla="*/ 134 h 865"/>
                          <a:gd name="T90" fmla="*/ 800 w 963"/>
                          <a:gd name="T91" fmla="*/ 102 h 865"/>
                          <a:gd name="T92" fmla="*/ 752 w 963"/>
                          <a:gd name="T93" fmla="*/ 72 h 865"/>
                          <a:gd name="T94" fmla="*/ 696 w 963"/>
                          <a:gd name="T95" fmla="*/ 47 h 865"/>
                          <a:gd name="T96" fmla="*/ 634 w 963"/>
                          <a:gd name="T97" fmla="*/ 27 h 865"/>
                          <a:gd name="T98" fmla="*/ 565 w 963"/>
                          <a:gd name="T99" fmla="*/ 12 h 865"/>
                          <a:gd name="T100" fmla="*/ 488 w 963"/>
                          <a:gd name="T101" fmla="*/ 3 h 865"/>
                          <a:gd name="T102" fmla="*/ 433 w 963"/>
                          <a:gd name="T103" fmla="*/ 0 h 8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</a:cxnLst>
                        <a:rect l="0" t="0" r="r" b="b"/>
                        <a:pathLst>
                          <a:path w="963" h="865">
                            <a:moveTo>
                              <a:pt x="433" y="0"/>
                            </a:moveTo>
                            <a:lnTo>
                              <a:pt x="416" y="0"/>
                            </a:lnTo>
                            <a:lnTo>
                              <a:pt x="400" y="1"/>
                            </a:lnTo>
                            <a:lnTo>
                              <a:pt x="383" y="3"/>
                            </a:lnTo>
                            <a:lnTo>
                              <a:pt x="366" y="6"/>
                            </a:lnTo>
                            <a:lnTo>
                              <a:pt x="348" y="10"/>
                            </a:lnTo>
                            <a:lnTo>
                              <a:pt x="330" y="14"/>
                            </a:lnTo>
                            <a:lnTo>
                              <a:pt x="313" y="20"/>
                            </a:lnTo>
                            <a:lnTo>
                              <a:pt x="295" y="26"/>
                            </a:lnTo>
                            <a:lnTo>
                              <a:pt x="278" y="33"/>
                            </a:lnTo>
                            <a:lnTo>
                              <a:pt x="260" y="40"/>
                            </a:lnTo>
                            <a:lnTo>
                              <a:pt x="243" y="49"/>
                            </a:lnTo>
                            <a:lnTo>
                              <a:pt x="226" y="58"/>
                            </a:lnTo>
                            <a:lnTo>
                              <a:pt x="209" y="68"/>
                            </a:lnTo>
                            <a:lnTo>
                              <a:pt x="192" y="78"/>
                            </a:lnTo>
                            <a:lnTo>
                              <a:pt x="176" y="89"/>
                            </a:lnTo>
                            <a:lnTo>
                              <a:pt x="160" y="101"/>
                            </a:lnTo>
                            <a:lnTo>
                              <a:pt x="145" y="113"/>
                            </a:lnTo>
                            <a:lnTo>
                              <a:pt x="130" y="126"/>
                            </a:lnTo>
                            <a:lnTo>
                              <a:pt x="115" y="139"/>
                            </a:lnTo>
                            <a:lnTo>
                              <a:pt x="102" y="153"/>
                            </a:lnTo>
                            <a:lnTo>
                              <a:pt x="88" y="167"/>
                            </a:lnTo>
                            <a:lnTo>
                              <a:pt x="76" y="183"/>
                            </a:lnTo>
                            <a:lnTo>
                              <a:pt x="64" y="198"/>
                            </a:lnTo>
                            <a:lnTo>
                              <a:pt x="53" y="214"/>
                            </a:lnTo>
                            <a:lnTo>
                              <a:pt x="43" y="230"/>
                            </a:lnTo>
                            <a:lnTo>
                              <a:pt x="34" y="246"/>
                            </a:lnTo>
                            <a:lnTo>
                              <a:pt x="26" y="263"/>
                            </a:lnTo>
                            <a:lnTo>
                              <a:pt x="19" y="281"/>
                            </a:lnTo>
                            <a:lnTo>
                              <a:pt x="13" y="299"/>
                            </a:lnTo>
                            <a:lnTo>
                              <a:pt x="8" y="317"/>
                            </a:lnTo>
                            <a:lnTo>
                              <a:pt x="4" y="335"/>
                            </a:lnTo>
                            <a:lnTo>
                              <a:pt x="2" y="354"/>
                            </a:lnTo>
                            <a:lnTo>
                              <a:pt x="0" y="372"/>
                            </a:lnTo>
                            <a:lnTo>
                              <a:pt x="1" y="391"/>
                            </a:lnTo>
                            <a:lnTo>
                              <a:pt x="1" y="391"/>
                            </a:lnTo>
                            <a:lnTo>
                              <a:pt x="2" y="409"/>
                            </a:lnTo>
                            <a:lnTo>
                              <a:pt x="3" y="427"/>
                            </a:lnTo>
                            <a:lnTo>
                              <a:pt x="5" y="444"/>
                            </a:lnTo>
                            <a:lnTo>
                              <a:pt x="8" y="462"/>
                            </a:lnTo>
                            <a:lnTo>
                              <a:pt x="11" y="479"/>
                            </a:lnTo>
                            <a:lnTo>
                              <a:pt x="15" y="496"/>
                            </a:lnTo>
                            <a:lnTo>
                              <a:pt x="20" y="513"/>
                            </a:lnTo>
                            <a:lnTo>
                              <a:pt x="25" y="530"/>
                            </a:lnTo>
                            <a:lnTo>
                              <a:pt x="30" y="547"/>
                            </a:lnTo>
                            <a:lnTo>
                              <a:pt x="37" y="564"/>
                            </a:lnTo>
                            <a:lnTo>
                              <a:pt x="44" y="580"/>
                            </a:lnTo>
                            <a:lnTo>
                              <a:pt x="51" y="596"/>
                            </a:lnTo>
                            <a:lnTo>
                              <a:pt x="59" y="612"/>
                            </a:lnTo>
                            <a:lnTo>
                              <a:pt x="68" y="627"/>
                            </a:lnTo>
                            <a:lnTo>
                              <a:pt x="77" y="643"/>
                            </a:lnTo>
                            <a:lnTo>
                              <a:pt x="87" y="658"/>
                            </a:lnTo>
                            <a:lnTo>
                              <a:pt x="98" y="672"/>
                            </a:lnTo>
                            <a:lnTo>
                              <a:pt x="109" y="686"/>
                            </a:lnTo>
                            <a:lnTo>
                              <a:pt x="121" y="700"/>
                            </a:lnTo>
                            <a:lnTo>
                              <a:pt x="133" y="714"/>
                            </a:lnTo>
                            <a:lnTo>
                              <a:pt x="146" y="727"/>
                            </a:lnTo>
                            <a:lnTo>
                              <a:pt x="160" y="739"/>
                            </a:lnTo>
                            <a:lnTo>
                              <a:pt x="174" y="751"/>
                            </a:lnTo>
                            <a:lnTo>
                              <a:pt x="189" y="763"/>
                            </a:lnTo>
                            <a:lnTo>
                              <a:pt x="205" y="774"/>
                            </a:lnTo>
                            <a:lnTo>
                              <a:pt x="221" y="785"/>
                            </a:lnTo>
                            <a:lnTo>
                              <a:pt x="238" y="795"/>
                            </a:lnTo>
                            <a:lnTo>
                              <a:pt x="255" y="805"/>
                            </a:lnTo>
                            <a:lnTo>
                              <a:pt x="273" y="813"/>
                            </a:lnTo>
                            <a:lnTo>
                              <a:pt x="292" y="822"/>
                            </a:lnTo>
                            <a:lnTo>
                              <a:pt x="312" y="829"/>
                            </a:lnTo>
                            <a:lnTo>
                              <a:pt x="332" y="837"/>
                            </a:lnTo>
                            <a:lnTo>
                              <a:pt x="353" y="843"/>
                            </a:lnTo>
                            <a:lnTo>
                              <a:pt x="374" y="849"/>
                            </a:lnTo>
                            <a:lnTo>
                              <a:pt x="396" y="854"/>
                            </a:lnTo>
                            <a:lnTo>
                              <a:pt x="419" y="858"/>
                            </a:lnTo>
                            <a:lnTo>
                              <a:pt x="442" y="861"/>
                            </a:lnTo>
                            <a:lnTo>
                              <a:pt x="442" y="861"/>
                            </a:lnTo>
                            <a:lnTo>
                              <a:pt x="463" y="863"/>
                            </a:lnTo>
                            <a:lnTo>
                              <a:pt x="484" y="865"/>
                            </a:lnTo>
                            <a:lnTo>
                              <a:pt x="504" y="864"/>
                            </a:lnTo>
                            <a:lnTo>
                              <a:pt x="524" y="863"/>
                            </a:lnTo>
                            <a:lnTo>
                              <a:pt x="544" y="861"/>
                            </a:lnTo>
                            <a:lnTo>
                              <a:pt x="563" y="858"/>
                            </a:lnTo>
                            <a:lnTo>
                              <a:pt x="583" y="854"/>
                            </a:lnTo>
                            <a:lnTo>
                              <a:pt x="602" y="849"/>
                            </a:lnTo>
                            <a:lnTo>
                              <a:pt x="621" y="843"/>
                            </a:lnTo>
                            <a:lnTo>
                              <a:pt x="639" y="836"/>
                            </a:lnTo>
                            <a:lnTo>
                              <a:pt x="658" y="829"/>
                            </a:lnTo>
                            <a:lnTo>
                              <a:pt x="675" y="821"/>
                            </a:lnTo>
                            <a:lnTo>
                              <a:pt x="693" y="811"/>
                            </a:lnTo>
                            <a:lnTo>
                              <a:pt x="710" y="802"/>
                            </a:lnTo>
                            <a:lnTo>
                              <a:pt x="727" y="791"/>
                            </a:lnTo>
                            <a:lnTo>
                              <a:pt x="743" y="780"/>
                            </a:lnTo>
                            <a:lnTo>
                              <a:pt x="758" y="769"/>
                            </a:lnTo>
                            <a:lnTo>
                              <a:pt x="774" y="756"/>
                            </a:lnTo>
                            <a:lnTo>
                              <a:pt x="788" y="743"/>
                            </a:lnTo>
                            <a:lnTo>
                              <a:pt x="803" y="730"/>
                            </a:lnTo>
                            <a:lnTo>
                              <a:pt x="816" y="717"/>
                            </a:lnTo>
                            <a:lnTo>
                              <a:pt x="830" y="703"/>
                            </a:lnTo>
                            <a:lnTo>
                              <a:pt x="843" y="688"/>
                            </a:lnTo>
                            <a:lnTo>
                              <a:pt x="855" y="673"/>
                            </a:lnTo>
                            <a:lnTo>
                              <a:pt x="867" y="658"/>
                            </a:lnTo>
                            <a:lnTo>
                              <a:pt x="878" y="643"/>
                            </a:lnTo>
                            <a:lnTo>
                              <a:pt x="888" y="627"/>
                            </a:lnTo>
                            <a:lnTo>
                              <a:pt x="898" y="611"/>
                            </a:lnTo>
                            <a:lnTo>
                              <a:pt x="907" y="596"/>
                            </a:lnTo>
                            <a:lnTo>
                              <a:pt x="916" y="580"/>
                            </a:lnTo>
                            <a:lnTo>
                              <a:pt x="924" y="564"/>
                            </a:lnTo>
                            <a:lnTo>
                              <a:pt x="931" y="547"/>
                            </a:lnTo>
                            <a:lnTo>
                              <a:pt x="937" y="531"/>
                            </a:lnTo>
                            <a:lnTo>
                              <a:pt x="943" y="515"/>
                            </a:lnTo>
                            <a:lnTo>
                              <a:pt x="948" y="499"/>
                            </a:lnTo>
                            <a:lnTo>
                              <a:pt x="952" y="483"/>
                            </a:lnTo>
                            <a:lnTo>
                              <a:pt x="956" y="467"/>
                            </a:lnTo>
                            <a:lnTo>
                              <a:pt x="959" y="452"/>
                            </a:lnTo>
                            <a:lnTo>
                              <a:pt x="961" y="436"/>
                            </a:lnTo>
                            <a:lnTo>
                              <a:pt x="962" y="421"/>
                            </a:lnTo>
                            <a:lnTo>
                              <a:pt x="963" y="406"/>
                            </a:lnTo>
                            <a:lnTo>
                              <a:pt x="962" y="391"/>
                            </a:lnTo>
                            <a:lnTo>
                              <a:pt x="962" y="391"/>
                            </a:lnTo>
                            <a:lnTo>
                              <a:pt x="961" y="375"/>
                            </a:lnTo>
                            <a:lnTo>
                              <a:pt x="959" y="360"/>
                            </a:lnTo>
                            <a:lnTo>
                              <a:pt x="956" y="344"/>
                            </a:lnTo>
                            <a:lnTo>
                              <a:pt x="953" y="329"/>
                            </a:lnTo>
                            <a:lnTo>
                              <a:pt x="949" y="313"/>
                            </a:lnTo>
                            <a:lnTo>
                              <a:pt x="945" y="298"/>
                            </a:lnTo>
                            <a:lnTo>
                              <a:pt x="940" y="283"/>
                            </a:lnTo>
                            <a:lnTo>
                              <a:pt x="934" y="268"/>
                            </a:lnTo>
                            <a:lnTo>
                              <a:pt x="928" y="253"/>
                            </a:lnTo>
                            <a:lnTo>
                              <a:pt x="921" y="239"/>
                            </a:lnTo>
                            <a:lnTo>
                              <a:pt x="913" y="225"/>
                            </a:lnTo>
                            <a:lnTo>
                              <a:pt x="905" y="211"/>
                            </a:lnTo>
                            <a:lnTo>
                              <a:pt x="896" y="198"/>
                            </a:lnTo>
                            <a:lnTo>
                              <a:pt x="887" y="184"/>
                            </a:lnTo>
                            <a:lnTo>
                              <a:pt x="877" y="172"/>
                            </a:lnTo>
                            <a:lnTo>
                              <a:pt x="866" y="158"/>
                            </a:lnTo>
                            <a:lnTo>
                              <a:pt x="854" y="146"/>
                            </a:lnTo>
                            <a:lnTo>
                              <a:pt x="842" y="134"/>
                            </a:lnTo>
                            <a:lnTo>
                              <a:pt x="828" y="123"/>
                            </a:lnTo>
                            <a:lnTo>
                              <a:pt x="814" y="112"/>
                            </a:lnTo>
                            <a:lnTo>
                              <a:pt x="800" y="102"/>
                            </a:lnTo>
                            <a:lnTo>
                              <a:pt x="784" y="91"/>
                            </a:lnTo>
                            <a:lnTo>
                              <a:pt x="768" y="82"/>
                            </a:lnTo>
                            <a:lnTo>
                              <a:pt x="752" y="72"/>
                            </a:lnTo>
                            <a:lnTo>
                              <a:pt x="734" y="64"/>
                            </a:lnTo>
                            <a:lnTo>
                              <a:pt x="716" y="55"/>
                            </a:lnTo>
                            <a:lnTo>
                              <a:pt x="696" y="47"/>
                            </a:lnTo>
                            <a:lnTo>
                              <a:pt x="677" y="40"/>
                            </a:lnTo>
                            <a:lnTo>
                              <a:pt x="656" y="33"/>
                            </a:lnTo>
                            <a:lnTo>
                              <a:pt x="634" y="27"/>
                            </a:lnTo>
                            <a:lnTo>
                              <a:pt x="612" y="21"/>
                            </a:lnTo>
                            <a:lnTo>
                              <a:pt x="589" y="16"/>
                            </a:lnTo>
                            <a:lnTo>
                              <a:pt x="565" y="12"/>
                            </a:lnTo>
                            <a:lnTo>
                              <a:pt x="540" y="8"/>
                            </a:lnTo>
                            <a:lnTo>
                              <a:pt x="515" y="5"/>
                            </a:lnTo>
                            <a:lnTo>
                              <a:pt x="488" y="3"/>
                            </a:lnTo>
                            <a:lnTo>
                              <a:pt x="461" y="1"/>
                            </a:lnTo>
                            <a:lnTo>
                              <a:pt x="433" y="0"/>
                            </a:lnTo>
                            <a:lnTo>
                              <a:pt x="433" y="0"/>
                            </a:lnTo>
                            <a:close/>
                          </a:path>
                        </a:pathLst>
                      </a:custGeom>
                      <a:solidFill>
                        <a:srgbClr val="FDEFCA"/>
                      </a:solidFill>
                      <a:ln w="19050" cmpd="sng">
                        <a:solidFill>
                          <a:srgbClr val="B67F5B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6834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293" y="1604"/>
                      <a:ext cx="513" cy="193"/>
                    </a:xfrm>
                    <a:custGeom>
                      <a:avLst/>
                      <a:gdLst>
                        <a:gd name="T0" fmla="*/ 263 w 513"/>
                        <a:gd name="T1" fmla="*/ 133 h 193"/>
                        <a:gd name="T2" fmla="*/ 225 w 513"/>
                        <a:gd name="T3" fmla="*/ 142 h 193"/>
                        <a:gd name="T4" fmla="*/ 203 w 513"/>
                        <a:gd name="T5" fmla="*/ 155 h 193"/>
                        <a:gd name="T6" fmla="*/ 150 w 513"/>
                        <a:gd name="T7" fmla="*/ 171 h 193"/>
                        <a:gd name="T8" fmla="*/ 127 w 513"/>
                        <a:gd name="T9" fmla="*/ 181 h 193"/>
                        <a:gd name="T10" fmla="*/ 54 w 513"/>
                        <a:gd name="T11" fmla="*/ 193 h 193"/>
                        <a:gd name="T12" fmla="*/ 18 w 513"/>
                        <a:gd name="T13" fmla="*/ 185 h 193"/>
                        <a:gd name="T14" fmla="*/ 0 w 513"/>
                        <a:gd name="T15" fmla="*/ 150 h 193"/>
                        <a:gd name="T16" fmla="*/ 12 w 513"/>
                        <a:gd name="T17" fmla="*/ 140 h 193"/>
                        <a:gd name="T18" fmla="*/ 54 w 513"/>
                        <a:gd name="T19" fmla="*/ 128 h 193"/>
                        <a:gd name="T20" fmla="*/ 107 w 513"/>
                        <a:gd name="T21" fmla="*/ 122 h 193"/>
                        <a:gd name="T22" fmla="*/ 154 w 513"/>
                        <a:gd name="T23" fmla="*/ 119 h 193"/>
                        <a:gd name="T24" fmla="*/ 169 w 513"/>
                        <a:gd name="T25" fmla="*/ 118 h 193"/>
                        <a:gd name="T26" fmla="*/ 189 w 513"/>
                        <a:gd name="T27" fmla="*/ 103 h 193"/>
                        <a:gd name="T28" fmla="*/ 172 w 513"/>
                        <a:gd name="T29" fmla="*/ 99 h 193"/>
                        <a:gd name="T30" fmla="*/ 128 w 513"/>
                        <a:gd name="T31" fmla="*/ 92 h 193"/>
                        <a:gd name="T32" fmla="*/ 77 w 513"/>
                        <a:gd name="T33" fmla="*/ 75 h 193"/>
                        <a:gd name="T34" fmla="*/ 54 w 513"/>
                        <a:gd name="T35" fmla="*/ 63 h 193"/>
                        <a:gd name="T36" fmla="*/ 36 w 513"/>
                        <a:gd name="T37" fmla="*/ 37 h 193"/>
                        <a:gd name="T38" fmla="*/ 44 w 513"/>
                        <a:gd name="T39" fmla="*/ 10 h 193"/>
                        <a:gd name="T40" fmla="*/ 74 w 513"/>
                        <a:gd name="T41" fmla="*/ 3 h 193"/>
                        <a:gd name="T42" fmla="*/ 96 w 513"/>
                        <a:gd name="T43" fmla="*/ 13 h 193"/>
                        <a:gd name="T44" fmla="*/ 137 w 513"/>
                        <a:gd name="T45" fmla="*/ 40 h 193"/>
                        <a:gd name="T46" fmla="*/ 150 w 513"/>
                        <a:gd name="T47" fmla="*/ 48 h 193"/>
                        <a:gd name="T48" fmla="*/ 203 w 513"/>
                        <a:gd name="T49" fmla="*/ 58 h 193"/>
                        <a:gd name="T50" fmla="*/ 228 w 513"/>
                        <a:gd name="T51" fmla="*/ 66 h 193"/>
                        <a:gd name="T52" fmla="*/ 270 w 513"/>
                        <a:gd name="T53" fmla="*/ 65 h 193"/>
                        <a:gd name="T54" fmla="*/ 311 w 513"/>
                        <a:gd name="T55" fmla="*/ 45 h 193"/>
                        <a:gd name="T56" fmla="*/ 343 w 513"/>
                        <a:gd name="T57" fmla="*/ 41 h 193"/>
                        <a:gd name="T58" fmla="*/ 366 w 513"/>
                        <a:gd name="T59" fmla="*/ 40 h 193"/>
                        <a:gd name="T60" fmla="*/ 419 w 513"/>
                        <a:gd name="T61" fmla="*/ 25 h 193"/>
                        <a:gd name="T62" fmla="*/ 439 w 513"/>
                        <a:gd name="T63" fmla="*/ 15 h 193"/>
                        <a:gd name="T64" fmla="*/ 469 w 513"/>
                        <a:gd name="T65" fmla="*/ 0 h 193"/>
                        <a:gd name="T66" fmla="*/ 491 w 513"/>
                        <a:gd name="T67" fmla="*/ 4 h 193"/>
                        <a:gd name="T68" fmla="*/ 509 w 513"/>
                        <a:gd name="T69" fmla="*/ 32 h 193"/>
                        <a:gd name="T70" fmla="*/ 487 w 513"/>
                        <a:gd name="T71" fmla="*/ 50 h 193"/>
                        <a:gd name="T72" fmla="*/ 436 w 513"/>
                        <a:gd name="T73" fmla="*/ 64 h 193"/>
                        <a:gd name="T74" fmla="*/ 421 w 513"/>
                        <a:gd name="T75" fmla="*/ 68 h 193"/>
                        <a:gd name="T76" fmla="*/ 399 w 513"/>
                        <a:gd name="T77" fmla="*/ 77 h 193"/>
                        <a:gd name="T78" fmla="*/ 394 w 513"/>
                        <a:gd name="T79" fmla="*/ 78 h 193"/>
                        <a:gd name="T80" fmla="*/ 365 w 513"/>
                        <a:gd name="T81" fmla="*/ 88 h 193"/>
                        <a:gd name="T82" fmla="*/ 332 w 513"/>
                        <a:gd name="T83" fmla="*/ 98 h 193"/>
                        <a:gd name="T84" fmla="*/ 315 w 513"/>
                        <a:gd name="T85" fmla="*/ 107 h 193"/>
                        <a:gd name="T86" fmla="*/ 335 w 513"/>
                        <a:gd name="T87" fmla="*/ 110 h 193"/>
                        <a:gd name="T88" fmla="*/ 354 w 513"/>
                        <a:gd name="T89" fmla="*/ 111 h 193"/>
                        <a:gd name="T90" fmla="*/ 399 w 513"/>
                        <a:gd name="T91" fmla="*/ 118 h 193"/>
                        <a:gd name="T92" fmla="*/ 417 w 513"/>
                        <a:gd name="T93" fmla="*/ 126 h 193"/>
                        <a:gd name="T94" fmla="*/ 468 w 513"/>
                        <a:gd name="T95" fmla="*/ 121 h 193"/>
                        <a:gd name="T96" fmla="*/ 491 w 513"/>
                        <a:gd name="T97" fmla="*/ 118 h 193"/>
                        <a:gd name="T98" fmla="*/ 513 w 513"/>
                        <a:gd name="T99" fmla="*/ 140 h 193"/>
                        <a:gd name="T100" fmla="*/ 498 w 513"/>
                        <a:gd name="T101" fmla="*/ 166 h 193"/>
                        <a:gd name="T102" fmla="*/ 471 w 513"/>
                        <a:gd name="T103" fmla="*/ 175 h 193"/>
                        <a:gd name="T104" fmla="*/ 409 w 513"/>
                        <a:gd name="T105" fmla="*/ 183 h 193"/>
                        <a:gd name="T106" fmla="*/ 386 w 513"/>
                        <a:gd name="T107" fmla="*/ 179 h 193"/>
                        <a:gd name="T108" fmla="*/ 314 w 513"/>
                        <a:gd name="T109" fmla="*/ 155 h 193"/>
                        <a:gd name="T110" fmla="*/ 296 w 513"/>
                        <a:gd name="T111" fmla="*/ 149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513" h="193">
                          <a:moveTo>
                            <a:pt x="296" y="149"/>
                          </a:moveTo>
                          <a:lnTo>
                            <a:pt x="263" y="133"/>
                          </a:lnTo>
                          <a:lnTo>
                            <a:pt x="241" y="132"/>
                          </a:lnTo>
                          <a:lnTo>
                            <a:pt x="225" y="142"/>
                          </a:lnTo>
                          <a:lnTo>
                            <a:pt x="225" y="142"/>
                          </a:lnTo>
                          <a:lnTo>
                            <a:pt x="203" y="155"/>
                          </a:lnTo>
                          <a:lnTo>
                            <a:pt x="174" y="164"/>
                          </a:lnTo>
                          <a:lnTo>
                            <a:pt x="150" y="171"/>
                          </a:lnTo>
                          <a:lnTo>
                            <a:pt x="150" y="171"/>
                          </a:lnTo>
                          <a:lnTo>
                            <a:pt x="127" y="181"/>
                          </a:lnTo>
                          <a:lnTo>
                            <a:pt x="95" y="189"/>
                          </a:lnTo>
                          <a:lnTo>
                            <a:pt x="54" y="193"/>
                          </a:lnTo>
                          <a:lnTo>
                            <a:pt x="54" y="193"/>
                          </a:lnTo>
                          <a:lnTo>
                            <a:pt x="18" y="185"/>
                          </a:lnTo>
                          <a:lnTo>
                            <a:pt x="1" y="167"/>
                          </a:lnTo>
                          <a:lnTo>
                            <a:pt x="0" y="150"/>
                          </a:lnTo>
                          <a:lnTo>
                            <a:pt x="0" y="150"/>
                          </a:lnTo>
                          <a:lnTo>
                            <a:pt x="12" y="140"/>
                          </a:lnTo>
                          <a:lnTo>
                            <a:pt x="30" y="133"/>
                          </a:lnTo>
                          <a:lnTo>
                            <a:pt x="54" y="128"/>
                          </a:lnTo>
                          <a:lnTo>
                            <a:pt x="80" y="124"/>
                          </a:lnTo>
                          <a:lnTo>
                            <a:pt x="107" y="122"/>
                          </a:lnTo>
                          <a:lnTo>
                            <a:pt x="133" y="120"/>
                          </a:lnTo>
                          <a:lnTo>
                            <a:pt x="154" y="119"/>
                          </a:lnTo>
                          <a:lnTo>
                            <a:pt x="169" y="118"/>
                          </a:lnTo>
                          <a:lnTo>
                            <a:pt x="169" y="118"/>
                          </a:lnTo>
                          <a:lnTo>
                            <a:pt x="189" y="112"/>
                          </a:lnTo>
                          <a:lnTo>
                            <a:pt x="189" y="103"/>
                          </a:lnTo>
                          <a:lnTo>
                            <a:pt x="172" y="99"/>
                          </a:lnTo>
                          <a:lnTo>
                            <a:pt x="172" y="99"/>
                          </a:lnTo>
                          <a:lnTo>
                            <a:pt x="152" y="97"/>
                          </a:lnTo>
                          <a:lnTo>
                            <a:pt x="128" y="92"/>
                          </a:lnTo>
                          <a:lnTo>
                            <a:pt x="102" y="85"/>
                          </a:lnTo>
                          <a:lnTo>
                            <a:pt x="77" y="75"/>
                          </a:lnTo>
                          <a:lnTo>
                            <a:pt x="54" y="63"/>
                          </a:lnTo>
                          <a:lnTo>
                            <a:pt x="54" y="63"/>
                          </a:lnTo>
                          <a:lnTo>
                            <a:pt x="42" y="51"/>
                          </a:lnTo>
                          <a:lnTo>
                            <a:pt x="36" y="37"/>
                          </a:lnTo>
                          <a:lnTo>
                            <a:pt x="37" y="22"/>
                          </a:lnTo>
                          <a:lnTo>
                            <a:pt x="44" y="10"/>
                          </a:lnTo>
                          <a:lnTo>
                            <a:pt x="56" y="3"/>
                          </a:lnTo>
                          <a:lnTo>
                            <a:pt x="74" y="3"/>
                          </a:lnTo>
                          <a:lnTo>
                            <a:pt x="96" y="13"/>
                          </a:lnTo>
                          <a:lnTo>
                            <a:pt x="96" y="13"/>
                          </a:lnTo>
                          <a:lnTo>
                            <a:pt x="119" y="28"/>
                          </a:lnTo>
                          <a:lnTo>
                            <a:pt x="137" y="40"/>
                          </a:lnTo>
                          <a:lnTo>
                            <a:pt x="150" y="48"/>
                          </a:lnTo>
                          <a:lnTo>
                            <a:pt x="150" y="48"/>
                          </a:lnTo>
                          <a:lnTo>
                            <a:pt x="171" y="54"/>
                          </a:lnTo>
                          <a:lnTo>
                            <a:pt x="203" y="58"/>
                          </a:lnTo>
                          <a:lnTo>
                            <a:pt x="228" y="66"/>
                          </a:lnTo>
                          <a:lnTo>
                            <a:pt x="228" y="66"/>
                          </a:lnTo>
                          <a:lnTo>
                            <a:pt x="246" y="71"/>
                          </a:lnTo>
                          <a:lnTo>
                            <a:pt x="270" y="65"/>
                          </a:lnTo>
                          <a:lnTo>
                            <a:pt x="311" y="45"/>
                          </a:lnTo>
                          <a:lnTo>
                            <a:pt x="311" y="45"/>
                          </a:lnTo>
                          <a:lnTo>
                            <a:pt x="324" y="42"/>
                          </a:lnTo>
                          <a:lnTo>
                            <a:pt x="343" y="41"/>
                          </a:lnTo>
                          <a:lnTo>
                            <a:pt x="366" y="40"/>
                          </a:lnTo>
                          <a:lnTo>
                            <a:pt x="366" y="40"/>
                          </a:lnTo>
                          <a:lnTo>
                            <a:pt x="393" y="35"/>
                          </a:lnTo>
                          <a:lnTo>
                            <a:pt x="419" y="25"/>
                          </a:lnTo>
                          <a:lnTo>
                            <a:pt x="439" y="15"/>
                          </a:lnTo>
                          <a:lnTo>
                            <a:pt x="439" y="15"/>
                          </a:lnTo>
                          <a:lnTo>
                            <a:pt x="454" y="5"/>
                          </a:lnTo>
                          <a:lnTo>
                            <a:pt x="469" y="0"/>
                          </a:lnTo>
                          <a:lnTo>
                            <a:pt x="491" y="4"/>
                          </a:lnTo>
                          <a:lnTo>
                            <a:pt x="491" y="4"/>
                          </a:lnTo>
                          <a:lnTo>
                            <a:pt x="509" y="16"/>
                          </a:lnTo>
                          <a:lnTo>
                            <a:pt x="509" y="32"/>
                          </a:lnTo>
                          <a:lnTo>
                            <a:pt x="487" y="50"/>
                          </a:lnTo>
                          <a:lnTo>
                            <a:pt x="487" y="50"/>
                          </a:lnTo>
                          <a:lnTo>
                            <a:pt x="458" y="61"/>
                          </a:lnTo>
                          <a:lnTo>
                            <a:pt x="436" y="64"/>
                          </a:lnTo>
                          <a:lnTo>
                            <a:pt x="421" y="68"/>
                          </a:lnTo>
                          <a:lnTo>
                            <a:pt x="421" y="68"/>
                          </a:lnTo>
                          <a:lnTo>
                            <a:pt x="409" y="74"/>
                          </a:lnTo>
                          <a:lnTo>
                            <a:pt x="399" y="77"/>
                          </a:lnTo>
                          <a:lnTo>
                            <a:pt x="394" y="78"/>
                          </a:lnTo>
                          <a:lnTo>
                            <a:pt x="394" y="78"/>
                          </a:lnTo>
                          <a:lnTo>
                            <a:pt x="381" y="83"/>
                          </a:lnTo>
                          <a:lnTo>
                            <a:pt x="365" y="88"/>
                          </a:lnTo>
                          <a:lnTo>
                            <a:pt x="347" y="93"/>
                          </a:lnTo>
                          <a:lnTo>
                            <a:pt x="332" y="98"/>
                          </a:lnTo>
                          <a:lnTo>
                            <a:pt x="320" y="103"/>
                          </a:lnTo>
                          <a:lnTo>
                            <a:pt x="315" y="107"/>
                          </a:lnTo>
                          <a:lnTo>
                            <a:pt x="319" y="109"/>
                          </a:lnTo>
                          <a:lnTo>
                            <a:pt x="335" y="110"/>
                          </a:lnTo>
                          <a:lnTo>
                            <a:pt x="335" y="110"/>
                          </a:lnTo>
                          <a:lnTo>
                            <a:pt x="354" y="111"/>
                          </a:lnTo>
                          <a:lnTo>
                            <a:pt x="377" y="113"/>
                          </a:lnTo>
                          <a:lnTo>
                            <a:pt x="399" y="118"/>
                          </a:lnTo>
                          <a:lnTo>
                            <a:pt x="399" y="118"/>
                          </a:lnTo>
                          <a:lnTo>
                            <a:pt x="417" y="126"/>
                          </a:lnTo>
                          <a:lnTo>
                            <a:pt x="436" y="129"/>
                          </a:lnTo>
                          <a:lnTo>
                            <a:pt x="468" y="121"/>
                          </a:lnTo>
                          <a:lnTo>
                            <a:pt x="468" y="121"/>
                          </a:lnTo>
                          <a:lnTo>
                            <a:pt x="491" y="118"/>
                          </a:lnTo>
                          <a:lnTo>
                            <a:pt x="506" y="126"/>
                          </a:lnTo>
                          <a:lnTo>
                            <a:pt x="513" y="140"/>
                          </a:lnTo>
                          <a:lnTo>
                            <a:pt x="511" y="155"/>
                          </a:lnTo>
                          <a:lnTo>
                            <a:pt x="498" y="166"/>
                          </a:lnTo>
                          <a:lnTo>
                            <a:pt x="498" y="166"/>
                          </a:lnTo>
                          <a:lnTo>
                            <a:pt x="471" y="175"/>
                          </a:lnTo>
                          <a:lnTo>
                            <a:pt x="440" y="181"/>
                          </a:lnTo>
                          <a:lnTo>
                            <a:pt x="409" y="183"/>
                          </a:lnTo>
                          <a:lnTo>
                            <a:pt x="386" y="179"/>
                          </a:lnTo>
                          <a:lnTo>
                            <a:pt x="386" y="179"/>
                          </a:lnTo>
                          <a:lnTo>
                            <a:pt x="351" y="168"/>
                          </a:lnTo>
                          <a:lnTo>
                            <a:pt x="314" y="155"/>
                          </a:lnTo>
                          <a:lnTo>
                            <a:pt x="296" y="149"/>
                          </a:lnTo>
                          <a:lnTo>
                            <a:pt x="296" y="149"/>
                          </a:lnTo>
                          <a:close/>
                        </a:path>
                      </a:pathLst>
                    </a:custGeom>
                    <a:solidFill>
                      <a:srgbClr val="4D94C3"/>
                    </a:solidFill>
                    <a:ln w="19050" cmpd="sng">
                      <a:solidFill>
                        <a:srgbClr val="0A50A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266" y="1829"/>
                      <a:ext cx="557" cy="220"/>
                    </a:xfrm>
                    <a:custGeom>
                      <a:avLst/>
                      <a:gdLst>
                        <a:gd name="T0" fmla="*/ 290 w 557"/>
                        <a:gd name="T1" fmla="*/ 154 h 220"/>
                        <a:gd name="T2" fmla="*/ 252 w 557"/>
                        <a:gd name="T3" fmla="*/ 163 h 220"/>
                        <a:gd name="T4" fmla="*/ 230 w 557"/>
                        <a:gd name="T5" fmla="*/ 176 h 220"/>
                        <a:gd name="T6" fmla="*/ 177 w 557"/>
                        <a:gd name="T7" fmla="*/ 193 h 220"/>
                        <a:gd name="T8" fmla="*/ 158 w 557"/>
                        <a:gd name="T9" fmla="*/ 203 h 220"/>
                        <a:gd name="T10" fmla="*/ 97 w 557"/>
                        <a:gd name="T11" fmla="*/ 220 h 220"/>
                        <a:gd name="T12" fmla="*/ 65 w 557"/>
                        <a:gd name="T13" fmla="*/ 213 h 220"/>
                        <a:gd name="T14" fmla="*/ 57 w 557"/>
                        <a:gd name="T15" fmla="*/ 182 h 220"/>
                        <a:gd name="T16" fmla="*/ 71 w 557"/>
                        <a:gd name="T17" fmla="*/ 169 h 220"/>
                        <a:gd name="T18" fmla="*/ 122 w 557"/>
                        <a:gd name="T19" fmla="*/ 151 h 220"/>
                        <a:gd name="T20" fmla="*/ 177 w 557"/>
                        <a:gd name="T21" fmla="*/ 141 h 220"/>
                        <a:gd name="T22" fmla="*/ 196 w 557"/>
                        <a:gd name="T23" fmla="*/ 139 h 220"/>
                        <a:gd name="T24" fmla="*/ 216 w 557"/>
                        <a:gd name="T25" fmla="*/ 124 h 220"/>
                        <a:gd name="T26" fmla="*/ 199 w 557"/>
                        <a:gd name="T27" fmla="*/ 120 h 220"/>
                        <a:gd name="T28" fmla="*/ 161 w 557"/>
                        <a:gd name="T29" fmla="*/ 117 h 220"/>
                        <a:gd name="T30" fmla="*/ 110 w 557"/>
                        <a:gd name="T31" fmla="*/ 110 h 220"/>
                        <a:gd name="T32" fmla="*/ 57 w 557"/>
                        <a:gd name="T33" fmla="*/ 100 h 220"/>
                        <a:gd name="T34" fmla="*/ 38 w 557"/>
                        <a:gd name="T35" fmla="*/ 95 h 220"/>
                        <a:gd name="T36" fmla="*/ 12 w 557"/>
                        <a:gd name="T37" fmla="*/ 79 h 220"/>
                        <a:gd name="T38" fmla="*/ 1 w 557"/>
                        <a:gd name="T39" fmla="*/ 61 h 220"/>
                        <a:gd name="T40" fmla="*/ 3 w 557"/>
                        <a:gd name="T41" fmla="*/ 43 h 220"/>
                        <a:gd name="T42" fmla="*/ 16 w 557"/>
                        <a:gd name="T43" fmla="*/ 31 h 220"/>
                        <a:gd name="T44" fmla="*/ 41 w 557"/>
                        <a:gd name="T45" fmla="*/ 28 h 220"/>
                        <a:gd name="T46" fmla="*/ 76 w 557"/>
                        <a:gd name="T47" fmla="*/ 39 h 220"/>
                        <a:gd name="T48" fmla="*/ 97 w 557"/>
                        <a:gd name="T49" fmla="*/ 50 h 220"/>
                        <a:gd name="T50" fmla="*/ 157 w 557"/>
                        <a:gd name="T51" fmla="*/ 57 h 220"/>
                        <a:gd name="T52" fmla="*/ 177 w 557"/>
                        <a:gd name="T53" fmla="*/ 59 h 220"/>
                        <a:gd name="T54" fmla="*/ 230 w 557"/>
                        <a:gd name="T55" fmla="*/ 77 h 220"/>
                        <a:gd name="T56" fmla="*/ 255 w 557"/>
                        <a:gd name="T57" fmla="*/ 87 h 220"/>
                        <a:gd name="T58" fmla="*/ 297 w 557"/>
                        <a:gd name="T59" fmla="*/ 86 h 220"/>
                        <a:gd name="T60" fmla="*/ 338 w 557"/>
                        <a:gd name="T61" fmla="*/ 66 h 220"/>
                        <a:gd name="T62" fmla="*/ 370 w 557"/>
                        <a:gd name="T63" fmla="*/ 62 h 220"/>
                        <a:gd name="T64" fmla="*/ 393 w 557"/>
                        <a:gd name="T65" fmla="*/ 61 h 220"/>
                        <a:gd name="T66" fmla="*/ 444 w 557"/>
                        <a:gd name="T67" fmla="*/ 41 h 220"/>
                        <a:gd name="T68" fmla="*/ 487 w 557"/>
                        <a:gd name="T69" fmla="*/ 15 h 220"/>
                        <a:gd name="T70" fmla="*/ 502 w 557"/>
                        <a:gd name="T71" fmla="*/ 5 h 220"/>
                        <a:gd name="T72" fmla="*/ 539 w 557"/>
                        <a:gd name="T73" fmla="*/ 4 h 220"/>
                        <a:gd name="T74" fmla="*/ 557 w 557"/>
                        <a:gd name="T75" fmla="*/ 16 h 220"/>
                        <a:gd name="T76" fmla="*/ 536 w 557"/>
                        <a:gd name="T77" fmla="*/ 50 h 220"/>
                        <a:gd name="T78" fmla="*/ 507 w 557"/>
                        <a:gd name="T79" fmla="*/ 61 h 220"/>
                        <a:gd name="T80" fmla="*/ 470 w 557"/>
                        <a:gd name="T81" fmla="*/ 68 h 220"/>
                        <a:gd name="T82" fmla="*/ 452 w 557"/>
                        <a:gd name="T83" fmla="*/ 79 h 220"/>
                        <a:gd name="T84" fmla="*/ 421 w 557"/>
                        <a:gd name="T85" fmla="*/ 99 h 220"/>
                        <a:gd name="T86" fmla="*/ 408 w 557"/>
                        <a:gd name="T87" fmla="*/ 104 h 220"/>
                        <a:gd name="T88" fmla="*/ 374 w 557"/>
                        <a:gd name="T89" fmla="*/ 114 h 220"/>
                        <a:gd name="T90" fmla="*/ 347 w 557"/>
                        <a:gd name="T91" fmla="*/ 124 h 220"/>
                        <a:gd name="T92" fmla="*/ 346 w 557"/>
                        <a:gd name="T93" fmla="*/ 130 h 220"/>
                        <a:gd name="T94" fmla="*/ 362 w 557"/>
                        <a:gd name="T95" fmla="*/ 131 h 220"/>
                        <a:gd name="T96" fmla="*/ 410 w 557"/>
                        <a:gd name="T97" fmla="*/ 116 h 220"/>
                        <a:gd name="T98" fmla="*/ 434 w 557"/>
                        <a:gd name="T99" fmla="*/ 115 h 220"/>
                        <a:gd name="T100" fmla="*/ 471 w 557"/>
                        <a:gd name="T101" fmla="*/ 126 h 220"/>
                        <a:gd name="T102" fmla="*/ 503 w 557"/>
                        <a:gd name="T103" fmla="*/ 118 h 220"/>
                        <a:gd name="T104" fmla="*/ 541 w 557"/>
                        <a:gd name="T105" fmla="*/ 123 h 220"/>
                        <a:gd name="T106" fmla="*/ 546 w 557"/>
                        <a:gd name="T107" fmla="*/ 152 h 220"/>
                        <a:gd name="T108" fmla="*/ 533 w 557"/>
                        <a:gd name="T109" fmla="*/ 163 h 220"/>
                        <a:gd name="T110" fmla="*/ 475 w 557"/>
                        <a:gd name="T111" fmla="*/ 178 h 220"/>
                        <a:gd name="T112" fmla="*/ 421 w 557"/>
                        <a:gd name="T113" fmla="*/ 177 h 220"/>
                        <a:gd name="T114" fmla="*/ 384 w 557"/>
                        <a:gd name="T115" fmla="*/ 171 h 220"/>
                        <a:gd name="T116" fmla="*/ 323 w 557"/>
                        <a:gd name="T117" fmla="*/ 170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557" h="220">
                          <a:moveTo>
                            <a:pt x="323" y="170"/>
                          </a:moveTo>
                          <a:lnTo>
                            <a:pt x="290" y="154"/>
                          </a:lnTo>
                          <a:lnTo>
                            <a:pt x="268" y="153"/>
                          </a:lnTo>
                          <a:lnTo>
                            <a:pt x="252" y="163"/>
                          </a:lnTo>
                          <a:lnTo>
                            <a:pt x="252" y="163"/>
                          </a:lnTo>
                          <a:lnTo>
                            <a:pt x="230" y="176"/>
                          </a:lnTo>
                          <a:lnTo>
                            <a:pt x="201" y="185"/>
                          </a:lnTo>
                          <a:lnTo>
                            <a:pt x="177" y="193"/>
                          </a:lnTo>
                          <a:lnTo>
                            <a:pt x="177" y="193"/>
                          </a:lnTo>
                          <a:lnTo>
                            <a:pt x="158" y="203"/>
                          </a:lnTo>
                          <a:lnTo>
                            <a:pt x="134" y="215"/>
                          </a:lnTo>
                          <a:lnTo>
                            <a:pt x="97" y="220"/>
                          </a:lnTo>
                          <a:lnTo>
                            <a:pt x="97" y="220"/>
                          </a:lnTo>
                          <a:lnTo>
                            <a:pt x="65" y="213"/>
                          </a:lnTo>
                          <a:lnTo>
                            <a:pt x="54" y="198"/>
                          </a:lnTo>
                          <a:lnTo>
                            <a:pt x="57" y="182"/>
                          </a:lnTo>
                          <a:lnTo>
                            <a:pt x="57" y="182"/>
                          </a:lnTo>
                          <a:lnTo>
                            <a:pt x="71" y="169"/>
                          </a:lnTo>
                          <a:lnTo>
                            <a:pt x="94" y="158"/>
                          </a:lnTo>
                          <a:lnTo>
                            <a:pt x="122" y="151"/>
                          </a:lnTo>
                          <a:lnTo>
                            <a:pt x="151" y="145"/>
                          </a:lnTo>
                          <a:lnTo>
                            <a:pt x="177" y="141"/>
                          </a:lnTo>
                          <a:lnTo>
                            <a:pt x="196" y="139"/>
                          </a:lnTo>
                          <a:lnTo>
                            <a:pt x="196" y="139"/>
                          </a:lnTo>
                          <a:lnTo>
                            <a:pt x="216" y="133"/>
                          </a:lnTo>
                          <a:lnTo>
                            <a:pt x="216" y="124"/>
                          </a:lnTo>
                          <a:lnTo>
                            <a:pt x="199" y="120"/>
                          </a:lnTo>
                          <a:lnTo>
                            <a:pt x="199" y="120"/>
                          </a:lnTo>
                          <a:lnTo>
                            <a:pt x="182" y="119"/>
                          </a:lnTo>
                          <a:lnTo>
                            <a:pt x="161" y="117"/>
                          </a:lnTo>
                          <a:lnTo>
                            <a:pt x="136" y="114"/>
                          </a:lnTo>
                          <a:lnTo>
                            <a:pt x="110" y="110"/>
                          </a:lnTo>
                          <a:lnTo>
                            <a:pt x="83" y="105"/>
                          </a:lnTo>
                          <a:lnTo>
                            <a:pt x="57" y="100"/>
                          </a:lnTo>
                          <a:lnTo>
                            <a:pt x="57" y="100"/>
                          </a:lnTo>
                          <a:lnTo>
                            <a:pt x="38" y="95"/>
                          </a:lnTo>
                          <a:lnTo>
                            <a:pt x="23" y="87"/>
                          </a:lnTo>
                          <a:lnTo>
                            <a:pt x="12" y="79"/>
                          </a:lnTo>
                          <a:lnTo>
                            <a:pt x="5" y="70"/>
                          </a:lnTo>
                          <a:lnTo>
                            <a:pt x="1" y="61"/>
                          </a:lnTo>
                          <a:lnTo>
                            <a:pt x="0" y="52"/>
                          </a:lnTo>
                          <a:lnTo>
                            <a:pt x="3" y="43"/>
                          </a:lnTo>
                          <a:lnTo>
                            <a:pt x="8" y="36"/>
                          </a:lnTo>
                          <a:lnTo>
                            <a:pt x="16" y="31"/>
                          </a:lnTo>
                          <a:lnTo>
                            <a:pt x="28" y="28"/>
                          </a:lnTo>
                          <a:lnTo>
                            <a:pt x="41" y="28"/>
                          </a:lnTo>
                          <a:lnTo>
                            <a:pt x="58" y="31"/>
                          </a:lnTo>
                          <a:lnTo>
                            <a:pt x="76" y="39"/>
                          </a:lnTo>
                          <a:lnTo>
                            <a:pt x="97" y="50"/>
                          </a:lnTo>
                          <a:lnTo>
                            <a:pt x="97" y="50"/>
                          </a:lnTo>
                          <a:lnTo>
                            <a:pt x="126" y="58"/>
                          </a:lnTo>
                          <a:lnTo>
                            <a:pt x="157" y="57"/>
                          </a:lnTo>
                          <a:lnTo>
                            <a:pt x="177" y="59"/>
                          </a:lnTo>
                          <a:lnTo>
                            <a:pt x="177" y="59"/>
                          </a:lnTo>
                          <a:lnTo>
                            <a:pt x="198" y="67"/>
                          </a:lnTo>
                          <a:lnTo>
                            <a:pt x="230" y="77"/>
                          </a:lnTo>
                          <a:lnTo>
                            <a:pt x="255" y="87"/>
                          </a:lnTo>
                          <a:lnTo>
                            <a:pt x="255" y="87"/>
                          </a:lnTo>
                          <a:lnTo>
                            <a:pt x="273" y="93"/>
                          </a:lnTo>
                          <a:lnTo>
                            <a:pt x="297" y="86"/>
                          </a:lnTo>
                          <a:lnTo>
                            <a:pt x="338" y="66"/>
                          </a:lnTo>
                          <a:lnTo>
                            <a:pt x="338" y="66"/>
                          </a:lnTo>
                          <a:lnTo>
                            <a:pt x="351" y="63"/>
                          </a:lnTo>
                          <a:lnTo>
                            <a:pt x="370" y="62"/>
                          </a:lnTo>
                          <a:lnTo>
                            <a:pt x="393" y="61"/>
                          </a:lnTo>
                          <a:lnTo>
                            <a:pt x="393" y="61"/>
                          </a:lnTo>
                          <a:lnTo>
                            <a:pt x="416" y="54"/>
                          </a:lnTo>
                          <a:lnTo>
                            <a:pt x="444" y="41"/>
                          </a:lnTo>
                          <a:lnTo>
                            <a:pt x="469" y="26"/>
                          </a:lnTo>
                          <a:lnTo>
                            <a:pt x="487" y="15"/>
                          </a:lnTo>
                          <a:lnTo>
                            <a:pt x="487" y="15"/>
                          </a:lnTo>
                          <a:lnTo>
                            <a:pt x="502" y="5"/>
                          </a:lnTo>
                          <a:lnTo>
                            <a:pt x="518" y="0"/>
                          </a:lnTo>
                          <a:lnTo>
                            <a:pt x="539" y="4"/>
                          </a:lnTo>
                          <a:lnTo>
                            <a:pt x="539" y="4"/>
                          </a:lnTo>
                          <a:lnTo>
                            <a:pt x="557" y="16"/>
                          </a:lnTo>
                          <a:lnTo>
                            <a:pt x="557" y="32"/>
                          </a:lnTo>
                          <a:lnTo>
                            <a:pt x="536" y="50"/>
                          </a:lnTo>
                          <a:lnTo>
                            <a:pt x="536" y="50"/>
                          </a:lnTo>
                          <a:lnTo>
                            <a:pt x="507" y="61"/>
                          </a:lnTo>
                          <a:lnTo>
                            <a:pt x="484" y="64"/>
                          </a:lnTo>
                          <a:lnTo>
                            <a:pt x="470" y="68"/>
                          </a:lnTo>
                          <a:lnTo>
                            <a:pt x="470" y="68"/>
                          </a:lnTo>
                          <a:lnTo>
                            <a:pt x="452" y="79"/>
                          </a:lnTo>
                          <a:lnTo>
                            <a:pt x="431" y="93"/>
                          </a:lnTo>
                          <a:lnTo>
                            <a:pt x="421" y="99"/>
                          </a:lnTo>
                          <a:lnTo>
                            <a:pt x="421" y="99"/>
                          </a:lnTo>
                          <a:lnTo>
                            <a:pt x="408" y="104"/>
                          </a:lnTo>
                          <a:lnTo>
                            <a:pt x="392" y="109"/>
                          </a:lnTo>
                          <a:lnTo>
                            <a:pt x="374" y="114"/>
                          </a:lnTo>
                          <a:lnTo>
                            <a:pt x="359" y="119"/>
                          </a:lnTo>
                          <a:lnTo>
                            <a:pt x="347" y="124"/>
                          </a:lnTo>
                          <a:lnTo>
                            <a:pt x="342" y="128"/>
                          </a:lnTo>
                          <a:lnTo>
                            <a:pt x="346" y="130"/>
                          </a:lnTo>
                          <a:lnTo>
                            <a:pt x="362" y="131"/>
                          </a:lnTo>
                          <a:lnTo>
                            <a:pt x="362" y="131"/>
                          </a:lnTo>
                          <a:lnTo>
                            <a:pt x="383" y="125"/>
                          </a:lnTo>
                          <a:lnTo>
                            <a:pt x="410" y="116"/>
                          </a:lnTo>
                          <a:lnTo>
                            <a:pt x="434" y="115"/>
                          </a:lnTo>
                          <a:lnTo>
                            <a:pt x="434" y="115"/>
                          </a:lnTo>
                          <a:lnTo>
                            <a:pt x="452" y="123"/>
                          </a:lnTo>
                          <a:lnTo>
                            <a:pt x="471" y="126"/>
                          </a:lnTo>
                          <a:lnTo>
                            <a:pt x="503" y="118"/>
                          </a:lnTo>
                          <a:lnTo>
                            <a:pt x="503" y="118"/>
                          </a:lnTo>
                          <a:lnTo>
                            <a:pt x="526" y="115"/>
                          </a:lnTo>
                          <a:lnTo>
                            <a:pt x="541" y="123"/>
                          </a:lnTo>
                          <a:lnTo>
                            <a:pt x="548" y="137"/>
                          </a:lnTo>
                          <a:lnTo>
                            <a:pt x="546" y="152"/>
                          </a:lnTo>
                          <a:lnTo>
                            <a:pt x="533" y="163"/>
                          </a:lnTo>
                          <a:lnTo>
                            <a:pt x="533" y="163"/>
                          </a:lnTo>
                          <a:lnTo>
                            <a:pt x="506" y="172"/>
                          </a:lnTo>
                          <a:lnTo>
                            <a:pt x="475" y="178"/>
                          </a:lnTo>
                          <a:lnTo>
                            <a:pt x="444" y="180"/>
                          </a:lnTo>
                          <a:lnTo>
                            <a:pt x="421" y="177"/>
                          </a:lnTo>
                          <a:lnTo>
                            <a:pt x="421" y="177"/>
                          </a:lnTo>
                          <a:lnTo>
                            <a:pt x="384" y="171"/>
                          </a:lnTo>
                          <a:lnTo>
                            <a:pt x="343" y="170"/>
                          </a:lnTo>
                          <a:lnTo>
                            <a:pt x="323" y="170"/>
                          </a:lnTo>
                          <a:lnTo>
                            <a:pt x="323" y="170"/>
                          </a:lnTo>
                          <a:close/>
                        </a:path>
                      </a:pathLst>
                    </a:custGeom>
                    <a:solidFill>
                      <a:srgbClr val="3CA538"/>
                    </a:solidFill>
                    <a:ln w="19050" cmpd="sng">
                      <a:solidFill>
                        <a:srgbClr val="1E5215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851" y="1895"/>
                      <a:ext cx="201" cy="97"/>
                    </a:xfrm>
                    <a:custGeom>
                      <a:avLst/>
                      <a:gdLst>
                        <a:gd name="T0" fmla="*/ 101 w 201"/>
                        <a:gd name="T1" fmla="*/ 30 h 97"/>
                        <a:gd name="T2" fmla="*/ 84 w 201"/>
                        <a:gd name="T3" fmla="*/ 22 h 97"/>
                        <a:gd name="T4" fmla="*/ 76 w 201"/>
                        <a:gd name="T5" fmla="*/ 16 h 97"/>
                        <a:gd name="T6" fmla="*/ 58 w 201"/>
                        <a:gd name="T7" fmla="*/ 11 h 97"/>
                        <a:gd name="T8" fmla="*/ 49 w 201"/>
                        <a:gd name="T9" fmla="*/ 7 h 97"/>
                        <a:gd name="T10" fmla="*/ 20 w 201"/>
                        <a:gd name="T11" fmla="*/ 0 h 97"/>
                        <a:gd name="T12" fmla="*/ 6 w 201"/>
                        <a:gd name="T13" fmla="*/ 5 h 97"/>
                        <a:gd name="T14" fmla="*/ 0 w 201"/>
                        <a:gd name="T15" fmla="*/ 22 h 97"/>
                        <a:gd name="T16" fmla="*/ 17 w 201"/>
                        <a:gd name="T17" fmla="*/ 33 h 97"/>
                        <a:gd name="T18" fmla="*/ 66 w 201"/>
                        <a:gd name="T19" fmla="*/ 38 h 97"/>
                        <a:gd name="T20" fmla="*/ 73 w 201"/>
                        <a:gd name="T21" fmla="*/ 41 h 97"/>
                        <a:gd name="T22" fmla="*/ 67 w 201"/>
                        <a:gd name="T23" fmla="*/ 48 h 97"/>
                        <a:gd name="T24" fmla="*/ 54 w 201"/>
                        <a:gd name="T25" fmla="*/ 52 h 97"/>
                        <a:gd name="T26" fmla="*/ 20 w 201"/>
                        <a:gd name="T27" fmla="*/ 66 h 97"/>
                        <a:gd name="T28" fmla="*/ 6 w 201"/>
                        <a:gd name="T29" fmla="*/ 76 h 97"/>
                        <a:gd name="T30" fmla="*/ 20 w 201"/>
                        <a:gd name="T31" fmla="*/ 96 h 97"/>
                        <a:gd name="T32" fmla="*/ 37 w 201"/>
                        <a:gd name="T33" fmla="*/ 91 h 97"/>
                        <a:gd name="T34" fmla="*/ 53 w 201"/>
                        <a:gd name="T35" fmla="*/ 77 h 97"/>
                        <a:gd name="T36" fmla="*/ 58 w 201"/>
                        <a:gd name="T37" fmla="*/ 73 h 97"/>
                        <a:gd name="T38" fmla="*/ 79 w 201"/>
                        <a:gd name="T39" fmla="*/ 68 h 97"/>
                        <a:gd name="T40" fmla="*/ 89 w 201"/>
                        <a:gd name="T41" fmla="*/ 64 h 97"/>
                        <a:gd name="T42" fmla="*/ 105 w 201"/>
                        <a:gd name="T43" fmla="*/ 65 h 97"/>
                        <a:gd name="T44" fmla="*/ 121 w 201"/>
                        <a:gd name="T45" fmla="*/ 75 h 97"/>
                        <a:gd name="T46" fmla="*/ 134 w 201"/>
                        <a:gd name="T47" fmla="*/ 77 h 97"/>
                        <a:gd name="T48" fmla="*/ 143 w 201"/>
                        <a:gd name="T49" fmla="*/ 77 h 97"/>
                        <a:gd name="T50" fmla="*/ 163 w 201"/>
                        <a:gd name="T51" fmla="*/ 84 h 97"/>
                        <a:gd name="T52" fmla="*/ 171 w 201"/>
                        <a:gd name="T53" fmla="*/ 90 h 97"/>
                        <a:gd name="T54" fmla="*/ 183 w 201"/>
                        <a:gd name="T55" fmla="*/ 97 h 97"/>
                        <a:gd name="T56" fmla="*/ 192 w 201"/>
                        <a:gd name="T57" fmla="*/ 95 h 97"/>
                        <a:gd name="T58" fmla="*/ 199 w 201"/>
                        <a:gd name="T59" fmla="*/ 81 h 97"/>
                        <a:gd name="T60" fmla="*/ 190 w 201"/>
                        <a:gd name="T61" fmla="*/ 72 h 97"/>
                        <a:gd name="T62" fmla="*/ 170 w 201"/>
                        <a:gd name="T63" fmla="*/ 65 h 97"/>
                        <a:gd name="T64" fmla="*/ 164 w 201"/>
                        <a:gd name="T65" fmla="*/ 63 h 97"/>
                        <a:gd name="T66" fmla="*/ 155 w 201"/>
                        <a:gd name="T67" fmla="*/ 59 h 97"/>
                        <a:gd name="T68" fmla="*/ 153 w 201"/>
                        <a:gd name="T69" fmla="*/ 58 h 97"/>
                        <a:gd name="T70" fmla="*/ 124 w 201"/>
                        <a:gd name="T71" fmla="*/ 45 h 97"/>
                        <a:gd name="T72" fmla="*/ 130 w 201"/>
                        <a:gd name="T73" fmla="*/ 42 h 97"/>
                        <a:gd name="T74" fmla="*/ 147 w 201"/>
                        <a:gd name="T75" fmla="*/ 41 h 97"/>
                        <a:gd name="T76" fmla="*/ 155 w 201"/>
                        <a:gd name="T77" fmla="*/ 38 h 97"/>
                        <a:gd name="T78" fmla="*/ 171 w 201"/>
                        <a:gd name="T79" fmla="*/ 35 h 97"/>
                        <a:gd name="T80" fmla="*/ 185 w 201"/>
                        <a:gd name="T81" fmla="*/ 32 h 97"/>
                        <a:gd name="T82" fmla="*/ 201 w 201"/>
                        <a:gd name="T83" fmla="*/ 12 h 97"/>
                        <a:gd name="T84" fmla="*/ 193 w 201"/>
                        <a:gd name="T85" fmla="*/ 3 h 97"/>
                        <a:gd name="T86" fmla="*/ 163 w 201"/>
                        <a:gd name="T87" fmla="*/ 3 h 97"/>
                        <a:gd name="T88" fmla="*/ 150 w 201"/>
                        <a:gd name="T89" fmla="*/ 7 h 97"/>
                        <a:gd name="T90" fmla="*/ 122 w 201"/>
                        <a:gd name="T91" fmla="*/ 19 h 97"/>
                        <a:gd name="T92" fmla="*/ 115 w 201"/>
                        <a:gd name="T93" fmla="*/ 22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201" h="97">
                          <a:moveTo>
                            <a:pt x="115" y="22"/>
                          </a:moveTo>
                          <a:lnTo>
                            <a:pt x="101" y="30"/>
                          </a:lnTo>
                          <a:lnTo>
                            <a:pt x="91" y="29"/>
                          </a:lnTo>
                          <a:lnTo>
                            <a:pt x="84" y="22"/>
                          </a:lnTo>
                          <a:lnTo>
                            <a:pt x="84" y="22"/>
                          </a:lnTo>
                          <a:lnTo>
                            <a:pt x="76" y="16"/>
                          </a:lnTo>
                          <a:lnTo>
                            <a:pt x="67" y="14"/>
                          </a:lnTo>
                          <a:lnTo>
                            <a:pt x="58" y="11"/>
                          </a:lnTo>
                          <a:lnTo>
                            <a:pt x="58" y="11"/>
                          </a:lnTo>
                          <a:lnTo>
                            <a:pt x="49" y="7"/>
                          </a:lnTo>
                          <a:lnTo>
                            <a:pt x="36" y="2"/>
                          </a:lnTo>
                          <a:lnTo>
                            <a:pt x="20" y="0"/>
                          </a:lnTo>
                          <a:lnTo>
                            <a:pt x="20" y="0"/>
                          </a:lnTo>
                          <a:lnTo>
                            <a:pt x="6" y="5"/>
                          </a:lnTo>
                          <a:lnTo>
                            <a:pt x="0" y="13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17" y="33"/>
                          </a:lnTo>
                          <a:lnTo>
                            <a:pt x="45" y="37"/>
                          </a:lnTo>
                          <a:lnTo>
                            <a:pt x="66" y="38"/>
                          </a:lnTo>
                          <a:lnTo>
                            <a:pt x="66" y="38"/>
                          </a:lnTo>
                          <a:lnTo>
                            <a:pt x="73" y="41"/>
                          </a:lnTo>
                          <a:lnTo>
                            <a:pt x="74" y="46"/>
                          </a:lnTo>
                          <a:lnTo>
                            <a:pt x="67" y="48"/>
                          </a:lnTo>
                          <a:lnTo>
                            <a:pt x="67" y="48"/>
                          </a:lnTo>
                          <a:lnTo>
                            <a:pt x="54" y="52"/>
                          </a:lnTo>
                          <a:lnTo>
                            <a:pt x="37" y="59"/>
                          </a:lnTo>
                          <a:lnTo>
                            <a:pt x="20" y="66"/>
                          </a:lnTo>
                          <a:lnTo>
                            <a:pt x="20" y="66"/>
                          </a:lnTo>
                          <a:lnTo>
                            <a:pt x="6" y="76"/>
                          </a:lnTo>
                          <a:lnTo>
                            <a:pt x="7" y="88"/>
                          </a:lnTo>
                          <a:lnTo>
                            <a:pt x="20" y="96"/>
                          </a:lnTo>
                          <a:lnTo>
                            <a:pt x="37" y="91"/>
                          </a:lnTo>
                          <a:lnTo>
                            <a:pt x="37" y="91"/>
                          </a:lnTo>
                          <a:lnTo>
                            <a:pt x="46" y="83"/>
                          </a:lnTo>
                          <a:lnTo>
                            <a:pt x="53" y="77"/>
                          </a:lnTo>
                          <a:lnTo>
                            <a:pt x="58" y="73"/>
                          </a:lnTo>
                          <a:lnTo>
                            <a:pt x="58" y="73"/>
                          </a:lnTo>
                          <a:lnTo>
                            <a:pt x="67" y="70"/>
                          </a:lnTo>
                          <a:lnTo>
                            <a:pt x="79" y="68"/>
                          </a:lnTo>
                          <a:lnTo>
                            <a:pt x="89" y="64"/>
                          </a:lnTo>
                          <a:lnTo>
                            <a:pt x="89" y="64"/>
                          </a:lnTo>
                          <a:lnTo>
                            <a:pt x="96" y="61"/>
                          </a:lnTo>
                          <a:lnTo>
                            <a:pt x="105" y="65"/>
                          </a:lnTo>
                          <a:lnTo>
                            <a:pt x="121" y="75"/>
                          </a:lnTo>
                          <a:lnTo>
                            <a:pt x="121" y="75"/>
                          </a:lnTo>
                          <a:lnTo>
                            <a:pt x="126" y="76"/>
                          </a:lnTo>
                          <a:lnTo>
                            <a:pt x="134" y="77"/>
                          </a:lnTo>
                          <a:lnTo>
                            <a:pt x="143" y="77"/>
                          </a:lnTo>
                          <a:lnTo>
                            <a:pt x="143" y="77"/>
                          </a:lnTo>
                          <a:lnTo>
                            <a:pt x="153" y="80"/>
                          </a:lnTo>
                          <a:lnTo>
                            <a:pt x="163" y="84"/>
                          </a:lnTo>
                          <a:lnTo>
                            <a:pt x="171" y="90"/>
                          </a:lnTo>
                          <a:lnTo>
                            <a:pt x="171" y="90"/>
                          </a:lnTo>
                          <a:lnTo>
                            <a:pt x="177" y="95"/>
                          </a:lnTo>
                          <a:lnTo>
                            <a:pt x="183" y="97"/>
                          </a:lnTo>
                          <a:lnTo>
                            <a:pt x="192" y="95"/>
                          </a:lnTo>
                          <a:lnTo>
                            <a:pt x="192" y="95"/>
                          </a:lnTo>
                          <a:lnTo>
                            <a:pt x="199" y="89"/>
                          </a:lnTo>
                          <a:lnTo>
                            <a:pt x="199" y="81"/>
                          </a:lnTo>
                          <a:lnTo>
                            <a:pt x="190" y="72"/>
                          </a:lnTo>
                          <a:lnTo>
                            <a:pt x="190" y="72"/>
                          </a:lnTo>
                          <a:lnTo>
                            <a:pt x="179" y="67"/>
                          </a:lnTo>
                          <a:lnTo>
                            <a:pt x="170" y="65"/>
                          </a:lnTo>
                          <a:lnTo>
                            <a:pt x="164" y="63"/>
                          </a:lnTo>
                          <a:lnTo>
                            <a:pt x="164" y="63"/>
                          </a:lnTo>
                          <a:lnTo>
                            <a:pt x="159" y="60"/>
                          </a:lnTo>
                          <a:lnTo>
                            <a:pt x="155" y="59"/>
                          </a:lnTo>
                          <a:lnTo>
                            <a:pt x="153" y="58"/>
                          </a:lnTo>
                          <a:lnTo>
                            <a:pt x="153" y="58"/>
                          </a:lnTo>
                          <a:lnTo>
                            <a:pt x="138" y="52"/>
                          </a:lnTo>
                          <a:lnTo>
                            <a:pt x="124" y="45"/>
                          </a:lnTo>
                          <a:lnTo>
                            <a:pt x="130" y="42"/>
                          </a:lnTo>
                          <a:lnTo>
                            <a:pt x="130" y="42"/>
                          </a:lnTo>
                          <a:lnTo>
                            <a:pt x="138" y="42"/>
                          </a:lnTo>
                          <a:lnTo>
                            <a:pt x="147" y="41"/>
                          </a:lnTo>
                          <a:lnTo>
                            <a:pt x="155" y="38"/>
                          </a:lnTo>
                          <a:lnTo>
                            <a:pt x="155" y="38"/>
                          </a:lnTo>
                          <a:lnTo>
                            <a:pt x="163" y="36"/>
                          </a:lnTo>
                          <a:lnTo>
                            <a:pt x="171" y="35"/>
                          </a:lnTo>
                          <a:lnTo>
                            <a:pt x="185" y="32"/>
                          </a:lnTo>
                          <a:lnTo>
                            <a:pt x="185" y="32"/>
                          </a:lnTo>
                          <a:lnTo>
                            <a:pt x="200" y="23"/>
                          </a:lnTo>
                          <a:lnTo>
                            <a:pt x="201" y="12"/>
                          </a:lnTo>
                          <a:lnTo>
                            <a:pt x="193" y="3"/>
                          </a:lnTo>
                          <a:lnTo>
                            <a:pt x="193" y="3"/>
                          </a:lnTo>
                          <a:lnTo>
                            <a:pt x="179" y="0"/>
                          </a:lnTo>
                          <a:lnTo>
                            <a:pt x="163" y="3"/>
                          </a:lnTo>
                          <a:lnTo>
                            <a:pt x="150" y="7"/>
                          </a:lnTo>
                          <a:lnTo>
                            <a:pt x="150" y="7"/>
                          </a:lnTo>
                          <a:lnTo>
                            <a:pt x="137" y="13"/>
                          </a:lnTo>
                          <a:lnTo>
                            <a:pt x="122" y="19"/>
                          </a:lnTo>
                          <a:lnTo>
                            <a:pt x="115" y="22"/>
                          </a:lnTo>
                          <a:lnTo>
                            <a:pt x="115" y="22"/>
                          </a:lnTo>
                          <a:close/>
                        </a:path>
                      </a:pathLst>
                    </a:custGeom>
                    <a:solidFill>
                      <a:srgbClr val="4D94C3"/>
                    </a:solidFill>
                    <a:ln w="19050" cmpd="sng">
                      <a:solidFill>
                        <a:srgbClr val="0A50A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838" y="1620"/>
                      <a:ext cx="218" cy="104"/>
                    </a:xfrm>
                    <a:custGeom>
                      <a:avLst/>
                      <a:gdLst>
                        <a:gd name="T0" fmla="*/ 119 w 218"/>
                        <a:gd name="T1" fmla="*/ 74 h 104"/>
                        <a:gd name="T2" fmla="*/ 90 w 218"/>
                        <a:gd name="T3" fmla="*/ 82 h 104"/>
                        <a:gd name="T4" fmla="*/ 83 w 218"/>
                        <a:gd name="T5" fmla="*/ 87 h 104"/>
                        <a:gd name="T6" fmla="*/ 70 w 218"/>
                        <a:gd name="T7" fmla="*/ 91 h 104"/>
                        <a:gd name="T8" fmla="*/ 62 w 218"/>
                        <a:gd name="T9" fmla="*/ 96 h 104"/>
                        <a:gd name="T10" fmla="*/ 38 w 218"/>
                        <a:gd name="T11" fmla="*/ 104 h 104"/>
                        <a:gd name="T12" fmla="*/ 25 w 218"/>
                        <a:gd name="T13" fmla="*/ 101 h 104"/>
                        <a:gd name="T14" fmla="*/ 22 w 218"/>
                        <a:gd name="T15" fmla="*/ 86 h 104"/>
                        <a:gd name="T16" fmla="*/ 37 w 218"/>
                        <a:gd name="T17" fmla="*/ 74 h 104"/>
                        <a:gd name="T18" fmla="*/ 77 w 218"/>
                        <a:gd name="T19" fmla="*/ 64 h 104"/>
                        <a:gd name="T20" fmla="*/ 85 w 218"/>
                        <a:gd name="T21" fmla="*/ 61 h 104"/>
                        <a:gd name="T22" fmla="*/ 78 w 218"/>
                        <a:gd name="T23" fmla="*/ 54 h 104"/>
                        <a:gd name="T24" fmla="*/ 63 w 218"/>
                        <a:gd name="T25" fmla="*/ 53 h 104"/>
                        <a:gd name="T26" fmla="*/ 22 w 218"/>
                        <a:gd name="T27" fmla="*/ 44 h 104"/>
                        <a:gd name="T28" fmla="*/ 6 w 218"/>
                        <a:gd name="T29" fmla="*/ 35 h 104"/>
                        <a:gd name="T30" fmla="*/ 4 w 218"/>
                        <a:gd name="T31" fmla="*/ 11 h 104"/>
                        <a:gd name="T32" fmla="*/ 38 w 218"/>
                        <a:gd name="T33" fmla="*/ 20 h 104"/>
                        <a:gd name="T34" fmla="*/ 49 w 218"/>
                        <a:gd name="T35" fmla="*/ 24 h 104"/>
                        <a:gd name="T36" fmla="*/ 70 w 218"/>
                        <a:gd name="T37" fmla="*/ 24 h 104"/>
                        <a:gd name="T38" fmla="*/ 78 w 218"/>
                        <a:gd name="T39" fmla="*/ 28 h 104"/>
                        <a:gd name="T40" fmla="*/ 100 w 218"/>
                        <a:gd name="T41" fmla="*/ 38 h 104"/>
                        <a:gd name="T42" fmla="*/ 107 w 218"/>
                        <a:gd name="T43" fmla="*/ 41 h 104"/>
                        <a:gd name="T44" fmla="*/ 132 w 218"/>
                        <a:gd name="T45" fmla="*/ 28 h 104"/>
                        <a:gd name="T46" fmla="*/ 141 w 218"/>
                        <a:gd name="T47" fmla="*/ 22 h 104"/>
                        <a:gd name="T48" fmla="*/ 165 w 218"/>
                        <a:gd name="T49" fmla="*/ 7 h 104"/>
                        <a:gd name="T50" fmla="*/ 175 w 218"/>
                        <a:gd name="T51" fmla="*/ 2 h 104"/>
                        <a:gd name="T52" fmla="*/ 201 w 218"/>
                        <a:gd name="T53" fmla="*/ 2 h 104"/>
                        <a:gd name="T54" fmla="*/ 208 w 218"/>
                        <a:gd name="T55" fmla="*/ 8 h 104"/>
                        <a:gd name="T56" fmla="*/ 199 w 218"/>
                        <a:gd name="T57" fmla="*/ 25 h 104"/>
                        <a:gd name="T58" fmla="*/ 188 w 218"/>
                        <a:gd name="T59" fmla="*/ 32 h 104"/>
                        <a:gd name="T60" fmla="*/ 174 w 218"/>
                        <a:gd name="T61" fmla="*/ 39 h 104"/>
                        <a:gd name="T62" fmla="*/ 169 w 218"/>
                        <a:gd name="T63" fmla="*/ 42 h 104"/>
                        <a:gd name="T64" fmla="*/ 161 w 218"/>
                        <a:gd name="T65" fmla="*/ 44 h 104"/>
                        <a:gd name="T66" fmla="*/ 145 w 218"/>
                        <a:gd name="T67" fmla="*/ 50 h 104"/>
                        <a:gd name="T68" fmla="*/ 140 w 218"/>
                        <a:gd name="T69" fmla="*/ 57 h 104"/>
                        <a:gd name="T70" fmla="*/ 150 w 218"/>
                        <a:gd name="T71" fmla="*/ 56 h 104"/>
                        <a:gd name="T72" fmla="*/ 175 w 218"/>
                        <a:gd name="T73" fmla="*/ 55 h 104"/>
                        <a:gd name="T74" fmla="*/ 180 w 218"/>
                        <a:gd name="T75" fmla="*/ 56 h 104"/>
                        <a:gd name="T76" fmla="*/ 197 w 218"/>
                        <a:gd name="T77" fmla="*/ 53 h 104"/>
                        <a:gd name="T78" fmla="*/ 216 w 218"/>
                        <a:gd name="T79" fmla="*/ 58 h 104"/>
                        <a:gd name="T80" fmla="*/ 209 w 218"/>
                        <a:gd name="T81" fmla="*/ 76 h 104"/>
                        <a:gd name="T82" fmla="*/ 194 w 218"/>
                        <a:gd name="T83" fmla="*/ 82 h 104"/>
                        <a:gd name="T84" fmla="*/ 165 w 218"/>
                        <a:gd name="T85" fmla="*/ 83 h 104"/>
                        <a:gd name="T86" fmla="*/ 152 w 218"/>
                        <a:gd name="T87" fmla="*/ 80 h 104"/>
                        <a:gd name="T88" fmla="*/ 132 w 218"/>
                        <a:gd name="T89" fmla="*/ 77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218" h="104">
                          <a:moveTo>
                            <a:pt x="132" y="77"/>
                          </a:moveTo>
                          <a:lnTo>
                            <a:pt x="119" y="74"/>
                          </a:lnTo>
                          <a:lnTo>
                            <a:pt x="102" y="76"/>
                          </a:lnTo>
                          <a:lnTo>
                            <a:pt x="90" y="82"/>
                          </a:lnTo>
                          <a:lnTo>
                            <a:pt x="90" y="82"/>
                          </a:lnTo>
                          <a:lnTo>
                            <a:pt x="83" y="87"/>
                          </a:lnTo>
                          <a:lnTo>
                            <a:pt x="77" y="89"/>
                          </a:lnTo>
                          <a:lnTo>
                            <a:pt x="70" y="91"/>
                          </a:lnTo>
                          <a:lnTo>
                            <a:pt x="70" y="91"/>
                          </a:lnTo>
                          <a:lnTo>
                            <a:pt x="62" y="96"/>
                          </a:lnTo>
                          <a:lnTo>
                            <a:pt x="52" y="102"/>
                          </a:lnTo>
                          <a:lnTo>
                            <a:pt x="38" y="104"/>
                          </a:lnTo>
                          <a:lnTo>
                            <a:pt x="38" y="104"/>
                          </a:lnTo>
                          <a:lnTo>
                            <a:pt x="25" y="101"/>
                          </a:lnTo>
                          <a:lnTo>
                            <a:pt x="21" y="94"/>
                          </a:lnTo>
                          <a:lnTo>
                            <a:pt x="22" y="86"/>
                          </a:lnTo>
                          <a:lnTo>
                            <a:pt x="22" y="86"/>
                          </a:lnTo>
                          <a:lnTo>
                            <a:pt x="37" y="74"/>
                          </a:lnTo>
                          <a:lnTo>
                            <a:pt x="59" y="67"/>
                          </a:lnTo>
                          <a:lnTo>
                            <a:pt x="77" y="64"/>
                          </a:lnTo>
                          <a:lnTo>
                            <a:pt x="77" y="64"/>
                          </a:lnTo>
                          <a:lnTo>
                            <a:pt x="85" y="61"/>
                          </a:lnTo>
                          <a:lnTo>
                            <a:pt x="85" y="56"/>
                          </a:lnTo>
                          <a:lnTo>
                            <a:pt x="78" y="54"/>
                          </a:lnTo>
                          <a:lnTo>
                            <a:pt x="78" y="54"/>
                          </a:lnTo>
                          <a:lnTo>
                            <a:pt x="63" y="53"/>
                          </a:lnTo>
                          <a:lnTo>
                            <a:pt x="43" y="49"/>
                          </a:lnTo>
                          <a:lnTo>
                            <a:pt x="22" y="44"/>
                          </a:lnTo>
                          <a:lnTo>
                            <a:pt x="22" y="44"/>
                          </a:lnTo>
                          <a:lnTo>
                            <a:pt x="6" y="35"/>
                          </a:lnTo>
                          <a:lnTo>
                            <a:pt x="0" y="22"/>
                          </a:lnTo>
                          <a:lnTo>
                            <a:pt x="4" y="11"/>
                          </a:lnTo>
                          <a:lnTo>
                            <a:pt x="17" y="9"/>
                          </a:lnTo>
                          <a:lnTo>
                            <a:pt x="38" y="20"/>
                          </a:lnTo>
                          <a:lnTo>
                            <a:pt x="38" y="20"/>
                          </a:lnTo>
                          <a:lnTo>
                            <a:pt x="49" y="24"/>
                          </a:lnTo>
                          <a:lnTo>
                            <a:pt x="61" y="23"/>
                          </a:lnTo>
                          <a:lnTo>
                            <a:pt x="70" y="24"/>
                          </a:lnTo>
                          <a:lnTo>
                            <a:pt x="70" y="24"/>
                          </a:lnTo>
                          <a:lnTo>
                            <a:pt x="78" y="28"/>
                          </a:lnTo>
                          <a:lnTo>
                            <a:pt x="90" y="33"/>
                          </a:lnTo>
                          <a:lnTo>
                            <a:pt x="100" y="38"/>
                          </a:lnTo>
                          <a:lnTo>
                            <a:pt x="100" y="38"/>
                          </a:lnTo>
                          <a:lnTo>
                            <a:pt x="107" y="41"/>
                          </a:lnTo>
                          <a:lnTo>
                            <a:pt x="116" y="37"/>
                          </a:lnTo>
                          <a:lnTo>
                            <a:pt x="132" y="28"/>
                          </a:lnTo>
                          <a:lnTo>
                            <a:pt x="132" y="28"/>
                          </a:lnTo>
                          <a:lnTo>
                            <a:pt x="141" y="22"/>
                          </a:lnTo>
                          <a:lnTo>
                            <a:pt x="155" y="14"/>
                          </a:lnTo>
                          <a:lnTo>
                            <a:pt x="165" y="7"/>
                          </a:lnTo>
                          <a:lnTo>
                            <a:pt x="165" y="7"/>
                          </a:lnTo>
                          <a:lnTo>
                            <a:pt x="175" y="2"/>
                          </a:lnTo>
                          <a:lnTo>
                            <a:pt x="188" y="0"/>
                          </a:lnTo>
                          <a:lnTo>
                            <a:pt x="201" y="2"/>
                          </a:lnTo>
                          <a:lnTo>
                            <a:pt x="201" y="2"/>
                          </a:lnTo>
                          <a:lnTo>
                            <a:pt x="208" y="8"/>
                          </a:lnTo>
                          <a:lnTo>
                            <a:pt x="207" y="16"/>
                          </a:lnTo>
                          <a:lnTo>
                            <a:pt x="199" y="25"/>
                          </a:lnTo>
                          <a:lnTo>
                            <a:pt x="199" y="25"/>
                          </a:lnTo>
                          <a:lnTo>
                            <a:pt x="188" y="32"/>
                          </a:lnTo>
                          <a:lnTo>
                            <a:pt x="180" y="36"/>
                          </a:lnTo>
                          <a:lnTo>
                            <a:pt x="174" y="39"/>
                          </a:lnTo>
                          <a:lnTo>
                            <a:pt x="174" y="39"/>
                          </a:lnTo>
                          <a:lnTo>
                            <a:pt x="169" y="42"/>
                          </a:lnTo>
                          <a:lnTo>
                            <a:pt x="163" y="44"/>
                          </a:lnTo>
                          <a:lnTo>
                            <a:pt x="161" y="44"/>
                          </a:lnTo>
                          <a:lnTo>
                            <a:pt x="161" y="44"/>
                          </a:lnTo>
                          <a:lnTo>
                            <a:pt x="145" y="50"/>
                          </a:lnTo>
                          <a:lnTo>
                            <a:pt x="133" y="55"/>
                          </a:lnTo>
                          <a:lnTo>
                            <a:pt x="140" y="57"/>
                          </a:lnTo>
                          <a:lnTo>
                            <a:pt x="140" y="57"/>
                          </a:lnTo>
                          <a:lnTo>
                            <a:pt x="150" y="56"/>
                          </a:lnTo>
                          <a:lnTo>
                            <a:pt x="164" y="54"/>
                          </a:lnTo>
                          <a:lnTo>
                            <a:pt x="175" y="55"/>
                          </a:lnTo>
                          <a:lnTo>
                            <a:pt x="175" y="55"/>
                          </a:lnTo>
                          <a:lnTo>
                            <a:pt x="180" y="56"/>
                          </a:lnTo>
                          <a:lnTo>
                            <a:pt x="185" y="55"/>
                          </a:lnTo>
                          <a:lnTo>
                            <a:pt x="197" y="53"/>
                          </a:lnTo>
                          <a:lnTo>
                            <a:pt x="197" y="53"/>
                          </a:lnTo>
                          <a:lnTo>
                            <a:pt x="216" y="58"/>
                          </a:lnTo>
                          <a:lnTo>
                            <a:pt x="218" y="68"/>
                          </a:lnTo>
                          <a:lnTo>
                            <a:pt x="209" y="76"/>
                          </a:lnTo>
                          <a:lnTo>
                            <a:pt x="209" y="76"/>
                          </a:lnTo>
                          <a:lnTo>
                            <a:pt x="194" y="82"/>
                          </a:lnTo>
                          <a:lnTo>
                            <a:pt x="177" y="85"/>
                          </a:lnTo>
                          <a:lnTo>
                            <a:pt x="165" y="83"/>
                          </a:lnTo>
                          <a:lnTo>
                            <a:pt x="165" y="83"/>
                          </a:lnTo>
                          <a:lnTo>
                            <a:pt x="152" y="80"/>
                          </a:lnTo>
                          <a:lnTo>
                            <a:pt x="138" y="78"/>
                          </a:lnTo>
                          <a:lnTo>
                            <a:pt x="132" y="77"/>
                          </a:lnTo>
                          <a:lnTo>
                            <a:pt x="132" y="77"/>
                          </a:lnTo>
                          <a:close/>
                        </a:path>
                      </a:pathLst>
                    </a:custGeom>
                    <a:solidFill>
                      <a:srgbClr val="3CA538"/>
                    </a:solidFill>
                    <a:ln w="19050" cmpd="sng">
                      <a:solidFill>
                        <a:srgbClr val="1E5215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8344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1216" y="1360"/>
                    <a:ext cx="1224" cy="907"/>
                    <a:chOff x="1216" y="1360"/>
                    <a:chExt cx="1224" cy="907"/>
                  </a:xfrm>
                </p:grpSpPr>
                <p:sp>
                  <p:nvSpPr>
                    <p:cNvPr id="26834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542" y="1360"/>
                      <a:ext cx="898" cy="907"/>
                    </a:xfrm>
                    <a:custGeom>
                      <a:avLst/>
                      <a:gdLst>
                        <a:gd name="T0" fmla="*/ 73 w 898"/>
                        <a:gd name="T1" fmla="*/ 496 h 907"/>
                        <a:gd name="T2" fmla="*/ 115 w 898"/>
                        <a:gd name="T3" fmla="*/ 497 h 907"/>
                        <a:gd name="T4" fmla="*/ 182 w 898"/>
                        <a:gd name="T5" fmla="*/ 502 h 907"/>
                        <a:gd name="T6" fmla="*/ 262 w 898"/>
                        <a:gd name="T7" fmla="*/ 519 h 907"/>
                        <a:gd name="T8" fmla="*/ 308 w 898"/>
                        <a:gd name="T9" fmla="*/ 538 h 907"/>
                        <a:gd name="T10" fmla="*/ 308 w 898"/>
                        <a:gd name="T11" fmla="*/ 538 h 907"/>
                        <a:gd name="T12" fmla="*/ 328 w 898"/>
                        <a:gd name="T13" fmla="*/ 551 h 907"/>
                        <a:gd name="T14" fmla="*/ 375 w 898"/>
                        <a:gd name="T15" fmla="*/ 581 h 907"/>
                        <a:gd name="T16" fmla="*/ 433 w 898"/>
                        <a:gd name="T17" fmla="*/ 620 h 907"/>
                        <a:gd name="T18" fmla="*/ 500 w 898"/>
                        <a:gd name="T19" fmla="*/ 665 h 907"/>
                        <a:gd name="T20" fmla="*/ 570 w 898"/>
                        <a:gd name="T21" fmla="*/ 713 h 907"/>
                        <a:gd name="T22" fmla="*/ 639 w 898"/>
                        <a:gd name="T23" fmla="*/ 759 h 907"/>
                        <a:gd name="T24" fmla="*/ 702 w 898"/>
                        <a:gd name="T25" fmla="*/ 802 h 907"/>
                        <a:gd name="T26" fmla="*/ 755 w 898"/>
                        <a:gd name="T27" fmla="*/ 837 h 907"/>
                        <a:gd name="T28" fmla="*/ 793 w 898"/>
                        <a:gd name="T29" fmla="*/ 862 h 907"/>
                        <a:gd name="T30" fmla="*/ 807 w 898"/>
                        <a:gd name="T31" fmla="*/ 870 h 907"/>
                        <a:gd name="T32" fmla="*/ 784 w 898"/>
                        <a:gd name="T33" fmla="*/ 907 h 907"/>
                        <a:gd name="T34" fmla="*/ 873 w 898"/>
                        <a:gd name="T35" fmla="*/ 761 h 907"/>
                        <a:gd name="T36" fmla="*/ 857 w 898"/>
                        <a:gd name="T37" fmla="*/ 788 h 907"/>
                        <a:gd name="T38" fmla="*/ 845 w 898"/>
                        <a:gd name="T39" fmla="*/ 793 h 907"/>
                        <a:gd name="T40" fmla="*/ 812 w 898"/>
                        <a:gd name="T41" fmla="*/ 772 h 907"/>
                        <a:gd name="T42" fmla="*/ 763 w 898"/>
                        <a:gd name="T43" fmla="*/ 740 h 907"/>
                        <a:gd name="T44" fmla="*/ 701 w 898"/>
                        <a:gd name="T45" fmla="*/ 699 h 907"/>
                        <a:gd name="T46" fmla="*/ 634 w 898"/>
                        <a:gd name="T47" fmla="*/ 653 h 907"/>
                        <a:gd name="T48" fmla="*/ 562 w 898"/>
                        <a:gd name="T49" fmla="*/ 605 h 907"/>
                        <a:gd name="T50" fmla="*/ 494 w 898"/>
                        <a:gd name="T51" fmla="*/ 559 h 907"/>
                        <a:gd name="T52" fmla="*/ 430 w 898"/>
                        <a:gd name="T53" fmla="*/ 517 h 907"/>
                        <a:gd name="T54" fmla="*/ 378 w 898"/>
                        <a:gd name="T55" fmla="*/ 482 h 907"/>
                        <a:gd name="T56" fmla="*/ 342 w 898"/>
                        <a:gd name="T57" fmla="*/ 458 h 907"/>
                        <a:gd name="T58" fmla="*/ 342 w 898"/>
                        <a:gd name="T59" fmla="*/ 448 h 907"/>
                        <a:gd name="T60" fmla="*/ 378 w 898"/>
                        <a:gd name="T61" fmla="*/ 424 h 907"/>
                        <a:gd name="T62" fmla="*/ 430 w 898"/>
                        <a:gd name="T63" fmla="*/ 390 h 907"/>
                        <a:gd name="T64" fmla="*/ 493 w 898"/>
                        <a:gd name="T65" fmla="*/ 348 h 907"/>
                        <a:gd name="T66" fmla="*/ 562 w 898"/>
                        <a:gd name="T67" fmla="*/ 301 h 907"/>
                        <a:gd name="T68" fmla="*/ 633 w 898"/>
                        <a:gd name="T69" fmla="*/ 253 h 907"/>
                        <a:gd name="T70" fmla="*/ 701 w 898"/>
                        <a:gd name="T71" fmla="*/ 208 h 907"/>
                        <a:gd name="T72" fmla="*/ 762 w 898"/>
                        <a:gd name="T73" fmla="*/ 167 h 907"/>
                        <a:gd name="T74" fmla="*/ 811 w 898"/>
                        <a:gd name="T75" fmla="*/ 135 h 907"/>
                        <a:gd name="T76" fmla="*/ 845 w 898"/>
                        <a:gd name="T77" fmla="*/ 114 h 907"/>
                        <a:gd name="T78" fmla="*/ 857 w 898"/>
                        <a:gd name="T79" fmla="*/ 119 h 907"/>
                        <a:gd name="T80" fmla="*/ 873 w 898"/>
                        <a:gd name="T81" fmla="*/ 146 h 907"/>
                        <a:gd name="T82" fmla="*/ 784 w 898"/>
                        <a:gd name="T83" fmla="*/ 0 h 907"/>
                        <a:gd name="T84" fmla="*/ 807 w 898"/>
                        <a:gd name="T85" fmla="*/ 36 h 907"/>
                        <a:gd name="T86" fmla="*/ 786 w 898"/>
                        <a:gd name="T87" fmla="*/ 49 h 907"/>
                        <a:gd name="T88" fmla="*/ 740 w 898"/>
                        <a:gd name="T89" fmla="*/ 78 h 907"/>
                        <a:gd name="T90" fmla="*/ 679 w 898"/>
                        <a:gd name="T91" fmla="*/ 119 h 907"/>
                        <a:gd name="T92" fmla="*/ 610 w 898"/>
                        <a:gd name="T93" fmla="*/ 165 h 907"/>
                        <a:gd name="T94" fmla="*/ 537 w 898"/>
                        <a:gd name="T95" fmla="*/ 214 h 907"/>
                        <a:gd name="T96" fmla="*/ 466 w 898"/>
                        <a:gd name="T97" fmla="*/ 262 h 907"/>
                        <a:gd name="T98" fmla="*/ 401 w 898"/>
                        <a:gd name="T99" fmla="*/ 306 h 907"/>
                        <a:gd name="T100" fmla="*/ 350 w 898"/>
                        <a:gd name="T101" fmla="*/ 341 h 907"/>
                        <a:gd name="T102" fmla="*/ 317 w 898"/>
                        <a:gd name="T103" fmla="*/ 363 h 907"/>
                        <a:gd name="T104" fmla="*/ 308 w 898"/>
                        <a:gd name="T105" fmla="*/ 369 h 907"/>
                        <a:gd name="T106" fmla="*/ 236 w 898"/>
                        <a:gd name="T107" fmla="*/ 396 h 907"/>
                        <a:gd name="T108" fmla="*/ 157 w 898"/>
                        <a:gd name="T109" fmla="*/ 408 h 907"/>
                        <a:gd name="T110" fmla="*/ 99 w 898"/>
                        <a:gd name="T111" fmla="*/ 411 h 907"/>
                        <a:gd name="T112" fmla="*/ 26 w 898"/>
                        <a:gd name="T113" fmla="*/ 411 h 907"/>
                        <a:gd name="T114" fmla="*/ 0 w 898"/>
                        <a:gd name="T115" fmla="*/ 496 h 9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898" h="907">
                          <a:moveTo>
                            <a:pt x="0" y="496"/>
                          </a:moveTo>
                          <a:lnTo>
                            <a:pt x="26" y="496"/>
                          </a:lnTo>
                          <a:lnTo>
                            <a:pt x="73" y="496"/>
                          </a:lnTo>
                          <a:lnTo>
                            <a:pt x="99" y="496"/>
                          </a:lnTo>
                          <a:lnTo>
                            <a:pt x="99" y="496"/>
                          </a:lnTo>
                          <a:lnTo>
                            <a:pt x="115" y="497"/>
                          </a:lnTo>
                          <a:lnTo>
                            <a:pt x="134" y="498"/>
                          </a:lnTo>
                          <a:lnTo>
                            <a:pt x="157" y="499"/>
                          </a:lnTo>
                          <a:lnTo>
                            <a:pt x="182" y="502"/>
                          </a:lnTo>
                          <a:lnTo>
                            <a:pt x="209" y="506"/>
                          </a:lnTo>
                          <a:lnTo>
                            <a:pt x="236" y="512"/>
                          </a:lnTo>
                          <a:lnTo>
                            <a:pt x="262" y="519"/>
                          </a:lnTo>
                          <a:lnTo>
                            <a:pt x="286" y="528"/>
                          </a:lnTo>
                          <a:lnTo>
                            <a:pt x="308" y="538"/>
                          </a:lnTo>
                          <a:lnTo>
                            <a:pt x="308" y="538"/>
                          </a:lnTo>
                          <a:lnTo>
                            <a:pt x="308" y="538"/>
                          </a:lnTo>
                          <a:lnTo>
                            <a:pt x="308" y="538"/>
                          </a:lnTo>
                          <a:lnTo>
                            <a:pt x="308" y="538"/>
                          </a:lnTo>
                          <a:lnTo>
                            <a:pt x="308" y="538"/>
                          </a:lnTo>
                          <a:lnTo>
                            <a:pt x="317" y="544"/>
                          </a:lnTo>
                          <a:lnTo>
                            <a:pt x="328" y="551"/>
                          </a:lnTo>
                          <a:lnTo>
                            <a:pt x="342" y="560"/>
                          </a:lnTo>
                          <a:lnTo>
                            <a:pt x="358" y="570"/>
                          </a:lnTo>
                          <a:lnTo>
                            <a:pt x="375" y="581"/>
                          </a:lnTo>
                          <a:lnTo>
                            <a:pt x="393" y="593"/>
                          </a:lnTo>
                          <a:lnTo>
                            <a:pt x="412" y="606"/>
                          </a:lnTo>
                          <a:lnTo>
                            <a:pt x="433" y="620"/>
                          </a:lnTo>
                          <a:lnTo>
                            <a:pt x="454" y="634"/>
                          </a:lnTo>
                          <a:lnTo>
                            <a:pt x="477" y="649"/>
                          </a:lnTo>
                          <a:lnTo>
                            <a:pt x="500" y="665"/>
                          </a:lnTo>
                          <a:lnTo>
                            <a:pt x="523" y="681"/>
                          </a:lnTo>
                          <a:lnTo>
                            <a:pt x="547" y="697"/>
                          </a:lnTo>
                          <a:lnTo>
                            <a:pt x="570" y="713"/>
                          </a:lnTo>
                          <a:lnTo>
                            <a:pt x="594" y="728"/>
                          </a:lnTo>
                          <a:lnTo>
                            <a:pt x="617" y="744"/>
                          </a:lnTo>
                          <a:lnTo>
                            <a:pt x="639" y="759"/>
                          </a:lnTo>
                          <a:lnTo>
                            <a:pt x="661" y="774"/>
                          </a:lnTo>
                          <a:lnTo>
                            <a:pt x="682" y="788"/>
                          </a:lnTo>
                          <a:lnTo>
                            <a:pt x="702" y="802"/>
                          </a:lnTo>
                          <a:lnTo>
                            <a:pt x="722" y="815"/>
                          </a:lnTo>
                          <a:lnTo>
                            <a:pt x="739" y="826"/>
                          </a:lnTo>
                          <a:lnTo>
                            <a:pt x="755" y="837"/>
                          </a:lnTo>
                          <a:lnTo>
                            <a:pt x="770" y="847"/>
                          </a:lnTo>
                          <a:lnTo>
                            <a:pt x="782" y="855"/>
                          </a:lnTo>
                          <a:lnTo>
                            <a:pt x="793" y="862"/>
                          </a:lnTo>
                          <a:lnTo>
                            <a:pt x="801" y="867"/>
                          </a:lnTo>
                          <a:lnTo>
                            <a:pt x="807" y="870"/>
                          </a:lnTo>
                          <a:lnTo>
                            <a:pt x="807" y="870"/>
                          </a:lnTo>
                          <a:lnTo>
                            <a:pt x="801" y="880"/>
                          </a:lnTo>
                          <a:lnTo>
                            <a:pt x="790" y="897"/>
                          </a:lnTo>
                          <a:lnTo>
                            <a:pt x="784" y="907"/>
                          </a:lnTo>
                          <a:lnTo>
                            <a:pt x="784" y="907"/>
                          </a:lnTo>
                          <a:lnTo>
                            <a:pt x="898" y="875"/>
                          </a:lnTo>
                          <a:lnTo>
                            <a:pt x="873" y="761"/>
                          </a:lnTo>
                          <a:lnTo>
                            <a:pt x="873" y="761"/>
                          </a:lnTo>
                          <a:lnTo>
                            <a:pt x="868" y="770"/>
                          </a:lnTo>
                          <a:lnTo>
                            <a:pt x="857" y="788"/>
                          </a:lnTo>
                          <a:lnTo>
                            <a:pt x="851" y="797"/>
                          </a:lnTo>
                          <a:lnTo>
                            <a:pt x="851" y="797"/>
                          </a:lnTo>
                          <a:lnTo>
                            <a:pt x="845" y="793"/>
                          </a:lnTo>
                          <a:lnTo>
                            <a:pt x="836" y="787"/>
                          </a:lnTo>
                          <a:lnTo>
                            <a:pt x="824" y="780"/>
                          </a:lnTo>
                          <a:lnTo>
                            <a:pt x="812" y="772"/>
                          </a:lnTo>
                          <a:lnTo>
                            <a:pt x="797" y="762"/>
                          </a:lnTo>
                          <a:lnTo>
                            <a:pt x="780" y="751"/>
                          </a:lnTo>
                          <a:lnTo>
                            <a:pt x="763" y="740"/>
                          </a:lnTo>
                          <a:lnTo>
                            <a:pt x="743" y="727"/>
                          </a:lnTo>
                          <a:lnTo>
                            <a:pt x="723" y="713"/>
                          </a:lnTo>
                          <a:lnTo>
                            <a:pt x="701" y="699"/>
                          </a:lnTo>
                          <a:lnTo>
                            <a:pt x="679" y="684"/>
                          </a:lnTo>
                          <a:lnTo>
                            <a:pt x="657" y="668"/>
                          </a:lnTo>
                          <a:lnTo>
                            <a:pt x="634" y="653"/>
                          </a:lnTo>
                          <a:lnTo>
                            <a:pt x="610" y="637"/>
                          </a:lnTo>
                          <a:lnTo>
                            <a:pt x="587" y="621"/>
                          </a:lnTo>
                          <a:lnTo>
                            <a:pt x="562" y="605"/>
                          </a:lnTo>
                          <a:lnTo>
                            <a:pt x="539" y="590"/>
                          </a:lnTo>
                          <a:lnTo>
                            <a:pt x="516" y="574"/>
                          </a:lnTo>
                          <a:lnTo>
                            <a:pt x="494" y="559"/>
                          </a:lnTo>
                          <a:lnTo>
                            <a:pt x="472" y="544"/>
                          </a:lnTo>
                          <a:lnTo>
                            <a:pt x="450" y="530"/>
                          </a:lnTo>
                          <a:lnTo>
                            <a:pt x="430" y="517"/>
                          </a:lnTo>
                          <a:lnTo>
                            <a:pt x="412" y="504"/>
                          </a:lnTo>
                          <a:lnTo>
                            <a:pt x="394" y="493"/>
                          </a:lnTo>
                          <a:lnTo>
                            <a:pt x="378" y="482"/>
                          </a:lnTo>
                          <a:lnTo>
                            <a:pt x="364" y="473"/>
                          </a:lnTo>
                          <a:lnTo>
                            <a:pt x="352" y="465"/>
                          </a:lnTo>
                          <a:lnTo>
                            <a:pt x="342" y="458"/>
                          </a:lnTo>
                          <a:lnTo>
                            <a:pt x="333" y="453"/>
                          </a:lnTo>
                          <a:lnTo>
                            <a:pt x="333" y="453"/>
                          </a:lnTo>
                          <a:lnTo>
                            <a:pt x="342" y="448"/>
                          </a:lnTo>
                          <a:lnTo>
                            <a:pt x="352" y="441"/>
                          </a:lnTo>
                          <a:lnTo>
                            <a:pt x="364" y="433"/>
                          </a:lnTo>
                          <a:lnTo>
                            <a:pt x="378" y="424"/>
                          </a:lnTo>
                          <a:lnTo>
                            <a:pt x="394" y="414"/>
                          </a:lnTo>
                          <a:lnTo>
                            <a:pt x="411" y="402"/>
                          </a:lnTo>
                          <a:lnTo>
                            <a:pt x="430" y="390"/>
                          </a:lnTo>
                          <a:lnTo>
                            <a:pt x="450" y="376"/>
                          </a:lnTo>
                          <a:lnTo>
                            <a:pt x="471" y="362"/>
                          </a:lnTo>
                          <a:lnTo>
                            <a:pt x="493" y="348"/>
                          </a:lnTo>
                          <a:lnTo>
                            <a:pt x="516" y="333"/>
                          </a:lnTo>
                          <a:lnTo>
                            <a:pt x="539" y="317"/>
                          </a:lnTo>
                          <a:lnTo>
                            <a:pt x="562" y="301"/>
                          </a:lnTo>
                          <a:lnTo>
                            <a:pt x="586" y="285"/>
                          </a:lnTo>
                          <a:lnTo>
                            <a:pt x="610" y="269"/>
                          </a:lnTo>
                          <a:lnTo>
                            <a:pt x="633" y="253"/>
                          </a:lnTo>
                          <a:lnTo>
                            <a:pt x="656" y="238"/>
                          </a:lnTo>
                          <a:lnTo>
                            <a:pt x="679" y="223"/>
                          </a:lnTo>
                          <a:lnTo>
                            <a:pt x="701" y="208"/>
                          </a:lnTo>
                          <a:lnTo>
                            <a:pt x="723" y="193"/>
                          </a:lnTo>
                          <a:lnTo>
                            <a:pt x="743" y="180"/>
                          </a:lnTo>
                          <a:lnTo>
                            <a:pt x="762" y="167"/>
                          </a:lnTo>
                          <a:lnTo>
                            <a:pt x="780" y="155"/>
                          </a:lnTo>
                          <a:lnTo>
                            <a:pt x="797" y="144"/>
                          </a:lnTo>
                          <a:lnTo>
                            <a:pt x="811" y="135"/>
                          </a:lnTo>
                          <a:lnTo>
                            <a:pt x="824" y="126"/>
                          </a:lnTo>
                          <a:lnTo>
                            <a:pt x="836" y="119"/>
                          </a:lnTo>
                          <a:lnTo>
                            <a:pt x="845" y="114"/>
                          </a:lnTo>
                          <a:lnTo>
                            <a:pt x="851" y="110"/>
                          </a:lnTo>
                          <a:lnTo>
                            <a:pt x="851" y="110"/>
                          </a:lnTo>
                          <a:lnTo>
                            <a:pt x="857" y="119"/>
                          </a:lnTo>
                          <a:lnTo>
                            <a:pt x="868" y="137"/>
                          </a:lnTo>
                          <a:lnTo>
                            <a:pt x="873" y="146"/>
                          </a:lnTo>
                          <a:lnTo>
                            <a:pt x="873" y="146"/>
                          </a:lnTo>
                          <a:lnTo>
                            <a:pt x="898" y="31"/>
                          </a:lnTo>
                          <a:lnTo>
                            <a:pt x="784" y="0"/>
                          </a:lnTo>
                          <a:lnTo>
                            <a:pt x="784" y="0"/>
                          </a:lnTo>
                          <a:lnTo>
                            <a:pt x="790" y="9"/>
                          </a:lnTo>
                          <a:lnTo>
                            <a:pt x="801" y="27"/>
                          </a:lnTo>
                          <a:lnTo>
                            <a:pt x="807" y="36"/>
                          </a:lnTo>
                          <a:lnTo>
                            <a:pt x="807" y="36"/>
                          </a:lnTo>
                          <a:lnTo>
                            <a:pt x="798" y="42"/>
                          </a:lnTo>
                          <a:lnTo>
                            <a:pt x="786" y="49"/>
                          </a:lnTo>
                          <a:lnTo>
                            <a:pt x="773" y="57"/>
                          </a:lnTo>
                          <a:lnTo>
                            <a:pt x="758" y="67"/>
                          </a:lnTo>
                          <a:lnTo>
                            <a:pt x="740" y="78"/>
                          </a:lnTo>
                          <a:lnTo>
                            <a:pt x="721" y="91"/>
                          </a:lnTo>
                          <a:lnTo>
                            <a:pt x="701" y="105"/>
                          </a:lnTo>
                          <a:lnTo>
                            <a:pt x="679" y="119"/>
                          </a:lnTo>
                          <a:lnTo>
                            <a:pt x="657" y="134"/>
                          </a:lnTo>
                          <a:lnTo>
                            <a:pt x="634" y="149"/>
                          </a:lnTo>
                          <a:lnTo>
                            <a:pt x="610" y="165"/>
                          </a:lnTo>
                          <a:lnTo>
                            <a:pt x="586" y="181"/>
                          </a:lnTo>
                          <a:lnTo>
                            <a:pt x="561" y="198"/>
                          </a:lnTo>
                          <a:lnTo>
                            <a:pt x="537" y="214"/>
                          </a:lnTo>
                          <a:lnTo>
                            <a:pt x="512" y="231"/>
                          </a:lnTo>
                          <a:lnTo>
                            <a:pt x="489" y="247"/>
                          </a:lnTo>
                          <a:lnTo>
                            <a:pt x="466" y="262"/>
                          </a:lnTo>
                          <a:lnTo>
                            <a:pt x="443" y="278"/>
                          </a:lnTo>
                          <a:lnTo>
                            <a:pt x="421" y="292"/>
                          </a:lnTo>
                          <a:lnTo>
                            <a:pt x="401" y="306"/>
                          </a:lnTo>
                          <a:lnTo>
                            <a:pt x="383" y="318"/>
                          </a:lnTo>
                          <a:lnTo>
                            <a:pt x="366" y="330"/>
                          </a:lnTo>
                          <a:lnTo>
                            <a:pt x="350" y="341"/>
                          </a:lnTo>
                          <a:lnTo>
                            <a:pt x="337" y="350"/>
                          </a:lnTo>
                          <a:lnTo>
                            <a:pt x="326" y="357"/>
                          </a:lnTo>
                          <a:lnTo>
                            <a:pt x="317" y="363"/>
                          </a:lnTo>
                          <a:lnTo>
                            <a:pt x="311" y="367"/>
                          </a:lnTo>
                          <a:lnTo>
                            <a:pt x="308" y="369"/>
                          </a:lnTo>
                          <a:lnTo>
                            <a:pt x="308" y="369"/>
                          </a:lnTo>
                          <a:lnTo>
                            <a:pt x="286" y="380"/>
                          </a:lnTo>
                          <a:lnTo>
                            <a:pt x="262" y="388"/>
                          </a:lnTo>
                          <a:lnTo>
                            <a:pt x="236" y="396"/>
                          </a:lnTo>
                          <a:lnTo>
                            <a:pt x="209" y="401"/>
                          </a:lnTo>
                          <a:lnTo>
                            <a:pt x="182" y="405"/>
                          </a:lnTo>
                          <a:lnTo>
                            <a:pt x="157" y="408"/>
                          </a:lnTo>
                          <a:lnTo>
                            <a:pt x="134" y="410"/>
                          </a:lnTo>
                          <a:lnTo>
                            <a:pt x="115" y="410"/>
                          </a:lnTo>
                          <a:lnTo>
                            <a:pt x="99" y="411"/>
                          </a:lnTo>
                          <a:lnTo>
                            <a:pt x="99" y="411"/>
                          </a:lnTo>
                          <a:lnTo>
                            <a:pt x="73" y="411"/>
                          </a:lnTo>
                          <a:lnTo>
                            <a:pt x="26" y="411"/>
                          </a:lnTo>
                          <a:lnTo>
                            <a:pt x="0" y="411"/>
                          </a:lnTo>
                          <a:lnTo>
                            <a:pt x="0" y="411"/>
                          </a:lnTo>
                          <a:lnTo>
                            <a:pt x="0" y="496"/>
                          </a:lnTo>
                          <a:close/>
                        </a:path>
                      </a:pathLst>
                    </a:custGeom>
                    <a:solidFill>
                      <a:srgbClr val="4D94C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6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6" y="1771"/>
                      <a:ext cx="326" cy="85"/>
                    </a:xfrm>
                    <a:prstGeom prst="rect">
                      <a:avLst/>
                    </a:prstGeom>
                    <a:solidFill>
                      <a:srgbClr val="FA7F5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7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536"/>
                      <a:ext cx="864" cy="576"/>
                    </a:xfrm>
                    <a:prstGeom prst="rect">
                      <a:avLst/>
                    </a:prstGeom>
                    <a:solidFill>
                      <a:srgbClr val="AE733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8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1472" y="1646"/>
                      <a:ext cx="540" cy="343"/>
                    </a:xfrm>
                    <a:custGeom>
                      <a:avLst/>
                      <a:gdLst>
                        <a:gd name="T0" fmla="*/ 540 w 540"/>
                        <a:gd name="T1" fmla="*/ 343 h 343"/>
                        <a:gd name="T2" fmla="*/ 0 w 540"/>
                        <a:gd name="T3" fmla="*/ 343 h 343"/>
                        <a:gd name="T4" fmla="*/ 0 w 540"/>
                        <a:gd name="T5" fmla="*/ 0 h 343"/>
                        <a:gd name="T6" fmla="*/ 540 w 540"/>
                        <a:gd name="T7" fmla="*/ 0 h 343"/>
                        <a:gd name="T8" fmla="*/ 540 w 540"/>
                        <a:gd name="T9" fmla="*/ 343 h 343"/>
                        <a:gd name="T10" fmla="*/ 540 w 540"/>
                        <a:gd name="T11" fmla="*/ 343 h 3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40" h="343">
                          <a:moveTo>
                            <a:pt x="540" y="343"/>
                          </a:moveTo>
                          <a:lnTo>
                            <a:pt x="0" y="343"/>
                          </a:lnTo>
                          <a:lnTo>
                            <a:pt x="0" y="0"/>
                          </a:lnTo>
                          <a:lnTo>
                            <a:pt x="540" y="0"/>
                          </a:lnTo>
                          <a:lnTo>
                            <a:pt x="540" y="343"/>
                          </a:lnTo>
                          <a:lnTo>
                            <a:pt x="540" y="343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AE7332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9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0" y="1511"/>
                      <a:ext cx="788" cy="7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Meiosis</a:t>
                      </a:r>
                      <a:br>
                        <a:rPr lang="en-US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</a:br>
                      <a:r>
                        <a:rPr lang="en-US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 I</a:t>
                      </a:r>
                    </a:p>
                    <a:p>
                      <a:pPr eaLnBrk="0" hangingPunct="0"/>
                      <a:endParaRPr lang="en-US" sz="2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</a:endParaRPr>
                    </a:p>
                  </p:txBody>
                </p:sp>
              </p:grpSp>
            </p:grpSp>
          </p:grpSp>
          <p:grpSp>
            <p:nvGrpSpPr>
              <p:cNvPr id="268350" name="Group 62"/>
              <p:cNvGrpSpPr>
                <a:grpSpLocks/>
              </p:cNvGrpSpPr>
              <p:nvPr/>
            </p:nvGrpSpPr>
            <p:grpSpPr bwMode="auto">
              <a:xfrm>
                <a:off x="3264" y="875"/>
                <a:ext cx="1063" cy="1856"/>
                <a:chOff x="3264" y="875"/>
                <a:chExt cx="1063" cy="1856"/>
              </a:xfrm>
            </p:grpSpPr>
            <p:sp>
              <p:nvSpPr>
                <p:cNvPr id="268351" name="Freeform 63"/>
                <p:cNvSpPr>
                  <a:spLocks/>
                </p:cNvSpPr>
                <p:nvPr/>
              </p:nvSpPr>
              <p:spPr bwMode="auto">
                <a:xfrm>
                  <a:off x="3345" y="875"/>
                  <a:ext cx="982" cy="550"/>
                </a:xfrm>
                <a:custGeom>
                  <a:avLst/>
                  <a:gdLst>
                    <a:gd name="T0" fmla="*/ 907 w 982"/>
                    <a:gd name="T1" fmla="*/ 424 h 550"/>
                    <a:gd name="T2" fmla="*/ 849 w 982"/>
                    <a:gd name="T3" fmla="*/ 389 h 550"/>
                    <a:gd name="T4" fmla="*/ 781 w 982"/>
                    <a:gd name="T5" fmla="*/ 348 h 550"/>
                    <a:gd name="T6" fmla="*/ 714 w 982"/>
                    <a:gd name="T7" fmla="*/ 308 h 550"/>
                    <a:gd name="T8" fmla="*/ 660 w 982"/>
                    <a:gd name="T9" fmla="*/ 275 h 550"/>
                    <a:gd name="T10" fmla="*/ 694 w 982"/>
                    <a:gd name="T11" fmla="*/ 255 h 550"/>
                    <a:gd name="T12" fmla="*/ 757 w 982"/>
                    <a:gd name="T13" fmla="*/ 216 h 550"/>
                    <a:gd name="T14" fmla="*/ 826 w 982"/>
                    <a:gd name="T15" fmla="*/ 174 h 550"/>
                    <a:gd name="T16" fmla="*/ 889 w 982"/>
                    <a:gd name="T17" fmla="*/ 137 h 550"/>
                    <a:gd name="T18" fmla="*/ 935 w 982"/>
                    <a:gd name="T19" fmla="*/ 109 h 550"/>
                    <a:gd name="T20" fmla="*/ 952 w 982"/>
                    <a:gd name="T21" fmla="*/ 136 h 550"/>
                    <a:gd name="T22" fmla="*/ 982 w 982"/>
                    <a:gd name="T23" fmla="*/ 31 h 550"/>
                    <a:gd name="T24" fmla="*/ 875 w 982"/>
                    <a:gd name="T25" fmla="*/ 9 h 550"/>
                    <a:gd name="T26" fmla="*/ 891 w 982"/>
                    <a:gd name="T27" fmla="*/ 36 h 550"/>
                    <a:gd name="T28" fmla="*/ 829 w 982"/>
                    <a:gd name="T29" fmla="*/ 73 h 550"/>
                    <a:gd name="T30" fmla="*/ 755 w 982"/>
                    <a:gd name="T31" fmla="*/ 118 h 550"/>
                    <a:gd name="T32" fmla="*/ 686 w 982"/>
                    <a:gd name="T33" fmla="*/ 160 h 550"/>
                    <a:gd name="T34" fmla="*/ 641 w 982"/>
                    <a:gd name="T35" fmla="*/ 187 h 550"/>
                    <a:gd name="T36" fmla="*/ 614 w 982"/>
                    <a:gd name="T37" fmla="*/ 201 h 550"/>
                    <a:gd name="T38" fmla="*/ 536 w 982"/>
                    <a:gd name="T39" fmla="*/ 223 h 550"/>
                    <a:gd name="T40" fmla="*/ 461 w 982"/>
                    <a:gd name="T41" fmla="*/ 232 h 550"/>
                    <a:gd name="T42" fmla="*/ 426 w 982"/>
                    <a:gd name="T43" fmla="*/ 233 h 550"/>
                    <a:gd name="T44" fmla="*/ 400 w 982"/>
                    <a:gd name="T45" fmla="*/ 233 h 550"/>
                    <a:gd name="T46" fmla="*/ 334 w 982"/>
                    <a:gd name="T47" fmla="*/ 233 h 550"/>
                    <a:gd name="T48" fmla="*/ 245 w 982"/>
                    <a:gd name="T49" fmla="*/ 233 h 550"/>
                    <a:gd name="T50" fmla="*/ 150 w 982"/>
                    <a:gd name="T51" fmla="*/ 233 h 550"/>
                    <a:gd name="T52" fmla="*/ 67 w 982"/>
                    <a:gd name="T53" fmla="*/ 233 h 550"/>
                    <a:gd name="T54" fmla="*/ 13 w 982"/>
                    <a:gd name="T55" fmla="*/ 233 h 550"/>
                    <a:gd name="T56" fmla="*/ 0 w 982"/>
                    <a:gd name="T57" fmla="*/ 233 h 550"/>
                    <a:gd name="T58" fmla="*/ 4 w 982"/>
                    <a:gd name="T59" fmla="*/ 318 h 550"/>
                    <a:gd name="T60" fmla="*/ 45 w 982"/>
                    <a:gd name="T61" fmla="*/ 318 h 550"/>
                    <a:gd name="T62" fmla="*/ 120 w 982"/>
                    <a:gd name="T63" fmla="*/ 318 h 550"/>
                    <a:gd name="T64" fmla="*/ 213 w 982"/>
                    <a:gd name="T65" fmla="*/ 318 h 550"/>
                    <a:gd name="T66" fmla="*/ 306 w 982"/>
                    <a:gd name="T67" fmla="*/ 318 h 550"/>
                    <a:gd name="T68" fmla="*/ 382 w 982"/>
                    <a:gd name="T69" fmla="*/ 318 h 550"/>
                    <a:gd name="T70" fmla="*/ 423 w 982"/>
                    <a:gd name="T71" fmla="*/ 318 h 550"/>
                    <a:gd name="T72" fmla="*/ 441 w 982"/>
                    <a:gd name="T73" fmla="*/ 318 h 550"/>
                    <a:gd name="T74" fmla="*/ 510 w 982"/>
                    <a:gd name="T75" fmla="*/ 324 h 550"/>
                    <a:gd name="T76" fmla="*/ 589 w 982"/>
                    <a:gd name="T77" fmla="*/ 341 h 550"/>
                    <a:gd name="T78" fmla="*/ 635 w 982"/>
                    <a:gd name="T79" fmla="*/ 361 h 550"/>
                    <a:gd name="T80" fmla="*/ 635 w 982"/>
                    <a:gd name="T81" fmla="*/ 360 h 550"/>
                    <a:gd name="T82" fmla="*/ 674 w 982"/>
                    <a:gd name="T83" fmla="*/ 384 h 550"/>
                    <a:gd name="T84" fmla="*/ 742 w 982"/>
                    <a:gd name="T85" fmla="*/ 424 h 550"/>
                    <a:gd name="T86" fmla="*/ 809 w 982"/>
                    <a:gd name="T87" fmla="*/ 465 h 550"/>
                    <a:gd name="T88" fmla="*/ 865 w 982"/>
                    <a:gd name="T89" fmla="*/ 499 h 550"/>
                    <a:gd name="T90" fmla="*/ 891 w 982"/>
                    <a:gd name="T91" fmla="*/ 514 h 550"/>
                    <a:gd name="T92" fmla="*/ 869 w 982"/>
                    <a:gd name="T93" fmla="*/ 550 h 550"/>
                    <a:gd name="T94" fmla="*/ 957 w 982"/>
                    <a:gd name="T95" fmla="*/ 404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982" h="550">
                      <a:moveTo>
                        <a:pt x="935" y="441"/>
                      </a:moveTo>
                      <a:lnTo>
                        <a:pt x="923" y="433"/>
                      </a:lnTo>
                      <a:lnTo>
                        <a:pt x="907" y="424"/>
                      </a:lnTo>
                      <a:lnTo>
                        <a:pt x="890" y="413"/>
                      </a:lnTo>
                      <a:lnTo>
                        <a:pt x="870" y="402"/>
                      </a:lnTo>
                      <a:lnTo>
                        <a:pt x="849" y="389"/>
                      </a:lnTo>
                      <a:lnTo>
                        <a:pt x="826" y="376"/>
                      </a:lnTo>
                      <a:lnTo>
                        <a:pt x="804" y="362"/>
                      </a:lnTo>
                      <a:lnTo>
                        <a:pt x="781" y="348"/>
                      </a:lnTo>
                      <a:lnTo>
                        <a:pt x="758" y="334"/>
                      </a:lnTo>
                      <a:lnTo>
                        <a:pt x="735" y="320"/>
                      </a:lnTo>
                      <a:lnTo>
                        <a:pt x="714" y="308"/>
                      </a:lnTo>
                      <a:lnTo>
                        <a:pt x="694" y="295"/>
                      </a:lnTo>
                      <a:lnTo>
                        <a:pt x="676" y="285"/>
                      </a:lnTo>
                      <a:lnTo>
                        <a:pt x="660" y="275"/>
                      </a:lnTo>
                      <a:lnTo>
                        <a:pt x="660" y="275"/>
                      </a:lnTo>
                      <a:lnTo>
                        <a:pt x="676" y="266"/>
                      </a:lnTo>
                      <a:lnTo>
                        <a:pt x="694" y="255"/>
                      </a:lnTo>
                      <a:lnTo>
                        <a:pt x="713" y="243"/>
                      </a:lnTo>
                      <a:lnTo>
                        <a:pt x="735" y="230"/>
                      </a:lnTo>
                      <a:lnTo>
                        <a:pt x="757" y="216"/>
                      </a:lnTo>
                      <a:lnTo>
                        <a:pt x="780" y="202"/>
                      </a:lnTo>
                      <a:lnTo>
                        <a:pt x="803" y="188"/>
                      </a:lnTo>
                      <a:lnTo>
                        <a:pt x="826" y="174"/>
                      </a:lnTo>
                      <a:lnTo>
                        <a:pt x="848" y="161"/>
                      </a:lnTo>
                      <a:lnTo>
                        <a:pt x="870" y="148"/>
                      </a:lnTo>
                      <a:lnTo>
                        <a:pt x="889" y="137"/>
                      </a:lnTo>
                      <a:lnTo>
                        <a:pt x="907" y="126"/>
                      </a:lnTo>
                      <a:lnTo>
                        <a:pt x="923" y="117"/>
                      </a:lnTo>
                      <a:lnTo>
                        <a:pt x="935" y="109"/>
                      </a:lnTo>
                      <a:lnTo>
                        <a:pt x="935" y="109"/>
                      </a:lnTo>
                      <a:lnTo>
                        <a:pt x="941" y="119"/>
                      </a:lnTo>
                      <a:lnTo>
                        <a:pt x="952" y="136"/>
                      </a:lnTo>
                      <a:lnTo>
                        <a:pt x="957" y="146"/>
                      </a:lnTo>
                      <a:lnTo>
                        <a:pt x="957" y="146"/>
                      </a:lnTo>
                      <a:lnTo>
                        <a:pt x="982" y="31"/>
                      </a:lnTo>
                      <a:lnTo>
                        <a:pt x="869" y="0"/>
                      </a:lnTo>
                      <a:lnTo>
                        <a:pt x="869" y="0"/>
                      </a:lnTo>
                      <a:lnTo>
                        <a:pt x="875" y="9"/>
                      </a:lnTo>
                      <a:lnTo>
                        <a:pt x="885" y="27"/>
                      </a:lnTo>
                      <a:lnTo>
                        <a:pt x="891" y="36"/>
                      </a:lnTo>
                      <a:lnTo>
                        <a:pt x="891" y="36"/>
                      </a:lnTo>
                      <a:lnTo>
                        <a:pt x="873" y="47"/>
                      </a:lnTo>
                      <a:lnTo>
                        <a:pt x="852" y="59"/>
                      </a:lnTo>
                      <a:lnTo>
                        <a:pt x="829" y="73"/>
                      </a:lnTo>
                      <a:lnTo>
                        <a:pt x="805" y="87"/>
                      </a:lnTo>
                      <a:lnTo>
                        <a:pt x="780" y="103"/>
                      </a:lnTo>
                      <a:lnTo>
                        <a:pt x="755" y="118"/>
                      </a:lnTo>
                      <a:lnTo>
                        <a:pt x="730" y="133"/>
                      </a:lnTo>
                      <a:lnTo>
                        <a:pt x="707" y="147"/>
                      </a:lnTo>
                      <a:lnTo>
                        <a:pt x="686" y="160"/>
                      </a:lnTo>
                      <a:lnTo>
                        <a:pt x="667" y="171"/>
                      </a:lnTo>
                      <a:lnTo>
                        <a:pt x="652" y="180"/>
                      </a:lnTo>
                      <a:lnTo>
                        <a:pt x="641" y="187"/>
                      </a:lnTo>
                      <a:lnTo>
                        <a:pt x="635" y="191"/>
                      </a:lnTo>
                      <a:lnTo>
                        <a:pt x="635" y="191"/>
                      </a:lnTo>
                      <a:lnTo>
                        <a:pt x="614" y="201"/>
                      </a:lnTo>
                      <a:lnTo>
                        <a:pt x="589" y="210"/>
                      </a:lnTo>
                      <a:lnTo>
                        <a:pt x="563" y="217"/>
                      </a:lnTo>
                      <a:lnTo>
                        <a:pt x="536" y="223"/>
                      </a:lnTo>
                      <a:lnTo>
                        <a:pt x="510" y="227"/>
                      </a:lnTo>
                      <a:lnTo>
                        <a:pt x="484" y="230"/>
                      </a:lnTo>
                      <a:lnTo>
                        <a:pt x="461" y="232"/>
                      </a:lnTo>
                      <a:lnTo>
                        <a:pt x="441" y="233"/>
                      </a:lnTo>
                      <a:lnTo>
                        <a:pt x="426" y="233"/>
                      </a:lnTo>
                      <a:lnTo>
                        <a:pt x="426" y="233"/>
                      </a:lnTo>
                      <a:lnTo>
                        <a:pt x="423" y="233"/>
                      </a:lnTo>
                      <a:lnTo>
                        <a:pt x="414" y="233"/>
                      </a:lnTo>
                      <a:lnTo>
                        <a:pt x="400" y="233"/>
                      </a:lnTo>
                      <a:lnTo>
                        <a:pt x="382" y="233"/>
                      </a:lnTo>
                      <a:lnTo>
                        <a:pt x="359" y="233"/>
                      </a:lnTo>
                      <a:lnTo>
                        <a:pt x="334" y="233"/>
                      </a:lnTo>
                      <a:lnTo>
                        <a:pt x="306" y="233"/>
                      </a:lnTo>
                      <a:lnTo>
                        <a:pt x="276" y="233"/>
                      </a:lnTo>
                      <a:lnTo>
                        <a:pt x="245" y="233"/>
                      </a:lnTo>
                      <a:lnTo>
                        <a:pt x="213" y="233"/>
                      </a:lnTo>
                      <a:lnTo>
                        <a:pt x="182" y="233"/>
                      </a:lnTo>
                      <a:lnTo>
                        <a:pt x="150" y="233"/>
                      </a:lnTo>
                      <a:lnTo>
                        <a:pt x="120" y="233"/>
                      </a:lnTo>
                      <a:lnTo>
                        <a:pt x="92" y="233"/>
                      </a:lnTo>
                      <a:lnTo>
                        <a:pt x="67" y="233"/>
                      </a:lnTo>
                      <a:lnTo>
                        <a:pt x="45" y="233"/>
                      </a:lnTo>
                      <a:lnTo>
                        <a:pt x="27" y="233"/>
                      </a:lnTo>
                      <a:lnTo>
                        <a:pt x="13" y="233"/>
                      </a:lnTo>
                      <a:lnTo>
                        <a:pt x="4" y="233"/>
                      </a:lnTo>
                      <a:lnTo>
                        <a:pt x="0" y="233"/>
                      </a:lnTo>
                      <a:lnTo>
                        <a:pt x="0" y="233"/>
                      </a:lnTo>
                      <a:lnTo>
                        <a:pt x="0" y="318"/>
                      </a:lnTo>
                      <a:lnTo>
                        <a:pt x="0" y="318"/>
                      </a:lnTo>
                      <a:lnTo>
                        <a:pt x="4" y="318"/>
                      </a:lnTo>
                      <a:lnTo>
                        <a:pt x="13" y="318"/>
                      </a:lnTo>
                      <a:lnTo>
                        <a:pt x="27" y="318"/>
                      </a:lnTo>
                      <a:lnTo>
                        <a:pt x="45" y="318"/>
                      </a:lnTo>
                      <a:lnTo>
                        <a:pt x="67" y="318"/>
                      </a:lnTo>
                      <a:lnTo>
                        <a:pt x="92" y="318"/>
                      </a:lnTo>
                      <a:lnTo>
                        <a:pt x="120" y="318"/>
                      </a:lnTo>
                      <a:lnTo>
                        <a:pt x="150" y="318"/>
                      </a:lnTo>
                      <a:lnTo>
                        <a:pt x="182" y="318"/>
                      </a:lnTo>
                      <a:lnTo>
                        <a:pt x="213" y="318"/>
                      </a:lnTo>
                      <a:lnTo>
                        <a:pt x="245" y="318"/>
                      </a:lnTo>
                      <a:lnTo>
                        <a:pt x="276" y="318"/>
                      </a:lnTo>
                      <a:lnTo>
                        <a:pt x="306" y="318"/>
                      </a:lnTo>
                      <a:lnTo>
                        <a:pt x="334" y="318"/>
                      </a:lnTo>
                      <a:lnTo>
                        <a:pt x="359" y="318"/>
                      </a:lnTo>
                      <a:lnTo>
                        <a:pt x="382" y="318"/>
                      </a:lnTo>
                      <a:lnTo>
                        <a:pt x="400" y="318"/>
                      </a:lnTo>
                      <a:lnTo>
                        <a:pt x="414" y="318"/>
                      </a:lnTo>
                      <a:lnTo>
                        <a:pt x="423" y="318"/>
                      </a:lnTo>
                      <a:lnTo>
                        <a:pt x="426" y="318"/>
                      </a:lnTo>
                      <a:lnTo>
                        <a:pt x="426" y="318"/>
                      </a:lnTo>
                      <a:lnTo>
                        <a:pt x="441" y="318"/>
                      </a:lnTo>
                      <a:lnTo>
                        <a:pt x="461" y="319"/>
                      </a:lnTo>
                      <a:lnTo>
                        <a:pt x="484" y="321"/>
                      </a:lnTo>
                      <a:lnTo>
                        <a:pt x="510" y="324"/>
                      </a:lnTo>
                      <a:lnTo>
                        <a:pt x="536" y="328"/>
                      </a:lnTo>
                      <a:lnTo>
                        <a:pt x="563" y="333"/>
                      </a:lnTo>
                      <a:lnTo>
                        <a:pt x="589" y="341"/>
                      </a:lnTo>
                      <a:lnTo>
                        <a:pt x="614" y="350"/>
                      </a:lnTo>
                      <a:lnTo>
                        <a:pt x="635" y="361"/>
                      </a:lnTo>
                      <a:lnTo>
                        <a:pt x="635" y="361"/>
                      </a:lnTo>
                      <a:lnTo>
                        <a:pt x="635" y="360"/>
                      </a:lnTo>
                      <a:lnTo>
                        <a:pt x="635" y="360"/>
                      </a:lnTo>
                      <a:lnTo>
                        <a:pt x="635" y="360"/>
                      </a:lnTo>
                      <a:lnTo>
                        <a:pt x="635" y="360"/>
                      </a:lnTo>
                      <a:lnTo>
                        <a:pt x="653" y="371"/>
                      </a:lnTo>
                      <a:lnTo>
                        <a:pt x="674" y="384"/>
                      </a:lnTo>
                      <a:lnTo>
                        <a:pt x="696" y="397"/>
                      </a:lnTo>
                      <a:lnTo>
                        <a:pt x="718" y="410"/>
                      </a:lnTo>
                      <a:lnTo>
                        <a:pt x="742" y="424"/>
                      </a:lnTo>
                      <a:lnTo>
                        <a:pt x="765" y="438"/>
                      </a:lnTo>
                      <a:lnTo>
                        <a:pt x="787" y="452"/>
                      </a:lnTo>
                      <a:lnTo>
                        <a:pt x="809" y="465"/>
                      </a:lnTo>
                      <a:lnTo>
                        <a:pt x="829" y="477"/>
                      </a:lnTo>
                      <a:lnTo>
                        <a:pt x="848" y="489"/>
                      </a:lnTo>
                      <a:lnTo>
                        <a:pt x="865" y="499"/>
                      </a:lnTo>
                      <a:lnTo>
                        <a:pt x="880" y="507"/>
                      </a:lnTo>
                      <a:lnTo>
                        <a:pt x="891" y="514"/>
                      </a:lnTo>
                      <a:lnTo>
                        <a:pt x="891" y="514"/>
                      </a:lnTo>
                      <a:lnTo>
                        <a:pt x="885" y="523"/>
                      </a:lnTo>
                      <a:lnTo>
                        <a:pt x="875" y="541"/>
                      </a:lnTo>
                      <a:lnTo>
                        <a:pt x="869" y="550"/>
                      </a:lnTo>
                      <a:lnTo>
                        <a:pt x="869" y="550"/>
                      </a:lnTo>
                      <a:lnTo>
                        <a:pt x="982" y="519"/>
                      </a:lnTo>
                      <a:lnTo>
                        <a:pt x="957" y="404"/>
                      </a:lnTo>
                      <a:lnTo>
                        <a:pt x="935" y="441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52" name="Freeform 64"/>
                <p:cNvSpPr>
                  <a:spLocks/>
                </p:cNvSpPr>
                <p:nvPr/>
              </p:nvSpPr>
              <p:spPr bwMode="auto">
                <a:xfrm>
                  <a:off x="3345" y="2180"/>
                  <a:ext cx="982" cy="551"/>
                </a:xfrm>
                <a:custGeom>
                  <a:avLst/>
                  <a:gdLst>
                    <a:gd name="T0" fmla="*/ 907 w 982"/>
                    <a:gd name="T1" fmla="*/ 424 h 551"/>
                    <a:gd name="T2" fmla="*/ 849 w 982"/>
                    <a:gd name="T3" fmla="*/ 389 h 551"/>
                    <a:gd name="T4" fmla="*/ 781 w 982"/>
                    <a:gd name="T5" fmla="*/ 348 h 551"/>
                    <a:gd name="T6" fmla="*/ 714 w 982"/>
                    <a:gd name="T7" fmla="*/ 308 h 551"/>
                    <a:gd name="T8" fmla="*/ 660 w 982"/>
                    <a:gd name="T9" fmla="*/ 275 h 551"/>
                    <a:gd name="T10" fmla="*/ 694 w 982"/>
                    <a:gd name="T11" fmla="*/ 255 h 551"/>
                    <a:gd name="T12" fmla="*/ 757 w 982"/>
                    <a:gd name="T13" fmla="*/ 217 h 551"/>
                    <a:gd name="T14" fmla="*/ 826 w 982"/>
                    <a:gd name="T15" fmla="*/ 175 h 551"/>
                    <a:gd name="T16" fmla="*/ 889 w 982"/>
                    <a:gd name="T17" fmla="*/ 137 h 551"/>
                    <a:gd name="T18" fmla="*/ 935 w 982"/>
                    <a:gd name="T19" fmla="*/ 110 h 551"/>
                    <a:gd name="T20" fmla="*/ 952 w 982"/>
                    <a:gd name="T21" fmla="*/ 137 h 551"/>
                    <a:gd name="T22" fmla="*/ 982 w 982"/>
                    <a:gd name="T23" fmla="*/ 31 h 551"/>
                    <a:gd name="T24" fmla="*/ 875 w 982"/>
                    <a:gd name="T25" fmla="*/ 9 h 551"/>
                    <a:gd name="T26" fmla="*/ 891 w 982"/>
                    <a:gd name="T27" fmla="*/ 36 h 551"/>
                    <a:gd name="T28" fmla="*/ 829 w 982"/>
                    <a:gd name="T29" fmla="*/ 73 h 551"/>
                    <a:gd name="T30" fmla="*/ 755 w 982"/>
                    <a:gd name="T31" fmla="*/ 118 h 551"/>
                    <a:gd name="T32" fmla="*/ 686 w 982"/>
                    <a:gd name="T33" fmla="*/ 160 h 551"/>
                    <a:gd name="T34" fmla="*/ 641 w 982"/>
                    <a:gd name="T35" fmla="*/ 187 h 551"/>
                    <a:gd name="T36" fmla="*/ 614 w 982"/>
                    <a:gd name="T37" fmla="*/ 202 h 551"/>
                    <a:gd name="T38" fmla="*/ 536 w 982"/>
                    <a:gd name="T39" fmla="*/ 223 h 551"/>
                    <a:gd name="T40" fmla="*/ 461 w 982"/>
                    <a:gd name="T41" fmla="*/ 232 h 551"/>
                    <a:gd name="T42" fmla="*/ 426 w 982"/>
                    <a:gd name="T43" fmla="*/ 233 h 551"/>
                    <a:gd name="T44" fmla="*/ 400 w 982"/>
                    <a:gd name="T45" fmla="*/ 233 h 551"/>
                    <a:gd name="T46" fmla="*/ 334 w 982"/>
                    <a:gd name="T47" fmla="*/ 233 h 551"/>
                    <a:gd name="T48" fmla="*/ 245 w 982"/>
                    <a:gd name="T49" fmla="*/ 233 h 551"/>
                    <a:gd name="T50" fmla="*/ 150 w 982"/>
                    <a:gd name="T51" fmla="*/ 233 h 551"/>
                    <a:gd name="T52" fmla="*/ 67 w 982"/>
                    <a:gd name="T53" fmla="*/ 233 h 551"/>
                    <a:gd name="T54" fmla="*/ 13 w 982"/>
                    <a:gd name="T55" fmla="*/ 233 h 551"/>
                    <a:gd name="T56" fmla="*/ 0 w 982"/>
                    <a:gd name="T57" fmla="*/ 233 h 551"/>
                    <a:gd name="T58" fmla="*/ 4 w 982"/>
                    <a:gd name="T59" fmla="*/ 318 h 551"/>
                    <a:gd name="T60" fmla="*/ 45 w 982"/>
                    <a:gd name="T61" fmla="*/ 318 h 551"/>
                    <a:gd name="T62" fmla="*/ 120 w 982"/>
                    <a:gd name="T63" fmla="*/ 318 h 551"/>
                    <a:gd name="T64" fmla="*/ 213 w 982"/>
                    <a:gd name="T65" fmla="*/ 318 h 551"/>
                    <a:gd name="T66" fmla="*/ 306 w 982"/>
                    <a:gd name="T67" fmla="*/ 318 h 551"/>
                    <a:gd name="T68" fmla="*/ 382 w 982"/>
                    <a:gd name="T69" fmla="*/ 318 h 551"/>
                    <a:gd name="T70" fmla="*/ 423 w 982"/>
                    <a:gd name="T71" fmla="*/ 318 h 551"/>
                    <a:gd name="T72" fmla="*/ 441 w 982"/>
                    <a:gd name="T73" fmla="*/ 319 h 551"/>
                    <a:gd name="T74" fmla="*/ 510 w 982"/>
                    <a:gd name="T75" fmla="*/ 324 h 551"/>
                    <a:gd name="T76" fmla="*/ 589 w 982"/>
                    <a:gd name="T77" fmla="*/ 341 h 551"/>
                    <a:gd name="T78" fmla="*/ 635 w 982"/>
                    <a:gd name="T79" fmla="*/ 361 h 551"/>
                    <a:gd name="T80" fmla="*/ 635 w 982"/>
                    <a:gd name="T81" fmla="*/ 360 h 551"/>
                    <a:gd name="T82" fmla="*/ 674 w 982"/>
                    <a:gd name="T83" fmla="*/ 384 h 551"/>
                    <a:gd name="T84" fmla="*/ 742 w 982"/>
                    <a:gd name="T85" fmla="*/ 425 h 551"/>
                    <a:gd name="T86" fmla="*/ 809 w 982"/>
                    <a:gd name="T87" fmla="*/ 465 h 551"/>
                    <a:gd name="T88" fmla="*/ 865 w 982"/>
                    <a:gd name="T89" fmla="*/ 499 h 551"/>
                    <a:gd name="T90" fmla="*/ 891 w 982"/>
                    <a:gd name="T91" fmla="*/ 514 h 551"/>
                    <a:gd name="T92" fmla="*/ 869 w 982"/>
                    <a:gd name="T93" fmla="*/ 551 h 551"/>
                    <a:gd name="T94" fmla="*/ 957 w 982"/>
                    <a:gd name="T95" fmla="*/ 404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982" h="551">
                      <a:moveTo>
                        <a:pt x="935" y="441"/>
                      </a:moveTo>
                      <a:lnTo>
                        <a:pt x="923" y="433"/>
                      </a:lnTo>
                      <a:lnTo>
                        <a:pt x="907" y="424"/>
                      </a:lnTo>
                      <a:lnTo>
                        <a:pt x="890" y="414"/>
                      </a:lnTo>
                      <a:lnTo>
                        <a:pt x="870" y="402"/>
                      </a:lnTo>
                      <a:lnTo>
                        <a:pt x="849" y="389"/>
                      </a:lnTo>
                      <a:lnTo>
                        <a:pt x="826" y="376"/>
                      </a:lnTo>
                      <a:lnTo>
                        <a:pt x="804" y="362"/>
                      </a:lnTo>
                      <a:lnTo>
                        <a:pt x="781" y="348"/>
                      </a:lnTo>
                      <a:lnTo>
                        <a:pt x="758" y="335"/>
                      </a:lnTo>
                      <a:lnTo>
                        <a:pt x="735" y="321"/>
                      </a:lnTo>
                      <a:lnTo>
                        <a:pt x="714" y="308"/>
                      </a:lnTo>
                      <a:lnTo>
                        <a:pt x="694" y="296"/>
                      </a:lnTo>
                      <a:lnTo>
                        <a:pt x="676" y="285"/>
                      </a:lnTo>
                      <a:lnTo>
                        <a:pt x="660" y="275"/>
                      </a:lnTo>
                      <a:lnTo>
                        <a:pt x="660" y="275"/>
                      </a:lnTo>
                      <a:lnTo>
                        <a:pt x="676" y="266"/>
                      </a:lnTo>
                      <a:lnTo>
                        <a:pt x="694" y="255"/>
                      </a:lnTo>
                      <a:lnTo>
                        <a:pt x="713" y="243"/>
                      </a:lnTo>
                      <a:lnTo>
                        <a:pt x="735" y="230"/>
                      </a:lnTo>
                      <a:lnTo>
                        <a:pt x="757" y="217"/>
                      </a:lnTo>
                      <a:lnTo>
                        <a:pt x="780" y="202"/>
                      </a:lnTo>
                      <a:lnTo>
                        <a:pt x="803" y="188"/>
                      </a:lnTo>
                      <a:lnTo>
                        <a:pt x="826" y="175"/>
                      </a:lnTo>
                      <a:lnTo>
                        <a:pt x="848" y="161"/>
                      </a:lnTo>
                      <a:lnTo>
                        <a:pt x="870" y="149"/>
                      </a:lnTo>
                      <a:lnTo>
                        <a:pt x="889" y="137"/>
                      </a:lnTo>
                      <a:lnTo>
                        <a:pt x="907" y="126"/>
                      </a:lnTo>
                      <a:lnTo>
                        <a:pt x="923" y="117"/>
                      </a:lnTo>
                      <a:lnTo>
                        <a:pt x="935" y="110"/>
                      </a:lnTo>
                      <a:lnTo>
                        <a:pt x="935" y="110"/>
                      </a:lnTo>
                      <a:lnTo>
                        <a:pt x="941" y="119"/>
                      </a:lnTo>
                      <a:lnTo>
                        <a:pt x="952" y="137"/>
                      </a:lnTo>
                      <a:lnTo>
                        <a:pt x="957" y="146"/>
                      </a:lnTo>
                      <a:lnTo>
                        <a:pt x="957" y="146"/>
                      </a:lnTo>
                      <a:lnTo>
                        <a:pt x="982" y="31"/>
                      </a:lnTo>
                      <a:lnTo>
                        <a:pt x="869" y="0"/>
                      </a:lnTo>
                      <a:lnTo>
                        <a:pt x="869" y="0"/>
                      </a:lnTo>
                      <a:lnTo>
                        <a:pt x="875" y="9"/>
                      </a:lnTo>
                      <a:lnTo>
                        <a:pt x="885" y="27"/>
                      </a:lnTo>
                      <a:lnTo>
                        <a:pt x="891" y="36"/>
                      </a:lnTo>
                      <a:lnTo>
                        <a:pt x="891" y="36"/>
                      </a:lnTo>
                      <a:lnTo>
                        <a:pt x="873" y="47"/>
                      </a:lnTo>
                      <a:lnTo>
                        <a:pt x="852" y="59"/>
                      </a:lnTo>
                      <a:lnTo>
                        <a:pt x="829" y="73"/>
                      </a:lnTo>
                      <a:lnTo>
                        <a:pt x="805" y="88"/>
                      </a:lnTo>
                      <a:lnTo>
                        <a:pt x="780" y="103"/>
                      </a:lnTo>
                      <a:lnTo>
                        <a:pt x="755" y="118"/>
                      </a:lnTo>
                      <a:lnTo>
                        <a:pt x="730" y="133"/>
                      </a:lnTo>
                      <a:lnTo>
                        <a:pt x="707" y="147"/>
                      </a:lnTo>
                      <a:lnTo>
                        <a:pt x="686" y="160"/>
                      </a:lnTo>
                      <a:lnTo>
                        <a:pt x="667" y="171"/>
                      </a:lnTo>
                      <a:lnTo>
                        <a:pt x="652" y="180"/>
                      </a:lnTo>
                      <a:lnTo>
                        <a:pt x="641" y="187"/>
                      </a:lnTo>
                      <a:lnTo>
                        <a:pt x="635" y="191"/>
                      </a:lnTo>
                      <a:lnTo>
                        <a:pt x="635" y="191"/>
                      </a:lnTo>
                      <a:lnTo>
                        <a:pt x="614" y="202"/>
                      </a:lnTo>
                      <a:lnTo>
                        <a:pt x="589" y="210"/>
                      </a:lnTo>
                      <a:lnTo>
                        <a:pt x="563" y="218"/>
                      </a:lnTo>
                      <a:lnTo>
                        <a:pt x="536" y="223"/>
                      </a:lnTo>
                      <a:lnTo>
                        <a:pt x="510" y="227"/>
                      </a:lnTo>
                      <a:lnTo>
                        <a:pt x="484" y="230"/>
                      </a:lnTo>
                      <a:lnTo>
                        <a:pt x="461" y="232"/>
                      </a:lnTo>
                      <a:lnTo>
                        <a:pt x="441" y="233"/>
                      </a:lnTo>
                      <a:lnTo>
                        <a:pt x="426" y="233"/>
                      </a:lnTo>
                      <a:lnTo>
                        <a:pt x="426" y="233"/>
                      </a:lnTo>
                      <a:lnTo>
                        <a:pt x="423" y="233"/>
                      </a:lnTo>
                      <a:lnTo>
                        <a:pt x="414" y="233"/>
                      </a:lnTo>
                      <a:lnTo>
                        <a:pt x="400" y="233"/>
                      </a:lnTo>
                      <a:lnTo>
                        <a:pt x="382" y="233"/>
                      </a:lnTo>
                      <a:lnTo>
                        <a:pt x="359" y="233"/>
                      </a:lnTo>
                      <a:lnTo>
                        <a:pt x="334" y="233"/>
                      </a:lnTo>
                      <a:lnTo>
                        <a:pt x="306" y="233"/>
                      </a:lnTo>
                      <a:lnTo>
                        <a:pt x="276" y="233"/>
                      </a:lnTo>
                      <a:lnTo>
                        <a:pt x="245" y="233"/>
                      </a:lnTo>
                      <a:lnTo>
                        <a:pt x="213" y="233"/>
                      </a:lnTo>
                      <a:lnTo>
                        <a:pt x="182" y="233"/>
                      </a:lnTo>
                      <a:lnTo>
                        <a:pt x="150" y="233"/>
                      </a:lnTo>
                      <a:lnTo>
                        <a:pt x="120" y="233"/>
                      </a:lnTo>
                      <a:lnTo>
                        <a:pt x="92" y="233"/>
                      </a:lnTo>
                      <a:lnTo>
                        <a:pt x="67" y="233"/>
                      </a:lnTo>
                      <a:lnTo>
                        <a:pt x="45" y="233"/>
                      </a:lnTo>
                      <a:lnTo>
                        <a:pt x="27" y="233"/>
                      </a:lnTo>
                      <a:lnTo>
                        <a:pt x="13" y="233"/>
                      </a:lnTo>
                      <a:lnTo>
                        <a:pt x="4" y="233"/>
                      </a:lnTo>
                      <a:lnTo>
                        <a:pt x="0" y="233"/>
                      </a:lnTo>
                      <a:lnTo>
                        <a:pt x="0" y="233"/>
                      </a:lnTo>
                      <a:lnTo>
                        <a:pt x="0" y="318"/>
                      </a:lnTo>
                      <a:lnTo>
                        <a:pt x="0" y="318"/>
                      </a:lnTo>
                      <a:lnTo>
                        <a:pt x="4" y="318"/>
                      </a:lnTo>
                      <a:lnTo>
                        <a:pt x="13" y="318"/>
                      </a:lnTo>
                      <a:lnTo>
                        <a:pt x="27" y="318"/>
                      </a:lnTo>
                      <a:lnTo>
                        <a:pt x="45" y="318"/>
                      </a:lnTo>
                      <a:lnTo>
                        <a:pt x="67" y="318"/>
                      </a:lnTo>
                      <a:lnTo>
                        <a:pt x="92" y="318"/>
                      </a:lnTo>
                      <a:lnTo>
                        <a:pt x="120" y="318"/>
                      </a:lnTo>
                      <a:lnTo>
                        <a:pt x="150" y="318"/>
                      </a:lnTo>
                      <a:lnTo>
                        <a:pt x="182" y="318"/>
                      </a:lnTo>
                      <a:lnTo>
                        <a:pt x="213" y="318"/>
                      </a:lnTo>
                      <a:lnTo>
                        <a:pt x="245" y="318"/>
                      </a:lnTo>
                      <a:lnTo>
                        <a:pt x="276" y="318"/>
                      </a:lnTo>
                      <a:lnTo>
                        <a:pt x="306" y="318"/>
                      </a:lnTo>
                      <a:lnTo>
                        <a:pt x="334" y="318"/>
                      </a:lnTo>
                      <a:lnTo>
                        <a:pt x="359" y="318"/>
                      </a:lnTo>
                      <a:lnTo>
                        <a:pt x="382" y="318"/>
                      </a:lnTo>
                      <a:lnTo>
                        <a:pt x="400" y="318"/>
                      </a:lnTo>
                      <a:lnTo>
                        <a:pt x="414" y="318"/>
                      </a:lnTo>
                      <a:lnTo>
                        <a:pt x="423" y="318"/>
                      </a:lnTo>
                      <a:lnTo>
                        <a:pt x="426" y="318"/>
                      </a:lnTo>
                      <a:lnTo>
                        <a:pt x="426" y="318"/>
                      </a:lnTo>
                      <a:lnTo>
                        <a:pt x="441" y="319"/>
                      </a:lnTo>
                      <a:lnTo>
                        <a:pt x="461" y="320"/>
                      </a:lnTo>
                      <a:lnTo>
                        <a:pt x="484" y="321"/>
                      </a:lnTo>
                      <a:lnTo>
                        <a:pt x="510" y="324"/>
                      </a:lnTo>
                      <a:lnTo>
                        <a:pt x="536" y="328"/>
                      </a:lnTo>
                      <a:lnTo>
                        <a:pt x="563" y="334"/>
                      </a:lnTo>
                      <a:lnTo>
                        <a:pt x="589" y="341"/>
                      </a:lnTo>
                      <a:lnTo>
                        <a:pt x="614" y="350"/>
                      </a:lnTo>
                      <a:lnTo>
                        <a:pt x="635" y="361"/>
                      </a:lnTo>
                      <a:lnTo>
                        <a:pt x="635" y="361"/>
                      </a:lnTo>
                      <a:lnTo>
                        <a:pt x="635" y="361"/>
                      </a:lnTo>
                      <a:lnTo>
                        <a:pt x="635" y="360"/>
                      </a:lnTo>
                      <a:lnTo>
                        <a:pt x="635" y="360"/>
                      </a:lnTo>
                      <a:lnTo>
                        <a:pt x="635" y="360"/>
                      </a:lnTo>
                      <a:lnTo>
                        <a:pt x="653" y="372"/>
                      </a:lnTo>
                      <a:lnTo>
                        <a:pt x="674" y="384"/>
                      </a:lnTo>
                      <a:lnTo>
                        <a:pt x="696" y="397"/>
                      </a:lnTo>
                      <a:lnTo>
                        <a:pt x="718" y="411"/>
                      </a:lnTo>
                      <a:lnTo>
                        <a:pt x="742" y="425"/>
                      </a:lnTo>
                      <a:lnTo>
                        <a:pt x="765" y="438"/>
                      </a:lnTo>
                      <a:lnTo>
                        <a:pt x="787" y="452"/>
                      </a:lnTo>
                      <a:lnTo>
                        <a:pt x="809" y="465"/>
                      </a:lnTo>
                      <a:lnTo>
                        <a:pt x="829" y="478"/>
                      </a:lnTo>
                      <a:lnTo>
                        <a:pt x="848" y="489"/>
                      </a:lnTo>
                      <a:lnTo>
                        <a:pt x="865" y="499"/>
                      </a:lnTo>
                      <a:lnTo>
                        <a:pt x="880" y="507"/>
                      </a:lnTo>
                      <a:lnTo>
                        <a:pt x="891" y="514"/>
                      </a:lnTo>
                      <a:lnTo>
                        <a:pt x="891" y="514"/>
                      </a:lnTo>
                      <a:lnTo>
                        <a:pt x="885" y="524"/>
                      </a:lnTo>
                      <a:lnTo>
                        <a:pt x="875" y="541"/>
                      </a:lnTo>
                      <a:lnTo>
                        <a:pt x="869" y="551"/>
                      </a:lnTo>
                      <a:lnTo>
                        <a:pt x="869" y="551"/>
                      </a:lnTo>
                      <a:lnTo>
                        <a:pt x="982" y="519"/>
                      </a:lnTo>
                      <a:lnTo>
                        <a:pt x="957" y="404"/>
                      </a:lnTo>
                      <a:lnTo>
                        <a:pt x="935" y="441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53" name="Rectangle 65"/>
                <p:cNvSpPr>
                  <a:spLocks noChangeArrowheads="1"/>
                </p:cNvSpPr>
                <p:nvPr/>
              </p:nvSpPr>
              <p:spPr bwMode="auto">
                <a:xfrm>
                  <a:off x="3264" y="1536"/>
                  <a:ext cx="864" cy="576"/>
                </a:xfrm>
                <a:prstGeom prst="rect">
                  <a:avLst/>
                </a:prstGeom>
                <a:solidFill>
                  <a:srgbClr val="AE73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5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437" y="1512"/>
                  <a:ext cx="78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Meiosis</a:t>
                  </a:r>
                  <a:br>
                    <a:rPr lang="en-US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</a:br>
                  <a:r>
                    <a:rPr lang="en-US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II</a:t>
                  </a:r>
                </a:p>
                <a:p>
                  <a:pPr eaLnBrk="0" hangingPunct="0"/>
                  <a:endParaRPr 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268355" name="Text Box 67"/>
            <p:cNvSpPr txBox="1">
              <a:spLocks noChangeArrowheads="1"/>
            </p:cNvSpPr>
            <p:nvPr/>
          </p:nvSpPr>
          <p:spPr bwMode="auto">
            <a:xfrm>
              <a:off x="4368" y="312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1600"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68364" name="Text Box 76"/>
          <p:cNvSpPr txBox="1">
            <a:spLocks noChangeArrowheads="1"/>
          </p:cNvSpPr>
          <p:nvPr/>
        </p:nvSpPr>
        <p:spPr bwMode="auto">
          <a:xfrm>
            <a:off x="838200" y="479266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68365" name="Text Box 77"/>
          <p:cNvSpPr txBox="1">
            <a:spLocks noChangeArrowheads="1"/>
          </p:cNvSpPr>
          <p:nvPr/>
        </p:nvSpPr>
        <p:spPr bwMode="auto">
          <a:xfrm>
            <a:off x="457200" y="5334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Diploid</a:t>
            </a:r>
            <a:endParaRPr lang="en-US" sz="48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68367" name="Line 79"/>
          <p:cNvSpPr>
            <a:spLocks noChangeShapeType="1"/>
          </p:cNvSpPr>
          <p:nvPr/>
        </p:nvSpPr>
        <p:spPr bwMode="auto">
          <a:xfrm flipV="1">
            <a:off x="990600" y="441960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8369" name="Text Box 81"/>
          <p:cNvSpPr txBox="1">
            <a:spLocks noChangeArrowheads="1"/>
          </p:cNvSpPr>
          <p:nvPr/>
        </p:nvSpPr>
        <p:spPr bwMode="auto">
          <a:xfrm>
            <a:off x="7162800" y="6019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Haploid</a:t>
            </a:r>
          </a:p>
        </p:txBody>
      </p:sp>
    </p:spTree>
    <p:extLst>
      <p:ext uri="{BB962C8B-B14F-4D97-AF65-F5344CB8AC3E}">
        <p14:creationId xmlns:p14="http://schemas.microsoft.com/office/powerpoint/2010/main" val="28269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8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8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56" grpId="0" autoUpdateAnimBg="0"/>
      <p:bldP spid="268291" grpId="0" autoUpdateAnimBg="0"/>
      <p:bldP spid="268292" grpId="0" autoUpdateAnimBg="0"/>
      <p:bldP spid="268293" grpId="0" autoUpdateAnimBg="0"/>
      <p:bldP spid="268365" grpId="0" autoUpdateAnimBg="0"/>
      <p:bldP spid="268367" grpId="0" animBg="1"/>
      <p:bldP spid="2683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56C-05DD-0F48-A33E-0D64DC376B3C}" type="slidenum">
              <a:rPr lang="en-US"/>
              <a:pPr/>
              <a:t>11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Meiosis I: Reduction Division</a:t>
            </a:r>
          </a:p>
        </p:txBody>
      </p:sp>
      <p:grpSp>
        <p:nvGrpSpPr>
          <p:cNvPr id="270339" name="Group 3"/>
          <p:cNvGrpSpPr>
            <a:grpSpLocks/>
          </p:cNvGrpSpPr>
          <p:nvPr/>
        </p:nvGrpSpPr>
        <p:grpSpPr bwMode="auto">
          <a:xfrm>
            <a:off x="768350" y="1828800"/>
            <a:ext cx="7729538" cy="3259138"/>
            <a:chOff x="440" y="1488"/>
            <a:chExt cx="4869" cy="2053"/>
          </a:xfrm>
        </p:grpSpPr>
        <p:grpSp>
          <p:nvGrpSpPr>
            <p:cNvPr id="270340" name="Group 4"/>
            <p:cNvGrpSpPr>
              <a:grpSpLocks/>
            </p:cNvGrpSpPr>
            <p:nvPr/>
          </p:nvGrpSpPr>
          <p:grpSpPr bwMode="auto">
            <a:xfrm>
              <a:off x="1583" y="1739"/>
              <a:ext cx="863" cy="841"/>
              <a:chOff x="1173" y="1316"/>
              <a:chExt cx="863" cy="841"/>
            </a:xfrm>
          </p:grpSpPr>
          <p:sp>
            <p:nvSpPr>
              <p:cNvPr id="270341" name="Freeform 5"/>
              <p:cNvSpPr>
                <a:spLocks/>
              </p:cNvSpPr>
              <p:nvPr/>
            </p:nvSpPr>
            <p:spPr bwMode="auto">
              <a:xfrm>
                <a:off x="1173" y="1316"/>
                <a:ext cx="863" cy="841"/>
              </a:xfrm>
              <a:custGeom>
                <a:avLst/>
                <a:gdLst>
                  <a:gd name="T0" fmla="*/ 182 w 863"/>
                  <a:gd name="T1" fmla="*/ 758 h 841"/>
                  <a:gd name="T2" fmla="*/ 146 w 863"/>
                  <a:gd name="T3" fmla="*/ 726 h 841"/>
                  <a:gd name="T4" fmla="*/ 114 w 863"/>
                  <a:gd name="T5" fmla="*/ 691 h 841"/>
                  <a:gd name="T6" fmla="*/ 85 w 863"/>
                  <a:gd name="T7" fmla="*/ 654 h 841"/>
                  <a:gd name="T8" fmla="*/ 60 w 863"/>
                  <a:gd name="T9" fmla="*/ 614 h 841"/>
                  <a:gd name="T10" fmla="*/ 38 w 863"/>
                  <a:gd name="T11" fmla="*/ 573 h 841"/>
                  <a:gd name="T12" fmla="*/ 22 w 863"/>
                  <a:gd name="T13" fmla="*/ 529 h 841"/>
                  <a:gd name="T14" fmla="*/ 10 w 863"/>
                  <a:gd name="T15" fmla="*/ 485 h 841"/>
                  <a:gd name="T16" fmla="*/ 5 w 863"/>
                  <a:gd name="T17" fmla="*/ 462 h 841"/>
                  <a:gd name="T18" fmla="*/ 0 w 863"/>
                  <a:gd name="T19" fmla="*/ 411 h 841"/>
                  <a:gd name="T20" fmla="*/ 1 w 863"/>
                  <a:gd name="T21" fmla="*/ 360 h 841"/>
                  <a:gd name="T22" fmla="*/ 9 w 863"/>
                  <a:gd name="T23" fmla="*/ 311 h 841"/>
                  <a:gd name="T24" fmla="*/ 23 w 863"/>
                  <a:gd name="T25" fmla="*/ 263 h 841"/>
                  <a:gd name="T26" fmla="*/ 42 w 863"/>
                  <a:gd name="T27" fmla="*/ 218 h 841"/>
                  <a:gd name="T28" fmla="*/ 68 w 863"/>
                  <a:gd name="T29" fmla="*/ 176 h 841"/>
                  <a:gd name="T30" fmla="*/ 83 w 863"/>
                  <a:gd name="T31" fmla="*/ 158 h 841"/>
                  <a:gd name="T32" fmla="*/ 114 w 863"/>
                  <a:gd name="T33" fmla="*/ 123 h 841"/>
                  <a:gd name="T34" fmla="*/ 151 w 863"/>
                  <a:gd name="T35" fmla="*/ 93 h 841"/>
                  <a:gd name="T36" fmla="*/ 190 w 863"/>
                  <a:gd name="T37" fmla="*/ 66 h 841"/>
                  <a:gd name="T38" fmla="*/ 233 w 863"/>
                  <a:gd name="T39" fmla="*/ 44 h 841"/>
                  <a:gd name="T40" fmla="*/ 280 w 863"/>
                  <a:gd name="T41" fmla="*/ 25 h 841"/>
                  <a:gd name="T42" fmla="*/ 328 w 863"/>
                  <a:gd name="T43" fmla="*/ 12 h 841"/>
                  <a:gd name="T44" fmla="*/ 353 w 863"/>
                  <a:gd name="T45" fmla="*/ 7 h 841"/>
                  <a:gd name="T46" fmla="*/ 403 w 863"/>
                  <a:gd name="T47" fmla="*/ 1 h 841"/>
                  <a:gd name="T48" fmla="*/ 452 w 863"/>
                  <a:gd name="T49" fmla="*/ 1 h 841"/>
                  <a:gd name="T50" fmla="*/ 501 w 863"/>
                  <a:gd name="T51" fmla="*/ 5 h 841"/>
                  <a:gd name="T52" fmla="*/ 548 w 863"/>
                  <a:gd name="T53" fmla="*/ 13 h 841"/>
                  <a:gd name="T54" fmla="*/ 594 w 863"/>
                  <a:gd name="T55" fmla="*/ 27 h 841"/>
                  <a:gd name="T56" fmla="*/ 637 w 863"/>
                  <a:gd name="T57" fmla="*/ 45 h 841"/>
                  <a:gd name="T58" fmla="*/ 678 w 863"/>
                  <a:gd name="T59" fmla="*/ 68 h 841"/>
                  <a:gd name="T60" fmla="*/ 697 w 863"/>
                  <a:gd name="T61" fmla="*/ 81 h 841"/>
                  <a:gd name="T62" fmla="*/ 736 w 863"/>
                  <a:gd name="T63" fmla="*/ 112 h 841"/>
                  <a:gd name="T64" fmla="*/ 770 w 863"/>
                  <a:gd name="T65" fmla="*/ 146 h 841"/>
                  <a:gd name="T66" fmla="*/ 798 w 863"/>
                  <a:gd name="T67" fmla="*/ 182 h 841"/>
                  <a:gd name="T68" fmla="*/ 822 w 863"/>
                  <a:gd name="T69" fmla="*/ 221 h 841"/>
                  <a:gd name="T70" fmla="*/ 840 w 863"/>
                  <a:gd name="T71" fmla="*/ 262 h 841"/>
                  <a:gd name="T72" fmla="*/ 854 w 863"/>
                  <a:gd name="T73" fmla="*/ 306 h 841"/>
                  <a:gd name="T74" fmla="*/ 858 w 863"/>
                  <a:gd name="T75" fmla="*/ 329 h 841"/>
                  <a:gd name="T76" fmla="*/ 863 w 863"/>
                  <a:gd name="T77" fmla="*/ 374 h 841"/>
                  <a:gd name="T78" fmla="*/ 862 w 863"/>
                  <a:gd name="T79" fmla="*/ 419 h 841"/>
                  <a:gd name="T80" fmla="*/ 855 w 863"/>
                  <a:gd name="T81" fmla="*/ 465 h 841"/>
                  <a:gd name="T82" fmla="*/ 843 w 863"/>
                  <a:gd name="T83" fmla="*/ 510 h 841"/>
                  <a:gd name="T84" fmla="*/ 826 w 863"/>
                  <a:gd name="T85" fmla="*/ 555 h 841"/>
                  <a:gd name="T86" fmla="*/ 804 w 863"/>
                  <a:gd name="T87" fmla="*/ 599 h 841"/>
                  <a:gd name="T88" fmla="*/ 776 w 863"/>
                  <a:gd name="T89" fmla="*/ 641 h 841"/>
                  <a:gd name="T90" fmla="*/ 762 w 863"/>
                  <a:gd name="T91" fmla="*/ 660 h 841"/>
                  <a:gd name="T92" fmla="*/ 730 w 863"/>
                  <a:gd name="T93" fmla="*/ 696 h 841"/>
                  <a:gd name="T94" fmla="*/ 696 w 863"/>
                  <a:gd name="T95" fmla="*/ 729 h 841"/>
                  <a:gd name="T96" fmla="*/ 660 w 863"/>
                  <a:gd name="T97" fmla="*/ 758 h 841"/>
                  <a:gd name="T98" fmla="*/ 622 w 863"/>
                  <a:gd name="T99" fmla="*/ 783 h 841"/>
                  <a:gd name="T100" fmla="*/ 582 w 863"/>
                  <a:gd name="T101" fmla="*/ 804 h 841"/>
                  <a:gd name="T102" fmla="*/ 541 w 863"/>
                  <a:gd name="T103" fmla="*/ 820 h 841"/>
                  <a:gd name="T104" fmla="*/ 498 w 863"/>
                  <a:gd name="T105" fmla="*/ 832 h 841"/>
                  <a:gd name="T106" fmla="*/ 477 w 863"/>
                  <a:gd name="T107" fmla="*/ 836 h 841"/>
                  <a:gd name="T108" fmla="*/ 428 w 863"/>
                  <a:gd name="T109" fmla="*/ 841 h 841"/>
                  <a:gd name="T110" fmla="*/ 380 w 863"/>
                  <a:gd name="T111" fmla="*/ 840 h 841"/>
                  <a:gd name="T112" fmla="*/ 333 w 863"/>
                  <a:gd name="T113" fmla="*/ 832 h 841"/>
                  <a:gd name="T114" fmla="*/ 288 w 863"/>
                  <a:gd name="T115" fmla="*/ 818 h 841"/>
                  <a:gd name="T116" fmla="*/ 243 w 863"/>
                  <a:gd name="T117" fmla="*/ 798 h 841"/>
                  <a:gd name="T118" fmla="*/ 202 w 863"/>
                  <a:gd name="T119" fmla="*/ 772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" h="841">
                    <a:moveTo>
                      <a:pt x="202" y="772"/>
                    </a:moveTo>
                    <a:lnTo>
                      <a:pt x="182" y="758"/>
                    </a:lnTo>
                    <a:lnTo>
                      <a:pt x="164" y="742"/>
                    </a:lnTo>
                    <a:lnTo>
                      <a:pt x="146" y="726"/>
                    </a:lnTo>
                    <a:lnTo>
                      <a:pt x="130" y="709"/>
                    </a:lnTo>
                    <a:lnTo>
                      <a:pt x="114" y="691"/>
                    </a:lnTo>
                    <a:lnTo>
                      <a:pt x="99" y="673"/>
                    </a:lnTo>
                    <a:lnTo>
                      <a:pt x="85" y="654"/>
                    </a:lnTo>
                    <a:lnTo>
                      <a:pt x="72" y="635"/>
                    </a:lnTo>
                    <a:lnTo>
                      <a:pt x="60" y="614"/>
                    </a:lnTo>
                    <a:lnTo>
                      <a:pt x="49" y="594"/>
                    </a:lnTo>
                    <a:lnTo>
                      <a:pt x="38" y="573"/>
                    </a:lnTo>
                    <a:lnTo>
                      <a:pt x="30" y="552"/>
                    </a:lnTo>
                    <a:lnTo>
                      <a:pt x="22" y="529"/>
                    </a:lnTo>
                    <a:lnTo>
                      <a:pt x="15" y="507"/>
                    </a:lnTo>
                    <a:lnTo>
                      <a:pt x="10" y="485"/>
                    </a:lnTo>
                    <a:lnTo>
                      <a:pt x="5" y="462"/>
                    </a:lnTo>
                    <a:lnTo>
                      <a:pt x="5" y="462"/>
                    </a:lnTo>
                    <a:lnTo>
                      <a:pt x="2" y="436"/>
                    </a:lnTo>
                    <a:lnTo>
                      <a:pt x="0" y="411"/>
                    </a:lnTo>
                    <a:lnTo>
                      <a:pt x="0" y="385"/>
                    </a:lnTo>
                    <a:lnTo>
                      <a:pt x="1" y="360"/>
                    </a:lnTo>
                    <a:lnTo>
                      <a:pt x="4" y="335"/>
                    </a:lnTo>
                    <a:lnTo>
                      <a:pt x="9" y="311"/>
                    </a:lnTo>
                    <a:lnTo>
                      <a:pt x="15" y="287"/>
                    </a:lnTo>
                    <a:lnTo>
                      <a:pt x="23" y="263"/>
                    </a:lnTo>
                    <a:lnTo>
                      <a:pt x="32" y="241"/>
                    </a:lnTo>
                    <a:lnTo>
                      <a:pt x="42" y="218"/>
                    </a:lnTo>
                    <a:lnTo>
                      <a:pt x="54" y="197"/>
                    </a:lnTo>
                    <a:lnTo>
                      <a:pt x="68" y="176"/>
                    </a:lnTo>
                    <a:lnTo>
                      <a:pt x="68" y="176"/>
                    </a:lnTo>
                    <a:lnTo>
                      <a:pt x="83" y="158"/>
                    </a:lnTo>
                    <a:lnTo>
                      <a:pt x="98" y="140"/>
                    </a:lnTo>
                    <a:lnTo>
                      <a:pt x="114" y="123"/>
                    </a:lnTo>
                    <a:lnTo>
                      <a:pt x="132" y="108"/>
                    </a:lnTo>
                    <a:lnTo>
                      <a:pt x="151" y="93"/>
                    </a:lnTo>
                    <a:lnTo>
                      <a:pt x="170" y="79"/>
                    </a:lnTo>
                    <a:lnTo>
                      <a:pt x="190" y="66"/>
                    </a:lnTo>
                    <a:lnTo>
                      <a:pt x="212" y="54"/>
                    </a:lnTo>
                    <a:lnTo>
                      <a:pt x="233" y="44"/>
                    </a:lnTo>
                    <a:lnTo>
                      <a:pt x="256" y="33"/>
                    </a:lnTo>
                    <a:lnTo>
                      <a:pt x="280" y="25"/>
                    </a:lnTo>
                    <a:lnTo>
                      <a:pt x="304" y="18"/>
                    </a:lnTo>
                    <a:lnTo>
                      <a:pt x="328" y="12"/>
                    </a:lnTo>
                    <a:lnTo>
                      <a:pt x="353" y="7"/>
                    </a:lnTo>
                    <a:lnTo>
                      <a:pt x="353" y="7"/>
                    </a:lnTo>
                    <a:lnTo>
                      <a:pt x="378" y="3"/>
                    </a:lnTo>
                    <a:lnTo>
                      <a:pt x="403" y="1"/>
                    </a:lnTo>
                    <a:lnTo>
                      <a:pt x="428" y="0"/>
                    </a:lnTo>
                    <a:lnTo>
                      <a:pt x="452" y="1"/>
                    </a:lnTo>
                    <a:lnTo>
                      <a:pt x="477" y="2"/>
                    </a:lnTo>
                    <a:lnTo>
                      <a:pt x="501" y="5"/>
                    </a:lnTo>
                    <a:lnTo>
                      <a:pt x="525" y="9"/>
                    </a:lnTo>
                    <a:lnTo>
                      <a:pt x="548" y="13"/>
                    </a:lnTo>
                    <a:lnTo>
                      <a:pt x="571" y="20"/>
                    </a:lnTo>
                    <a:lnTo>
                      <a:pt x="594" y="27"/>
                    </a:lnTo>
                    <a:lnTo>
                      <a:pt x="616" y="36"/>
                    </a:lnTo>
                    <a:lnTo>
                      <a:pt x="637" y="45"/>
                    </a:lnTo>
                    <a:lnTo>
                      <a:pt x="658" y="56"/>
                    </a:lnTo>
                    <a:lnTo>
                      <a:pt x="678" y="68"/>
                    </a:lnTo>
                    <a:lnTo>
                      <a:pt x="697" y="81"/>
                    </a:lnTo>
                    <a:lnTo>
                      <a:pt x="697" y="81"/>
                    </a:lnTo>
                    <a:lnTo>
                      <a:pt x="717" y="96"/>
                    </a:lnTo>
                    <a:lnTo>
                      <a:pt x="736" y="112"/>
                    </a:lnTo>
                    <a:lnTo>
                      <a:pt x="753" y="128"/>
                    </a:lnTo>
                    <a:lnTo>
                      <a:pt x="770" y="146"/>
                    </a:lnTo>
                    <a:lnTo>
                      <a:pt x="785" y="164"/>
                    </a:lnTo>
                    <a:lnTo>
                      <a:pt x="798" y="182"/>
                    </a:lnTo>
                    <a:lnTo>
                      <a:pt x="811" y="201"/>
                    </a:lnTo>
                    <a:lnTo>
                      <a:pt x="822" y="221"/>
                    </a:lnTo>
                    <a:lnTo>
                      <a:pt x="832" y="242"/>
                    </a:lnTo>
                    <a:lnTo>
                      <a:pt x="840" y="262"/>
                    </a:lnTo>
                    <a:lnTo>
                      <a:pt x="848" y="284"/>
                    </a:lnTo>
                    <a:lnTo>
                      <a:pt x="854" y="306"/>
                    </a:lnTo>
                    <a:lnTo>
                      <a:pt x="858" y="329"/>
                    </a:lnTo>
                    <a:lnTo>
                      <a:pt x="858" y="329"/>
                    </a:lnTo>
                    <a:lnTo>
                      <a:pt x="861" y="351"/>
                    </a:lnTo>
                    <a:lnTo>
                      <a:pt x="863" y="374"/>
                    </a:lnTo>
                    <a:lnTo>
                      <a:pt x="863" y="397"/>
                    </a:lnTo>
                    <a:lnTo>
                      <a:pt x="862" y="419"/>
                    </a:lnTo>
                    <a:lnTo>
                      <a:pt x="859" y="442"/>
                    </a:lnTo>
                    <a:lnTo>
                      <a:pt x="855" y="465"/>
                    </a:lnTo>
                    <a:lnTo>
                      <a:pt x="850" y="488"/>
                    </a:lnTo>
                    <a:lnTo>
                      <a:pt x="843" y="510"/>
                    </a:lnTo>
                    <a:lnTo>
                      <a:pt x="835" y="533"/>
                    </a:lnTo>
                    <a:lnTo>
                      <a:pt x="826" y="555"/>
                    </a:lnTo>
                    <a:lnTo>
                      <a:pt x="815" y="577"/>
                    </a:lnTo>
                    <a:lnTo>
                      <a:pt x="804" y="599"/>
                    </a:lnTo>
                    <a:lnTo>
                      <a:pt x="790" y="620"/>
                    </a:lnTo>
                    <a:lnTo>
                      <a:pt x="776" y="641"/>
                    </a:lnTo>
                    <a:lnTo>
                      <a:pt x="776" y="641"/>
                    </a:lnTo>
                    <a:lnTo>
                      <a:pt x="762" y="660"/>
                    </a:lnTo>
                    <a:lnTo>
                      <a:pt x="746" y="679"/>
                    </a:lnTo>
                    <a:lnTo>
                      <a:pt x="730" y="696"/>
                    </a:lnTo>
                    <a:lnTo>
                      <a:pt x="714" y="713"/>
                    </a:lnTo>
                    <a:lnTo>
                      <a:pt x="696" y="729"/>
                    </a:lnTo>
                    <a:lnTo>
                      <a:pt x="679" y="744"/>
                    </a:lnTo>
                    <a:lnTo>
                      <a:pt x="660" y="758"/>
                    </a:lnTo>
                    <a:lnTo>
                      <a:pt x="641" y="771"/>
                    </a:lnTo>
                    <a:lnTo>
                      <a:pt x="622" y="783"/>
                    </a:lnTo>
                    <a:lnTo>
                      <a:pt x="602" y="794"/>
                    </a:lnTo>
                    <a:lnTo>
                      <a:pt x="582" y="804"/>
                    </a:lnTo>
                    <a:lnTo>
                      <a:pt x="562" y="812"/>
                    </a:lnTo>
                    <a:lnTo>
                      <a:pt x="541" y="820"/>
                    </a:lnTo>
                    <a:lnTo>
                      <a:pt x="520" y="827"/>
                    </a:lnTo>
                    <a:lnTo>
                      <a:pt x="498" y="832"/>
                    </a:lnTo>
                    <a:lnTo>
                      <a:pt x="477" y="836"/>
                    </a:lnTo>
                    <a:lnTo>
                      <a:pt x="477" y="836"/>
                    </a:lnTo>
                    <a:lnTo>
                      <a:pt x="452" y="840"/>
                    </a:lnTo>
                    <a:lnTo>
                      <a:pt x="428" y="841"/>
                    </a:lnTo>
                    <a:lnTo>
                      <a:pt x="404" y="841"/>
                    </a:lnTo>
                    <a:lnTo>
                      <a:pt x="380" y="840"/>
                    </a:lnTo>
                    <a:lnTo>
                      <a:pt x="356" y="837"/>
                    </a:lnTo>
                    <a:lnTo>
                      <a:pt x="333" y="832"/>
                    </a:lnTo>
                    <a:lnTo>
                      <a:pt x="310" y="826"/>
                    </a:lnTo>
                    <a:lnTo>
                      <a:pt x="288" y="818"/>
                    </a:lnTo>
                    <a:lnTo>
                      <a:pt x="265" y="809"/>
                    </a:lnTo>
                    <a:lnTo>
                      <a:pt x="243" y="798"/>
                    </a:lnTo>
                    <a:lnTo>
                      <a:pt x="222" y="786"/>
                    </a:lnTo>
                    <a:lnTo>
                      <a:pt x="202" y="772"/>
                    </a:lnTo>
                    <a:lnTo>
                      <a:pt x="202" y="772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42" name="Freeform 6"/>
              <p:cNvSpPr>
                <a:spLocks/>
              </p:cNvSpPr>
              <p:nvPr/>
            </p:nvSpPr>
            <p:spPr bwMode="auto">
              <a:xfrm>
                <a:off x="1189" y="1332"/>
                <a:ext cx="831" cy="809"/>
              </a:xfrm>
              <a:custGeom>
                <a:avLst/>
                <a:gdLst>
                  <a:gd name="T0" fmla="*/ 760 w 831"/>
                  <a:gd name="T1" fmla="*/ 596 h 809"/>
                  <a:gd name="T2" fmla="*/ 783 w 831"/>
                  <a:gd name="T3" fmla="*/ 558 h 809"/>
                  <a:gd name="T4" fmla="*/ 801 w 831"/>
                  <a:gd name="T5" fmla="*/ 518 h 809"/>
                  <a:gd name="T6" fmla="*/ 815 w 831"/>
                  <a:gd name="T7" fmla="*/ 478 h 809"/>
                  <a:gd name="T8" fmla="*/ 825 w 831"/>
                  <a:gd name="T9" fmla="*/ 438 h 809"/>
                  <a:gd name="T10" fmla="*/ 830 w 831"/>
                  <a:gd name="T11" fmla="*/ 397 h 809"/>
                  <a:gd name="T12" fmla="*/ 830 w 831"/>
                  <a:gd name="T13" fmla="*/ 357 h 809"/>
                  <a:gd name="T14" fmla="*/ 826 w 831"/>
                  <a:gd name="T15" fmla="*/ 318 h 809"/>
                  <a:gd name="T16" fmla="*/ 818 w 831"/>
                  <a:gd name="T17" fmla="*/ 279 h 809"/>
                  <a:gd name="T18" fmla="*/ 805 w 831"/>
                  <a:gd name="T19" fmla="*/ 241 h 809"/>
                  <a:gd name="T20" fmla="*/ 787 w 831"/>
                  <a:gd name="T21" fmla="*/ 205 h 809"/>
                  <a:gd name="T22" fmla="*/ 765 w 831"/>
                  <a:gd name="T23" fmla="*/ 170 h 809"/>
                  <a:gd name="T24" fmla="*/ 739 w 831"/>
                  <a:gd name="T25" fmla="*/ 137 h 809"/>
                  <a:gd name="T26" fmla="*/ 708 w 831"/>
                  <a:gd name="T27" fmla="*/ 106 h 809"/>
                  <a:gd name="T28" fmla="*/ 672 w 831"/>
                  <a:gd name="T29" fmla="*/ 78 h 809"/>
                  <a:gd name="T30" fmla="*/ 654 w 831"/>
                  <a:gd name="T31" fmla="*/ 66 h 809"/>
                  <a:gd name="T32" fmla="*/ 617 w 831"/>
                  <a:gd name="T33" fmla="*/ 45 h 809"/>
                  <a:gd name="T34" fmla="*/ 578 w 831"/>
                  <a:gd name="T35" fmla="*/ 29 h 809"/>
                  <a:gd name="T36" fmla="*/ 539 w 831"/>
                  <a:gd name="T37" fmla="*/ 16 h 809"/>
                  <a:gd name="T38" fmla="*/ 497 w 831"/>
                  <a:gd name="T39" fmla="*/ 7 h 809"/>
                  <a:gd name="T40" fmla="*/ 455 w 831"/>
                  <a:gd name="T41" fmla="*/ 2 h 809"/>
                  <a:gd name="T42" fmla="*/ 412 w 831"/>
                  <a:gd name="T43" fmla="*/ 0 h 809"/>
                  <a:gd name="T44" fmla="*/ 370 w 831"/>
                  <a:gd name="T45" fmla="*/ 3 h 809"/>
                  <a:gd name="T46" fmla="*/ 328 w 831"/>
                  <a:gd name="T47" fmla="*/ 9 h 809"/>
                  <a:gd name="T48" fmla="*/ 287 w 831"/>
                  <a:gd name="T49" fmla="*/ 19 h 809"/>
                  <a:gd name="T50" fmla="*/ 247 w 831"/>
                  <a:gd name="T51" fmla="*/ 32 h 809"/>
                  <a:gd name="T52" fmla="*/ 208 w 831"/>
                  <a:gd name="T53" fmla="*/ 49 h 809"/>
                  <a:gd name="T54" fmla="*/ 172 w 831"/>
                  <a:gd name="T55" fmla="*/ 70 h 809"/>
                  <a:gd name="T56" fmla="*/ 138 w 831"/>
                  <a:gd name="T57" fmla="*/ 94 h 809"/>
                  <a:gd name="T58" fmla="*/ 106 w 831"/>
                  <a:gd name="T59" fmla="*/ 122 h 809"/>
                  <a:gd name="T60" fmla="*/ 78 w 831"/>
                  <a:gd name="T61" fmla="*/ 153 h 809"/>
                  <a:gd name="T62" fmla="*/ 66 w 831"/>
                  <a:gd name="T63" fmla="*/ 170 h 809"/>
                  <a:gd name="T64" fmla="*/ 43 w 831"/>
                  <a:gd name="T65" fmla="*/ 206 h 809"/>
                  <a:gd name="T66" fmla="*/ 25 w 831"/>
                  <a:gd name="T67" fmla="*/ 244 h 809"/>
                  <a:gd name="T68" fmla="*/ 12 w 831"/>
                  <a:gd name="T69" fmla="*/ 284 h 809"/>
                  <a:gd name="T70" fmla="*/ 3 w 831"/>
                  <a:gd name="T71" fmla="*/ 323 h 809"/>
                  <a:gd name="T72" fmla="*/ 0 w 831"/>
                  <a:gd name="T73" fmla="*/ 364 h 809"/>
                  <a:gd name="T74" fmla="*/ 1 w 831"/>
                  <a:gd name="T75" fmla="*/ 405 h 809"/>
                  <a:gd name="T76" fmla="*/ 6 w 831"/>
                  <a:gd name="T77" fmla="*/ 446 h 809"/>
                  <a:gd name="T78" fmla="*/ 15 w 831"/>
                  <a:gd name="T79" fmla="*/ 486 h 809"/>
                  <a:gd name="T80" fmla="*/ 27 w 831"/>
                  <a:gd name="T81" fmla="*/ 526 h 809"/>
                  <a:gd name="T82" fmla="*/ 44 w 831"/>
                  <a:gd name="T83" fmla="*/ 564 h 809"/>
                  <a:gd name="T84" fmla="*/ 64 w 831"/>
                  <a:gd name="T85" fmla="*/ 601 h 809"/>
                  <a:gd name="T86" fmla="*/ 88 w 831"/>
                  <a:gd name="T87" fmla="*/ 637 h 809"/>
                  <a:gd name="T88" fmla="*/ 115 w 831"/>
                  <a:gd name="T89" fmla="*/ 670 h 809"/>
                  <a:gd name="T90" fmla="*/ 145 w 831"/>
                  <a:gd name="T91" fmla="*/ 701 h 809"/>
                  <a:gd name="T92" fmla="*/ 178 w 831"/>
                  <a:gd name="T93" fmla="*/ 730 h 809"/>
                  <a:gd name="T94" fmla="*/ 195 w 831"/>
                  <a:gd name="T95" fmla="*/ 743 h 809"/>
                  <a:gd name="T96" fmla="*/ 232 w 831"/>
                  <a:gd name="T97" fmla="*/ 767 h 809"/>
                  <a:gd name="T98" fmla="*/ 271 w 831"/>
                  <a:gd name="T99" fmla="*/ 785 h 809"/>
                  <a:gd name="T100" fmla="*/ 310 w 831"/>
                  <a:gd name="T101" fmla="*/ 798 h 809"/>
                  <a:gd name="T102" fmla="*/ 351 w 831"/>
                  <a:gd name="T103" fmla="*/ 806 h 809"/>
                  <a:gd name="T104" fmla="*/ 390 w 831"/>
                  <a:gd name="T105" fmla="*/ 809 h 809"/>
                  <a:gd name="T106" fmla="*/ 431 w 831"/>
                  <a:gd name="T107" fmla="*/ 808 h 809"/>
                  <a:gd name="T108" fmla="*/ 471 w 831"/>
                  <a:gd name="T109" fmla="*/ 802 h 809"/>
                  <a:gd name="T110" fmla="*/ 511 w 831"/>
                  <a:gd name="T111" fmla="*/ 792 h 809"/>
                  <a:gd name="T112" fmla="*/ 549 w 831"/>
                  <a:gd name="T113" fmla="*/ 778 h 809"/>
                  <a:gd name="T114" fmla="*/ 586 w 831"/>
                  <a:gd name="T115" fmla="*/ 760 h 809"/>
                  <a:gd name="T116" fmla="*/ 623 w 831"/>
                  <a:gd name="T117" fmla="*/ 738 h 809"/>
                  <a:gd name="T118" fmla="*/ 657 w 831"/>
                  <a:gd name="T119" fmla="*/ 712 h 809"/>
                  <a:gd name="T120" fmla="*/ 689 w 831"/>
                  <a:gd name="T121" fmla="*/ 683 h 809"/>
                  <a:gd name="T122" fmla="*/ 720 w 831"/>
                  <a:gd name="T123" fmla="*/ 651 h 809"/>
                  <a:gd name="T124" fmla="*/ 747 w 831"/>
                  <a:gd name="T125" fmla="*/ 615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1" h="809">
                    <a:moveTo>
                      <a:pt x="747" y="615"/>
                    </a:moveTo>
                    <a:lnTo>
                      <a:pt x="760" y="596"/>
                    </a:lnTo>
                    <a:lnTo>
                      <a:pt x="772" y="578"/>
                    </a:lnTo>
                    <a:lnTo>
                      <a:pt x="783" y="558"/>
                    </a:lnTo>
                    <a:lnTo>
                      <a:pt x="793" y="538"/>
                    </a:lnTo>
                    <a:lnTo>
                      <a:pt x="801" y="518"/>
                    </a:lnTo>
                    <a:lnTo>
                      <a:pt x="809" y="498"/>
                    </a:lnTo>
                    <a:lnTo>
                      <a:pt x="815" y="478"/>
                    </a:lnTo>
                    <a:lnTo>
                      <a:pt x="821" y="458"/>
                    </a:lnTo>
                    <a:lnTo>
                      <a:pt x="825" y="438"/>
                    </a:lnTo>
                    <a:lnTo>
                      <a:pt x="828" y="417"/>
                    </a:lnTo>
                    <a:lnTo>
                      <a:pt x="830" y="397"/>
                    </a:lnTo>
                    <a:lnTo>
                      <a:pt x="831" y="377"/>
                    </a:lnTo>
                    <a:lnTo>
                      <a:pt x="830" y="357"/>
                    </a:lnTo>
                    <a:lnTo>
                      <a:pt x="829" y="337"/>
                    </a:lnTo>
                    <a:lnTo>
                      <a:pt x="826" y="318"/>
                    </a:lnTo>
                    <a:lnTo>
                      <a:pt x="823" y="298"/>
                    </a:lnTo>
                    <a:lnTo>
                      <a:pt x="818" y="279"/>
                    </a:lnTo>
                    <a:lnTo>
                      <a:pt x="812" y="260"/>
                    </a:lnTo>
                    <a:lnTo>
                      <a:pt x="805" y="241"/>
                    </a:lnTo>
                    <a:lnTo>
                      <a:pt x="797" y="223"/>
                    </a:lnTo>
                    <a:lnTo>
                      <a:pt x="787" y="205"/>
                    </a:lnTo>
                    <a:lnTo>
                      <a:pt x="777" y="187"/>
                    </a:lnTo>
                    <a:lnTo>
                      <a:pt x="765" y="170"/>
                    </a:lnTo>
                    <a:lnTo>
                      <a:pt x="753" y="153"/>
                    </a:lnTo>
                    <a:lnTo>
                      <a:pt x="739" y="137"/>
                    </a:lnTo>
                    <a:lnTo>
                      <a:pt x="723" y="122"/>
                    </a:lnTo>
                    <a:lnTo>
                      <a:pt x="708" y="106"/>
                    </a:lnTo>
                    <a:lnTo>
                      <a:pt x="690" y="92"/>
                    </a:lnTo>
                    <a:lnTo>
                      <a:pt x="672" y="78"/>
                    </a:lnTo>
                    <a:lnTo>
                      <a:pt x="672" y="78"/>
                    </a:lnTo>
                    <a:lnTo>
                      <a:pt x="654" y="66"/>
                    </a:lnTo>
                    <a:lnTo>
                      <a:pt x="636" y="55"/>
                    </a:lnTo>
                    <a:lnTo>
                      <a:pt x="617" y="45"/>
                    </a:lnTo>
                    <a:lnTo>
                      <a:pt x="598" y="37"/>
                    </a:lnTo>
                    <a:lnTo>
                      <a:pt x="578" y="29"/>
                    </a:lnTo>
                    <a:lnTo>
                      <a:pt x="559" y="22"/>
                    </a:lnTo>
                    <a:lnTo>
                      <a:pt x="539" y="16"/>
                    </a:lnTo>
                    <a:lnTo>
                      <a:pt x="518" y="11"/>
                    </a:lnTo>
                    <a:lnTo>
                      <a:pt x="497" y="7"/>
                    </a:lnTo>
                    <a:lnTo>
                      <a:pt x="476" y="4"/>
                    </a:lnTo>
                    <a:lnTo>
                      <a:pt x="455" y="2"/>
                    </a:lnTo>
                    <a:lnTo>
                      <a:pt x="434" y="0"/>
                    </a:lnTo>
                    <a:lnTo>
                      <a:pt x="412" y="0"/>
                    </a:lnTo>
                    <a:lnTo>
                      <a:pt x="391" y="1"/>
                    </a:lnTo>
                    <a:lnTo>
                      <a:pt x="370" y="3"/>
                    </a:lnTo>
                    <a:lnTo>
                      <a:pt x="349" y="5"/>
                    </a:lnTo>
                    <a:lnTo>
                      <a:pt x="328" y="9"/>
                    </a:lnTo>
                    <a:lnTo>
                      <a:pt x="307" y="13"/>
                    </a:lnTo>
                    <a:lnTo>
                      <a:pt x="287" y="19"/>
                    </a:lnTo>
                    <a:lnTo>
                      <a:pt x="267" y="25"/>
                    </a:lnTo>
                    <a:lnTo>
                      <a:pt x="247" y="32"/>
                    </a:lnTo>
                    <a:lnTo>
                      <a:pt x="227" y="40"/>
                    </a:lnTo>
                    <a:lnTo>
                      <a:pt x="208" y="49"/>
                    </a:lnTo>
                    <a:lnTo>
                      <a:pt x="190" y="59"/>
                    </a:lnTo>
                    <a:lnTo>
                      <a:pt x="172" y="70"/>
                    </a:lnTo>
                    <a:lnTo>
                      <a:pt x="155" y="82"/>
                    </a:lnTo>
                    <a:lnTo>
                      <a:pt x="138" y="94"/>
                    </a:lnTo>
                    <a:lnTo>
                      <a:pt x="122" y="108"/>
                    </a:lnTo>
                    <a:lnTo>
                      <a:pt x="106" y="122"/>
                    </a:lnTo>
                    <a:lnTo>
                      <a:pt x="92" y="137"/>
                    </a:lnTo>
                    <a:lnTo>
                      <a:pt x="78" y="153"/>
                    </a:lnTo>
                    <a:lnTo>
                      <a:pt x="66" y="170"/>
                    </a:lnTo>
                    <a:lnTo>
                      <a:pt x="66" y="170"/>
                    </a:lnTo>
                    <a:lnTo>
                      <a:pt x="53" y="187"/>
                    </a:lnTo>
                    <a:lnTo>
                      <a:pt x="43" y="206"/>
                    </a:lnTo>
                    <a:lnTo>
                      <a:pt x="33" y="225"/>
                    </a:lnTo>
                    <a:lnTo>
                      <a:pt x="25" y="244"/>
                    </a:lnTo>
                    <a:lnTo>
                      <a:pt x="18" y="263"/>
                    </a:lnTo>
                    <a:lnTo>
                      <a:pt x="12" y="284"/>
                    </a:lnTo>
                    <a:lnTo>
                      <a:pt x="7" y="303"/>
                    </a:lnTo>
                    <a:lnTo>
                      <a:pt x="3" y="323"/>
                    </a:lnTo>
                    <a:lnTo>
                      <a:pt x="1" y="344"/>
                    </a:lnTo>
                    <a:lnTo>
                      <a:pt x="0" y="364"/>
                    </a:lnTo>
                    <a:lnTo>
                      <a:pt x="0" y="384"/>
                    </a:lnTo>
                    <a:lnTo>
                      <a:pt x="1" y="405"/>
                    </a:lnTo>
                    <a:lnTo>
                      <a:pt x="2" y="425"/>
                    </a:lnTo>
                    <a:lnTo>
                      <a:pt x="6" y="446"/>
                    </a:lnTo>
                    <a:lnTo>
                      <a:pt x="10" y="466"/>
                    </a:lnTo>
                    <a:lnTo>
                      <a:pt x="15" y="486"/>
                    </a:lnTo>
                    <a:lnTo>
                      <a:pt x="20" y="506"/>
                    </a:lnTo>
                    <a:lnTo>
                      <a:pt x="27" y="526"/>
                    </a:lnTo>
                    <a:lnTo>
                      <a:pt x="35" y="545"/>
                    </a:lnTo>
                    <a:lnTo>
                      <a:pt x="44" y="564"/>
                    </a:lnTo>
                    <a:lnTo>
                      <a:pt x="54" y="584"/>
                    </a:lnTo>
                    <a:lnTo>
                      <a:pt x="64" y="601"/>
                    </a:lnTo>
                    <a:lnTo>
                      <a:pt x="76" y="619"/>
                    </a:lnTo>
                    <a:lnTo>
                      <a:pt x="88" y="637"/>
                    </a:lnTo>
                    <a:lnTo>
                      <a:pt x="101" y="654"/>
                    </a:lnTo>
                    <a:lnTo>
                      <a:pt x="115" y="670"/>
                    </a:lnTo>
                    <a:lnTo>
                      <a:pt x="129" y="686"/>
                    </a:lnTo>
                    <a:lnTo>
                      <a:pt x="145" y="701"/>
                    </a:lnTo>
                    <a:lnTo>
                      <a:pt x="161" y="716"/>
                    </a:lnTo>
                    <a:lnTo>
                      <a:pt x="178" y="730"/>
                    </a:lnTo>
                    <a:lnTo>
                      <a:pt x="195" y="743"/>
                    </a:lnTo>
                    <a:lnTo>
                      <a:pt x="195" y="743"/>
                    </a:lnTo>
                    <a:lnTo>
                      <a:pt x="214" y="756"/>
                    </a:lnTo>
                    <a:lnTo>
                      <a:pt x="232" y="767"/>
                    </a:lnTo>
                    <a:lnTo>
                      <a:pt x="251" y="776"/>
                    </a:lnTo>
                    <a:lnTo>
                      <a:pt x="271" y="785"/>
                    </a:lnTo>
                    <a:lnTo>
                      <a:pt x="291" y="792"/>
                    </a:lnTo>
                    <a:lnTo>
                      <a:pt x="310" y="798"/>
                    </a:lnTo>
                    <a:lnTo>
                      <a:pt x="330" y="803"/>
                    </a:lnTo>
                    <a:lnTo>
                      <a:pt x="351" y="806"/>
                    </a:lnTo>
                    <a:lnTo>
                      <a:pt x="370" y="808"/>
                    </a:lnTo>
                    <a:lnTo>
                      <a:pt x="390" y="809"/>
                    </a:lnTo>
                    <a:lnTo>
                      <a:pt x="411" y="809"/>
                    </a:lnTo>
                    <a:lnTo>
                      <a:pt x="431" y="808"/>
                    </a:lnTo>
                    <a:lnTo>
                      <a:pt x="451" y="806"/>
                    </a:lnTo>
                    <a:lnTo>
                      <a:pt x="471" y="802"/>
                    </a:lnTo>
                    <a:lnTo>
                      <a:pt x="491" y="798"/>
                    </a:lnTo>
                    <a:lnTo>
                      <a:pt x="511" y="792"/>
                    </a:lnTo>
                    <a:lnTo>
                      <a:pt x="530" y="785"/>
                    </a:lnTo>
                    <a:lnTo>
                      <a:pt x="549" y="778"/>
                    </a:lnTo>
                    <a:lnTo>
                      <a:pt x="568" y="769"/>
                    </a:lnTo>
                    <a:lnTo>
                      <a:pt x="586" y="760"/>
                    </a:lnTo>
                    <a:lnTo>
                      <a:pt x="604" y="749"/>
                    </a:lnTo>
                    <a:lnTo>
                      <a:pt x="623" y="738"/>
                    </a:lnTo>
                    <a:lnTo>
                      <a:pt x="640" y="725"/>
                    </a:lnTo>
                    <a:lnTo>
                      <a:pt x="657" y="712"/>
                    </a:lnTo>
                    <a:lnTo>
                      <a:pt x="674" y="698"/>
                    </a:lnTo>
                    <a:lnTo>
                      <a:pt x="689" y="683"/>
                    </a:lnTo>
                    <a:lnTo>
                      <a:pt x="705" y="667"/>
                    </a:lnTo>
                    <a:lnTo>
                      <a:pt x="720" y="651"/>
                    </a:lnTo>
                    <a:lnTo>
                      <a:pt x="734" y="633"/>
                    </a:lnTo>
                    <a:lnTo>
                      <a:pt x="747" y="615"/>
                    </a:lnTo>
                    <a:lnTo>
                      <a:pt x="747" y="615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343" name="Group 7"/>
            <p:cNvGrpSpPr>
              <a:grpSpLocks/>
            </p:cNvGrpSpPr>
            <p:nvPr/>
          </p:nvGrpSpPr>
          <p:grpSpPr bwMode="auto">
            <a:xfrm>
              <a:off x="1685" y="1945"/>
              <a:ext cx="528" cy="499"/>
              <a:chOff x="1275" y="1522"/>
              <a:chExt cx="528" cy="499"/>
            </a:xfrm>
          </p:grpSpPr>
          <p:sp>
            <p:nvSpPr>
              <p:cNvPr id="270344" name="Freeform 8"/>
              <p:cNvSpPr>
                <a:spLocks/>
              </p:cNvSpPr>
              <p:nvPr/>
            </p:nvSpPr>
            <p:spPr bwMode="auto">
              <a:xfrm>
                <a:off x="1293" y="1535"/>
                <a:ext cx="491" cy="469"/>
              </a:xfrm>
              <a:custGeom>
                <a:avLst/>
                <a:gdLst>
                  <a:gd name="T0" fmla="*/ 438 w 491"/>
                  <a:gd name="T1" fmla="*/ 392 h 469"/>
                  <a:gd name="T2" fmla="*/ 468 w 491"/>
                  <a:gd name="T3" fmla="*/ 349 h 469"/>
                  <a:gd name="T4" fmla="*/ 486 w 491"/>
                  <a:gd name="T5" fmla="*/ 297 h 469"/>
                  <a:gd name="T6" fmla="*/ 491 w 491"/>
                  <a:gd name="T7" fmla="*/ 241 h 469"/>
                  <a:gd name="T8" fmla="*/ 490 w 491"/>
                  <a:gd name="T9" fmla="*/ 219 h 469"/>
                  <a:gd name="T10" fmla="*/ 482 w 491"/>
                  <a:gd name="T11" fmla="*/ 175 h 469"/>
                  <a:gd name="T12" fmla="*/ 466 w 491"/>
                  <a:gd name="T13" fmla="*/ 135 h 469"/>
                  <a:gd name="T14" fmla="*/ 443 w 491"/>
                  <a:gd name="T15" fmla="*/ 98 h 469"/>
                  <a:gd name="T16" fmla="*/ 413 w 491"/>
                  <a:gd name="T17" fmla="*/ 65 h 469"/>
                  <a:gd name="T18" fmla="*/ 379 w 491"/>
                  <a:gd name="T19" fmla="*/ 38 h 469"/>
                  <a:gd name="T20" fmla="*/ 341 w 491"/>
                  <a:gd name="T21" fmla="*/ 17 h 469"/>
                  <a:gd name="T22" fmla="*/ 298 w 491"/>
                  <a:gd name="T23" fmla="*/ 5 h 469"/>
                  <a:gd name="T24" fmla="*/ 253 w 491"/>
                  <a:gd name="T25" fmla="*/ 0 h 469"/>
                  <a:gd name="T26" fmla="*/ 231 w 491"/>
                  <a:gd name="T27" fmla="*/ 1 h 469"/>
                  <a:gd name="T28" fmla="*/ 188 w 491"/>
                  <a:gd name="T29" fmla="*/ 9 h 469"/>
                  <a:gd name="T30" fmla="*/ 148 w 491"/>
                  <a:gd name="T31" fmla="*/ 24 h 469"/>
                  <a:gd name="T32" fmla="*/ 111 w 491"/>
                  <a:gd name="T33" fmla="*/ 45 h 469"/>
                  <a:gd name="T34" fmla="*/ 77 w 491"/>
                  <a:gd name="T35" fmla="*/ 72 h 469"/>
                  <a:gd name="T36" fmla="*/ 49 w 491"/>
                  <a:gd name="T37" fmla="*/ 103 h 469"/>
                  <a:gd name="T38" fmla="*/ 26 w 491"/>
                  <a:gd name="T39" fmla="*/ 139 h 469"/>
                  <a:gd name="T40" fmla="*/ 10 w 491"/>
                  <a:gd name="T41" fmla="*/ 177 h 469"/>
                  <a:gd name="T42" fmla="*/ 1 w 491"/>
                  <a:gd name="T43" fmla="*/ 218 h 469"/>
                  <a:gd name="T44" fmla="*/ 0 w 491"/>
                  <a:gd name="T45" fmla="*/ 239 h 469"/>
                  <a:gd name="T46" fmla="*/ 5 w 491"/>
                  <a:gd name="T47" fmla="*/ 283 h 469"/>
                  <a:gd name="T48" fmla="*/ 17 w 491"/>
                  <a:gd name="T49" fmla="*/ 324 h 469"/>
                  <a:gd name="T50" fmla="*/ 36 w 491"/>
                  <a:gd name="T51" fmla="*/ 361 h 469"/>
                  <a:gd name="T52" fmla="*/ 62 w 491"/>
                  <a:gd name="T53" fmla="*/ 394 h 469"/>
                  <a:gd name="T54" fmla="*/ 94 w 491"/>
                  <a:gd name="T55" fmla="*/ 422 h 469"/>
                  <a:gd name="T56" fmla="*/ 131 w 491"/>
                  <a:gd name="T57" fmla="*/ 444 h 469"/>
                  <a:gd name="T58" fmla="*/ 171 w 491"/>
                  <a:gd name="T59" fmla="*/ 460 h 469"/>
                  <a:gd name="T60" fmla="*/ 215 w 491"/>
                  <a:gd name="T61" fmla="*/ 468 h 469"/>
                  <a:gd name="T62" fmla="*/ 238 w 491"/>
                  <a:gd name="T63" fmla="*/ 469 h 469"/>
                  <a:gd name="T64" fmla="*/ 301 w 491"/>
                  <a:gd name="T65" fmla="*/ 463 h 469"/>
                  <a:gd name="T66" fmla="*/ 355 w 491"/>
                  <a:gd name="T67" fmla="*/ 449 h 469"/>
                  <a:gd name="T68" fmla="*/ 400 w 491"/>
                  <a:gd name="T69" fmla="*/ 426 h 469"/>
                  <a:gd name="T70" fmla="*/ 419 w 491"/>
                  <a:gd name="T71" fmla="*/ 41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1" h="469">
                    <a:moveTo>
                      <a:pt x="419" y="411"/>
                    </a:moveTo>
                    <a:lnTo>
                      <a:pt x="438" y="392"/>
                    </a:lnTo>
                    <a:lnTo>
                      <a:pt x="455" y="372"/>
                    </a:lnTo>
                    <a:lnTo>
                      <a:pt x="468" y="349"/>
                    </a:lnTo>
                    <a:lnTo>
                      <a:pt x="478" y="324"/>
                    </a:lnTo>
                    <a:lnTo>
                      <a:pt x="486" y="297"/>
                    </a:lnTo>
                    <a:lnTo>
                      <a:pt x="490" y="270"/>
                    </a:lnTo>
                    <a:lnTo>
                      <a:pt x="491" y="241"/>
                    </a:lnTo>
                    <a:lnTo>
                      <a:pt x="491" y="241"/>
                    </a:lnTo>
                    <a:lnTo>
                      <a:pt x="490" y="219"/>
                    </a:lnTo>
                    <a:lnTo>
                      <a:pt x="487" y="197"/>
                    </a:lnTo>
                    <a:lnTo>
                      <a:pt x="482" y="175"/>
                    </a:lnTo>
                    <a:lnTo>
                      <a:pt x="475" y="154"/>
                    </a:lnTo>
                    <a:lnTo>
                      <a:pt x="466" y="135"/>
                    </a:lnTo>
                    <a:lnTo>
                      <a:pt x="455" y="116"/>
                    </a:lnTo>
                    <a:lnTo>
                      <a:pt x="443" y="98"/>
                    </a:lnTo>
                    <a:lnTo>
                      <a:pt x="429" y="81"/>
                    </a:lnTo>
                    <a:lnTo>
                      <a:pt x="413" y="65"/>
                    </a:lnTo>
                    <a:lnTo>
                      <a:pt x="397" y="51"/>
                    </a:lnTo>
                    <a:lnTo>
                      <a:pt x="379" y="38"/>
                    </a:lnTo>
                    <a:lnTo>
                      <a:pt x="360" y="27"/>
                    </a:lnTo>
                    <a:lnTo>
                      <a:pt x="341" y="17"/>
                    </a:lnTo>
                    <a:lnTo>
                      <a:pt x="319" y="10"/>
                    </a:lnTo>
                    <a:lnTo>
                      <a:pt x="298" y="5"/>
                    </a:lnTo>
                    <a:lnTo>
                      <a:pt x="276" y="1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31" y="1"/>
                    </a:lnTo>
                    <a:lnTo>
                      <a:pt x="209" y="4"/>
                    </a:lnTo>
                    <a:lnTo>
                      <a:pt x="188" y="9"/>
                    </a:lnTo>
                    <a:lnTo>
                      <a:pt x="168" y="16"/>
                    </a:lnTo>
                    <a:lnTo>
                      <a:pt x="148" y="24"/>
                    </a:lnTo>
                    <a:lnTo>
                      <a:pt x="129" y="34"/>
                    </a:lnTo>
                    <a:lnTo>
                      <a:pt x="111" y="45"/>
                    </a:lnTo>
                    <a:lnTo>
                      <a:pt x="93" y="58"/>
                    </a:lnTo>
                    <a:lnTo>
                      <a:pt x="77" y="72"/>
                    </a:lnTo>
                    <a:lnTo>
                      <a:pt x="62" y="87"/>
                    </a:lnTo>
                    <a:lnTo>
                      <a:pt x="49" y="103"/>
                    </a:lnTo>
                    <a:lnTo>
                      <a:pt x="36" y="121"/>
                    </a:lnTo>
                    <a:lnTo>
                      <a:pt x="26" y="139"/>
                    </a:lnTo>
                    <a:lnTo>
                      <a:pt x="17" y="158"/>
                    </a:lnTo>
                    <a:lnTo>
                      <a:pt x="10" y="177"/>
                    </a:lnTo>
                    <a:lnTo>
                      <a:pt x="5" y="197"/>
                    </a:lnTo>
                    <a:lnTo>
                      <a:pt x="1" y="218"/>
                    </a:lnTo>
                    <a:lnTo>
                      <a:pt x="0" y="239"/>
                    </a:lnTo>
                    <a:lnTo>
                      <a:pt x="0" y="239"/>
                    </a:lnTo>
                    <a:lnTo>
                      <a:pt x="1" y="262"/>
                    </a:lnTo>
                    <a:lnTo>
                      <a:pt x="5" y="283"/>
                    </a:lnTo>
                    <a:lnTo>
                      <a:pt x="10" y="304"/>
                    </a:lnTo>
                    <a:lnTo>
                      <a:pt x="17" y="324"/>
                    </a:lnTo>
                    <a:lnTo>
                      <a:pt x="26" y="343"/>
                    </a:lnTo>
                    <a:lnTo>
                      <a:pt x="36" y="361"/>
                    </a:lnTo>
                    <a:lnTo>
                      <a:pt x="49" y="378"/>
                    </a:lnTo>
                    <a:lnTo>
                      <a:pt x="62" y="394"/>
                    </a:lnTo>
                    <a:lnTo>
                      <a:pt x="78" y="409"/>
                    </a:lnTo>
                    <a:lnTo>
                      <a:pt x="94" y="422"/>
                    </a:lnTo>
                    <a:lnTo>
                      <a:pt x="112" y="434"/>
                    </a:lnTo>
                    <a:lnTo>
                      <a:pt x="131" y="444"/>
                    </a:lnTo>
                    <a:lnTo>
                      <a:pt x="151" y="453"/>
                    </a:lnTo>
                    <a:lnTo>
                      <a:pt x="171" y="460"/>
                    </a:lnTo>
                    <a:lnTo>
                      <a:pt x="193" y="465"/>
                    </a:lnTo>
                    <a:lnTo>
                      <a:pt x="215" y="468"/>
                    </a:lnTo>
                    <a:lnTo>
                      <a:pt x="238" y="469"/>
                    </a:lnTo>
                    <a:lnTo>
                      <a:pt x="238" y="469"/>
                    </a:lnTo>
                    <a:lnTo>
                      <a:pt x="271" y="468"/>
                    </a:lnTo>
                    <a:lnTo>
                      <a:pt x="301" y="463"/>
                    </a:lnTo>
                    <a:lnTo>
                      <a:pt x="329" y="458"/>
                    </a:lnTo>
                    <a:lnTo>
                      <a:pt x="355" y="449"/>
                    </a:lnTo>
                    <a:lnTo>
                      <a:pt x="378" y="438"/>
                    </a:lnTo>
                    <a:lnTo>
                      <a:pt x="400" y="426"/>
                    </a:lnTo>
                    <a:lnTo>
                      <a:pt x="419" y="411"/>
                    </a:lnTo>
                    <a:lnTo>
                      <a:pt x="419" y="411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45" name="Freeform 9"/>
              <p:cNvSpPr>
                <a:spLocks/>
              </p:cNvSpPr>
              <p:nvPr/>
            </p:nvSpPr>
            <p:spPr bwMode="auto">
              <a:xfrm>
                <a:off x="1275" y="1648"/>
                <a:ext cx="66" cy="193"/>
              </a:xfrm>
              <a:custGeom>
                <a:avLst/>
                <a:gdLst>
                  <a:gd name="T0" fmla="*/ 33 w 66"/>
                  <a:gd name="T1" fmla="*/ 9 h 193"/>
                  <a:gd name="T2" fmla="*/ 19 w 66"/>
                  <a:gd name="T3" fmla="*/ 37 h 193"/>
                  <a:gd name="T4" fmla="*/ 9 w 66"/>
                  <a:gd name="T5" fmla="*/ 66 h 193"/>
                  <a:gd name="T6" fmla="*/ 2 w 66"/>
                  <a:gd name="T7" fmla="*/ 96 h 193"/>
                  <a:gd name="T8" fmla="*/ 0 w 66"/>
                  <a:gd name="T9" fmla="*/ 126 h 193"/>
                  <a:gd name="T10" fmla="*/ 0 w 66"/>
                  <a:gd name="T11" fmla="*/ 126 h 193"/>
                  <a:gd name="T12" fmla="*/ 1 w 66"/>
                  <a:gd name="T13" fmla="*/ 144 h 193"/>
                  <a:gd name="T14" fmla="*/ 3 w 66"/>
                  <a:gd name="T15" fmla="*/ 162 h 193"/>
                  <a:gd name="T16" fmla="*/ 6 w 66"/>
                  <a:gd name="T17" fmla="*/ 179 h 193"/>
                  <a:gd name="T18" fmla="*/ 6 w 66"/>
                  <a:gd name="T19" fmla="*/ 179 h 193"/>
                  <a:gd name="T20" fmla="*/ 10 w 66"/>
                  <a:gd name="T21" fmla="*/ 187 h 193"/>
                  <a:gd name="T22" fmla="*/ 12 w 66"/>
                  <a:gd name="T23" fmla="*/ 188 h 193"/>
                  <a:gd name="T24" fmla="*/ 6 w 66"/>
                  <a:gd name="T25" fmla="*/ 179 h 193"/>
                  <a:gd name="T26" fmla="*/ 6 w 66"/>
                  <a:gd name="T27" fmla="*/ 179 h 193"/>
                  <a:gd name="T28" fmla="*/ 10 w 66"/>
                  <a:gd name="T29" fmla="*/ 187 h 193"/>
                  <a:gd name="T30" fmla="*/ 18 w 66"/>
                  <a:gd name="T31" fmla="*/ 192 h 193"/>
                  <a:gd name="T32" fmla="*/ 27 w 66"/>
                  <a:gd name="T33" fmla="*/ 193 h 193"/>
                  <a:gd name="T34" fmla="*/ 27 w 66"/>
                  <a:gd name="T35" fmla="*/ 193 h 193"/>
                  <a:gd name="T36" fmla="*/ 36 w 66"/>
                  <a:gd name="T37" fmla="*/ 188 h 193"/>
                  <a:gd name="T38" fmla="*/ 41 w 66"/>
                  <a:gd name="T39" fmla="*/ 180 h 193"/>
                  <a:gd name="T40" fmla="*/ 41 w 66"/>
                  <a:gd name="T41" fmla="*/ 171 h 193"/>
                  <a:gd name="T42" fmla="*/ 41 w 66"/>
                  <a:gd name="T43" fmla="*/ 171 h 193"/>
                  <a:gd name="T44" fmla="*/ 41 w 66"/>
                  <a:gd name="T45" fmla="*/ 171 h 193"/>
                  <a:gd name="T46" fmla="*/ 41 w 66"/>
                  <a:gd name="T47" fmla="*/ 171 h 193"/>
                  <a:gd name="T48" fmla="*/ 41 w 66"/>
                  <a:gd name="T49" fmla="*/ 171 h 193"/>
                  <a:gd name="T50" fmla="*/ 41 w 66"/>
                  <a:gd name="T51" fmla="*/ 171 h 193"/>
                  <a:gd name="T52" fmla="*/ 38 w 66"/>
                  <a:gd name="T53" fmla="*/ 157 h 193"/>
                  <a:gd name="T54" fmla="*/ 36 w 66"/>
                  <a:gd name="T55" fmla="*/ 142 h 193"/>
                  <a:gd name="T56" fmla="*/ 36 w 66"/>
                  <a:gd name="T57" fmla="*/ 126 h 193"/>
                  <a:gd name="T58" fmla="*/ 36 w 66"/>
                  <a:gd name="T59" fmla="*/ 126 h 193"/>
                  <a:gd name="T60" fmla="*/ 39 w 66"/>
                  <a:gd name="T61" fmla="*/ 92 h 193"/>
                  <a:gd name="T62" fmla="*/ 49 w 66"/>
                  <a:gd name="T63" fmla="*/ 59 h 193"/>
                  <a:gd name="T64" fmla="*/ 64 w 66"/>
                  <a:gd name="T65" fmla="*/ 26 h 193"/>
                  <a:gd name="T66" fmla="*/ 64 w 66"/>
                  <a:gd name="T67" fmla="*/ 26 h 193"/>
                  <a:gd name="T68" fmla="*/ 64 w 66"/>
                  <a:gd name="T69" fmla="*/ 26 h 193"/>
                  <a:gd name="T70" fmla="*/ 64 w 66"/>
                  <a:gd name="T71" fmla="*/ 26 h 193"/>
                  <a:gd name="T72" fmla="*/ 64 w 66"/>
                  <a:gd name="T73" fmla="*/ 26 h 193"/>
                  <a:gd name="T74" fmla="*/ 64 w 66"/>
                  <a:gd name="T75" fmla="*/ 26 h 193"/>
                  <a:gd name="T76" fmla="*/ 66 w 66"/>
                  <a:gd name="T77" fmla="*/ 17 h 193"/>
                  <a:gd name="T78" fmla="*/ 64 w 66"/>
                  <a:gd name="T79" fmla="*/ 9 h 193"/>
                  <a:gd name="T80" fmla="*/ 57 w 66"/>
                  <a:gd name="T81" fmla="*/ 2 h 193"/>
                  <a:gd name="T82" fmla="*/ 57 w 66"/>
                  <a:gd name="T83" fmla="*/ 2 h 193"/>
                  <a:gd name="T84" fmla="*/ 48 w 66"/>
                  <a:gd name="T85" fmla="*/ 0 h 193"/>
                  <a:gd name="T86" fmla="*/ 40 w 66"/>
                  <a:gd name="T87" fmla="*/ 2 h 193"/>
                  <a:gd name="T88" fmla="*/ 33 w 66"/>
                  <a:gd name="T89" fmla="*/ 9 h 193"/>
                  <a:gd name="T90" fmla="*/ 33 w 66"/>
                  <a:gd name="T91" fmla="*/ 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" h="193">
                    <a:moveTo>
                      <a:pt x="33" y="9"/>
                    </a:moveTo>
                    <a:lnTo>
                      <a:pt x="19" y="37"/>
                    </a:lnTo>
                    <a:lnTo>
                      <a:pt x="9" y="66"/>
                    </a:lnTo>
                    <a:lnTo>
                      <a:pt x="2" y="96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1" y="144"/>
                    </a:lnTo>
                    <a:lnTo>
                      <a:pt x="3" y="162"/>
                    </a:lnTo>
                    <a:lnTo>
                      <a:pt x="6" y="179"/>
                    </a:lnTo>
                    <a:lnTo>
                      <a:pt x="6" y="179"/>
                    </a:lnTo>
                    <a:lnTo>
                      <a:pt x="10" y="187"/>
                    </a:lnTo>
                    <a:lnTo>
                      <a:pt x="12" y="188"/>
                    </a:lnTo>
                    <a:lnTo>
                      <a:pt x="6" y="179"/>
                    </a:lnTo>
                    <a:lnTo>
                      <a:pt x="6" y="179"/>
                    </a:lnTo>
                    <a:lnTo>
                      <a:pt x="10" y="187"/>
                    </a:lnTo>
                    <a:lnTo>
                      <a:pt x="18" y="192"/>
                    </a:lnTo>
                    <a:lnTo>
                      <a:pt x="27" y="193"/>
                    </a:lnTo>
                    <a:lnTo>
                      <a:pt x="27" y="193"/>
                    </a:lnTo>
                    <a:lnTo>
                      <a:pt x="36" y="188"/>
                    </a:lnTo>
                    <a:lnTo>
                      <a:pt x="41" y="180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38" y="157"/>
                    </a:lnTo>
                    <a:lnTo>
                      <a:pt x="36" y="142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9" y="92"/>
                    </a:lnTo>
                    <a:lnTo>
                      <a:pt x="49" y="59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6" y="17"/>
                    </a:lnTo>
                    <a:lnTo>
                      <a:pt x="64" y="9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8" y="0"/>
                    </a:lnTo>
                    <a:lnTo>
                      <a:pt x="40" y="2"/>
                    </a:lnTo>
                    <a:lnTo>
                      <a:pt x="33" y="9"/>
                    </a:lnTo>
                    <a:lnTo>
                      <a:pt x="33" y="9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46" name="Freeform 10"/>
              <p:cNvSpPr>
                <a:spLocks/>
              </p:cNvSpPr>
              <p:nvPr/>
            </p:nvSpPr>
            <p:spPr bwMode="auto">
              <a:xfrm>
                <a:off x="1316" y="1885"/>
                <a:ext cx="140" cy="119"/>
              </a:xfrm>
              <a:custGeom>
                <a:avLst/>
                <a:gdLst>
                  <a:gd name="T0" fmla="*/ 3 w 140"/>
                  <a:gd name="T1" fmla="*/ 28 h 119"/>
                  <a:gd name="T2" fmla="*/ 21 w 140"/>
                  <a:gd name="T3" fmla="*/ 51 h 119"/>
                  <a:gd name="T4" fmla="*/ 42 w 140"/>
                  <a:gd name="T5" fmla="*/ 71 h 119"/>
                  <a:gd name="T6" fmla="*/ 64 w 140"/>
                  <a:gd name="T7" fmla="*/ 89 h 119"/>
                  <a:gd name="T8" fmla="*/ 89 w 140"/>
                  <a:gd name="T9" fmla="*/ 105 h 119"/>
                  <a:gd name="T10" fmla="*/ 116 w 140"/>
                  <a:gd name="T11" fmla="*/ 118 h 119"/>
                  <a:gd name="T12" fmla="*/ 116 w 140"/>
                  <a:gd name="T13" fmla="*/ 118 h 119"/>
                  <a:gd name="T14" fmla="*/ 124 w 140"/>
                  <a:gd name="T15" fmla="*/ 119 h 119"/>
                  <a:gd name="T16" fmla="*/ 126 w 140"/>
                  <a:gd name="T17" fmla="*/ 118 h 119"/>
                  <a:gd name="T18" fmla="*/ 116 w 140"/>
                  <a:gd name="T19" fmla="*/ 118 h 119"/>
                  <a:gd name="T20" fmla="*/ 116 w 140"/>
                  <a:gd name="T21" fmla="*/ 118 h 119"/>
                  <a:gd name="T22" fmla="*/ 125 w 140"/>
                  <a:gd name="T23" fmla="*/ 119 h 119"/>
                  <a:gd name="T24" fmla="*/ 133 w 140"/>
                  <a:gd name="T25" fmla="*/ 115 h 119"/>
                  <a:gd name="T26" fmla="*/ 139 w 140"/>
                  <a:gd name="T27" fmla="*/ 108 h 119"/>
                  <a:gd name="T28" fmla="*/ 139 w 140"/>
                  <a:gd name="T29" fmla="*/ 108 h 119"/>
                  <a:gd name="T30" fmla="*/ 140 w 140"/>
                  <a:gd name="T31" fmla="*/ 99 h 119"/>
                  <a:gd name="T32" fmla="*/ 137 w 140"/>
                  <a:gd name="T33" fmla="*/ 90 h 119"/>
                  <a:gd name="T34" fmla="*/ 129 w 140"/>
                  <a:gd name="T35" fmla="*/ 84 h 119"/>
                  <a:gd name="T36" fmla="*/ 129 w 140"/>
                  <a:gd name="T37" fmla="*/ 84 h 119"/>
                  <a:gd name="T38" fmla="*/ 129 w 140"/>
                  <a:gd name="T39" fmla="*/ 84 h 119"/>
                  <a:gd name="T40" fmla="*/ 129 w 140"/>
                  <a:gd name="T41" fmla="*/ 84 h 119"/>
                  <a:gd name="T42" fmla="*/ 129 w 140"/>
                  <a:gd name="T43" fmla="*/ 84 h 119"/>
                  <a:gd name="T44" fmla="*/ 129 w 140"/>
                  <a:gd name="T45" fmla="*/ 84 h 119"/>
                  <a:gd name="T46" fmla="*/ 101 w 140"/>
                  <a:gd name="T47" fmla="*/ 70 h 119"/>
                  <a:gd name="T48" fmla="*/ 75 w 140"/>
                  <a:gd name="T49" fmla="*/ 53 h 119"/>
                  <a:gd name="T50" fmla="*/ 52 w 140"/>
                  <a:gd name="T51" fmla="*/ 32 h 119"/>
                  <a:gd name="T52" fmla="*/ 33 w 140"/>
                  <a:gd name="T53" fmla="*/ 8 h 119"/>
                  <a:gd name="T54" fmla="*/ 33 w 140"/>
                  <a:gd name="T55" fmla="*/ 8 h 119"/>
                  <a:gd name="T56" fmla="*/ 33 w 140"/>
                  <a:gd name="T57" fmla="*/ 8 h 119"/>
                  <a:gd name="T58" fmla="*/ 33 w 140"/>
                  <a:gd name="T59" fmla="*/ 8 h 119"/>
                  <a:gd name="T60" fmla="*/ 33 w 140"/>
                  <a:gd name="T61" fmla="*/ 8 h 119"/>
                  <a:gd name="T62" fmla="*/ 25 w 140"/>
                  <a:gd name="T63" fmla="*/ 2 h 119"/>
                  <a:gd name="T64" fmla="*/ 17 w 140"/>
                  <a:gd name="T65" fmla="*/ 0 h 119"/>
                  <a:gd name="T66" fmla="*/ 8 w 140"/>
                  <a:gd name="T67" fmla="*/ 3 h 119"/>
                  <a:gd name="T68" fmla="*/ 8 w 140"/>
                  <a:gd name="T69" fmla="*/ 3 h 119"/>
                  <a:gd name="T70" fmla="*/ 2 w 140"/>
                  <a:gd name="T71" fmla="*/ 10 h 119"/>
                  <a:gd name="T72" fmla="*/ 0 w 140"/>
                  <a:gd name="T73" fmla="*/ 19 h 119"/>
                  <a:gd name="T74" fmla="*/ 3 w 140"/>
                  <a:gd name="T75" fmla="*/ 28 h 119"/>
                  <a:gd name="T76" fmla="*/ 3 w 140"/>
                  <a:gd name="T77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0" h="119">
                    <a:moveTo>
                      <a:pt x="3" y="28"/>
                    </a:moveTo>
                    <a:lnTo>
                      <a:pt x="21" y="51"/>
                    </a:lnTo>
                    <a:lnTo>
                      <a:pt x="42" y="71"/>
                    </a:lnTo>
                    <a:lnTo>
                      <a:pt x="64" y="89"/>
                    </a:lnTo>
                    <a:lnTo>
                      <a:pt x="89" y="105"/>
                    </a:lnTo>
                    <a:lnTo>
                      <a:pt x="116" y="118"/>
                    </a:lnTo>
                    <a:lnTo>
                      <a:pt x="116" y="118"/>
                    </a:lnTo>
                    <a:lnTo>
                      <a:pt x="124" y="119"/>
                    </a:lnTo>
                    <a:lnTo>
                      <a:pt x="126" y="118"/>
                    </a:lnTo>
                    <a:lnTo>
                      <a:pt x="116" y="118"/>
                    </a:lnTo>
                    <a:lnTo>
                      <a:pt x="116" y="118"/>
                    </a:lnTo>
                    <a:lnTo>
                      <a:pt x="125" y="119"/>
                    </a:lnTo>
                    <a:lnTo>
                      <a:pt x="133" y="115"/>
                    </a:lnTo>
                    <a:lnTo>
                      <a:pt x="139" y="108"/>
                    </a:lnTo>
                    <a:lnTo>
                      <a:pt x="139" y="108"/>
                    </a:lnTo>
                    <a:lnTo>
                      <a:pt x="140" y="99"/>
                    </a:lnTo>
                    <a:lnTo>
                      <a:pt x="137" y="90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01" y="70"/>
                    </a:lnTo>
                    <a:lnTo>
                      <a:pt x="75" y="53"/>
                    </a:lnTo>
                    <a:lnTo>
                      <a:pt x="52" y="32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25" y="2"/>
                    </a:lnTo>
                    <a:lnTo>
                      <a:pt x="17" y="0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2" y="10"/>
                    </a:lnTo>
                    <a:lnTo>
                      <a:pt x="0" y="19"/>
                    </a:lnTo>
                    <a:lnTo>
                      <a:pt x="3" y="28"/>
                    </a:ln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47" name="Freeform 11"/>
              <p:cNvSpPr>
                <a:spLocks/>
              </p:cNvSpPr>
              <p:nvPr/>
            </p:nvSpPr>
            <p:spPr bwMode="auto">
              <a:xfrm>
                <a:off x="1535" y="1934"/>
                <a:ext cx="188" cy="87"/>
              </a:xfrm>
              <a:custGeom>
                <a:avLst/>
                <a:gdLst>
                  <a:gd name="T0" fmla="*/ 18 w 188"/>
                  <a:gd name="T1" fmla="*/ 87 h 87"/>
                  <a:gd name="T2" fmla="*/ 46 w 188"/>
                  <a:gd name="T3" fmla="*/ 85 h 87"/>
                  <a:gd name="T4" fmla="*/ 72 w 188"/>
                  <a:gd name="T5" fmla="*/ 80 h 87"/>
                  <a:gd name="T6" fmla="*/ 97 w 188"/>
                  <a:gd name="T7" fmla="*/ 74 h 87"/>
                  <a:gd name="T8" fmla="*/ 120 w 188"/>
                  <a:gd name="T9" fmla="*/ 66 h 87"/>
                  <a:gd name="T10" fmla="*/ 142 w 188"/>
                  <a:gd name="T11" fmla="*/ 56 h 87"/>
                  <a:gd name="T12" fmla="*/ 162 w 188"/>
                  <a:gd name="T13" fmla="*/ 45 h 87"/>
                  <a:gd name="T14" fmla="*/ 181 w 188"/>
                  <a:gd name="T15" fmla="*/ 31 h 87"/>
                  <a:gd name="T16" fmla="*/ 181 w 188"/>
                  <a:gd name="T17" fmla="*/ 31 h 87"/>
                  <a:gd name="T18" fmla="*/ 187 w 188"/>
                  <a:gd name="T19" fmla="*/ 25 h 87"/>
                  <a:gd name="T20" fmla="*/ 187 w 188"/>
                  <a:gd name="T21" fmla="*/ 22 h 87"/>
                  <a:gd name="T22" fmla="*/ 181 w 188"/>
                  <a:gd name="T23" fmla="*/ 31 h 87"/>
                  <a:gd name="T24" fmla="*/ 181 w 188"/>
                  <a:gd name="T25" fmla="*/ 31 h 87"/>
                  <a:gd name="T26" fmla="*/ 187 w 188"/>
                  <a:gd name="T27" fmla="*/ 24 h 87"/>
                  <a:gd name="T28" fmla="*/ 188 w 188"/>
                  <a:gd name="T29" fmla="*/ 15 h 87"/>
                  <a:gd name="T30" fmla="*/ 184 w 188"/>
                  <a:gd name="T31" fmla="*/ 7 h 87"/>
                  <a:gd name="T32" fmla="*/ 184 w 188"/>
                  <a:gd name="T33" fmla="*/ 7 h 87"/>
                  <a:gd name="T34" fmla="*/ 177 w 188"/>
                  <a:gd name="T35" fmla="*/ 1 h 87"/>
                  <a:gd name="T36" fmla="*/ 168 w 188"/>
                  <a:gd name="T37" fmla="*/ 0 h 87"/>
                  <a:gd name="T38" fmla="*/ 159 w 188"/>
                  <a:gd name="T39" fmla="*/ 3 h 87"/>
                  <a:gd name="T40" fmla="*/ 159 w 188"/>
                  <a:gd name="T41" fmla="*/ 3 h 87"/>
                  <a:gd name="T42" fmla="*/ 159 w 188"/>
                  <a:gd name="T43" fmla="*/ 3 h 87"/>
                  <a:gd name="T44" fmla="*/ 159 w 188"/>
                  <a:gd name="T45" fmla="*/ 3 h 87"/>
                  <a:gd name="T46" fmla="*/ 159 w 188"/>
                  <a:gd name="T47" fmla="*/ 3 h 87"/>
                  <a:gd name="T48" fmla="*/ 140 w 188"/>
                  <a:gd name="T49" fmla="*/ 17 h 87"/>
                  <a:gd name="T50" fmla="*/ 119 w 188"/>
                  <a:gd name="T51" fmla="*/ 28 h 87"/>
                  <a:gd name="T52" fmla="*/ 96 w 188"/>
                  <a:gd name="T53" fmla="*/ 37 h 87"/>
                  <a:gd name="T54" fmla="*/ 72 w 188"/>
                  <a:gd name="T55" fmla="*/ 44 h 87"/>
                  <a:gd name="T56" fmla="*/ 45 w 188"/>
                  <a:gd name="T57" fmla="*/ 49 h 87"/>
                  <a:gd name="T58" fmla="*/ 16 w 188"/>
                  <a:gd name="T59" fmla="*/ 52 h 87"/>
                  <a:gd name="T60" fmla="*/ 16 w 188"/>
                  <a:gd name="T61" fmla="*/ 52 h 87"/>
                  <a:gd name="T62" fmla="*/ 16 w 188"/>
                  <a:gd name="T63" fmla="*/ 52 h 87"/>
                  <a:gd name="T64" fmla="*/ 16 w 188"/>
                  <a:gd name="T65" fmla="*/ 52 h 87"/>
                  <a:gd name="T66" fmla="*/ 16 w 188"/>
                  <a:gd name="T67" fmla="*/ 52 h 87"/>
                  <a:gd name="T68" fmla="*/ 8 w 188"/>
                  <a:gd name="T69" fmla="*/ 54 h 87"/>
                  <a:gd name="T70" fmla="*/ 1 w 188"/>
                  <a:gd name="T71" fmla="*/ 61 h 87"/>
                  <a:gd name="T72" fmla="*/ 0 w 188"/>
                  <a:gd name="T73" fmla="*/ 70 h 87"/>
                  <a:gd name="T74" fmla="*/ 0 w 188"/>
                  <a:gd name="T75" fmla="*/ 70 h 87"/>
                  <a:gd name="T76" fmla="*/ 3 w 188"/>
                  <a:gd name="T77" fmla="*/ 79 h 87"/>
                  <a:gd name="T78" fmla="*/ 9 w 188"/>
                  <a:gd name="T79" fmla="*/ 85 h 87"/>
                  <a:gd name="T80" fmla="*/ 18 w 188"/>
                  <a:gd name="T81" fmla="*/ 87 h 87"/>
                  <a:gd name="T82" fmla="*/ 18 w 188"/>
                  <a:gd name="T8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8" h="87">
                    <a:moveTo>
                      <a:pt x="18" y="87"/>
                    </a:moveTo>
                    <a:lnTo>
                      <a:pt x="46" y="85"/>
                    </a:lnTo>
                    <a:lnTo>
                      <a:pt x="72" y="80"/>
                    </a:lnTo>
                    <a:lnTo>
                      <a:pt x="97" y="74"/>
                    </a:lnTo>
                    <a:lnTo>
                      <a:pt x="120" y="66"/>
                    </a:lnTo>
                    <a:lnTo>
                      <a:pt x="142" y="56"/>
                    </a:lnTo>
                    <a:lnTo>
                      <a:pt x="162" y="45"/>
                    </a:lnTo>
                    <a:lnTo>
                      <a:pt x="181" y="31"/>
                    </a:lnTo>
                    <a:lnTo>
                      <a:pt x="181" y="31"/>
                    </a:lnTo>
                    <a:lnTo>
                      <a:pt x="187" y="25"/>
                    </a:lnTo>
                    <a:lnTo>
                      <a:pt x="187" y="22"/>
                    </a:lnTo>
                    <a:lnTo>
                      <a:pt x="181" y="31"/>
                    </a:lnTo>
                    <a:lnTo>
                      <a:pt x="181" y="31"/>
                    </a:lnTo>
                    <a:lnTo>
                      <a:pt x="187" y="24"/>
                    </a:lnTo>
                    <a:lnTo>
                      <a:pt x="188" y="15"/>
                    </a:lnTo>
                    <a:lnTo>
                      <a:pt x="184" y="7"/>
                    </a:lnTo>
                    <a:lnTo>
                      <a:pt x="184" y="7"/>
                    </a:lnTo>
                    <a:lnTo>
                      <a:pt x="177" y="1"/>
                    </a:lnTo>
                    <a:lnTo>
                      <a:pt x="168" y="0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40" y="17"/>
                    </a:lnTo>
                    <a:lnTo>
                      <a:pt x="119" y="28"/>
                    </a:lnTo>
                    <a:lnTo>
                      <a:pt x="96" y="37"/>
                    </a:lnTo>
                    <a:lnTo>
                      <a:pt x="72" y="44"/>
                    </a:lnTo>
                    <a:lnTo>
                      <a:pt x="45" y="49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8" y="54"/>
                    </a:lnTo>
                    <a:lnTo>
                      <a:pt x="1" y="61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3" y="79"/>
                    </a:lnTo>
                    <a:lnTo>
                      <a:pt x="9" y="85"/>
                    </a:lnTo>
                    <a:lnTo>
                      <a:pt x="18" y="87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48" name="Freeform 12"/>
              <p:cNvSpPr>
                <a:spLocks/>
              </p:cNvSpPr>
              <p:nvPr/>
            </p:nvSpPr>
            <p:spPr bwMode="auto">
              <a:xfrm>
                <a:off x="1749" y="1669"/>
                <a:ext cx="54" cy="192"/>
              </a:xfrm>
              <a:custGeom>
                <a:avLst/>
                <a:gdLst>
                  <a:gd name="T0" fmla="*/ 44 w 54"/>
                  <a:gd name="T1" fmla="*/ 179 h 192"/>
                  <a:gd name="T2" fmla="*/ 49 w 54"/>
                  <a:gd name="T3" fmla="*/ 156 h 192"/>
                  <a:gd name="T4" fmla="*/ 52 w 54"/>
                  <a:gd name="T5" fmla="*/ 132 h 192"/>
                  <a:gd name="T6" fmla="*/ 54 w 54"/>
                  <a:gd name="T7" fmla="*/ 107 h 192"/>
                  <a:gd name="T8" fmla="*/ 54 w 54"/>
                  <a:gd name="T9" fmla="*/ 107 h 192"/>
                  <a:gd name="T10" fmla="*/ 51 w 54"/>
                  <a:gd name="T11" fmla="*/ 74 h 192"/>
                  <a:gd name="T12" fmla="*/ 45 w 54"/>
                  <a:gd name="T13" fmla="*/ 42 h 192"/>
                  <a:gd name="T14" fmla="*/ 34 w 54"/>
                  <a:gd name="T15" fmla="*/ 11 h 192"/>
                  <a:gd name="T16" fmla="*/ 34 w 54"/>
                  <a:gd name="T17" fmla="*/ 11 h 192"/>
                  <a:gd name="T18" fmla="*/ 30 w 54"/>
                  <a:gd name="T19" fmla="*/ 4 h 192"/>
                  <a:gd name="T20" fmla="*/ 27 w 54"/>
                  <a:gd name="T21" fmla="*/ 3 h 192"/>
                  <a:gd name="T22" fmla="*/ 34 w 54"/>
                  <a:gd name="T23" fmla="*/ 11 h 192"/>
                  <a:gd name="T24" fmla="*/ 34 w 54"/>
                  <a:gd name="T25" fmla="*/ 11 h 192"/>
                  <a:gd name="T26" fmla="*/ 29 w 54"/>
                  <a:gd name="T27" fmla="*/ 3 h 192"/>
                  <a:gd name="T28" fmla="*/ 20 w 54"/>
                  <a:gd name="T29" fmla="*/ 0 h 192"/>
                  <a:gd name="T30" fmla="*/ 11 w 54"/>
                  <a:gd name="T31" fmla="*/ 1 h 192"/>
                  <a:gd name="T32" fmla="*/ 11 w 54"/>
                  <a:gd name="T33" fmla="*/ 1 h 192"/>
                  <a:gd name="T34" fmla="*/ 4 w 54"/>
                  <a:gd name="T35" fmla="*/ 7 h 192"/>
                  <a:gd name="T36" fmla="*/ 0 w 54"/>
                  <a:gd name="T37" fmla="*/ 15 h 192"/>
                  <a:gd name="T38" fmla="*/ 1 w 54"/>
                  <a:gd name="T39" fmla="*/ 25 h 192"/>
                  <a:gd name="T40" fmla="*/ 1 w 54"/>
                  <a:gd name="T41" fmla="*/ 25 h 192"/>
                  <a:gd name="T42" fmla="*/ 1 w 54"/>
                  <a:gd name="T43" fmla="*/ 25 h 192"/>
                  <a:gd name="T44" fmla="*/ 1 w 54"/>
                  <a:gd name="T45" fmla="*/ 25 h 192"/>
                  <a:gd name="T46" fmla="*/ 1 w 54"/>
                  <a:gd name="T47" fmla="*/ 25 h 192"/>
                  <a:gd name="T48" fmla="*/ 1 w 54"/>
                  <a:gd name="T49" fmla="*/ 25 h 192"/>
                  <a:gd name="T50" fmla="*/ 11 w 54"/>
                  <a:gd name="T51" fmla="*/ 52 h 192"/>
                  <a:gd name="T52" fmla="*/ 16 w 54"/>
                  <a:gd name="T53" fmla="*/ 79 h 192"/>
                  <a:gd name="T54" fmla="*/ 18 w 54"/>
                  <a:gd name="T55" fmla="*/ 107 h 192"/>
                  <a:gd name="T56" fmla="*/ 18 w 54"/>
                  <a:gd name="T57" fmla="*/ 107 h 192"/>
                  <a:gd name="T58" fmla="*/ 17 w 54"/>
                  <a:gd name="T59" fmla="*/ 129 h 192"/>
                  <a:gd name="T60" fmla="*/ 14 w 54"/>
                  <a:gd name="T61" fmla="*/ 150 h 192"/>
                  <a:gd name="T62" fmla="*/ 10 w 54"/>
                  <a:gd name="T63" fmla="*/ 170 h 192"/>
                  <a:gd name="T64" fmla="*/ 10 w 54"/>
                  <a:gd name="T65" fmla="*/ 170 h 192"/>
                  <a:gd name="T66" fmla="*/ 10 w 54"/>
                  <a:gd name="T67" fmla="*/ 170 h 192"/>
                  <a:gd name="T68" fmla="*/ 10 w 54"/>
                  <a:gd name="T69" fmla="*/ 170 h 192"/>
                  <a:gd name="T70" fmla="*/ 10 w 54"/>
                  <a:gd name="T71" fmla="*/ 170 h 192"/>
                  <a:gd name="T72" fmla="*/ 10 w 54"/>
                  <a:gd name="T73" fmla="*/ 170 h 192"/>
                  <a:gd name="T74" fmla="*/ 10 w 54"/>
                  <a:gd name="T75" fmla="*/ 179 h 192"/>
                  <a:gd name="T76" fmla="*/ 14 w 54"/>
                  <a:gd name="T77" fmla="*/ 187 h 192"/>
                  <a:gd name="T78" fmla="*/ 22 w 54"/>
                  <a:gd name="T79" fmla="*/ 192 h 192"/>
                  <a:gd name="T80" fmla="*/ 22 w 54"/>
                  <a:gd name="T81" fmla="*/ 192 h 192"/>
                  <a:gd name="T82" fmla="*/ 32 w 54"/>
                  <a:gd name="T83" fmla="*/ 192 h 192"/>
                  <a:gd name="T84" fmla="*/ 40 w 54"/>
                  <a:gd name="T85" fmla="*/ 187 h 192"/>
                  <a:gd name="T86" fmla="*/ 44 w 54"/>
                  <a:gd name="T87" fmla="*/ 179 h 192"/>
                  <a:gd name="T88" fmla="*/ 44 w 54"/>
                  <a:gd name="T8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" h="192">
                    <a:moveTo>
                      <a:pt x="44" y="179"/>
                    </a:moveTo>
                    <a:lnTo>
                      <a:pt x="49" y="156"/>
                    </a:lnTo>
                    <a:lnTo>
                      <a:pt x="52" y="132"/>
                    </a:lnTo>
                    <a:lnTo>
                      <a:pt x="54" y="107"/>
                    </a:lnTo>
                    <a:lnTo>
                      <a:pt x="54" y="107"/>
                    </a:lnTo>
                    <a:lnTo>
                      <a:pt x="51" y="74"/>
                    </a:lnTo>
                    <a:lnTo>
                      <a:pt x="45" y="42"/>
                    </a:lnTo>
                    <a:lnTo>
                      <a:pt x="34" y="11"/>
                    </a:lnTo>
                    <a:lnTo>
                      <a:pt x="34" y="11"/>
                    </a:lnTo>
                    <a:lnTo>
                      <a:pt x="30" y="4"/>
                    </a:lnTo>
                    <a:lnTo>
                      <a:pt x="27" y="3"/>
                    </a:lnTo>
                    <a:lnTo>
                      <a:pt x="34" y="11"/>
                    </a:lnTo>
                    <a:lnTo>
                      <a:pt x="34" y="11"/>
                    </a:lnTo>
                    <a:lnTo>
                      <a:pt x="29" y="3"/>
                    </a:lnTo>
                    <a:lnTo>
                      <a:pt x="20" y="0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4" y="7"/>
                    </a:lnTo>
                    <a:lnTo>
                      <a:pt x="0" y="1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1" y="52"/>
                    </a:lnTo>
                    <a:lnTo>
                      <a:pt x="16" y="79"/>
                    </a:lnTo>
                    <a:lnTo>
                      <a:pt x="18" y="107"/>
                    </a:lnTo>
                    <a:lnTo>
                      <a:pt x="18" y="107"/>
                    </a:lnTo>
                    <a:lnTo>
                      <a:pt x="17" y="129"/>
                    </a:lnTo>
                    <a:lnTo>
                      <a:pt x="14" y="15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9"/>
                    </a:lnTo>
                    <a:lnTo>
                      <a:pt x="14" y="187"/>
                    </a:lnTo>
                    <a:lnTo>
                      <a:pt x="22" y="192"/>
                    </a:lnTo>
                    <a:lnTo>
                      <a:pt x="22" y="192"/>
                    </a:lnTo>
                    <a:lnTo>
                      <a:pt x="32" y="192"/>
                    </a:lnTo>
                    <a:lnTo>
                      <a:pt x="40" y="187"/>
                    </a:lnTo>
                    <a:lnTo>
                      <a:pt x="44" y="179"/>
                    </a:lnTo>
                    <a:lnTo>
                      <a:pt x="44" y="179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49" name="Freeform 13"/>
              <p:cNvSpPr>
                <a:spLocks/>
              </p:cNvSpPr>
              <p:nvPr/>
            </p:nvSpPr>
            <p:spPr bwMode="auto">
              <a:xfrm>
                <a:off x="1602" y="1529"/>
                <a:ext cx="133" cy="100"/>
              </a:xfrm>
              <a:custGeom>
                <a:avLst/>
                <a:gdLst>
                  <a:gd name="T0" fmla="*/ 129 w 133"/>
                  <a:gd name="T1" fmla="*/ 70 h 100"/>
                  <a:gd name="T2" fmla="*/ 105 w 133"/>
                  <a:gd name="T3" fmla="*/ 48 h 100"/>
                  <a:gd name="T4" fmla="*/ 80 w 133"/>
                  <a:gd name="T5" fmla="*/ 29 h 100"/>
                  <a:gd name="T6" fmla="*/ 52 w 133"/>
                  <a:gd name="T7" fmla="*/ 13 h 100"/>
                  <a:gd name="T8" fmla="*/ 23 w 133"/>
                  <a:gd name="T9" fmla="*/ 1 h 100"/>
                  <a:gd name="T10" fmla="*/ 23 w 133"/>
                  <a:gd name="T11" fmla="*/ 1 h 100"/>
                  <a:gd name="T12" fmla="*/ 15 w 133"/>
                  <a:gd name="T13" fmla="*/ 0 h 100"/>
                  <a:gd name="T14" fmla="*/ 12 w 133"/>
                  <a:gd name="T15" fmla="*/ 2 h 100"/>
                  <a:gd name="T16" fmla="*/ 23 w 133"/>
                  <a:gd name="T17" fmla="*/ 1 h 100"/>
                  <a:gd name="T18" fmla="*/ 23 w 133"/>
                  <a:gd name="T19" fmla="*/ 1 h 100"/>
                  <a:gd name="T20" fmla="*/ 14 w 133"/>
                  <a:gd name="T21" fmla="*/ 0 h 100"/>
                  <a:gd name="T22" fmla="*/ 6 w 133"/>
                  <a:gd name="T23" fmla="*/ 5 h 100"/>
                  <a:gd name="T24" fmla="*/ 0 w 133"/>
                  <a:gd name="T25" fmla="*/ 12 h 100"/>
                  <a:gd name="T26" fmla="*/ 0 w 133"/>
                  <a:gd name="T27" fmla="*/ 12 h 100"/>
                  <a:gd name="T28" fmla="*/ 0 w 133"/>
                  <a:gd name="T29" fmla="*/ 22 h 100"/>
                  <a:gd name="T30" fmla="*/ 4 w 133"/>
                  <a:gd name="T31" fmla="*/ 30 h 100"/>
                  <a:gd name="T32" fmla="*/ 11 w 133"/>
                  <a:gd name="T33" fmla="*/ 35 h 100"/>
                  <a:gd name="T34" fmla="*/ 11 w 133"/>
                  <a:gd name="T35" fmla="*/ 35 h 100"/>
                  <a:gd name="T36" fmla="*/ 11 w 133"/>
                  <a:gd name="T37" fmla="*/ 35 h 100"/>
                  <a:gd name="T38" fmla="*/ 11 w 133"/>
                  <a:gd name="T39" fmla="*/ 35 h 100"/>
                  <a:gd name="T40" fmla="*/ 11 w 133"/>
                  <a:gd name="T41" fmla="*/ 35 h 100"/>
                  <a:gd name="T42" fmla="*/ 36 w 133"/>
                  <a:gd name="T43" fmla="*/ 46 h 100"/>
                  <a:gd name="T44" fmla="*/ 60 w 133"/>
                  <a:gd name="T45" fmla="*/ 59 h 100"/>
                  <a:gd name="T46" fmla="*/ 83 w 133"/>
                  <a:gd name="T47" fmla="*/ 75 h 100"/>
                  <a:gd name="T48" fmla="*/ 103 w 133"/>
                  <a:gd name="T49" fmla="*/ 94 h 100"/>
                  <a:gd name="T50" fmla="*/ 103 w 133"/>
                  <a:gd name="T51" fmla="*/ 94 h 100"/>
                  <a:gd name="T52" fmla="*/ 103 w 133"/>
                  <a:gd name="T53" fmla="*/ 94 h 100"/>
                  <a:gd name="T54" fmla="*/ 103 w 133"/>
                  <a:gd name="T55" fmla="*/ 94 h 100"/>
                  <a:gd name="T56" fmla="*/ 103 w 133"/>
                  <a:gd name="T57" fmla="*/ 94 h 100"/>
                  <a:gd name="T58" fmla="*/ 111 w 133"/>
                  <a:gd name="T59" fmla="*/ 99 h 100"/>
                  <a:gd name="T60" fmla="*/ 120 w 133"/>
                  <a:gd name="T61" fmla="*/ 100 h 100"/>
                  <a:gd name="T62" fmla="*/ 128 w 133"/>
                  <a:gd name="T63" fmla="*/ 95 h 100"/>
                  <a:gd name="T64" fmla="*/ 128 w 133"/>
                  <a:gd name="T65" fmla="*/ 95 h 100"/>
                  <a:gd name="T66" fmla="*/ 133 w 133"/>
                  <a:gd name="T67" fmla="*/ 87 h 100"/>
                  <a:gd name="T68" fmla="*/ 133 w 133"/>
                  <a:gd name="T69" fmla="*/ 78 h 100"/>
                  <a:gd name="T70" fmla="*/ 129 w 133"/>
                  <a:gd name="T71" fmla="*/ 70 h 100"/>
                  <a:gd name="T72" fmla="*/ 129 w 133"/>
                  <a:gd name="T73" fmla="*/ 7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3" h="100">
                    <a:moveTo>
                      <a:pt x="129" y="70"/>
                    </a:moveTo>
                    <a:lnTo>
                      <a:pt x="105" y="48"/>
                    </a:lnTo>
                    <a:lnTo>
                      <a:pt x="80" y="29"/>
                    </a:lnTo>
                    <a:lnTo>
                      <a:pt x="52" y="13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15" y="0"/>
                    </a:lnTo>
                    <a:lnTo>
                      <a:pt x="12" y="2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14" y="0"/>
                    </a:lnTo>
                    <a:lnTo>
                      <a:pt x="6" y="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2"/>
                    </a:lnTo>
                    <a:lnTo>
                      <a:pt x="4" y="30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36" y="46"/>
                    </a:lnTo>
                    <a:lnTo>
                      <a:pt x="60" y="59"/>
                    </a:lnTo>
                    <a:lnTo>
                      <a:pt x="83" y="75"/>
                    </a:lnTo>
                    <a:lnTo>
                      <a:pt x="103" y="94"/>
                    </a:lnTo>
                    <a:lnTo>
                      <a:pt x="103" y="94"/>
                    </a:lnTo>
                    <a:lnTo>
                      <a:pt x="103" y="94"/>
                    </a:lnTo>
                    <a:lnTo>
                      <a:pt x="103" y="94"/>
                    </a:lnTo>
                    <a:lnTo>
                      <a:pt x="103" y="94"/>
                    </a:lnTo>
                    <a:lnTo>
                      <a:pt x="111" y="99"/>
                    </a:lnTo>
                    <a:lnTo>
                      <a:pt x="120" y="100"/>
                    </a:lnTo>
                    <a:lnTo>
                      <a:pt x="128" y="95"/>
                    </a:lnTo>
                    <a:lnTo>
                      <a:pt x="128" y="95"/>
                    </a:lnTo>
                    <a:lnTo>
                      <a:pt x="133" y="87"/>
                    </a:lnTo>
                    <a:lnTo>
                      <a:pt x="133" y="78"/>
                    </a:lnTo>
                    <a:lnTo>
                      <a:pt x="129" y="70"/>
                    </a:lnTo>
                    <a:lnTo>
                      <a:pt x="129" y="7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50" name="Freeform 14"/>
              <p:cNvSpPr>
                <a:spLocks/>
              </p:cNvSpPr>
              <p:nvPr/>
            </p:nvSpPr>
            <p:spPr bwMode="auto">
              <a:xfrm>
                <a:off x="1384" y="1522"/>
                <a:ext cx="133" cy="77"/>
              </a:xfrm>
              <a:custGeom>
                <a:avLst/>
                <a:gdLst>
                  <a:gd name="T0" fmla="*/ 112 w 133"/>
                  <a:gd name="T1" fmla="*/ 0 h 77"/>
                  <a:gd name="T2" fmla="*/ 85 w 133"/>
                  <a:gd name="T3" fmla="*/ 7 h 77"/>
                  <a:gd name="T4" fmla="*/ 58 w 133"/>
                  <a:gd name="T5" fmla="*/ 17 h 77"/>
                  <a:gd name="T6" fmla="*/ 32 w 133"/>
                  <a:gd name="T7" fmla="*/ 30 h 77"/>
                  <a:gd name="T8" fmla="*/ 8 w 133"/>
                  <a:gd name="T9" fmla="*/ 45 h 77"/>
                  <a:gd name="T10" fmla="*/ 8 w 133"/>
                  <a:gd name="T11" fmla="*/ 45 h 77"/>
                  <a:gd name="T12" fmla="*/ 2 w 133"/>
                  <a:gd name="T13" fmla="*/ 51 h 77"/>
                  <a:gd name="T14" fmla="*/ 1 w 133"/>
                  <a:gd name="T15" fmla="*/ 54 h 77"/>
                  <a:gd name="T16" fmla="*/ 8 w 133"/>
                  <a:gd name="T17" fmla="*/ 45 h 77"/>
                  <a:gd name="T18" fmla="*/ 8 w 133"/>
                  <a:gd name="T19" fmla="*/ 45 h 77"/>
                  <a:gd name="T20" fmla="*/ 1 w 133"/>
                  <a:gd name="T21" fmla="*/ 52 h 77"/>
                  <a:gd name="T22" fmla="*/ 0 w 133"/>
                  <a:gd name="T23" fmla="*/ 61 h 77"/>
                  <a:gd name="T24" fmla="*/ 3 w 133"/>
                  <a:gd name="T25" fmla="*/ 70 h 77"/>
                  <a:gd name="T26" fmla="*/ 3 w 133"/>
                  <a:gd name="T27" fmla="*/ 70 h 77"/>
                  <a:gd name="T28" fmla="*/ 10 w 133"/>
                  <a:gd name="T29" fmla="*/ 75 h 77"/>
                  <a:gd name="T30" fmla="*/ 19 w 133"/>
                  <a:gd name="T31" fmla="*/ 77 h 77"/>
                  <a:gd name="T32" fmla="*/ 28 w 133"/>
                  <a:gd name="T33" fmla="*/ 74 h 77"/>
                  <a:gd name="T34" fmla="*/ 28 w 133"/>
                  <a:gd name="T35" fmla="*/ 74 h 77"/>
                  <a:gd name="T36" fmla="*/ 28 w 133"/>
                  <a:gd name="T37" fmla="*/ 74 h 77"/>
                  <a:gd name="T38" fmla="*/ 28 w 133"/>
                  <a:gd name="T39" fmla="*/ 74 h 77"/>
                  <a:gd name="T40" fmla="*/ 28 w 133"/>
                  <a:gd name="T41" fmla="*/ 74 h 77"/>
                  <a:gd name="T42" fmla="*/ 28 w 133"/>
                  <a:gd name="T43" fmla="*/ 74 h 77"/>
                  <a:gd name="T44" fmla="*/ 56 w 133"/>
                  <a:gd name="T45" fmla="*/ 57 h 77"/>
                  <a:gd name="T46" fmla="*/ 87 w 133"/>
                  <a:gd name="T47" fmla="*/ 44 h 77"/>
                  <a:gd name="T48" fmla="*/ 118 w 133"/>
                  <a:gd name="T49" fmla="*/ 35 h 77"/>
                  <a:gd name="T50" fmla="*/ 118 w 133"/>
                  <a:gd name="T51" fmla="*/ 35 h 77"/>
                  <a:gd name="T52" fmla="*/ 118 w 133"/>
                  <a:gd name="T53" fmla="*/ 35 h 77"/>
                  <a:gd name="T54" fmla="*/ 118 w 133"/>
                  <a:gd name="T55" fmla="*/ 35 h 77"/>
                  <a:gd name="T56" fmla="*/ 118 w 133"/>
                  <a:gd name="T57" fmla="*/ 35 h 77"/>
                  <a:gd name="T58" fmla="*/ 127 w 133"/>
                  <a:gd name="T59" fmla="*/ 31 h 77"/>
                  <a:gd name="T60" fmla="*/ 132 w 133"/>
                  <a:gd name="T61" fmla="*/ 23 h 77"/>
                  <a:gd name="T62" fmla="*/ 133 w 133"/>
                  <a:gd name="T63" fmla="*/ 14 h 77"/>
                  <a:gd name="T64" fmla="*/ 133 w 133"/>
                  <a:gd name="T65" fmla="*/ 14 h 77"/>
                  <a:gd name="T66" fmla="*/ 129 w 133"/>
                  <a:gd name="T67" fmla="*/ 6 h 77"/>
                  <a:gd name="T68" fmla="*/ 121 w 133"/>
                  <a:gd name="T69" fmla="*/ 1 h 77"/>
                  <a:gd name="T70" fmla="*/ 112 w 133"/>
                  <a:gd name="T71" fmla="*/ 0 h 77"/>
                  <a:gd name="T72" fmla="*/ 112 w 133"/>
                  <a:gd name="T7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3" h="77">
                    <a:moveTo>
                      <a:pt x="112" y="0"/>
                    </a:moveTo>
                    <a:lnTo>
                      <a:pt x="85" y="7"/>
                    </a:lnTo>
                    <a:lnTo>
                      <a:pt x="58" y="17"/>
                    </a:lnTo>
                    <a:lnTo>
                      <a:pt x="32" y="3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2" y="51"/>
                    </a:lnTo>
                    <a:lnTo>
                      <a:pt x="1" y="54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1" y="52"/>
                    </a:lnTo>
                    <a:lnTo>
                      <a:pt x="0" y="61"/>
                    </a:lnTo>
                    <a:lnTo>
                      <a:pt x="3" y="70"/>
                    </a:lnTo>
                    <a:lnTo>
                      <a:pt x="3" y="70"/>
                    </a:lnTo>
                    <a:lnTo>
                      <a:pt x="10" y="75"/>
                    </a:lnTo>
                    <a:lnTo>
                      <a:pt x="19" y="77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56" y="57"/>
                    </a:lnTo>
                    <a:lnTo>
                      <a:pt x="87" y="44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27" y="31"/>
                    </a:lnTo>
                    <a:lnTo>
                      <a:pt x="132" y="23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29" y="6"/>
                    </a:lnTo>
                    <a:lnTo>
                      <a:pt x="121" y="1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0351" name="Group 15"/>
              <p:cNvGrpSpPr>
                <a:grpSpLocks/>
              </p:cNvGrpSpPr>
              <p:nvPr/>
            </p:nvGrpSpPr>
            <p:grpSpPr bwMode="auto">
              <a:xfrm>
                <a:off x="1293" y="1539"/>
                <a:ext cx="491" cy="463"/>
                <a:chOff x="1290" y="1536"/>
                <a:chExt cx="491" cy="463"/>
              </a:xfrm>
            </p:grpSpPr>
            <p:sp>
              <p:nvSpPr>
                <p:cNvPr id="270352" name="Freeform 16"/>
                <p:cNvSpPr>
                  <a:spLocks/>
                </p:cNvSpPr>
                <p:nvPr/>
              </p:nvSpPr>
              <p:spPr bwMode="auto">
                <a:xfrm>
                  <a:off x="1290" y="1662"/>
                  <a:ext cx="30" cy="157"/>
                </a:xfrm>
                <a:custGeom>
                  <a:avLst/>
                  <a:gdLst>
                    <a:gd name="T0" fmla="*/ 30 w 30"/>
                    <a:gd name="T1" fmla="*/ 0 h 157"/>
                    <a:gd name="T2" fmla="*/ 17 w 30"/>
                    <a:gd name="T3" fmla="*/ 25 h 157"/>
                    <a:gd name="T4" fmla="*/ 8 w 30"/>
                    <a:gd name="T5" fmla="*/ 52 h 157"/>
                    <a:gd name="T6" fmla="*/ 2 w 30"/>
                    <a:gd name="T7" fmla="*/ 80 h 157"/>
                    <a:gd name="T8" fmla="*/ 0 w 30"/>
                    <a:gd name="T9" fmla="*/ 109 h 157"/>
                    <a:gd name="T10" fmla="*/ 0 w 30"/>
                    <a:gd name="T11" fmla="*/ 125 h 157"/>
                    <a:gd name="T12" fmla="*/ 2 w 30"/>
                    <a:gd name="T13" fmla="*/ 142 h 157"/>
                    <a:gd name="T14" fmla="*/ 5 w 30"/>
                    <a:gd name="T15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57">
                      <a:moveTo>
                        <a:pt x="30" y="0"/>
                      </a:moveTo>
                      <a:lnTo>
                        <a:pt x="17" y="25"/>
                      </a:lnTo>
                      <a:lnTo>
                        <a:pt x="8" y="52"/>
                      </a:lnTo>
                      <a:lnTo>
                        <a:pt x="2" y="80"/>
                      </a:lnTo>
                      <a:lnTo>
                        <a:pt x="0" y="109"/>
                      </a:lnTo>
                      <a:lnTo>
                        <a:pt x="0" y="125"/>
                      </a:lnTo>
                      <a:lnTo>
                        <a:pt x="2" y="142"/>
                      </a:lnTo>
                      <a:lnTo>
                        <a:pt x="5" y="157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353" name="Freeform 17"/>
                <p:cNvSpPr>
                  <a:spLocks/>
                </p:cNvSpPr>
                <p:nvPr/>
              </p:nvSpPr>
              <p:spPr bwMode="auto">
                <a:xfrm>
                  <a:off x="1330" y="1899"/>
                  <a:ext cx="105" cy="83"/>
                </a:xfrm>
                <a:custGeom>
                  <a:avLst/>
                  <a:gdLst>
                    <a:gd name="T0" fmla="*/ 0 w 105"/>
                    <a:gd name="T1" fmla="*/ 0 h 83"/>
                    <a:gd name="T2" fmla="*/ 17 w 105"/>
                    <a:gd name="T3" fmla="*/ 21 h 83"/>
                    <a:gd name="T4" fmla="*/ 35 w 105"/>
                    <a:gd name="T5" fmla="*/ 40 h 83"/>
                    <a:gd name="T6" fmla="*/ 57 w 105"/>
                    <a:gd name="T7" fmla="*/ 57 h 83"/>
                    <a:gd name="T8" fmla="*/ 80 w 105"/>
                    <a:gd name="T9" fmla="*/ 71 h 83"/>
                    <a:gd name="T10" fmla="*/ 105 w 105"/>
                    <a:gd name="T1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5" h="83">
                      <a:moveTo>
                        <a:pt x="0" y="0"/>
                      </a:moveTo>
                      <a:lnTo>
                        <a:pt x="17" y="21"/>
                      </a:lnTo>
                      <a:lnTo>
                        <a:pt x="35" y="40"/>
                      </a:lnTo>
                      <a:lnTo>
                        <a:pt x="57" y="57"/>
                      </a:lnTo>
                      <a:lnTo>
                        <a:pt x="80" y="71"/>
                      </a:lnTo>
                      <a:lnTo>
                        <a:pt x="105" y="83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354" name="Freeform 18"/>
                <p:cNvSpPr>
                  <a:spLocks/>
                </p:cNvSpPr>
                <p:nvPr/>
              </p:nvSpPr>
              <p:spPr bwMode="auto">
                <a:xfrm>
                  <a:off x="1549" y="1948"/>
                  <a:ext cx="153" cy="51"/>
                </a:xfrm>
                <a:custGeom>
                  <a:avLst/>
                  <a:gdLst>
                    <a:gd name="T0" fmla="*/ 0 w 153"/>
                    <a:gd name="T1" fmla="*/ 51 h 51"/>
                    <a:gd name="T2" fmla="*/ 31 w 153"/>
                    <a:gd name="T3" fmla="*/ 48 h 51"/>
                    <a:gd name="T4" fmla="*/ 60 w 153"/>
                    <a:gd name="T5" fmla="*/ 43 h 51"/>
                    <a:gd name="T6" fmla="*/ 86 w 153"/>
                    <a:gd name="T7" fmla="*/ 36 h 51"/>
                    <a:gd name="T8" fmla="*/ 111 w 153"/>
                    <a:gd name="T9" fmla="*/ 25 h 51"/>
                    <a:gd name="T10" fmla="*/ 133 w 153"/>
                    <a:gd name="T11" fmla="*/ 14 h 51"/>
                    <a:gd name="T12" fmla="*/ 153 w 153"/>
                    <a:gd name="T13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3" h="51">
                      <a:moveTo>
                        <a:pt x="0" y="51"/>
                      </a:moveTo>
                      <a:lnTo>
                        <a:pt x="31" y="48"/>
                      </a:lnTo>
                      <a:lnTo>
                        <a:pt x="60" y="43"/>
                      </a:lnTo>
                      <a:lnTo>
                        <a:pt x="86" y="36"/>
                      </a:lnTo>
                      <a:lnTo>
                        <a:pt x="111" y="25"/>
                      </a:lnTo>
                      <a:lnTo>
                        <a:pt x="133" y="14"/>
                      </a:lnTo>
                      <a:lnTo>
                        <a:pt x="153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355" name="Freeform 19"/>
                <p:cNvSpPr>
                  <a:spLocks/>
                </p:cNvSpPr>
                <p:nvPr/>
              </p:nvSpPr>
              <p:spPr bwMode="auto">
                <a:xfrm>
                  <a:off x="1763" y="1683"/>
                  <a:ext cx="18" cy="157"/>
                </a:xfrm>
                <a:custGeom>
                  <a:avLst/>
                  <a:gdLst>
                    <a:gd name="T0" fmla="*/ 9 w 18"/>
                    <a:gd name="T1" fmla="*/ 157 h 157"/>
                    <a:gd name="T2" fmla="*/ 14 w 18"/>
                    <a:gd name="T3" fmla="*/ 135 h 157"/>
                    <a:gd name="T4" fmla="*/ 17 w 18"/>
                    <a:gd name="T5" fmla="*/ 113 h 157"/>
                    <a:gd name="T6" fmla="*/ 18 w 18"/>
                    <a:gd name="T7" fmla="*/ 89 h 157"/>
                    <a:gd name="T8" fmla="*/ 16 w 18"/>
                    <a:gd name="T9" fmla="*/ 58 h 157"/>
                    <a:gd name="T10" fmla="*/ 10 w 18"/>
                    <a:gd name="T11" fmla="*/ 29 h 157"/>
                    <a:gd name="T12" fmla="*/ 0 w 18"/>
                    <a:gd name="T13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57">
                      <a:moveTo>
                        <a:pt x="9" y="157"/>
                      </a:moveTo>
                      <a:lnTo>
                        <a:pt x="14" y="135"/>
                      </a:lnTo>
                      <a:lnTo>
                        <a:pt x="17" y="113"/>
                      </a:lnTo>
                      <a:lnTo>
                        <a:pt x="18" y="89"/>
                      </a:lnTo>
                      <a:lnTo>
                        <a:pt x="16" y="58"/>
                      </a:lnTo>
                      <a:lnTo>
                        <a:pt x="10" y="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356" name="Freeform 20"/>
                <p:cNvSpPr>
                  <a:spLocks/>
                </p:cNvSpPr>
                <p:nvPr/>
              </p:nvSpPr>
              <p:spPr bwMode="auto">
                <a:xfrm>
                  <a:off x="1616" y="1543"/>
                  <a:ext cx="98" cy="65"/>
                </a:xfrm>
                <a:custGeom>
                  <a:avLst/>
                  <a:gdLst>
                    <a:gd name="T0" fmla="*/ 98 w 98"/>
                    <a:gd name="T1" fmla="*/ 65 h 65"/>
                    <a:gd name="T2" fmla="*/ 77 w 98"/>
                    <a:gd name="T3" fmla="*/ 44 h 65"/>
                    <a:gd name="T4" fmla="*/ 53 w 98"/>
                    <a:gd name="T5" fmla="*/ 26 h 65"/>
                    <a:gd name="T6" fmla="*/ 27 w 98"/>
                    <a:gd name="T7" fmla="*/ 12 h 65"/>
                    <a:gd name="T8" fmla="*/ 0 w 98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5">
                      <a:moveTo>
                        <a:pt x="98" y="65"/>
                      </a:moveTo>
                      <a:lnTo>
                        <a:pt x="77" y="44"/>
                      </a:lnTo>
                      <a:lnTo>
                        <a:pt x="53" y="26"/>
                      </a:lnTo>
                      <a:lnTo>
                        <a:pt x="27" y="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357" name="Freeform 21"/>
                <p:cNvSpPr>
                  <a:spLocks/>
                </p:cNvSpPr>
                <p:nvPr/>
              </p:nvSpPr>
              <p:spPr bwMode="auto">
                <a:xfrm>
                  <a:off x="1398" y="1536"/>
                  <a:ext cx="98" cy="42"/>
                </a:xfrm>
                <a:custGeom>
                  <a:avLst/>
                  <a:gdLst>
                    <a:gd name="T0" fmla="*/ 98 w 98"/>
                    <a:gd name="T1" fmla="*/ 0 h 42"/>
                    <a:gd name="T2" fmla="*/ 63 w 98"/>
                    <a:gd name="T3" fmla="*/ 9 h 42"/>
                    <a:gd name="T4" fmla="*/ 30 w 98"/>
                    <a:gd name="T5" fmla="*/ 23 h 42"/>
                    <a:gd name="T6" fmla="*/ 0 w 98"/>
                    <a:gd name="T7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" h="42">
                      <a:moveTo>
                        <a:pt x="98" y="0"/>
                      </a:moveTo>
                      <a:lnTo>
                        <a:pt x="63" y="9"/>
                      </a:lnTo>
                      <a:lnTo>
                        <a:pt x="30" y="23"/>
                      </a:lnTo>
                      <a:lnTo>
                        <a:pt x="0" y="42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0358" name="Group 22"/>
            <p:cNvGrpSpPr>
              <a:grpSpLocks/>
            </p:cNvGrpSpPr>
            <p:nvPr/>
          </p:nvGrpSpPr>
          <p:grpSpPr bwMode="auto">
            <a:xfrm>
              <a:off x="4626" y="1489"/>
              <a:ext cx="683" cy="1312"/>
              <a:chOff x="4216" y="1066"/>
              <a:chExt cx="683" cy="1312"/>
            </a:xfrm>
          </p:grpSpPr>
          <p:sp>
            <p:nvSpPr>
              <p:cNvPr id="270359" name="Freeform 23"/>
              <p:cNvSpPr>
                <a:spLocks/>
              </p:cNvSpPr>
              <p:nvPr/>
            </p:nvSpPr>
            <p:spPr bwMode="auto">
              <a:xfrm>
                <a:off x="4216" y="1066"/>
                <a:ext cx="683" cy="1312"/>
              </a:xfrm>
              <a:custGeom>
                <a:avLst/>
                <a:gdLst>
                  <a:gd name="T0" fmla="*/ 521 w 683"/>
                  <a:gd name="T1" fmla="*/ 656 h 1312"/>
                  <a:gd name="T2" fmla="*/ 533 w 683"/>
                  <a:gd name="T3" fmla="*/ 647 h 1312"/>
                  <a:gd name="T4" fmla="*/ 549 w 683"/>
                  <a:gd name="T5" fmla="*/ 635 h 1312"/>
                  <a:gd name="T6" fmla="*/ 568 w 683"/>
                  <a:gd name="T7" fmla="*/ 616 h 1312"/>
                  <a:gd name="T8" fmla="*/ 614 w 683"/>
                  <a:gd name="T9" fmla="*/ 559 h 1312"/>
                  <a:gd name="T10" fmla="*/ 659 w 683"/>
                  <a:gd name="T11" fmla="*/ 464 h 1312"/>
                  <a:gd name="T12" fmla="*/ 674 w 683"/>
                  <a:gd name="T13" fmla="*/ 336 h 1312"/>
                  <a:gd name="T14" fmla="*/ 667 w 683"/>
                  <a:gd name="T15" fmla="*/ 278 h 1312"/>
                  <a:gd name="T16" fmla="*/ 646 w 683"/>
                  <a:gd name="T17" fmla="*/ 201 h 1312"/>
                  <a:gd name="T18" fmla="*/ 609 w 683"/>
                  <a:gd name="T19" fmla="*/ 131 h 1312"/>
                  <a:gd name="T20" fmla="*/ 555 w 683"/>
                  <a:gd name="T21" fmla="*/ 72 h 1312"/>
                  <a:gd name="T22" fmla="*/ 483 w 683"/>
                  <a:gd name="T23" fmla="*/ 28 h 1312"/>
                  <a:gd name="T24" fmla="*/ 391 w 683"/>
                  <a:gd name="T25" fmla="*/ 4 h 1312"/>
                  <a:gd name="T26" fmla="*/ 318 w 683"/>
                  <a:gd name="T27" fmla="*/ 1 h 1312"/>
                  <a:gd name="T28" fmla="*/ 238 w 683"/>
                  <a:gd name="T29" fmla="*/ 15 h 1312"/>
                  <a:gd name="T30" fmla="*/ 162 w 683"/>
                  <a:gd name="T31" fmla="*/ 47 h 1312"/>
                  <a:gd name="T32" fmla="*/ 96 w 683"/>
                  <a:gd name="T33" fmla="*/ 94 h 1312"/>
                  <a:gd name="T34" fmla="*/ 43 w 683"/>
                  <a:gd name="T35" fmla="*/ 158 h 1312"/>
                  <a:gd name="T36" fmla="*/ 10 w 683"/>
                  <a:gd name="T37" fmla="*/ 235 h 1312"/>
                  <a:gd name="T38" fmla="*/ 0 w 683"/>
                  <a:gd name="T39" fmla="*/ 301 h 1312"/>
                  <a:gd name="T40" fmla="*/ 9 w 683"/>
                  <a:gd name="T41" fmla="*/ 435 h 1312"/>
                  <a:gd name="T42" fmla="*/ 39 w 683"/>
                  <a:gd name="T43" fmla="*/ 533 h 1312"/>
                  <a:gd name="T44" fmla="*/ 82 w 683"/>
                  <a:gd name="T45" fmla="*/ 600 h 1312"/>
                  <a:gd name="T46" fmla="*/ 130 w 683"/>
                  <a:gd name="T47" fmla="*/ 642 h 1312"/>
                  <a:gd name="T48" fmla="*/ 149 w 683"/>
                  <a:gd name="T49" fmla="*/ 655 h 1312"/>
                  <a:gd name="T50" fmla="*/ 147 w 683"/>
                  <a:gd name="T51" fmla="*/ 659 h 1312"/>
                  <a:gd name="T52" fmla="*/ 118 w 683"/>
                  <a:gd name="T53" fmla="*/ 677 h 1312"/>
                  <a:gd name="T54" fmla="*/ 65 w 683"/>
                  <a:gd name="T55" fmla="*/ 732 h 1312"/>
                  <a:gd name="T56" fmla="*/ 22 w 683"/>
                  <a:gd name="T57" fmla="*/ 816 h 1312"/>
                  <a:gd name="T58" fmla="*/ 1 w 683"/>
                  <a:gd name="T59" fmla="*/ 922 h 1312"/>
                  <a:gd name="T60" fmla="*/ 1 w 683"/>
                  <a:gd name="T61" fmla="*/ 972 h 1312"/>
                  <a:gd name="T62" fmla="*/ 8 w 683"/>
                  <a:gd name="T63" fmla="*/ 1024 h 1312"/>
                  <a:gd name="T64" fmla="*/ 24 w 683"/>
                  <a:gd name="T65" fmla="*/ 1086 h 1312"/>
                  <a:gd name="T66" fmla="*/ 54 w 683"/>
                  <a:gd name="T67" fmla="*/ 1153 h 1312"/>
                  <a:gd name="T68" fmla="*/ 101 w 683"/>
                  <a:gd name="T69" fmla="*/ 1215 h 1312"/>
                  <a:gd name="T70" fmla="*/ 170 w 683"/>
                  <a:gd name="T71" fmla="*/ 1267 h 1312"/>
                  <a:gd name="T72" fmla="*/ 264 w 683"/>
                  <a:gd name="T73" fmla="*/ 1302 h 1312"/>
                  <a:gd name="T74" fmla="*/ 355 w 683"/>
                  <a:gd name="T75" fmla="*/ 1312 h 1312"/>
                  <a:gd name="T76" fmla="*/ 461 w 683"/>
                  <a:gd name="T77" fmla="*/ 1297 h 1312"/>
                  <a:gd name="T78" fmla="*/ 543 w 683"/>
                  <a:gd name="T79" fmla="*/ 1255 h 1312"/>
                  <a:gd name="T80" fmla="*/ 603 w 683"/>
                  <a:gd name="T81" fmla="*/ 1195 h 1312"/>
                  <a:gd name="T82" fmla="*/ 644 w 683"/>
                  <a:gd name="T83" fmla="*/ 1126 h 1312"/>
                  <a:gd name="T84" fmla="*/ 669 w 683"/>
                  <a:gd name="T85" fmla="*/ 1057 h 1312"/>
                  <a:gd name="T86" fmla="*/ 681 w 683"/>
                  <a:gd name="T87" fmla="*/ 995 h 1312"/>
                  <a:gd name="T88" fmla="*/ 683 w 683"/>
                  <a:gd name="T89" fmla="*/ 945 h 1312"/>
                  <a:gd name="T90" fmla="*/ 667 w 683"/>
                  <a:gd name="T91" fmla="*/ 847 h 1312"/>
                  <a:gd name="T92" fmla="*/ 628 w 683"/>
                  <a:gd name="T93" fmla="*/ 758 h 1312"/>
                  <a:gd name="T94" fmla="*/ 571 w 683"/>
                  <a:gd name="T95" fmla="*/ 690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" h="1312">
                    <a:moveTo>
                      <a:pt x="537" y="666"/>
                    </a:moveTo>
                    <a:lnTo>
                      <a:pt x="529" y="662"/>
                    </a:lnTo>
                    <a:lnTo>
                      <a:pt x="524" y="658"/>
                    </a:lnTo>
                    <a:lnTo>
                      <a:pt x="521" y="656"/>
                    </a:lnTo>
                    <a:lnTo>
                      <a:pt x="521" y="656"/>
                    </a:lnTo>
                    <a:lnTo>
                      <a:pt x="525" y="653"/>
                    </a:lnTo>
                    <a:lnTo>
                      <a:pt x="529" y="650"/>
                    </a:lnTo>
                    <a:lnTo>
                      <a:pt x="533" y="647"/>
                    </a:lnTo>
                    <a:lnTo>
                      <a:pt x="533" y="647"/>
                    </a:lnTo>
                    <a:lnTo>
                      <a:pt x="538" y="643"/>
                    </a:lnTo>
                    <a:lnTo>
                      <a:pt x="543" y="639"/>
                    </a:lnTo>
                    <a:lnTo>
                      <a:pt x="549" y="635"/>
                    </a:lnTo>
                    <a:lnTo>
                      <a:pt x="549" y="635"/>
                    </a:lnTo>
                    <a:lnTo>
                      <a:pt x="552" y="631"/>
                    </a:lnTo>
                    <a:lnTo>
                      <a:pt x="559" y="625"/>
                    </a:lnTo>
                    <a:lnTo>
                      <a:pt x="568" y="616"/>
                    </a:lnTo>
                    <a:lnTo>
                      <a:pt x="578" y="606"/>
                    </a:lnTo>
                    <a:lnTo>
                      <a:pt x="589" y="592"/>
                    </a:lnTo>
                    <a:lnTo>
                      <a:pt x="602" y="577"/>
                    </a:lnTo>
                    <a:lnTo>
                      <a:pt x="614" y="559"/>
                    </a:lnTo>
                    <a:lnTo>
                      <a:pt x="627" y="538"/>
                    </a:lnTo>
                    <a:lnTo>
                      <a:pt x="638" y="516"/>
                    </a:lnTo>
                    <a:lnTo>
                      <a:pt x="649" y="491"/>
                    </a:lnTo>
                    <a:lnTo>
                      <a:pt x="659" y="464"/>
                    </a:lnTo>
                    <a:lnTo>
                      <a:pt x="666" y="435"/>
                    </a:lnTo>
                    <a:lnTo>
                      <a:pt x="672" y="404"/>
                    </a:lnTo>
                    <a:lnTo>
                      <a:pt x="675" y="371"/>
                    </a:lnTo>
                    <a:lnTo>
                      <a:pt x="674" y="336"/>
                    </a:lnTo>
                    <a:lnTo>
                      <a:pt x="674" y="336"/>
                    </a:lnTo>
                    <a:lnTo>
                      <a:pt x="673" y="317"/>
                    </a:lnTo>
                    <a:lnTo>
                      <a:pt x="671" y="297"/>
                    </a:lnTo>
                    <a:lnTo>
                      <a:pt x="667" y="278"/>
                    </a:lnTo>
                    <a:lnTo>
                      <a:pt x="663" y="259"/>
                    </a:lnTo>
                    <a:lnTo>
                      <a:pt x="658" y="239"/>
                    </a:lnTo>
                    <a:lnTo>
                      <a:pt x="653" y="220"/>
                    </a:lnTo>
                    <a:lnTo>
                      <a:pt x="646" y="201"/>
                    </a:lnTo>
                    <a:lnTo>
                      <a:pt x="638" y="183"/>
                    </a:lnTo>
                    <a:lnTo>
                      <a:pt x="629" y="165"/>
                    </a:lnTo>
                    <a:lnTo>
                      <a:pt x="620" y="148"/>
                    </a:lnTo>
                    <a:lnTo>
                      <a:pt x="609" y="131"/>
                    </a:lnTo>
                    <a:lnTo>
                      <a:pt x="597" y="115"/>
                    </a:lnTo>
                    <a:lnTo>
                      <a:pt x="584" y="100"/>
                    </a:lnTo>
                    <a:lnTo>
                      <a:pt x="570" y="85"/>
                    </a:lnTo>
                    <a:lnTo>
                      <a:pt x="555" y="72"/>
                    </a:lnTo>
                    <a:lnTo>
                      <a:pt x="538" y="59"/>
                    </a:lnTo>
                    <a:lnTo>
                      <a:pt x="521" y="48"/>
                    </a:lnTo>
                    <a:lnTo>
                      <a:pt x="502" y="37"/>
                    </a:lnTo>
                    <a:lnTo>
                      <a:pt x="483" y="28"/>
                    </a:lnTo>
                    <a:lnTo>
                      <a:pt x="461" y="20"/>
                    </a:lnTo>
                    <a:lnTo>
                      <a:pt x="439" y="13"/>
                    </a:lnTo>
                    <a:lnTo>
                      <a:pt x="416" y="7"/>
                    </a:lnTo>
                    <a:lnTo>
                      <a:pt x="391" y="4"/>
                    </a:lnTo>
                    <a:lnTo>
                      <a:pt x="365" y="2"/>
                    </a:lnTo>
                    <a:lnTo>
                      <a:pt x="337" y="0"/>
                    </a:lnTo>
                    <a:lnTo>
                      <a:pt x="337" y="0"/>
                    </a:lnTo>
                    <a:lnTo>
                      <a:pt x="318" y="1"/>
                    </a:lnTo>
                    <a:lnTo>
                      <a:pt x="297" y="3"/>
                    </a:lnTo>
                    <a:lnTo>
                      <a:pt x="278" y="6"/>
                    </a:lnTo>
                    <a:lnTo>
                      <a:pt x="258" y="10"/>
                    </a:lnTo>
                    <a:lnTo>
                      <a:pt x="238" y="15"/>
                    </a:lnTo>
                    <a:lnTo>
                      <a:pt x="218" y="21"/>
                    </a:lnTo>
                    <a:lnTo>
                      <a:pt x="199" y="29"/>
                    </a:lnTo>
                    <a:lnTo>
                      <a:pt x="181" y="37"/>
                    </a:lnTo>
                    <a:lnTo>
                      <a:pt x="162" y="47"/>
                    </a:lnTo>
                    <a:lnTo>
                      <a:pt x="144" y="57"/>
                    </a:lnTo>
                    <a:lnTo>
                      <a:pt x="127" y="68"/>
                    </a:lnTo>
                    <a:lnTo>
                      <a:pt x="111" y="81"/>
                    </a:lnTo>
                    <a:lnTo>
                      <a:pt x="96" y="94"/>
                    </a:lnTo>
                    <a:lnTo>
                      <a:pt x="81" y="109"/>
                    </a:lnTo>
                    <a:lnTo>
                      <a:pt x="67" y="124"/>
                    </a:lnTo>
                    <a:lnTo>
                      <a:pt x="54" y="141"/>
                    </a:lnTo>
                    <a:lnTo>
                      <a:pt x="43" y="158"/>
                    </a:lnTo>
                    <a:lnTo>
                      <a:pt x="32" y="176"/>
                    </a:lnTo>
                    <a:lnTo>
                      <a:pt x="23" y="195"/>
                    </a:lnTo>
                    <a:lnTo>
                      <a:pt x="16" y="214"/>
                    </a:lnTo>
                    <a:lnTo>
                      <a:pt x="10" y="235"/>
                    </a:lnTo>
                    <a:lnTo>
                      <a:pt x="5" y="256"/>
                    </a:lnTo>
                    <a:lnTo>
                      <a:pt x="2" y="278"/>
                    </a:lnTo>
                    <a:lnTo>
                      <a:pt x="0" y="301"/>
                    </a:lnTo>
                    <a:lnTo>
                      <a:pt x="0" y="301"/>
                    </a:lnTo>
                    <a:lnTo>
                      <a:pt x="0" y="338"/>
                    </a:lnTo>
                    <a:lnTo>
                      <a:pt x="2" y="373"/>
                    </a:lnTo>
                    <a:lnTo>
                      <a:pt x="5" y="405"/>
                    </a:lnTo>
                    <a:lnTo>
                      <a:pt x="9" y="435"/>
                    </a:lnTo>
                    <a:lnTo>
                      <a:pt x="15" y="462"/>
                    </a:lnTo>
                    <a:lnTo>
                      <a:pt x="22" y="488"/>
                    </a:lnTo>
                    <a:lnTo>
                      <a:pt x="30" y="511"/>
                    </a:lnTo>
                    <a:lnTo>
                      <a:pt x="39" y="533"/>
                    </a:lnTo>
                    <a:lnTo>
                      <a:pt x="48" y="552"/>
                    </a:lnTo>
                    <a:lnTo>
                      <a:pt x="59" y="570"/>
                    </a:lnTo>
                    <a:lnTo>
                      <a:pt x="70" y="586"/>
                    </a:lnTo>
                    <a:lnTo>
                      <a:pt x="82" y="600"/>
                    </a:lnTo>
                    <a:lnTo>
                      <a:pt x="93" y="613"/>
                    </a:lnTo>
                    <a:lnTo>
                      <a:pt x="106" y="624"/>
                    </a:lnTo>
                    <a:lnTo>
                      <a:pt x="118" y="634"/>
                    </a:lnTo>
                    <a:lnTo>
                      <a:pt x="130" y="642"/>
                    </a:lnTo>
                    <a:lnTo>
                      <a:pt x="142" y="650"/>
                    </a:lnTo>
                    <a:lnTo>
                      <a:pt x="142" y="650"/>
                    </a:lnTo>
                    <a:lnTo>
                      <a:pt x="147" y="653"/>
                    </a:lnTo>
                    <a:lnTo>
                      <a:pt x="149" y="655"/>
                    </a:lnTo>
                    <a:lnTo>
                      <a:pt x="151" y="657"/>
                    </a:lnTo>
                    <a:lnTo>
                      <a:pt x="151" y="657"/>
                    </a:lnTo>
                    <a:lnTo>
                      <a:pt x="150" y="658"/>
                    </a:lnTo>
                    <a:lnTo>
                      <a:pt x="147" y="659"/>
                    </a:lnTo>
                    <a:lnTo>
                      <a:pt x="143" y="662"/>
                    </a:lnTo>
                    <a:lnTo>
                      <a:pt x="143" y="662"/>
                    </a:lnTo>
                    <a:lnTo>
                      <a:pt x="131" y="668"/>
                    </a:lnTo>
                    <a:lnTo>
                      <a:pt x="118" y="677"/>
                    </a:lnTo>
                    <a:lnTo>
                      <a:pt x="105" y="688"/>
                    </a:lnTo>
                    <a:lnTo>
                      <a:pt x="91" y="700"/>
                    </a:lnTo>
                    <a:lnTo>
                      <a:pt x="79" y="715"/>
                    </a:lnTo>
                    <a:lnTo>
                      <a:pt x="65" y="732"/>
                    </a:lnTo>
                    <a:lnTo>
                      <a:pt x="53" y="750"/>
                    </a:lnTo>
                    <a:lnTo>
                      <a:pt x="42" y="770"/>
                    </a:lnTo>
                    <a:lnTo>
                      <a:pt x="31" y="792"/>
                    </a:lnTo>
                    <a:lnTo>
                      <a:pt x="22" y="816"/>
                    </a:lnTo>
                    <a:lnTo>
                      <a:pt x="14" y="841"/>
                    </a:lnTo>
                    <a:lnTo>
                      <a:pt x="7" y="866"/>
                    </a:lnTo>
                    <a:lnTo>
                      <a:pt x="3" y="894"/>
                    </a:lnTo>
                    <a:lnTo>
                      <a:pt x="1" y="92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1" y="962"/>
                    </a:lnTo>
                    <a:lnTo>
                      <a:pt x="1" y="972"/>
                    </a:lnTo>
                    <a:lnTo>
                      <a:pt x="2" y="984"/>
                    </a:lnTo>
                    <a:lnTo>
                      <a:pt x="4" y="996"/>
                    </a:lnTo>
                    <a:lnTo>
                      <a:pt x="5" y="1010"/>
                    </a:lnTo>
                    <a:lnTo>
                      <a:pt x="8" y="1024"/>
                    </a:lnTo>
                    <a:lnTo>
                      <a:pt x="11" y="1039"/>
                    </a:lnTo>
                    <a:lnTo>
                      <a:pt x="14" y="1055"/>
                    </a:lnTo>
                    <a:lnTo>
                      <a:pt x="19" y="1070"/>
                    </a:lnTo>
                    <a:lnTo>
                      <a:pt x="24" y="1086"/>
                    </a:lnTo>
                    <a:lnTo>
                      <a:pt x="30" y="1103"/>
                    </a:lnTo>
                    <a:lnTo>
                      <a:pt x="37" y="1120"/>
                    </a:lnTo>
                    <a:lnTo>
                      <a:pt x="45" y="1136"/>
                    </a:lnTo>
                    <a:lnTo>
                      <a:pt x="54" y="1153"/>
                    </a:lnTo>
                    <a:lnTo>
                      <a:pt x="64" y="1169"/>
                    </a:lnTo>
                    <a:lnTo>
                      <a:pt x="75" y="1185"/>
                    </a:lnTo>
                    <a:lnTo>
                      <a:pt x="87" y="1201"/>
                    </a:lnTo>
                    <a:lnTo>
                      <a:pt x="101" y="1215"/>
                    </a:lnTo>
                    <a:lnTo>
                      <a:pt x="116" y="1230"/>
                    </a:lnTo>
                    <a:lnTo>
                      <a:pt x="133" y="1243"/>
                    </a:lnTo>
                    <a:lnTo>
                      <a:pt x="150" y="1256"/>
                    </a:lnTo>
                    <a:lnTo>
                      <a:pt x="170" y="1267"/>
                    </a:lnTo>
                    <a:lnTo>
                      <a:pt x="191" y="1278"/>
                    </a:lnTo>
                    <a:lnTo>
                      <a:pt x="214" y="1287"/>
                    </a:lnTo>
                    <a:lnTo>
                      <a:pt x="238" y="1295"/>
                    </a:lnTo>
                    <a:lnTo>
                      <a:pt x="264" y="1302"/>
                    </a:lnTo>
                    <a:lnTo>
                      <a:pt x="293" y="1307"/>
                    </a:lnTo>
                    <a:lnTo>
                      <a:pt x="323" y="1310"/>
                    </a:lnTo>
                    <a:lnTo>
                      <a:pt x="355" y="1312"/>
                    </a:lnTo>
                    <a:lnTo>
                      <a:pt x="355" y="1312"/>
                    </a:lnTo>
                    <a:lnTo>
                      <a:pt x="384" y="1311"/>
                    </a:lnTo>
                    <a:lnTo>
                      <a:pt x="411" y="1308"/>
                    </a:lnTo>
                    <a:lnTo>
                      <a:pt x="437" y="1304"/>
                    </a:lnTo>
                    <a:lnTo>
                      <a:pt x="461" y="1297"/>
                    </a:lnTo>
                    <a:lnTo>
                      <a:pt x="484" y="1289"/>
                    </a:lnTo>
                    <a:lnTo>
                      <a:pt x="505" y="1279"/>
                    </a:lnTo>
                    <a:lnTo>
                      <a:pt x="525" y="1268"/>
                    </a:lnTo>
                    <a:lnTo>
                      <a:pt x="543" y="1255"/>
                    </a:lnTo>
                    <a:lnTo>
                      <a:pt x="560" y="1242"/>
                    </a:lnTo>
                    <a:lnTo>
                      <a:pt x="575" y="1227"/>
                    </a:lnTo>
                    <a:lnTo>
                      <a:pt x="589" y="1212"/>
                    </a:lnTo>
                    <a:lnTo>
                      <a:pt x="603" y="1195"/>
                    </a:lnTo>
                    <a:lnTo>
                      <a:pt x="615" y="1179"/>
                    </a:lnTo>
                    <a:lnTo>
                      <a:pt x="626" y="1161"/>
                    </a:lnTo>
                    <a:lnTo>
                      <a:pt x="635" y="1144"/>
                    </a:lnTo>
                    <a:lnTo>
                      <a:pt x="644" y="1126"/>
                    </a:lnTo>
                    <a:lnTo>
                      <a:pt x="652" y="1109"/>
                    </a:lnTo>
                    <a:lnTo>
                      <a:pt x="658" y="1091"/>
                    </a:lnTo>
                    <a:lnTo>
                      <a:pt x="664" y="1074"/>
                    </a:lnTo>
                    <a:lnTo>
                      <a:pt x="669" y="1057"/>
                    </a:lnTo>
                    <a:lnTo>
                      <a:pt x="673" y="1040"/>
                    </a:lnTo>
                    <a:lnTo>
                      <a:pt x="676" y="1024"/>
                    </a:lnTo>
                    <a:lnTo>
                      <a:pt x="679" y="1009"/>
                    </a:lnTo>
                    <a:lnTo>
                      <a:pt x="681" y="995"/>
                    </a:lnTo>
                    <a:lnTo>
                      <a:pt x="683" y="982"/>
                    </a:lnTo>
                    <a:lnTo>
                      <a:pt x="683" y="971"/>
                    </a:lnTo>
                    <a:lnTo>
                      <a:pt x="683" y="971"/>
                    </a:lnTo>
                    <a:lnTo>
                      <a:pt x="683" y="945"/>
                    </a:lnTo>
                    <a:lnTo>
                      <a:pt x="682" y="920"/>
                    </a:lnTo>
                    <a:lnTo>
                      <a:pt x="679" y="895"/>
                    </a:lnTo>
                    <a:lnTo>
                      <a:pt x="673" y="871"/>
                    </a:lnTo>
                    <a:lnTo>
                      <a:pt x="667" y="847"/>
                    </a:lnTo>
                    <a:lnTo>
                      <a:pt x="660" y="824"/>
                    </a:lnTo>
                    <a:lnTo>
                      <a:pt x="650" y="801"/>
                    </a:lnTo>
                    <a:lnTo>
                      <a:pt x="640" y="779"/>
                    </a:lnTo>
                    <a:lnTo>
                      <a:pt x="628" y="758"/>
                    </a:lnTo>
                    <a:lnTo>
                      <a:pt x="615" y="739"/>
                    </a:lnTo>
                    <a:lnTo>
                      <a:pt x="601" y="721"/>
                    </a:lnTo>
                    <a:lnTo>
                      <a:pt x="586" y="705"/>
                    </a:lnTo>
                    <a:lnTo>
                      <a:pt x="571" y="690"/>
                    </a:lnTo>
                    <a:lnTo>
                      <a:pt x="554" y="677"/>
                    </a:lnTo>
                    <a:lnTo>
                      <a:pt x="537" y="666"/>
                    </a:lnTo>
                    <a:lnTo>
                      <a:pt x="537" y="666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60" name="Freeform 24"/>
              <p:cNvSpPr>
                <a:spLocks/>
              </p:cNvSpPr>
              <p:nvPr/>
            </p:nvSpPr>
            <p:spPr bwMode="auto">
              <a:xfrm>
                <a:off x="4232" y="1082"/>
                <a:ext cx="651" cy="1280"/>
              </a:xfrm>
              <a:custGeom>
                <a:avLst/>
                <a:gdLst>
                  <a:gd name="T0" fmla="*/ 280 w 651"/>
                  <a:gd name="T1" fmla="*/ 3 h 1280"/>
                  <a:gd name="T2" fmla="*/ 218 w 651"/>
                  <a:gd name="T3" fmla="*/ 17 h 1280"/>
                  <a:gd name="T4" fmla="*/ 159 w 651"/>
                  <a:gd name="T5" fmla="*/ 42 h 1280"/>
                  <a:gd name="T6" fmla="*/ 106 w 651"/>
                  <a:gd name="T7" fmla="*/ 78 h 1280"/>
                  <a:gd name="T8" fmla="*/ 60 w 651"/>
                  <a:gd name="T9" fmla="*/ 123 h 1280"/>
                  <a:gd name="T10" fmla="*/ 26 w 651"/>
                  <a:gd name="T11" fmla="*/ 177 h 1280"/>
                  <a:gd name="T12" fmla="*/ 5 w 651"/>
                  <a:gd name="T13" fmla="*/ 240 h 1280"/>
                  <a:gd name="T14" fmla="*/ 0 w 651"/>
                  <a:gd name="T15" fmla="*/ 286 h 1280"/>
                  <a:gd name="T16" fmla="*/ 3 w 651"/>
                  <a:gd name="T17" fmla="*/ 377 h 1280"/>
                  <a:gd name="T18" fmla="*/ 17 w 651"/>
                  <a:gd name="T19" fmla="*/ 454 h 1280"/>
                  <a:gd name="T20" fmla="*/ 42 w 651"/>
                  <a:gd name="T21" fmla="*/ 519 h 1280"/>
                  <a:gd name="T22" fmla="*/ 76 w 651"/>
                  <a:gd name="T23" fmla="*/ 571 h 1280"/>
                  <a:gd name="T24" fmla="*/ 118 w 651"/>
                  <a:gd name="T25" fmla="*/ 610 h 1280"/>
                  <a:gd name="T26" fmla="*/ 152 w 651"/>
                  <a:gd name="T27" fmla="*/ 637 h 1280"/>
                  <a:gd name="T28" fmla="*/ 134 w 651"/>
                  <a:gd name="T29" fmla="*/ 660 h 1280"/>
                  <a:gd name="T30" fmla="*/ 98 w 651"/>
                  <a:gd name="T31" fmla="*/ 685 h 1280"/>
                  <a:gd name="T32" fmla="*/ 59 w 651"/>
                  <a:gd name="T33" fmla="*/ 731 h 1280"/>
                  <a:gd name="T34" fmla="*/ 25 w 651"/>
                  <a:gd name="T35" fmla="*/ 794 h 1280"/>
                  <a:gd name="T36" fmla="*/ 4 w 651"/>
                  <a:gd name="T37" fmla="*/ 874 h 1280"/>
                  <a:gd name="T38" fmla="*/ 0 w 651"/>
                  <a:gd name="T39" fmla="*/ 936 h 1280"/>
                  <a:gd name="T40" fmla="*/ 5 w 651"/>
                  <a:gd name="T41" fmla="*/ 987 h 1280"/>
                  <a:gd name="T42" fmla="*/ 15 w 651"/>
                  <a:gd name="T43" fmla="*/ 1041 h 1280"/>
                  <a:gd name="T44" fmla="*/ 34 w 651"/>
                  <a:gd name="T45" fmla="*/ 1093 h 1280"/>
                  <a:gd name="T46" fmla="*/ 61 w 651"/>
                  <a:gd name="T47" fmla="*/ 1144 h 1280"/>
                  <a:gd name="T48" fmla="*/ 99 w 651"/>
                  <a:gd name="T49" fmla="*/ 1189 h 1280"/>
                  <a:gd name="T50" fmla="*/ 147 w 651"/>
                  <a:gd name="T51" fmla="*/ 1228 h 1280"/>
                  <a:gd name="T52" fmla="*/ 208 w 651"/>
                  <a:gd name="T53" fmla="*/ 1257 h 1280"/>
                  <a:gd name="T54" fmla="*/ 282 w 651"/>
                  <a:gd name="T55" fmla="*/ 1275 h 1280"/>
                  <a:gd name="T56" fmla="*/ 339 w 651"/>
                  <a:gd name="T57" fmla="*/ 1280 h 1280"/>
                  <a:gd name="T58" fmla="*/ 422 w 651"/>
                  <a:gd name="T59" fmla="*/ 1271 h 1280"/>
                  <a:gd name="T60" fmla="*/ 489 w 651"/>
                  <a:gd name="T61" fmla="*/ 1245 h 1280"/>
                  <a:gd name="T62" fmla="*/ 542 w 651"/>
                  <a:gd name="T63" fmla="*/ 1206 h 1280"/>
                  <a:gd name="T64" fmla="*/ 582 w 651"/>
                  <a:gd name="T65" fmla="*/ 1159 h 1280"/>
                  <a:gd name="T66" fmla="*/ 612 w 651"/>
                  <a:gd name="T67" fmla="*/ 1107 h 1280"/>
                  <a:gd name="T68" fmla="*/ 631 w 651"/>
                  <a:gd name="T69" fmla="*/ 1056 h 1280"/>
                  <a:gd name="T70" fmla="*/ 644 w 651"/>
                  <a:gd name="T71" fmla="*/ 1009 h 1280"/>
                  <a:gd name="T72" fmla="*/ 650 w 651"/>
                  <a:gd name="T73" fmla="*/ 972 h 1280"/>
                  <a:gd name="T74" fmla="*/ 651 w 651"/>
                  <a:gd name="T75" fmla="*/ 954 h 1280"/>
                  <a:gd name="T76" fmla="*/ 647 w 651"/>
                  <a:gd name="T77" fmla="*/ 883 h 1280"/>
                  <a:gd name="T78" fmla="*/ 629 w 651"/>
                  <a:gd name="T79" fmla="*/ 815 h 1280"/>
                  <a:gd name="T80" fmla="*/ 599 w 651"/>
                  <a:gd name="T81" fmla="*/ 753 h 1280"/>
                  <a:gd name="T82" fmla="*/ 560 w 651"/>
                  <a:gd name="T83" fmla="*/ 701 h 1280"/>
                  <a:gd name="T84" fmla="*/ 513 w 651"/>
                  <a:gd name="T85" fmla="*/ 665 h 1280"/>
                  <a:gd name="T86" fmla="*/ 489 w 651"/>
                  <a:gd name="T87" fmla="*/ 634 h 1280"/>
                  <a:gd name="T88" fmla="*/ 522 w 651"/>
                  <a:gd name="T89" fmla="*/ 607 h 1280"/>
                  <a:gd name="T90" fmla="*/ 548 w 651"/>
                  <a:gd name="T91" fmla="*/ 581 h 1280"/>
                  <a:gd name="T92" fmla="*/ 583 w 651"/>
                  <a:gd name="T93" fmla="*/ 536 h 1280"/>
                  <a:gd name="T94" fmla="*/ 618 w 651"/>
                  <a:gd name="T95" fmla="*/ 470 h 1280"/>
                  <a:gd name="T96" fmla="*/ 640 w 651"/>
                  <a:gd name="T97" fmla="*/ 386 h 1280"/>
                  <a:gd name="T98" fmla="*/ 642 w 651"/>
                  <a:gd name="T99" fmla="*/ 321 h 1280"/>
                  <a:gd name="T100" fmla="*/ 635 w 651"/>
                  <a:gd name="T101" fmla="*/ 261 h 1280"/>
                  <a:gd name="T102" fmla="*/ 619 w 651"/>
                  <a:gd name="T103" fmla="*/ 203 h 1280"/>
                  <a:gd name="T104" fmla="*/ 595 w 651"/>
                  <a:gd name="T105" fmla="*/ 149 h 1280"/>
                  <a:gd name="T106" fmla="*/ 561 w 651"/>
                  <a:gd name="T107" fmla="*/ 101 h 1280"/>
                  <a:gd name="T108" fmla="*/ 517 w 651"/>
                  <a:gd name="T109" fmla="*/ 60 h 1280"/>
                  <a:gd name="T110" fmla="*/ 462 w 651"/>
                  <a:gd name="T111" fmla="*/ 28 h 1280"/>
                  <a:gd name="T112" fmla="*/ 398 w 651"/>
                  <a:gd name="T113" fmla="*/ 8 h 1280"/>
                  <a:gd name="T114" fmla="*/ 321 w 651"/>
                  <a:gd name="T115" fmla="*/ 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1" h="1280">
                    <a:moveTo>
                      <a:pt x="321" y="0"/>
                    </a:moveTo>
                    <a:lnTo>
                      <a:pt x="300" y="1"/>
                    </a:lnTo>
                    <a:lnTo>
                      <a:pt x="280" y="3"/>
                    </a:lnTo>
                    <a:lnTo>
                      <a:pt x="259" y="7"/>
                    </a:lnTo>
                    <a:lnTo>
                      <a:pt x="238" y="11"/>
                    </a:lnTo>
                    <a:lnTo>
                      <a:pt x="218" y="17"/>
                    </a:lnTo>
                    <a:lnTo>
                      <a:pt x="198" y="24"/>
                    </a:lnTo>
                    <a:lnTo>
                      <a:pt x="178" y="33"/>
                    </a:lnTo>
                    <a:lnTo>
                      <a:pt x="159" y="42"/>
                    </a:lnTo>
                    <a:lnTo>
                      <a:pt x="140" y="53"/>
                    </a:lnTo>
                    <a:lnTo>
                      <a:pt x="123" y="65"/>
                    </a:lnTo>
                    <a:lnTo>
                      <a:pt x="106" y="78"/>
                    </a:lnTo>
                    <a:lnTo>
                      <a:pt x="90" y="92"/>
                    </a:lnTo>
                    <a:lnTo>
                      <a:pt x="74" y="107"/>
                    </a:lnTo>
                    <a:lnTo>
                      <a:pt x="60" y="123"/>
                    </a:lnTo>
                    <a:lnTo>
                      <a:pt x="48" y="140"/>
                    </a:lnTo>
                    <a:lnTo>
                      <a:pt x="36" y="158"/>
                    </a:lnTo>
                    <a:lnTo>
                      <a:pt x="26" y="177"/>
                    </a:lnTo>
                    <a:lnTo>
                      <a:pt x="17" y="197"/>
                    </a:lnTo>
                    <a:lnTo>
                      <a:pt x="11" y="218"/>
                    </a:lnTo>
                    <a:lnTo>
                      <a:pt x="5" y="240"/>
                    </a:lnTo>
                    <a:lnTo>
                      <a:pt x="2" y="262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17"/>
                    </a:lnTo>
                    <a:lnTo>
                      <a:pt x="1" y="348"/>
                    </a:lnTo>
                    <a:lnTo>
                      <a:pt x="3" y="377"/>
                    </a:lnTo>
                    <a:lnTo>
                      <a:pt x="7" y="404"/>
                    </a:lnTo>
                    <a:lnTo>
                      <a:pt x="12" y="430"/>
                    </a:lnTo>
                    <a:lnTo>
                      <a:pt x="17" y="454"/>
                    </a:lnTo>
                    <a:lnTo>
                      <a:pt x="24" y="478"/>
                    </a:lnTo>
                    <a:lnTo>
                      <a:pt x="33" y="500"/>
                    </a:lnTo>
                    <a:lnTo>
                      <a:pt x="42" y="519"/>
                    </a:lnTo>
                    <a:lnTo>
                      <a:pt x="52" y="538"/>
                    </a:lnTo>
                    <a:lnTo>
                      <a:pt x="64" y="555"/>
                    </a:lnTo>
                    <a:lnTo>
                      <a:pt x="76" y="571"/>
                    </a:lnTo>
                    <a:lnTo>
                      <a:pt x="89" y="586"/>
                    </a:lnTo>
                    <a:lnTo>
                      <a:pt x="103" y="598"/>
                    </a:lnTo>
                    <a:lnTo>
                      <a:pt x="118" y="610"/>
                    </a:lnTo>
                    <a:lnTo>
                      <a:pt x="134" y="620"/>
                    </a:lnTo>
                    <a:lnTo>
                      <a:pt x="134" y="620"/>
                    </a:lnTo>
                    <a:lnTo>
                      <a:pt x="152" y="637"/>
                    </a:lnTo>
                    <a:lnTo>
                      <a:pt x="149" y="650"/>
                    </a:lnTo>
                    <a:lnTo>
                      <a:pt x="134" y="660"/>
                    </a:lnTo>
                    <a:lnTo>
                      <a:pt x="134" y="660"/>
                    </a:lnTo>
                    <a:lnTo>
                      <a:pt x="123" y="666"/>
                    </a:lnTo>
                    <a:lnTo>
                      <a:pt x="111" y="674"/>
                    </a:lnTo>
                    <a:lnTo>
                      <a:pt x="98" y="685"/>
                    </a:lnTo>
                    <a:lnTo>
                      <a:pt x="85" y="698"/>
                    </a:lnTo>
                    <a:lnTo>
                      <a:pt x="72" y="713"/>
                    </a:lnTo>
                    <a:lnTo>
                      <a:pt x="59" y="731"/>
                    </a:lnTo>
                    <a:lnTo>
                      <a:pt x="47" y="750"/>
                    </a:lnTo>
                    <a:lnTo>
                      <a:pt x="35" y="771"/>
                    </a:lnTo>
                    <a:lnTo>
                      <a:pt x="25" y="794"/>
                    </a:lnTo>
                    <a:lnTo>
                      <a:pt x="16" y="819"/>
                    </a:lnTo>
                    <a:lnTo>
                      <a:pt x="9" y="846"/>
                    </a:lnTo>
                    <a:lnTo>
                      <a:pt x="4" y="874"/>
                    </a:lnTo>
                    <a:lnTo>
                      <a:pt x="0" y="904"/>
                    </a:lnTo>
                    <a:lnTo>
                      <a:pt x="0" y="936"/>
                    </a:lnTo>
                    <a:lnTo>
                      <a:pt x="0" y="936"/>
                    </a:lnTo>
                    <a:lnTo>
                      <a:pt x="1" y="953"/>
                    </a:lnTo>
                    <a:lnTo>
                      <a:pt x="3" y="970"/>
                    </a:lnTo>
                    <a:lnTo>
                      <a:pt x="5" y="987"/>
                    </a:lnTo>
                    <a:lnTo>
                      <a:pt x="7" y="1005"/>
                    </a:lnTo>
                    <a:lnTo>
                      <a:pt x="11" y="1023"/>
                    </a:lnTo>
                    <a:lnTo>
                      <a:pt x="15" y="1041"/>
                    </a:lnTo>
                    <a:lnTo>
                      <a:pt x="21" y="1058"/>
                    </a:lnTo>
                    <a:lnTo>
                      <a:pt x="27" y="1076"/>
                    </a:lnTo>
                    <a:lnTo>
                      <a:pt x="34" y="1093"/>
                    </a:lnTo>
                    <a:lnTo>
                      <a:pt x="42" y="1111"/>
                    </a:lnTo>
                    <a:lnTo>
                      <a:pt x="51" y="1127"/>
                    </a:lnTo>
                    <a:lnTo>
                      <a:pt x="61" y="1144"/>
                    </a:lnTo>
                    <a:lnTo>
                      <a:pt x="73" y="1160"/>
                    </a:lnTo>
                    <a:lnTo>
                      <a:pt x="85" y="1175"/>
                    </a:lnTo>
                    <a:lnTo>
                      <a:pt x="99" y="1189"/>
                    </a:lnTo>
                    <a:lnTo>
                      <a:pt x="114" y="1203"/>
                    </a:lnTo>
                    <a:lnTo>
                      <a:pt x="129" y="1216"/>
                    </a:lnTo>
                    <a:lnTo>
                      <a:pt x="147" y="1228"/>
                    </a:lnTo>
                    <a:lnTo>
                      <a:pt x="166" y="1239"/>
                    </a:lnTo>
                    <a:lnTo>
                      <a:pt x="186" y="1249"/>
                    </a:lnTo>
                    <a:lnTo>
                      <a:pt x="208" y="1257"/>
                    </a:lnTo>
                    <a:lnTo>
                      <a:pt x="231" y="1265"/>
                    </a:lnTo>
                    <a:lnTo>
                      <a:pt x="255" y="1271"/>
                    </a:lnTo>
                    <a:lnTo>
                      <a:pt x="282" y="1275"/>
                    </a:lnTo>
                    <a:lnTo>
                      <a:pt x="309" y="1278"/>
                    </a:lnTo>
                    <a:lnTo>
                      <a:pt x="339" y="1280"/>
                    </a:lnTo>
                    <a:lnTo>
                      <a:pt x="339" y="1280"/>
                    </a:lnTo>
                    <a:lnTo>
                      <a:pt x="368" y="1279"/>
                    </a:lnTo>
                    <a:lnTo>
                      <a:pt x="396" y="1276"/>
                    </a:lnTo>
                    <a:lnTo>
                      <a:pt x="422" y="1271"/>
                    </a:lnTo>
                    <a:lnTo>
                      <a:pt x="446" y="1264"/>
                    </a:lnTo>
                    <a:lnTo>
                      <a:pt x="468" y="1255"/>
                    </a:lnTo>
                    <a:lnTo>
                      <a:pt x="489" y="1245"/>
                    </a:lnTo>
                    <a:lnTo>
                      <a:pt x="508" y="1233"/>
                    </a:lnTo>
                    <a:lnTo>
                      <a:pt x="526" y="1220"/>
                    </a:lnTo>
                    <a:lnTo>
                      <a:pt x="542" y="1206"/>
                    </a:lnTo>
                    <a:lnTo>
                      <a:pt x="556" y="1191"/>
                    </a:lnTo>
                    <a:lnTo>
                      <a:pt x="570" y="1175"/>
                    </a:lnTo>
                    <a:lnTo>
                      <a:pt x="582" y="1159"/>
                    </a:lnTo>
                    <a:lnTo>
                      <a:pt x="593" y="1142"/>
                    </a:lnTo>
                    <a:lnTo>
                      <a:pt x="603" y="1125"/>
                    </a:lnTo>
                    <a:lnTo>
                      <a:pt x="612" y="1107"/>
                    </a:lnTo>
                    <a:lnTo>
                      <a:pt x="619" y="1090"/>
                    </a:lnTo>
                    <a:lnTo>
                      <a:pt x="626" y="1073"/>
                    </a:lnTo>
                    <a:lnTo>
                      <a:pt x="631" y="1056"/>
                    </a:lnTo>
                    <a:lnTo>
                      <a:pt x="637" y="1040"/>
                    </a:lnTo>
                    <a:lnTo>
                      <a:pt x="640" y="1024"/>
                    </a:lnTo>
                    <a:lnTo>
                      <a:pt x="644" y="1009"/>
                    </a:lnTo>
                    <a:lnTo>
                      <a:pt x="647" y="996"/>
                    </a:lnTo>
                    <a:lnTo>
                      <a:pt x="648" y="983"/>
                    </a:lnTo>
                    <a:lnTo>
                      <a:pt x="650" y="972"/>
                    </a:lnTo>
                    <a:lnTo>
                      <a:pt x="651" y="962"/>
                    </a:lnTo>
                    <a:lnTo>
                      <a:pt x="651" y="954"/>
                    </a:lnTo>
                    <a:lnTo>
                      <a:pt x="651" y="954"/>
                    </a:lnTo>
                    <a:lnTo>
                      <a:pt x="651" y="931"/>
                    </a:lnTo>
                    <a:lnTo>
                      <a:pt x="650" y="907"/>
                    </a:lnTo>
                    <a:lnTo>
                      <a:pt x="647" y="883"/>
                    </a:lnTo>
                    <a:lnTo>
                      <a:pt x="642" y="860"/>
                    </a:lnTo>
                    <a:lnTo>
                      <a:pt x="636" y="838"/>
                    </a:lnTo>
                    <a:lnTo>
                      <a:pt x="629" y="815"/>
                    </a:lnTo>
                    <a:lnTo>
                      <a:pt x="620" y="794"/>
                    </a:lnTo>
                    <a:lnTo>
                      <a:pt x="611" y="773"/>
                    </a:lnTo>
                    <a:lnTo>
                      <a:pt x="599" y="753"/>
                    </a:lnTo>
                    <a:lnTo>
                      <a:pt x="588" y="734"/>
                    </a:lnTo>
                    <a:lnTo>
                      <a:pt x="574" y="717"/>
                    </a:lnTo>
                    <a:lnTo>
                      <a:pt x="560" y="701"/>
                    </a:lnTo>
                    <a:lnTo>
                      <a:pt x="545" y="687"/>
                    </a:lnTo>
                    <a:lnTo>
                      <a:pt x="530" y="675"/>
                    </a:lnTo>
                    <a:lnTo>
                      <a:pt x="513" y="665"/>
                    </a:lnTo>
                    <a:lnTo>
                      <a:pt x="513" y="665"/>
                    </a:lnTo>
                    <a:lnTo>
                      <a:pt x="490" y="647"/>
                    </a:lnTo>
                    <a:lnTo>
                      <a:pt x="489" y="634"/>
                    </a:lnTo>
                    <a:lnTo>
                      <a:pt x="502" y="621"/>
                    </a:lnTo>
                    <a:lnTo>
                      <a:pt x="522" y="607"/>
                    </a:lnTo>
                    <a:lnTo>
                      <a:pt x="522" y="607"/>
                    </a:lnTo>
                    <a:lnTo>
                      <a:pt x="529" y="600"/>
                    </a:lnTo>
                    <a:lnTo>
                      <a:pt x="537" y="592"/>
                    </a:lnTo>
                    <a:lnTo>
                      <a:pt x="548" y="581"/>
                    </a:lnTo>
                    <a:lnTo>
                      <a:pt x="559" y="569"/>
                    </a:lnTo>
                    <a:lnTo>
                      <a:pt x="571" y="553"/>
                    </a:lnTo>
                    <a:lnTo>
                      <a:pt x="583" y="536"/>
                    </a:lnTo>
                    <a:lnTo>
                      <a:pt x="596" y="515"/>
                    </a:lnTo>
                    <a:lnTo>
                      <a:pt x="607" y="494"/>
                    </a:lnTo>
                    <a:lnTo>
                      <a:pt x="618" y="470"/>
                    </a:lnTo>
                    <a:lnTo>
                      <a:pt x="627" y="444"/>
                    </a:lnTo>
                    <a:lnTo>
                      <a:pt x="634" y="416"/>
                    </a:lnTo>
                    <a:lnTo>
                      <a:pt x="640" y="386"/>
                    </a:lnTo>
                    <a:lnTo>
                      <a:pt x="642" y="355"/>
                    </a:lnTo>
                    <a:lnTo>
                      <a:pt x="642" y="321"/>
                    </a:lnTo>
                    <a:lnTo>
                      <a:pt x="642" y="321"/>
                    </a:lnTo>
                    <a:lnTo>
                      <a:pt x="641" y="301"/>
                    </a:lnTo>
                    <a:lnTo>
                      <a:pt x="638" y="281"/>
                    </a:lnTo>
                    <a:lnTo>
                      <a:pt x="635" y="261"/>
                    </a:lnTo>
                    <a:lnTo>
                      <a:pt x="631" y="241"/>
                    </a:lnTo>
                    <a:lnTo>
                      <a:pt x="625" y="222"/>
                    </a:lnTo>
                    <a:lnTo>
                      <a:pt x="619" y="203"/>
                    </a:lnTo>
                    <a:lnTo>
                      <a:pt x="612" y="185"/>
                    </a:lnTo>
                    <a:lnTo>
                      <a:pt x="604" y="167"/>
                    </a:lnTo>
                    <a:lnTo>
                      <a:pt x="595" y="149"/>
                    </a:lnTo>
                    <a:lnTo>
                      <a:pt x="584" y="132"/>
                    </a:lnTo>
                    <a:lnTo>
                      <a:pt x="573" y="116"/>
                    </a:lnTo>
                    <a:lnTo>
                      <a:pt x="561" y="101"/>
                    </a:lnTo>
                    <a:lnTo>
                      <a:pt x="547" y="86"/>
                    </a:lnTo>
                    <a:lnTo>
                      <a:pt x="533" y="73"/>
                    </a:lnTo>
                    <a:lnTo>
                      <a:pt x="517" y="60"/>
                    </a:lnTo>
                    <a:lnTo>
                      <a:pt x="500" y="48"/>
                    </a:lnTo>
                    <a:lnTo>
                      <a:pt x="482" y="38"/>
                    </a:lnTo>
                    <a:lnTo>
                      <a:pt x="462" y="28"/>
                    </a:lnTo>
                    <a:lnTo>
                      <a:pt x="442" y="20"/>
                    </a:lnTo>
                    <a:lnTo>
                      <a:pt x="420" y="13"/>
                    </a:lnTo>
                    <a:lnTo>
                      <a:pt x="398" y="8"/>
                    </a:lnTo>
                    <a:lnTo>
                      <a:pt x="373" y="4"/>
                    </a:lnTo>
                    <a:lnTo>
                      <a:pt x="34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0361" name="Freeform 25"/>
            <p:cNvSpPr>
              <a:spLocks/>
            </p:cNvSpPr>
            <p:nvPr/>
          </p:nvSpPr>
          <p:spPr bwMode="auto">
            <a:xfrm>
              <a:off x="4446" y="2076"/>
              <a:ext cx="210" cy="143"/>
            </a:xfrm>
            <a:custGeom>
              <a:avLst/>
              <a:gdLst>
                <a:gd name="T0" fmla="*/ 210 w 210"/>
                <a:gd name="T1" fmla="*/ 72 h 143"/>
                <a:gd name="T2" fmla="*/ 143 w 210"/>
                <a:gd name="T3" fmla="*/ 0 h 143"/>
                <a:gd name="T4" fmla="*/ 143 w 210"/>
                <a:gd name="T5" fmla="*/ 36 h 143"/>
                <a:gd name="T6" fmla="*/ 0 w 210"/>
                <a:gd name="T7" fmla="*/ 36 h 143"/>
                <a:gd name="T8" fmla="*/ 0 w 210"/>
                <a:gd name="T9" fmla="*/ 107 h 143"/>
                <a:gd name="T10" fmla="*/ 143 w 210"/>
                <a:gd name="T11" fmla="*/ 107 h 143"/>
                <a:gd name="T12" fmla="*/ 143 w 210"/>
                <a:gd name="T13" fmla="*/ 143 h 143"/>
                <a:gd name="T14" fmla="*/ 210 w 210"/>
                <a:gd name="T15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43">
                  <a:moveTo>
                    <a:pt x="210" y="72"/>
                  </a:moveTo>
                  <a:lnTo>
                    <a:pt x="143" y="0"/>
                  </a:lnTo>
                  <a:lnTo>
                    <a:pt x="143" y="36"/>
                  </a:lnTo>
                  <a:lnTo>
                    <a:pt x="0" y="36"/>
                  </a:lnTo>
                  <a:lnTo>
                    <a:pt x="0" y="107"/>
                  </a:lnTo>
                  <a:lnTo>
                    <a:pt x="143" y="107"/>
                  </a:lnTo>
                  <a:lnTo>
                    <a:pt x="143" y="143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FA7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62" name="Freeform 26"/>
            <p:cNvSpPr>
              <a:spLocks/>
            </p:cNvSpPr>
            <p:nvPr/>
          </p:nvSpPr>
          <p:spPr bwMode="auto">
            <a:xfrm>
              <a:off x="2485" y="2076"/>
              <a:ext cx="146" cy="143"/>
            </a:xfrm>
            <a:custGeom>
              <a:avLst/>
              <a:gdLst>
                <a:gd name="T0" fmla="*/ 146 w 146"/>
                <a:gd name="T1" fmla="*/ 72 h 143"/>
                <a:gd name="T2" fmla="*/ 79 w 146"/>
                <a:gd name="T3" fmla="*/ 0 h 143"/>
                <a:gd name="T4" fmla="*/ 79 w 146"/>
                <a:gd name="T5" fmla="*/ 36 h 143"/>
                <a:gd name="T6" fmla="*/ 0 w 146"/>
                <a:gd name="T7" fmla="*/ 36 h 143"/>
                <a:gd name="T8" fmla="*/ 0 w 146"/>
                <a:gd name="T9" fmla="*/ 107 h 143"/>
                <a:gd name="T10" fmla="*/ 79 w 146"/>
                <a:gd name="T11" fmla="*/ 107 h 143"/>
                <a:gd name="T12" fmla="*/ 79 w 146"/>
                <a:gd name="T13" fmla="*/ 143 h 143"/>
                <a:gd name="T14" fmla="*/ 146 w 146"/>
                <a:gd name="T15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3">
                  <a:moveTo>
                    <a:pt x="146" y="72"/>
                  </a:moveTo>
                  <a:lnTo>
                    <a:pt x="79" y="0"/>
                  </a:lnTo>
                  <a:lnTo>
                    <a:pt x="79" y="36"/>
                  </a:lnTo>
                  <a:lnTo>
                    <a:pt x="0" y="36"/>
                  </a:lnTo>
                  <a:lnTo>
                    <a:pt x="0" y="107"/>
                  </a:lnTo>
                  <a:lnTo>
                    <a:pt x="79" y="107"/>
                  </a:lnTo>
                  <a:lnTo>
                    <a:pt x="79" y="143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FA7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63" name="Freeform 27"/>
            <p:cNvSpPr>
              <a:spLocks/>
            </p:cNvSpPr>
            <p:nvPr/>
          </p:nvSpPr>
          <p:spPr bwMode="auto">
            <a:xfrm>
              <a:off x="3561" y="2076"/>
              <a:ext cx="170" cy="143"/>
            </a:xfrm>
            <a:custGeom>
              <a:avLst/>
              <a:gdLst>
                <a:gd name="T0" fmla="*/ 170 w 170"/>
                <a:gd name="T1" fmla="*/ 72 h 143"/>
                <a:gd name="T2" fmla="*/ 103 w 170"/>
                <a:gd name="T3" fmla="*/ 0 h 143"/>
                <a:gd name="T4" fmla="*/ 103 w 170"/>
                <a:gd name="T5" fmla="*/ 36 h 143"/>
                <a:gd name="T6" fmla="*/ 0 w 170"/>
                <a:gd name="T7" fmla="*/ 36 h 143"/>
                <a:gd name="T8" fmla="*/ 0 w 170"/>
                <a:gd name="T9" fmla="*/ 107 h 143"/>
                <a:gd name="T10" fmla="*/ 103 w 170"/>
                <a:gd name="T11" fmla="*/ 107 h 143"/>
                <a:gd name="T12" fmla="*/ 103 w 170"/>
                <a:gd name="T13" fmla="*/ 143 h 143"/>
                <a:gd name="T14" fmla="*/ 170 w 170"/>
                <a:gd name="T15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43">
                  <a:moveTo>
                    <a:pt x="170" y="72"/>
                  </a:moveTo>
                  <a:lnTo>
                    <a:pt x="103" y="0"/>
                  </a:lnTo>
                  <a:lnTo>
                    <a:pt x="103" y="36"/>
                  </a:lnTo>
                  <a:lnTo>
                    <a:pt x="0" y="36"/>
                  </a:lnTo>
                  <a:lnTo>
                    <a:pt x="0" y="107"/>
                  </a:lnTo>
                  <a:lnTo>
                    <a:pt x="103" y="107"/>
                  </a:lnTo>
                  <a:lnTo>
                    <a:pt x="103" y="143"/>
                  </a:lnTo>
                  <a:lnTo>
                    <a:pt x="170" y="72"/>
                  </a:lnTo>
                  <a:close/>
                </a:path>
              </a:pathLst>
            </a:custGeom>
            <a:solidFill>
              <a:srgbClr val="FA7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64" name="Freeform 28"/>
            <p:cNvSpPr>
              <a:spLocks/>
            </p:cNvSpPr>
            <p:nvPr/>
          </p:nvSpPr>
          <p:spPr bwMode="auto">
            <a:xfrm>
              <a:off x="1406" y="2076"/>
              <a:ext cx="146" cy="143"/>
            </a:xfrm>
            <a:custGeom>
              <a:avLst/>
              <a:gdLst>
                <a:gd name="T0" fmla="*/ 146 w 146"/>
                <a:gd name="T1" fmla="*/ 72 h 143"/>
                <a:gd name="T2" fmla="*/ 80 w 146"/>
                <a:gd name="T3" fmla="*/ 0 h 143"/>
                <a:gd name="T4" fmla="*/ 80 w 146"/>
                <a:gd name="T5" fmla="*/ 36 h 143"/>
                <a:gd name="T6" fmla="*/ 0 w 146"/>
                <a:gd name="T7" fmla="*/ 36 h 143"/>
                <a:gd name="T8" fmla="*/ 0 w 146"/>
                <a:gd name="T9" fmla="*/ 107 h 143"/>
                <a:gd name="T10" fmla="*/ 80 w 146"/>
                <a:gd name="T11" fmla="*/ 107 h 143"/>
                <a:gd name="T12" fmla="*/ 80 w 146"/>
                <a:gd name="T13" fmla="*/ 143 h 143"/>
                <a:gd name="T14" fmla="*/ 146 w 146"/>
                <a:gd name="T15" fmla="*/ 7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3">
                  <a:moveTo>
                    <a:pt x="146" y="72"/>
                  </a:moveTo>
                  <a:lnTo>
                    <a:pt x="80" y="0"/>
                  </a:lnTo>
                  <a:lnTo>
                    <a:pt x="80" y="36"/>
                  </a:lnTo>
                  <a:lnTo>
                    <a:pt x="0" y="36"/>
                  </a:lnTo>
                  <a:lnTo>
                    <a:pt x="0" y="107"/>
                  </a:lnTo>
                  <a:lnTo>
                    <a:pt x="80" y="107"/>
                  </a:lnTo>
                  <a:lnTo>
                    <a:pt x="80" y="143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FA7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0365" name="Group 29"/>
            <p:cNvGrpSpPr>
              <a:grpSpLocks/>
            </p:cNvGrpSpPr>
            <p:nvPr/>
          </p:nvGrpSpPr>
          <p:grpSpPr bwMode="auto">
            <a:xfrm>
              <a:off x="1798" y="2045"/>
              <a:ext cx="315" cy="305"/>
              <a:chOff x="1388" y="1622"/>
              <a:chExt cx="315" cy="305"/>
            </a:xfrm>
          </p:grpSpPr>
          <p:sp>
            <p:nvSpPr>
              <p:cNvPr id="270366" name="Freeform 30"/>
              <p:cNvSpPr>
                <a:spLocks/>
              </p:cNvSpPr>
              <p:nvPr/>
            </p:nvSpPr>
            <p:spPr bwMode="auto">
              <a:xfrm>
                <a:off x="1559" y="1760"/>
                <a:ext cx="130" cy="161"/>
              </a:xfrm>
              <a:custGeom>
                <a:avLst/>
                <a:gdLst>
                  <a:gd name="T0" fmla="*/ 74 w 130"/>
                  <a:gd name="T1" fmla="*/ 91 h 161"/>
                  <a:gd name="T2" fmla="*/ 67 w 130"/>
                  <a:gd name="T3" fmla="*/ 119 h 161"/>
                  <a:gd name="T4" fmla="*/ 58 w 130"/>
                  <a:gd name="T5" fmla="*/ 151 h 161"/>
                  <a:gd name="T6" fmla="*/ 56 w 130"/>
                  <a:gd name="T7" fmla="*/ 158 h 161"/>
                  <a:gd name="T8" fmla="*/ 52 w 130"/>
                  <a:gd name="T9" fmla="*/ 160 h 161"/>
                  <a:gd name="T10" fmla="*/ 48 w 130"/>
                  <a:gd name="T11" fmla="*/ 160 h 161"/>
                  <a:gd name="T12" fmla="*/ 43 w 130"/>
                  <a:gd name="T13" fmla="*/ 159 h 161"/>
                  <a:gd name="T14" fmla="*/ 40 w 130"/>
                  <a:gd name="T15" fmla="*/ 152 h 161"/>
                  <a:gd name="T16" fmla="*/ 44 w 130"/>
                  <a:gd name="T17" fmla="*/ 126 h 161"/>
                  <a:gd name="T18" fmla="*/ 57 w 130"/>
                  <a:gd name="T19" fmla="*/ 94 h 161"/>
                  <a:gd name="T20" fmla="*/ 60 w 130"/>
                  <a:gd name="T21" fmla="*/ 77 h 161"/>
                  <a:gd name="T22" fmla="*/ 48 w 130"/>
                  <a:gd name="T23" fmla="*/ 82 h 161"/>
                  <a:gd name="T24" fmla="*/ 40 w 130"/>
                  <a:gd name="T25" fmla="*/ 87 h 161"/>
                  <a:gd name="T26" fmla="*/ 33 w 130"/>
                  <a:gd name="T27" fmla="*/ 94 h 161"/>
                  <a:gd name="T28" fmla="*/ 27 w 130"/>
                  <a:gd name="T29" fmla="*/ 104 h 161"/>
                  <a:gd name="T30" fmla="*/ 19 w 130"/>
                  <a:gd name="T31" fmla="*/ 121 h 161"/>
                  <a:gd name="T32" fmla="*/ 15 w 130"/>
                  <a:gd name="T33" fmla="*/ 125 h 161"/>
                  <a:gd name="T34" fmla="*/ 10 w 130"/>
                  <a:gd name="T35" fmla="*/ 128 h 161"/>
                  <a:gd name="T36" fmla="*/ 5 w 130"/>
                  <a:gd name="T37" fmla="*/ 128 h 161"/>
                  <a:gd name="T38" fmla="*/ 0 w 130"/>
                  <a:gd name="T39" fmla="*/ 123 h 161"/>
                  <a:gd name="T40" fmla="*/ 0 w 130"/>
                  <a:gd name="T41" fmla="*/ 118 h 161"/>
                  <a:gd name="T42" fmla="*/ 6 w 130"/>
                  <a:gd name="T43" fmla="*/ 107 h 161"/>
                  <a:gd name="T44" fmla="*/ 14 w 130"/>
                  <a:gd name="T45" fmla="*/ 90 h 161"/>
                  <a:gd name="T46" fmla="*/ 32 w 130"/>
                  <a:gd name="T47" fmla="*/ 73 h 161"/>
                  <a:gd name="T48" fmla="*/ 40 w 130"/>
                  <a:gd name="T49" fmla="*/ 70 h 161"/>
                  <a:gd name="T50" fmla="*/ 48 w 130"/>
                  <a:gd name="T51" fmla="*/ 67 h 161"/>
                  <a:gd name="T52" fmla="*/ 60 w 130"/>
                  <a:gd name="T53" fmla="*/ 66 h 161"/>
                  <a:gd name="T54" fmla="*/ 53 w 130"/>
                  <a:gd name="T55" fmla="*/ 54 h 161"/>
                  <a:gd name="T56" fmla="*/ 53 w 130"/>
                  <a:gd name="T57" fmla="*/ 43 h 161"/>
                  <a:gd name="T58" fmla="*/ 59 w 130"/>
                  <a:gd name="T59" fmla="*/ 28 h 161"/>
                  <a:gd name="T60" fmla="*/ 74 w 130"/>
                  <a:gd name="T61" fmla="*/ 8 h 161"/>
                  <a:gd name="T62" fmla="*/ 97 w 130"/>
                  <a:gd name="T63" fmla="*/ 0 h 161"/>
                  <a:gd name="T64" fmla="*/ 102 w 130"/>
                  <a:gd name="T65" fmla="*/ 0 h 161"/>
                  <a:gd name="T66" fmla="*/ 106 w 130"/>
                  <a:gd name="T67" fmla="*/ 3 h 161"/>
                  <a:gd name="T68" fmla="*/ 108 w 130"/>
                  <a:gd name="T69" fmla="*/ 7 h 161"/>
                  <a:gd name="T70" fmla="*/ 107 w 130"/>
                  <a:gd name="T71" fmla="*/ 14 h 161"/>
                  <a:gd name="T72" fmla="*/ 103 w 130"/>
                  <a:gd name="T73" fmla="*/ 17 h 161"/>
                  <a:gd name="T74" fmla="*/ 95 w 130"/>
                  <a:gd name="T75" fmla="*/ 19 h 161"/>
                  <a:gd name="T76" fmla="*/ 84 w 130"/>
                  <a:gd name="T77" fmla="*/ 24 h 161"/>
                  <a:gd name="T78" fmla="*/ 69 w 130"/>
                  <a:gd name="T79" fmla="*/ 41 h 161"/>
                  <a:gd name="T80" fmla="*/ 67 w 130"/>
                  <a:gd name="T81" fmla="*/ 51 h 161"/>
                  <a:gd name="T82" fmla="*/ 68 w 130"/>
                  <a:gd name="T83" fmla="*/ 59 h 161"/>
                  <a:gd name="T84" fmla="*/ 69 w 130"/>
                  <a:gd name="T85" fmla="*/ 66 h 161"/>
                  <a:gd name="T86" fmla="*/ 89 w 130"/>
                  <a:gd name="T87" fmla="*/ 43 h 161"/>
                  <a:gd name="T88" fmla="*/ 109 w 130"/>
                  <a:gd name="T89" fmla="*/ 34 h 161"/>
                  <a:gd name="T90" fmla="*/ 122 w 130"/>
                  <a:gd name="T91" fmla="*/ 33 h 161"/>
                  <a:gd name="T92" fmla="*/ 127 w 130"/>
                  <a:gd name="T93" fmla="*/ 34 h 161"/>
                  <a:gd name="T94" fmla="*/ 130 w 130"/>
                  <a:gd name="T95" fmla="*/ 40 h 161"/>
                  <a:gd name="T96" fmla="*/ 130 w 130"/>
                  <a:gd name="T97" fmla="*/ 45 h 161"/>
                  <a:gd name="T98" fmla="*/ 127 w 130"/>
                  <a:gd name="T99" fmla="*/ 48 h 161"/>
                  <a:gd name="T100" fmla="*/ 122 w 130"/>
                  <a:gd name="T101" fmla="*/ 50 h 161"/>
                  <a:gd name="T102" fmla="*/ 110 w 130"/>
                  <a:gd name="T103" fmla="*/ 53 h 161"/>
                  <a:gd name="T104" fmla="*/ 102 w 130"/>
                  <a:gd name="T105" fmla="*/ 56 h 161"/>
                  <a:gd name="T106" fmla="*/ 94 w 130"/>
                  <a:gd name="T107" fmla="*/ 60 h 161"/>
                  <a:gd name="T108" fmla="*/ 86 w 130"/>
                  <a:gd name="T109" fmla="*/ 66 h 161"/>
                  <a:gd name="T110" fmla="*/ 72 w 130"/>
                  <a:gd name="T111" fmla="*/ 7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61">
                    <a:moveTo>
                      <a:pt x="72" y="76"/>
                    </a:moveTo>
                    <a:lnTo>
                      <a:pt x="71" y="81"/>
                    </a:lnTo>
                    <a:lnTo>
                      <a:pt x="74" y="91"/>
                    </a:lnTo>
                    <a:lnTo>
                      <a:pt x="71" y="107"/>
                    </a:lnTo>
                    <a:lnTo>
                      <a:pt x="71" y="107"/>
                    </a:lnTo>
                    <a:lnTo>
                      <a:pt x="67" y="119"/>
                    </a:lnTo>
                    <a:lnTo>
                      <a:pt x="61" y="135"/>
                    </a:lnTo>
                    <a:lnTo>
                      <a:pt x="58" y="151"/>
                    </a:lnTo>
                    <a:lnTo>
                      <a:pt x="58" y="151"/>
                    </a:lnTo>
                    <a:lnTo>
                      <a:pt x="58" y="153"/>
                    </a:lnTo>
                    <a:lnTo>
                      <a:pt x="57" y="156"/>
                    </a:lnTo>
                    <a:lnTo>
                      <a:pt x="56" y="158"/>
                    </a:lnTo>
                    <a:lnTo>
                      <a:pt x="56" y="158"/>
                    </a:lnTo>
                    <a:lnTo>
                      <a:pt x="54" y="159"/>
                    </a:lnTo>
                    <a:lnTo>
                      <a:pt x="52" y="160"/>
                    </a:lnTo>
                    <a:lnTo>
                      <a:pt x="50" y="161"/>
                    </a:lnTo>
                    <a:lnTo>
                      <a:pt x="50" y="161"/>
                    </a:lnTo>
                    <a:lnTo>
                      <a:pt x="48" y="160"/>
                    </a:lnTo>
                    <a:lnTo>
                      <a:pt x="45" y="160"/>
                    </a:lnTo>
                    <a:lnTo>
                      <a:pt x="43" y="159"/>
                    </a:lnTo>
                    <a:lnTo>
                      <a:pt x="43" y="159"/>
                    </a:lnTo>
                    <a:lnTo>
                      <a:pt x="42" y="157"/>
                    </a:lnTo>
                    <a:lnTo>
                      <a:pt x="41" y="155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41"/>
                    </a:lnTo>
                    <a:lnTo>
                      <a:pt x="44" y="126"/>
                    </a:lnTo>
                    <a:lnTo>
                      <a:pt x="54" y="105"/>
                    </a:lnTo>
                    <a:lnTo>
                      <a:pt x="54" y="105"/>
                    </a:lnTo>
                    <a:lnTo>
                      <a:pt x="57" y="94"/>
                    </a:lnTo>
                    <a:lnTo>
                      <a:pt x="60" y="84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57" y="77"/>
                    </a:lnTo>
                    <a:lnTo>
                      <a:pt x="52" y="80"/>
                    </a:lnTo>
                    <a:lnTo>
                      <a:pt x="48" y="82"/>
                    </a:lnTo>
                    <a:lnTo>
                      <a:pt x="48" y="82"/>
                    </a:lnTo>
                    <a:lnTo>
                      <a:pt x="44" y="84"/>
                    </a:lnTo>
                    <a:lnTo>
                      <a:pt x="40" y="87"/>
                    </a:lnTo>
                    <a:lnTo>
                      <a:pt x="37" y="90"/>
                    </a:lnTo>
                    <a:lnTo>
                      <a:pt x="37" y="90"/>
                    </a:lnTo>
                    <a:lnTo>
                      <a:pt x="33" y="94"/>
                    </a:lnTo>
                    <a:lnTo>
                      <a:pt x="30" y="99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25" y="109"/>
                    </a:lnTo>
                    <a:lnTo>
                      <a:pt x="22" y="115"/>
                    </a:lnTo>
                    <a:lnTo>
                      <a:pt x="19" y="121"/>
                    </a:lnTo>
                    <a:lnTo>
                      <a:pt x="19" y="121"/>
                    </a:lnTo>
                    <a:lnTo>
                      <a:pt x="17" y="123"/>
                    </a:lnTo>
                    <a:lnTo>
                      <a:pt x="15" y="125"/>
                    </a:lnTo>
                    <a:lnTo>
                      <a:pt x="13" y="127"/>
                    </a:lnTo>
                    <a:lnTo>
                      <a:pt x="13" y="127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3" y="127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8"/>
                    </a:lnTo>
                    <a:lnTo>
                      <a:pt x="1" y="115"/>
                    </a:lnTo>
                    <a:lnTo>
                      <a:pt x="1" y="115"/>
                    </a:lnTo>
                    <a:lnTo>
                      <a:pt x="6" y="107"/>
                    </a:lnTo>
                    <a:lnTo>
                      <a:pt x="9" y="9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9" y="83"/>
                    </a:lnTo>
                    <a:lnTo>
                      <a:pt x="25" y="78"/>
                    </a:lnTo>
                    <a:lnTo>
                      <a:pt x="32" y="73"/>
                    </a:lnTo>
                    <a:lnTo>
                      <a:pt x="32" y="73"/>
                    </a:lnTo>
                    <a:lnTo>
                      <a:pt x="35" y="71"/>
                    </a:lnTo>
                    <a:lnTo>
                      <a:pt x="40" y="70"/>
                    </a:lnTo>
                    <a:lnTo>
                      <a:pt x="43" y="68"/>
                    </a:lnTo>
                    <a:lnTo>
                      <a:pt x="43" y="68"/>
                    </a:lnTo>
                    <a:lnTo>
                      <a:pt x="48" y="67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59" y="63"/>
                    </a:lnTo>
                    <a:lnTo>
                      <a:pt x="56" y="58"/>
                    </a:lnTo>
                    <a:lnTo>
                      <a:pt x="53" y="54"/>
                    </a:lnTo>
                    <a:lnTo>
                      <a:pt x="53" y="54"/>
                    </a:lnTo>
                    <a:lnTo>
                      <a:pt x="53" y="49"/>
                    </a:lnTo>
                    <a:lnTo>
                      <a:pt x="53" y="43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9" y="28"/>
                    </a:lnTo>
                    <a:lnTo>
                      <a:pt x="66" y="16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82" y="5"/>
                    </a:lnTo>
                    <a:lnTo>
                      <a:pt x="90" y="2"/>
                    </a:lnTo>
                    <a:lnTo>
                      <a:pt x="97" y="0"/>
                    </a:lnTo>
                    <a:lnTo>
                      <a:pt x="97" y="0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6" y="3"/>
                    </a:lnTo>
                    <a:lnTo>
                      <a:pt x="107" y="5"/>
                    </a:lnTo>
                    <a:lnTo>
                      <a:pt x="108" y="7"/>
                    </a:lnTo>
                    <a:lnTo>
                      <a:pt x="108" y="7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5" y="16"/>
                    </a:lnTo>
                    <a:lnTo>
                      <a:pt x="103" y="17"/>
                    </a:lnTo>
                    <a:lnTo>
                      <a:pt x="101" y="18"/>
                    </a:lnTo>
                    <a:lnTo>
                      <a:pt x="101" y="18"/>
                    </a:lnTo>
                    <a:lnTo>
                      <a:pt x="95" y="19"/>
                    </a:lnTo>
                    <a:lnTo>
                      <a:pt x="90" y="21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9" y="29"/>
                    </a:lnTo>
                    <a:lnTo>
                      <a:pt x="74" y="35"/>
                    </a:lnTo>
                    <a:lnTo>
                      <a:pt x="69" y="41"/>
                    </a:lnTo>
                    <a:lnTo>
                      <a:pt x="69" y="41"/>
                    </a:lnTo>
                    <a:lnTo>
                      <a:pt x="68" y="46"/>
                    </a:lnTo>
                    <a:lnTo>
                      <a:pt x="67" y="51"/>
                    </a:lnTo>
                    <a:lnTo>
                      <a:pt x="68" y="55"/>
                    </a:lnTo>
                    <a:lnTo>
                      <a:pt x="68" y="55"/>
                    </a:lnTo>
                    <a:lnTo>
                      <a:pt x="68" y="59"/>
                    </a:lnTo>
                    <a:lnTo>
                      <a:pt x="68" y="63"/>
                    </a:lnTo>
                    <a:lnTo>
                      <a:pt x="69" y="66"/>
                    </a:lnTo>
                    <a:lnTo>
                      <a:pt x="69" y="66"/>
                    </a:lnTo>
                    <a:lnTo>
                      <a:pt x="72" y="64"/>
                    </a:lnTo>
                    <a:lnTo>
                      <a:pt x="78" y="54"/>
                    </a:lnTo>
                    <a:lnTo>
                      <a:pt x="89" y="43"/>
                    </a:lnTo>
                    <a:lnTo>
                      <a:pt x="89" y="43"/>
                    </a:lnTo>
                    <a:lnTo>
                      <a:pt x="99" y="38"/>
                    </a:lnTo>
                    <a:lnTo>
                      <a:pt x="109" y="34"/>
                    </a:lnTo>
                    <a:lnTo>
                      <a:pt x="120" y="33"/>
                    </a:lnTo>
                    <a:lnTo>
                      <a:pt x="120" y="33"/>
                    </a:lnTo>
                    <a:lnTo>
                      <a:pt x="122" y="33"/>
                    </a:lnTo>
                    <a:lnTo>
                      <a:pt x="125" y="33"/>
                    </a:lnTo>
                    <a:lnTo>
                      <a:pt x="127" y="34"/>
                    </a:lnTo>
                    <a:lnTo>
                      <a:pt x="127" y="34"/>
                    </a:lnTo>
                    <a:lnTo>
                      <a:pt x="128" y="36"/>
                    </a:lnTo>
                    <a:lnTo>
                      <a:pt x="130" y="38"/>
                    </a:lnTo>
                    <a:lnTo>
                      <a:pt x="130" y="40"/>
                    </a:lnTo>
                    <a:lnTo>
                      <a:pt x="130" y="40"/>
                    </a:lnTo>
                    <a:lnTo>
                      <a:pt x="130" y="42"/>
                    </a:lnTo>
                    <a:lnTo>
                      <a:pt x="130" y="45"/>
                    </a:lnTo>
                    <a:lnTo>
                      <a:pt x="129" y="47"/>
                    </a:lnTo>
                    <a:lnTo>
                      <a:pt x="129" y="47"/>
                    </a:lnTo>
                    <a:lnTo>
                      <a:pt x="127" y="48"/>
                    </a:lnTo>
                    <a:lnTo>
                      <a:pt x="125" y="50"/>
                    </a:lnTo>
                    <a:lnTo>
                      <a:pt x="122" y="50"/>
                    </a:lnTo>
                    <a:lnTo>
                      <a:pt x="122" y="50"/>
                    </a:lnTo>
                    <a:lnTo>
                      <a:pt x="118" y="50"/>
                    </a:lnTo>
                    <a:lnTo>
                      <a:pt x="114" y="51"/>
                    </a:lnTo>
                    <a:lnTo>
                      <a:pt x="110" y="53"/>
                    </a:lnTo>
                    <a:lnTo>
                      <a:pt x="110" y="53"/>
                    </a:lnTo>
                    <a:lnTo>
                      <a:pt x="106" y="55"/>
                    </a:lnTo>
                    <a:lnTo>
                      <a:pt x="102" y="56"/>
                    </a:lnTo>
                    <a:lnTo>
                      <a:pt x="98" y="57"/>
                    </a:lnTo>
                    <a:lnTo>
                      <a:pt x="98" y="57"/>
                    </a:lnTo>
                    <a:lnTo>
                      <a:pt x="94" y="60"/>
                    </a:lnTo>
                    <a:lnTo>
                      <a:pt x="90" y="63"/>
                    </a:lnTo>
                    <a:lnTo>
                      <a:pt x="86" y="66"/>
                    </a:lnTo>
                    <a:lnTo>
                      <a:pt x="86" y="66"/>
                    </a:lnTo>
                    <a:lnTo>
                      <a:pt x="83" y="71"/>
                    </a:lnTo>
                    <a:lnTo>
                      <a:pt x="77" y="75"/>
                    </a:lnTo>
                    <a:lnTo>
                      <a:pt x="72" y="76"/>
                    </a:lnTo>
                    <a:lnTo>
                      <a:pt x="72" y="76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67" name="Freeform 31"/>
              <p:cNvSpPr>
                <a:spLocks/>
              </p:cNvSpPr>
              <p:nvPr/>
            </p:nvSpPr>
            <p:spPr bwMode="auto">
              <a:xfrm>
                <a:off x="1398" y="1628"/>
                <a:ext cx="201" cy="196"/>
              </a:xfrm>
              <a:custGeom>
                <a:avLst/>
                <a:gdLst>
                  <a:gd name="T0" fmla="*/ 104 w 201"/>
                  <a:gd name="T1" fmla="*/ 191 h 196"/>
                  <a:gd name="T2" fmla="*/ 115 w 201"/>
                  <a:gd name="T3" fmla="*/ 169 h 196"/>
                  <a:gd name="T4" fmla="*/ 124 w 201"/>
                  <a:gd name="T5" fmla="*/ 149 h 196"/>
                  <a:gd name="T6" fmla="*/ 144 w 201"/>
                  <a:gd name="T7" fmla="*/ 136 h 196"/>
                  <a:gd name="T8" fmla="*/ 162 w 201"/>
                  <a:gd name="T9" fmla="*/ 126 h 196"/>
                  <a:gd name="T10" fmla="*/ 179 w 201"/>
                  <a:gd name="T11" fmla="*/ 108 h 196"/>
                  <a:gd name="T12" fmla="*/ 194 w 201"/>
                  <a:gd name="T13" fmla="*/ 82 h 196"/>
                  <a:gd name="T14" fmla="*/ 201 w 201"/>
                  <a:gd name="T15" fmla="*/ 36 h 196"/>
                  <a:gd name="T16" fmla="*/ 200 w 201"/>
                  <a:gd name="T17" fmla="*/ 32 h 196"/>
                  <a:gd name="T18" fmla="*/ 196 w 201"/>
                  <a:gd name="T19" fmla="*/ 29 h 196"/>
                  <a:gd name="T20" fmla="*/ 192 w 201"/>
                  <a:gd name="T21" fmla="*/ 28 h 196"/>
                  <a:gd name="T22" fmla="*/ 186 w 201"/>
                  <a:gd name="T23" fmla="*/ 31 h 196"/>
                  <a:gd name="T24" fmla="*/ 184 w 201"/>
                  <a:gd name="T25" fmla="*/ 35 h 196"/>
                  <a:gd name="T26" fmla="*/ 183 w 201"/>
                  <a:gd name="T27" fmla="*/ 50 h 196"/>
                  <a:gd name="T28" fmla="*/ 176 w 201"/>
                  <a:gd name="T29" fmla="*/ 76 h 196"/>
                  <a:gd name="T30" fmla="*/ 159 w 201"/>
                  <a:gd name="T31" fmla="*/ 110 h 196"/>
                  <a:gd name="T32" fmla="*/ 148 w 201"/>
                  <a:gd name="T33" fmla="*/ 118 h 196"/>
                  <a:gd name="T34" fmla="*/ 135 w 201"/>
                  <a:gd name="T35" fmla="*/ 125 h 196"/>
                  <a:gd name="T36" fmla="*/ 123 w 201"/>
                  <a:gd name="T37" fmla="*/ 132 h 196"/>
                  <a:gd name="T38" fmla="*/ 125 w 201"/>
                  <a:gd name="T39" fmla="*/ 118 h 196"/>
                  <a:gd name="T40" fmla="*/ 133 w 201"/>
                  <a:gd name="T41" fmla="*/ 99 h 196"/>
                  <a:gd name="T42" fmla="*/ 142 w 201"/>
                  <a:gd name="T43" fmla="*/ 81 h 196"/>
                  <a:gd name="T44" fmla="*/ 148 w 201"/>
                  <a:gd name="T45" fmla="*/ 61 h 196"/>
                  <a:gd name="T46" fmla="*/ 150 w 201"/>
                  <a:gd name="T47" fmla="*/ 30 h 196"/>
                  <a:gd name="T48" fmla="*/ 144 w 201"/>
                  <a:gd name="T49" fmla="*/ 11 h 196"/>
                  <a:gd name="T50" fmla="*/ 135 w 201"/>
                  <a:gd name="T51" fmla="*/ 2 h 196"/>
                  <a:gd name="T52" fmla="*/ 131 w 201"/>
                  <a:gd name="T53" fmla="*/ 0 h 196"/>
                  <a:gd name="T54" fmla="*/ 124 w 201"/>
                  <a:gd name="T55" fmla="*/ 2 h 196"/>
                  <a:gd name="T56" fmla="*/ 121 w 201"/>
                  <a:gd name="T57" fmla="*/ 7 h 196"/>
                  <a:gd name="T58" fmla="*/ 121 w 201"/>
                  <a:gd name="T59" fmla="*/ 11 h 196"/>
                  <a:gd name="T60" fmla="*/ 123 w 201"/>
                  <a:gd name="T61" fmla="*/ 15 h 196"/>
                  <a:gd name="T62" fmla="*/ 133 w 201"/>
                  <a:gd name="T63" fmla="*/ 36 h 196"/>
                  <a:gd name="T64" fmla="*/ 131 w 201"/>
                  <a:gd name="T65" fmla="*/ 53 h 196"/>
                  <a:gd name="T66" fmla="*/ 125 w 201"/>
                  <a:gd name="T67" fmla="*/ 72 h 196"/>
                  <a:gd name="T68" fmla="*/ 114 w 201"/>
                  <a:gd name="T69" fmla="*/ 96 h 196"/>
                  <a:gd name="T70" fmla="*/ 112 w 201"/>
                  <a:gd name="T71" fmla="*/ 136 h 196"/>
                  <a:gd name="T72" fmla="*/ 96 w 201"/>
                  <a:gd name="T73" fmla="*/ 137 h 196"/>
                  <a:gd name="T74" fmla="*/ 67 w 201"/>
                  <a:gd name="T75" fmla="*/ 151 h 196"/>
                  <a:gd name="T76" fmla="*/ 49 w 201"/>
                  <a:gd name="T77" fmla="*/ 163 h 196"/>
                  <a:gd name="T78" fmla="*/ 30 w 201"/>
                  <a:gd name="T79" fmla="*/ 171 h 196"/>
                  <a:gd name="T80" fmla="*/ 16 w 201"/>
                  <a:gd name="T81" fmla="*/ 173 h 196"/>
                  <a:gd name="T82" fmla="*/ 7 w 201"/>
                  <a:gd name="T83" fmla="*/ 173 h 196"/>
                  <a:gd name="T84" fmla="*/ 3 w 201"/>
                  <a:gd name="T85" fmla="*/ 175 h 196"/>
                  <a:gd name="T86" fmla="*/ 0 w 201"/>
                  <a:gd name="T87" fmla="*/ 181 h 196"/>
                  <a:gd name="T88" fmla="*/ 1 w 201"/>
                  <a:gd name="T89" fmla="*/ 186 h 196"/>
                  <a:gd name="T90" fmla="*/ 4 w 201"/>
                  <a:gd name="T91" fmla="*/ 189 h 196"/>
                  <a:gd name="T92" fmla="*/ 8 w 201"/>
                  <a:gd name="T93" fmla="*/ 190 h 196"/>
                  <a:gd name="T94" fmla="*/ 54 w 201"/>
                  <a:gd name="T95" fmla="*/ 180 h 196"/>
                  <a:gd name="T96" fmla="*/ 82 w 201"/>
                  <a:gd name="T97" fmla="*/ 163 h 196"/>
                  <a:gd name="T98" fmla="*/ 101 w 201"/>
                  <a:gd name="T99" fmla="*/ 153 h 196"/>
                  <a:gd name="T100" fmla="*/ 114 w 201"/>
                  <a:gd name="T101" fmla="*/ 147 h 196"/>
                  <a:gd name="T102" fmla="*/ 90 w 201"/>
                  <a:gd name="T103" fmla="*/ 180 h 196"/>
                  <a:gd name="T104" fmla="*/ 88 w 201"/>
                  <a:gd name="T105" fmla="*/ 185 h 196"/>
                  <a:gd name="T106" fmla="*/ 102 w 201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1" h="196">
                    <a:moveTo>
                      <a:pt x="102" y="196"/>
                    </a:moveTo>
                    <a:lnTo>
                      <a:pt x="103" y="193"/>
                    </a:lnTo>
                    <a:lnTo>
                      <a:pt x="104" y="191"/>
                    </a:lnTo>
                    <a:lnTo>
                      <a:pt x="106" y="188"/>
                    </a:lnTo>
                    <a:lnTo>
                      <a:pt x="106" y="188"/>
                    </a:lnTo>
                    <a:lnTo>
                      <a:pt x="115" y="169"/>
                    </a:lnTo>
                    <a:lnTo>
                      <a:pt x="120" y="158"/>
                    </a:lnTo>
                    <a:lnTo>
                      <a:pt x="124" y="149"/>
                    </a:lnTo>
                    <a:lnTo>
                      <a:pt x="124" y="149"/>
                    </a:lnTo>
                    <a:lnTo>
                      <a:pt x="126" y="143"/>
                    </a:lnTo>
                    <a:lnTo>
                      <a:pt x="132" y="139"/>
                    </a:lnTo>
                    <a:lnTo>
                      <a:pt x="144" y="136"/>
                    </a:lnTo>
                    <a:lnTo>
                      <a:pt x="144" y="136"/>
                    </a:lnTo>
                    <a:lnTo>
                      <a:pt x="153" y="132"/>
                    </a:lnTo>
                    <a:lnTo>
                      <a:pt x="162" y="126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9" y="108"/>
                    </a:lnTo>
                    <a:lnTo>
                      <a:pt x="187" y="95"/>
                    </a:lnTo>
                    <a:lnTo>
                      <a:pt x="194" y="82"/>
                    </a:lnTo>
                    <a:lnTo>
                      <a:pt x="194" y="82"/>
                    </a:lnTo>
                    <a:lnTo>
                      <a:pt x="198" y="67"/>
                    </a:lnTo>
                    <a:lnTo>
                      <a:pt x="201" y="52"/>
                    </a:lnTo>
                    <a:lnTo>
                      <a:pt x="201" y="36"/>
                    </a:lnTo>
                    <a:lnTo>
                      <a:pt x="201" y="36"/>
                    </a:lnTo>
                    <a:lnTo>
                      <a:pt x="201" y="34"/>
                    </a:lnTo>
                    <a:lnTo>
                      <a:pt x="200" y="32"/>
                    </a:lnTo>
                    <a:lnTo>
                      <a:pt x="198" y="31"/>
                    </a:lnTo>
                    <a:lnTo>
                      <a:pt x="198" y="31"/>
                    </a:lnTo>
                    <a:lnTo>
                      <a:pt x="196" y="29"/>
                    </a:lnTo>
                    <a:lnTo>
                      <a:pt x="194" y="28"/>
                    </a:lnTo>
                    <a:lnTo>
                      <a:pt x="192" y="28"/>
                    </a:lnTo>
                    <a:lnTo>
                      <a:pt x="192" y="28"/>
                    </a:lnTo>
                    <a:lnTo>
                      <a:pt x="189" y="28"/>
                    </a:lnTo>
                    <a:lnTo>
                      <a:pt x="187" y="29"/>
                    </a:lnTo>
                    <a:lnTo>
                      <a:pt x="186" y="31"/>
                    </a:lnTo>
                    <a:lnTo>
                      <a:pt x="186" y="31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3" y="37"/>
                    </a:lnTo>
                    <a:lnTo>
                      <a:pt x="183" y="37"/>
                    </a:lnTo>
                    <a:lnTo>
                      <a:pt x="183" y="50"/>
                    </a:lnTo>
                    <a:lnTo>
                      <a:pt x="180" y="63"/>
                    </a:lnTo>
                    <a:lnTo>
                      <a:pt x="176" y="76"/>
                    </a:lnTo>
                    <a:lnTo>
                      <a:pt x="176" y="76"/>
                    </a:lnTo>
                    <a:lnTo>
                      <a:pt x="170" y="89"/>
                    </a:lnTo>
                    <a:lnTo>
                      <a:pt x="163" y="102"/>
                    </a:lnTo>
                    <a:lnTo>
                      <a:pt x="159" y="110"/>
                    </a:lnTo>
                    <a:lnTo>
                      <a:pt x="159" y="110"/>
                    </a:lnTo>
                    <a:lnTo>
                      <a:pt x="154" y="114"/>
                    </a:lnTo>
                    <a:lnTo>
                      <a:pt x="148" y="118"/>
                    </a:lnTo>
                    <a:lnTo>
                      <a:pt x="141" y="121"/>
                    </a:lnTo>
                    <a:lnTo>
                      <a:pt x="141" y="121"/>
                    </a:lnTo>
                    <a:lnTo>
                      <a:pt x="135" y="125"/>
                    </a:lnTo>
                    <a:lnTo>
                      <a:pt x="129" y="130"/>
                    </a:lnTo>
                    <a:lnTo>
                      <a:pt x="123" y="132"/>
                    </a:lnTo>
                    <a:lnTo>
                      <a:pt x="123" y="132"/>
                    </a:lnTo>
                    <a:lnTo>
                      <a:pt x="124" y="129"/>
                    </a:lnTo>
                    <a:lnTo>
                      <a:pt x="125" y="122"/>
                    </a:lnTo>
                    <a:lnTo>
                      <a:pt x="125" y="118"/>
                    </a:lnTo>
                    <a:lnTo>
                      <a:pt x="125" y="118"/>
                    </a:lnTo>
                    <a:lnTo>
                      <a:pt x="128" y="108"/>
                    </a:lnTo>
                    <a:lnTo>
                      <a:pt x="133" y="99"/>
                    </a:lnTo>
                    <a:lnTo>
                      <a:pt x="137" y="90"/>
                    </a:lnTo>
                    <a:lnTo>
                      <a:pt x="137" y="90"/>
                    </a:lnTo>
                    <a:lnTo>
                      <a:pt x="142" y="81"/>
                    </a:lnTo>
                    <a:lnTo>
                      <a:pt x="145" y="71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49" y="51"/>
                    </a:lnTo>
                    <a:lnTo>
                      <a:pt x="150" y="4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48" y="20"/>
                    </a:lnTo>
                    <a:lnTo>
                      <a:pt x="144" y="11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35" y="2"/>
                    </a:lnTo>
                    <a:lnTo>
                      <a:pt x="133" y="1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6" y="1"/>
                    </a:lnTo>
                    <a:lnTo>
                      <a:pt x="124" y="2"/>
                    </a:lnTo>
                    <a:lnTo>
                      <a:pt x="124" y="2"/>
                    </a:lnTo>
                    <a:lnTo>
                      <a:pt x="123" y="5"/>
                    </a:lnTo>
                    <a:lnTo>
                      <a:pt x="121" y="7"/>
                    </a:lnTo>
                    <a:lnTo>
                      <a:pt x="121" y="9"/>
                    </a:lnTo>
                    <a:lnTo>
                      <a:pt x="121" y="9"/>
                    </a:lnTo>
                    <a:lnTo>
                      <a:pt x="121" y="11"/>
                    </a:lnTo>
                    <a:lnTo>
                      <a:pt x="122" y="13"/>
                    </a:lnTo>
                    <a:lnTo>
                      <a:pt x="123" y="15"/>
                    </a:lnTo>
                    <a:lnTo>
                      <a:pt x="123" y="15"/>
                    </a:lnTo>
                    <a:lnTo>
                      <a:pt x="129" y="22"/>
                    </a:lnTo>
                    <a:lnTo>
                      <a:pt x="132" y="28"/>
                    </a:lnTo>
                    <a:lnTo>
                      <a:pt x="133" y="36"/>
                    </a:lnTo>
                    <a:lnTo>
                      <a:pt x="133" y="36"/>
                    </a:lnTo>
                    <a:lnTo>
                      <a:pt x="132" y="45"/>
                    </a:lnTo>
                    <a:lnTo>
                      <a:pt x="131" y="53"/>
                    </a:lnTo>
                    <a:lnTo>
                      <a:pt x="131" y="61"/>
                    </a:lnTo>
                    <a:lnTo>
                      <a:pt x="131" y="61"/>
                    </a:lnTo>
                    <a:lnTo>
                      <a:pt x="125" y="72"/>
                    </a:lnTo>
                    <a:lnTo>
                      <a:pt x="119" y="84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10" y="119"/>
                    </a:lnTo>
                    <a:lnTo>
                      <a:pt x="113" y="130"/>
                    </a:lnTo>
                    <a:lnTo>
                      <a:pt x="112" y="136"/>
                    </a:lnTo>
                    <a:lnTo>
                      <a:pt x="112" y="136"/>
                    </a:lnTo>
                    <a:lnTo>
                      <a:pt x="107" y="138"/>
                    </a:lnTo>
                    <a:lnTo>
                      <a:pt x="96" y="137"/>
                    </a:lnTo>
                    <a:lnTo>
                      <a:pt x="76" y="145"/>
                    </a:lnTo>
                    <a:lnTo>
                      <a:pt x="76" y="145"/>
                    </a:lnTo>
                    <a:lnTo>
                      <a:pt x="67" y="151"/>
                    </a:lnTo>
                    <a:lnTo>
                      <a:pt x="58" y="157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42" y="166"/>
                    </a:lnTo>
                    <a:lnTo>
                      <a:pt x="36" y="169"/>
                    </a:lnTo>
                    <a:lnTo>
                      <a:pt x="30" y="171"/>
                    </a:lnTo>
                    <a:lnTo>
                      <a:pt x="30" y="171"/>
                    </a:lnTo>
                    <a:lnTo>
                      <a:pt x="23" y="172"/>
                    </a:lnTo>
                    <a:lnTo>
                      <a:pt x="16" y="173"/>
                    </a:lnTo>
                    <a:lnTo>
                      <a:pt x="9" y="172"/>
                    </a:lnTo>
                    <a:lnTo>
                      <a:pt x="9" y="172"/>
                    </a:lnTo>
                    <a:lnTo>
                      <a:pt x="7" y="173"/>
                    </a:lnTo>
                    <a:lnTo>
                      <a:pt x="5" y="173"/>
                    </a:lnTo>
                    <a:lnTo>
                      <a:pt x="3" y="175"/>
                    </a:lnTo>
                    <a:lnTo>
                      <a:pt x="3" y="175"/>
                    </a:lnTo>
                    <a:lnTo>
                      <a:pt x="1" y="177"/>
                    </a:lnTo>
                    <a:lnTo>
                      <a:pt x="0" y="179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0" y="183"/>
                    </a:lnTo>
                    <a:lnTo>
                      <a:pt x="1" y="186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4" y="189"/>
                    </a:lnTo>
                    <a:lnTo>
                      <a:pt x="6" y="190"/>
                    </a:lnTo>
                    <a:lnTo>
                      <a:pt x="8" y="190"/>
                    </a:lnTo>
                    <a:lnTo>
                      <a:pt x="8" y="190"/>
                    </a:lnTo>
                    <a:lnTo>
                      <a:pt x="25" y="190"/>
                    </a:lnTo>
                    <a:lnTo>
                      <a:pt x="40" y="186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68" y="172"/>
                    </a:lnTo>
                    <a:lnTo>
                      <a:pt x="82" y="163"/>
                    </a:lnTo>
                    <a:lnTo>
                      <a:pt x="95" y="154"/>
                    </a:lnTo>
                    <a:lnTo>
                      <a:pt x="95" y="154"/>
                    </a:lnTo>
                    <a:lnTo>
                      <a:pt x="101" y="153"/>
                    </a:lnTo>
                    <a:lnTo>
                      <a:pt x="109" y="149"/>
                    </a:lnTo>
                    <a:lnTo>
                      <a:pt x="114" y="147"/>
                    </a:lnTo>
                    <a:lnTo>
                      <a:pt x="114" y="147"/>
                    </a:lnTo>
                    <a:lnTo>
                      <a:pt x="110" y="153"/>
                    </a:lnTo>
                    <a:lnTo>
                      <a:pt x="100" y="163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89" y="182"/>
                    </a:lnTo>
                    <a:lnTo>
                      <a:pt x="88" y="185"/>
                    </a:lnTo>
                    <a:lnTo>
                      <a:pt x="87" y="187"/>
                    </a:lnTo>
                    <a:lnTo>
                      <a:pt x="87" y="187"/>
                    </a:lnTo>
                    <a:lnTo>
                      <a:pt x="102" y="196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68" name="Freeform 32"/>
              <p:cNvSpPr>
                <a:spLocks/>
              </p:cNvSpPr>
              <p:nvPr/>
            </p:nvSpPr>
            <p:spPr bwMode="auto">
              <a:xfrm>
                <a:off x="1429" y="1815"/>
                <a:ext cx="71" cy="48"/>
              </a:xfrm>
              <a:custGeom>
                <a:avLst/>
                <a:gdLst>
                  <a:gd name="T0" fmla="*/ 56 w 71"/>
                  <a:gd name="T1" fmla="*/ 0 h 48"/>
                  <a:gd name="T2" fmla="*/ 56 w 71"/>
                  <a:gd name="T3" fmla="*/ 0 h 48"/>
                  <a:gd name="T4" fmla="*/ 55 w 71"/>
                  <a:gd name="T5" fmla="*/ 2 h 48"/>
                  <a:gd name="T6" fmla="*/ 51 w 71"/>
                  <a:gd name="T7" fmla="*/ 8 h 48"/>
                  <a:gd name="T8" fmla="*/ 51 w 71"/>
                  <a:gd name="T9" fmla="*/ 8 h 48"/>
                  <a:gd name="T10" fmla="*/ 50 w 71"/>
                  <a:gd name="T11" fmla="*/ 9 h 48"/>
                  <a:gd name="T12" fmla="*/ 48 w 71"/>
                  <a:gd name="T13" fmla="*/ 12 h 48"/>
                  <a:gd name="T14" fmla="*/ 44 w 71"/>
                  <a:gd name="T15" fmla="*/ 16 h 48"/>
                  <a:gd name="T16" fmla="*/ 38 w 71"/>
                  <a:gd name="T17" fmla="*/ 20 h 48"/>
                  <a:gd name="T18" fmla="*/ 26 w 71"/>
                  <a:gd name="T19" fmla="*/ 26 h 48"/>
                  <a:gd name="T20" fmla="*/ 19 w 71"/>
                  <a:gd name="T21" fmla="*/ 27 h 48"/>
                  <a:gd name="T22" fmla="*/ 6 w 71"/>
                  <a:gd name="T23" fmla="*/ 30 h 48"/>
                  <a:gd name="T24" fmla="*/ 4 w 71"/>
                  <a:gd name="T25" fmla="*/ 32 h 48"/>
                  <a:gd name="T26" fmla="*/ 1 w 71"/>
                  <a:gd name="T27" fmla="*/ 35 h 48"/>
                  <a:gd name="T28" fmla="*/ 0 w 71"/>
                  <a:gd name="T29" fmla="*/ 37 h 48"/>
                  <a:gd name="T30" fmla="*/ 1 w 71"/>
                  <a:gd name="T31" fmla="*/ 42 h 48"/>
                  <a:gd name="T32" fmla="*/ 2 w 71"/>
                  <a:gd name="T33" fmla="*/ 44 h 48"/>
                  <a:gd name="T34" fmla="*/ 5 w 71"/>
                  <a:gd name="T35" fmla="*/ 47 h 48"/>
                  <a:gd name="T36" fmla="*/ 7 w 71"/>
                  <a:gd name="T37" fmla="*/ 48 h 48"/>
                  <a:gd name="T38" fmla="*/ 12 w 71"/>
                  <a:gd name="T39" fmla="*/ 47 h 48"/>
                  <a:gd name="T40" fmla="*/ 20 w 71"/>
                  <a:gd name="T41" fmla="*/ 45 h 48"/>
                  <a:gd name="T42" fmla="*/ 36 w 71"/>
                  <a:gd name="T43" fmla="*/ 41 h 48"/>
                  <a:gd name="T44" fmla="*/ 44 w 71"/>
                  <a:gd name="T45" fmla="*/ 38 h 48"/>
                  <a:gd name="T46" fmla="*/ 57 w 71"/>
                  <a:gd name="T47" fmla="*/ 28 h 48"/>
                  <a:gd name="T48" fmla="*/ 59 w 71"/>
                  <a:gd name="T49" fmla="*/ 26 h 48"/>
                  <a:gd name="T50" fmla="*/ 64 w 71"/>
                  <a:gd name="T51" fmla="*/ 20 h 48"/>
                  <a:gd name="T52" fmla="*/ 64 w 71"/>
                  <a:gd name="T53" fmla="*/ 19 h 48"/>
                  <a:gd name="T54" fmla="*/ 66 w 71"/>
                  <a:gd name="T55" fmla="*/ 18 h 48"/>
                  <a:gd name="T56" fmla="*/ 67 w 71"/>
                  <a:gd name="T57" fmla="*/ 15 h 48"/>
                  <a:gd name="T58" fmla="*/ 71 w 71"/>
                  <a:gd name="T59" fmla="*/ 9 h 48"/>
                  <a:gd name="T60" fmla="*/ 71 w 71"/>
                  <a:gd name="T61" fmla="*/ 9 h 48"/>
                  <a:gd name="T62" fmla="*/ 71 w 71"/>
                  <a:gd name="T63" fmla="*/ 9 h 48"/>
                  <a:gd name="T64" fmla="*/ 66 w 71"/>
                  <a:gd name="T65" fmla="*/ 3 h 48"/>
                  <a:gd name="T66" fmla="*/ 57 w 71"/>
                  <a:gd name="T6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48">
                    <a:moveTo>
                      <a:pt x="57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5" y="2"/>
                    </a:lnTo>
                    <a:lnTo>
                      <a:pt x="53" y="5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8" y="12"/>
                    </a:lnTo>
                    <a:lnTo>
                      <a:pt x="46" y="1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38" y="20"/>
                    </a:lnTo>
                    <a:lnTo>
                      <a:pt x="33" y="2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9" y="27"/>
                    </a:lnTo>
                    <a:lnTo>
                      <a:pt x="13" y="29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2" y="33"/>
                    </a:lnTo>
                    <a:lnTo>
                      <a:pt x="1" y="35"/>
                    </a:lnTo>
                    <a:lnTo>
                      <a:pt x="1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1" y="42"/>
                    </a:lnTo>
                    <a:lnTo>
                      <a:pt x="1" y="42"/>
                    </a:lnTo>
                    <a:lnTo>
                      <a:pt x="2" y="44"/>
                    </a:lnTo>
                    <a:lnTo>
                      <a:pt x="3" y="46"/>
                    </a:lnTo>
                    <a:lnTo>
                      <a:pt x="5" y="47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10" y="48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20" y="45"/>
                    </a:lnTo>
                    <a:lnTo>
                      <a:pt x="28" y="43"/>
                    </a:lnTo>
                    <a:lnTo>
                      <a:pt x="36" y="41"/>
                    </a:lnTo>
                    <a:lnTo>
                      <a:pt x="36" y="41"/>
                    </a:lnTo>
                    <a:lnTo>
                      <a:pt x="44" y="38"/>
                    </a:lnTo>
                    <a:lnTo>
                      <a:pt x="51" y="34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59" y="26"/>
                    </a:lnTo>
                    <a:lnTo>
                      <a:pt x="62" y="22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4" y="19"/>
                    </a:lnTo>
                    <a:lnTo>
                      <a:pt x="65" y="18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7" y="15"/>
                    </a:lnTo>
                    <a:lnTo>
                      <a:pt x="69" y="12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6" y="3"/>
                    </a:lnTo>
                    <a:lnTo>
                      <a:pt x="61" y="1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69" name="Freeform 33"/>
              <p:cNvSpPr>
                <a:spLocks/>
              </p:cNvSpPr>
              <p:nvPr/>
            </p:nvSpPr>
            <p:spPr bwMode="auto">
              <a:xfrm>
                <a:off x="1388" y="1622"/>
                <a:ext cx="198" cy="193"/>
              </a:xfrm>
              <a:custGeom>
                <a:avLst/>
                <a:gdLst>
                  <a:gd name="T0" fmla="*/ 91 w 198"/>
                  <a:gd name="T1" fmla="*/ 124 h 193"/>
                  <a:gd name="T2" fmla="*/ 96 w 198"/>
                  <a:gd name="T3" fmla="*/ 111 h 193"/>
                  <a:gd name="T4" fmla="*/ 108 w 198"/>
                  <a:gd name="T5" fmla="*/ 106 h 193"/>
                  <a:gd name="T6" fmla="*/ 125 w 198"/>
                  <a:gd name="T7" fmla="*/ 89 h 193"/>
                  <a:gd name="T8" fmla="*/ 142 w 198"/>
                  <a:gd name="T9" fmla="*/ 75 h 193"/>
                  <a:gd name="T10" fmla="*/ 164 w 198"/>
                  <a:gd name="T11" fmla="*/ 61 h 193"/>
                  <a:gd name="T12" fmla="*/ 193 w 198"/>
                  <a:gd name="T13" fmla="*/ 48 h 193"/>
                  <a:gd name="T14" fmla="*/ 197 w 198"/>
                  <a:gd name="T15" fmla="*/ 43 h 193"/>
                  <a:gd name="T16" fmla="*/ 198 w 198"/>
                  <a:gd name="T17" fmla="*/ 39 h 193"/>
                  <a:gd name="T18" fmla="*/ 196 w 198"/>
                  <a:gd name="T19" fmla="*/ 34 h 193"/>
                  <a:gd name="T20" fmla="*/ 193 w 198"/>
                  <a:gd name="T21" fmla="*/ 32 h 193"/>
                  <a:gd name="T22" fmla="*/ 182 w 198"/>
                  <a:gd name="T23" fmla="*/ 33 h 193"/>
                  <a:gd name="T24" fmla="*/ 154 w 198"/>
                  <a:gd name="T25" fmla="*/ 47 h 193"/>
                  <a:gd name="T26" fmla="*/ 133 w 198"/>
                  <a:gd name="T27" fmla="*/ 59 h 193"/>
                  <a:gd name="T28" fmla="*/ 113 w 198"/>
                  <a:gd name="T29" fmla="*/ 76 h 193"/>
                  <a:gd name="T30" fmla="*/ 102 w 198"/>
                  <a:gd name="T31" fmla="*/ 90 h 193"/>
                  <a:gd name="T32" fmla="*/ 93 w 198"/>
                  <a:gd name="T33" fmla="*/ 98 h 193"/>
                  <a:gd name="T34" fmla="*/ 87 w 198"/>
                  <a:gd name="T35" fmla="*/ 85 h 193"/>
                  <a:gd name="T36" fmla="*/ 102 w 198"/>
                  <a:gd name="T37" fmla="*/ 53 h 193"/>
                  <a:gd name="T38" fmla="*/ 141 w 198"/>
                  <a:gd name="T39" fmla="*/ 17 h 193"/>
                  <a:gd name="T40" fmla="*/ 144 w 198"/>
                  <a:gd name="T41" fmla="*/ 14 h 193"/>
                  <a:gd name="T42" fmla="*/ 146 w 198"/>
                  <a:gd name="T43" fmla="*/ 9 h 193"/>
                  <a:gd name="T44" fmla="*/ 145 w 198"/>
                  <a:gd name="T45" fmla="*/ 5 h 193"/>
                  <a:gd name="T46" fmla="*/ 140 w 198"/>
                  <a:gd name="T47" fmla="*/ 0 h 193"/>
                  <a:gd name="T48" fmla="*/ 136 w 198"/>
                  <a:gd name="T49" fmla="*/ 0 h 193"/>
                  <a:gd name="T50" fmla="*/ 118 w 198"/>
                  <a:gd name="T51" fmla="*/ 10 h 193"/>
                  <a:gd name="T52" fmla="*/ 92 w 198"/>
                  <a:gd name="T53" fmla="*/ 35 h 193"/>
                  <a:gd name="T54" fmla="*/ 72 w 198"/>
                  <a:gd name="T55" fmla="*/ 79 h 193"/>
                  <a:gd name="T56" fmla="*/ 76 w 198"/>
                  <a:gd name="T57" fmla="*/ 97 h 193"/>
                  <a:gd name="T58" fmla="*/ 70 w 198"/>
                  <a:gd name="T59" fmla="*/ 106 h 193"/>
                  <a:gd name="T60" fmla="*/ 54 w 198"/>
                  <a:gd name="T61" fmla="*/ 109 h 193"/>
                  <a:gd name="T62" fmla="*/ 20 w 198"/>
                  <a:gd name="T63" fmla="*/ 140 h 193"/>
                  <a:gd name="T64" fmla="*/ 5 w 198"/>
                  <a:gd name="T65" fmla="*/ 166 h 193"/>
                  <a:gd name="T66" fmla="*/ 0 w 198"/>
                  <a:gd name="T67" fmla="*/ 183 h 193"/>
                  <a:gd name="T68" fmla="*/ 0 w 198"/>
                  <a:gd name="T69" fmla="*/ 187 h 193"/>
                  <a:gd name="T70" fmla="*/ 5 w 198"/>
                  <a:gd name="T71" fmla="*/ 192 h 193"/>
                  <a:gd name="T72" fmla="*/ 10 w 198"/>
                  <a:gd name="T73" fmla="*/ 193 h 193"/>
                  <a:gd name="T74" fmla="*/ 14 w 198"/>
                  <a:gd name="T75" fmla="*/ 191 h 193"/>
                  <a:gd name="T76" fmla="*/ 17 w 198"/>
                  <a:gd name="T77" fmla="*/ 187 h 193"/>
                  <a:gd name="T78" fmla="*/ 21 w 198"/>
                  <a:gd name="T79" fmla="*/ 175 h 193"/>
                  <a:gd name="T80" fmla="*/ 24 w 198"/>
                  <a:gd name="T81" fmla="*/ 167 h 193"/>
                  <a:gd name="T82" fmla="*/ 33 w 198"/>
                  <a:gd name="T83" fmla="*/ 154 h 193"/>
                  <a:gd name="T84" fmla="*/ 47 w 198"/>
                  <a:gd name="T85" fmla="*/ 137 h 193"/>
                  <a:gd name="T86" fmla="*/ 81 w 198"/>
                  <a:gd name="T87" fmla="*/ 113 h 193"/>
                  <a:gd name="T88" fmla="*/ 69 w 198"/>
                  <a:gd name="T89" fmla="*/ 14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8" h="193">
                    <a:moveTo>
                      <a:pt x="79" y="169"/>
                    </a:moveTo>
                    <a:lnTo>
                      <a:pt x="88" y="144"/>
                    </a:lnTo>
                    <a:lnTo>
                      <a:pt x="91" y="124"/>
                    </a:lnTo>
                    <a:lnTo>
                      <a:pt x="92" y="114"/>
                    </a:lnTo>
                    <a:lnTo>
                      <a:pt x="92" y="114"/>
                    </a:lnTo>
                    <a:lnTo>
                      <a:pt x="96" y="111"/>
                    </a:lnTo>
                    <a:lnTo>
                      <a:pt x="102" y="109"/>
                    </a:lnTo>
                    <a:lnTo>
                      <a:pt x="108" y="106"/>
                    </a:lnTo>
                    <a:lnTo>
                      <a:pt x="108" y="106"/>
                    </a:lnTo>
                    <a:lnTo>
                      <a:pt x="114" y="101"/>
                    </a:lnTo>
                    <a:lnTo>
                      <a:pt x="120" y="94"/>
                    </a:lnTo>
                    <a:lnTo>
                      <a:pt x="125" y="89"/>
                    </a:lnTo>
                    <a:lnTo>
                      <a:pt x="125" y="89"/>
                    </a:lnTo>
                    <a:lnTo>
                      <a:pt x="133" y="81"/>
                    </a:lnTo>
                    <a:lnTo>
                      <a:pt x="142" y="75"/>
                    </a:lnTo>
                    <a:lnTo>
                      <a:pt x="151" y="69"/>
                    </a:lnTo>
                    <a:lnTo>
                      <a:pt x="151" y="69"/>
                    </a:lnTo>
                    <a:lnTo>
                      <a:pt x="164" y="61"/>
                    </a:lnTo>
                    <a:lnTo>
                      <a:pt x="179" y="54"/>
                    </a:lnTo>
                    <a:lnTo>
                      <a:pt x="193" y="48"/>
                    </a:lnTo>
                    <a:lnTo>
                      <a:pt x="193" y="48"/>
                    </a:lnTo>
                    <a:lnTo>
                      <a:pt x="195" y="47"/>
                    </a:lnTo>
                    <a:lnTo>
                      <a:pt x="196" y="46"/>
                    </a:lnTo>
                    <a:lnTo>
                      <a:pt x="197" y="43"/>
                    </a:lnTo>
                    <a:lnTo>
                      <a:pt x="197" y="43"/>
                    </a:lnTo>
                    <a:lnTo>
                      <a:pt x="198" y="41"/>
                    </a:lnTo>
                    <a:lnTo>
                      <a:pt x="198" y="39"/>
                    </a:lnTo>
                    <a:lnTo>
                      <a:pt x="197" y="37"/>
                    </a:lnTo>
                    <a:lnTo>
                      <a:pt x="197" y="37"/>
                    </a:lnTo>
                    <a:lnTo>
                      <a:pt x="196" y="34"/>
                    </a:lnTo>
                    <a:lnTo>
                      <a:pt x="195" y="33"/>
                    </a:lnTo>
                    <a:lnTo>
                      <a:pt x="193" y="32"/>
                    </a:lnTo>
                    <a:lnTo>
                      <a:pt x="193" y="32"/>
                    </a:lnTo>
                    <a:lnTo>
                      <a:pt x="189" y="31"/>
                    </a:lnTo>
                    <a:lnTo>
                      <a:pt x="185" y="32"/>
                    </a:lnTo>
                    <a:lnTo>
                      <a:pt x="182" y="33"/>
                    </a:lnTo>
                    <a:lnTo>
                      <a:pt x="182" y="33"/>
                    </a:lnTo>
                    <a:lnTo>
                      <a:pt x="169" y="39"/>
                    </a:lnTo>
                    <a:lnTo>
                      <a:pt x="154" y="47"/>
                    </a:lnTo>
                    <a:lnTo>
                      <a:pt x="141" y="54"/>
                    </a:lnTo>
                    <a:lnTo>
                      <a:pt x="141" y="54"/>
                    </a:lnTo>
                    <a:lnTo>
                      <a:pt x="133" y="59"/>
                    </a:lnTo>
                    <a:lnTo>
                      <a:pt x="122" y="66"/>
                    </a:lnTo>
                    <a:lnTo>
                      <a:pt x="113" y="76"/>
                    </a:lnTo>
                    <a:lnTo>
                      <a:pt x="113" y="76"/>
                    </a:lnTo>
                    <a:lnTo>
                      <a:pt x="110" y="80"/>
                    </a:lnTo>
                    <a:lnTo>
                      <a:pt x="106" y="86"/>
                    </a:lnTo>
                    <a:lnTo>
                      <a:pt x="102" y="90"/>
                    </a:lnTo>
                    <a:lnTo>
                      <a:pt x="102" y="90"/>
                    </a:lnTo>
                    <a:lnTo>
                      <a:pt x="98" y="94"/>
                    </a:lnTo>
                    <a:lnTo>
                      <a:pt x="93" y="98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87" y="85"/>
                    </a:lnTo>
                    <a:lnTo>
                      <a:pt x="93" y="68"/>
                    </a:lnTo>
                    <a:lnTo>
                      <a:pt x="102" y="53"/>
                    </a:lnTo>
                    <a:lnTo>
                      <a:pt x="102" y="53"/>
                    </a:lnTo>
                    <a:lnTo>
                      <a:pt x="113" y="39"/>
                    </a:lnTo>
                    <a:lnTo>
                      <a:pt x="127" y="26"/>
                    </a:lnTo>
                    <a:lnTo>
                      <a:pt x="141" y="17"/>
                    </a:lnTo>
                    <a:lnTo>
                      <a:pt x="141" y="17"/>
                    </a:lnTo>
                    <a:lnTo>
                      <a:pt x="143" y="15"/>
                    </a:lnTo>
                    <a:lnTo>
                      <a:pt x="144" y="14"/>
                    </a:lnTo>
                    <a:lnTo>
                      <a:pt x="145" y="12"/>
                    </a:lnTo>
                    <a:lnTo>
                      <a:pt x="145" y="12"/>
                    </a:lnTo>
                    <a:lnTo>
                      <a:pt x="146" y="9"/>
                    </a:lnTo>
                    <a:lnTo>
                      <a:pt x="146" y="7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4" y="3"/>
                    </a:lnTo>
                    <a:lnTo>
                      <a:pt x="142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18" y="10"/>
                    </a:lnTo>
                    <a:lnTo>
                      <a:pt x="104" y="21"/>
                    </a:lnTo>
                    <a:lnTo>
                      <a:pt x="92" y="35"/>
                    </a:lnTo>
                    <a:lnTo>
                      <a:pt x="92" y="35"/>
                    </a:lnTo>
                    <a:lnTo>
                      <a:pt x="83" y="48"/>
                    </a:lnTo>
                    <a:lnTo>
                      <a:pt x="76" y="61"/>
                    </a:lnTo>
                    <a:lnTo>
                      <a:pt x="72" y="79"/>
                    </a:lnTo>
                    <a:lnTo>
                      <a:pt x="72" y="79"/>
                    </a:lnTo>
                    <a:lnTo>
                      <a:pt x="74" y="89"/>
                    </a:lnTo>
                    <a:lnTo>
                      <a:pt x="76" y="97"/>
                    </a:lnTo>
                    <a:lnTo>
                      <a:pt x="75" y="103"/>
                    </a:lnTo>
                    <a:lnTo>
                      <a:pt x="75" y="103"/>
                    </a:lnTo>
                    <a:lnTo>
                      <a:pt x="70" y="106"/>
                    </a:lnTo>
                    <a:lnTo>
                      <a:pt x="62" y="107"/>
                    </a:lnTo>
                    <a:lnTo>
                      <a:pt x="54" y="109"/>
                    </a:lnTo>
                    <a:lnTo>
                      <a:pt x="54" y="109"/>
                    </a:lnTo>
                    <a:lnTo>
                      <a:pt x="41" y="118"/>
                    </a:lnTo>
                    <a:lnTo>
                      <a:pt x="31" y="128"/>
                    </a:lnTo>
                    <a:lnTo>
                      <a:pt x="20" y="140"/>
                    </a:lnTo>
                    <a:lnTo>
                      <a:pt x="20" y="140"/>
                    </a:lnTo>
                    <a:lnTo>
                      <a:pt x="11" y="152"/>
                    </a:lnTo>
                    <a:lnTo>
                      <a:pt x="5" y="166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83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1" y="189"/>
                    </a:lnTo>
                    <a:lnTo>
                      <a:pt x="3" y="191"/>
                    </a:lnTo>
                    <a:lnTo>
                      <a:pt x="5" y="192"/>
                    </a:lnTo>
                    <a:lnTo>
                      <a:pt x="5" y="192"/>
                    </a:lnTo>
                    <a:lnTo>
                      <a:pt x="7" y="193"/>
                    </a:lnTo>
                    <a:lnTo>
                      <a:pt x="10" y="193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4" y="191"/>
                    </a:lnTo>
                    <a:lnTo>
                      <a:pt x="16" y="189"/>
                    </a:lnTo>
                    <a:lnTo>
                      <a:pt x="17" y="187"/>
                    </a:lnTo>
                    <a:lnTo>
                      <a:pt x="17" y="187"/>
                    </a:lnTo>
                    <a:lnTo>
                      <a:pt x="18" y="183"/>
                    </a:lnTo>
                    <a:lnTo>
                      <a:pt x="19" y="179"/>
                    </a:lnTo>
                    <a:lnTo>
                      <a:pt x="21" y="175"/>
                    </a:lnTo>
                    <a:lnTo>
                      <a:pt x="21" y="175"/>
                    </a:lnTo>
                    <a:lnTo>
                      <a:pt x="22" y="170"/>
                    </a:lnTo>
                    <a:lnTo>
                      <a:pt x="24" y="167"/>
                    </a:lnTo>
                    <a:lnTo>
                      <a:pt x="26" y="163"/>
                    </a:lnTo>
                    <a:lnTo>
                      <a:pt x="26" y="163"/>
                    </a:lnTo>
                    <a:lnTo>
                      <a:pt x="33" y="154"/>
                    </a:lnTo>
                    <a:lnTo>
                      <a:pt x="39" y="146"/>
                    </a:lnTo>
                    <a:lnTo>
                      <a:pt x="47" y="137"/>
                    </a:lnTo>
                    <a:lnTo>
                      <a:pt x="47" y="137"/>
                    </a:lnTo>
                    <a:lnTo>
                      <a:pt x="57" y="128"/>
                    </a:lnTo>
                    <a:lnTo>
                      <a:pt x="69" y="119"/>
                    </a:lnTo>
                    <a:lnTo>
                      <a:pt x="81" y="113"/>
                    </a:lnTo>
                    <a:lnTo>
                      <a:pt x="81" y="113"/>
                    </a:lnTo>
                    <a:lnTo>
                      <a:pt x="76" y="129"/>
                    </a:lnTo>
                    <a:lnTo>
                      <a:pt x="69" y="148"/>
                    </a:lnTo>
                    <a:lnTo>
                      <a:pt x="61" y="163"/>
                    </a:lnTo>
                    <a:lnTo>
                      <a:pt x="79" y="169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70" name="Freeform 34"/>
              <p:cNvSpPr>
                <a:spLocks/>
              </p:cNvSpPr>
              <p:nvPr/>
            </p:nvSpPr>
            <p:spPr bwMode="auto">
              <a:xfrm>
                <a:off x="1420" y="1785"/>
                <a:ext cx="47" cy="68"/>
              </a:xfrm>
              <a:custGeom>
                <a:avLst/>
                <a:gdLst>
                  <a:gd name="T0" fmla="*/ 47 w 47"/>
                  <a:gd name="T1" fmla="*/ 6 h 68"/>
                  <a:gd name="T2" fmla="*/ 38 w 47"/>
                  <a:gd name="T3" fmla="*/ 20 h 68"/>
                  <a:gd name="T4" fmla="*/ 30 w 47"/>
                  <a:gd name="T5" fmla="*/ 36 h 68"/>
                  <a:gd name="T6" fmla="*/ 22 w 47"/>
                  <a:gd name="T7" fmla="*/ 50 h 68"/>
                  <a:gd name="T8" fmla="*/ 22 w 47"/>
                  <a:gd name="T9" fmla="*/ 50 h 68"/>
                  <a:gd name="T10" fmla="*/ 21 w 47"/>
                  <a:gd name="T11" fmla="*/ 52 h 68"/>
                  <a:gd name="T12" fmla="*/ 20 w 47"/>
                  <a:gd name="T13" fmla="*/ 54 h 68"/>
                  <a:gd name="T14" fmla="*/ 19 w 47"/>
                  <a:gd name="T15" fmla="*/ 56 h 68"/>
                  <a:gd name="T16" fmla="*/ 19 w 47"/>
                  <a:gd name="T17" fmla="*/ 56 h 68"/>
                  <a:gd name="T18" fmla="*/ 18 w 47"/>
                  <a:gd name="T19" fmla="*/ 58 h 68"/>
                  <a:gd name="T20" fmla="*/ 18 w 47"/>
                  <a:gd name="T21" fmla="*/ 59 h 68"/>
                  <a:gd name="T22" fmla="*/ 18 w 47"/>
                  <a:gd name="T23" fmla="*/ 62 h 68"/>
                  <a:gd name="T24" fmla="*/ 18 w 47"/>
                  <a:gd name="T25" fmla="*/ 62 h 68"/>
                  <a:gd name="T26" fmla="*/ 17 w 47"/>
                  <a:gd name="T27" fmla="*/ 64 h 68"/>
                  <a:gd name="T28" fmla="*/ 15 w 47"/>
                  <a:gd name="T29" fmla="*/ 66 h 68"/>
                  <a:gd name="T30" fmla="*/ 13 w 47"/>
                  <a:gd name="T31" fmla="*/ 67 h 68"/>
                  <a:gd name="T32" fmla="*/ 13 w 47"/>
                  <a:gd name="T33" fmla="*/ 67 h 68"/>
                  <a:gd name="T34" fmla="*/ 11 w 47"/>
                  <a:gd name="T35" fmla="*/ 68 h 68"/>
                  <a:gd name="T36" fmla="*/ 9 w 47"/>
                  <a:gd name="T37" fmla="*/ 68 h 68"/>
                  <a:gd name="T38" fmla="*/ 7 w 47"/>
                  <a:gd name="T39" fmla="*/ 68 h 68"/>
                  <a:gd name="T40" fmla="*/ 7 w 47"/>
                  <a:gd name="T41" fmla="*/ 68 h 68"/>
                  <a:gd name="T42" fmla="*/ 4 w 47"/>
                  <a:gd name="T43" fmla="*/ 67 h 68"/>
                  <a:gd name="T44" fmla="*/ 3 w 47"/>
                  <a:gd name="T45" fmla="*/ 66 h 68"/>
                  <a:gd name="T46" fmla="*/ 1 w 47"/>
                  <a:gd name="T47" fmla="*/ 64 h 68"/>
                  <a:gd name="T48" fmla="*/ 1 w 47"/>
                  <a:gd name="T49" fmla="*/ 64 h 68"/>
                  <a:gd name="T50" fmla="*/ 0 w 47"/>
                  <a:gd name="T51" fmla="*/ 62 h 68"/>
                  <a:gd name="T52" fmla="*/ 0 w 47"/>
                  <a:gd name="T53" fmla="*/ 60 h 68"/>
                  <a:gd name="T54" fmla="*/ 0 w 47"/>
                  <a:gd name="T55" fmla="*/ 57 h 68"/>
                  <a:gd name="T56" fmla="*/ 0 w 47"/>
                  <a:gd name="T57" fmla="*/ 57 h 68"/>
                  <a:gd name="T58" fmla="*/ 1 w 47"/>
                  <a:gd name="T59" fmla="*/ 54 h 68"/>
                  <a:gd name="T60" fmla="*/ 2 w 47"/>
                  <a:gd name="T61" fmla="*/ 51 h 68"/>
                  <a:gd name="T62" fmla="*/ 3 w 47"/>
                  <a:gd name="T63" fmla="*/ 48 h 68"/>
                  <a:gd name="T64" fmla="*/ 3 w 47"/>
                  <a:gd name="T65" fmla="*/ 48 h 68"/>
                  <a:gd name="T66" fmla="*/ 4 w 47"/>
                  <a:gd name="T67" fmla="*/ 46 h 68"/>
                  <a:gd name="T68" fmla="*/ 5 w 47"/>
                  <a:gd name="T69" fmla="*/ 43 h 68"/>
                  <a:gd name="T70" fmla="*/ 7 w 47"/>
                  <a:gd name="T71" fmla="*/ 40 h 68"/>
                  <a:gd name="T72" fmla="*/ 7 w 47"/>
                  <a:gd name="T73" fmla="*/ 40 h 68"/>
                  <a:gd name="T74" fmla="*/ 15 w 47"/>
                  <a:gd name="T75" fmla="*/ 27 h 68"/>
                  <a:gd name="T76" fmla="*/ 22 w 47"/>
                  <a:gd name="T77" fmla="*/ 13 h 68"/>
                  <a:gd name="T78" fmla="*/ 29 w 47"/>
                  <a:gd name="T79" fmla="*/ 0 h 68"/>
                  <a:gd name="T80" fmla="*/ 29 w 47"/>
                  <a:gd name="T81" fmla="*/ 0 h 68"/>
                  <a:gd name="T82" fmla="*/ 35 w 47"/>
                  <a:gd name="T83" fmla="*/ 0 h 68"/>
                  <a:gd name="T84" fmla="*/ 41 w 47"/>
                  <a:gd name="T85" fmla="*/ 1 h 68"/>
                  <a:gd name="T86" fmla="*/ 47 w 47"/>
                  <a:gd name="T87" fmla="*/ 6 h 68"/>
                  <a:gd name="T88" fmla="*/ 47 w 47"/>
                  <a:gd name="T89" fmla="*/ 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" h="68">
                    <a:moveTo>
                      <a:pt x="47" y="6"/>
                    </a:moveTo>
                    <a:lnTo>
                      <a:pt x="38" y="20"/>
                    </a:lnTo>
                    <a:lnTo>
                      <a:pt x="30" y="36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1" y="52"/>
                    </a:lnTo>
                    <a:lnTo>
                      <a:pt x="20" y="54"/>
                    </a:lnTo>
                    <a:lnTo>
                      <a:pt x="19" y="56"/>
                    </a:lnTo>
                    <a:lnTo>
                      <a:pt x="19" y="56"/>
                    </a:lnTo>
                    <a:lnTo>
                      <a:pt x="18" y="58"/>
                    </a:lnTo>
                    <a:lnTo>
                      <a:pt x="18" y="59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7" y="64"/>
                    </a:lnTo>
                    <a:lnTo>
                      <a:pt x="15" y="66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11" y="68"/>
                    </a:lnTo>
                    <a:lnTo>
                      <a:pt x="9" y="68"/>
                    </a:lnTo>
                    <a:lnTo>
                      <a:pt x="7" y="68"/>
                    </a:lnTo>
                    <a:lnTo>
                      <a:pt x="7" y="68"/>
                    </a:lnTo>
                    <a:lnTo>
                      <a:pt x="4" y="67"/>
                    </a:lnTo>
                    <a:lnTo>
                      <a:pt x="3" y="66"/>
                    </a:lnTo>
                    <a:lnTo>
                      <a:pt x="1" y="64"/>
                    </a:lnTo>
                    <a:lnTo>
                      <a:pt x="1" y="64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1" y="54"/>
                    </a:lnTo>
                    <a:lnTo>
                      <a:pt x="2" y="51"/>
                    </a:lnTo>
                    <a:lnTo>
                      <a:pt x="3" y="48"/>
                    </a:lnTo>
                    <a:lnTo>
                      <a:pt x="3" y="48"/>
                    </a:lnTo>
                    <a:lnTo>
                      <a:pt x="4" y="46"/>
                    </a:lnTo>
                    <a:lnTo>
                      <a:pt x="5" y="43"/>
                    </a:lnTo>
                    <a:lnTo>
                      <a:pt x="7" y="40"/>
                    </a:lnTo>
                    <a:lnTo>
                      <a:pt x="7" y="40"/>
                    </a:lnTo>
                    <a:lnTo>
                      <a:pt x="15" y="27"/>
                    </a:lnTo>
                    <a:lnTo>
                      <a:pt x="22" y="13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1" y="1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71" name="Freeform 35"/>
              <p:cNvSpPr>
                <a:spLocks/>
              </p:cNvSpPr>
              <p:nvPr/>
            </p:nvSpPr>
            <p:spPr bwMode="auto">
              <a:xfrm>
                <a:off x="1566" y="1775"/>
                <a:ext cx="137" cy="152"/>
              </a:xfrm>
              <a:custGeom>
                <a:avLst/>
                <a:gdLst>
                  <a:gd name="T0" fmla="*/ 63 w 137"/>
                  <a:gd name="T1" fmla="*/ 78 h 152"/>
                  <a:gd name="T2" fmla="*/ 38 w 137"/>
                  <a:gd name="T3" fmla="*/ 93 h 152"/>
                  <a:gd name="T4" fmla="*/ 8 w 137"/>
                  <a:gd name="T5" fmla="*/ 107 h 152"/>
                  <a:gd name="T6" fmla="*/ 2 w 137"/>
                  <a:gd name="T7" fmla="*/ 110 h 152"/>
                  <a:gd name="T8" fmla="*/ 0 w 137"/>
                  <a:gd name="T9" fmla="*/ 115 h 152"/>
                  <a:gd name="T10" fmla="*/ 1 w 137"/>
                  <a:gd name="T11" fmla="*/ 119 h 152"/>
                  <a:gd name="T12" fmla="*/ 3 w 137"/>
                  <a:gd name="T13" fmla="*/ 122 h 152"/>
                  <a:gd name="T14" fmla="*/ 10 w 137"/>
                  <a:gd name="T15" fmla="*/ 125 h 152"/>
                  <a:gd name="T16" fmla="*/ 38 w 137"/>
                  <a:gd name="T17" fmla="*/ 117 h 152"/>
                  <a:gd name="T18" fmla="*/ 66 w 137"/>
                  <a:gd name="T19" fmla="*/ 94 h 152"/>
                  <a:gd name="T20" fmla="*/ 80 w 137"/>
                  <a:gd name="T21" fmla="*/ 86 h 152"/>
                  <a:gd name="T22" fmla="*/ 79 w 137"/>
                  <a:gd name="T23" fmla="*/ 99 h 152"/>
                  <a:gd name="T24" fmla="*/ 77 w 137"/>
                  <a:gd name="T25" fmla="*/ 108 h 152"/>
                  <a:gd name="T26" fmla="*/ 72 w 137"/>
                  <a:gd name="T27" fmla="*/ 116 h 152"/>
                  <a:gd name="T28" fmla="*/ 62 w 137"/>
                  <a:gd name="T29" fmla="*/ 123 h 152"/>
                  <a:gd name="T30" fmla="*/ 47 w 137"/>
                  <a:gd name="T31" fmla="*/ 134 h 152"/>
                  <a:gd name="T32" fmla="*/ 43 w 137"/>
                  <a:gd name="T33" fmla="*/ 138 h 152"/>
                  <a:gd name="T34" fmla="*/ 42 w 137"/>
                  <a:gd name="T35" fmla="*/ 144 h 152"/>
                  <a:gd name="T36" fmla="*/ 43 w 137"/>
                  <a:gd name="T37" fmla="*/ 149 h 152"/>
                  <a:gd name="T38" fmla="*/ 48 w 137"/>
                  <a:gd name="T39" fmla="*/ 152 h 152"/>
                  <a:gd name="T40" fmla="*/ 53 w 137"/>
                  <a:gd name="T41" fmla="*/ 152 h 152"/>
                  <a:gd name="T42" fmla="*/ 62 w 137"/>
                  <a:gd name="T43" fmla="*/ 145 h 152"/>
                  <a:gd name="T44" fmla="*/ 76 w 137"/>
                  <a:gd name="T45" fmla="*/ 136 h 152"/>
                  <a:gd name="T46" fmla="*/ 93 w 137"/>
                  <a:gd name="T47" fmla="*/ 110 h 152"/>
                  <a:gd name="T48" fmla="*/ 94 w 137"/>
                  <a:gd name="T49" fmla="*/ 103 h 152"/>
                  <a:gd name="T50" fmla="*/ 94 w 137"/>
                  <a:gd name="T51" fmla="*/ 95 h 152"/>
                  <a:gd name="T52" fmla="*/ 92 w 137"/>
                  <a:gd name="T53" fmla="*/ 83 h 152"/>
                  <a:gd name="T54" fmla="*/ 106 w 137"/>
                  <a:gd name="T55" fmla="*/ 80 h 152"/>
                  <a:gd name="T56" fmla="*/ 118 w 137"/>
                  <a:gd name="T57" fmla="*/ 76 h 152"/>
                  <a:gd name="T58" fmla="*/ 128 w 137"/>
                  <a:gd name="T59" fmla="*/ 68 h 152"/>
                  <a:gd name="T60" fmla="*/ 134 w 137"/>
                  <a:gd name="T61" fmla="*/ 56 h 152"/>
                  <a:gd name="T62" fmla="*/ 137 w 137"/>
                  <a:gd name="T63" fmla="*/ 33 h 152"/>
                  <a:gd name="T64" fmla="*/ 136 w 137"/>
                  <a:gd name="T65" fmla="*/ 29 h 152"/>
                  <a:gd name="T66" fmla="*/ 132 w 137"/>
                  <a:gd name="T67" fmla="*/ 26 h 152"/>
                  <a:gd name="T68" fmla="*/ 128 w 137"/>
                  <a:gd name="T69" fmla="*/ 25 h 152"/>
                  <a:gd name="T70" fmla="*/ 122 w 137"/>
                  <a:gd name="T71" fmla="*/ 27 h 152"/>
                  <a:gd name="T72" fmla="*/ 120 w 137"/>
                  <a:gd name="T73" fmla="*/ 32 h 152"/>
                  <a:gd name="T74" fmla="*/ 119 w 137"/>
                  <a:gd name="T75" fmla="*/ 40 h 152"/>
                  <a:gd name="T76" fmla="*/ 116 w 137"/>
                  <a:gd name="T77" fmla="*/ 50 h 152"/>
                  <a:gd name="T78" fmla="*/ 111 w 137"/>
                  <a:gd name="T79" fmla="*/ 61 h 152"/>
                  <a:gd name="T80" fmla="*/ 104 w 137"/>
                  <a:gd name="T81" fmla="*/ 67 h 152"/>
                  <a:gd name="T82" fmla="*/ 97 w 137"/>
                  <a:gd name="T83" fmla="*/ 72 h 152"/>
                  <a:gd name="T84" fmla="*/ 89 w 137"/>
                  <a:gd name="T85" fmla="*/ 74 h 152"/>
                  <a:gd name="T86" fmla="*/ 107 w 137"/>
                  <a:gd name="T87" fmla="*/ 41 h 152"/>
                  <a:gd name="T88" fmla="*/ 111 w 137"/>
                  <a:gd name="T89" fmla="*/ 19 h 152"/>
                  <a:gd name="T90" fmla="*/ 109 w 137"/>
                  <a:gd name="T91" fmla="*/ 6 h 152"/>
                  <a:gd name="T92" fmla="*/ 106 w 137"/>
                  <a:gd name="T93" fmla="*/ 2 h 152"/>
                  <a:gd name="T94" fmla="*/ 100 w 137"/>
                  <a:gd name="T95" fmla="*/ 0 h 152"/>
                  <a:gd name="T96" fmla="*/ 96 w 137"/>
                  <a:gd name="T97" fmla="*/ 2 h 152"/>
                  <a:gd name="T98" fmla="*/ 93 w 137"/>
                  <a:gd name="T99" fmla="*/ 5 h 152"/>
                  <a:gd name="T100" fmla="*/ 92 w 137"/>
                  <a:gd name="T101" fmla="*/ 10 h 152"/>
                  <a:gd name="T102" fmla="*/ 93 w 137"/>
                  <a:gd name="T103" fmla="*/ 23 h 152"/>
                  <a:gd name="T104" fmla="*/ 92 w 137"/>
                  <a:gd name="T105" fmla="*/ 31 h 152"/>
                  <a:gd name="T106" fmla="*/ 89 w 137"/>
                  <a:gd name="T107" fmla="*/ 42 h 152"/>
                  <a:gd name="T108" fmla="*/ 85 w 137"/>
                  <a:gd name="T109" fmla="*/ 57 h 152"/>
                  <a:gd name="T110" fmla="*/ 78 w 137"/>
                  <a:gd name="T111" fmla="*/ 7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152">
                    <a:moveTo>
                      <a:pt x="78" y="74"/>
                    </a:moveTo>
                    <a:lnTo>
                      <a:pt x="74" y="76"/>
                    </a:lnTo>
                    <a:lnTo>
                      <a:pt x="63" y="78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38" y="93"/>
                    </a:lnTo>
                    <a:lnTo>
                      <a:pt x="24" y="102"/>
                    </a:lnTo>
                    <a:lnTo>
                      <a:pt x="8" y="107"/>
                    </a:lnTo>
                    <a:lnTo>
                      <a:pt x="8" y="107"/>
                    </a:lnTo>
                    <a:lnTo>
                      <a:pt x="6" y="108"/>
                    </a:lnTo>
                    <a:lnTo>
                      <a:pt x="3" y="109"/>
                    </a:lnTo>
                    <a:lnTo>
                      <a:pt x="2" y="110"/>
                    </a:lnTo>
                    <a:lnTo>
                      <a:pt x="2" y="110"/>
                    </a:lnTo>
                    <a:lnTo>
                      <a:pt x="1" y="112"/>
                    </a:lnTo>
                    <a:lnTo>
                      <a:pt x="0" y="115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119"/>
                    </a:lnTo>
                    <a:lnTo>
                      <a:pt x="2" y="121"/>
                    </a:lnTo>
                    <a:lnTo>
                      <a:pt x="3" y="122"/>
                    </a:lnTo>
                    <a:lnTo>
                      <a:pt x="3" y="122"/>
                    </a:lnTo>
                    <a:lnTo>
                      <a:pt x="5" y="124"/>
                    </a:lnTo>
                    <a:lnTo>
                      <a:pt x="7" y="125"/>
                    </a:lnTo>
                    <a:lnTo>
                      <a:pt x="10" y="125"/>
                    </a:lnTo>
                    <a:lnTo>
                      <a:pt x="10" y="125"/>
                    </a:lnTo>
                    <a:lnTo>
                      <a:pt x="22" y="124"/>
                    </a:lnTo>
                    <a:lnTo>
                      <a:pt x="38" y="117"/>
                    </a:lnTo>
                    <a:lnTo>
                      <a:pt x="58" y="101"/>
                    </a:lnTo>
                    <a:lnTo>
                      <a:pt x="58" y="101"/>
                    </a:lnTo>
                    <a:lnTo>
                      <a:pt x="66" y="94"/>
                    </a:lnTo>
                    <a:lnTo>
                      <a:pt x="75" y="88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1" y="89"/>
                    </a:lnTo>
                    <a:lnTo>
                      <a:pt x="80" y="94"/>
                    </a:lnTo>
                    <a:lnTo>
                      <a:pt x="79" y="99"/>
                    </a:lnTo>
                    <a:lnTo>
                      <a:pt x="79" y="99"/>
                    </a:lnTo>
                    <a:lnTo>
                      <a:pt x="78" y="103"/>
                    </a:lnTo>
                    <a:lnTo>
                      <a:pt x="77" y="108"/>
                    </a:lnTo>
                    <a:lnTo>
                      <a:pt x="75" y="112"/>
                    </a:lnTo>
                    <a:lnTo>
                      <a:pt x="75" y="112"/>
                    </a:lnTo>
                    <a:lnTo>
                      <a:pt x="72" y="116"/>
                    </a:lnTo>
                    <a:lnTo>
                      <a:pt x="68" y="120"/>
                    </a:lnTo>
                    <a:lnTo>
                      <a:pt x="62" y="123"/>
                    </a:lnTo>
                    <a:lnTo>
                      <a:pt x="62" y="123"/>
                    </a:lnTo>
                    <a:lnTo>
                      <a:pt x="58" y="127"/>
                    </a:lnTo>
                    <a:lnTo>
                      <a:pt x="52" y="130"/>
                    </a:lnTo>
                    <a:lnTo>
                      <a:pt x="47" y="134"/>
                    </a:lnTo>
                    <a:lnTo>
                      <a:pt x="47" y="134"/>
                    </a:lnTo>
                    <a:lnTo>
                      <a:pt x="45" y="136"/>
                    </a:lnTo>
                    <a:lnTo>
                      <a:pt x="43" y="138"/>
                    </a:lnTo>
                    <a:lnTo>
                      <a:pt x="42" y="141"/>
                    </a:lnTo>
                    <a:lnTo>
                      <a:pt x="42" y="141"/>
                    </a:lnTo>
                    <a:lnTo>
                      <a:pt x="42" y="144"/>
                    </a:lnTo>
                    <a:lnTo>
                      <a:pt x="42" y="146"/>
                    </a:lnTo>
                    <a:lnTo>
                      <a:pt x="43" y="149"/>
                    </a:lnTo>
                    <a:lnTo>
                      <a:pt x="43" y="149"/>
                    </a:lnTo>
                    <a:lnTo>
                      <a:pt x="44" y="151"/>
                    </a:lnTo>
                    <a:lnTo>
                      <a:pt x="46" y="152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51" y="152"/>
                    </a:lnTo>
                    <a:lnTo>
                      <a:pt x="53" y="152"/>
                    </a:lnTo>
                    <a:lnTo>
                      <a:pt x="56" y="150"/>
                    </a:lnTo>
                    <a:lnTo>
                      <a:pt x="56" y="150"/>
                    </a:lnTo>
                    <a:lnTo>
                      <a:pt x="62" y="145"/>
                    </a:lnTo>
                    <a:lnTo>
                      <a:pt x="69" y="141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83" y="129"/>
                    </a:lnTo>
                    <a:lnTo>
                      <a:pt x="89" y="119"/>
                    </a:lnTo>
                    <a:lnTo>
                      <a:pt x="93" y="110"/>
                    </a:lnTo>
                    <a:lnTo>
                      <a:pt x="93" y="110"/>
                    </a:lnTo>
                    <a:lnTo>
                      <a:pt x="93" y="107"/>
                    </a:lnTo>
                    <a:lnTo>
                      <a:pt x="94" y="103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94" y="95"/>
                    </a:lnTo>
                    <a:lnTo>
                      <a:pt x="93" y="89"/>
                    </a:lnTo>
                    <a:lnTo>
                      <a:pt x="92" y="83"/>
                    </a:lnTo>
                    <a:lnTo>
                      <a:pt x="92" y="83"/>
                    </a:lnTo>
                    <a:lnTo>
                      <a:pt x="95" y="81"/>
                    </a:lnTo>
                    <a:lnTo>
                      <a:pt x="101" y="80"/>
                    </a:lnTo>
                    <a:lnTo>
                      <a:pt x="106" y="80"/>
                    </a:lnTo>
                    <a:lnTo>
                      <a:pt x="106" y="80"/>
                    </a:lnTo>
                    <a:lnTo>
                      <a:pt x="111" y="79"/>
                    </a:lnTo>
                    <a:lnTo>
                      <a:pt x="118" y="76"/>
                    </a:lnTo>
                    <a:lnTo>
                      <a:pt x="122" y="74"/>
                    </a:lnTo>
                    <a:lnTo>
                      <a:pt x="122" y="74"/>
                    </a:lnTo>
                    <a:lnTo>
                      <a:pt x="128" y="68"/>
                    </a:lnTo>
                    <a:lnTo>
                      <a:pt x="131" y="62"/>
                    </a:lnTo>
                    <a:lnTo>
                      <a:pt x="134" y="56"/>
                    </a:lnTo>
                    <a:lnTo>
                      <a:pt x="134" y="56"/>
                    </a:lnTo>
                    <a:lnTo>
                      <a:pt x="136" y="48"/>
                    </a:lnTo>
                    <a:lnTo>
                      <a:pt x="137" y="41"/>
                    </a:lnTo>
                    <a:lnTo>
                      <a:pt x="137" y="33"/>
                    </a:lnTo>
                    <a:lnTo>
                      <a:pt x="137" y="33"/>
                    </a:lnTo>
                    <a:lnTo>
                      <a:pt x="137" y="31"/>
                    </a:lnTo>
                    <a:lnTo>
                      <a:pt x="136" y="29"/>
                    </a:lnTo>
                    <a:lnTo>
                      <a:pt x="135" y="27"/>
                    </a:lnTo>
                    <a:lnTo>
                      <a:pt x="135" y="27"/>
                    </a:lnTo>
                    <a:lnTo>
                      <a:pt x="132" y="26"/>
                    </a:lnTo>
                    <a:lnTo>
                      <a:pt x="130" y="25"/>
                    </a:lnTo>
                    <a:lnTo>
                      <a:pt x="128" y="25"/>
                    </a:lnTo>
                    <a:lnTo>
                      <a:pt x="128" y="25"/>
                    </a:lnTo>
                    <a:lnTo>
                      <a:pt x="126" y="25"/>
                    </a:lnTo>
                    <a:lnTo>
                      <a:pt x="123" y="26"/>
                    </a:lnTo>
                    <a:lnTo>
                      <a:pt x="122" y="27"/>
                    </a:lnTo>
                    <a:lnTo>
                      <a:pt x="122" y="27"/>
                    </a:lnTo>
                    <a:lnTo>
                      <a:pt x="120" y="30"/>
                    </a:lnTo>
                    <a:lnTo>
                      <a:pt x="120" y="32"/>
                    </a:lnTo>
                    <a:lnTo>
                      <a:pt x="119" y="34"/>
                    </a:lnTo>
                    <a:lnTo>
                      <a:pt x="119" y="34"/>
                    </a:lnTo>
                    <a:lnTo>
                      <a:pt x="119" y="40"/>
                    </a:lnTo>
                    <a:lnTo>
                      <a:pt x="118" y="44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15" y="55"/>
                    </a:lnTo>
                    <a:lnTo>
                      <a:pt x="114" y="58"/>
                    </a:lnTo>
                    <a:lnTo>
                      <a:pt x="111" y="61"/>
                    </a:lnTo>
                    <a:lnTo>
                      <a:pt x="111" y="61"/>
                    </a:lnTo>
                    <a:lnTo>
                      <a:pt x="108" y="65"/>
                    </a:lnTo>
                    <a:lnTo>
                      <a:pt x="104" y="67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97" y="72"/>
                    </a:lnTo>
                    <a:lnTo>
                      <a:pt x="93" y="74"/>
                    </a:lnTo>
                    <a:lnTo>
                      <a:pt x="89" y="74"/>
                    </a:lnTo>
                    <a:lnTo>
                      <a:pt x="89" y="74"/>
                    </a:lnTo>
                    <a:lnTo>
                      <a:pt x="91" y="69"/>
                    </a:lnTo>
                    <a:lnTo>
                      <a:pt x="99" y="57"/>
                    </a:lnTo>
                    <a:lnTo>
                      <a:pt x="107" y="41"/>
                    </a:lnTo>
                    <a:lnTo>
                      <a:pt x="107" y="41"/>
                    </a:lnTo>
                    <a:lnTo>
                      <a:pt x="110" y="30"/>
                    </a:lnTo>
                    <a:lnTo>
                      <a:pt x="111" y="19"/>
                    </a:lnTo>
                    <a:lnTo>
                      <a:pt x="110" y="8"/>
                    </a:lnTo>
                    <a:lnTo>
                      <a:pt x="110" y="8"/>
                    </a:lnTo>
                    <a:lnTo>
                      <a:pt x="109" y="6"/>
                    </a:lnTo>
                    <a:lnTo>
                      <a:pt x="108" y="4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4" y="1"/>
                    </a:lnTo>
                    <a:lnTo>
                      <a:pt x="10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96" y="2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3" y="5"/>
                    </a:lnTo>
                    <a:lnTo>
                      <a:pt x="92" y="7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4"/>
                    </a:lnTo>
                    <a:lnTo>
                      <a:pt x="93" y="18"/>
                    </a:lnTo>
                    <a:lnTo>
                      <a:pt x="93" y="23"/>
                    </a:lnTo>
                    <a:lnTo>
                      <a:pt x="93" y="23"/>
                    </a:lnTo>
                    <a:lnTo>
                      <a:pt x="92" y="27"/>
                    </a:lnTo>
                    <a:lnTo>
                      <a:pt x="92" y="31"/>
                    </a:lnTo>
                    <a:lnTo>
                      <a:pt x="92" y="35"/>
                    </a:lnTo>
                    <a:lnTo>
                      <a:pt x="92" y="35"/>
                    </a:lnTo>
                    <a:lnTo>
                      <a:pt x="89" y="42"/>
                    </a:lnTo>
                    <a:lnTo>
                      <a:pt x="87" y="51"/>
                    </a:lnTo>
                    <a:lnTo>
                      <a:pt x="85" y="57"/>
                    </a:lnTo>
                    <a:lnTo>
                      <a:pt x="85" y="57"/>
                    </a:lnTo>
                    <a:lnTo>
                      <a:pt x="81" y="62"/>
                    </a:lnTo>
                    <a:lnTo>
                      <a:pt x="79" y="69"/>
                    </a:lnTo>
                    <a:lnTo>
                      <a:pt x="78" y="74"/>
                    </a:lnTo>
                    <a:lnTo>
                      <a:pt x="78" y="74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372" name="Group 36"/>
            <p:cNvGrpSpPr>
              <a:grpSpLocks/>
            </p:cNvGrpSpPr>
            <p:nvPr/>
          </p:nvGrpSpPr>
          <p:grpSpPr bwMode="auto">
            <a:xfrm>
              <a:off x="1723" y="1769"/>
              <a:ext cx="530" cy="262"/>
              <a:chOff x="1313" y="1346"/>
              <a:chExt cx="530" cy="262"/>
            </a:xfrm>
          </p:grpSpPr>
          <p:sp>
            <p:nvSpPr>
              <p:cNvPr id="270373" name="Freeform 37"/>
              <p:cNvSpPr>
                <a:spLocks/>
              </p:cNvSpPr>
              <p:nvPr/>
            </p:nvSpPr>
            <p:spPr bwMode="auto">
              <a:xfrm>
                <a:off x="1313" y="1424"/>
                <a:ext cx="214" cy="102"/>
              </a:xfrm>
              <a:custGeom>
                <a:avLst/>
                <a:gdLst>
                  <a:gd name="T0" fmla="*/ 214 w 214"/>
                  <a:gd name="T1" fmla="*/ 0 h 102"/>
                  <a:gd name="T2" fmla="*/ 211 w 214"/>
                  <a:gd name="T3" fmla="*/ 0 h 102"/>
                  <a:gd name="T4" fmla="*/ 203 w 214"/>
                  <a:gd name="T5" fmla="*/ 0 h 102"/>
                  <a:gd name="T6" fmla="*/ 190 w 214"/>
                  <a:gd name="T7" fmla="*/ 1 h 102"/>
                  <a:gd name="T8" fmla="*/ 173 w 214"/>
                  <a:gd name="T9" fmla="*/ 4 h 102"/>
                  <a:gd name="T10" fmla="*/ 152 w 214"/>
                  <a:gd name="T11" fmla="*/ 8 h 102"/>
                  <a:gd name="T12" fmla="*/ 129 w 214"/>
                  <a:gd name="T13" fmla="*/ 14 h 102"/>
                  <a:gd name="T14" fmla="*/ 104 w 214"/>
                  <a:gd name="T15" fmla="*/ 24 h 102"/>
                  <a:gd name="T16" fmla="*/ 78 w 214"/>
                  <a:gd name="T17" fmla="*/ 36 h 102"/>
                  <a:gd name="T18" fmla="*/ 51 w 214"/>
                  <a:gd name="T19" fmla="*/ 53 h 102"/>
                  <a:gd name="T20" fmla="*/ 25 w 214"/>
                  <a:gd name="T21" fmla="*/ 75 h 102"/>
                  <a:gd name="T22" fmla="*/ 0 w 214"/>
                  <a:gd name="T2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4" h="102">
                    <a:moveTo>
                      <a:pt x="214" y="0"/>
                    </a:moveTo>
                    <a:lnTo>
                      <a:pt x="211" y="0"/>
                    </a:lnTo>
                    <a:lnTo>
                      <a:pt x="203" y="0"/>
                    </a:lnTo>
                    <a:lnTo>
                      <a:pt x="190" y="1"/>
                    </a:lnTo>
                    <a:lnTo>
                      <a:pt x="173" y="4"/>
                    </a:lnTo>
                    <a:lnTo>
                      <a:pt x="152" y="8"/>
                    </a:lnTo>
                    <a:lnTo>
                      <a:pt x="129" y="14"/>
                    </a:lnTo>
                    <a:lnTo>
                      <a:pt x="104" y="24"/>
                    </a:lnTo>
                    <a:lnTo>
                      <a:pt x="78" y="36"/>
                    </a:lnTo>
                    <a:lnTo>
                      <a:pt x="51" y="53"/>
                    </a:lnTo>
                    <a:lnTo>
                      <a:pt x="25" y="75"/>
                    </a:lnTo>
                    <a:lnTo>
                      <a:pt x="0" y="10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74" name="Freeform 38"/>
              <p:cNvSpPr>
                <a:spLocks/>
              </p:cNvSpPr>
              <p:nvPr/>
            </p:nvSpPr>
            <p:spPr bwMode="auto">
              <a:xfrm>
                <a:off x="1375" y="1449"/>
                <a:ext cx="143" cy="92"/>
              </a:xfrm>
              <a:custGeom>
                <a:avLst/>
                <a:gdLst>
                  <a:gd name="T0" fmla="*/ 143 w 143"/>
                  <a:gd name="T1" fmla="*/ 0 h 92"/>
                  <a:gd name="T2" fmla="*/ 138 w 143"/>
                  <a:gd name="T3" fmla="*/ 0 h 92"/>
                  <a:gd name="T4" fmla="*/ 123 w 143"/>
                  <a:gd name="T5" fmla="*/ 4 h 92"/>
                  <a:gd name="T6" fmla="*/ 101 w 143"/>
                  <a:gd name="T7" fmla="*/ 10 h 92"/>
                  <a:gd name="T8" fmla="*/ 75 w 143"/>
                  <a:gd name="T9" fmla="*/ 22 h 92"/>
                  <a:gd name="T10" fmla="*/ 48 w 143"/>
                  <a:gd name="T11" fmla="*/ 38 h 92"/>
                  <a:gd name="T12" fmla="*/ 22 w 143"/>
                  <a:gd name="T13" fmla="*/ 61 h 92"/>
                  <a:gd name="T14" fmla="*/ 0 w 143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92">
                    <a:moveTo>
                      <a:pt x="143" y="0"/>
                    </a:moveTo>
                    <a:lnTo>
                      <a:pt x="138" y="0"/>
                    </a:lnTo>
                    <a:lnTo>
                      <a:pt x="123" y="4"/>
                    </a:lnTo>
                    <a:lnTo>
                      <a:pt x="101" y="10"/>
                    </a:lnTo>
                    <a:lnTo>
                      <a:pt x="75" y="22"/>
                    </a:lnTo>
                    <a:lnTo>
                      <a:pt x="48" y="38"/>
                    </a:lnTo>
                    <a:lnTo>
                      <a:pt x="22" y="61"/>
                    </a:lnTo>
                    <a:lnTo>
                      <a:pt x="0" y="9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75" name="Freeform 39"/>
              <p:cNvSpPr>
                <a:spLocks/>
              </p:cNvSpPr>
              <p:nvPr/>
            </p:nvSpPr>
            <p:spPr bwMode="auto">
              <a:xfrm>
                <a:off x="1379" y="1394"/>
                <a:ext cx="123" cy="23"/>
              </a:xfrm>
              <a:custGeom>
                <a:avLst/>
                <a:gdLst>
                  <a:gd name="T0" fmla="*/ 123 w 123"/>
                  <a:gd name="T1" fmla="*/ 2 h 23"/>
                  <a:gd name="T2" fmla="*/ 116 w 123"/>
                  <a:gd name="T3" fmla="*/ 1 h 23"/>
                  <a:gd name="T4" fmla="*/ 97 w 123"/>
                  <a:gd name="T5" fmla="*/ 0 h 23"/>
                  <a:gd name="T6" fmla="*/ 70 w 123"/>
                  <a:gd name="T7" fmla="*/ 1 h 23"/>
                  <a:gd name="T8" fmla="*/ 36 w 123"/>
                  <a:gd name="T9" fmla="*/ 8 h 23"/>
                  <a:gd name="T10" fmla="*/ 0 w 123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23">
                    <a:moveTo>
                      <a:pt x="123" y="2"/>
                    </a:moveTo>
                    <a:lnTo>
                      <a:pt x="116" y="1"/>
                    </a:lnTo>
                    <a:lnTo>
                      <a:pt x="97" y="0"/>
                    </a:lnTo>
                    <a:lnTo>
                      <a:pt x="70" y="1"/>
                    </a:lnTo>
                    <a:lnTo>
                      <a:pt x="36" y="8"/>
                    </a:lnTo>
                    <a:lnTo>
                      <a:pt x="0" y="2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76" name="Freeform 40"/>
              <p:cNvSpPr>
                <a:spLocks/>
              </p:cNvSpPr>
              <p:nvPr/>
            </p:nvSpPr>
            <p:spPr bwMode="auto">
              <a:xfrm>
                <a:off x="1628" y="1440"/>
                <a:ext cx="43" cy="83"/>
              </a:xfrm>
              <a:custGeom>
                <a:avLst/>
                <a:gdLst>
                  <a:gd name="T0" fmla="*/ 0 w 43"/>
                  <a:gd name="T1" fmla="*/ 0 h 83"/>
                  <a:gd name="T2" fmla="*/ 11 w 43"/>
                  <a:gd name="T3" fmla="*/ 8 h 83"/>
                  <a:gd name="T4" fmla="*/ 32 w 43"/>
                  <a:gd name="T5" fmla="*/ 34 h 83"/>
                  <a:gd name="T6" fmla="*/ 43 w 4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3">
                    <a:moveTo>
                      <a:pt x="0" y="0"/>
                    </a:moveTo>
                    <a:lnTo>
                      <a:pt x="11" y="8"/>
                    </a:lnTo>
                    <a:lnTo>
                      <a:pt x="32" y="34"/>
                    </a:lnTo>
                    <a:lnTo>
                      <a:pt x="43" y="8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77" name="Freeform 41"/>
              <p:cNvSpPr>
                <a:spLocks/>
              </p:cNvSpPr>
              <p:nvPr/>
            </p:nvSpPr>
            <p:spPr bwMode="auto">
              <a:xfrm>
                <a:off x="1655" y="1372"/>
                <a:ext cx="99" cy="8"/>
              </a:xfrm>
              <a:custGeom>
                <a:avLst/>
                <a:gdLst>
                  <a:gd name="T0" fmla="*/ 99 w 99"/>
                  <a:gd name="T1" fmla="*/ 2 h 8"/>
                  <a:gd name="T2" fmla="*/ 82 w 99"/>
                  <a:gd name="T3" fmla="*/ 1 h 8"/>
                  <a:gd name="T4" fmla="*/ 43 w 99"/>
                  <a:gd name="T5" fmla="*/ 0 h 8"/>
                  <a:gd name="T6" fmla="*/ 0 w 99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">
                    <a:moveTo>
                      <a:pt x="99" y="2"/>
                    </a:moveTo>
                    <a:lnTo>
                      <a:pt x="82" y="1"/>
                    </a:lnTo>
                    <a:lnTo>
                      <a:pt x="43" y="0"/>
                    </a:lnTo>
                    <a:lnTo>
                      <a:pt x="0" y="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78" name="Freeform 42"/>
              <p:cNvSpPr>
                <a:spLocks/>
              </p:cNvSpPr>
              <p:nvPr/>
            </p:nvSpPr>
            <p:spPr bwMode="auto">
              <a:xfrm>
                <a:off x="1624" y="1346"/>
                <a:ext cx="44" cy="10"/>
              </a:xfrm>
              <a:custGeom>
                <a:avLst/>
                <a:gdLst>
                  <a:gd name="T0" fmla="*/ 0 w 44"/>
                  <a:gd name="T1" fmla="*/ 10 h 10"/>
                  <a:gd name="T2" fmla="*/ 5 w 44"/>
                  <a:gd name="T3" fmla="*/ 6 h 10"/>
                  <a:gd name="T4" fmla="*/ 19 w 44"/>
                  <a:gd name="T5" fmla="*/ 0 h 10"/>
                  <a:gd name="T6" fmla="*/ 44 w 44"/>
                  <a:gd name="T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10">
                    <a:moveTo>
                      <a:pt x="0" y="10"/>
                    </a:moveTo>
                    <a:lnTo>
                      <a:pt x="5" y="6"/>
                    </a:lnTo>
                    <a:lnTo>
                      <a:pt x="19" y="0"/>
                    </a:lnTo>
                    <a:lnTo>
                      <a:pt x="44" y="1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79" name="Freeform 43"/>
              <p:cNvSpPr>
                <a:spLocks/>
              </p:cNvSpPr>
              <p:nvPr/>
            </p:nvSpPr>
            <p:spPr bwMode="auto">
              <a:xfrm>
                <a:off x="1471" y="1369"/>
                <a:ext cx="53" cy="10"/>
              </a:xfrm>
              <a:custGeom>
                <a:avLst/>
                <a:gdLst>
                  <a:gd name="T0" fmla="*/ 53 w 53"/>
                  <a:gd name="T1" fmla="*/ 10 h 10"/>
                  <a:gd name="T2" fmla="*/ 47 w 53"/>
                  <a:gd name="T3" fmla="*/ 7 h 10"/>
                  <a:gd name="T4" fmla="*/ 29 w 53"/>
                  <a:gd name="T5" fmla="*/ 2 h 10"/>
                  <a:gd name="T6" fmla="*/ 0 w 53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">
                    <a:moveTo>
                      <a:pt x="53" y="10"/>
                    </a:moveTo>
                    <a:lnTo>
                      <a:pt x="47" y="7"/>
                    </a:lnTo>
                    <a:lnTo>
                      <a:pt x="29" y="2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80" name="Freeform 44"/>
              <p:cNvSpPr>
                <a:spLocks/>
              </p:cNvSpPr>
              <p:nvPr/>
            </p:nvSpPr>
            <p:spPr bwMode="auto">
              <a:xfrm>
                <a:off x="1659" y="1430"/>
                <a:ext cx="152" cy="178"/>
              </a:xfrm>
              <a:custGeom>
                <a:avLst/>
                <a:gdLst>
                  <a:gd name="T0" fmla="*/ 0 w 152"/>
                  <a:gd name="T1" fmla="*/ 0 h 178"/>
                  <a:gd name="T2" fmla="*/ 10 w 152"/>
                  <a:gd name="T3" fmla="*/ 3 h 178"/>
                  <a:gd name="T4" fmla="*/ 24 w 152"/>
                  <a:gd name="T5" fmla="*/ 9 h 178"/>
                  <a:gd name="T6" fmla="*/ 40 w 152"/>
                  <a:gd name="T7" fmla="*/ 18 h 178"/>
                  <a:gd name="T8" fmla="*/ 58 w 152"/>
                  <a:gd name="T9" fmla="*/ 29 h 178"/>
                  <a:gd name="T10" fmla="*/ 76 w 152"/>
                  <a:gd name="T11" fmla="*/ 43 h 178"/>
                  <a:gd name="T12" fmla="*/ 94 w 152"/>
                  <a:gd name="T13" fmla="*/ 59 h 178"/>
                  <a:gd name="T14" fmla="*/ 111 w 152"/>
                  <a:gd name="T15" fmla="*/ 78 h 178"/>
                  <a:gd name="T16" fmla="*/ 127 w 152"/>
                  <a:gd name="T17" fmla="*/ 99 h 178"/>
                  <a:gd name="T18" fmla="*/ 139 w 152"/>
                  <a:gd name="T19" fmla="*/ 123 h 178"/>
                  <a:gd name="T20" fmla="*/ 148 w 152"/>
                  <a:gd name="T21" fmla="*/ 149 h 178"/>
                  <a:gd name="T22" fmla="*/ 152 w 152"/>
                  <a:gd name="T23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2" h="178">
                    <a:moveTo>
                      <a:pt x="0" y="0"/>
                    </a:moveTo>
                    <a:lnTo>
                      <a:pt x="10" y="3"/>
                    </a:lnTo>
                    <a:lnTo>
                      <a:pt x="24" y="9"/>
                    </a:lnTo>
                    <a:lnTo>
                      <a:pt x="40" y="18"/>
                    </a:lnTo>
                    <a:lnTo>
                      <a:pt x="58" y="29"/>
                    </a:lnTo>
                    <a:lnTo>
                      <a:pt x="76" y="43"/>
                    </a:lnTo>
                    <a:lnTo>
                      <a:pt x="94" y="59"/>
                    </a:lnTo>
                    <a:lnTo>
                      <a:pt x="111" y="78"/>
                    </a:lnTo>
                    <a:lnTo>
                      <a:pt x="127" y="99"/>
                    </a:lnTo>
                    <a:lnTo>
                      <a:pt x="139" y="123"/>
                    </a:lnTo>
                    <a:lnTo>
                      <a:pt x="148" y="149"/>
                    </a:lnTo>
                    <a:lnTo>
                      <a:pt x="152" y="17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81" name="Freeform 45"/>
              <p:cNvSpPr>
                <a:spLocks/>
              </p:cNvSpPr>
              <p:nvPr/>
            </p:nvSpPr>
            <p:spPr bwMode="auto">
              <a:xfrm>
                <a:off x="1659" y="1400"/>
                <a:ext cx="184" cy="74"/>
              </a:xfrm>
              <a:custGeom>
                <a:avLst/>
                <a:gdLst>
                  <a:gd name="T0" fmla="*/ 0 w 184"/>
                  <a:gd name="T1" fmla="*/ 0 h 74"/>
                  <a:gd name="T2" fmla="*/ 10 w 184"/>
                  <a:gd name="T3" fmla="*/ 2 h 74"/>
                  <a:gd name="T4" fmla="*/ 29 w 184"/>
                  <a:gd name="T5" fmla="*/ 4 h 74"/>
                  <a:gd name="T6" fmla="*/ 53 w 184"/>
                  <a:gd name="T7" fmla="*/ 8 h 74"/>
                  <a:gd name="T8" fmla="*/ 81 w 184"/>
                  <a:gd name="T9" fmla="*/ 15 h 74"/>
                  <a:gd name="T10" fmla="*/ 110 w 184"/>
                  <a:gd name="T11" fmla="*/ 24 h 74"/>
                  <a:gd name="T12" fmla="*/ 139 w 184"/>
                  <a:gd name="T13" fmla="*/ 37 h 74"/>
                  <a:gd name="T14" fmla="*/ 164 w 184"/>
                  <a:gd name="T15" fmla="*/ 54 h 74"/>
                  <a:gd name="T16" fmla="*/ 184 w 184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74">
                    <a:moveTo>
                      <a:pt x="0" y="0"/>
                    </a:moveTo>
                    <a:lnTo>
                      <a:pt x="10" y="2"/>
                    </a:lnTo>
                    <a:lnTo>
                      <a:pt x="29" y="4"/>
                    </a:lnTo>
                    <a:lnTo>
                      <a:pt x="53" y="8"/>
                    </a:lnTo>
                    <a:lnTo>
                      <a:pt x="81" y="15"/>
                    </a:lnTo>
                    <a:lnTo>
                      <a:pt x="110" y="24"/>
                    </a:lnTo>
                    <a:lnTo>
                      <a:pt x="139" y="37"/>
                    </a:lnTo>
                    <a:lnTo>
                      <a:pt x="164" y="54"/>
                    </a:lnTo>
                    <a:lnTo>
                      <a:pt x="184" y="74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382" name="Group 46"/>
            <p:cNvGrpSpPr>
              <a:grpSpLocks/>
            </p:cNvGrpSpPr>
            <p:nvPr/>
          </p:nvGrpSpPr>
          <p:grpSpPr bwMode="auto">
            <a:xfrm>
              <a:off x="2080" y="2001"/>
              <a:ext cx="301" cy="504"/>
              <a:chOff x="1670" y="1578"/>
              <a:chExt cx="301" cy="504"/>
            </a:xfrm>
          </p:grpSpPr>
          <p:sp>
            <p:nvSpPr>
              <p:cNvPr id="270383" name="Freeform 47"/>
              <p:cNvSpPr>
                <a:spLocks/>
              </p:cNvSpPr>
              <p:nvPr/>
            </p:nvSpPr>
            <p:spPr bwMode="auto">
              <a:xfrm>
                <a:off x="1830" y="1763"/>
                <a:ext cx="5" cy="87"/>
              </a:xfrm>
              <a:custGeom>
                <a:avLst/>
                <a:gdLst>
                  <a:gd name="T0" fmla="*/ 4 w 5"/>
                  <a:gd name="T1" fmla="*/ 87 h 87"/>
                  <a:gd name="T2" fmla="*/ 5 w 5"/>
                  <a:gd name="T3" fmla="*/ 72 h 87"/>
                  <a:gd name="T4" fmla="*/ 5 w 5"/>
                  <a:gd name="T5" fmla="*/ 38 h 87"/>
                  <a:gd name="T6" fmla="*/ 0 w 5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87">
                    <a:moveTo>
                      <a:pt x="4" y="87"/>
                    </a:moveTo>
                    <a:lnTo>
                      <a:pt x="5" y="72"/>
                    </a:lnTo>
                    <a:lnTo>
                      <a:pt x="5" y="38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84" name="Freeform 48"/>
              <p:cNvSpPr>
                <a:spLocks/>
              </p:cNvSpPr>
              <p:nvPr/>
            </p:nvSpPr>
            <p:spPr bwMode="auto">
              <a:xfrm>
                <a:off x="1925" y="1754"/>
                <a:ext cx="46" cy="70"/>
              </a:xfrm>
              <a:custGeom>
                <a:avLst/>
                <a:gdLst>
                  <a:gd name="T0" fmla="*/ 0 w 46"/>
                  <a:gd name="T1" fmla="*/ 70 h 70"/>
                  <a:gd name="T2" fmla="*/ 11 w 46"/>
                  <a:gd name="T3" fmla="*/ 60 h 70"/>
                  <a:gd name="T4" fmla="*/ 32 w 46"/>
                  <a:gd name="T5" fmla="*/ 36 h 70"/>
                  <a:gd name="T6" fmla="*/ 46 w 46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70">
                    <a:moveTo>
                      <a:pt x="0" y="70"/>
                    </a:moveTo>
                    <a:lnTo>
                      <a:pt x="11" y="60"/>
                    </a:lnTo>
                    <a:lnTo>
                      <a:pt x="32" y="36"/>
                    </a:lnTo>
                    <a:lnTo>
                      <a:pt x="46" y="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85" name="Freeform 49"/>
              <p:cNvSpPr>
                <a:spLocks/>
              </p:cNvSpPr>
              <p:nvPr/>
            </p:nvSpPr>
            <p:spPr bwMode="auto">
              <a:xfrm>
                <a:off x="1908" y="1869"/>
                <a:ext cx="36" cy="15"/>
              </a:xfrm>
              <a:custGeom>
                <a:avLst/>
                <a:gdLst>
                  <a:gd name="T0" fmla="*/ 0 w 36"/>
                  <a:gd name="T1" fmla="*/ 15 h 15"/>
                  <a:gd name="T2" fmla="*/ 4 w 36"/>
                  <a:gd name="T3" fmla="*/ 15 h 15"/>
                  <a:gd name="T4" fmla="*/ 17 w 36"/>
                  <a:gd name="T5" fmla="*/ 13 h 15"/>
                  <a:gd name="T6" fmla="*/ 36 w 3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5">
                    <a:moveTo>
                      <a:pt x="0" y="15"/>
                    </a:moveTo>
                    <a:lnTo>
                      <a:pt x="4" y="15"/>
                    </a:lnTo>
                    <a:lnTo>
                      <a:pt x="17" y="13"/>
                    </a:lnTo>
                    <a:lnTo>
                      <a:pt x="36" y="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86" name="Freeform 50"/>
              <p:cNvSpPr>
                <a:spLocks/>
              </p:cNvSpPr>
              <p:nvPr/>
            </p:nvSpPr>
            <p:spPr bwMode="auto">
              <a:xfrm>
                <a:off x="1805" y="1856"/>
                <a:ext cx="10" cy="37"/>
              </a:xfrm>
              <a:custGeom>
                <a:avLst/>
                <a:gdLst>
                  <a:gd name="T0" fmla="*/ 9 w 10"/>
                  <a:gd name="T1" fmla="*/ 37 h 37"/>
                  <a:gd name="T2" fmla="*/ 10 w 10"/>
                  <a:gd name="T3" fmla="*/ 32 h 37"/>
                  <a:gd name="T4" fmla="*/ 9 w 10"/>
                  <a:gd name="T5" fmla="*/ 19 h 37"/>
                  <a:gd name="T6" fmla="*/ 0 w 10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7">
                    <a:moveTo>
                      <a:pt x="9" y="37"/>
                    </a:moveTo>
                    <a:lnTo>
                      <a:pt x="10" y="32"/>
                    </a:lnTo>
                    <a:lnTo>
                      <a:pt x="9" y="1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87" name="Freeform 51"/>
              <p:cNvSpPr>
                <a:spLocks/>
              </p:cNvSpPr>
              <p:nvPr/>
            </p:nvSpPr>
            <p:spPr bwMode="auto">
              <a:xfrm>
                <a:off x="1741" y="1953"/>
                <a:ext cx="36" cy="14"/>
              </a:xfrm>
              <a:custGeom>
                <a:avLst/>
                <a:gdLst>
                  <a:gd name="T0" fmla="*/ 36 w 36"/>
                  <a:gd name="T1" fmla="*/ 0 h 14"/>
                  <a:gd name="T2" fmla="*/ 33 w 36"/>
                  <a:gd name="T3" fmla="*/ 4 h 14"/>
                  <a:gd name="T4" fmla="*/ 22 w 36"/>
                  <a:gd name="T5" fmla="*/ 10 h 14"/>
                  <a:gd name="T6" fmla="*/ 0 w 36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lnTo>
                      <a:pt x="33" y="4"/>
                    </a:lnTo>
                    <a:lnTo>
                      <a:pt x="22" y="10"/>
                    </a:lnTo>
                    <a:lnTo>
                      <a:pt x="0" y="14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88" name="Line 52"/>
              <p:cNvSpPr>
                <a:spLocks noChangeShapeType="1"/>
              </p:cNvSpPr>
              <p:nvPr/>
            </p:nvSpPr>
            <p:spPr bwMode="auto">
              <a:xfrm>
                <a:off x="1891" y="1914"/>
                <a:ext cx="34" cy="4"/>
              </a:xfrm>
              <a:prstGeom prst="line">
                <a:avLst/>
              </a:prstGeom>
              <a:noFill/>
              <a:ln w="19050">
                <a:solidFill>
                  <a:srgbClr val="9757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89" name="Freeform 53"/>
              <p:cNvSpPr>
                <a:spLocks/>
              </p:cNvSpPr>
              <p:nvPr/>
            </p:nvSpPr>
            <p:spPr bwMode="auto">
              <a:xfrm>
                <a:off x="1797" y="1988"/>
                <a:ext cx="32" cy="65"/>
              </a:xfrm>
              <a:custGeom>
                <a:avLst/>
                <a:gdLst>
                  <a:gd name="T0" fmla="*/ 32 w 32"/>
                  <a:gd name="T1" fmla="*/ 0 h 65"/>
                  <a:gd name="T2" fmla="*/ 32 w 32"/>
                  <a:gd name="T3" fmla="*/ 13 h 65"/>
                  <a:gd name="T4" fmla="*/ 25 w 32"/>
                  <a:gd name="T5" fmla="*/ 39 h 65"/>
                  <a:gd name="T6" fmla="*/ 0 w 32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5">
                    <a:moveTo>
                      <a:pt x="32" y="0"/>
                    </a:moveTo>
                    <a:lnTo>
                      <a:pt x="32" y="13"/>
                    </a:lnTo>
                    <a:lnTo>
                      <a:pt x="25" y="39"/>
                    </a:lnTo>
                    <a:lnTo>
                      <a:pt x="0" y="65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90" name="Freeform 54"/>
              <p:cNvSpPr>
                <a:spLocks/>
              </p:cNvSpPr>
              <p:nvPr/>
            </p:nvSpPr>
            <p:spPr bwMode="auto">
              <a:xfrm>
                <a:off x="1670" y="1982"/>
                <a:ext cx="145" cy="100"/>
              </a:xfrm>
              <a:custGeom>
                <a:avLst/>
                <a:gdLst>
                  <a:gd name="T0" fmla="*/ 145 w 145"/>
                  <a:gd name="T1" fmla="*/ 0 h 100"/>
                  <a:gd name="T2" fmla="*/ 144 w 145"/>
                  <a:gd name="T3" fmla="*/ 3 h 100"/>
                  <a:gd name="T4" fmla="*/ 138 w 145"/>
                  <a:gd name="T5" fmla="*/ 13 h 100"/>
                  <a:gd name="T6" fmla="*/ 128 w 145"/>
                  <a:gd name="T7" fmla="*/ 26 h 100"/>
                  <a:gd name="T8" fmla="*/ 110 w 145"/>
                  <a:gd name="T9" fmla="*/ 43 h 100"/>
                  <a:gd name="T10" fmla="*/ 84 w 145"/>
                  <a:gd name="T11" fmla="*/ 63 h 100"/>
                  <a:gd name="T12" fmla="*/ 48 w 145"/>
                  <a:gd name="T13" fmla="*/ 82 h 100"/>
                  <a:gd name="T14" fmla="*/ 0 w 145"/>
                  <a:gd name="T1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100">
                    <a:moveTo>
                      <a:pt x="145" y="0"/>
                    </a:moveTo>
                    <a:lnTo>
                      <a:pt x="144" y="3"/>
                    </a:lnTo>
                    <a:lnTo>
                      <a:pt x="138" y="13"/>
                    </a:lnTo>
                    <a:lnTo>
                      <a:pt x="128" y="26"/>
                    </a:lnTo>
                    <a:lnTo>
                      <a:pt x="110" y="43"/>
                    </a:lnTo>
                    <a:lnTo>
                      <a:pt x="84" y="63"/>
                    </a:lnTo>
                    <a:lnTo>
                      <a:pt x="48" y="82"/>
                    </a:lnTo>
                    <a:lnTo>
                      <a:pt x="0" y="10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91" name="Freeform 55"/>
              <p:cNvSpPr>
                <a:spLocks/>
              </p:cNvSpPr>
              <p:nvPr/>
            </p:nvSpPr>
            <p:spPr bwMode="auto">
              <a:xfrm>
                <a:off x="1718" y="1968"/>
                <a:ext cx="77" cy="50"/>
              </a:xfrm>
              <a:custGeom>
                <a:avLst/>
                <a:gdLst>
                  <a:gd name="T0" fmla="*/ 77 w 77"/>
                  <a:gd name="T1" fmla="*/ 0 h 50"/>
                  <a:gd name="T2" fmla="*/ 71 w 77"/>
                  <a:gd name="T3" fmla="*/ 8 h 50"/>
                  <a:gd name="T4" fmla="*/ 47 w 77"/>
                  <a:gd name="T5" fmla="*/ 27 h 50"/>
                  <a:gd name="T6" fmla="*/ 0 w 77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50">
                    <a:moveTo>
                      <a:pt x="77" y="0"/>
                    </a:moveTo>
                    <a:lnTo>
                      <a:pt x="71" y="8"/>
                    </a:lnTo>
                    <a:lnTo>
                      <a:pt x="47" y="27"/>
                    </a:lnTo>
                    <a:lnTo>
                      <a:pt x="0" y="5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92" name="Freeform 56"/>
              <p:cNvSpPr>
                <a:spLocks/>
              </p:cNvSpPr>
              <p:nvPr/>
            </p:nvSpPr>
            <p:spPr bwMode="auto">
              <a:xfrm>
                <a:off x="1856" y="1641"/>
                <a:ext cx="20" cy="160"/>
              </a:xfrm>
              <a:custGeom>
                <a:avLst/>
                <a:gdLst>
                  <a:gd name="T0" fmla="*/ 0 w 20"/>
                  <a:gd name="T1" fmla="*/ 0 h 160"/>
                  <a:gd name="T2" fmla="*/ 9 w 20"/>
                  <a:gd name="T3" fmla="*/ 25 h 160"/>
                  <a:gd name="T4" fmla="*/ 15 w 20"/>
                  <a:gd name="T5" fmla="*/ 52 h 160"/>
                  <a:gd name="T6" fmla="*/ 19 w 20"/>
                  <a:gd name="T7" fmla="*/ 80 h 160"/>
                  <a:gd name="T8" fmla="*/ 20 w 20"/>
                  <a:gd name="T9" fmla="*/ 108 h 160"/>
                  <a:gd name="T10" fmla="*/ 19 w 20"/>
                  <a:gd name="T11" fmla="*/ 135 h 160"/>
                  <a:gd name="T12" fmla="*/ 16 w 20"/>
                  <a:gd name="T13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60">
                    <a:moveTo>
                      <a:pt x="0" y="0"/>
                    </a:moveTo>
                    <a:lnTo>
                      <a:pt x="9" y="25"/>
                    </a:lnTo>
                    <a:lnTo>
                      <a:pt x="15" y="52"/>
                    </a:lnTo>
                    <a:lnTo>
                      <a:pt x="19" y="80"/>
                    </a:lnTo>
                    <a:lnTo>
                      <a:pt x="20" y="108"/>
                    </a:lnTo>
                    <a:lnTo>
                      <a:pt x="19" y="135"/>
                    </a:lnTo>
                    <a:lnTo>
                      <a:pt x="16" y="16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93" name="Freeform 57"/>
              <p:cNvSpPr>
                <a:spLocks/>
              </p:cNvSpPr>
              <p:nvPr/>
            </p:nvSpPr>
            <p:spPr bwMode="auto">
              <a:xfrm>
                <a:off x="1910" y="1578"/>
                <a:ext cx="25" cy="217"/>
              </a:xfrm>
              <a:custGeom>
                <a:avLst/>
                <a:gdLst>
                  <a:gd name="T0" fmla="*/ 22 w 25"/>
                  <a:gd name="T1" fmla="*/ 0 h 217"/>
                  <a:gd name="T2" fmla="*/ 24 w 25"/>
                  <a:gd name="T3" fmla="*/ 18 h 217"/>
                  <a:gd name="T4" fmla="*/ 25 w 25"/>
                  <a:gd name="T5" fmla="*/ 39 h 217"/>
                  <a:gd name="T6" fmla="*/ 25 w 25"/>
                  <a:gd name="T7" fmla="*/ 64 h 217"/>
                  <a:gd name="T8" fmla="*/ 24 w 25"/>
                  <a:gd name="T9" fmla="*/ 90 h 217"/>
                  <a:gd name="T10" fmla="*/ 22 w 25"/>
                  <a:gd name="T11" fmla="*/ 118 h 217"/>
                  <a:gd name="T12" fmla="*/ 18 w 25"/>
                  <a:gd name="T13" fmla="*/ 145 h 217"/>
                  <a:gd name="T14" fmla="*/ 13 w 25"/>
                  <a:gd name="T15" fmla="*/ 171 h 217"/>
                  <a:gd name="T16" fmla="*/ 7 w 25"/>
                  <a:gd name="T17" fmla="*/ 196 h 217"/>
                  <a:gd name="T18" fmla="*/ 0 w 25"/>
                  <a:gd name="T1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17">
                    <a:moveTo>
                      <a:pt x="22" y="0"/>
                    </a:moveTo>
                    <a:lnTo>
                      <a:pt x="24" y="18"/>
                    </a:lnTo>
                    <a:lnTo>
                      <a:pt x="25" y="39"/>
                    </a:lnTo>
                    <a:lnTo>
                      <a:pt x="25" y="64"/>
                    </a:lnTo>
                    <a:lnTo>
                      <a:pt x="24" y="90"/>
                    </a:lnTo>
                    <a:lnTo>
                      <a:pt x="22" y="118"/>
                    </a:lnTo>
                    <a:lnTo>
                      <a:pt x="18" y="145"/>
                    </a:lnTo>
                    <a:lnTo>
                      <a:pt x="13" y="171"/>
                    </a:lnTo>
                    <a:lnTo>
                      <a:pt x="7" y="196"/>
                    </a:lnTo>
                    <a:lnTo>
                      <a:pt x="0" y="217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394" name="Group 58"/>
            <p:cNvGrpSpPr>
              <a:grpSpLocks/>
            </p:cNvGrpSpPr>
            <p:nvPr/>
          </p:nvGrpSpPr>
          <p:grpSpPr bwMode="auto">
            <a:xfrm>
              <a:off x="2658" y="1724"/>
              <a:ext cx="862" cy="861"/>
              <a:chOff x="2248" y="1301"/>
              <a:chExt cx="862" cy="861"/>
            </a:xfrm>
          </p:grpSpPr>
          <p:sp>
            <p:nvSpPr>
              <p:cNvPr id="270395" name="Freeform 59"/>
              <p:cNvSpPr>
                <a:spLocks/>
              </p:cNvSpPr>
              <p:nvPr/>
            </p:nvSpPr>
            <p:spPr bwMode="auto">
              <a:xfrm>
                <a:off x="2248" y="1301"/>
                <a:ext cx="862" cy="861"/>
              </a:xfrm>
              <a:custGeom>
                <a:avLst/>
                <a:gdLst>
                  <a:gd name="T0" fmla="*/ 9 w 862"/>
                  <a:gd name="T1" fmla="*/ 382 h 861"/>
                  <a:gd name="T2" fmla="*/ 28 w 862"/>
                  <a:gd name="T3" fmla="*/ 315 h 861"/>
                  <a:gd name="T4" fmla="*/ 55 w 862"/>
                  <a:gd name="T5" fmla="*/ 251 h 861"/>
                  <a:gd name="T6" fmla="*/ 91 w 862"/>
                  <a:gd name="T7" fmla="*/ 191 h 861"/>
                  <a:gd name="T8" fmla="*/ 134 w 862"/>
                  <a:gd name="T9" fmla="*/ 137 h 861"/>
                  <a:gd name="T10" fmla="*/ 185 w 862"/>
                  <a:gd name="T11" fmla="*/ 90 h 861"/>
                  <a:gd name="T12" fmla="*/ 227 w 862"/>
                  <a:gd name="T13" fmla="*/ 60 h 861"/>
                  <a:gd name="T14" fmla="*/ 294 w 862"/>
                  <a:gd name="T15" fmla="*/ 25 h 861"/>
                  <a:gd name="T16" fmla="*/ 364 w 862"/>
                  <a:gd name="T17" fmla="*/ 5 h 861"/>
                  <a:gd name="T18" fmla="*/ 437 w 862"/>
                  <a:gd name="T19" fmla="*/ 0 h 861"/>
                  <a:gd name="T20" fmla="*/ 483 w 862"/>
                  <a:gd name="T21" fmla="*/ 5 h 861"/>
                  <a:gd name="T22" fmla="*/ 550 w 862"/>
                  <a:gd name="T23" fmla="*/ 19 h 861"/>
                  <a:gd name="T24" fmla="*/ 611 w 862"/>
                  <a:gd name="T25" fmla="*/ 41 h 861"/>
                  <a:gd name="T26" fmla="*/ 668 w 862"/>
                  <a:gd name="T27" fmla="*/ 70 h 861"/>
                  <a:gd name="T28" fmla="*/ 718 w 862"/>
                  <a:gd name="T29" fmla="*/ 106 h 861"/>
                  <a:gd name="T30" fmla="*/ 762 w 862"/>
                  <a:gd name="T31" fmla="*/ 147 h 861"/>
                  <a:gd name="T32" fmla="*/ 799 w 862"/>
                  <a:gd name="T33" fmla="*/ 194 h 861"/>
                  <a:gd name="T34" fmla="*/ 828 w 862"/>
                  <a:gd name="T35" fmla="*/ 245 h 861"/>
                  <a:gd name="T36" fmla="*/ 849 w 862"/>
                  <a:gd name="T37" fmla="*/ 300 h 861"/>
                  <a:gd name="T38" fmla="*/ 860 w 862"/>
                  <a:gd name="T39" fmla="*/ 357 h 861"/>
                  <a:gd name="T40" fmla="*/ 862 w 862"/>
                  <a:gd name="T41" fmla="*/ 417 h 861"/>
                  <a:gd name="T42" fmla="*/ 858 w 862"/>
                  <a:gd name="T43" fmla="*/ 458 h 861"/>
                  <a:gd name="T44" fmla="*/ 845 w 862"/>
                  <a:gd name="T45" fmla="*/ 517 h 861"/>
                  <a:gd name="T46" fmla="*/ 824 w 862"/>
                  <a:gd name="T47" fmla="*/ 576 h 861"/>
                  <a:gd name="T48" fmla="*/ 796 w 862"/>
                  <a:gd name="T49" fmla="*/ 632 h 861"/>
                  <a:gd name="T50" fmla="*/ 760 w 862"/>
                  <a:gd name="T51" fmla="*/ 685 h 861"/>
                  <a:gd name="T52" fmla="*/ 720 w 862"/>
                  <a:gd name="T53" fmla="*/ 733 h 861"/>
                  <a:gd name="T54" fmla="*/ 673 w 862"/>
                  <a:gd name="T55" fmla="*/ 775 h 861"/>
                  <a:gd name="T56" fmla="*/ 621 w 862"/>
                  <a:gd name="T57" fmla="*/ 810 h 861"/>
                  <a:gd name="T58" fmla="*/ 565 w 862"/>
                  <a:gd name="T59" fmla="*/ 837 h 861"/>
                  <a:gd name="T60" fmla="*/ 505 w 862"/>
                  <a:gd name="T61" fmla="*/ 855 h 861"/>
                  <a:gd name="T62" fmla="*/ 442 w 862"/>
                  <a:gd name="T63" fmla="*/ 861 h 861"/>
                  <a:gd name="T64" fmla="*/ 398 w 862"/>
                  <a:gd name="T65" fmla="*/ 859 h 861"/>
                  <a:gd name="T66" fmla="*/ 328 w 862"/>
                  <a:gd name="T67" fmla="*/ 848 h 861"/>
                  <a:gd name="T68" fmla="*/ 263 w 862"/>
                  <a:gd name="T69" fmla="*/ 827 h 861"/>
                  <a:gd name="T70" fmla="*/ 204 w 862"/>
                  <a:gd name="T71" fmla="*/ 799 h 861"/>
                  <a:gd name="T72" fmla="*/ 151 w 862"/>
                  <a:gd name="T73" fmla="*/ 764 h 861"/>
                  <a:gd name="T74" fmla="*/ 105 w 862"/>
                  <a:gd name="T75" fmla="*/ 723 h 861"/>
                  <a:gd name="T76" fmla="*/ 66 w 862"/>
                  <a:gd name="T77" fmla="*/ 677 h 861"/>
                  <a:gd name="T78" fmla="*/ 36 w 862"/>
                  <a:gd name="T79" fmla="*/ 626 h 861"/>
                  <a:gd name="T80" fmla="*/ 14 w 862"/>
                  <a:gd name="T81" fmla="*/ 570 h 861"/>
                  <a:gd name="T82" fmla="*/ 2 w 862"/>
                  <a:gd name="T83" fmla="*/ 510 h 861"/>
                  <a:gd name="T84" fmla="*/ 0 w 862"/>
                  <a:gd name="T85" fmla="*/ 448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2" h="861">
                    <a:moveTo>
                      <a:pt x="2" y="427"/>
                    </a:moveTo>
                    <a:lnTo>
                      <a:pt x="5" y="404"/>
                    </a:lnTo>
                    <a:lnTo>
                      <a:pt x="9" y="382"/>
                    </a:lnTo>
                    <a:lnTo>
                      <a:pt x="14" y="359"/>
                    </a:lnTo>
                    <a:lnTo>
                      <a:pt x="20" y="337"/>
                    </a:lnTo>
                    <a:lnTo>
                      <a:pt x="28" y="315"/>
                    </a:lnTo>
                    <a:lnTo>
                      <a:pt x="36" y="293"/>
                    </a:lnTo>
                    <a:lnTo>
                      <a:pt x="45" y="272"/>
                    </a:lnTo>
                    <a:lnTo>
                      <a:pt x="55" y="251"/>
                    </a:lnTo>
                    <a:lnTo>
                      <a:pt x="66" y="231"/>
                    </a:lnTo>
                    <a:lnTo>
                      <a:pt x="78" y="210"/>
                    </a:lnTo>
                    <a:lnTo>
                      <a:pt x="91" y="191"/>
                    </a:lnTo>
                    <a:lnTo>
                      <a:pt x="105" y="173"/>
                    </a:lnTo>
                    <a:lnTo>
                      <a:pt x="119" y="155"/>
                    </a:lnTo>
                    <a:lnTo>
                      <a:pt x="134" y="137"/>
                    </a:lnTo>
                    <a:lnTo>
                      <a:pt x="150" y="121"/>
                    </a:lnTo>
                    <a:lnTo>
                      <a:pt x="167" y="105"/>
                    </a:lnTo>
                    <a:lnTo>
                      <a:pt x="185" y="90"/>
                    </a:lnTo>
                    <a:lnTo>
                      <a:pt x="185" y="90"/>
                    </a:lnTo>
                    <a:lnTo>
                      <a:pt x="206" y="74"/>
                    </a:lnTo>
                    <a:lnTo>
                      <a:pt x="227" y="60"/>
                    </a:lnTo>
                    <a:lnTo>
                      <a:pt x="249" y="46"/>
                    </a:lnTo>
                    <a:lnTo>
                      <a:pt x="271" y="35"/>
                    </a:lnTo>
                    <a:lnTo>
                      <a:pt x="294" y="25"/>
                    </a:lnTo>
                    <a:lnTo>
                      <a:pt x="318" y="17"/>
                    </a:lnTo>
                    <a:lnTo>
                      <a:pt x="341" y="10"/>
                    </a:lnTo>
                    <a:lnTo>
                      <a:pt x="364" y="5"/>
                    </a:lnTo>
                    <a:lnTo>
                      <a:pt x="388" y="2"/>
                    </a:lnTo>
                    <a:lnTo>
                      <a:pt x="412" y="0"/>
                    </a:lnTo>
                    <a:lnTo>
                      <a:pt x="437" y="0"/>
                    </a:lnTo>
                    <a:lnTo>
                      <a:pt x="460" y="2"/>
                    </a:lnTo>
                    <a:lnTo>
                      <a:pt x="460" y="2"/>
                    </a:lnTo>
                    <a:lnTo>
                      <a:pt x="483" y="5"/>
                    </a:lnTo>
                    <a:lnTo>
                      <a:pt x="506" y="9"/>
                    </a:lnTo>
                    <a:lnTo>
                      <a:pt x="528" y="13"/>
                    </a:lnTo>
                    <a:lnTo>
                      <a:pt x="550" y="19"/>
                    </a:lnTo>
                    <a:lnTo>
                      <a:pt x="570" y="26"/>
                    </a:lnTo>
                    <a:lnTo>
                      <a:pt x="591" y="33"/>
                    </a:lnTo>
                    <a:lnTo>
                      <a:pt x="611" y="41"/>
                    </a:lnTo>
                    <a:lnTo>
                      <a:pt x="630" y="50"/>
                    </a:lnTo>
                    <a:lnTo>
                      <a:pt x="649" y="60"/>
                    </a:lnTo>
                    <a:lnTo>
                      <a:pt x="668" y="70"/>
                    </a:lnTo>
                    <a:lnTo>
                      <a:pt x="685" y="81"/>
                    </a:lnTo>
                    <a:lnTo>
                      <a:pt x="702" y="94"/>
                    </a:lnTo>
                    <a:lnTo>
                      <a:pt x="718" y="106"/>
                    </a:lnTo>
                    <a:lnTo>
                      <a:pt x="733" y="119"/>
                    </a:lnTo>
                    <a:lnTo>
                      <a:pt x="748" y="133"/>
                    </a:lnTo>
                    <a:lnTo>
                      <a:pt x="762" y="147"/>
                    </a:lnTo>
                    <a:lnTo>
                      <a:pt x="775" y="163"/>
                    </a:lnTo>
                    <a:lnTo>
                      <a:pt x="787" y="178"/>
                    </a:lnTo>
                    <a:lnTo>
                      <a:pt x="799" y="194"/>
                    </a:lnTo>
                    <a:lnTo>
                      <a:pt x="809" y="210"/>
                    </a:lnTo>
                    <a:lnTo>
                      <a:pt x="819" y="227"/>
                    </a:lnTo>
                    <a:lnTo>
                      <a:pt x="828" y="245"/>
                    </a:lnTo>
                    <a:lnTo>
                      <a:pt x="836" y="263"/>
                    </a:lnTo>
                    <a:lnTo>
                      <a:pt x="843" y="281"/>
                    </a:lnTo>
                    <a:lnTo>
                      <a:pt x="849" y="300"/>
                    </a:lnTo>
                    <a:lnTo>
                      <a:pt x="853" y="318"/>
                    </a:lnTo>
                    <a:lnTo>
                      <a:pt x="857" y="338"/>
                    </a:lnTo>
                    <a:lnTo>
                      <a:pt x="860" y="357"/>
                    </a:lnTo>
                    <a:lnTo>
                      <a:pt x="862" y="377"/>
                    </a:lnTo>
                    <a:lnTo>
                      <a:pt x="862" y="397"/>
                    </a:lnTo>
                    <a:lnTo>
                      <a:pt x="862" y="417"/>
                    </a:lnTo>
                    <a:lnTo>
                      <a:pt x="861" y="438"/>
                    </a:lnTo>
                    <a:lnTo>
                      <a:pt x="861" y="438"/>
                    </a:lnTo>
                    <a:lnTo>
                      <a:pt x="858" y="458"/>
                    </a:lnTo>
                    <a:lnTo>
                      <a:pt x="854" y="478"/>
                    </a:lnTo>
                    <a:lnTo>
                      <a:pt x="850" y="498"/>
                    </a:lnTo>
                    <a:lnTo>
                      <a:pt x="845" y="517"/>
                    </a:lnTo>
                    <a:lnTo>
                      <a:pt x="839" y="538"/>
                    </a:lnTo>
                    <a:lnTo>
                      <a:pt x="832" y="557"/>
                    </a:lnTo>
                    <a:lnTo>
                      <a:pt x="824" y="576"/>
                    </a:lnTo>
                    <a:lnTo>
                      <a:pt x="815" y="595"/>
                    </a:lnTo>
                    <a:lnTo>
                      <a:pt x="806" y="614"/>
                    </a:lnTo>
                    <a:lnTo>
                      <a:pt x="796" y="632"/>
                    </a:lnTo>
                    <a:lnTo>
                      <a:pt x="785" y="650"/>
                    </a:lnTo>
                    <a:lnTo>
                      <a:pt x="773" y="668"/>
                    </a:lnTo>
                    <a:lnTo>
                      <a:pt x="760" y="685"/>
                    </a:lnTo>
                    <a:lnTo>
                      <a:pt x="748" y="702"/>
                    </a:lnTo>
                    <a:lnTo>
                      <a:pt x="734" y="718"/>
                    </a:lnTo>
                    <a:lnTo>
                      <a:pt x="720" y="733"/>
                    </a:lnTo>
                    <a:lnTo>
                      <a:pt x="705" y="748"/>
                    </a:lnTo>
                    <a:lnTo>
                      <a:pt x="689" y="762"/>
                    </a:lnTo>
                    <a:lnTo>
                      <a:pt x="673" y="775"/>
                    </a:lnTo>
                    <a:lnTo>
                      <a:pt x="656" y="788"/>
                    </a:lnTo>
                    <a:lnTo>
                      <a:pt x="639" y="799"/>
                    </a:lnTo>
                    <a:lnTo>
                      <a:pt x="621" y="810"/>
                    </a:lnTo>
                    <a:lnTo>
                      <a:pt x="603" y="820"/>
                    </a:lnTo>
                    <a:lnTo>
                      <a:pt x="584" y="829"/>
                    </a:lnTo>
                    <a:lnTo>
                      <a:pt x="565" y="837"/>
                    </a:lnTo>
                    <a:lnTo>
                      <a:pt x="545" y="844"/>
                    </a:lnTo>
                    <a:lnTo>
                      <a:pt x="525" y="850"/>
                    </a:lnTo>
                    <a:lnTo>
                      <a:pt x="505" y="855"/>
                    </a:lnTo>
                    <a:lnTo>
                      <a:pt x="484" y="858"/>
                    </a:lnTo>
                    <a:lnTo>
                      <a:pt x="463" y="860"/>
                    </a:lnTo>
                    <a:lnTo>
                      <a:pt x="442" y="861"/>
                    </a:lnTo>
                    <a:lnTo>
                      <a:pt x="420" y="861"/>
                    </a:lnTo>
                    <a:lnTo>
                      <a:pt x="398" y="859"/>
                    </a:lnTo>
                    <a:lnTo>
                      <a:pt x="398" y="859"/>
                    </a:lnTo>
                    <a:lnTo>
                      <a:pt x="374" y="856"/>
                    </a:lnTo>
                    <a:lnTo>
                      <a:pt x="351" y="852"/>
                    </a:lnTo>
                    <a:lnTo>
                      <a:pt x="328" y="848"/>
                    </a:lnTo>
                    <a:lnTo>
                      <a:pt x="306" y="842"/>
                    </a:lnTo>
                    <a:lnTo>
                      <a:pt x="285" y="835"/>
                    </a:lnTo>
                    <a:lnTo>
                      <a:pt x="263" y="827"/>
                    </a:lnTo>
                    <a:lnTo>
                      <a:pt x="243" y="819"/>
                    </a:lnTo>
                    <a:lnTo>
                      <a:pt x="223" y="809"/>
                    </a:lnTo>
                    <a:lnTo>
                      <a:pt x="204" y="799"/>
                    </a:lnTo>
                    <a:lnTo>
                      <a:pt x="186" y="789"/>
                    </a:lnTo>
                    <a:lnTo>
                      <a:pt x="168" y="777"/>
                    </a:lnTo>
                    <a:lnTo>
                      <a:pt x="151" y="764"/>
                    </a:lnTo>
                    <a:lnTo>
                      <a:pt x="135" y="752"/>
                    </a:lnTo>
                    <a:lnTo>
                      <a:pt x="120" y="738"/>
                    </a:lnTo>
                    <a:lnTo>
                      <a:pt x="105" y="723"/>
                    </a:lnTo>
                    <a:lnTo>
                      <a:pt x="91" y="709"/>
                    </a:lnTo>
                    <a:lnTo>
                      <a:pt x="79" y="693"/>
                    </a:lnTo>
                    <a:lnTo>
                      <a:pt x="66" y="677"/>
                    </a:lnTo>
                    <a:lnTo>
                      <a:pt x="55" y="660"/>
                    </a:lnTo>
                    <a:lnTo>
                      <a:pt x="45" y="643"/>
                    </a:lnTo>
                    <a:lnTo>
                      <a:pt x="36" y="626"/>
                    </a:lnTo>
                    <a:lnTo>
                      <a:pt x="28" y="608"/>
                    </a:lnTo>
                    <a:lnTo>
                      <a:pt x="21" y="589"/>
                    </a:lnTo>
                    <a:lnTo>
                      <a:pt x="14" y="570"/>
                    </a:lnTo>
                    <a:lnTo>
                      <a:pt x="10" y="550"/>
                    </a:lnTo>
                    <a:lnTo>
                      <a:pt x="5" y="531"/>
                    </a:lnTo>
                    <a:lnTo>
                      <a:pt x="2" y="510"/>
                    </a:lnTo>
                    <a:lnTo>
                      <a:pt x="1" y="490"/>
                    </a:lnTo>
                    <a:lnTo>
                      <a:pt x="0" y="470"/>
                    </a:lnTo>
                    <a:lnTo>
                      <a:pt x="0" y="448"/>
                    </a:lnTo>
                    <a:lnTo>
                      <a:pt x="2" y="427"/>
                    </a:lnTo>
                    <a:lnTo>
                      <a:pt x="2" y="427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96" name="Freeform 60"/>
              <p:cNvSpPr>
                <a:spLocks/>
              </p:cNvSpPr>
              <p:nvPr/>
            </p:nvSpPr>
            <p:spPr bwMode="auto">
              <a:xfrm>
                <a:off x="2264" y="1317"/>
                <a:ext cx="830" cy="829"/>
              </a:xfrm>
              <a:custGeom>
                <a:avLst/>
                <a:gdLst>
                  <a:gd name="T0" fmla="*/ 425 w 830"/>
                  <a:gd name="T1" fmla="*/ 829 h 829"/>
                  <a:gd name="T2" fmla="*/ 486 w 830"/>
                  <a:gd name="T3" fmla="*/ 822 h 829"/>
                  <a:gd name="T4" fmla="*/ 544 w 830"/>
                  <a:gd name="T5" fmla="*/ 805 h 829"/>
                  <a:gd name="T6" fmla="*/ 599 w 830"/>
                  <a:gd name="T7" fmla="*/ 779 h 829"/>
                  <a:gd name="T8" fmla="*/ 650 w 830"/>
                  <a:gd name="T9" fmla="*/ 744 h 829"/>
                  <a:gd name="T10" fmla="*/ 696 w 830"/>
                  <a:gd name="T11" fmla="*/ 702 h 829"/>
                  <a:gd name="T12" fmla="*/ 736 w 830"/>
                  <a:gd name="T13" fmla="*/ 653 h 829"/>
                  <a:gd name="T14" fmla="*/ 771 w 830"/>
                  <a:gd name="T15" fmla="*/ 600 h 829"/>
                  <a:gd name="T16" fmla="*/ 798 w 830"/>
                  <a:gd name="T17" fmla="*/ 543 h 829"/>
                  <a:gd name="T18" fmla="*/ 818 w 830"/>
                  <a:gd name="T19" fmla="*/ 482 h 829"/>
                  <a:gd name="T20" fmla="*/ 829 w 830"/>
                  <a:gd name="T21" fmla="*/ 420 h 829"/>
                  <a:gd name="T22" fmla="*/ 830 w 830"/>
                  <a:gd name="T23" fmla="*/ 376 h 829"/>
                  <a:gd name="T24" fmla="*/ 824 w 830"/>
                  <a:gd name="T25" fmla="*/ 313 h 829"/>
                  <a:gd name="T26" fmla="*/ 806 w 830"/>
                  <a:gd name="T27" fmla="*/ 254 h 829"/>
                  <a:gd name="T28" fmla="*/ 778 w 830"/>
                  <a:gd name="T29" fmla="*/ 200 h 829"/>
                  <a:gd name="T30" fmla="*/ 742 w 830"/>
                  <a:gd name="T31" fmla="*/ 151 h 829"/>
                  <a:gd name="T32" fmla="*/ 698 w 830"/>
                  <a:gd name="T33" fmla="*/ 107 h 829"/>
                  <a:gd name="T34" fmla="*/ 647 w 830"/>
                  <a:gd name="T35" fmla="*/ 71 h 829"/>
                  <a:gd name="T36" fmla="*/ 591 w 830"/>
                  <a:gd name="T37" fmla="*/ 41 h 829"/>
                  <a:gd name="T38" fmla="*/ 530 w 830"/>
                  <a:gd name="T39" fmla="*/ 19 h 829"/>
                  <a:gd name="T40" fmla="*/ 465 w 830"/>
                  <a:gd name="T41" fmla="*/ 5 h 829"/>
                  <a:gd name="T42" fmla="*/ 422 w 830"/>
                  <a:gd name="T43" fmla="*/ 0 h 829"/>
                  <a:gd name="T44" fmla="*/ 360 w 830"/>
                  <a:gd name="T45" fmla="*/ 4 h 829"/>
                  <a:gd name="T46" fmla="*/ 302 w 830"/>
                  <a:gd name="T47" fmla="*/ 18 h 829"/>
                  <a:gd name="T48" fmla="*/ 246 w 830"/>
                  <a:gd name="T49" fmla="*/ 42 h 829"/>
                  <a:gd name="T50" fmla="*/ 194 w 830"/>
                  <a:gd name="T51" fmla="*/ 74 h 829"/>
                  <a:gd name="T52" fmla="*/ 147 w 830"/>
                  <a:gd name="T53" fmla="*/ 115 h 829"/>
                  <a:gd name="T54" fmla="*/ 105 w 830"/>
                  <a:gd name="T55" fmla="*/ 162 h 829"/>
                  <a:gd name="T56" fmla="*/ 70 w 830"/>
                  <a:gd name="T57" fmla="*/ 214 h 829"/>
                  <a:gd name="T58" fmla="*/ 40 w 830"/>
                  <a:gd name="T59" fmla="*/ 270 h 829"/>
                  <a:gd name="T60" fmla="*/ 18 w 830"/>
                  <a:gd name="T61" fmla="*/ 330 h 829"/>
                  <a:gd name="T62" fmla="*/ 5 w 830"/>
                  <a:gd name="T63" fmla="*/ 392 h 829"/>
                  <a:gd name="T64" fmla="*/ 0 w 830"/>
                  <a:gd name="T65" fmla="*/ 435 h 829"/>
                  <a:gd name="T66" fmla="*/ 3 w 830"/>
                  <a:gd name="T67" fmla="*/ 499 h 829"/>
                  <a:gd name="T68" fmla="*/ 17 w 830"/>
                  <a:gd name="T69" fmla="*/ 559 h 829"/>
                  <a:gd name="T70" fmla="*/ 41 w 830"/>
                  <a:gd name="T71" fmla="*/ 614 h 829"/>
                  <a:gd name="T72" fmla="*/ 74 w 830"/>
                  <a:gd name="T73" fmla="*/ 664 h 829"/>
                  <a:gd name="T74" fmla="*/ 115 w 830"/>
                  <a:gd name="T75" fmla="*/ 710 h 829"/>
                  <a:gd name="T76" fmla="*/ 163 w 830"/>
                  <a:gd name="T77" fmla="*/ 748 h 829"/>
                  <a:gd name="T78" fmla="*/ 217 w 830"/>
                  <a:gd name="T79" fmla="*/ 780 h 829"/>
                  <a:gd name="T80" fmla="*/ 276 w 830"/>
                  <a:gd name="T81" fmla="*/ 804 h 829"/>
                  <a:gd name="T82" fmla="*/ 339 w 830"/>
                  <a:gd name="T83" fmla="*/ 821 h 829"/>
                  <a:gd name="T84" fmla="*/ 383 w 830"/>
                  <a:gd name="T85" fmla="*/ 827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0" h="829">
                    <a:moveTo>
                      <a:pt x="383" y="827"/>
                    </a:moveTo>
                    <a:lnTo>
                      <a:pt x="405" y="829"/>
                    </a:lnTo>
                    <a:lnTo>
                      <a:pt x="425" y="829"/>
                    </a:lnTo>
                    <a:lnTo>
                      <a:pt x="445" y="828"/>
                    </a:lnTo>
                    <a:lnTo>
                      <a:pt x="466" y="826"/>
                    </a:lnTo>
                    <a:lnTo>
                      <a:pt x="486" y="822"/>
                    </a:lnTo>
                    <a:lnTo>
                      <a:pt x="506" y="818"/>
                    </a:lnTo>
                    <a:lnTo>
                      <a:pt x="525" y="812"/>
                    </a:lnTo>
                    <a:lnTo>
                      <a:pt x="544" y="805"/>
                    </a:lnTo>
                    <a:lnTo>
                      <a:pt x="563" y="797"/>
                    </a:lnTo>
                    <a:lnTo>
                      <a:pt x="581" y="788"/>
                    </a:lnTo>
                    <a:lnTo>
                      <a:pt x="599" y="779"/>
                    </a:lnTo>
                    <a:lnTo>
                      <a:pt x="616" y="768"/>
                    </a:lnTo>
                    <a:lnTo>
                      <a:pt x="633" y="756"/>
                    </a:lnTo>
                    <a:lnTo>
                      <a:pt x="650" y="744"/>
                    </a:lnTo>
                    <a:lnTo>
                      <a:pt x="666" y="730"/>
                    </a:lnTo>
                    <a:lnTo>
                      <a:pt x="681" y="716"/>
                    </a:lnTo>
                    <a:lnTo>
                      <a:pt x="696" y="702"/>
                    </a:lnTo>
                    <a:lnTo>
                      <a:pt x="710" y="686"/>
                    </a:lnTo>
                    <a:lnTo>
                      <a:pt x="724" y="670"/>
                    </a:lnTo>
                    <a:lnTo>
                      <a:pt x="736" y="653"/>
                    </a:lnTo>
                    <a:lnTo>
                      <a:pt x="749" y="636"/>
                    </a:lnTo>
                    <a:lnTo>
                      <a:pt x="760" y="618"/>
                    </a:lnTo>
                    <a:lnTo>
                      <a:pt x="771" y="600"/>
                    </a:lnTo>
                    <a:lnTo>
                      <a:pt x="781" y="582"/>
                    </a:lnTo>
                    <a:lnTo>
                      <a:pt x="790" y="562"/>
                    </a:lnTo>
                    <a:lnTo>
                      <a:pt x="798" y="543"/>
                    </a:lnTo>
                    <a:lnTo>
                      <a:pt x="806" y="523"/>
                    </a:lnTo>
                    <a:lnTo>
                      <a:pt x="812" y="503"/>
                    </a:lnTo>
                    <a:lnTo>
                      <a:pt x="818" y="482"/>
                    </a:lnTo>
                    <a:lnTo>
                      <a:pt x="823" y="462"/>
                    </a:lnTo>
                    <a:lnTo>
                      <a:pt x="826" y="441"/>
                    </a:lnTo>
                    <a:lnTo>
                      <a:pt x="829" y="420"/>
                    </a:lnTo>
                    <a:lnTo>
                      <a:pt x="829" y="420"/>
                    </a:lnTo>
                    <a:lnTo>
                      <a:pt x="830" y="398"/>
                    </a:lnTo>
                    <a:lnTo>
                      <a:pt x="830" y="376"/>
                    </a:lnTo>
                    <a:lnTo>
                      <a:pt x="829" y="354"/>
                    </a:lnTo>
                    <a:lnTo>
                      <a:pt x="827" y="334"/>
                    </a:lnTo>
                    <a:lnTo>
                      <a:pt x="824" y="313"/>
                    </a:lnTo>
                    <a:lnTo>
                      <a:pt x="819" y="293"/>
                    </a:lnTo>
                    <a:lnTo>
                      <a:pt x="813" y="273"/>
                    </a:lnTo>
                    <a:lnTo>
                      <a:pt x="806" y="254"/>
                    </a:lnTo>
                    <a:lnTo>
                      <a:pt x="798" y="235"/>
                    </a:lnTo>
                    <a:lnTo>
                      <a:pt x="789" y="217"/>
                    </a:lnTo>
                    <a:lnTo>
                      <a:pt x="778" y="200"/>
                    </a:lnTo>
                    <a:lnTo>
                      <a:pt x="767" y="183"/>
                    </a:lnTo>
                    <a:lnTo>
                      <a:pt x="755" y="166"/>
                    </a:lnTo>
                    <a:lnTo>
                      <a:pt x="742" y="151"/>
                    </a:lnTo>
                    <a:lnTo>
                      <a:pt x="729" y="135"/>
                    </a:lnTo>
                    <a:lnTo>
                      <a:pt x="714" y="121"/>
                    </a:lnTo>
                    <a:lnTo>
                      <a:pt x="698" y="107"/>
                    </a:lnTo>
                    <a:lnTo>
                      <a:pt x="682" y="95"/>
                    </a:lnTo>
                    <a:lnTo>
                      <a:pt x="665" y="82"/>
                    </a:lnTo>
                    <a:lnTo>
                      <a:pt x="647" y="71"/>
                    </a:lnTo>
                    <a:lnTo>
                      <a:pt x="629" y="60"/>
                    </a:lnTo>
                    <a:lnTo>
                      <a:pt x="610" y="50"/>
                    </a:lnTo>
                    <a:lnTo>
                      <a:pt x="591" y="41"/>
                    </a:lnTo>
                    <a:lnTo>
                      <a:pt x="571" y="33"/>
                    </a:lnTo>
                    <a:lnTo>
                      <a:pt x="551" y="26"/>
                    </a:lnTo>
                    <a:lnTo>
                      <a:pt x="530" y="19"/>
                    </a:lnTo>
                    <a:lnTo>
                      <a:pt x="509" y="13"/>
                    </a:lnTo>
                    <a:lnTo>
                      <a:pt x="487" y="9"/>
                    </a:lnTo>
                    <a:lnTo>
                      <a:pt x="465" y="5"/>
                    </a:lnTo>
                    <a:lnTo>
                      <a:pt x="443" y="2"/>
                    </a:lnTo>
                    <a:lnTo>
                      <a:pt x="443" y="2"/>
                    </a:lnTo>
                    <a:lnTo>
                      <a:pt x="422" y="0"/>
                    </a:lnTo>
                    <a:lnTo>
                      <a:pt x="401" y="0"/>
                    </a:lnTo>
                    <a:lnTo>
                      <a:pt x="381" y="1"/>
                    </a:lnTo>
                    <a:lnTo>
                      <a:pt x="360" y="4"/>
                    </a:lnTo>
                    <a:lnTo>
                      <a:pt x="340" y="7"/>
                    </a:lnTo>
                    <a:lnTo>
                      <a:pt x="321" y="12"/>
                    </a:lnTo>
                    <a:lnTo>
                      <a:pt x="302" y="18"/>
                    </a:lnTo>
                    <a:lnTo>
                      <a:pt x="283" y="25"/>
                    </a:lnTo>
                    <a:lnTo>
                      <a:pt x="264" y="32"/>
                    </a:lnTo>
                    <a:lnTo>
                      <a:pt x="246" y="42"/>
                    </a:lnTo>
                    <a:lnTo>
                      <a:pt x="228" y="52"/>
                    </a:lnTo>
                    <a:lnTo>
                      <a:pt x="211" y="63"/>
                    </a:lnTo>
                    <a:lnTo>
                      <a:pt x="194" y="74"/>
                    </a:lnTo>
                    <a:lnTo>
                      <a:pt x="178" y="87"/>
                    </a:lnTo>
                    <a:lnTo>
                      <a:pt x="162" y="100"/>
                    </a:lnTo>
                    <a:lnTo>
                      <a:pt x="147" y="115"/>
                    </a:lnTo>
                    <a:lnTo>
                      <a:pt x="133" y="130"/>
                    </a:lnTo>
                    <a:lnTo>
                      <a:pt x="118" y="145"/>
                    </a:lnTo>
                    <a:lnTo>
                      <a:pt x="105" y="162"/>
                    </a:lnTo>
                    <a:lnTo>
                      <a:pt x="93" y="178"/>
                    </a:lnTo>
                    <a:lnTo>
                      <a:pt x="81" y="196"/>
                    </a:lnTo>
                    <a:lnTo>
                      <a:pt x="70" y="214"/>
                    </a:lnTo>
                    <a:lnTo>
                      <a:pt x="59" y="232"/>
                    </a:lnTo>
                    <a:lnTo>
                      <a:pt x="49" y="251"/>
                    </a:lnTo>
                    <a:lnTo>
                      <a:pt x="40" y="270"/>
                    </a:lnTo>
                    <a:lnTo>
                      <a:pt x="32" y="289"/>
                    </a:lnTo>
                    <a:lnTo>
                      <a:pt x="25" y="310"/>
                    </a:lnTo>
                    <a:lnTo>
                      <a:pt x="18" y="330"/>
                    </a:lnTo>
                    <a:lnTo>
                      <a:pt x="13" y="351"/>
                    </a:lnTo>
                    <a:lnTo>
                      <a:pt x="8" y="371"/>
                    </a:lnTo>
                    <a:lnTo>
                      <a:pt x="5" y="392"/>
                    </a:lnTo>
                    <a:lnTo>
                      <a:pt x="2" y="413"/>
                    </a:lnTo>
                    <a:lnTo>
                      <a:pt x="2" y="413"/>
                    </a:lnTo>
                    <a:lnTo>
                      <a:pt x="0" y="435"/>
                    </a:lnTo>
                    <a:lnTo>
                      <a:pt x="0" y="457"/>
                    </a:lnTo>
                    <a:lnTo>
                      <a:pt x="1" y="478"/>
                    </a:lnTo>
                    <a:lnTo>
                      <a:pt x="3" y="499"/>
                    </a:lnTo>
                    <a:lnTo>
                      <a:pt x="6" y="520"/>
                    </a:lnTo>
                    <a:lnTo>
                      <a:pt x="11" y="540"/>
                    </a:lnTo>
                    <a:lnTo>
                      <a:pt x="17" y="559"/>
                    </a:lnTo>
                    <a:lnTo>
                      <a:pt x="24" y="578"/>
                    </a:lnTo>
                    <a:lnTo>
                      <a:pt x="32" y="597"/>
                    </a:lnTo>
                    <a:lnTo>
                      <a:pt x="41" y="614"/>
                    </a:lnTo>
                    <a:lnTo>
                      <a:pt x="51" y="631"/>
                    </a:lnTo>
                    <a:lnTo>
                      <a:pt x="62" y="648"/>
                    </a:lnTo>
                    <a:lnTo>
                      <a:pt x="74" y="664"/>
                    </a:lnTo>
                    <a:lnTo>
                      <a:pt x="87" y="680"/>
                    </a:lnTo>
                    <a:lnTo>
                      <a:pt x="100" y="695"/>
                    </a:lnTo>
                    <a:lnTo>
                      <a:pt x="115" y="710"/>
                    </a:lnTo>
                    <a:lnTo>
                      <a:pt x="130" y="723"/>
                    </a:lnTo>
                    <a:lnTo>
                      <a:pt x="146" y="736"/>
                    </a:lnTo>
                    <a:lnTo>
                      <a:pt x="163" y="748"/>
                    </a:lnTo>
                    <a:lnTo>
                      <a:pt x="180" y="759"/>
                    </a:lnTo>
                    <a:lnTo>
                      <a:pt x="198" y="770"/>
                    </a:lnTo>
                    <a:lnTo>
                      <a:pt x="217" y="780"/>
                    </a:lnTo>
                    <a:lnTo>
                      <a:pt x="236" y="789"/>
                    </a:lnTo>
                    <a:lnTo>
                      <a:pt x="256" y="797"/>
                    </a:lnTo>
                    <a:lnTo>
                      <a:pt x="276" y="804"/>
                    </a:lnTo>
                    <a:lnTo>
                      <a:pt x="297" y="810"/>
                    </a:lnTo>
                    <a:lnTo>
                      <a:pt x="318" y="816"/>
                    </a:lnTo>
                    <a:lnTo>
                      <a:pt x="339" y="821"/>
                    </a:lnTo>
                    <a:lnTo>
                      <a:pt x="361" y="825"/>
                    </a:lnTo>
                    <a:lnTo>
                      <a:pt x="383" y="827"/>
                    </a:lnTo>
                    <a:lnTo>
                      <a:pt x="383" y="827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397" name="Group 61"/>
            <p:cNvGrpSpPr>
              <a:grpSpLocks/>
            </p:cNvGrpSpPr>
            <p:nvPr/>
          </p:nvGrpSpPr>
          <p:grpSpPr bwMode="auto">
            <a:xfrm>
              <a:off x="2765" y="1757"/>
              <a:ext cx="632" cy="791"/>
              <a:chOff x="2355" y="1334"/>
              <a:chExt cx="632" cy="791"/>
            </a:xfrm>
          </p:grpSpPr>
          <p:grpSp>
            <p:nvGrpSpPr>
              <p:cNvPr id="270398" name="Group 62"/>
              <p:cNvGrpSpPr>
                <a:grpSpLocks/>
              </p:cNvGrpSpPr>
              <p:nvPr/>
            </p:nvGrpSpPr>
            <p:grpSpPr bwMode="auto">
              <a:xfrm>
                <a:off x="2362" y="1334"/>
                <a:ext cx="621" cy="447"/>
                <a:chOff x="2362" y="1334"/>
                <a:chExt cx="621" cy="447"/>
              </a:xfrm>
            </p:grpSpPr>
            <p:sp>
              <p:nvSpPr>
                <p:cNvPr id="270399" name="Freeform 63"/>
                <p:cNvSpPr>
                  <a:spLocks/>
                </p:cNvSpPr>
                <p:nvPr/>
              </p:nvSpPr>
              <p:spPr bwMode="auto">
                <a:xfrm>
                  <a:off x="2362" y="1416"/>
                  <a:ext cx="243" cy="172"/>
                </a:xfrm>
                <a:custGeom>
                  <a:avLst/>
                  <a:gdLst>
                    <a:gd name="T0" fmla="*/ 243 w 243"/>
                    <a:gd name="T1" fmla="*/ 0 h 172"/>
                    <a:gd name="T2" fmla="*/ 240 w 243"/>
                    <a:gd name="T3" fmla="*/ 0 h 172"/>
                    <a:gd name="T4" fmla="*/ 232 w 243"/>
                    <a:gd name="T5" fmla="*/ 3 h 172"/>
                    <a:gd name="T6" fmla="*/ 220 w 243"/>
                    <a:gd name="T7" fmla="*/ 6 h 172"/>
                    <a:gd name="T8" fmla="*/ 204 w 243"/>
                    <a:gd name="T9" fmla="*/ 12 h 172"/>
                    <a:gd name="T10" fmla="*/ 185 w 243"/>
                    <a:gd name="T11" fmla="*/ 18 h 172"/>
                    <a:gd name="T12" fmla="*/ 164 w 243"/>
                    <a:gd name="T13" fmla="*/ 27 h 172"/>
                    <a:gd name="T14" fmla="*/ 141 w 243"/>
                    <a:gd name="T15" fmla="*/ 38 h 172"/>
                    <a:gd name="T16" fmla="*/ 117 w 243"/>
                    <a:gd name="T17" fmla="*/ 50 h 172"/>
                    <a:gd name="T18" fmla="*/ 94 w 243"/>
                    <a:gd name="T19" fmla="*/ 65 h 172"/>
                    <a:gd name="T20" fmla="*/ 71 w 243"/>
                    <a:gd name="T21" fmla="*/ 82 h 172"/>
                    <a:gd name="T22" fmla="*/ 49 w 243"/>
                    <a:gd name="T23" fmla="*/ 100 h 172"/>
                    <a:gd name="T24" fmla="*/ 29 w 243"/>
                    <a:gd name="T25" fmla="*/ 122 h 172"/>
                    <a:gd name="T26" fmla="*/ 13 w 243"/>
                    <a:gd name="T27" fmla="*/ 145 h 172"/>
                    <a:gd name="T28" fmla="*/ 0 w 243"/>
                    <a:gd name="T29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3" h="172">
                      <a:moveTo>
                        <a:pt x="243" y="0"/>
                      </a:moveTo>
                      <a:lnTo>
                        <a:pt x="240" y="0"/>
                      </a:lnTo>
                      <a:lnTo>
                        <a:pt x="232" y="3"/>
                      </a:lnTo>
                      <a:lnTo>
                        <a:pt x="220" y="6"/>
                      </a:lnTo>
                      <a:lnTo>
                        <a:pt x="204" y="12"/>
                      </a:lnTo>
                      <a:lnTo>
                        <a:pt x="185" y="18"/>
                      </a:lnTo>
                      <a:lnTo>
                        <a:pt x="164" y="27"/>
                      </a:lnTo>
                      <a:lnTo>
                        <a:pt x="141" y="38"/>
                      </a:lnTo>
                      <a:lnTo>
                        <a:pt x="117" y="50"/>
                      </a:lnTo>
                      <a:lnTo>
                        <a:pt x="94" y="65"/>
                      </a:lnTo>
                      <a:lnTo>
                        <a:pt x="71" y="82"/>
                      </a:lnTo>
                      <a:lnTo>
                        <a:pt x="49" y="100"/>
                      </a:lnTo>
                      <a:lnTo>
                        <a:pt x="29" y="122"/>
                      </a:lnTo>
                      <a:lnTo>
                        <a:pt x="13" y="145"/>
                      </a:lnTo>
                      <a:lnTo>
                        <a:pt x="0" y="17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0" name="Freeform 64"/>
                <p:cNvSpPr>
                  <a:spLocks/>
                </p:cNvSpPr>
                <p:nvPr/>
              </p:nvSpPr>
              <p:spPr bwMode="auto">
                <a:xfrm>
                  <a:off x="2388" y="1479"/>
                  <a:ext cx="173" cy="297"/>
                </a:xfrm>
                <a:custGeom>
                  <a:avLst/>
                  <a:gdLst>
                    <a:gd name="T0" fmla="*/ 173 w 173"/>
                    <a:gd name="T1" fmla="*/ 0 h 297"/>
                    <a:gd name="T2" fmla="*/ 171 w 173"/>
                    <a:gd name="T3" fmla="*/ 1 h 297"/>
                    <a:gd name="T4" fmla="*/ 166 w 173"/>
                    <a:gd name="T5" fmla="*/ 3 h 297"/>
                    <a:gd name="T6" fmla="*/ 158 w 173"/>
                    <a:gd name="T7" fmla="*/ 7 h 297"/>
                    <a:gd name="T8" fmla="*/ 148 w 173"/>
                    <a:gd name="T9" fmla="*/ 12 h 297"/>
                    <a:gd name="T10" fmla="*/ 136 w 173"/>
                    <a:gd name="T11" fmla="*/ 20 h 297"/>
                    <a:gd name="T12" fmla="*/ 123 w 173"/>
                    <a:gd name="T13" fmla="*/ 29 h 297"/>
                    <a:gd name="T14" fmla="*/ 109 w 173"/>
                    <a:gd name="T15" fmla="*/ 41 h 297"/>
                    <a:gd name="T16" fmla="*/ 93 w 173"/>
                    <a:gd name="T17" fmla="*/ 55 h 297"/>
                    <a:gd name="T18" fmla="*/ 78 w 173"/>
                    <a:gd name="T19" fmla="*/ 71 h 297"/>
                    <a:gd name="T20" fmla="*/ 63 w 173"/>
                    <a:gd name="T21" fmla="*/ 89 h 297"/>
                    <a:gd name="T22" fmla="*/ 49 w 173"/>
                    <a:gd name="T23" fmla="*/ 111 h 297"/>
                    <a:gd name="T24" fmla="*/ 35 w 173"/>
                    <a:gd name="T25" fmla="*/ 134 h 297"/>
                    <a:gd name="T26" fmla="*/ 24 w 173"/>
                    <a:gd name="T27" fmla="*/ 160 h 297"/>
                    <a:gd name="T28" fmla="*/ 14 w 173"/>
                    <a:gd name="T29" fmla="*/ 190 h 297"/>
                    <a:gd name="T30" fmla="*/ 6 w 173"/>
                    <a:gd name="T31" fmla="*/ 223 h 297"/>
                    <a:gd name="T32" fmla="*/ 2 w 173"/>
                    <a:gd name="T33" fmla="*/ 258 h 297"/>
                    <a:gd name="T34" fmla="*/ 0 w 173"/>
                    <a:gd name="T35" fmla="*/ 297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3" h="297">
                      <a:moveTo>
                        <a:pt x="173" y="0"/>
                      </a:moveTo>
                      <a:lnTo>
                        <a:pt x="171" y="1"/>
                      </a:lnTo>
                      <a:lnTo>
                        <a:pt x="166" y="3"/>
                      </a:lnTo>
                      <a:lnTo>
                        <a:pt x="158" y="7"/>
                      </a:lnTo>
                      <a:lnTo>
                        <a:pt x="148" y="12"/>
                      </a:lnTo>
                      <a:lnTo>
                        <a:pt x="136" y="20"/>
                      </a:lnTo>
                      <a:lnTo>
                        <a:pt x="123" y="29"/>
                      </a:lnTo>
                      <a:lnTo>
                        <a:pt x="109" y="41"/>
                      </a:lnTo>
                      <a:lnTo>
                        <a:pt x="93" y="55"/>
                      </a:lnTo>
                      <a:lnTo>
                        <a:pt x="78" y="71"/>
                      </a:lnTo>
                      <a:lnTo>
                        <a:pt x="63" y="89"/>
                      </a:lnTo>
                      <a:lnTo>
                        <a:pt x="49" y="111"/>
                      </a:lnTo>
                      <a:lnTo>
                        <a:pt x="35" y="134"/>
                      </a:lnTo>
                      <a:lnTo>
                        <a:pt x="24" y="160"/>
                      </a:lnTo>
                      <a:lnTo>
                        <a:pt x="14" y="190"/>
                      </a:lnTo>
                      <a:lnTo>
                        <a:pt x="6" y="223"/>
                      </a:lnTo>
                      <a:lnTo>
                        <a:pt x="2" y="258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1" name="Freeform 65"/>
                <p:cNvSpPr>
                  <a:spLocks/>
                </p:cNvSpPr>
                <p:nvPr/>
              </p:nvSpPr>
              <p:spPr bwMode="auto">
                <a:xfrm>
                  <a:off x="2542" y="1514"/>
                  <a:ext cx="78" cy="195"/>
                </a:xfrm>
                <a:custGeom>
                  <a:avLst/>
                  <a:gdLst>
                    <a:gd name="T0" fmla="*/ 78 w 78"/>
                    <a:gd name="T1" fmla="*/ 0 h 195"/>
                    <a:gd name="T2" fmla="*/ 76 w 78"/>
                    <a:gd name="T3" fmla="*/ 3 h 195"/>
                    <a:gd name="T4" fmla="*/ 69 w 78"/>
                    <a:gd name="T5" fmla="*/ 13 h 195"/>
                    <a:gd name="T6" fmla="*/ 59 w 78"/>
                    <a:gd name="T7" fmla="*/ 28 h 195"/>
                    <a:gd name="T8" fmla="*/ 47 w 78"/>
                    <a:gd name="T9" fmla="*/ 50 h 195"/>
                    <a:gd name="T10" fmla="*/ 34 w 78"/>
                    <a:gd name="T11" fmla="*/ 78 h 195"/>
                    <a:gd name="T12" fmla="*/ 21 w 78"/>
                    <a:gd name="T13" fmla="*/ 111 h 195"/>
                    <a:gd name="T14" fmla="*/ 9 w 78"/>
                    <a:gd name="T15" fmla="*/ 150 h 195"/>
                    <a:gd name="T16" fmla="*/ 0 w 78"/>
                    <a:gd name="T1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195">
                      <a:moveTo>
                        <a:pt x="78" y="0"/>
                      </a:moveTo>
                      <a:lnTo>
                        <a:pt x="76" y="3"/>
                      </a:lnTo>
                      <a:lnTo>
                        <a:pt x="69" y="13"/>
                      </a:lnTo>
                      <a:lnTo>
                        <a:pt x="59" y="28"/>
                      </a:lnTo>
                      <a:lnTo>
                        <a:pt x="47" y="50"/>
                      </a:lnTo>
                      <a:lnTo>
                        <a:pt x="34" y="78"/>
                      </a:lnTo>
                      <a:lnTo>
                        <a:pt x="21" y="111"/>
                      </a:lnTo>
                      <a:lnTo>
                        <a:pt x="9" y="150"/>
                      </a:lnTo>
                      <a:lnTo>
                        <a:pt x="0" y="19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2" name="Freeform 66"/>
                <p:cNvSpPr>
                  <a:spLocks/>
                </p:cNvSpPr>
                <p:nvPr/>
              </p:nvSpPr>
              <p:spPr bwMode="auto">
                <a:xfrm>
                  <a:off x="2754" y="1392"/>
                  <a:ext cx="229" cy="389"/>
                </a:xfrm>
                <a:custGeom>
                  <a:avLst/>
                  <a:gdLst>
                    <a:gd name="T0" fmla="*/ 0 w 229"/>
                    <a:gd name="T1" fmla="*/ 0 h 389"/>
                    <a:gd name="T2" fmla="*/ 1 w 229"/>
                    <a:gd name="T3" fmla="*/ 0 h 389"/>
                    <a:gd name="T4" fmla="*/ 4 w 229"/>
                    <a:gd name="T5" fmla="*/ 2 h 389"/>
                    <a:gd name="T6" fmla="*/ 10 w 229"/>
                    <a:gd name="T7" fmla="*/ 5 h 389"/>
                    <a:gd name="T8" fmla="*/ 18 w 229"/>
                    <a:gd name="T9" fmla="*/ 8 h 389"/>
                    <a:gd name="T10" fmla="*/ 27 w 229"/>
                    <a:gd name="T11" fmla="*/ 13 h 389"/>
                    <a:gd name="T12" fmla="*/ 38 w 229"/>
                    <a:gd name="T13" fmla="*/ 19 h 389"/>
                    <a:gd name="T14" fmla="*/ 50 w 229"/>
                    <a:gd name="T15" fmla="*/ 25 h 389"/>
                    <a:gd name="T16" fmla="*/ 63 w 229"/>
                    <a:gd name="T17" fmla="*/ 33 h 389"/>
                    <a:gd name="T18" fmla="*/ 77 w 229"/>
                    <a:gd name="T19" fmla="*/ 42 h 389"/>
                    <a:gd name="T20" fmla="*/ 91 w 229"/>
                    <a:gd name="T21" fmla="*/ 53 h 389"/>
                    <a:gd name="T22" fmla="*/ 106 w 229"/>
                    <a:gd name="T23" fmla="*/ 64 h 389"/>
                    <a:gd name="T24" fmla="*/ 121 w 229"/>
                    <a:gd name="T25" fmla="*/ 77 h 389"/>
                    <a:gd name="T26" fmla="*/ 136 w 229"/>
                    <a:gd name="T27" fmla="*/ 91 h 389"/>
                    <a:gd name="T28" fmla="*/ 150 w 229"/>
                    <a:gd name="T29" fmla="*/ 106 h 389"/>
                    <a:gd name="T30" fmla="*/ 164 w 229"/>
                    <a:gd name="T31" fmla="*/ 122 h 389"/>
                    <a:gd name="T32" fmla="*/ 177 w 229"/>
                    <a:gd name="T33" fmla="*/ 140 h 389"/>
                    <a:gd name="T34" fmla="*/ 189 w 229"/>
                    <a:gd name="T35" fmla="*/ 159 h 389"/>
                    <a:gd name="T36" fmla="*/ 200 w 229"/>
                    <a:gd name="T37" fmla="*/ 179 h 389"/>
                    <a:gd name="T38" fmla="*/ 209 w 229"/>
                    <a:gd name="T39" fmla="*/ 201 h 389"/>
                    <a:gd name="T40" fmla="*/ 217 w 229"/>
                    <a:gd name="T41" fmla="*/ 224 h 389"/>
                    <a:gd name="T42" fmla="*/ 224 w 229"/>
                    <a:gd name="T43" fmla="*/ 247 h 389"/>
                    <a:gd name="T44" fmla="*/ 227 w 229"/>
                    <a:gd name="T45" fmla="*/ 273 h 389"/>
                    <a:gd name="T46" fmla="*/ 229 w 229"/>
                    <a:gd name="T47" fmla="*/ 300 h 389"/>
                    <a:gd name="T48" fmla="*/ 228 w 229"/>
                    <a:gd name="T49" fmla="*/ 328 h 389"/>
                    <a:gd name="T50" fmla="*/ 225 w 229"/>
                    <a:gd name="T51" fmla="*/ 358 h 389"/>
                    <a:gd name="T52" fmla="*/ 218 w 229"/>
                    <a:gd name="T53" fmla="*/ 389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9" h="389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" y="2"/>
                      </a:lnTo>
                      <a:lnTo>
                        <a:pt x="10" y="5"/>
                      </a:lnTo>
                      <a:lnTo>
                        <a:pt x="18" y="8"/>
                      </a:lnTo>
                      <a:lnTo>
                        <a:pt x="27" y="13"/>
                      </a:lnTo>
                      <a:lnTo>
                        <a:pt x="38" y="19"/>
                      </a:lnTo>
                      <a:lnTo>
                        <a:pt x="50" y="25"/>
                      </a:lnTo>
                      <a:lnTo>
                        <a:pt x="63" y="33"/>
                      </a:lnTo>
                      <a:lnTo>
                        <a:pt x="77" y="42"/>
                      </a:lnTo>
                      <a:lnTo>
                        <a:pt x="91" y="53"/>
                      </a:lnTo>
                      <a:lnTo>
                        <a:pt x="106" y="64"/>
                      </a:lnTo>
                      <a:lnTo>
                        <a:pt x="121" y="77"/>
                      </a:lnTo>
                      <a:lnTo>
                        <a:pt x="136" y="91"/>
                      </a:lnTo>
                      <a:lnTo>
                        <a:pt x="150" y="106"/>
                      </a:lnTo>
                      <a:lnTo>
                        <a:pt x="164" y="122"/>
                      </a:lnTo>
                      <a:lnTo>
                        <a:pt x="177" y="140"/>
                      </a:lnTo>
                      <a:lnTo>
                        <a:pt x="189" y="159"/>
                      </a:lnTo>
                      <a:lnTo>
                        <a:pt x="200" y="179"/>
                      </a:lnTo>
                      <a:lnTo>
                        <a:pt x="209" y="201"/>
                      </a:lnTo>
                      <a:lnTo>
                        <a:pt x="217" y="224"/>
                      </a:lnTo>
                      <a:lnTo>
                        <a:pt x="224" y="247"/>
                      </a:lnTo>
                      <a:lnTo>
                        <a:pt x="227" y="273"/>
                      </a:lnTo>
                      <a:lnTo>
                        <a:pt x="229" y="300"/>
                      </a:lnTo>
                      <a:lnTo>
                        <a:pt x="228" y="328"/>
                      </a:lnTo>
                      <a:lnTo>
                        <a:pt x="225" y="358"/>
                      </a:lnTo>
                      <a:lnTo>
                        <a:pt x="218" y="38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3" name="Freeform 67"/>
                <p:cNvSpPr>
                  <a:spLocks/>
                </p:cNvSpPr>
                <p:nvPr/>
              </p:nvSpPr>
              <p:spPr bwMode="auto">
                <a:xfrm>
                  <a:off x="2755" y="1362"/>
                  <a:ext cx="226" cy="168"/>
                </a:xfrm>
                <a:custGeom>
                  <a:avLst/>
                  <a:gdLst>
                    <a:gd name="T0" fmla="*/ 0 w 226"/>
                    <a:gd name="T1" fmla="*/ 0 h 168"/>
                    <a:gd name="T2" fmla="*/ 2 w 226"/>
                    <a:gd name="T3" fmla="*/ 1 h 168"/>
                    <a:gd name="T4" fmla="*/ 11 w 226"/>
                    <a:gd name="T5" fmla="*/ 3 h 168"/>
                    <a:gd name="T6" fmla="*/ 24 w 226"/>
                    <a:gd name="T7" fmla="*/ 9 h 168"/>
                    <a:gd name="T8" fmla="*/ 41 w 226"/>
                    <a:gd name="T9" fmla="*/ 16 h 168"/>
                    <a:gd name="T10" fmla="*/ 60 w 226"/>
                    <a:gd name="T11" fmla="*/ 25 h 168"/>
                    <a:gd name="T12" fmla="*/ 82 w 226"/>
                    <a:gd name="T13" fmla="*/ 37 h 168"/>
                    <a:gd name="T14" fmla="*/ 107 w 226"/>
                    <a:gd name="T15" fmla="*/ 52 h 168"/>
                    <a:gd name="T16" fmla="*/ 132 w 226"/>
                    <a:gd name="T17" fmla="*/ 69 h 168"/>
                    <a:gd name="T18" fmla="*/ 157 w 226"/>
                    <a:gd name="T19" fmla="*/ 89 h 168"/>
                    <a:gd name="T20" fmla="*/ 182 w 226"/>
                    <a:gd name="T21" fmla="*/ 112 h 168"/>
                    <a:gd name="T22" fmla="*/ 205 w 226"/>
                    <a:gd name="T23" fmla="*/ 138 h 168"/>
                    <a:gd name="T24" fmla="*/ 226 w 226"/>
                    <a:gd name="T25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6" h="168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11" y="3"/>
                      </a:lnTo>
                      <a:lnTo>
                        <a:pt x="24" y="9"/>
                      </a:lnTo>
                      <a:lnTo>
                        <a:pt x="41" y="16"/>
                      </a:lnTo>
                      <a:lnTo>
                        <a:pt x="60" y="25"/>
                      </a:lnTo>
                      <a:lnTo>
                        <a:pt x="82" y="37"/>
                      </a:lnTo>
                      <a:lnTo>
                        <a:pt x="107" y="52"/>
                      </a:lnTo>
                      <a:lnTo>
                        <a:pt x="132" y="69"/>
                      </a:lnTo>
                      <a:lnTo>
                        <a:pt x="157" y="89"/>
                      </a:lnTo>
                      <a:lnTo>
                        <a:pt x="182" y="112"/>
                      </a:lnTo>
                      <a:lnTo>
                        <a:pt x="205" y="138"/>
                      </a:lnTo>
                      <a:lnTo>
                        <a:pt x="226" y="16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4" name="Freeform 68"/>
                <p:cNvSpPr>
                  <a:spLocks/>
                </p:cNvSpPr>
                <p:nvPr/>
              </p:nvSpPr>
              <p:spPr bwMode="auto">
                <a:xfrm>
                  <a:off x="2730" y="1430"/>
                  <a:ext cx="87" cy="284"/>
                </a:xfrm>
                <a:custGeom>
                  <a:avLst/>
                  <a:gdLst>
                    <a:gd name="T0" fmla="*/ 0 w 87"/>
                    <a:gd name="T1" fmla="*/ 0 h 284"/>
                    <a:gd name="T2" fmla="*/ 1 w 87"/>
                    <a:gd name="T3" fmla="*/ 1 h 284"/>
                    <a:gd name="T4" fmla="*/ 6 w 87"/>
                    <a:gd name="T5" fmla="*/ 6 h 284"/>
                    <a:gd name="T6" fmla="*/ 12 w 87"/>
                    <a:gd name="T7" fmla="*/ 15 h 284"/>
                    <a:gd name="T8" fmla="*/ 20 w 87"/>
                    <a:gd name="T9" fmla="*/ 27 h 284"/>
                    <a:gd name="T10" fmla="*/ 29 w 87"/>
                    <a:gd name="T11" fmla="*/ 42 h 284"/>
                    <a:gd name="T12" fmla="*/ 39 w 87"/>
                    <a:gd name="T13" fmla="*/ 60 h 284"/>
                    <a:gd name="T14" fmla="*/ 50 w 87"/>
                    <a:gd name="T15" fmla="*/ 82 h 284"/>
                    <a:gd name="T16" fmla="*/ 60 w 87"/>
                    <a:gd name="T17" fmla="*/ 107 h 284"/>
                    <a:gd name="T18" fmla="*/ 69 w 87"/>
                    <a:gd name="T19" fmla="*/ 136 h 284"/>
                    <a:gd name="T20" fmla="*/ 77 w 87"/>
                    <a:gd name="T21" fmla="*/ 168 h 284"/>
                    <a:gd name="T22" fmla="*/ 83 w 87"/>
                    <a:gd name="T23" fmla="*/ 204 h 284"/>
                    <a:gd name="T24" fmla="*/ 86 w 87"/>
                    <a:gd name="T25" fmla="*/ 242 h 284"/>
                    <a:gd name="T26" fmla="*/ 87 w 87"/>
                    <a:gd name="T27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7" h="284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6"/>
                      </a:lnTo>
                      <a:lnTo>
                        <a:pt x="12" y="15"/>
                      </a:lnTo>
                      <a:lnTo>
                        <a:pt x="20" y="27"/>
                      </a:lnTo>
                      <a:lnTo>
                        <a:pt x="29" y="42"/>
                      </a:lnTo>
                      <a:lnTo>
                        <a:pt x="39" y="60"/>
                      </a:lnTo>
                      <a:lnTo>
                        <a:pt x="50" y="82"/>
                      </a:lnTo>
                      <a:lnTo>
                        <a:pt x="60" y="107"/>
                      </a:lnTo>
                      <a:lnTo>
                        <a:pt x="69" y="136"/>
                      </a:lnTo>
                      <a:lnTo>
                        <a:pt x="77" y="168"/>
                      </a:lnTo>
                      <a:lnTo>
                        <a:pt x="83" y="204"/>
                      </a:lnTo>
                      <a:lnTo>
                        <a:pt x="86" y="242"/>
                      </a:lnTo>
                      <a:lnTo>
                        <a:pt x="87" y="28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5" name="Freeform 69"/>
                <p:cNvSpPr>
                  <a:spLocks/>
                </p:cNvSpPr>
                <p:nvPr/>
              </p:nvSpPr>
              <p:spPr bwMode="auto">
                <a:xfrm>
                  <a:off x="2696" y="1454"/>
                  <a:ext cx="21" cy="314"/>
                </a:xfrm>
                <a:custGeom>
                  <a:avLst/>
                  <a:gdLst>
                    <a:gd name="T0" fmla="*/ 0 w 21"/>
                    <a:gd name="T1" fmla="*/ 0 h 314"/>
                    <a:gd name="T2" fmla="*/ 1 w 21"/>
                    <a:gd name="T3" fmla="*/ 3 h 314"/>
                    <a:gd name="T4" fmla="*/ 2 w 21"/>
                    <a:gd name="T5" fmla="*/ 10 h 314"/>
                    <a:gd name="T6" fmla="*/ 4 w 21"/>
                    <a:gd name="T7" fmla="*/ 21 h 314"/>
                    <a:gd name="T8" fmla="*/ 7 w 21"/>
                    <a:gd name="T9" fmla="*/ 37 h 314"/>
                    <a:gd name="T10" fmla="*/ 10 w 21"/>
                    <a:gd name="T11" fmla="*/ 56 h 314"/>
                    <a:gd name="T12" fmla="*/ 13 w 21"/>
                    <a:gd name="T13" fmla="*/ 79 h 314"/>
                    <a:gd name="T14" fmla="*/ 16 w 21"/>
                    <a:gd name="T15" fmla="*/ 105 h 314"/>
                    <a:gd name="T16" fmla="*/ 18 w 21"/>
                    <a:gd name="T17" fmla="*/ 134 h 314"/>
                    <a:gd name="T18" fmla="*/ 20 w 21"/>
                    <a:gd name="T19" fmla="*/ 166 h 314"/>
                    <a:gd name="T20" fmla="*/ 21 w 21"/>
                    <a:gd name="T21" fmla="*/ 200 h 314"/>
                    <a:gd name="T22" fmla="*/ 20 w 21"/>
                    <a:gd name="T23" fmla="*/ 236 h 314"/>
                    <a:gd name="T24" fmla="*/ 19 w 21"/>
                    <a:gd name="T25" fmla="*/ 275 h 314"/>
                    <a:gd name="T26" fmla="*/ 16 w 21"/>
                    <a:gd name="T2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1" h="31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2" y="10"/>
                      </a:lnTo>
                      <a:lnTo>
                        <a:pt x="4" y="21"/>
                      </a:lnTo>
                      <a:lnTo>
                        <a:pt x="7" y="37"/>
                      </a:lnTo>
                      <a:lnTo>
                        <a:pt x="10" y="56"/>
                      </a:lnTo>
                      <a:lnTo>
                        <a:pt x="13" y="79"/>
                      </a:lnTo>
                      <a:lnTo>
                        <a:pt x="16" y="105"/>
                      </a:lnTo>
                      <a:lnTo>
                        <a:pt x="18" y="134"/>
                      </a:lnTo>
                      <a:lnTo>
                        <a:pt x="20" y="166"/>
                      </a:lnTo>
                      <a:lnTo>
                        <a:pt x="21" y="200"/>
                      </a:lnTo>
                      <a:lnTo>
                        <a:pt x="20" y="236"/>
                      </a:lnTo>
                      <a:lnTo>
                        <a:pt x="19" y="275"/>
                      </a:lnTo>
                      <a:lnTo>
                        <a:pt x="16" y="31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6" name="Freeform 70"/>
                <p:cNvSpPr>
                  <a:spLocks/>
                </p:cNvSpPr>
                <p:nvPr/>
              </p:nvSpPr>
              <p:spPr bwMode="auto">
                <a:xfrm>
                  <a:off x="2536" y="1357"/>
                  <a:ext cx="75" cy="13"/>
                </a:xfrm>
                <a:custGeom>
                  <a:avLst/>
                  <a:gdLst>
                    <a:gd name="T0" fmla="*/ 75 w 75"/>
                    <a:gd name="T1" fmla="*/ 13 h 13"/>
                    <a:gd name="T2" fmla="*/ 67 w 75"/>
                    <a:gd name="T3" fmla="*/ 11 h 13"/>
                    <a:gd name="T4" fmla="*/ 43 w 75"/>
                    <a:gd name="T5" fmla="*/ 6 h 13"/>
                    <a:gd name="T6" fmla="*/ 0 w 75"/>
                    <a:gd name="T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13">
                      <a:moveTo>
                        <a:pt x="75" y="13"/>
                      </a:moveTo>
                      <a:lnTo>
                        <a:pt x="67" y="11"/>
                      </a:lnTo>
                      <a:lnTo>
                        <a:pt x="43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7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2590" y="1334"/>
                  <a:ext cx="40" cy="14"/>
                </a:xfrm>
                <a:prstGeom prst="line">
                  <a:avLst/>
                </a:prstGeom>
                <a:noFill/>
                <a:ln w="19050">
                  <a:solidFill>
                    <a:srgbClr val="97579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8" name="Freeform 72"/>
                <p:cNvSpPr>
                  <a:spLocks/>
                </p:cNvSpPr>
                <p:nvPr/>
              </p:nvSpPr>
              <p:spPr bwMode="auto">
                <a:xfrm>
                  <a:off x="2703" y="1336"/>
                  <a:ext cx="174" cy="53"/>
                </a:xfrm>
                <a:custGeom>
                  <a:avLst/>
                  <a:gdLst>
                    <a:gd name="T0" fmla="*/ 0 w 174"/>
                    <a:gd name="T1" fmla="*/ 0 h 53"/>
                    <a:gd name="T2" fmla="*/ 4 w 174"/>
                    <a:gd name="T3" fmla="*/ 0 h 53"/>
                    <a:gd name="T4" fmla="*/ 17 w 174"/>
                    <a:gd name="T5" fmla="*/ 1 h 53"/>
                    <a:gd name="T6" fmla="*/ 38 w 174"/>
                    <a:gd name="T7" fmla="*/ 4 h 53"/>
                    <a:gd name="T8" fmla="*/ 64 w 174"/>
                    <a:gd name="T9" fmla="*/ 10 h 53"/>
                    <a:gd name="T10" fmla="*/ 97 w 174"/>
                    <a:gd name="T11" fmla="*/ 20 h 53"/>
                    <a:gd name="T12" fmla="*/ 133 w 174"/>
                    <a:gd name="T13" fmla="*/ 34 h 53"/>
                    <a:gd name="T14" fmla="*/ 174 w 174"/>
                    <a:gd name="T15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5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7" y="1"/>
                      </a:lnTo>
                      <a:lnTo>
                        <a:pt x="38" y="4"/>
                      </a:lnTo>
                      <a:lnTo>
                        <a:pt x="64" y="10"/>
                      </a:lnTo>
                      <a:lnTo>
                        <a:pt x="97" y="20"/>
                      </a:lnTo>
                      <a:lnTo>
                        <a:pt x="133" y="34"/>
                      </a:lnTo>
                      <a:lnTo>
                        <a:pt x="174" y="5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09" name="Freeform 73"/>
                <p:cNvSpPr>
                  <a:spLocks/>
                </p:cNvSpPr>
                <p:nvPr/>
              </p:nvSpPr>
              <p:spPr bwMode="auto">
                <a:xfrm>
                  <a:off x="2643" y="1502"/>
                  <a:ext cx="17" cy="167"/>
                </a:xfrm>
                <a:custGeom>
                  <a:avLst/>
                  <a:gdLst>
                    <a:gd name="T0" fmla="*/ 1 w 17"/>
                    <a:gd name="T1" fmla="*/ 167 h 167"/>
                    <a:gd name="T2" fmla="*/ 1 w 17"/>
                    <a:gd name="T3" fmla="*/ 162 h 167"/>
                    <a:gd name="T4" fmla="*/ 0 w 17"/>
                    <a:gd name="T5" fmla="*/ 148 h 167"/>
                    <a:gd name="T6" fmla="*/ 0 w 17"/>
                    <a:gd name="T7" fmla="*/ 124 h 167"/>
                    <a:gd name="T8" fmla="*/ 2 w 17"/>
                    <a:gd name="T9" fmla="*/ 91 h 167"/>
                    <a:gd name="T10" fmla="*/ 7 w 17"/>
                    <a:gd name="T11" fmla="*/ 50 h 167"/>
                    <a:gd name="T12" fmla="*/ 17 w 17"/>
                    <a:gd name="T13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67">
                      <a:moveTo>
                        <a:pt x="1" y="167"/>
                      </a:moveTo>
                      <a:lnTo>
                        <a:pt x="1" y="162"/>
                      </a:lnTo>
                      <a:lnTo>
                        <a:pt x="0" y="148"/>
                      </a:lnTo>
                      <a:lnTo>
                        <a:pt x="0" y="124"/>
                      </a:lnTo>
                      <a:lnTo>
                        <a:pt x="2" y="91"/>
                      </a:lnTo>
                      <a:lnTo>
                        <a:pt x="7" y="50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10" name="Freeform 74"/>
                <p:cNvSpPr>
                  <a:spLocks/>
                </p:cNvSpPr>
                <p:nvPr/>
              </p:nvSpPr>
              <p:spPr bwMode="auto">
                <a:xfrm>
                  <a:off x="2756" y="1425"/>
                  <a:ext cx="134" cy="173"/>
                </a:xfrm>
                <a:custGeom>
                  <a:avLst/>
                  <a:gdLst>
                    <a:gd name="T0" fmla="*/ 0 w 134"/>
                    <a:gd name="T1" fmla="*/ 0 h 173"/>
                    <a:gd name="T2" fmla="*/ 10 w 134"/>
                    <a:gd name="T3" fmla="*/ 6 h 173"/>
                    <a:gd name="T4" fmla="*/ 23 w 134"/>
                    <a:gd name="T5" fmla="*/ 15 h 173"/>
                    <a:gd name="T6" fmla="*/ 40 w 134"/>
                    <a:gd name="T7" fmla="*/ 27 h 173"/>
                    <a:gd name="T8" fmla="*/ 57 w 134"/>
                    <a:gd name="T9" fmla="*/ 43 h 173"/>
                    <a:gd name="T10" fmla="*/ 76 w 134"/>
                    <a:gd name="T11" fmla="*/ 63 h 173"/>
                    <a:gd name="T12" fmla="*/ 94 w 134"/>
                    <a:gd name="T13" fmla="*/ 86 h 173"/>
                    <a:gd name="T14" fmla="*/ 110 w 134"/>
                    <a:gd name="T15" fmla="*/ 112 h 173"/>
                    <a:gd name="T16" fmla="*/ 124 w 134"/>
                    <a:gd name="T17" fmla="*/ 141 h 173"/>
                    <a:gd name="T18" fmla="*/ 134 w 134"/>
                    <a:gd name="T19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4" h="173">
                      <a:moveTo>
                        <a:pt x="0" y="0"/>
                      </a:moveTo>
                      <a:lnTo>
                        <a:pt x="10" y="6"/>
                      </a:lnTo>
                      <a:lnTo>
                        <a:pt x="23" y="15"/>
                      </a:lnTo>
                      <a:lnTo>
                        <a:pt x="40" y="27"/>
                      </a:lnTo>
                      <a:lnTo>
                        <a:pt x="57" y="43"/>
                      </a:lnTo>
                      <a:lnTo>
                        <a:pt x="76" y="63"/>
                      </a:lnTo>
                      <a:lnTo>
                        <a:pt x="94" y="86"/>
                      </a:lnTo>
                      <a:lnTo>
                        <a:pt x="110" y="112"/>
                      </a:lnTo>
                      <a:lnTo>
                        <a:pt x="124" y="141"/>
                      </a:lnTo>
                      <a:lnTo>
                        <a:pt x="134" y="17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11" name="Freeform 75"/>
                <p:cNvSpPr>
                  <a:spLocks/>
                </p:cNvSpPr>
                <p:nvPr/>
              </p:nvSpPr>
              <p:spPr bwMode="auto">
                <a:xfrm>
                  <a:off x="2426" y="1392"/>
                  <a:ext cx="163" cy="58"/>
                </a:xfrm>
                <a:custGeom>
                  <a:avLst/>
                  <a:gdLst>
                    <a:gd name="T0" fmla="*/ 163 w 163"/>
                    <a:gd name="T1" fmla="*/ 0 h 58"/>
                    <a:gd name="T2" fmla="*/ 150 w 163"/>
                    <a:gd name="T3" fmla="*/ 1 h 58"/>
                    <a:gd name="T4" fmla="*/ 131 w 163"/>
                    <a:gd name="T5" fmla="*/ 2 h 58"/>
                    <a:gd name="T6" fmla="*/ 107 w 163"/>
                    <a:gd name="T7" fmla="*/ 6 h 58"/>
                    <a:gd name="T8" fmla="*/ 81 w 163"/>
                    <a:gd name="T9" fmla="*/ 12 h 58"/>
                    <a:gd name="T10" fmla="*/ 53 w 163"/>
                    <a:gd name="T11" fmla="*/ 22 h 58"/>
                    <a:gd name="T12" fmla="*/ 26 w 163"/>
                    <a:gd name="T13" fmla="*/ 38 h 58"/>
                    <a:gd name="T14" fmla="*/ 0 w 163"/>
                    <a:gd name="T1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3" h="58">
                      <a:moveTo>
                        <a:pt x="163" y="0"/>
                      </a:moveTo>
                      <a:lnTo>
                        <a:pt x="150" y="1"/>
                      </a:lnTo>
                      <a:lnTo>
                        <a:pt x="131" y="2"/>
                      </a:lnTo>
                      <a:lnTo>
                        <a:pt x="107" y="6"/>
                      </a:lnTo>
                      <a:lnTo>
                        <a:pt x="81" y="12"/>
                      </a:lnTo>
                      <a:lnTo>
                        <a:pt x="53" y="22"/>
                      </a:lnTo>
                      <a:lnTo>
                        <a:pt x="26" y="38"/>
                      </a:lnTo>
                      <a:lnTo>
                        <a:pt x="0" y="5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12" name="Freeform 76"/>
                <p:cNvSpPr>
                  <a:spLocks/>
                </p:cNvSpPr>
                <p:nvPr/>
              </p:nvSpPr>
              <p:spPr bwMode="auto">
                <a:xfrm>
                  <a:off x="2482" y="1509"/>
                  <a:ext cx="109" cy="156"/>
                </a:xfrm>
                <a:custGeom>
                  <a:avLst/>
                  <a:gdLst>
                    <a:gd name="T0" fmla="*/ 109 w 109"/>
                    <a:gd name="T1" fmla="*/ 0 h 156"/>
                    <a:gd name="T2" fmla="*/ 98 w 109"/>
                    <a:gd name="T3" fmla="*/ 11 h 156"/>
                    <a:gd name="T4" fmla="*/ 84 w 109"/>
                    <a:gd name="T5" fmla="*/ 24 h 156"/>
                    <a:gd name="T6" fmla="*/ 68 w 109"/>
                    <a:gd name="T7" fmla="*/ 40 h 156"/>
                    <a:gd name="T8" fmla="*/ 51 w 109"/>
                    <a:gd name="T9" fmla="*/ 58 h 156"/>
                    <a:gd name="T10" fmla="*/ 34 w 109"/>
                    <a:gd name="T11" fmla="*/ 78 h 156"/>
                    <a:gd name="T12" fmla="*/ 19 w 109"/>
                    <a:gd name="T13" fmla="*/ 102 h 156"/>
                    <a:gd name="T14" fmla="*/ 7 w 109"/>
                    <a:gd name="T15" fmla="*/ 128 h 156"/>
                    <a:gd name="T16" fmla="*/ 0 w 109"/>
                    <a:gd name="T17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9" h="156">
                      <a:moveTo>
                        <a:pt x="109" y="0"/>
                      </a:moveTo>
                      <a:lnTo>
                        <a:pt x="98" y="11"/>
                      </a:lnTo>
                      <a:lnTo>
                        <a:pt x="84" y="24"/>
                      </a:lnTo>
                      <a:lnTo>
                        <a:pt x="68" y="40"/>
                      </a:lnTo>
                      <a:lnTo>
                        <a:pt x="51" y="58"/>
                      </a:lnTo>
                      <a:lnTo>
                        <a:pt x="34" y="78"/>
                      </a:lnTo>
                      <a:lnTo>
                        <a:pt x="19" y="102"/>
                      </a:lnTo>
                      <a:lnTo>
                        <a:pt x="7" y="128"/>
                      </a:lnTo>
                      <a:lnTo>
                        <a:pt x="0" y="15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0413" name="Group 77"/>
              <p:cNvGrpSpPr>
                <a:grpSpLocks/>
              </p:cNvGrpSpPr>
              <p:nvPr/>
            </p:nvGrpSpPr>
            <p:grpSpPr bwMode="auto">
              <a:xfrm>
                <a:off x="2355" y="1680"/>
                <a:ext cx="632" cy="445"/>
                <a:chOff x="2355" y="1680"/>
                <a:chExt cx="632" cy="445"/>
              </a:xfrm>
            </p:grpSpPr>
            <p:sp>
              <p:nvSpPr>
                <p:cNvPr id="270414" name="Freeform 78"/>
                <p:cNvSpPr>
                  <a:spLocks/>
                </p:cNvSpPr>
                <p:nvPr/>
              </p:nvSpPr>
              <p:spPr bwMode="auto">
                <a:xfrm>
                  <a:off x="2355" y="1680"/>
                  <a:ext cx="225" cy="360"/>
                </a:xfrm>
                <a:custGeom>
                  <a:avLst/>
                  <a:gdLst>
                    <a:gd name="T0" fmla="*/ 225 w 225"/>
                    <a:gd name="T1" fmla="*/ 360 h 360"/>
                    <a:gd name="T2" fmla="*/ 223 w 225"/>
                    <a:gd name="T3" fmla="*/ 360 h 360"/>
                    <a:gd name="T4" fmla="*/ 219 w 225"/>
                    <a:gd name="T5" fmla="*/ 358 h 360"/>
                    <a:gd name="T6" fmla="*/ 213 w 225"/>
                    <a:gd name="T7" fmla="*/ 355 h 360"/>
                    <a:gd name="T8" fmla="*/ 204 w 225"/>
                    <a:gd name="T9" fmla="*/ 351 h 360"/>
                    <a:gd name="T10" fmla="*/ 194 w 225"/>
                    <a:gd name="T11" fmla="*/ 345 h 360"/>
                    <a:gd name="T12" fmla="*/ 182 w 225"/>
                    <a:gd name="T13" fmla="*/ 339 h 360"/>
                    <a:gd name="T14" fmla="*/ 169 w 225"/>
                    <a:gd name="T15" fmla="*/ 331 h 360"/>
                    <a:gd name="T16" fmla="*/ 154 w 225"/>
                    <a:gd name="T17" fmla="*/ 322 h 360"/>
                    <a:gd name="T18" fmla="*/ 139 w 225"/>
                    <a:gd name="T19" fmla="*/ 311 h 360"/>
                    <a:gd name="T20" fmla="*/ 124 w 225"/>
                    <a:gd name="T21" fmla="*/ 299 h 360"/>
                    <a:gd name="T22" fmla="*/ 108 w 225"/>
                    <a:gd name="T23" fmla="*/ 285 h 360"/>
                    <a:gd name="T24" fmla="*/ 92 w 225"/>
                    <a:gd name="T25" fmla="*/ 271 h 360"/>
                    <a:gd name="T26" fmla="*/ 77 w 225"/>
                    <a:gd name="T27" fmla="*/ 254 h 360"/>
                    <a:gd name="T28" fmla="*/ 62 w 225"/>
                    <a:gd name="T29" fmla="*/ 237 h 360"/>
                    <a:gd name="T30" fmla="*/ 49 w 225"/>
                    <a:gd name="T31" fmla="*/ 217 h 360"/>
                    <a:gd name="T32" fmla="*/ 36 w 225"/>
                    <a:gd name="T33" fmla="*/ 196 h 360"/>
                    <a:gd name="T34" fmla="*/ 25 w 225"/>
                    <a:gd name="T35" fmla="*/ 173 h 360"/>
                    <a:gd name="T36" fmla="*/ 15 w 225"/>
                    <a:gd name="T37" fmla="*/ 148 h 360"/>
                    <a:gd name="T38" fmla="*/ 8 w 225"/>
                    <a:gd name="T39" fmla="*/ 122 h 360"/>
                    <a:gd name="T40" fmla="*/ 2 w 225"/>
                    <a:gd name="T41" fmla="*/ 94 h 360"/>
                    <a:gd name="T42" fmla="*/ 0 w 225"/>
                    <a:gd name="T43" fmla="*/ 65 h 360"/>
                    <a:gd name="T44" fmla="*/ 0 w 225"/>
                    <a:gd name="T45" fmla="*/ 33 h 360"/>
                    <a:gd name="T46" fmla="*/ 3 w 225"/>
                    <a:gd name="T47" fmla="*/ 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5" h="360">
                      <a:moveTo>
                        <a:pt x="225" y="360"/>
                      </a:moveTo>
                      <a:lnTo>
                        <a:pt x="223" y="360"/>
                      </a:lnTo>
                      <a:lnTo>
                        <a:pt x="219" y="358"/>
                      </a:lnTo>
                      <a:lnTo>
                        <a:pt x="213" y="355"/>
                      </a:lnTo>
                      <a:lnTo>
                        <a:pt x="204" y="351"/>
                      </a:lnTo>
                      <a:lnTo>
                        <a:pt x="194" y="345"/>
                      </a:lnTo>
                      <a:lnTo>
                        <a:pt x="182" y="339"/>
                      </a:lnTo>
                      <a:lnTo>
                        <a:pt x="169" y="331"/>
                      </a:lnTo>
                      <a:lnTo>
                        <a:pt x="154" y="322"/>
                      </a:lnTo>
                      <a:lnTo>
                        <a:pt x="139" y="311"/>
                      </a:lnTo>
                      <a:lnTo>
                        <a:pt x="124" y="299"/>
                      </a:lnTo>
                      <a:lnTo>
                        <a:pt x="108" y="285"/>
                      </a:lnTo>
                      <a:lnTo>
                        <a:pt x="92" y="271"/>
                      </a:lnTo>
                      <a:lnTo>
                        <a:pt x="77" y="254"/>
                      </a:lnTo>
                      <a:lnTo>
                        <a:pt x="62" y="237"/>
                      </a:lnTo>
                      <a:lnTo>
                        <a:pt x="49" y="217"/>
                      </a:lnTo>
                      <a:lnTo>
                        <a:pt x="36" y="196"/>
                      </a:lnTo>
                      <a:lnTo>
                        <a:pt x="25" y="173"/>
                      </a:lnTo>
                      <a:lnTo>
                        <a:pt x="15" y="148"/>
                      </a:lnTo>
                      <a:lnTo>
                        <a:pt x="8" y="122"/>
                      </a:lnTo>
                      <a:lnTo>
                        <a:pt x="2" y="94"/>
                      </a:lnTo>
                      <a:lnTo>
                        <a:pt x="0" y="65"/>
                      </a:lnTo>
                      <a:lnTo>
                        <a:pt x="0" y="33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15" name="Freeform 79"/>
                <p:cNvSpPr>
                  <a:spLocks/>
                </p:cNvSpPr>
                <p:nvPr/>
              </p:nvSpPr>
              <p:spPr bwMode="auto">
                <a:xfrm>
                  <a:off x="2375" y="1946"/>
                  <a:ext cx="214" cy="115"/>
                </a:xfrm>
                <a:custGeom>
                  <a:avLst/>
                  <a:gdLst>
                    <a:gd name="T0" fmla="*/ 214 w 214"/>
                    <a:gd name="T1" fmla="*/ 115 h 115"/>
                    <a:gd name="T2" fmla="*/ 212 w 214"/>
                    <a:gd name="T3" fmla="*/ 115 h 115"/>
                    <a:gd name="T4" fmla="*/ 206 w 214"/>
                    <a:gd name="T5" fmla="*/ 115 h 115"/>
                    <a:gd name="T6" fmla="*/ 195 w 214"/>
                    <a:gd name="T7" fmla="*/ 115 h 115"/>
                    <a:gd name="T8" fmla="*/ 182 w 214"/>
                    <a:gd name="T9" fmla="*/ 113 h 115"/>
                    <a:gd name="T10" fmla="*/ 164 w 214"/>
                    <a:gd name="T11" fmla="*/ 110 h 115"/>
                    <a:gd name="T12" fmla="*/ 143 w 214"/>
                    <a:gd name="T13" fmla="*/ 103 h 115"/>
                    <a:gd name="T14" fmla="*/ 119 w 214"/>
                    <a:gd name="T15" fmla="*/ 93 h 115"/>
                    <a:gd name="T16" fmla="*/ 93 w 214"/>
                    <a:gd name="T17" fmla="*/ 78 h 115"/>
                    <a:gd name="T18" fmla="*/ 64 w 214"/>
                    <a:gd name="T19" fmla="*/ 58 h 115"/>
                    <a:gd name="T20" fmla="*/ 33 w 214"/>
                    <a:gd name="T21" fmla="*/ 32 h 115"/>
                    <a:gd name="T22" fmla="*/ 0 w 214"/>
                    <a:gd name="T23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4" h="115">
                      <a:moveTo>
                        <a:pt x="214" y="115"/>
                      </a:moveTo>
                      <a:lnTo>
                        <a:pt x="212" y="115"/>
                      </a:lnTo>
                      <a:lnTo>
                        <a:pt x="206" y="115"/>
                      </a:lnTo>
                      <a:lnTo>
                        <a:pt x="195" y="115"/>
                      </a:lnTo>
                      <a:lnTo>
                        <a:pt x="182" y="113"/>
                      </a:lnTo>
                      <a:lnTo>
                        <a:pt x="164" y="110"/>
                      </a:lnTo>
                      <a:lnTo>
                        <a:pt x="143" y="103"/>
                      </a:lnTo>
                      <a:lnTo>
                        <a:pt x="119" y="93"/>
                      </a:lnTo>
                      <a:lnTo>
                        <a:pt x="93" y="78"/>
                      </a:lnTo>
                      <a:lnTo>
                        <a:pt x="64" y="58"/>
                      </a:lnTo>
                      <a:lnTo>
                        <a:pt x="33" y="3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16" name="Freeform 80"/>
                <p:cNvSpPr>
                  <a:spLocks/>
                </p:cNvSpPr>
                <p:nvPr/>
              </p:nvSpPr>
              <p:spPr bwMode="auto">
                <a:xfrm>
                  <a:off x="2543" y="1771"/>
                  <a:ext cx="66" cy="215"/>
                </a:xfrm>
                <a:custGeom>
                  <a:avLst/>
                  <a:gdLst>
                    <a:gd name="T0" fmla="*/ 66 w 66"/>
                    <a:gd name="T1" fmla="*/ 215 h 215"/>
                    <a:gd name="T2" fmla="*/ 65 w 66"/>
                    <a:gd name="T3" fmla="*/ 214 h 215"/>
                    <a:gd name="T4" fmla="*/ 59 w 66"/>
                    <a:gd name="T5" fmla="*/ 210 h 215"/>
                    <a:gd name="T6" fmla="*/ 52 w 66"/>
                    <a:gd name="T7" fmla="*/ 203 h 215"/>
                    <a:gd name="T8" fmla="*/ 43 w 66"/>
                    <a:gd name="T9" fmla="*/ 192 h 215"/>
                    <a:gd name="T10" fmla="*/ 34 w 66"/>
                    <a:gd name="T11" fmla="*/ 176 h 215"/>
                    <a:gd name="T12" fmla="*/ 24 w 66"/>
                    <a:gd name="T13" fmla="*/ 154 h 215"/>
                    <a:gd name="T14" fmla="*/ 15 w 66"/>
                    <a:gd name="T15" fmla="*/ 127 h 215"/>
                    <a:gd name="T16" fmla="*/ 7 w 66"/>
                    <a:gd name="T17" fmla="*/ 93 h 215"/>
                    <a:gd name="T18" fmla="*/ 2 w 66"/>
                    <a:gd name="T19" fmla="*/ 51 h 215"/>
                    <a:gd name="T20" fmla="*/ 0 w 66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" h="215">
                      <a:moveTo>
                        <a:pt x="66" y="215"/>
                      </a:moveTo>
                      <a:lnTo>
                        <a:pt x="65" y="214"/>
                      </a:lnTo>
                      <a:lnTo>
                        <a:pt x="59" y="210"/>
                      </a:lnTo>
                      <a:lnTo>
                        <a:pt x="52" y="203"/>
                      </a:lnTo>
                      <a:lnTo>
                        <a:pt x="43" y="192"/>
                      </a:lnTo>
                      <a:lnTo>
                        <a:pt x="34" y="176"/>
                      </a:lnTo>
                      <a:lnTo>
                        <a:pt x="24" y="154"/>
                      </a:lnTo>
                      <a:lnTo>
                        <a:pt x="15" y="127"/>
                      </a:lnTo>
                      <a:lnTo>
                        <a:pt x="7" y="93"/>
                      </a:lnTo>
                      <a:lnTo>
                        <a:pt x="2" y="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17" name="Freeform 81"/>
                <p:cNvSpPr>
                  <a:spLocks/>
                </p:cNvSpPr>
                <p:nvPr/>
              </p:nvSpPr>
              <p:spPr bwMode="auto">
                <a:xfrm>
                  <a:off x="2733" y="1771"/>
                  <a:ext cx="85" cy="291"/>
                </a:xfrm>
                <a:custGeom>
                  <a:avLst/>
                  <a:gdLst>
                    <a:gd name="T0" fmla="*/ 0 w 85"/>
                    <a:gd name="T1" fmla="*/ 291 h 291"/>
                    <a:gd name="T2" fmla="*/ 2 w 85"/>
                    <a:gd name="T3" fmla="*/ 290 h 291"/>
                    <a:gd name="T4" fmla="*/ 5 w 85"/>
                    <a:gd name="T5" fmla="*/ 286 h 291"/>
                    <a:gd name="T6" fmla="*/ 11 w 85"/>
                    <a:gd name="T7" fmla="*/ 279 h 291"/>
                    <a:gd name="T8" fmla="*/ 18 w 85"/>
                    <a:gd name="T9" fmla="*/ 269 h 291"/>
                    <a:gd name="T10" fmla="*/ 26 w 85"/>
                    <a:gd name="T11" fmla="*/ 256 h 291"/>
                    <a:gd name="T12" fmla="*/ 35 w 85"/>
                    <a:gd name="T13" fmla="*/ 239 h 291"/>
                    <a:gd name="T14" fmla="*/ 44 w 85"/>
                    <a:gd name="T15" fmla="*/ 218 h 291"/>
                    <a:gd name="T16" fmla="*/ 53 w 85"/>
                    <a:gd name="T17" fmla="*/ 193 h 291"/>
                    <a:gd name="T18" fmla="*/ 62 w 85"/>
                    <a:gd name="T19" fmla="*/ 165 h 291"/>
                    <a:gd name="T20" fmla="*/ 70 w 85"/>
                    <a:gd name="T21" fmla="*/ 131 h 291"/>
                    <a:gd name="T22" fmla="*/ 77 w 85"/>
                    <a:gd name="T23" fmla="*/ 93 h 291"/>
                    <a:gd name="T24" fmla="*/ 82 w 85"/>
                    <a:gd name="T25" fmla="*/ 49 h 291"/>
                    <a:gd name="T26" fmla="*/ 85 w 85"/>
                    <a:gd name="T27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5" h="291">
                      <a:moveTo>
                        <a:pt x="0" y="291"/>
                      </a:moveTo>
                      <a:lnTo>
                        <a:pt x="2" y="290"/>
                      </a:lnTo>
                      <a:lnTo>
                        <a:pt x="5" y="286"/>
                      </a:lnTo>
                      <a:lnTo>
                        <a:pt x="11" y="279"/>
                      </a:lnTo>
                      <a:lnTo>
                        <a:pt x="18" y="269"/>
                      </a:lnTo>
                      <a:lnTo>
                        <a:pt x="26" y="256"/>
                      </a:lnTo>
                      <a:lnTo>
                        <a:pt x="35" y="239"/>
                      </a:lnTo>
                      <a:lnTo>
                        <a:pt x="44" y="218"/>
                      </a:lnTo>
                      <a:lnTo>
                        <a:pt x="53" y="193"/>
                      </a:lnTo>
                      <a:lnTo>
                        <a:pt x="62" y="165"/>
                      </a:lnTo>
                      <a:lnTo>
                        <a:pt x="70" y="131"/>
                      </a:lnTo>
                      <a:lnTo>
                        <a:pt x="77" y="93"/>
                      </a:lnTo>
                      <a:lnTo>
                        <a:pt x="82" y="4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18" name="Freeform 82"/>
                <p:cNvSpPr>
                  <a:spLocks/>
                </p:cNvSpPr>
                <p:nvPr/>
              </p:nvSpPr>
              <p:spPr bwMode="auto">
                <a:xfrm>
                  <a:off x="2775" y="1682"/>
                  <a:ext cx="177" cy="365"/>
                </a:xfrm>
                <a:custGeom>
                  <a:avLst/>
                  <a:gdLst>
                    <a:gd name="T0" fmla="*/ 0 w 177"/>
                    <a:gd name="T1" fmla="*/ 365 h 365"/>
                    <a:gd name="T2" fmla="*/ 1 w 177"/>
                    <a:gd name="T3" fmla="*/ 364 h 365"/>
                    <a:gd name="T4" fmla="*/ 6 w 177"/>
                    <a:gd name="T5" fmla="*/ 360 h 365"/>
                    <a:gd name="T6" fmla="*/ 12 w 177"/>
                    <a:gd name="T7" fmla="*/ 354 h 365"/>
                    <a:gd name="T8" fmla="*/ 21 w 177"/>
                    <a:gd name="T9" fmla="*/ 346 h 365"/>
                    <a:gd name="T10" fmla="*/ 32 w 177"/>
                    <a:gd name="T11" fmla="*/ 336 h 365"/>
                    <a:gd name="T12" fmla="*/ 43 w 177"/>
                    <a:gd name="T13" fmla="*/ 323 h 365"/>
                    <a:gd name="T14" fmla="*/ 57 w 177"/>
                    <a:gd name="T15" fmla="*/ 308 h 365"/>
                    <a:gd name="T16" fmla="*/ 70 w 177"/>
                    <a:gd name="T17" fmla="*/ 291 h 365"/>
                    <a:gd name="T18" fmla="*/ 85 w 177"/>
                    <a:gd name="T19" fmla="*/ 273 h 365"/>
                    <a:gd name="T20" fmla="*/ 99 w 177"/>
                    <a:gd name="T21" fmla="*/ 252 h 365"/>
                    <a:gd name="T22" fmla="*/ 113 w 177"/>
                    <a:gd name="T23" fmla="*/ 231 h 365"/>
                    <a:gd name="T24" fmla="*/ 127 w 177"/>
                    <a:gd name="T25" fmla="*/ 207 h 365"/>
                    <a:gd name="T26" fmla="*/ 139 w 177"/>
                    <a:gd name="T27" fmla="*/ 182 h 365"/>
                    <a:gd name="T28" fmla="*/ 151 w 177"/>
                    <a:gd name="T29" fmla="*/ 154 h 365"/>
                    <a:gd name="T30" fmla="*/ 161 w 177"/>
                    <a:gd name="T31" fmla="*/ 126 h 365"/>
                    <a:gd name="T32" fmla="*/ 169 w 177"/>
                    <a:gd name="T33" fmla="*/ 97 h 365"/>
                    <a:gd name="T34" fmla="*/ 175 w 177"/>
                    <a:gd name="T35" fmla="*/ 66 h 365"/>
                    <a:gd name="T36" fmla="*/ 177 w 177"/>
                    <a:gd name="T37" fmla="*/ 33 h 365"/>
                    <a:gd name="T38" fmla="*/ 177 w 177"/>
                    <a:gd name="T39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7" h="365">
                      <a:moveTo>
                        <a:pt x="0" y="365"/>
                      </a:moveTo>
                      <a:lnTo>
                        <a:pt x="1" y="364"/>
                      </a:lnTo>
                      <a:lnTo>
                        <a:pt x="6" y="360"/>
                      </a:lnTo>
                      <a:lnTo>
                        <a:pt x="12" y="354"/>
                      </a:lnTo>
                      <a:lnTo>
                        <a:pt x="21" y="346"/>
                      </a:lnTo>
                      <a:lnTo>
                        <a:pt x="32" y="336"/>
                      </a:lnTo>
                      <a:lnTo>
                        <a:pt x="43" y="323"/>
                      </a:lnTo>
                      <a:lnTo>
                        <a:pt x="57" y="308"/>
                      </a:lnTo>
                      <a:lnTo>
                        <a:pt x="70" y="291"/>
                      </a:lnTo>
                      <a:lnTo>
                        <a:pt x="85" y="273"/>
                      </a:lnTo>
                      <a:lnTo>
                        <a:pt x="99" y="252"/>
                      </a:lnTo>
                      <a:lnTo>
                        <a:pt x="113" y="231"/>
                      </a:lnTo>
                      <a:lnTo>
                        <a:pt x="127" y="207"/>
                      </a:lnTo>
                      <a:lnTo>
                        <a:pt x="139" y="182"/>
                      </a:lnTo>
                      <a:lnTo>
                        <a:pt x="151" y="154"/>
                      </a:lnTo>
                      <a:lnTo>
                        <a:pt x="161" y="126"/>
                      </a:lnTo>
                      <a:lnTo>
                        <a:pt x="169" y="97"/>
                      </a:lnTo>
                      <a:lnTo>
                        <a:pt x="175" y="66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19" name="Freeform 83"/>
                <p:cNvSpPr>
                  <a:spLocks/>
                </p:cNvSpPr>
                <p:nvPr/>
              </p:nvSpPr>
              <p:spPr bwMode="auto">
                <a:xfrm>
                  <a:off x="2774" y="1921"/>
                  <a:ext cx="213" cy="152"/>
                </a:xfrm>
                <a:custGeom>
                  <a:avLst/>
                  <a:gdLst>
                    <a:gd name="T0" fmla="*/ 213 w 213"/>
                    <a:gd name="T1" fmla="*/ 0 h 152"/>
                    <a:gd name="T2" fmla="*/ 212 w 213"/>
                    <a:gd name="T3" fmla="*/ 3 h 152"/>
                    <a:gd name="T4" fmla="*/ 206 w 213"/>
                    <a:gd name="T5" fmla="*/ 10 h 152"/>
                    <a:gd name="T6" fmla="*/ 198 w 213"/>
                    <a:gd name="T7" fmla="*/ 22 h 152"/>
                    <a:gd name="T8" fmla="*/ 186 w 213"/>
                    <a:gd name="T9" fmla="*/ 37 h 152"/>
                    <a:gd name="T10" fmla="*/ 170 w 213"/>
                    <a:gd name="T11" fmla="*/ 55 h 152"/>
                    <a:gd name="T12" fmla="*/ 151 w 213"/>
                    <a:gd name="T13" fmla="*/ 73 h 152"/>
                    <a:gd name="T14" fmla="*/ 128 w 213"/>
                    <a:gd name="T15" fmla="*/ 92 h 152"/>
                    <a:gd name="T16" fmla="*/ 101 w 213"/>
                    <a:gd name="T17" fmla="*/ 110 h 152"/>
                    <a:gd name="T18" fmla="*/ 71 w 213"/>
                    <a:gd name="T19" fmla="*/ 127 h 152"/>
                    <a:gd name="T20" fmla="*/ 38 w 213"/>
                    <a:gd name="T21" fmla="*/ 141 h 152"/>
                    <a:gd name="T22" fmla="*/ 0 w 213"/>
                    <a:gd name="T23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3" h="152">
                      <a:moveTo>
                        <a:pt x="213" y="0"/>
                      </a:moveTo>
                      <a:lnTo>
                        <a:pt x="212" y="3"/>
                      </a:lnTo>
                      <a:lnTo>
                        <a:pt x="206" y="10"/>
                      </a:lnTo>
                      <a:lnTo>
                        <a:pt x="198" y="22"/>
                      </a:lnTo>
                      <a:lnTo>
                        <a:pt x="186" y="37"/>
                      </a:lnTo>
                      <a:lnTo>
                        <a:pt x="170" y="55"/>
                      </a:lnTo>
                      <a:lnTo>
                        <a:pt x="151" y="73"/>
                      </a:lnTo>
                      <a:lnTo>
                        <a:pt x="128" y="92"/>
                      </a:lnTo>
                      <a:lnTo>
                        <a:pt x="101" y="110"/>
                      </a:lnTo>
                      <a:lnTo>
                        <a:pt x="71" y="127"/>
                      </a:lnTo>
                      <a:lnTo>
                        <a:pt x="38" y="141"/>
                      </a:lnTo>
                      <a:lnTo>
                        <a:pt x="0" y="15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20" name="Freeform 84"/>
                <p:cNvSpPr>
                  <a:spLocks/>
                </p:cNvSpPr>
                <p:nvPr/>
              </p:nvSpPr>
              <p:spPr bwMode="auto">
                <a:xfrm>
                  <a:off x="2495" y="2076"/>
                  <a:ext cx="91" cy="13"/>
                </a:xfrm>
                <a:custGeom>
                  <a:avLst/>
                  <a:gdLst>
                    <a:gd name="T0" fmla="*/ 91 w 91"/>
                    <a:gd name="T1" fmla="*/ 7 h 13"/>
                    <a:gd name="T2" fmla="*/ 82 w 91"/>
                    <a:gd name="T3" fmla="*/ 11 h 13"/>
                    <a:gd name="T4" fmla="*/ 51 w 91"/>
                    <a:gd name="T5" fmla="*/ 13 h 13"/>
                    <a:gd name="T6" fmla="*/ 0 w 91"/>
                    <a:gd name="T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" h="13">
                      <a:moveTo>
                        <a:pt x="91" y="7"/>
                      </a:moveTo>
                      <a:lnTo>
                        <a:pt x="82" y="11"/>
                      </a:lnTo>
                      <a:lnTo>
                        <a:pt x="51" y="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21" name="Freeform 85"/>
                <p:cNvSpPr>
                  <a:spLocks/>
                </p:cNvSpPr>
                <p:nvPr/>
              </p:nvSpPr>
              <p:spPr bwMode="auto">
                <a:xfrm>
                  <a:off x="2583" y="2099"/>
                  <a:ext cx="34" cy="14"/>
                </a:xfrm>
                <a:custGeom>
                  <a:avLst/>
                  <a:gdLst>
                    <a:gd name="T0" fmla="*/ 34 w 34"/>
                    <a:gd name="T1" fmla="*/ 0 h 14"/>
                    <a:gd name="T2" fmla="*/ 29 w 34"/>
                    <a:gd name="T3" fmla="*/ 3 h 14"/>
                    <a:gd name="T4" fmla="*/ 18 w 34"/>
                    <a:gd name="T5" fmla="*/ 9 h 14"/>
                    <a:gd name="T6" fmla="*/ 0 w 34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4">
                      <a:moveTo>
                        <a:pt x="34" y="0"/>
                      </a:moveTo>
                      <a:lnTo>
                        <a:pt x="29" y="3"/>
                      </a:lnTo>
                      <a:lnTo>
                        <a:pt x="18" y="9"/>
                      </a:lnTo>
                      <a:lnTo>
                        <a:pt x="0" y="1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22" name="Freeform 86"/>
                <p:cNvSpPr>
                  <a:spLocks/>
                </p:cNvSpPr>
                <p:nvPr/>
              </p:nvSpPr>
              <p:spPr bwMode="auto">
                <a:xfrm>
                  <a:off x="2649" y="2088"/>
                  <a:ext cx="10" cy="37"/>
                </a:xfrm>
                <a:custGeom>
                  <a:avLst/>
                  <a:gdLst>
                    <a:gd name="T0" fmla="*/ 10 w 10"/>
                    <a:gd name="T1" fmla="*/ 0 h 37"/>
                    <a:gd name="T2" fmla="*/ 10 w 10"/>
                    <a:gd name="T3" fmla="*/ 7 h 37"/>
                    <a:gd name="T4" fmla="*/ 7 w 10"/>
                    <a:gd name="T5" fmla="*/ 21 h 37"/>
                    <a:gd name="T6" fmla="*/ 0 w 10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37">
                      <a:moveTo>
                        <a:pt x="10" y="0"/>
                      </a:moveTo>
                      <a:lnTo>
                        <a:pt x="10" y="7"/>
                      </a:lnTo>
                      <a:lnTo>
                        <a:pt x="7" y="21"/>
                      </a:lnTo>
                      <a:lnTo>
                        <a:pt x="0" y="3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23" name="Freeform 87"/>
                <p:cNvSpPr>
                  <a:spLocks/>
                </p:cNvSpPr>
                <p:nvPr/>
              </p:nvSpPr>
              <p:spPr bwMode="auto">
                <a:xfrm>
                  <a:off x="2685" y="2096"/>
                  <a:ext cx="87" cy="13"/>
                </a:xfrm>
                <a:custGeom>
                  <a:avLst/>
                  <a:gdLst>
                    <a:gd name="T0" fmla="*/ 0 w 87"/>
                    <a:gd name="T1" fmla="*/ 0 h 13"/>
                    <a:gd name="T2" fmla="*/ 10 w 87"/>
                    <a:gd name="T3" fmla="*/ 5 h 13"/>
                    <a:gd name="T4" fmla="*/ 40 w 87"/>
                    <a:gd name="T5" fmla="*/ 13 h 13"/>
                    <a:gd name="T6" fmla="*/ 87 w 87"/>
                    <a:gd name="T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13">
                      <a:moveTo>
                        <a:pt x="0" y="0"/>
                      </a:moveTo>
                      <a:lnTo>
                        <a:pt x="10" y="5"/>
                      </a:lnTo>
                      <a:lnTo>
                        <a:pt x="40" y="13"/>
                      </a:lnTo>
                      <a:lnTo>
                        <a:pt x="87" y="1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24" name="Freeform 88"/>
                <p:cNvSpPr>
                  <a:spLocks/>
                </p:cNvSpPr>
                <p:nvPr/>
              </p:nvSpPr>
              <p:spPr bwMode="auto">
                <a:xfrm>
                  <a:off x="2678" y="1682"/>
                  <a:ext cx="25" cy="333"/>
                </a:xfrm>
                <a:custGeom>
                  <a:avLst/>
                  <a:gdLst>
                    <a:gd name="T0" fmla="*/ 25 w 25"/>
                    <a:gd name="T1" fmla="*/ 0 h 333"/>
                    <a:gd name="T2" fmla="*/ 21 w 25"/>
                    <a:gd name="T3" fmla="*/ 35 h 333"/>
                    <a:gd name="T4" fmla="*/ 18 w 25"/>
                    <a:gd name="T5" fmla="*/ 66 h 333"/>
                    <a:gd name="T6" fmla="*/ 16 w 25"/>
                    <a:gd name="T7" fmla="*/ 92 h 333"/>
                    <a:gd name="T8" fmla="*/ 16 w 25"/>
                    <a:gd name="T9" fmla="*/ 116 h 333"/>
                    <a:gd name="T10" fmla="*/ 15 w 25"/>
                    <a:gd name="T11" fmla="*/ 137 h 333"/>
                    <a:gd name="T12" fmla="*/ 16 w 25"/>
                    <a:gd name="T13" fmla="*/ 156 h 333"/>
                    <a:gd name="T14" fmla="*/ 16 w 25"/>
                    <a:gd name="T15" fmla="*/ 174 h 333"/>
                    <a:gd name="T16" fmla="*/ 16 w 25"/>
                    <a:gd name="T17" fmla="*/ 190 h 333"/>
                    <a:gd name="T18" fmla="*/ 16 w 25"/>
                    <a:gd name="T19" fmla="*/ 206 h 333"/>
                    <a:gd name="T20" fmla="*/ 16 w 25"/>
                    <a:gd name="T21" fmla="*/ 223 h 333"/>
                    <a:gd name="T22" fmla="*/ 15 w 25"/>
                    <a:gd name="T23" fmla="*/ 241 h 333"/>
                    <a:gd name="T24" fmla="*/ 13 w 25"/>
                    <a:gd name="T25" fmla="*/ 260 h 333"/>
                    <a:gd name="T26" fmla="*/ 10 w 25"/>
                    <a:gd name="T27" fmla="*/ 281 h 333"/>
                    <a:gd name="T28" fmla="*/ 5 w 25"/>
                    <a:gd name="T29" fmla="*/ 305 h 333"/>
                    <a:gd name="T30" fmla="*/ 0 w 25"/>
                    <a:gd name="T31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" h="333">
                      <a:moveTo>
                        <a:pt x="25" y="0"/>
                      </a:moveTo>
                      <a:lnTo>
                        <a:pt x="21" y="35"/>
                      </a:lnTo>
                      <a:lnTo>
                        <a:pt x="18" y="66"/>
                      </a:lnTo>
                      <a:lnTo>
                        <a:pt x="16" y="92"/>
                      </a:lnTo>
                      <a:lnTo>
                        <a:pt x="16" y="116"/>
                      </a:lnTo>
                      <a:lnTo>
                        <a:pt x="15" y="137"/>
                      </a:lnTo>
                      <a:lnTo>
                        <a:pt x="16" y="156"/>
                      </a:lnTo>
                      <a:lnTo>
                        <a:pt x="16" y="174"/>
                      </a:lnTo>
                      <a:lnTo>
                        <a:pt x="16" y="190"/>
                      </a:lnTo>
                      <a:lnTo>
                        <a:pt x="16" y="206"/>
                      </a:lnTo>
                      <a:lnTo>
                        <a:pt x="16" y="223"/>
                      </a:lnTo>
                      <a:lnTo>
                        <a:pt x="15" y="241"/>
                      </a:lnTo>
                      <a:lnTo>
                        <a:pt x="13" y="260"/>
                      </a:lnTo>
                      <a:lnTo>
                        <a:pt x="10" y="281"/>
                      </a:lnTo>
                      <a:lnTo>
                        <a:pt x="5" y="305"/>
                      </a:lnTo>
                      <a:lnTo>
                        <a:pt x="0" y="33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25" name="Freeform 89"/>
                <p:cNvSpPr>
                  <a:spLocks/>
                </p:cNvSpPr>
                <p:nvPr/>
              </p:nvSpPr>
              <p:spPr bwMode="auto">
                <a:xfrm>
                  <a:off x="2458" y="1818"/>
                  <a:ext cx="142" cy="207"/>
                </a:xfrm>
                <a:custGeom>
                  <a:avLst/>
                  <a:gdLst>
                    <a:gd name="T0" fmla="*/ 0 w 142"/>
                    <a:gd name="T1" fmla="*/ 0 h 207"/>
                    <a:gd name="T2" fmla="*/ 2 w 142"/>
                    <a:gd name="T3" fmla="*/ 10 h 207"/>
                    <a:gd name="T4" fmla="*/ 7 w 142"/>
                    <a:gd name="T5" fmla="*/ 24 h 207"/>
                    <a:gd name="T6" fmla="*/ 14 w 142"/>
                    <a:gd name="T7" fmla="*/ 41 h 207"/>
                    <a:gd name="T8" fmla="*/ 23 w 142"/>
                    <a:gd name="T9" fmla="*/ 61 h 207"/>
                    <a:gd name="T10" fmla="*/ 34 w 142"/>
                    <a:gd name="T11" fmla="*/ 83 h 207"/>
                    <a:gd name="T12" fmla="*/ 48 w 142"/>
                    <a:gd name="T13" fmla="*/ 106 h 207"/>
                    <a:gd name="T14" fmla="*/ 64 w 142"/>
                    <a:gd name="T15" fmla="*/ 128 h 207"/>
                    <a:gd name="T16" fmla="*/ 81 w 142"/>
                    <a:gd name="T17" fmla="*/ 151 h 207"/>
                    <a:gd name="T18" fmla="*/ 100 w 142"/>
                    <a:gd name="T19" fmla="*/ 172 h 207"/>
                    <a:gd name="T20" fmla="*/ 121 w 142"/>
                    <a:gd name="T21" fmla="*/ 191 h 207"/>
                    <a:gd name="T22" fmla="*/ 142 w 142"/>
                    <a:gd name="T23" fmla="*/ 2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2" h="207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7" y="24"/>
                      </a:lnTo>
                      <a:lnTo>
                        <a:pt x="14" y="41"/>
                      </a:lnTo>
                      <a:lnTo>
                        <a:pt x="23" y="61"/>
                      </a:lnTo>
                      <a:lnTo>
                        <a:pt x="34" y="83"/>
                      </a:lnTo>
                      <a:lnTo>
                        <a:pt x="48" y="106"/>
                      </a:lnTo>
                      <a:lnTo>
                        <a:pt x="64" y="128"/>
                      </a:lnTo>
                      <a:lnTo>
                        <a:pt x="81" y="151"/>
                      </a:lnTo>
                      <a:lnTo>
                        <a:pt x="100" y="172"/>
                      </a:lnTo>
                      <a:lnTo>
                        <a:pt x="121" y="191"/>
                      </a:lnTo>
                      <a:lnTo>
                        <a:pt x="142" y="20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26" name="Freeform 90"/>
                <p:cNvSpPr>
                  <a:spLocks/>
                </p:cNvSpPr>
                <p:nvPr/>
              </p:nvSpPr>
              <p:spPr bwMode="auto">
                <a:xfrm>
                  <a:off x="2615" y="1831"/>
                  <a:ext cx="30" cy="151"/>
                </a:xfrm>
                <a:custGeom>
                  <a:avLst/>
                  <a:gdLst>
                    <a:gd name="T0" fmla="*/ 0 w 30"/>
                    <a:gd name="T1" fmla="*/ 0 h 151"/>
                    <a:gd name="T2" fmla="*/ 1 w 30"/>
                    <a:gd name="T3" fmla="*/ 35 h 151"/>
                    <a:gd name="T4" fmla="*/ 5 w 30"/>
                    <a:gd name="T5" fmla="*/ 66 h 151"/>
                    <a:gd name="T6" fmla="*/ 12 w 30"/>
                    <a:gd name="T7" fmla="*/ 92 h 151"/>
                    <a:gd name="T8" fmla="*/ 19 w 30"/>
                    <a:gd name="T9" fmla="*/ 114 h 151"/>
                    <a:gd name="T10" fmla="*/ 25 w 30"/>
                    <a:gd name="T11" fmla="*/ 134 h 151"/>
                    <a:gd name="T12" fmla="*/ 30 w 30"/>
                    <a:gd name="T13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51">
                      <a:moveTo>
                        <a:pt x="0" y="0"/>
                      </a:moveTo>
                      <a:lnTo>
                        <a:pt x="1" y="35"/>
                      </a:lnTo>
                      <a:lnTo>
                        <a:pt x="5" y="66"/>
                      </a:lnTo>
                      <a:lnTo>
                        <a:pt x="12" y="92"/>
                      </a:lnTo>
                      <a:lnTo>
                        <a:pt x="19" y="114"/>
                      </a:lnTo>
                      <a:lnTo>
                        <a:pt x="25" y="134"/>
                      </a:lnTo>
                      <a:lnTo>
                        <a:pt x="30" y="15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27" name="Freeform 91"/>
                <p:cNvSpPr>
                  <a:spLocks/>
                </p:cNvSpPr>
                <p:nvPr/>
              </p:nvSpPr>
              <p:spPr bwMode="auto">
                <a:xfrm>
                  <a:off x="2709" y="1823"/>
                  <a:ext cx="53" cy="195"/>
                </a:xfrm>
                <a:custGeom>
                  <a:avLst/>
                  <a:gdLst>
                    <a:gd name="T0" fmla="*/ 53 w 53"/>
                    <a:gd name="T1" fmla="*/ 0 h 195"/>
                    <a:gd name="T2" fmla="*/ 51 w 53"/>
                    <a:gd name="T3" fmla="*/ 17 h 195"/>
                    <a:gd name="T4" fmla="*/ 48 w 53"/>
                    <a:gd name="T5" fmla="*/ 39 h 195"/>
                    <a:gd name="T6" fmla="*/ 43 w 53"/>
                    <a:gd name="T7" fmla="*/ 63 h 195"/>
                    <a:gd name="T8" fmla="*/ 37 w 53"/>
                    <a:gd name="T9" fmla="*/ 88 h 195"/>
                    <a:gd name="T10" fmla="*/ 30 w 53"/>
                    <a:gd name="T11" fmla="*/ 115 h 195"/>
                    <a:gd name="T12" fmla="*/ 21 w 53"/>
                    <a:gd name="T13" fmla="*/ 142 h 195"/>
                    <a:gd name="T14" fmla="*/ 11 w 53"/>
                    <a:gd name="T15" fmla="*/ 169 h 195"/>
                    <a:gd name="T16" fmla="*/ 0 w 53"/>
                    <a:gd name="T1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195">
                      <a:moveTo>
                        <a:pt x="53" y="0"/>
                      </a:moveTo>
                      <a:lnTo>
                        <a:pt x="51" y="17"/>
                      </a:lnTo>
                      <a:lnTo>
                        <a:pt x="48" y="39"/>
                      </a:lnTo>
                      <a:lnTo>
                        <a:pt x="43" y="63"/>
                      </a:lnTo>
                      <a:lnTo>
                        <a:pt x="37" y="88"/>
                      </a:lnTo>
                      <a:lnTo>
                        <a:pt x="30" y="115"/>
                      </a:lnTo>
                      <a:lnTo>
                        <a:pt x="21" y="142"/>
                      </a:lnTo>
                      <a:lnTo>
                        <a:pt x="11" y="169"/>
                      </a:lnTo>
                      <a:lnTo>
                        <a:pt x="0" y="19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0428" name="Group 92"/>
            <p:cNvGrpSpPr>
              <a:grpSpLocks/>
            </p:cNvGrpSpPr>
            <p:nvPr/>
          </p:nvGrpSpPr>
          <p:grpSpPr bwMode="auto">
            <a:xfrm>
              <a:off x="2827" y="2120"/>
              <a:ext cx="500" cy="94"/>
              <a:chOff x="2417" y="1697"/>
              <a:chExt cx="500" cy="94"/>
            </a:xfrm>
          </p:grpSpPr>
          <p:sp>
            <p:nvSpPr>
              <p:cNvPr id="270429" name="Freeform 93"/>
              <p:cNvSpPr>
                <a:spLocks/>
              </p:cNvSpPr>
              <p:nvPr/>
            </p:nvSpPr>
            <p:spPr bwMode="auto">
              <a:xfrm>
                <a:off x="2422" y="1745"/>
                <a:ext cx="263" cy="44"/>
              </a:xfrm>
              <a:custGeom>
                <a:avLst/>
                <a:gdLst>
                  <a:gd name="T0" fmla="*/ 72 w 263"/>
                  <a:gd name="T1" fmla="*/ 44 h 44"/>
                  <a:gd name="T2" fmla="*/ 96 w 263"/>
                  <a:gd name="T3" fmla="*/ 42 h 44"/>
                  <a:gd name="T4" fmla="*/ 119 w 263"/>
                  <a:gd name="T5" fmla="*/ 38 h 44"/>
                  <a:gd name="T6" fmla="*/ 145 w 263"/>
                  <a:gd name="T7" fmla="*/ 39 h 44"/>
                  <a:gd name="T8" fmla="*/ 163 w 263"/>
                  <a:gd name="T9" fmla="*/ 43 h 44"/>
                  <a:gd name="T10" fmla="*/ 186 w 263"/>
                  <a:gd name="T11" fmla="*/ 44 h 44"/>
                  <a:gd name="T12" fmla="*/ 213 w 263"/>
                  <a:gd name="T13" fmla="*/ 43 h 44"/>
                  <a:gd name="T14" fmla="*/ 253 w 263"/>
                  <a:gd name="T15" fmla="*/ 39 h 44"/>
                  <a:gd name="T16" fmla="*/ 258 w 263"/>
                  <a:gd name="T17" fmla="*/ 38 h 44"/>
                  <a:gd name="T18" fmla="*/ 260 w 263"/>
                  <a:gd name="T19" fmla="*/ 34 h 44"/>
                  <a:gd name="T20" fmla="*/ 261 w 263"/>
                  <a:gd name="T21" fmla="*/ 29 h 44"/>
                  <a:gd name="T22" fmla="*/ 257 w 263"/>
                  <a:gd name="T23" fmla="*/ 23 h 44"/>
                  <a:gd name="T24" fmla="*/ 253 w 263"/>
                  <a:gd name="T25" fmla="*/ 22 h 44"/>
                  <a:gd name="T26" fmla="*/ 238 w 263"/>
                  <a:gd name="T27" fmla="*/ 23 h 44"/>
                  <a:gd name="T28" fmla="*/ 212 w 263"/>
                  <a:gd name="T29" fmla="*/ 25 h 44"/>
                  <a:gd name="T30" fmla="*/ 175 w 263"/>
                  <a:gd name="T31" fmla="*/ 26 h 44"/>
                  <a:gd name="T32" fmla="*/ 162 w 263"/>
                  <a:gd name="T33" fmla="*/ 27 h 44"/>
                  <a:gd name="T34" fmla="*/ 148 w 263"/>
                  <a:gd name="T35" fmla="*/ 26 h 44"/>
                  <a:gd name="T36" fmla="*/ 132 w 263"/>
                  <a:gd name="T37" fmla="*/ 27 h 44"/>
                  <a:gd name="T38" fmla="*/ 144 w 263"/>
                  <a:gd name="T39" fmla="*/ 27 h 44"/>
                  <a:gd name="T40" fmla="*/ 162 w 263"/>
                  <a:gd name="T41" fmla="*/ 24 h 44"/>
                  <a:gd name="T42" fmla="*/ 181 w 263"/>
                  <a:gd name="T43" fmla="*/ 24 h 44"/>
                  <a:gd name="T44" fmla="*/ 200 w 263"/>
                  <a:gd name="T45" fmla="*/ 23 h 44"/>
                  <a:gd name="T46" fmla="*/ 227 w 263"/>
                  <a:gd name="T47" fmla="*/ 22 h 44"/>
                  <a:gd name="T48" fmla="*/ 244 w 263"/>
                  <a:gd name="T49" fmla="*/ 19 h 44"/>
                  <a:gd name="T50" fmla="*/ 256 w 263"/>
                  <a:gd name="T51" fmla="*/ 17 h 44"/>
                  <a:gd name="T52" fmla="*/ 260 w 263"/>
                  <a:gd name="T53" fmla="*/ 14 h 44"/>
                  <a:gd name="T54" fmla="*/ 263 w 263"/>
                  <a:gd name="T55" fmla="*/ 8 h 44"/>
                  <a:gd name="T56" fmla="*/ 261 w 263"/>
                  <a:gd name="T57" fmla="*/ 3 h 44"/>
                  <a:gd name="T58" fmla="*/ 258 w 263"/>
                  <a:gd name="T59" fmla="*/ 0 h 44"/>
                  <a:gd name="T60" fmla="*/ 253 w 263"/>
                  <a:gd name="T61" fmla="*/ 0 h 44"/>
                  <a:gd name="T62" fmla="*/ 222 w 263"/>
                  <a:gd name="T63" fmla="*/ 4 h 44"/>
                  <a:gd name="T64" fmla="*/ 205 w 263"/>
                  <a:gd name="T65" fmla="*/ 5 h 44"/>
                  <a:gd name="T66" fmla="*/ 183 w 263"/>
                  <a:gd name="T67" fmla="*/ 5 h 44"/>
                  <a:gd name="T68" fmla="*/ 155 w 263"/>
                  <a:gd name="T69" fmla="*/ 8 h 44"/>
                  <a:gd name="T70" fmla="*/ 123 w 263"/>
                  <a:gd name="T71" fmla="*/ 21 h 44"/>
                  <a:gd name="T72" fmla="*/ 105 w 263"/>
                  <a:gd name="T73" fmla="*/ 9 h 44"/>
                  <a:gd name="T74" fmla="*/ 73 w 263"/>
                  <a:gd name="T75" fmla="*/ 5 h 44"/>
                  <a:gd name="T76" fmla="*/ 52 w 263"/>
                  <a:gd name="T77" fmla="*/ 8 h 44"/>
                  <a:gd name="T78" fmla="*/ 31 w 263"/>
                  <a:gd name="T79" fmla="*/ 6 h 44"/>
                  <a:gd name="T80" fmla="*/ 17 w 263"/>
                  <a:gd name="T81" fmla="*/ 6 h 44"/>
                  <a:gd name="T82" fmla="*/ 8 w 263"/>
                  <a:gd name="T83" fmla="*/ 5 h 44"/>
                  <a:gd name="T84" fmla="*/ 3 w 263"/>
                  <a:gd name="T85" fmla="*/ 6 h 44"/>
                  <a:gd name="T86" fmla="*/ 0 w 263"/>
                  <a:gd name="T87" fmla="*/ 12 h 44"/>
                  <a:gd name="T88" fmla="*/ 0 w 263"/>
                  <a:gd name="T89" fmla="*/ 17 h 44"/>
                  <a:gd name="T90" fmla="*/ 3 w 263"/>
                  <a:gd name="T91" fmla="*/ 20 h 44"/>
                  <a:gd name="T92" fmla="*/ 7 w 263"/>
                  <a:gd name="T93" fmla="*/ 22 h 44"/>
                  <a:gd name="T94" fmla="*/ 49 w 263"/>
                  <a:gd name="T95" fmla="*/ 25 h 44"/>
                  <a:gd name="T96" fmla="*/ 79 w 263"/>
                  <a:gd name="T97" fmla="*/ 23 h 44"/>
                  <a:gd name="T98" fmla="*/ 100 w 263"/>
                  <a:gd name="T99" fmla="*/ 25 h 44"/>
                  <a:gd name="T100" fmla="*/ 114 w 263"/>
                  <a:gd name="T101" fmla="*/ 29 h 44"/>
                  <a:gd name="T102" fmla="*/ 74 w 263"/>
                  <a:gd name="T103" fmla="*/ 26 h 44"/>
                  <a:gd name="T104" fmla="*/ 69 w 263"/>
                  <a:gd name="T105" fmla="*/ 27 h 44"/>
                  <a:gd name="T106" fmla="*/ 67 w 263"/>
                  <a:gd name="T107" fmla="*/ 27 h 44"/>
                  <a:gd name="T108" fmla="*/ 67 w 263"/>
                  <a:gd name="T109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3" h="44">
                    <a:moveTo>
                      <a:pt x="68" y="44"/>
                    </a:moveTo>
                    <a:lnTo>
                      <a:pt x="70" y="44"/>
                    </a:lnTo>
                    <a:lnTo>
                      <a:pt x="72" y="44"/>
                    </a:lnTo>
                    <a:lnTo>
                      <a:pt x="75" y="44"/>
                    </a:lnTo>
                    <a:lnTo>
                      <a:pt x="75" y="44"/>
                    </a:lnTo>
                    <a:lnTo>
                      <a:pt x="96" y="42"/>
                    </a:lnTo>
                    <a:lnTo>
                      <a:pt x="110" y="40"/>
                    </a:lnTo>
                    <a:lnTo>
                      <a:pt x="119" y="38"/>
                    </a:lnTo>
                    <a:lnTo>
                      <a:pt x="119" y="38"/>
                    </a:lnTo>
                    <a:lnTo>
                      <a:pt x="126" y="35"/>
                    </a:lnTo>
                    <a:lnTo>
                      <a:pt x="134" y="34"/>
                    </a:lnTo>
                    <a:lnTo>
                      <a:pt x="145" y="39"/>
                    </a:lnTo>
                    <a:lnTo>
                      <a:pt x="145" y="39"/>
                    </a:lnTo>
                    <a:lnTo>
                      <a:pt x="153" y="42"/>
                    </a:lnTo>
                    <a:lnTo>
                      <a:pt x="163" y="43"/>
                    </a:lnTo>
                    <a:lnTo>
                      <a:pt x="171" y="43"/>
                    </a:lnTo>
                    <a:lnTo>
                      <a:pt x="171" y="43"/>
                    </a:lnTo>
                    <a:lnTo>
                      <a:pt x="186" y="44"/>
                    </a:lnTo>
                    <a:lnTo>
                      <a:pt x="199" y="43"/>
                    </a:lnTo>
                    <a:lnTo>
                      <a:pt x="213" y="43"/>
                    </a:lnTo>
                    <a:lnTo>
                      <a:pt x="213" y="43"/>
                    </a:lnTo>
                    <a:lnTo>
                      <a:pt x="227" y="43"/>
                    </a:lnTo>
                    <a:lnTo>
                      <a:pt x="239" y="42"/>
                    </a:lnTo>
                    <a:lnTo>
                      <a:pt x="253" y="39"/>
                    </a:lnTo>
                    <a:lnTo>
                      <a:pt x="253" y="39"/>
                    </a:lnTo>
                    <a:lnTo>
                      <a:pt x="256" y="39"/>
                    </a:lnTo>
                    <a:lnTo>
                      <a:pt x="258" y="38"/>
                    </a:lnTo>
                    <a:lnTo>
                      <a:pt x="259" y="36"/>
                    </a:lnTo>
                    <a:lnTo>
                      <a:pt x="259" y="36"/>
                    </a:lnTo>
                    <a:lnTo>
                      <a:pt x="260" y="34"/>
                    </a:lnTo>
                    <a:lnTo>
                      <a:pt x="261" y="32"/>
                    </a:lnTo>
                    <a:lnTo>
                      <a:pt x="261" y="29"/>
                    </a:lnTo>
                    <a:lnTo>
                      <a:pt x="261" y="29"/>
                    </a:lnTo>
                    <a:lnTo>
                      <a:pt x="260" y="27"/>
                    </a:lnTo>
                    <a:lnTo>
                      <a:pt x="259" y="25"/>
                    </a:lnTo>
                    <a:lnTo>
                      <a:pt x="257" y="23"/>
                    </a:lnTo>
                    <a:lnTo>
                      <a:pt x="257" y="23"/>
                    </a:lnTo>
                    <a:lnTo>
                      <a:pt x="256" y="22"/>
                    </a:lnTo>
                    <a:lnTo>
                      <a:pt x="253" y="22"/>
                    </a:lnTo>
                    <a:lnTo>
                      <a:pt x="251" y="22"/>
                    </a:lnTo>
                    <a:lnTo>
                      <a:pt x="251" y="22"/>
                    </a:lnTo>
                    <a:lnTo>
                      <a:pt x="238" y="23"/>
                    </a:lnTo>
                    <a:lnTo>
                      <a:pt x="225" y="25"/>
                    </a:lnTo>
                    <a:lnTo>
                      <a:pt x="212" y="25"/>
                    </a:lnTo>
                    <a:lnTo>
                      <a:pt x="212" y="25"/>
                    </a:lnTo>
                    <a:lnTo>
                      <a:pt x="198" y="25"/>
                    </a:lnTo>
                    <a:lnTo>
                      <a:pt x="184" y="26"/>
                    </a:lnTo>
                    <a:lnTo>
                      <a:pt x="175" y="26"/>
                    </a:lnTo>
                    <a:lnTo>
                      <a:pt x="175" y="26"/>
                    </a:lnTo>
                    <a:lnTo>
                      <a:pt x="169" y="26"/>
                    </a:lnTo>
                    <a:lnTo>
                      <a:pt x="162" y="27"/>
                    </a:lnTo>
                    <a:lnTo>
                      <a:pt x="156" y="26"/>
                    </a:lnTo>
                    <a:lnTo>
                      <a:pt x="156" y="26"/>
                    </a:lnTo>
                    <a:lnTo>
                      <a:pt x="148" y="26"/>
                    </a:lnTo>
                    <a:lnTo>
                      <a:pt x="139" y="28"/>
                    </a:lnTo>
                    <a:lnTo>
                      <a:pt x="132" y="27"/>
                    </a:lnTo>
                    <a:lnTo>
                      <a:pt x="132" y="27"/>
                    </a:lnTo>
                    <a:lnTo>
                      <a:pt x="135" y="27"/>
                    </a:lnTo>
                    <a:lnTo>
                      <a:pt x="140" y="27"/>
                    </a:lnTo>
                    <a:lnTo>
                      <a:pt x="144" y="27"/>
                    </a:lnTo>
                    <a:lnTo>
                      <a:pt x="144" y="27"/>
                    </a:lnTo>
                    <a:lnTo>
                      <a:pt x="153" y="24"/>
                    </a:lnTo>
                    <a:lnTo>
                      <a:pt x="162" y="24"/>
                    </a:lnTo>
                    <a:lnTo>
                      <a:pt x="172" y="25"/>
                    </a:lnTo>
                    <a:lnTo>
                      <a:pt x="172" y="25"/>
                    </a:lnTo>
                    <a:lnTo>
                      <a:pt x="181" y="24"/>
                    </a:lnTo>
                    <a:lnTo>
                      <a:pt x="190" y="23"/>
                    </a:lnTo>
                    <a:lnTo>
                      <a:pt x="200" y="23"/>
                    </a:lnTo>
                    <a:lnTo>
                      <a:pt x="200" y="23"/>
                    </a:lnTo>
                    <a:lnTo>
                      <a:pt x="209" y="23"/>
                    </a:lnTo>
                    <a:lnTo>
                      <a:pt x="218" y="23"/>
                    </a:lnTo>
                    <a:lnTo>
                      <a:pt x="227" y="22"/>
                    </a:lnTo>
                    <a:lnTo>
                      <a:pt x="227" y="22"/>
                    </a:lnTo>
                    <a:lnTo>
                      <a:pt x="237" y="21"/>
                    </a:lnTo>
                    <a:lnTo>
                      <a:pt x="244" y="19"/>
                    </a:lnTo>
                    <a:lnTo>
                      <a:pt x="254" y="17"/>
                    </a:lnTo>
                    <a:lnTo>
                      <a:pt x="254" y="17"/>
                    </a:lnTo>
                    <a:lnTo>
                      <a:pt x="256" y="17"/>
                    </a:lnTo>
                    <a:lnTo>
                      <a:pt x="258" y="15"/>
                    </a:lnTo>
                    <a:lnTo>
                      <a:pt x="260" y="14"/>
                    </a:lnTo>
                    <a:lnTo>
                      <a:pt x="260" y="14"/>
                    </a:lnTo>
                    <a:lnTo>
                      <a:pt x="261" y="12"/>
                    </a:lnTo>
                    <a:lnTo>
                      <a:pt x="262" y="10"/>
                    </a:lnTo>
                    <a:lnTo>
                      <a:pt x="263" y="8"/>
                    </a:lnTo>
                    <a:lnTo>
                      <a:pt x="263" y="8"/>
                    </a:lnTo>
                    <a:lnTo>
                      <a:pt x="262" y="5"/>
                    </a:lnTo>
                    <a:lnTo>
                      <a:pt x="261" y="3"/>
                    </a:lnTo>
                    <a:lnTo>
                      <a:pt x="259" y="2"/>
                    </a:lnTo>
                    <a:lnTo>
                      <a:pt x="259" y="2"/>
                    </a:lnTo>
                    <a:lnTo>
                      <a:pt x="258" y="0"/>
                    </a:lnTo>
                    <a:lnTo>
                      <a:pt x="255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3" y="1"/>
                    </a:lnTo>
                    <a:lnTo>
                      <a:pt x="231" y="3"/>
                    </a:lnTo>
                    <a:lnTo>
                      <a:pt x="222" y="4"/>
                    </a:lnTo>
                    <a:lnTo>
                      <a:pt x="222" y="4"/>
                    </a:lnTo>
                    <a:lnTo>
                      <a:pt x="214" y="5"/>
                    </a:lnTo>
                    <a:lnTo>
                      <a:pt x="205" y="5"/>
                    </a:lnTo>
                    <a:lnTo>
                      <a:pt x="197" y="6"/>
                    </a:lnTo>
                    <a:lnTo>
                      <a:pt x="197" y="6"/>
                    </a:lnTo>
                    <a:lnTo>
                      <a:pt x="183" y="5"/>
                    </a:lnTo>
                    <a:lnTo>
                      <a:pt x="169" y="6"/>
                    </a:lnTo>
                    <a:lnTo>
                      <a:pt x="155" y="8"/>
                    </a:lnTo>
                    <a:lnTo>
                      <a:pt x="155" y="8"/>
                    </a:lnTo>
                    <a:lnTo>
                      <a:pt x="134" y="14"/>
                    </a:lnTo>
                    <a:lnTo>
                      <a:pt x="127" y="19"/>
                    </a:lnTo>
                    <a:lnTo>
                      <a:pt x="123" y="21"/>
                    </a:lnTo>
                    <a:lnTo>
                      <a:pt x="123" y="21"/>
                    </a:lnTo>
                    <a:lnTo>
                      <a:pt x="116" y="17"/>
                    </a:lnTo>
                    <a:lnTo>
                      <a:pt x="105" y="9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73" y="5"/>
                    </a:lnTo>
                    <a:lnTo>
                      <a:pt x="62" y="6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5" y="8"/>
                    </a:lnTo>
                    <a:lnTo>
                      <a:pt x="38" y="8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4" y="6"/>
                    </a:lnTo>
                    <a:lnTo>
                      <a:pt x="17" y="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3" y="20"/>
                    </a:lnTo>
                    <a:lnTo>
                      <a:pt x="4" y="22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21" y="25"/>
                    </a:lnTo>
                    <a:lnTo>
                      <a:pt x="35" y="26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64" y="24"/>
                    </a:lnTo>
                    <a:lnTo>
                      <a:pt x="79" y="23"/>
                    </a:lnTo>
                    <a:lnTo>
                      <a:pt x="94" y="23"/>
                    </a:lnTo>
                    <a:lnTo>
                      <a:pt x="94" y="23"/>
                    </a:lnTo>
                    <a:lnTo>
                      <a:pt x="100" y="25"/>
                    </a:lnTo>
                    <a:lnTo>
                      <a:pt x="110" y="28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08" y="29"/>
                    </a:lnTo>
                    <a:lnTo>
                      <a:pt x="94" y="26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8" y="44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430" name="Freeform 94"/>
              <p:cNvSpPr>
                <a:spLocks/>
              </p:cNvSpPr>
              <p:nvPr/>
            </p:nvSpPr>
            <p:spPr bwMode="auto">
              <a:xfrm>
                <a:off x="2418" y="1770"/>
                <a:ext cx="74" cy="21"/>
              </a:xfrm>
              <a:custGeom>
                <a:avLst/>
                <a:gdLst>
                  <a:gd name="T0" fmla="*/ 71 w 74"/>
                  <a:gd name="T1" fmla="*/ 2 h 21"/>
                  <a:gd name="T2" fmla="*/ 71 w 74"/>
                  <a:gd name="T3" fmla="*/ 2 h 21"/>
                  <a:gd name="T4" fmla="*/ 68 w 74"/>
                  <a:gd name="T5" fmla="*/ 2 h 21"/>
                  <a:gd name="T6" fmla="*/ 62 w 74"/>
                  <a:gd name="T7" fmla="*/ 2 h 21"/>
                  <a:gd name="T8" fmla="*/ 61 w 74"/>
                  <a:gd name="T9" fmla="*/ 2 h 21"/>
                  <a:gd name="T10" fmla="*/ 59 w 74"/>
                  <a:gd name="T11" fmla="*/ 2 h 21"/>
                  <a:gd name="T12" fmla="*/ 56 w 74"/>
                  <a:gd name="T13" fmla="*/ 2 h 21"/>
                  <a:gd name="T14" fmla="*/ 50 w 74"/>
                  <a:gd name="T15" fmla="*/ 3 h 21"/>
                  <a:gd name="T16" fmla="*/ 43 w 74"/>
                  <a:gd name="T17" fmla="*/ 3 h 21"/>
                  <a:gd name="T18" fmla="*/ 30 w 74"/>
                  <a:gd name="T19" fmla="*/ 2 h 21"/>
                  <a:gd name="T20" fmla="*/ 23 w 74"/>
                  <a:gd name="T21" fmla="*/ 1 h 21"/>
                  <a:gd name="T22" fmla="*/ 10 w 74"/>
                  <a:gd name="T23" fmla="*/ 0 h 21"/>
                  <a:gd name="T24" fmla="*/ 7 w 74"/>
                  <a:gd name="T25" fmla="*/ 0 h 21"/>
                  <a:gd name="T26" fmla="*/ 4 w 74"/>
                  <a:gd name="T27" fmla="*/ 2 h 21"/>
                  <a:gd name="T28" fmla="*/ 2 w 74"/>
                  <a:gd name="T29" fmla="*/ 3 h 21"/>
                  <a:gd name="T30" fmla="*/ 0 w 74"/>
                  <a:gd name="T31" fmla="*/ 8 h 21"/>
                  <a:gd name="T32" fmla="*/ 0 w 74"/>
                  <a:gd name="T33" fmla="*/ 10 h 21"/>
                  <a:gd name="T34" fmla="*/ 2 w 74"/>
                  <a:gd name="T35" fmla="*/ 14 h 21"/>
                  <a:gd name="T36" fmla="*/ 4 w 74"/>
                  <a:gd name="T37" fmla="*/ 16 h 21"/>
                  <a:gd name="T38" fmla="*/ 8 w 74"/>
                  <a:gd name="T39" fmla="*/ 18 h 21"/>
                  <a:gd name="T40" fmla="*/ 16 w 74"/>
                  <a:gd name="T41" fmla="*/ 19 h 21"/>
                  <a:gd name="T42" fmla="*/ 31 w 74"/>
                  <a:gd name="T43" fmla="*/ 20 h 21"/>
                  <a:gd name="T44" fmla="*/ 38 w 74"/>
                  <a:gd name="T45" fmla="*/ 21 h 21"/>
                  <a:gd name="T46" fmla="*/ 50 w 74"/>
                  <a:gd name="T47" fmla="*/ 20 h 21"/>
                  <a:gd name="T48" fmla="*/ 53 w 74"/>
                  <a:gd name="T49" fmla="*/ 20 h 21"/>
                  <a:gd name="T50" fmla="*/ 58 w 74"/>
                  <a:gd name="T51" fmla="*/ 20 h 21"/>
                  <a:gd name="T52" fmla="*/ 59 w 74"/>
                  <a:gd name="T53" fmla="*/ 20 h 21"/>
                  <a:gd name="T54" fmla="*/ 62 w 74"/>
                  <a:gd name="T55" fmla="*/ 20 h 21"/>
                  <a:gd name="T56" fmla="*/ 65 w 74"/>
                  <a:gd name="T57" fmla="*/ 20 h 21"/>
                  <a:gd name="T58" fmla="*/ 71 w 74"/>
                  <a:gd name="T59" fmla="*/ 19 h 21"/>
                  <a:gd name="T60" fmla="*/ 72 w 74"/>
                  <a:gd name="T61" fmla="*/ 19 h 21"/>
                  <a:gd name="T62" fmla="*/ 72 w 74"/>
                  <a:gd name="T63" fmla="*/ 19 h 21"/>
                  <a:gd name="T64" fmla="*/ 74 w 74"/>
                  <a:gd name="T65" fmla="*/ 12 h 21"/>
                  <a:gd name="T66" fmla="*/ 71 w 74"/>
                  <a:gd name="T6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21">
                    <a:moveTo>
                      <a:pt x="71" y="2"/>
                    </a:moveTo>
                    <a:lnTo>
                      <a:pt x="71" y="2"/>
                    </a:lnTo>
                    <a:lnTo>
                      <a:pt x="71" y="2"/>
                    </a:lnTo>
                    <a:lnTo>
                      <a:pt x="71" y="2"/>
                    </a:lnTo>
                    <a:lnTo>
                      <a:pt x="71" y="2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1" y="2"/>
                    </a:lnTo>
                    <a:lnTo>
                      <a:pt x="60" y="2"/>
                    </a:lnTo>
                    <a:lnTo>
                      <a:pt x="59" y="2"/>
                    </a:lnTo>
                    <a:lnTo>
                      <a:pt x="59" y="2"/>
                    </a:lnTo>
                    <a:lnTo>
                      <a:pt x="56" y="2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3" y="3"/>
                    </a:lnTo>
                    <a:lnTo>
                      <a:pt x="37" y="3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3" y="1"/>
                    </a:lnTo>
                    <a:lnTo>
                      <a:pt x="17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9"/>
                    </a:lnTo>
                    <a:lnTo>
                      <a:pt x="23" y="19"/>
                    </a:lnTo>
                    <a:lnTo>
                      <a:pt x="31" y="20"/>
                    </a:lnTo>
                    <a:lnTo>
                      <a:pt x="31" y="20"/>
                    </a:lnTo>
                    <a:lnTo>
                      <a:pt x="38" y="21"/>
                    </a:lnTo>
                    <a:lnTo>
                      <a:pt x="43" y="21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6" y="20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9" y="20"/>
                    </a:lnTo>
                    <a:lnTo>
                      <a:pt x="61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5" y="20"/>
                    </a:lnTo>
                    <a:lnTo>
                      <a:pt x="68" y="20"/>
                    </a:lnTo>
                    <a:lnTo>
                      <a:pt x="71" y="19"/>
                    </a:lnTo>
                    <a:lnTo>
                      <a:pt x="71" y="19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4" y="12"/>
                    </a:lnTo>
                    <a:lnTo>
                      <a:pt x="73" y="6"/>
                    </a:lnTo>
                    <a:lnTo>
                      <a:pt x="71" y="2"/>
                    </a:lnTo>
                    <a:lnTo>
                      <a:pt x="71" y="2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431" name="Freeform 95"/>
              <p:cNvSpPr>
                <a:spLocks/>
              </p:cNvSpPr>
              <p:nvPr/>
            </p:nvSpPr>
            <p:spPr bwMode="auto">
              <a:xfrm>
                <a:off x="2419" y="1697"/>
                <a:ext cx="264" cy="45"/>
              </a:xfrm>
              <a:custGeom>
                <a:avLst/>
                <a:gdLst>
                  <a:gd name="T0" fmla="*/ 116 w 264"/>
                  <a:gd name="T1" fmla="*/ 36 h 45"/>
                  <a:gd name="T2" fmla="*/ 130 w 264"/>
                  <a:gd name="T3" fmla="*/ 33 h 45"/>
                  <a:gd name="T4" fmla="*/ 142 w 264"/>
                  <a:gd name="T5" fmla="*/ 37 h 45"/>
                  <a:gd name="T6" fmla="*/ 166 w 264"/>
                  <a:gd name="T7" fmla="*/ 40 h 45"/>
                  <a:gd name="T8" fmla="*/ 192 w 264"/>
                  <a:gd name="T9" fmla="*/ 41 h 45"/>
                  <a:gd name="T10" fmla="*/ 221 w 264"/>
                  <a:gd name="T11" fmla="*/ 38 h 45"/>
                  <a:gd name="T12" fmla="*/ 255 w 264"/>
                  <a:gd name="T13" fmla="*/ 37 h 45"/>
                  <a:gd name="T14" fmla="*/ 261 w 264"/>
                  <a:gd name="T15" fmla="*/ 35 h 45"/>
                  <a:gd name="T16" fmla="*/ 264 w 264"/>
                  <a:gd name="T17" fmla="*/ 32 h 45"/>
                  <a:gd name="T18" fmla="*/ 264 w 264"/>
                  <a:gd name="T19" fmla="*/ 27 h 45"/>
                  <a:gd name="T20" fmla="*/ 263 w 264"/>
                  <a:gd name="T21" fmla="*/ 23 h 45"/>
                  <a:gd name="T22" fmla="*/ 253 w 264"/>
                  <a:gd name="T23" fmla="*/ 19 h 45"/>
                  <a:gd name="T24" fmla="*/ 219 w 264"/>
                  <a:gd name="T25" fmla="*/ 20 h 45"/>
                  <a:gd name="T26" fmla="*/ 194 w 264"/>
                  <a:gd name="T27" fmla="*/ 23 h 45"/>
                  <a:gd name="T28" fmla="*/ 169 w 264"/>
                  <a:gd name="T29" fmla="*/ 23 h 45"/>
                  <a:gd name="T30" fmla="*/ 151 w 264"/>
                  <a:gd name="T31" fmla="*/ 23 h 45"/>
                  <a:gd name="T32" fmla="*/ 139 w 264"/>
                  <a:gd name="T33" fmla="*/ 23 h 45"/>
                  <a:gd name="T34" fmla="*/ 147 w 264"/>
                  <a:gd name="T35" fmla="*/ 25 h 45"/>
                  <a:gd name="T36" fmla="*/ 189 w 264"/>
                  <a:gd name="T37" fmla="*/ 19 h 45"/>
                  <a:gd name="T38" fmla="*/ 251 w 264"/>
                  <a:gd name="T39" fmla="*/ 18 h 45"/>
                  <a:gd name="T40" fmla="*/ 255 w 264"/>
                  <a:gd name="T41" fmla="*/ 18 h 45"/>
                  <a:gd name="T42" fmla="*/ 259 w 264"/>
                  <a:gd name="T43" fmla="*/ 16 h 45"/>
                  <a:gd name="T44" fmla="*/ 261 w 264"/>
                  <a:gd name="T45" fmla="*/ 11 h 45"/>
                  <a:gd name="T46" fmla="*/ 260 w 264"/>
                  <a:gd name="T47" fmla="*/ 5 h 45"/>
                  <a:gd name="T48" fmla="*/ 257 w 264"/>
                  <a:gd name="T49" fmla="*/ 1 h 45"/>
                  <a:gd name="T50" fmla="*/ 236 w 264"/>
                  <a:gd name="T51" fmla="*/ 0 h 45"/>
                  <a:gd name="T52" fmla="*/ 198 w 264"/>
                  <a:gd name="T53" fmla="*/ 1 h 45"/>
                  <a:gd name="T54" fmla="*/ 150 w 264"/>
                  <a:gd name="T55" fmla="*/ 6 h 45"/>
                  <a:gd name="T56" fmla="*/ 131 w 264"/>
                  <a:gd name="T57" fmla="*/ 11 h 45"/>
                  <a:gd name="T58" fmla="*/ 118 w 264"/>
                  <a:gd name="T59" fmla="*/ 12 h 45"/>
                  <a:gd name="T60" fmla="*/ 104 w 264"/>
                  <a:gd name="T61" fmla="*/ 7 h 45"/>
                  <a:gd name="T62" fmla="*/ 53 w 264"/>
                  <a:gd name="T63" fmla="*/ 7 h 45"/>
                  <a:gd name="T64" fmla="*/ 23 w 264"/>
                  <a:gd name="T65" fmla="*/ 7 h 45"/>
                  <a:gd name="T66" fmla="*/ 5 w 264"/>
                  <a:gd name="T67" fmla="*/ 10 h 45"/>
                  <a:gd name="T68" fmla="*/ 2 w 264"/>
                  <a:gd name="T69" fmla="*/ 13 h 45"/>
                  <a:gd name="T70" fmla="*/ 0 w 264"/>
                  <a:gd name="T71" fmla="*/ 19 h 45"/>
                  <a:gd name="T72" fmla="*/ 2 w 264"/>
                  <a:gd name="T73" fmla="*/ 23 h 45"/>
                  <a:gd name="T74" fmla="*/ 5 w 264"/>
                  <a:gd name="T75" fmla="*/ 26 h 45"/>
                  <a:gd name="T76" fmla="*/ 10 w 264"/>
                  <a:gd name="T77" fmla="*/ 27 h 45"/>
                  <a:gd name="T78" fmla="*/ 23 w 264"/>
                  <a:gd name="T79" fmla="*/ 24 h 45"/>
                  <a:gd name="T80" fmla="*/ 31 w 264"/>
                  <a:gd name="T81" fmla="*/ 23 h 45"/>
                  <a:gd name="T82" fmla="*/ 48 w 264"/>
                  <a:gd name="T83" fmla="*/ 24 h 45"/>
                  <a:gd name="T84" fmla="*/ 73 w 264"/>
                  <a:gd name="T85" fmla="*/ 24 h 45"/>
                  <a:gd name="T86" fmla="*/ 120 w 264"/>
                  <a:gd name="T87" fmla="*/ 23 h 45"/>
                  <a:gd name="T88" fmla="*/ 87 w 264"/>
                  <a:gd name="T89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4" h="45">
                    <a:moveTo>
                      <a:pt x="73" y="45"/>
                    </a:moveTo>
                    <a:lnTo>
                      <a:pt x="99" y="43"/>
                    </a:lnTo>
                    <a:lnTo>
                      <a:pt x="116" y="36"/>
                    </a:lnTo>
                    <a:lnTo>
                      <a:pt x="125" y="32"/>
                    </a:lnTo>
                    <a:lnTo>
                      <a:pt x="125" y="32"/>
                    </a:lnTo>
                    <a:lnTo>
                      <a:pt x="130" y="33"/>
                    </a:lnTo>
                    <a:lnTo>
                      <a:pt x="136" y="35"/>
                    </a:lnTo>
                    <a:lnTo>
                      <a:pt x="142" y="37"/>
                    </a:lnTo>
                    <a:lnTo>
                      <a:pt x="142" y="37"/>
                    </a:lnTo>
                    <a:lnTo>
                      <a:pt x="150" y="39"/>
                    </a:lnTo>
                    <a:lnTo>
                      <a:pt x="158" y="40"/>
                    </a:lnTo>
                    <a:lnTo>
                      <a:pt x="166" y="40"/>
                    </a:lnTo>
                    <a:lnTo>
                      <a:pt x="166" y="40"/>
                    </a:lnTo>
                    <a:lnTo>
                      <a:pt x="178" y="41"/>
                    </a:lnTo>
                    <a:lnTo>
                      <a:pt x="192" y="41"/>
                    </a:lnTo>
                    <a:lnTo>
                      <a:pt x="206" y="40"/>
                    </a:lnTo>
                    <a:lnTo>
                      <a:pt x="206" y="40"/>
                    </a:lnTo>
                    <a:lnTo>
                      <a:pt x="221" y="38"/>
                    </a:lnTo>
                    <a:lnTo>
                      <a:pt x="240" y="37"/>
                    </a:lnTo>
                    <a:lnTo>
                      <a:pt x="255" y="37"/>
                    </a:lnTo>
                    <a:lnTo>
                      <a:pt x="255" y="37"/>
                    </a:lnTo>
                    <a:lnTo>
                      <a:pt x="258" y="37"/>
                    </a:lnTo>
                    <a:lnTo>
                      <a:pt x="260" y="36"/>
                    </a:lnTo>
                    <a:lnTo>
                      <a:pt x="261" y="35"/>
                    </a:lnTo>
                    <a:lnTo>
                      <a:pt x="261" y="35"/>
                    </a:lnTo>
                    <a:lnTo>
                      <a:pt x="263" y="34"/>
                    </a:lnTo>
                    <a:lnTo>
                      <a:pt x="264" y="32"/>
                    </a:lnTo>
                    <a:lnTo>
                      <a:pt x="264" y="30"/>
                    </a:lnTo>
                    <a:lnTo>
                      <a:pt x="264" y="30"/>
                    </a:lnTo>
                    <a:lnTo>
                      <a:pt x="264" y="27"/>
                    </a:lnTo>
                    <a:lnTo>
                      <a:pt x="264" y="25"/>
                    </a:lnTo>
                    <a:lnTo>
                      <a:pt x="263" y="23"/>
                    </a:lnTo>
                    <a:lnTo>
                      <a:pt x="263" y="23"/>
                    </a:lnTo>
                    <a:lnTo>
                      <a:pt x="260" y="21"/>
                    </a:lnTo>
                    <a:lnTo>
                      <a:pt x="256" y="19"/>
                    </a:lnTo>
                    <a:lnTo>
                      <a:pt x="253" y="19"/>
                    </a:lnTo>
                    <a:lnTo>
                      <a:pt x="253" y="19"/>
                    </a:lnTo>
                    <a:lnTo>
                      <a:pt x="237" y="19"/>
                    </a:lnTo>
                    <a:lnTo>
                      <a:pt x="219" y="20"/>
                    </a:lnTo>
                    <a:lnTo>
                      <a:pt x="204" y="22"/>
                    </a:lnTo>
                    <a:lnTo>
                      <a:pt x="204" y="22"/>
                    </a:lnTo>
                    <a:lnTo>
                      <a:pt x="194" y="23"/>
                    </a:lnTo>
                    <a:lnTo>
                      <a:pt x="182" y="23"/>
                    </a:lnTo>
                    <a:lnTo>
                      <a:pt x="169" y="23"/>
                    </a:lnTo>
                    <a:lnTo>
                      <a:pt x="169" y="23"/>
                    </a:lnTo>
                    <a:lnTo>
                      <a:pt x="164" y="24"/>
                    </a:lnTo>
                    <a:lnTo>
                      <a:pt x="157" y="24"/>
                    </a:lnTo>
                    <a:lnTo>
                      <a:pt x="151" y="23"/>
                    </a:lnTo>
                    <a:lnTo>
                      <a:pt x="151" y="23"/>
                    </a:lnTo>
                    <a:lnTo>
                      <a:pt x="145" y="23"/>
                    </a:lnTo>
                    <a:lnTo>
                      <a:pt x="139" y="23"/>
                    </a:lnTo>
                    <a:lnTo>
                      <a:pt x="133" y="23"/>
                    </a:lnTo>
                    <a:lnTo>
                      <a:pt x="133" y="23"/>
                    </a:lnTo>
                    <a:lnTo>
                      <a:pt x="147" y="25"/>
                    </a:lnTo>
                    <a:lnTo>
                      <a:pt x="175" y="22"/>
                    </a:lnTo>
                    <a:lnTo>
                      <a:pt x="189" y="19"/>
                    </a:lnTo>
                    <a:lnTo>
                      <a:pt x="189" y="19"/>
                    </a:lnTo>
                    <a:lnTo>
                      <a:pt x="210" y="18"/>
                    </a:lnTo>
                    <a:lnTo>
                      <a:pt x="232" y="18"/>
                    </a:lnTo>
                    <a:lnTo>
                      <a:pt x="251" y="18"/>
                    </a:lnTo>
                    <a:lnTo>
                      <a:pt x="251" y="18"/>
                    </a:lnTo>
                    <a:lnTo>
                      <a:pt x="253" y="18"/>
                    </a:lnTo>
                    <a:lnTo>
                      <a:pt x="255" y="18"/>
                    </a:lnTo>
                    <a:lnTo>
                      <a:pt x="258" y="17"/>
                    </a:lnTo>
                    <a:lnTo>
                      <a:pt x="258" y="17"/>
                    </a:lnTo>
                    <a:lnTo>
                      <a:pt x="259" y="16"/>
                    </a:lnTo>
                    <a:lnTo>
                      <a:pt x="261" y="14"/>
                    </a:lnTo>
                    <a:lnTo>
                      <a:pt x="261" y="11"/>
                    </a:lnTo>
                    <a:lnTo>
                      <a:pt x="261" y="11"/>
                    </a:lnTo>
                    <a:lnTo>
                      <a:pt x="262" y="9"/>
                    </a:lnTo>
                    <a:lnTo>
                      <a:pt x="261" y="7"/>
                    </a:lnTo>
                    <a:lnTo>
                      <a:pt x="260" y="5"/>
                    </a:lnTo>
                    <a:lnTo>
                      <a:pt x="260" y="5"/>
                    </a:lnTo>
                    <a:lnTo>
                      <a:pt x="259" y="3"/>
                    </a:lnTo>
                    <a:lnTo>
                      <a:pt x="257" y="1"/>
                    </a:lnTo>
                    <a:lnTo>
                      <a:pt x="254" y="1"/>
                    </a:lnTo>
                    <a:lnTo>
                      <a:pt x="254" y="1"/>
                    </a:lnTo>
                    <a:lnTo>
                      <a:pt x="236" y="0"/>
                    </a:lnTo>
                    <a:lnTo>
                      <a:pt x="217" y="0"/>
                    </a:lnTo>
                    <a:lnTo>
                      <a:pt x="198" y="1"/>
                    </a:lnTo>
                    <a:lnTo>
                      <a:pt x="198" y="1"/>
                    </a:lnTo>
                    <a:lnTo>
                      <a:pt x="182" y="1"/>
                    </a:lnTo>
                    <a:lnTo>
                      <a:pt x="167" y="2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40" y="8"/>
                    </a:lnTo>
                    <a:lnTo>
                      <a:pt x="131" y="11"/>
                    </a:lnTo>
                    <a:lnTo>
                      <a:pt x="124" y="13"/>
                    </a:lnTo>
                    <a:lnTo>
                      <a:pt x="124" y="13"/>
                    </a:lnTo>
                    <a:lnTo>
                      <a:pt x="118" y="12"/>
                    </a:lnTo>
                    <a:lnTo>
                      <a:pt x="111" y="10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70" y="5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37" y="7"/>
                    </a:lnTo>
                    <a:lnTo>
                      <a:pt x="23" y="7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3" y="11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1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3"/>
                    </a:lnTo>
                    <a:lnTo>
                      <a:pt x="3" y="25"/>
                    </a:lnTo>
                    <a:lnTo>
                      <a:pt x="3" y="25"/>
                    </a:lnTo>
                    <a:lnTo>
                      <a:pt x="5" y="26"/>
                    </a:lnTo>
                    <a:lnTo>
                      <a:pt x="7" y="27"/>
                    </a:lnTo>
                    <a:lnTo>
                      <a:pt x="10" y="27"/>
                    </a:lnTo>
                    <a:lnTo>
                      <a:pt x="10" y="27"/>
                    </a:lnTo>
                    <a:lnTo>
                      <a:pt x="14" y="26"/>
                    </a:lnTo>
                    <a:lnTo>
                      <a:pt x="19" y="25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7" y="23"/>
                    </a:lnTo>
                    <a:lnTo>
                      <a:pt x="31" y="23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48" y="24"/>
                    </a:lnTo>
                    <a:lnTo>
                      <a:pt x="61" y="24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86" y="24"/>
                    </a:lnTo>
                    <a:lnTo>
                      <a:pt x="107" y="23"/>
                    </a:lnTo>
                    <a:lnTo>
                      <a:pt x="120" y="23"/>
                    </a:lnTo>
                    <a:lnTo>
                      <a:pt x="120" y="23"/>
                    </a:lnTo>
                    <a:lnTo>
                      <a:pt x="105" y="27"/>
                    </a:lnTo>
                    <a:lnTo>
                      <a:pt x="87" y="28"/>
                    </a:lnTo>
                    <a:lnTo>
                      <a:pt x="70" y="27"/>
                    </a:lnTo>
                    <a:lnTo>
                      <a:pt x="73" y="45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432" name="Freeform 96"/>
              <p:cNvSpPr>
                <a:spLocks/>
              </p:cNvSpPr>
              <p:nvPr/>
            </p:nvSpPr>
            <p:spPr bwMode="auto">
              <a:xfrm>
                <a:off x="2417" y="1722"/>
                <a:ext cx="76" cy="20"/>
              </a:xfrm>
              <a:custGeom>
                <a:avLst/>
                <a:gdLst>
                  <a:gd name="T0" fmla="*/ 75 w 76"/>
                  <a:gd name="T1" fmla="*/ 20 h 20"/>
                  <a:gd name="T2" fmla="*/ 58 w 76"/>
                  <a:gd name="T3" fmla="*/ 19 h 20"/>
                  <a:gd name="T4" fmla="*/ 40 w 76"/>
                  <a:gd name="T5" fmla="*/ 18 h 20"/>
                  <a:gd name="T6" fmla="*/ 23 w 76"/>
                  <a:gd name="T7" fmla="*/ 18 h 20"/>
                  <a:gd name="T8" fmla="*/ 23 w 76"/>
                  <a:gd name="T9" fmla="*/ 18 h 20"/>
                  <a:gd name="T10" fmla="*/ 21 w 76"/>
                  <a:gd name="T11" fmla="*/ 18 h 20"/>
                  <a:gd name="T12" fmla="*/ 20 w 76"/>
                  <a:gd name="T13" fmla="*/ 18 h 20"/>
                  <a:gd name="T14" fmla="*/ 17 w 76"/>
                  <a:gd name="T15" fmla="*/ 18 h 20"/>
                  <a:gd name="T16" fmla="*/ 17 w 76"/>
                  <a:gd name="T17" fmla="*/ 18 h 20"/>
                  <a:gd name="T18" fmla="*/ 15 w 76"/>
                  <a:gd name="T19" fmla="*/ 18 h 20"/>
                  <a:gd name="T20" fmla="*/ 13 w 76"/>
                  <a:gd name="T21" fmla="*/ 18 h 20"/>
                  <a:gd name="T22" fmla="*/ 12 w 76"/>
                  <a:gd name="T23" fmla="*/ 19 h 20"/>
                  <a:gd name="T24" fmla="*/ 12 w 76"/>
                  <a:gd name="T25" fmla="*/ 19 h 20"/>
                  <a:gd name="T26" fmla="*/ 9 w 76"/>
                  <a:gd name="T27" fmla="*/ 19 h 20"/>
                  <a:gd name="T28" fmla="*/ 7 w 76"/>
                  <a:gd name="T29" fmla="*/ 19 h 20"/>
                  <a:gd name="T30" fmla="*/ 5 w 76"/>
                  <a:gd name="T31" fmla="*/ 18 h 20"/>
                  <a:gd name="T32" fmla="*/ 5 w 76"/>
                  <a:gd name="T33" fmla="*/ 18 h 20"/>
                  <a:gd name="T34" fmla="*/ 3 w 76"/>
                  <a:gd name="T35" fmla="*/ 16 h 20"/>
                  <a:gd name="T36" fmla="*/ 1 w 76"/>
                  <a:gd name="T37" fmla="*/ 15 h 20"/>
                  <a:gd name="T38" fmla="*/ 1 w 76"/>
                  <a:gd name="T39" fmla="*/ 12 h 20"/>
                  <a:gd name="T40" fmla="*/ 1 w 76"/>
                  <a:gd name="T41" fmla="*/ 12 h 20"/>
                  <a:gd name="T42" fmla="*/ 0 w 76"/>
                  <a:gd name="T43" fmla="*/ 10 h 20"/>
                  <a:gd name="T44" fmla="*/ 1 w 76"/>
                  <a:gd name="T45" fmla="*/ 8 h 20"/>
                  <a:gd name="T46" fmla="*/ 2 w 76"/>
                  <a:gd name="T47" fmla="*/ 6 h 20"/>
                  <a:gd name="T48" fmla="*/ 2 w 76"/>
                  <a:gd name="T49" fmla="*/ 6 h 20"/>
                  <a:gd name="T50" fmla="*/ 4 w 76"/>
                  <a:gd name="T51" fmla="*/ 3 h 20"/>
                  <a:gd name="T52" fmla="*/ 5 w 76"/>
                  <a:gd name="T53" fmla="*/ 2 h 20"/>
                  <a:gd name="T54" fmla="*/ 7 w 76"/>
                  <a:gd name="T55" fmla="*/ 1 h 20"/>
                  <a:gd name="T56" fmla="*/ 7 w 76"/>
                  <a:gd name="T57" fmla="*/ 1 h 20"/>
                  <a:gd name="T58" fmla="*/ 11 w 76"/>
                  <a:gd name="T59" fmla="*/ 1 h 20"/>
                  <a:gd name="T60" fmla="*/ 14 w 76"/>
                  <a:gd name="T61" fmla="*/ 0 h 20"/>
                  <a:gd name="T62" fmla="*/ 17 w 76"/>
                  <a:gd name="T63" fmla="*/ 0 h 20"/>
                  <a:gd name="T64" fmla="*/ 17 w 76"/>
                  <a:gd name="T65" fmla="*/ 0 h 20"/>
                  <a:gd name="T66" fmla="*/ 20 w 76"/>
                  <a:gd name="T67" fmla="*/ 0 h 20"/>
                  <a:gd name="T68" fmla="*/ 23 w 76"/>
                  <a:gd name="T69" fmla="*/ 0 h 20"/>
                  <a:gd name="T70" fmla="*/ 26 w 76"/>
                  <a:gd name="T71" fmla="*/ 0 h 20"/>
                  <a:gd name="T72" fmla="*/ 26 w 76"/>
                  <a:gd name="T73" fmla="*/ 0 h 20"/>
                  <a:gd name="T74" fmla="*/ 41 w 76"/>
                  <a:gd name="T75" fmla="*/ 0 h 20"/>
                  <a:gd name="T76" fmla="*/ 57 w 76"/>
                  <a:gd name="T77" fmla="*/ 1 h 20"/>
                  <a:gd name="T78" fmla="*/ 72 w 76"/>
                  <a:gd name="T79" fmla="*/ 2 h 20"/>
                  <a:gd name="T80" fmla="*/ 72 w 76"/>
                  <a:gd name="T81" fmla="*/ 2 h 20"/>
                  <a:gd name="T82" fmla="*/ 74 w 76"/>
                  <a:gd name="T83" fmla="*/ 7 h 20"/>
                  <a:gd name="T84" fmla="*/ 76 w 76"/>
                  <a:gd name="T85" fmla="*/ 12 h 20"/>
                  <a:gd name="T86" fmla="*/ 75 w 76"/>
                  <a:gd name="T87" fmla="*/ 20 h 20"/>
                  <a:gd name="T88" fmla="*/ 75 w 76"/>
                  <a:gd name="T8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20">
                    <a:moveTo>
                      <a:pt x="75" y="20"/>
                    </a:moveTo>
                    <a:lnTo>
                      <a:pt x="58" y="19"/>
                    </a:lnTo>
                    <a:lnTo>
                      <a:pt x="40" y="18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1" y="18"/>
                    </a:lnTo>
                    <a:lnTo>
                      <a:pt x="20" y="18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5" y="18"/>
                    </a:lnTo>
                    <a:lnTo>
                      <a:pt x="13" y="18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57" y="1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4" y="7"/>
                    </a:lnTo>
                    <a:lnTo>
                      <a:pt x="76" y="12"/>
                    </a:lnTo>
                    <a:lnTo>
                      <a:pt x="75" y="20"/>
                    </a:lnTo>
                    <a:lnTo>
                      <a:pt x="75" y="20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433" name="Freeform 97"/>
              <p:cNvSpPr>
                <a:spLocks/>
              </p:cNvSpPr>
              <p:nvPr/>
            </p:nvSpPr>
            <p:spPr bwMode="auto">
              <a:xfrm>
                <a:off x="2735" y="1700"/>
                <a:ext cx="182" cy="41"/>
              </a:xfrm>
              <a:custGeom>
                <a:avLst/>
                <a:gdLst>
                  <a:gd name="T0" fmla="*/ 78 w 182"/>
                  <a:gd name="T1" fmla="*/ 8 h 41"/>
                  <a:gd name="T2" fmla="*/ 57 w 182"/>
                  <a:gd name="T3" fmla="*/ 3 h 41"/>
                  <a:gd name="T4" fmla="*/ 42 w 182"/>
                  <a:gd name="T5" fmla="*/ 2 h 41"/>
                  <a:gd name="T6" fmla="*/ 14 w 182"/>
                  <a:gd name="T7" fmla="*/ 0 h 41"/>
                  <a:gd name="T8" fmla="*/ 8 w 182"/>
                  <a:gd name="T9" fmla="*/ 2 h 41"/>
                  <a:gd name="T10" fmla="*/ 1 w 182"/>
                  <a:gd name="T11" fmla="*/ 8 h 41"/>
                  <a:gd name="T12" fmla="*/ 2 w 182"/>
                  <a:gd name="T13" fmla="*/ 13 h 41"/>
                  <a:gd name="T14" fmla="*/ 14 w 182"/>
                  <a:gd name="T15" fmla="*/ 20 h 41"/>
                  <a:gd name="T16" fmla="*/ 28 w 182"/>
                  <a:gd name="T17" fmla="*/ 20 h 41"/>
                  <a:gd name="T18" fmla="*/ 53 w 182"/>
                  <a:gd name="T19" fmla="*/ 20 h 41"/>
                  <a:gd name="T20" fmla="*/ 62 w 182"/>
                  <a:gd name="T21" fmla="*/ 21 h 41"/>
                  <a:gd name="T22" fmla="*/ 82 w 182"/>
                  <a:gd name="T23" fmla="*/ 23 h 41"/>
                  <a:gd name="T24" fmla="*/ 71 w 182"/>
                  <a:gd name="T25" fmla="*/ 22 h 41"/>
                  <a:gd name="T26" fmla="*/ 53 w 182"/>
                  <a:gd name="T27" fmla="*/ 20 h 41"/>
                  <a:gd name="T28" fmla="*/ 42 w 182"/>
                  <a:gd name="T29" fmla="*/ 21 h 41"/>
                  <a:gd name="T30" fmla="*/ 14 w 182"/>
                  <a:gd name="T31" fmla="*/ 21 h 41"/>
                  <a:gd name="T32" fmla="*/ 8 w 182"/>
                  <a:gd name="T33" fmla="*/ 22 h 41"/>
                  <a:gd name="T34" fmla="*/ 0 w 182"/>
                  <a:gd name="T35" fmla="*/ 31 h 41"/>
                  <a:gd name="T36" fmla="*/ 2 w 182"/>
                  <a:gd name="T37" fmla="*/ 38 h 41"/>
                  <a:gd name="T38" fmla="*/ 13 w 182"/>
                  <a:gd name="T39" fmla="*/ 40 h 41"/>
                  <a:gd name="T40" fmla="*/ 24 w 182"/>
                  <a:gd name="T41" fmla="*/ 41 h 41"/>
                  <a:gd name="T42" fmla="*/ 48 w 182"/>
                  <a:gd name="T43" fmla="*/ 40 h 41"/>
                  <a:gd name="T44" fmla="*/ 59 w 182"/>
                  <a:gd name="T45" fmla="*/ 38 h 41"/>
                  <a:gd name="T46" fmla="*/ 81 w 182"/>
                  <a:gd name="T47" fmla="*/ 35 h 41"/>
                  <a:gd name="T48" fmla="*/ 86 w 182"/>
                  <a:gd name="T49" fmla="*/ 32 h 41"/>
                  <a:gd name="T50" fmla="*/ 93 w 182"/>
                  <a:gd name="T51" fmla="*/ 34 h 41"/>
                  <a:gd name="T52" fmla="*/ 100 w 182"/>
                  <a:gd name="T53" fmla="*/ 38 h 41"/>
                  <a:gd name="T54" fmla="*/ 122 w 182"/>
                  <a:gd name="T55" fmla="*/ 41 h 41"/>
                  <a:gd name="T56" fmla="*/ 140 w 182"/>
                  <a:gd name="T57" fmla="*/ 41 h 41"/>
                  <a:gd name="T58" fmla="*/ 169 w 182"/>
                  <a:gd name="T59" fmla="*/ 41 h 41"/>
                  <a:gd name="T60" fmla="*/ 175 w 182"/>
                  <a:gd name="T61" fmla="*/ 40 h 41"/>
                  <a:gd name="T62" fmla="*/ 182 w 182"/>
                  <a:gd name="T63" fmla="*/ 32 h 41"/>
                  <a:gd name="T64" fmla="*/ 180 w 182"/>
                  <a:gd name="T65" fmla="*/ 28 h 41"/>
                  <a:gd name="T66" fmla="*/ 169 w 182"/>
                  <a:gd name="T67" fmla="*/ 22 h 41"/>
                  <a:gd name="T68" fmla="*/ 159 w 182"/>
                  <a:gd name="T69" fmla="*/ 22 h 41"/>
                  <a:gd name="T70" fmla="*/ 133 w 182"/>
                  <a:gd name="T71" fmla="*/ 22 h 41"/>
                  <a:gd name="T72" fmla="*/ 121 w 182"/>
                  <a:gd name="T73" fmla="*/ 23 h 41"/>
                  <a:gd name="T74" fmla="*/ 99 w 182"/>
                  <a:gd name="T75" fmla="*/ 24 h 41"/>
                  <a:gd name="T76" fmla="*/ 107 w 182"/>
                  <a:gd name="T77" fmla="*/ 21 h 41"/>
                  <a:gd name="T78" fmla="*/ 124 w 182"/>
                  <a:gd name="T79" fmla="*/ 20 h 41"/>
                  <a:gd name="T80" fmla="*/ 134 w 182"/>
                  <a:gd name="T81" fmla="*/ 20 h 41"/>
                  <a:gd name="T82" fmla="*/ 163 w 182"/>
                  <a:gd name="T83" fmla="*/ 19 h 41"/>
                  <a:gd name="T84" fmla="*/ 171 w 182"/>
                  <a:gd name="T85" fmla="*/ 19 h 41"/>
                  <a:gd name="T86" fmla="*/ 180 w 182"/>
                  <a:gd name="T87" fmla="*/ 10 h 41"/>
                  <a:gd name="T88" fmla="*/ 178 w 182"/>
                  <a:gd name="T89" fmla="*/ 5 h 41"/>
                  <a:gd name="T90" fmla="*/ 158 w 182"/>
                  <a:gd name="T91" fmla="*/ 1 h 41"/>
                  <a:gd name="T92" fmla="*/ 139 w 182"/>
                  <a:gd name="T93" fmla="*/ 2 h 41"/>
                  <a:gd name="T94" fmla="*/ 101 w 182"/>
                  <a:gd name="T95" fmla="*/ 5 h 41"/>
                  <a:gd name="T96" fmla="*/ 97 w 182"/>
                  <a:gd name="T97" fmla="*/ 7 h 41"/>
                  <a:gd name="T98" fmla="*/ 90 w 182"/>
                  <a:gd name="T99" fmla="*/ 12 h 41"/>
                  <a:gd name="T100" fmla="*/ 88 w 182"/>
                  <a:gd name="T101" fmla="*/ 14 h 41"/>
                  <a:gd name="T102" fmla="*/ 84 w 182"/>
                  <a:gd name="T103" fmla="*/ 1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2" h="41">
                    <a:moveTo>
                      <a:pt x="84" y="15"/>
                    </a:moveTo>
                    <a:lnTo>
                      <a:pt x="78" y="8"/>
                    </a:lnTo>
                    <a:lnTo>
                      <a:pt x="67" y="4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42" y="2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2" y="13"/>
                    </a:lnTo>
                    <a:lnTo>
                      <a:pt x="6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8" y="20"/>
                    </a:lnTo>
                    <a:lnTo>
                      <a:pt x="43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62" y="21"/>
                    </a:lnTo>
                    <a:lnTo>
                      <a:pt x="74" y="22"/>
                    </a:lnTo>
                    <a:lnTo>
                      <a:pt x="82" y="23"/>
                    </a:lnTo>
                    <a:lnTo>
                      <a:pt x="82" y="23"/>
                    </a:lnTo>
                    <a:lnTo>
                      <a:pt x="71" y="22"/>
                    </a:lnTo>
                    <a:lnTo>
                      <a:pt x="61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42" y="21"/>
                    </a:lnTo>
                    <a:lnTo>
                      <a:pt x="25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8" y="22"/>
                    </a:lnTo>
                    <a:lnTo>
                      <a:pt x="3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38"/>
                    </a:lnTo>
                    <a:lnTo>
                      <a:pt x="6" y="40"/>
                    </a:lnTo>
                    <a:lnTo>
                      <a:pt x="13" y="40"/>
                    </a:lnTo>
                    <a:lnTo>
                      <a:pt x="13" y="40"/>
                    </a:lnTo>
                    <a:lnTo>
                      <a:pt x="24" y="41"/>
                    </a:lnTo>
                    <a:lnTo>
                      <a:pt x="37" y="41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59" y="38"/>
                    </a:lnTo>
                    <a:lnTo>
                      <a:pt x="72" y="37"/>
                    </a:lnTo>
                    <a:lnTo>
                      <a:pt x="81" y="35"/>
                    </a:lnTo>
                    <a:lnTo>
                      <a:pt x="81" y="35"/>
                    </a:lnTo>
                    <a:lnTo>
                      <a:pt x="86" y="32"/>
                    </a:lnTo>
                    <a:lnTo>
                      <a:pt x="90" y="32"/>
                    </a:lnTo>
                    <a:lnTo>
                      <a:pt x="93" y="34"/>
                    </a:lnTo>
                    <a:lnTo>
                      <a:pt x="93" y="34"/>
                    </a:lnTo>
                    <a:lnTo>
                      <a:pt x="100" y="38"/>
                    </a:lnTo>
                    <a:lnTo>
                      <a:pt x="109" y="40"/>
                    </a:lnTo>
                    <a:lnTo>
                      <a:pt x="122" y="41"/>
                    </a:lnTo>
                    <a:lnTo>
                      <a:pt x="122" y="41"/>
                    </a:lnTo>
                    <a:lnTo>
                      <a:pt x="140" y="41"/>
                    </a:lnTo>
                    <a:lnTo>
                      <a:pt x="157" y="41"/>
                    </a:lnTo>
                    <a:lnTo>
                      <a:pt x="169" y="41"/>
                    </a:lnTo>
                    <a:lnTo>
                      <a:pt x="169" y="41"/>
                    </a:lnTo>
                    <a:lnTo>
                      <a:pt x="175" y="40"/>
                    </a:lnTo>
                    <a:lnTo>
                      <a:pt x="180" y="37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0" y="28"/>
                    </a:lnTo>
                    <a:lnTo>
                      <a:pt x="176" y="24"/>
                    </a:lnTo>
                    <a:lnTo>
                      <a:pt x="169" y="22"/>
                    </a:lnTo>
                    <a:lnTo>
                      <a:pt x="169" y="22"/>
                    </a:lnTo>
                    <a:lnTo>
                      <a:pt x="159" y="22"/>
                    </a:lnTo>
                    <a:lnTo>
                      <a:pt x="144" y="22"/>
                    </a:lnTo>
                    <a:lnTo>
                      <a:pt x="133" y="22"/>
                    </a:lnTo>
                    <a:lnTo>
                      <a:pt x="133" y="22"/>
                    </a:lnTo>
                    <a:lnTo>
                      <a:pt x="121" y="23"/>
                    </a:lnTo>
                    <a:lnTo>
                      <a:pt x="107" y="24"/>
                    </a:lnTo>
                    <a:lnTo>
                      <a:pt x="99" y="24"/>
                    </a:lnTo>
                    <a:lnTo>
                      <a:pt x="99" y="24"/>
                    </a:lnTo>
                    <a:lnTo>
                      <a:pt x="107" y="21"/>
                    </a:lnTo>
                    <a:lnTo>
                      <a:pt x="116" y="21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34" y="20"/>
                    </a:lnTo>
                    <a:lnTo>
                      <a:pt x="150" y="19"/>
                    </a:lnTo>
                    <a:lnTo>
                      <a:pt x="163" y="19"/>
                    </a:lnTo>
                    <a:lnTo>
                      <a:pt x="163" y="19"/>
                    </a:lnTo>
                    <a:lnTo>
                      <a:pt x="171" y="19"/>
                    </a:lnTo>
                    <a:lnTo>
                      <a:pt x="177" y="15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5"/>
                    </a:lnTo>
                    <a:lnTo>
                      <a:pt x="170" y="2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9" y="2"/>
                    </a:lnTo>
                    <a:lnTo>
                      <a:pt x="115" y="3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97" y="7"/>
                    </a:lnTo>
                    <a:lnTo>
                      <a:pt x="93" y="10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88" y="14"/>
                    </a:lnTo>
                    <a:lnTo>
                      <a:pt x="86" y="16"/>
                    </a:lnTo>
                    <a:lnTo>
                      <a:pt x="84" y="15"/>
                    </a:lnTo>
                    <a:lnTo>
                      <a:pt x="84" y="15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434" name="Freeform 98"/>
              <p:cNvSpPr>
                <a:spLocks/>
              </p:cNvSpPr>
              <p:nvPr/>
            </p:nvSpPr>
            <p:spPr bwMode="auto">
              <a:xfrm>
                <a:off x="2732" y="1750"/>
                <a:ext cx="182" cy="41"/>
              </a:xfrm>
              <a:custGeom>
                <a:avLst/>
                <a:gdLst>
                  <a:gd name="T0" fmla="*/ 78 w 182"/>
                  <a:gd name="T1" fmla="*/ 8 h 41"/>
                  <a:gd name="T2" fmla="*/ 57 w 182"/>
                  <a:gd name="T3" fmla="*/ 2 h 41"/>
                  <a:gd name="T4" fmla="*/ 43 w 182"/>
                  <a:gd name="T5" fmla="*/ 1 h 41"/>
                  <a:gd name="T6" fmla="*/ 14 w 182"/>
                  <a:gd name="T7" fmla="*/ 0 h 41"/>
                  <a:gd name="T8" fmla="*/ 8 w 182"/>
                  <a:gd name="T9" fmla="*/ 1 h 41"/>
                  <a:gd name="T10" fmla="*/ 1 w 182"/>
                  <a:gd name="T11" fmla="*/ 8 h 41"/>
                  <a:gd name="T12" fmla="*/ 2 w 182"/>
                  <a:gd name="T13" fmla="*/ 13 h 41"/>
                  <a:gd name="T14" fmla="*/ 14 w 182"/>
                  <a:gd name="T15" fmla="*/ 20 h 41"/>
                  <a:gd name="T16" fmla="*/ 28 w 182"/>
                  <a:gd name="T17" fmla="*/ 19 h 41"/>
                  <a:gd name="T18" fmla="*/ 53 w 182"/>
                  <a:gd name="T19" fmla="*/ 20 h 41"/>
                  <a:gd name="T20" fmla="*/ 62 w 182"/>
                  <a:gd name="T21" fmla="*/ 20 h 41"/>
                  <a:gd name="T22" fmla="*/ 82 w 182"/>
                  <a:gd name="T23" fmla="*/ 23 h 41"/>
                  <a:gd name="T24" fmla="*/ 71 w 182"/>
                  <a:gd name="T25" fmla="*/ 22 h 41"/>
                  <a:gd name="T26" fmla="*/ 53 w 182"/>
                  <a:gd name="T27" fmla="*/ 20 h 41"/>
                  <a:gd name="T28" fmla="*/ 42 w 182"/>
                  <a:gd name="T29" fmla="*/ 21 h 41"/>
                  <a:gd name="T30" fmla="*/ 14 w 182"/>
                  <a:gd name="T31" fmla="*/ 21 h 41"/>
                  <a:gd name="T32" fmla="*/ 8 w 182"/>
                  <a:gd name="T33" fmla="*/ 22 h 41"/>
                  <a:gd name="T34" fmla="*/ 0 w 182"/>
                  <a:gd name="T35" fmla="*/ 31 h 41"/>
                  <a:gd name="T36" fmla="*/ 2 w 182"/>
                  <a:gd name="T37" fmla="*/ 37 h 41"/>
                  <a:gd name="T38" fmla="*/ 14 w 182"/>
                  <a:gd name="T39" fmla="*/ 40 h 41"/>
                  <a:gd name="T40" fmla="*/ 25 w 182"/>
                  <a:gd name="T41" fmla="*/ 41 h 41"/>
                  <a:gd name="T42" fmla="*/ 49 w 182"/>
                  <a:gd name="T43" fmla="*/ 40 h 41"/>
                  <a:gd name="T44" fmla="*/ 60 w 182"/>
                  <a:gd name="T45" fmla="*/ 38 h 41"/>
                  <a:gd name="T46" fmla="*/ 82 w 182"/>
                  <a:gd name="T47" fmla="*/ 34 h 41"/>
                  <a:gd name="T48" fmla="*/ 86 w 182"/>
                  <a:gd name="T49" fmla="*/ 32 h 41"/>
                  <a:gd name="T50" fmla="*/ 94 w 182"/>
                  <a:gd name="T51" fmla="*/ 33 h 41"/>
                  <a:gd name="T52" fmla="*/ 100 w 182"/>
                  <a:gd name="T53" fmla="*/ 37 h 41"/>
                  <a:gd name="T54" fmla="*/ 122 w 182"/>
                  <a:gd name="T55" fmla="*/ 41 h 41"/>
                  <a:gd name="T56" fmla="*/ 140 w 182"/>
                  <a:gd name="T57" fmla="*/ 41 h 41"/>
                  <a:gd name="T58" fmla="*/ 169 w 182"/>
                  <a:gd name="T59" fmla="*/ 41 h 41"/>
                  <a:gd name="T60" fmla="*/ 175 w 182"/>
                  <a:gd name="T61" fmla="*/ 40 h 41"/>
                  <a:gd name="T62" fmla="*/ 182 w 182"/>
                  <a:gd name="T63" fmla="*/ 32 h 41"/>
                  <a:gd name="T64" fmla="*/ 180 w 182"/>
                  <a:gd name="T65" fmla="*/ 27 h 41"/>
                  <a:gd name="T66" fmla="*/ 170 w 182"/>
                  <a:gd name="T67" fmla="*/ 22 h 41"/>
                  <a:gd name="T68" fmla="*/ 159 w 182"/>
                  <a:gd name="T69" fmla="*/ 22 h 41"/>
                  <a:gd name="T70" fmla="*/ 133 w 182"/>
                  <a:gd name="T71" fmla="*/ 22 h 41"/>
                  <a:gd name="T72" fmla="*/ 121 w 182"/>
                  <a:gd name="T73" fmla="*/ 22 h 41"/>
                  <a:gd name="T74" fmla="*/ 99 w 182"/>
                  <a:gd name="T75" fmla="*/ 23 h 41"/>
                  <a:gd name="T76" fmla="*/ 107 w 182"/>
                  <a:gd name="T77" fmla="*/ 21 h 41"/>
                  <a:gd name="T78" fmla="*/ 124 w 182"/>
                  <a:gd name="T79" fmla="*/ 20 h 41"/>
                  <a:gd name="T80" fmla="*/ 134 w 182"/>
                  <a:gd name="T81" fmla="*/ 19 h 41"/>
                  <a:gd name="T82" fmla="*/ 163 w 182"/>
                  <a:gd name="T83" fmla="*/ 18 h 41"/>
                  <a:gd name="T84" fmla="*/ 171 w 182"/>
                  <a:gd name="T85" fmla="*/ 18 h 41"/>
                  <a:gd name="T86" fmla="*/ 180 w 182"/>
                  <a:gd name="T87" fmla="*/ 10 h 41"/>
                  <a:gd name="T88" fmla="*/ 178 w 182"/>
                  <a:gd name="T89" fmla="*/ 5 h 41"/>
                  <a:gd name="T90" fmla="*/ 159 w 182"/>
                  <a:gd name="T91" fmla="*/ 0 h 41"/>
                  <a:gd name="T92" fmla="*/ 138 w 182"/>
                  <a:gd name="T93" fmla="*/ 1 h 41"/>
                  <a:gd name="T94" fmla="*/ 102 w 182"/>
                  <a:gd name="T95" fmla="*/ 5 h 41"/>
                  <a:gd name="T96" fmla="*/ 97 w 182"/>
                  <a:gd name="T97" fmla="*/ 7 h 41"/>
                  <a:gd name="T98" fmla="*/ 91 w 182"/>
                  <a:gd name="T99" fmla="*/ 11 h 41"/>
                  <a:gd name="T100" fmla="*/ 88 w 182"/>
                  <a:gd name="T101" fmla="*/ 14 h 41"/>
                  <a:gd name="T102" fmla="*/ 84 w 182"/>
                  <a:gd name="T103" fmla="*/ 1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2" h="41">
                    <a:moveTo>
                      <a:pt x="84" y="14"/>
                    </a:moveTo>
                    <a:lnTo>
                      <a:pt x="78" y="8"/>
                    </a:lnTo>
                    <a:lnTo>
                      <a:pt x="68" y="4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3" y="1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1"/>
                    </a:lnTo>
                    <a:lnTo>
                      <a:pt x="3" y="4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2" y="13"/>
                    </a:lnTo>
                    <a:lnTo>
                      <a:pt x="6" y="17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8" y="19"/>
                    </a:lnTo>
                    <a:lnTo>
                      <a:pt x="43" y="19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62" y="20"/>
                    </a:lnTo>
                    <a:lnTo>
                      <a:pt x="75" y="22"/>
                    </a:lnTo>
                    <a:lnTo>
                      <a:pt x="82" y="23"/>
                    </a:lnTo>
                    <a:lnTo>
                      <a:pt x="82" y="23"/>
                    </a:lnTo>
                    <a:lnTo>
                      <a:pt x="71" y="22"/>
                    </a:lnTo>
                    <a:lnTo>
                      <a:pt x="61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42" y="21"/>
                    </a:lnTo>
                    <a:lnTo>
                      <a:pt x="25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8" y="22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6" y="39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5" y="41"/>
                    </a:lnTo>
                    <a:lnTo>
                      <a:pt x="37" y="41"/>
                    </a:lnTo>
                    <a:lnTo>
                      <a:pt x="49" y="40"/>
                    </a:lnTo>
                    <a:lnTo>
                      <a:pt x="49" y="40"/>
                    </a:lnTo>
                    <a:lnTo>
                      <a:pt x="60" y="38"/>
                    </a:lnTo>
                    <a:lnTo>
                      <a:pt x="73" y="37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6" y="32"/>
                    </a:lnTo>
                    <a:lnTo>
                      <a:pt x="90" y="31"/>
                    </a:lnTo>
                    <a:lnTo>
                      <a:pt x="94" y="33"/>
                    </a:lnTo>
                    <a:lnTo>
                      <a:pt x="94" y="33"/>
                    </a:lnTo>
                    <a:lnTo>
                      <a:pt x="100" y="37"/>
                    </a:lnTo>
                    <a:lnTo>
                      <a:pt x="109" y="40"/>
                    </a:lnTo>
                    <a:lnTo>
                      <a:pt x="122" y="41"/>
                    </a:lnTo>
                    <a:lnTo>
                      <a:pt x="122" y="41"/>
                    </a:lnTo>
                    <a:lnTo>
                      <a:pt x="140" y="41"/>
                    </a:lnTo>
                    <a:lnTo>
                      <a:pt x="158" y="41"/>
                    </a:lnTo>
                    <a:lnTo>
                      <a:pt x="169" y="41"/>
                    </a:lnTo>
                    <a:lnTo>
                      <a:pt x="169" y="41"/>
                    </a:lnTo>
                    <a:lnTo>
                      <a:pt x="175" y="40"/>
                    </a:lnTo>
                    <a:lnTo>
                      <a:pt x="180" y="37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0" y="27"/>
                    </a:lnTo>
                    <a:lnTo>
                      <a:pt x="176" y="23"/>
                    </a:lnTo>
                    <a:lnTo>
                      <a:pt x="170" y="22"/>
                    </a:lnTo>
                    <a:lnTo>
                      <a:pt x="170" y="22"/>
                    </a:lnTo>
                    <a:lnTo>
                      <a:pt x="159" y="22"/>
                    </a:lnTo>
                    <a:lnTo>
                      <a:pt x="144" y="21"/>
                    </a:lnTo>
                    <a:lnTo>
                      <a:pt x="133" y="22"/>
                    </a:lnTo>
                    <a:lnTo>
                      <a:pt x="133" y="22"/>
                    </a:lnTo>
                    <a:lnTo>
                      <a:pt x="121" y="22"/>
                    </a:lnTo>
                    <a:lnTo>
                      <a:pt x="107" y="23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107" y="21"/>
                    </a:lnTo>
                    <a:lnTo>
                      <a:pt x="117" y="20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34" y="19"/>
                    </a:lnTo>
                    <a:lnTo>
                      <a:pt x="150" y="18"/>
                    </a:lnTo>
                    <a:lnTo>
                      <a:pt x="163" y="18"/>
                    </a:lnTo>
                    <a:lnTo>
                      <a:pt x="163" y="18"/>
                    </a:lnTo>
                    <a:lnTo>
                      <a:pt x="171" y="18"/>
                    </a:lnTo>
                    <a:lnTo>
                      <a:pt x="177" y="15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5"/>
                    </a:lnTo>
                    <a:lnTo>
                      <a:pt x="171" y="1"/>
                    </a:lnTo>
                    <a:lnTo>
                      <a:pt x="159" y="0"/>
                    </a:lnTo>
                    <a:lnTo>
                      <a:pt x="159" y="0"/>
                    </a:lnTo>
                    <a:lnTo>
                      <a:pt x="138" y="1"/>
                    </a:lnTo>
                    <a:lnTo>
                      <a:pt x="116" y="3"/>
                    </a:lnTo>
                    <a:lnTo>
                      <a:pt x="102" y="5"/>
                    </a:lnTo>
                    <a:lnTo>
                      <a:pt x="102" y="5"/>
                    </a:lnTo>
                    <a:lnTo>
                      <a:pt x="97" y="7"/>
                    </a:lnTo>
                    <a:lnTo>
                      <a:pt x="93" y="9"/>
                    </a:lnTo>
                    <a:lnTo>
                      <a:pt x="91" y="11"/>
                    </a:lnTo>
                    <a:lnTo>
                      <a:pt x="91" y="11"/>
                    </a:lnTo>
                    <a:lnTo>
                      <a:pt x="88" y="14"/>
                    </a:lnTo>
                    <a:lnTo>
                      <a:pt x="86" y="15"/>
                    </a:lnTo>
                    <a:lnTo>
                      <a:pt x="84" y="14"/>
                    </a:lnTo>
                    <a:lnTo>
                      <a:pt x="84" y="14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435" name="Group 99"/>
            <p:cNvGrpSpPr>
              <a:grpSpLocks/>
            </p:cNvGrpSpPr>
            <p:nvPr/>
          </p:nvGrpSpPr>
          <p:grpSpPr bwMode="auto">
            <a:xfrm>
              <a:off x="3712" y="1488"/>
              <a:ext cx="709" cy="1313"/>
              <a:chOff x="3302" y="1065"/>
              <a:chExt cx="709" cy="1313"/>
            </a:xfrm>
          </p:grpSpPr>
          <p:sp>
            <p:nvSpPr>
              <p:cNvPr id="270436" name="Freeform 100"/>
              <p:cNvSpPr>
                <a:spLocks/>
              </p:cNvSpPr>
              <p:nvPr/>
            </p:nvSpPr>
            <p:spPr bwMode="auto">
              <a:xfrm>
                <a:off x="3302" y="1065"/>
                <a:ext cx="709" cy="1313"/>
              </a:xfrm>
              <a:custGeom>
                <a:avLst/>
                <a:gdLst>
                  <a:gd name="T0" fmla="*/ 643 w 709"/>
                  <a:gd name="T1" fmla="*/ 141 h 1313"/>
                  <a:gd name="T2" fmla="*/ 676 w 709"/>
                  <a:gd name="T3" fmla="*/ 197 h 1313"/>
                  <a:gd name="T4" fmla="*/ 695 w 709"/>
                  <a:gd name="T5" fmla="*/ 258 h 1313"/>
                  <a:gd name="T6" fmla="*/ 702 w 709"/>
                  <a:gd name="T7" fmla="*/ 322 h 1313"/>
                  <a:gd name="T8" fmla="*/ 700 w 709"/>
                  <a:gd name="T9" fmla="*/ 388 h 1313"/>
                  <a:gd name="T10" fmla="*/ 693 w 709"/>
                  <a:gd name="T11" fmla="*/ 453 h 1313"/>
                  <a:gd name="T12" fmla="*/ 684 w 709"/>
                  <a:gd name="T13" fmla="*/ 515 h 1313"/>
                  <a:gd name="T14" fmla="*/ 674 w 709"/>
                  <a:gd name="T15" fmla="*/ 577 h 1313"/>
                  <a:gd name="T16" fmla="*/ 670 w 709"/>
                  <a:gd name="T17" fmla="*/ 657 h 1313"/>
                  <a:gd name="T18" fmla="*/ 677 w 709"/>
                  <a:gd name="T19" fmla="*/ 702 h 1313"/>
                  <a:gd name="T20" fmla="*/ 687 w 709"/>
                  <a:gd name="T21" fmla="*/ 747 h 1313"/>
                  <a:gd name="T22" fmla="*/ 700 w 709"/>
                  <a:gd name="T23" fmla="*/ 808 h 1313"/>
                  <a:gd name="T24" fmla="*/ 708 w 709"/>
                  <a:gd name="T25" fmla="*/ 877 h 1313"/>
                  <a:gd name="T26" fmla="*/ 707 w 709"/>
                  <a:gd name="T27" fmla="*/ 955 h 1313"/>
                  <a:gd name="T28" fmla="*/ 693 w 709"/>
                  <a:gd name="T29" fmla="*/ 1042 h 1313"/>
                  <a:gd name="T30" fmla="*/ 678 w 709"/>
                  <a:gd name="T31" fmla="*/ 1091 h 1313"/>
                  <a:gd name="T32" fmla="*/ 649 w 709"/>
                  <a:gd name="T33" fmla="*/ 1155 h 1313"/>
                  <a:gd name="T34" fmla="*/ 612 w 709"/>
                  <a:gd name="T35" fmla="*/ 1210 h 1313"/>
                  <a:gd name="T36" fmla="*/ 567 w 709"/>
                  <a:gd name="T37" fmla="*/ 1252 h 1313"/>
                  <a:gd name="T38" fmla="*/ 514 w 709"/>
                  <a:gd name="T39" fmla="*/ 1284 h 1313"/>
                  <a:gd name="T40" fmla="*/ 454 w 709"/>
                  <a:gd name="T41" fmla="*/ 1304 h 1313"/>
                  <a:gd name="T42" fmla="*/ 386 w 709"/>
                  <a:gd name="T43" fmla="*/ 1312 h 1313"/>
                  <a:gd name="T44" fmla="*/ 336 w 709"/>
                  <a:gd name="T45" fmla="*/ 1311 h 1313"/>
                  <a:gd name="T46" fmla="*/ 266 w 709"/>
                  <a:gd name="T47" fmla="*/ 1302 h 1313"/>
                  <a:gd name="T48" fmla="*/ 205 w 709"/>
                  <a:gd name="T49" fmla="*/ 1283 h 1313"/>
                  <a:gd name="T50" fmla="*/ 153 w 709"/>
                  <a:gd name="T51" fmla="*/ 1254 h 1313"/>
                  <a:gd name="T52" fmla="*/ 109 w 709"/>
                  <a:gd name="T53" fmla="*/ 1213 h 1313"/>
                  <a:gd name="T54" fmla="*/ 74 w 709"/>
                  <a:gd name="T55" fmla="*/ 1160 h 1313"/>
                  <a:gd name="T56" fmla="*/ 45 w 709"/>
                  <a:gd name="T57" fmla="*/ 1095 h 1313"/>
                  <a:gd name="T58" fmla="*/ 29 w 709"/>
                  <a:gd name="T59" fmla="*/ 1045 h 1313"/>
                  <a:gd name="T60" fmla="*/ 13 w 709"/>
                  <a:gd name="T61" fmla="*/ 962 h 1313"/>
                  <a:gd name="T62" fmla="*/ 13 w 709"/>
                  <a:gd name="T63" fmla="*/ 887 h 1313"/>
                  <a:gd name="T64" fmla="*/ 23 w 709"/>
                  <a:gd name="T65" fmla="*/ 821 h 1313"/>
                  <a:gd name="T66" fmla="*/ 38 w 709"/>
                  <a:gd name="T67" fmla="*/ 762 h 1313"/>
                  <a:gd name="T68" fmla="*/ 53 w 709"/>
                  <a:gd name="T69" fmla="*/ 713 h 1313"/>
                  <a:gd name="T70" fmla="*/ 64 w 709"/>
                  <a:gd name="T71" fmla="*/ 632 h 1313"/>
                  <a:gd name="T72" fmla="*/ 49 w 709"/>
                  <a:gd name="T73" fmla="*/ 569 h 1313"/>
                  <a:gd name="T74" fmla="*/ 30 w 709"/>
                  <a:gd name="T75" fmla="*/ 519 h 1313"/>
                  <a:gd name="T76" fmla="*/ 11 w 709"/>
                  <a:gd name="T77" fmla="*/ 459 h 1313"/>
                  <a:gd name="T78" fmla="*/ 0 w 709"/>
                  <a:gd name="T79" fmla="*/ 388 h 1313"/>
                  <a:gd name="T80" fmla="*/ 4 w 709"/>
                  <a:gd name="T81" fmla="*/ 301 h 1313"/>
                  <a:gd name="T82" fmla="*/ 17 w 709"/>
                  <a:gd name="T83" fmla="*/ 243 h 1313"/>
                  <a:gd name="T84" fmla="*/ 48 w 709"/>
                  <a:gd name="T85" fmla="*/ 169 h 1313"/>
                  <a:gd name="T86" fmla="*/ 89 w 709"/>
                  <a:gd name="T87" fmla="*/ 111 h 1313"/>
                  <a:gd name="T88" fmla="*/ 138 w 709"/>
                  <a:gd name="T89" fmla="*/ 67 h 1313"/>
                  <a:gd name="T90" fmla="*/ 191 w 709"/>
                  <a:gd name="T91" fmla="*/ 35 h 1313"/>
                  <a:gd name="T92" fmla="*/ 244 w 709"/>
                  <a:gd name="T93" fmla="*/ 14 h 1313"/>
                  <a:gd name="T94" fmla="*/ 294 w 709"/>
                  <a:gd name="T95" fmla="*/ 4 h 1313"/>
                  <a:gd name="T96" fmla="*/ 337 w 709"/>
                  <a:gd name="T97" fmla="*/ 0 h 1313"/>
                  <a:gd name="T98" fmla="*/ 372 w 709"/>
                  <a:gd name="T99" fmla="*/ 2 h 1313"/>
                  <a:gd name="T100" fmla="*/ 429 w 709"/>
                  <a:gd name="T101" fmla="*/ 10 h 1313"/>
                  <a:gd name="T102" fmla="*/ 493 w 709"/>
                  <a:gd name="T103" fmla="*/ 31 h 1313"/>
                  <a:gd name="T104" fmla="*/ 562 w 709"/>
                  <a:gd name="T105" fmla="*/ 70 h 1313"/>
                  <a:gd name="T106" fmla="*/ 611 w 709"/>
                  <a:gd name="T107" fmla="*/ 108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9" h="1313">
                    <a:moveTo>
                      <a:pt x="611" y="108"/>
                    </a:moveTo>
                    <a:lnTo>
                      <a:pt x="628" y="124"/>
                    </a:lnTo>
                    <a:lnTo>
                      <a:pt x="643" y="141"/>
                    </a:lnTo>
                    <a:lnTo>
                      <a:pt x="655" y="159"/>
                    </a:lnTo>
                    <a:lnTo>
                      <a:pt x="667" y="177"/>
                    </a:lnTo>
                    <a:lnTo>
                      <a:pt x="676" y="197"/>
                    </a:lnTo>
                    <a:lnTo>
                      <a:pt x="684" y="217"/>
                    </a:lnTo>
                    <a:lnTo>
                      <a:pt x="690" y="237"/>
                    </a:lnTo>
                    <a:lnTo>
                      <a:pt x="695" y="258"/>
                    </a:lnTo>
                    <a:lnTo>
                      <a:pt x="698" y="279"/>
                    </a:lnTo>
                    <a:lnTo>
                      <a:pt x="701" y="300"/>
                    </a:lnTo>
                    <a:lnTo>
                      <a:pt x="702" y="322"/>
                    </a:lnTo>
                    <a:lnTo>
                      <a:pt x="702" y="344"/>
                    </a:lnTo>
                    <a:lnTo>
                      <a:pt x="701" y="366"/>
                    </a:lnTo>
                    <a:lnTo>
                      <a:pt x="700" y="388"/>
                    </a:lnTo>
                    <a:lnTo>
                      <a:pt x="698" y="410"/>
                    </a:lnTo>
                    <a:lnTo>
                      <a:pt x="696" y="432"/>
                    </a:lnTo>
                    <a:lnTo>
                      <a:pt x="693" y="453"/>
                    </a:lnTo>
                    <a:lnTo>
                      <a:pt x="690" y="474"/>
                    </a:lnTo>
                    <a:lnTo>
                      <a:pt x="687" y="495"/>
                    </a:lnTo>
                    <a:lnTo>
                      <a:pt x="684" y="515"/>
                    </a:lnTo>
                    <a:lnTo>
                      <a:pt x="684" y="515"/>
                    </a:lnTo>
                    <a:lnTo>
                      <a:pt x="679" y="547"/>
                    </a:lnTo>
                    <a:lnTo>
                      <a:pt x="674" y="577"/>
                    </a:lnTo>
                    <a:lnTo>
                      <a:pt x="671" y="606"/>
                    </a:lnTo>
                    <a:lnTo>
                      <a:pt x="669" y="633"/>
                    </a:lnTo>
                    <a:lnTo>
                      <a:pt x="670" y="657"/>
                    </a:lnTo>
                    <a:lnTo>
                      <a:pt x="670" y="657"/>
                    </a:lnTo>
                    <a:lnTo>
                      <a:pt x="672" y="677"/>
                    </a:lnTo>
                    <a:lnTo>
                      <a:pt x="677" y="702"/>
                    </a:lnTo>
                    <a:lnTo>
                      <a:pt x="683" y="728"/>
                    </a:lnTo>
                    <a:lnTo>
                      <a:pt x="683" y="728"/>
                    </a:lnTo>
                    <a:lnTo>
                      <a:pt x="687" y="747"/>
                    </a:lnTo>
                    <a:lnTo>
                      <a:pt x="691" y="766"/>
                    </a:lnTo>
                    <a:lnTo>
                      <a:pt x="696" y="787"/>
                    </a:lnTo>
                    <a:lnTo>
                      <a:pt x="700" y="808"/>
                    </a:lnTo>
                    <a:lnTo>
                      <a:pt x="703" y="830"/>
                    </a:lnTo>
                    <a:lnTo>
                      <a:pt x="706" y="854"/>
                    </a:lnTo>
                    <a:lnTo>
                      <a:pt x="708" y="877"/>
                    </a:lnTo>
                    <a:lnTo>
                      <a:pt x="709" y="902"/>
                    </a:lnTo>
                    <a:lnTo>
                      <a:pt x="709" y="929"/>
                    </a:lnTo>
                    <a:lnTo>
                      <a:pt x="707" y="955"/>
                    </a:lnTo>
                    <a:lnTo>
                      <a:pt x="704" y="983"/>
                    </a:lnTo>
                    <a:lnTo>
                      <a:pt x="699" y="1012"/>
                    </a:lnTo>
                    <a:lnTo>
                      <a:pt x="693" y="1042"/>
                    </a:lnTo>
                    <a:lnTo>
                      <a:pt x="693" y="1042"/>
                    </a:lnTo>
                    <a:lnTo>
                      <a:pt x="686" y="1067"/>
                    </a:lnTo>
                    <a:lnTo>
                      <a:pt x="678" y="1091"/>
                    </a:lnTo>
                    <a:lnTo>
                      <a:pt x="669" y="1113"/>
                    </a:lnTo>
                    <a:lnTo>
                      <a:pt x="660" y="1135"/>
                    </a:lnTo>
                    <a:lnTo>
                      <a:pt x="649" y="1155"/>
                    </a:lnTo>
                    <a:lnTo>
                      <a:pt x="637" y="1174"/>
                    </a:lnTo>
                    <a:lnTo>
                      <a:pt x="625" y="1193"/>
                    </a:lnTo>
                    <a:lnTo>
                      <a:pt x="612" y="1210"/>
                    </a:lnTo>
                    <a:lnTo>
                      <a:pt x="597" y="1225"/>
                    </a:lnTo>
                    <a:lnTo>
                      <a:pt x="583" y="1239"/>
                    </a:lnTo>
                    <a:lnTo>
                      <a:pt x="567" y="1252"/>
                    </a:lnTo>
                    <a:lnTo>
                      <a:pt x="550" y="1264"/>
                    </a:lnTo>
                    <a:lnTo>
                      <a:pt x="532" y="1274"/>
                    </a:lnTo>
                    <a:lnTo>
                      <a:pt x="514" y="1284"/>
                    </a:lnTo>
                    <a:lnTo>
                      <a:pt x="494" y="1292"/>
                    </a:lnTo>
                    <a:lnTo>
                      <a:pt x="474" y="1298"/>
                    </a:lnTo>
                    <a:lnTo>
                      <a:pt x="454" y="1304"/>
                    </a:lnTo>
                    <a:lnTo>
                      <a:pt x="432" y="1308"/>
                    </a:lnTo>
                    <a:lnTo>
                      <a:pt x="409" y="1311"/>
                    </a:lnTo>
                    <a:lnTo>
                      <a:pt x="386" y="1312"/>
                    </a:lnTo>
                    <a:lnTo>
                      <a:pt x="362" y="1313"/>
                    </a:lnTo>
                    <a:lnTo>
                      <a:pt x="362" y="1313"/>
                    </a:lnTo>
                    <a:lnTo>
                      <a:pt x="336" y="1311"/>
                    </a:lnTo>
                    <a:lnTo>
                      <a:pt x="311" y="1309"/>
                    </a:lnTo>
                    <a:lnTo>
                      <a:pt x="288" y="1306"/>
                    </a:lnTo>
                    <a:lnTo>
                      <a:pt x="266" y="1302"/>
                    </a:lnTo>
                    <a:lnTo>
                      <a:pt x="244" y="1297"/>
                    </a:lnTo>
                    <a:lnTo>
                      <a:pt x="224" y="1291"/>
                    </a:lnTo>
                    <a:lnTo>
                      <a:pt x="205" y="1283"/>
                    </a:lnTo>
                    <a:lnTo>
                      <a:pt x="186" y="1274"/>
                    </a:lnTo>
                    <a:lnTo>
                      <a:pt x="169" y="1265"/>
                    </a:lnTo>
                    <a:lnTo>
                      <a:pt x="153" y="1254"/>
                    </a:lnTo>
                    <a:lnTo>
                      <a:pt x="138" y="1241"/>
                    </a:lnTo>
                    <a:lnTo>
                      <a:pt x="123" y="1228"/>
                    </a:lnTo>
                    <a:lnTo>
                      <a:pt x="109" y="1213"/>
                    </a:lnTo>
                    <a:lnTo>
                      <a:pt x="97" y="1197"/>
                    </a:lnTo>
                    <a:lnTo>
                      <a:pt x="85" y="1179"/>
                    </a:lnTo>
                    <a:lnTo>
                      <a:pt x="74" y="1160"/>
                    </a:lnTo>
                    <a:lnTo>
                      <a:pt x="63" y="1140"/>
                    </a:lnTo>
                    <a:lnTo>
                      <a:pt x="54" y="1118"/>
                    </a:lnTo>
                    <a:lnTo>
                      <a:pt x="45" y="1095"/>
                    </a:lnTo>
                    <a:lnTo>
                      <a:pt x="36" y="1071"/>
                    </a:lnTo>
                    <a:lnTo>
                      <a:pt x="29" y="1045"/>
                    </a:lnTo>
                    <a:lnTo>
                      <a:pt x="29" y="1045"/>
                    </a:lnTo>
                    <a:lnTo>
                      <a:pt x="21" y="1016"/>
                    </a:lnTo>
                    <a:lnTo>
                      <a:pt x="17" y="989"/>
                    </a:lnTo>
                    <a:lnTo>
                      <a:pt x="13" y="962"/>
                    </a:lnTo>
                    <a:lnTo>
                      <a:pt x="12" y="936"/>
                    </a:lnTo>
                    <a:lnTo>
                      <a:pt x="12" y="911"/>
                    </a:lnTo>
                    <a:lnTo>
                      <a:pt x="13" y="887"/>
                    </a:lnTo>
                    <a:lnTo>
                      <a:pt x="16" y="864"/>
                    </a:lnTo>
                    <a:lnTo>
                      <a:pt x="19" y="843"/>
                    </a:lnTo>
                    <a:lnTo>
                      <a:pt x="23" y="821"/>
                    </a:lnTo>
                    <a:lnTo>
                      <a:pt x="28" y="801"/>
                    </a:lnTo>
                    <a:lnTo>
                      <a:pt x="34" y="781"/>
                    </a:lnTo>
                    <a:lnTo>
                      <a:pt x="38" y="762"/>
                    </a:lnTo>
                    <a:lnTo>
                      <a:pt x="44" y="744"/>
                    </a:lnTo>
                    <a:lnTo>
                      <a:pt x="44" y="744"/>
                    </a:lnTo>
                    <a:lnTo>
                      <a:pt x="53" y="713"/>
                    </a:lnTo>
                    <a:lnTo>
                      <a:pt x="60" y="684"/>
                    </a:lnTo>
                    <a:lnTo>
                      <a:pt x="64" y="657"/>
                    </a:lnTo>
                    <a:lnTo>
                      <a:pt x="64" y="632"/>
                    </a:lnTo>
                    <a:lnTo>
                      <a:pt x="64" y="632"/>
                    </a:lnTo>
                    <a:lnTo>
                      <a:pt x="58" y="601"/>
                    </a:lnTo>
                    <a:lnTo>
                      <a:pt x="49" y="569"/>
                    </a:lnTo>
                    <a:lnTo>
                      <a:pt x="37" y="538"/>
                    </a:lnTo>
                    <a:lnTo>
                      <a:pt x="37" y="538"/>
                    </a:lnTo>
                    <a:lnTo>
                      <a:pt x="30" y="519"/>
                    </a:lnTo>
                    <a:lnTo>
                      <a:pt x="23" y="500"/>
                    </a:lnTo>
                    <a:lnTo>
                      <a:pt x="17" y="480"/>
                    </a:lnTo>
                    <a:lnTo>
                      <a:pt x="11" y="459"/>
                    </a:lnTo>
                    <a:lnTo>
                      <a:pt x="6" y="437"/>
                    </a:lnTo>
                    <a:lnTo>
                      <a:pt x="3" y="414"/>
                    </a:lnTo>
                    <a:lnTo>
                      <a:pt x="0" y="388"/>
                    </a:lnTo>
                    <a:lnTo>
                      <a:pt x="0" y="361"/>
                    </a:lnTo>
                    <a:lnTo>
                      <a:pt x="1" y="332"/>
                    </a:lnTo>
                    <a:lnTo>
                      <a:pt x="4" y="301"/>
                    </a:lnTo>
                    <a:lnTo>
                      <a:pt x="4" y="301"/>
                    </a:lnTo>
                    <a:lnTo>
                      <a:pt x="10" y="271"/>
                    </a:lnTo>
                    <a:lnTo>
                      <a:pt x="17" y="243"/>
                    </a:lnTo>
                    <a:lnTo>
                      <a:pt x="26" y="217"/>
                    </a:lnTo>
                    <a:lnTo>
                      <a:pt x="36" y="192"/>
                    </a:lnTo>
                    <a:lnTo>
                      <a:pt x="48" y="169"/>
                    </a:lnTo>
                    <a:lnTo>
                      <a:pt x="61" y="148"/>
                    </a:lnTo>
                    <a:lnTo>
                      <a:pt x="74" y="128"/>
                    </a:lnTo>
                    <a:lnTo>
                      <a:pt x="89" y="111"/>
                    </a:lnTo>
                    <a:lnTo>
                      <a:pt x="105" y="94"/>
                    </a:lnTo>
                    <a:lnTo>
                      <a:pt x="122" y="80"/>
                    </a:lnTo>
                    <a:lnTo>
                      <a:pt x="138" y="67"/>
                    </a:lnTo>
                    <a:lnTo>
                      <a:pt x="156" y="55"/>
                    </a:lnTo>
                    <a:lnTo>
                      <a:pt x="173" y="44"/>
                    </a:lnTo>
                    <a:lnTo>
                      <a:pt x="191" y="35"/>
                    </a:lnTo>
                    <a:lnTo>
                      <a:pt x="209" y="27"/>
                    </a:lnTo>
                    <a:lnTo>
                      <a:pt x="226" y="20"/>
                    </a:lnTo>
                    <a:lnTo>
                      <a:pt x="244" y="14"/>
                    </a:lnTo>
                    <a:lnTo>
                      <a:pt x="261" y="10"/>
                    </a:lnTo>
                    <a:lnTo>
                      <a:pt x="278" y="6"/>
                    </a:lnTo>
                    <a:lnTo>
                      <a:pt x="294" y="4"/>
                    </a:lnTo>
                    <a:lnTo>
                      <a:pt x="309" y="1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37" y="0"/>
                    </a:lnTo>
                    <a:lnTo>
                      <a:pt x="354" y="1"/>
                    </a:lnTo>
                    <a:lnTo>
                      <a:pt x="372" y="2"/>
                    </a:lnTo>
                    <a:lnTo>
                      <a:pt x="390" y="4"/>
                    </a:lnTo>
                    <a:lnTo>
                      <a:pt x="409" y="6"/>
                    </a:lnTo>
                    <a:lnTo>
                      <a:pt x="429" y="10"/>
                    </a:lnTo>
                    <a:lnTo>
                      <a:pt x="449" y="16"/>
                    </a:lnTo>
                    <a:lnTo>
                      <a:pt x="471" y="23"/>
                    </a:lnTo>
                    <a:lnTo>
                      <a:pt x="493" y="31"/>
                    </a:lnTo>
                    <a:lnTo>
                      <a:pt x="515" y="42"/>
                    </a:lnTo>
                    <a:lnTo>
                      <a:pt x="538" y="55"/>
                    </a:lnTo>
                    <a:lnTo>
                      <a:pt x="562" y="70"/>
                    </a:lnTo>
                    <a:lnTo>
                      <a:pt x="586" y="87"/>
                    </a:lnTo>
                    <a:lnTo>
                      <a:pt x="611" y="108"/>
                    </a:lnTo>
                    <a:lnTo>
                      <a:pt x="611" y="108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437" name="Freeform 101"/>
              <p:cNvSpPr>
                <a:spLocks/>
              </p:cNvSpPr>
              <p:nvPr/>
            </p:nvSpPr>
            <p:spPr bwMode="auto">
              <a:xfrm>
                <a:off x="3318" y="1081"/>
                <a:ext cx="677" cy="1281"/>
              </a:xfrm>
              <a:custGeom>
                <a:avLst/>
                <a:gdLst>
                  <a:gd name="T0" fmla="*/ 304 w 677"/>
                  <a:gd name="T1" fmla="*/ 1 h 1281"/>
                  <a:gd name="T2" fmla="*/ 268 w 677"/>
                  <a:gd name="T3" fmla="*/ 6 h 1281"/>
                  <a:gd name="T4" fmla="*/ 220 w 677"/>
                  <a:gd name="T5" fmla="*/ 18 h 1281"/>
                  <a:gd name="T6" fmla="*/ 168 w 677"/>
                  <a:gd name="T7" fmla="*/ 41 h 1281"/>
                  <a:gd name="T8" fmla="*/ 115 w 677"/>
                  <a:gd name="T9" fmla="*/ 76 h 1281"/>
                  <a:gd name="T10" fmla="*/ 67 w 677"/>
                  <a:gd name="T11" fmla="*/ 127 h 1281"/>
                  <a:gd name="T12" fmla="*/ 28 w 677"/>
                  <a:gd name="T13" fmla="*/ 197 h 1281"/>
                  <a:gd name="T14" fmla="*/ 4 w 677"/>
                  <a:gd name="T15" fmla="*/ 288 h 1281"/>
                  <a:gd name="T16" fmla="*/ 0 w 677"/>
                  <a:gd name="T17" fmla="*/ 348 h 1281"/>
                  <a:gd name="T18" fmla="*/ 7 w 677"/>
                  <a:gd name="T19" fmla="*/ 423 h 1281"/>
                  <a:gd name="T20" fmla="*/ 25 w 677"/>
                  <a:gd name="T21" fmla="*/ 486 h 1281"/>
                  <a:gd name="T22" fmla="*/ 46 w 677"/>
                  <a:gd name="T23" fmla="*/ 542 h 1281"/>
                  <a:gd name="T24" fmla="*/ 61 w 677"/>
                  <a:gd name="T25" fmla="*/ 596 h 1281"/>
                  <a:gd name="T26" fmla="*/ 64 w 677"/>
                  <a:gd name="T27" fmla="*/ 630 h 1281"/>
                  <a:gd name="T28" fmla="*/ 57 w 677"/>
                  <a:gd name="T29" fmla="*/ 679 h 1281"/>
                  <a:gd name="T30" fmla="*/ 43 w 677"/>
                  <a:gd name="T31" fmla="*/ 733 h 1281"/>
                  <a:gd name="T32" fmla="*/ 27 w 677"/>
                  <a:gd name="T33" fmla="*/ 794 h 1281"/>
                  <a:gd name="T34" fmla="*/ 14 w 677"/>
                  <a:gd name="T35" fmla="*/ 862 h 1281"/>
                  <a:gd name="T36" fmla="*/ 13 w 677"/>
                  <a:gd name="T37" fmla="*/ 938 h 1281"/>
                  <a:gd name="T38" fmla="*/ 28 w 677"/>
                  <a:gd name="T39" fmla="*/ 1025 h 1281"/>
                  <a:gd name="T40" fmla="*/ 46 w 677"/>
                  <a:gd name="T41" fmla="*/ 1079 h 1281"/>
                  <a:gd name="T42" fmla="*/ 78 w 677"/>
                  <a:gd name="T43" fmla="*/ 1146 h 1281"/>
                  <a:gd name="T44" fmla="*/ 116 w 677"/>
                  <a:gd name="T45" fmla="*/ 1197 h 1281"/>
                  <a:gd name="T46" fmla="*/ 162 w 677"/>
                  <a:gd name="T47" fmla="*/ 1235 h 1281"/>
                  <a:gd name="T48" fmla="*/ 215 w 677"/>
                  <a:gd name="T49" fmla="*/ 1260 h 1281"/>
                  <a:gd name="T50" fmla="*/ 277 w 677"/>
                  <a:gd name="T51" fmla="*/ 1275 h 1281"/>
                  <a:gd name="T52" fmla="*/ 346 w 677"/>
                  <a:gd name="T53" fmla="*/ 1281 h 1281"/>
                  <a:gd name="T54" fmla="*/ 394 w 677"/>
                  <a:gd name="T55" fmla="*/ 1278 h 1281"/>
                  <a:gd name="T56" fmla="*/ 458 w 677"/>
                  <a:gd name="T57" fmla="*/ 1266 h 1281"/>
                  <a:gd name="T58" fmla="*/ 515 w 677"/>
                  <a:gd name="T59" fmla="*/ 1241 h 1281"/>
                  <a:gd name="T60" fmla="*/ 564 w 677"/>
                  <a:gd name="T61" fmla="*/ 1204 h 1281"/>
                  <a:gd name="T62" fmla="*/ 605 w 677"/>
                  <a:gd name="T63" fmla="*/ 1155 h 1281"/>
                  <a:gd name="T64" fmla="*/ 637 w 677"/>
                  <a:gd name="T65" fmla="*/ 1095 h 1281"/>
                  <a:gd name="T66" fmla="*/ 662 w 677"/>
                  <a:gd name="T67" fmla="*/ 1021 h 1281"/>
                  <a:gd name="T68" fmla="*/ 673 w 677"/>
                  <a:gd name="T69" fmla="*/ 962 h 1281"/>
                  <a:gd name="T70" fmla="*/ 677 w 677"/>
                  <a:gd name="T71" fmla="*/ 879 h 1281"/>
                  <a:gd name="T72" fmla="*/ 670 w 677"/>
                  <a:gd name="T73" fmla="*/ 806 h 1281"/>
                  <a:gd name="T74" fmla="*/ 657 w 677"/>
                  <a:gd name="T75" fmla="*/ 741 h 1281"/>
                  <a:gd name="T76" fmla="*/ 645 w 677"/>
                  <a:gd name="T77" fmla="*/ 686 h 1281"/>
                  <a:gd name="T78" fmla="*/ 638 w 677"/>
                  <a:gd name="T79" fmla="*/ 642 h 1281"/>
                  <a:gd name="T80" fmla="*/ 638 w 677"/>
                  <a:gd name="T81" fmla="*/ 609 h 1281"/>
                  <a:gd name="T82" fmla="*/ 643 w 677"/>
                  <a:gd name="T83" fmla="*/ 555 h 1281"/>
                  <a:gd name="T84" fmla="*/ 652 w 677"/>
                  <a:gd name="T85" fmla="*/ 494 h 1281"/>
                  <a:gd name="T86" fmla="*/ 662 w 677"/>
                  <a:gd name="T87" fmla="*/ 429 h 1281"/>
                  <a:gd name="T88" fmla="*/ 669 w 677"/>
                  <a:gd name="T89" fmla="*/ 362 h 1281"/>
                  <a:gd name="T90" fmla="*/ 669 w 677"/>
                  <a:gd name="T91" fmla="*/ 297 h 1281"/>
                  <a:gd name="T92" fmla="*/ 660 w 677"/>
                  <a:gd name="T93" fmla="*/ 232 h 1281"/>
                  <a:gd name="T94" fmla="*/ 639 w 677"/>
                  <a:gd name="T95" fmla="*/ 173 h 1281"/>
                  <a:gd name="T96" fmla="*/ 601 w 677"/>
                  <a:gd name="T97" fmla="*/ 120 h 1281"/>
                  <a:gd name="T98" fmla="*/ 560 w 677"/>
                  <a:gd name="T99" fmla="*/ 84 h 1281"/>
                  <a:gd name="T100" fmla="*/ 491 w 677"/>
                  <a:gd name="T101" fmla="*/ 40 h 1281"/>
                  <a:gd name="T102" fmla="*/ 424 w 677"/>
                  <a:gd name="T103" fmla="*/ 14 h 1281"/>
                  <a:gd name="T104" fmla="*/ 362 w 677"/>
                  <a:gd name="T105" fmla="*/ 2 h 1281"/>
                  <a:gd name="T106" fmla="*/ 321 w 677"/>
                  <a:gd name="T107" fmla="*/ 0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77" h="1281">
                    <a:moveTo>
                      <a:pt x="321" y="0"/>
                    </a:moveTo>
                    <a:lnTo>
                      <a:pt x="314" y="0"/>
                    </a:lnTo>
                    <a:lnTo>
                      <a:pt x="304" y="1"/>
                    </a:lnTo>
                    <a:lnTo>
                      <a:pt x="294" y="2"/>
                    </a:lnTo>
                    <a:lnTo>
                      <a:pt x="281" y="3"/>
                    </a:lnTo>
                    <a:lnTo>
                      <a:pt x="268" y="6"/>
                    </a:lnTo>
                    <a:lnTo>
                      <a:pt x="253" y="9"/>
                    </a:lnTo>
                    <a:lnTo>
                      <a:pt x="237" y="13"/>
                    </a:lnTo>
                    <a:lnTo>
                      <a:pt x="220" y="18"/>
                    </a:lnTo>
                    <a:lnTo>
                      <a:pt x="203" y="24"/>
                    </a:lnTo>
                    <a:lnTo>
                      <a:pt x="185" y="32"/>
                    </a:lnTo>
                    <a:lnTo>
                      <a:pt x="168" y="41"/>
                    </a:lnTo>
                    <a:lnTo>
                      <a:pt x="150" y="51"/>
                    </a:lnTo>
                    <a:lnTo>
                      <a:pt x="132" y="62"/>
                    </a:lnTo>
                    <a:lnTo>
                      <a:pt x="115" y="76"/>
                    </a:lnTo>
                    <a:lnTo>
                      <a:pt x="98" y="91"/>
                    </a:lnTo>
                    <a:lnTo>
                      <a:pt x="82" y="108"/>
                    </a:lnTo>
                    <a:lnTo>
                      <a:pt x="67" y="127"/>
                    </a:lnTo>
                    <a:lnTo>
                      <a:pt x="53" y="148"/>
                    </a:lnTo>
                    <a:lnTo>
                      <a:pt x="40" y="171"/>
                    </a:lnTo>
                    <a:lnTo>
                      <a:pt x="28" y="197"/>
                    </a:lnTo>
                    <a:lnTo>
                      <a:pt x="19" y="225"/>
                    </a:lnTo>
                    <a:lnTo>
                      <a:pt x="11" y="255"/>
                    </a:lnTo>
                    <a:lnTo>
                      <a:pt x="4" y="288"/>
                    </a:lnTo>
                    <a:lnTo>
                      <a:pt x="4" y="288"/>
                    </a:lnTo>
                    <a:lnTo>
                      <a:pt x="1" y="319"/>
                    </a:lnTo>
                    <a:lnTo>
                      <a:pt x="0" y="348"/>
                    </a:lnTo>
                    <a:lnTo>
                      <a:pt x="1" y="375"/>
                    </a:lnTo>
                    <a:lnTo>
                      <a:pt x="3" y="400"/>
                    </a:lnTo>
                    <a:lnTo>
                      <a:pt x="7" y="423"/>
                    </a:lnTo>
                    <a:lnTo>
                      <a:pt x="12" y="445"/>
                    </a:lnTo>
                    <a:lnTo>
                      <a:pt x="19" y="466"/>
                    </a:lnTo>
                    <a:lnTo>
                      <a:pt x="25" y="486"/>
                    </a:lnTo>
                    <a:lnTo>
                      <a:pt x="32" y="505"/>
                    </a:lnTo>
                    <a:lnTo>
                      <a:pt x="39" y="523"/>
                    </a:lnTo>
                    <a:lnTo>
                      <a:pt x="46" y="542"/>
                    </a:lnTo>
                    <a:lnTo>
                      <a:pt x="52" y="560"/>
                    </a:lnTo>
                    <a:lnTo>
                      <a:pt x="57" y="578"/>
                    </a:lnTo>
                    <a:lnTo>
                      <a:pt x="61" y="596"/>
                    </a:lnTo>
                    <a:lnTo>
                      <a:pt x="64" y="615"/>
                    </a:lnTo>
                    <a:lnTo>
                      <a:pt x="64" y="615"/>
                    </a:lnTo>
                    <a:lnTo>
                      <a:pt x="64" y="630"/>
                    </a:lnTo>
                    <a:lnTo>
                      <a:pt x="63" y="646"/>
                    </a:lnTo>
                    <a:lnTo>
                      <a:pt x="61" y="662"/>
                    </a:lnTo>
                    <a:lnTo>
                      <a:pt x="57" y="679"/>
                    </a:lnTo>
                    <a:lnTo>
                      <a:pt x="53" y="696"/>
                    </a:lnTo>
                    <a:lnTo>
                      <a:pt x="48" y="715"/>
                    </a:lnTo>
                    <a:lnTo>
                      <a:pt x="43" y="733"/>
                    </a:lnTo>
                    <a:lnTo>
                      <a:pt x="37" y="753"/>
                    </a:lnTo>
                    <a:lnTo>
                      <a:pt x="32" y="773"/>
                    </a:lnTo>
                    <a:lnTo>
                      <a:pt x="27" y="794"/>
                    </a:lnTo>
                    <a:lnTo>
                      <a:pt x="22" y="816"/>
                    </a:lnTo>
                    <a:lnTo>
                      <a:pt x="18" y="838"/>
                    </a:lnTo>
                    <a:lnTo>
                      <a:pt x="14" y="862"/>
                    </a:lnTo>
                    <a:lnTo>
                      <a:pt x="13" y="886"/>
                    </a:lnTo>
                    <a:lnTo>
                      <a:pt x="12" y="912"/>
                    </a:lnTo>
                    <a:lnTo>
                      <a:pt x="13" y="938"/>
                    </a:lnTo>
                    <a:lnTo>
                      <a:pt x="16" y="966"/>
                    </a:lnTo>
                    <a:lnTo>
                      <a:pt x="21" y="995"/>
                    </a:lnTo>
                    <a:lnTo>
                      <a:pt x="28" y="1025"/>
                    </a:lnTo>
                    <a:lnTo>
                      <a:pt x="28" y="1025"/>
                    </a:lnTo>
                    <a:lnTo>
                      <a:pt x="37" y="1053"/>
                    </a:lnTo>
                    <a:lnTo>
                      <a:pt x="46" y="1079"/>
                    </a:lnTo>
                    <a:lnTo>
                      <a:pt x="55" y="1103"/>
                    </a:lnTo>
                    <a:lnTo>
                      <a:pt x="66" y="1125"/>
                    </a:lnTo>
                    <a:lnTo>
                      <a:pt x="78" y="1146"/>
                    </a:lnTo>
                    <a:lnTo>
                      <a:pt x="89" y="1165"/>
                    </a:lnTo>
                    <a:lnTo>
                      <a:pt x="103" y="1182"/>
                    </a:lnTo>
                    <a:lnTo>
                      <a:pt x="116" y="1197"/>
                    </a:lnTo>
                    <a:lnTo>
                      <a:pt x="130" y="1212"/>
                    </a:lnTo>
                    <a:lnTo>
                      <a:pt x="146" y="1224"/>
                    </a:lnTo>
                    <a:lnTo>
                      <a:pt x="162" y="1235"/>
                    </a:lnTo>
                    <a:lnTo>
                      <a:pt x="179" y="1245"/>
                    </a:lnTo>
                    <a:lnTo>
                      <a:pt x="197" y="1253"/>
                    </a:lnTo>
                    <a:lnTo>
                      <a:pt x="215" y="1260"/>
                    </a:lnTo>
                    <a:lnTo>
                      <a:pt x="235" y="1266"/>
                    </a:lnTo>
                    <a:lnTo>
                      <a:pt x="255" y="1271"/>
                    </a:lnTo>
                    <a:lnTo>
                      <a:pt x="277" y="1275"/>
                    </a:lnTo>
                    <a:lnTo>
                      <a:pt x="298" y="1278"/>
                    </a:lnTo>
                    <a:lnTo>
                      <a:pt x="322" y="1280"/>
                    </a:lnTo>
                    <a:lnTo>
                      <a:pt x="346" y="1281"/>
                    </a:lnTo>
                    <a:lnTo>
                      <a:pt x="346" y="1281"/>
                    </a:lnTo>
                    <a:lnTo>
                      <a:pt x="370" y="1280"/>
                    </a:lnTo>
                    <a:lnTo>
                      <a:pt x="394" y="1278"/>
                    </a:lnTo>
                    <a:lnTo>
                      <a:pt x="416" y="1276"/>
                    </a:lnTo>
                    <a:lnTo>
                      <a:pt x="438" y="1272"/>
                    </a:lnTo>
                    <a:lnTo>
                      <a:pt x="458" y="1266"/>
                    </a:lnTo>
                    <a:lnTo>
                      <a:pt x="478" y="1259"/>
                    </a:lnTo>
                    <a:lnTo>
                      <a:pt x="497" y="1251"/>
                    </a:lnTo>
                    <a:lnTo>
                      <a:pt x="515" y="1241"/>
                    </a:lnTo>
                    <a:lnTo>
                      <a:pt x="532" y="1230"/>
                    </a:lnTo>
                    <a:lnTo>
                      <a:pt x="549" y="1218"/>
                    </a:lnTo>
                    <a:lnTo>
                      <a:pt x="564" y="1204"/>
                    </a:lnTo>
                    <a:lnTo>
                      <a:pt x="579" y="1189"/>
                    </a:lnTo>
                    <a:lnTo>
                      <a:pt x="592" y="1173"/>
                    </a:lnTo>
                    <a:lnTo>
                      <a:pt x="605" y="1155"/>
                    </a:lnTo>
                    <a:lnTo>
                      <a:pt x="617" y="1136"/>
                    </a:lnTo>
                    <a:lnTo>
                      <a:pt x="628" y="1116"/>
                    </a:lnTo>
                    <a:lnTo>
                      <a:pt x="637" y="1095"/>
                    </a:lnTo>
                    <a:lnTo>
                      <a:pt x="646" y="1071"/>
                    </a:lnTo>
                    <a:lnTo>
                      <a:pt x="654" y="1047"/>
                    </a:lnTo>
                    <a:lnTo>
                      <a:pt x="662" y="1021"/>
                    </a:lnTo>
                    <a:lnTo>
                      <a:pt x="662" y="1021"/>
                    </a:lnTo>
                    <a:lnTo>
                      <a:pt x="668" y="991"/>
                    </a:lnTo>
                    <a:lnTo>
                      <a:pt x="673" y="962"/>
                    </a:lnTo>
                    <a:lnTo>
                      <a:pt x="675" y="933"/>
                    </a:lnTo>
                    <a:lnTo>
                      <a:pt x="677" y="906"/>
                    </a:lnTo>
                    <a:lnTo>
                      <a:pt x="677" y="879"/>
                    </a:lnTo>
                    <a:lnTo>
                      <a:pt x="675" y="853"/>
                    </a:lnTo>
                    <a:lnTo>
                      <a:pt x="673" y="829"/>
                    </a:lnTo>
                    <a:lnTo>
                      <a:pt x="670" y="806"/>
                    </a:lnTo>
                    <a:lnTo>
                      <a:pt x="666" y="783"/>
                    </a:lnTo>
                    <a:lnTo>
                      <a:pt x="662" y="761"/>
                    </a:lnTo>
                    <a:lnTo>
                      <a:pt x="657" y="741"/>
                    </a:lnTo>
                    <a:lnTo>
                      <a:pt x="653" y="721"/>
                    </a:lnTo>
                    <a:lnTo>
                      <a:pt x="648" y="703"/>
                    </a:lnTo>
                    <a:lnTo>
                      <a:pt x="645" y="686"/>
                    </a:lnTo>
                    <a:lnTo>
                      <a:pt x="642" y="670"/>
                    </a:lnTo>
                    <a:lnTo>
                      <a:pt x="639" y="656"/>
                    </a:lnTo>
                    <a:lnTo>
                      <a:pt x="638" y="642"/>
                    </a:lnTo>
                    <a:lnTo>
                      <a:pt x="638" y="642"/>
                    </a:lnTo>
                    <a:lnTo>
                      <a:pt x="637" y="626"/>
                    </a:lnTo>
                    <a:lnTo>
                      <a:pt x="638" y="609"/>
                    </a:lnTo>
                    <a:lnTo>
                      <a:pt x="639" y="592"/>
                    </a:lnTo>
                    <a:lnTo>
                      <a:pt x="640" y="573"/>
                    </a:lnTo>
                    <a:lnTo>
                      <a:pt x="643" y="555"/>
                    </a:lnTo>
                    <a:lnTo>
                      <a:pt x="646" y="535"/>
                    </a:lnTo>
                    <a:lnTo>
                      <a:pt x="649" y="514"/>
                    </a:lnTo>
                    <a:lnTo>
                      <a:pt x="652" y="494"/>
                    </a:lnTo>
                    <a:lnTo>
                      <a:pt x="655" y="472"/>
                    </a:lnTo>
                    <a:lnTo>
                      <a:pt x="658" y="451"/>
                    </a:lnTo>
                    <a:lnTo>
                      <a:pt x="662" y="429"/>
                    </a:lnTo>
                    <a:lnTo>
                      <a:pt x="664" y="407"/>
                    </a:lnTo>
                    <a:lnTo>
                      <a:pt x="667" y="385"/>
                    </a:lnTo>
                    <a:lnTo>
                      <a:pt x="669" y="362"/>
                    </a:lnTo>
                    <a:lnTo>
                      <a:pt x="670" y="341"/>
                    </a:lnTo>
                    <a:lnTo>
                      <a:pt x="670" y="318"/>
                    </a:lnTo>
                    <a:lnTo>
                      <a:pt x="669" y="297"/>
                    </a:lnTo>
                    <a:lnTo>
                      <a:pt x="668" y="275"/>
                    </a:lnTo>
                    <a:lnTo>
                      <a:pt x="664" y="254"/>
                    </a:lnTo>
                    <a:lnTo>
                      <a:pt x="660" y="232"/>
                    </a:lnTo>
                    <a:lnTo>
                      <a:pt x="655" y="212"/>
                    </a:lnTo>
                    <a:lnTo>
                      <a:pt x="647" y="192"/>
                    </a:lnTo>
                    <a:lnTo>
                      <a:pt x="639" y="173"/>
                    </a:lnTo>
                    <a:lnTo>
                      <a:pt x="628" y="154"/>
                    </a:lnTo>
                    <a:lnTo>
                      <a:pt x="615" y="137"/>
                    </a:lnTo>
                    <a:lnTo>
                      <a:pt x="601" y="120"/>
                    </a:lnTo>
                    <a:lnTo>
                      <a:pt x="584" y="104"/>
                    </a:lnTo>
                    <a:lnTo>
                      <a:pt x="584" y="104"/>
                    </a:lnTo>
                    <a:lnTo>
                      <a:pt x="560" y="84"/>
                    </a:lnTo>
                    <a:lnTo>
                      <a:pt x="536" y="67"/>
                    </a:lnTo>
                    <a:lnTo>
                      <a:pt x="514" y="52"/>
                    </a:lnTo>
                    <a:lnTo>
                      <a:pt x="491" y="40"/>
                    </a:lnTo>
                    <a:lnTo>
                      <a:pt x="468" y="29"/>
                    </a:lnTo>
                    <a:lnTo>
                      <a:pt x="446" y="20"/>
                    </a:lnTo>
                    <a:lnTo>
                      <a:pt x="424" y="14"/>
                    </a:lnTo>
                    <a:lnTo>
                      <a:pt x="403" y="9"/>
                    </a:lnTo>
                    <a:lnTo>
                      <a:pt x="382" y="5"/>
                    </a:lnTo>
                    <a:lnTo>
                      <a:pt x="362" y="2"/>
                    </a:lnTo>
                    <a:lnTo>
                      <a:pt x="341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0438" name="Line 102"/>
            <p:cNvSpPr>
              <a:spLocks noChangeShapeType="1"/>
            </p:cNvSpPr>
            <p:nvPr/>
          </p:nvSpPr>
          <p:spPr bwMode="auto">
            <a:xfrm>
              <a:off x="3925" y="2723"/>
              <a:ext cx="1" cy="1"/>
            </a:xfrm>
            <a:prstGeom prst="line">
              <a:avLst/>
            </a:prstGeom>
            <a:noFill/>
            <a:ln w="1588">
              <a:solidFill>
                <a:srgbClr val="97579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0439" name="Group 103"/>
            <p:cNvGrpSpPr>
              <a:grpSpLocks/>
            </p:cNvGrpSpPr>
            <p:nvPr/>
          </p:nvGrpSpPr>
          <p:grpSpPr bwMode="auto">
            <a:xfrm>
              <a:off x="3767" y="1545"/>
              <a:ext cx="579" cy="1202"/>
              <a:chOff x="3357" y="1122"/>
              <a:chExt cx="579" cy="1202"/>
            </a:xfrm>
          </p:grpSpPr>
          <p:grpSp>
            <p:nvGrpSpPr>
              <p:cNvPr id="270440" name="Group 104"/>
              <p:cNvGrpSpPr>
                <a:grpSpLocks/>
              </p:cNvGrpSpPr>
              <p:nvPr/>
            </p:nvGrpSpPr>
            <p:grpSpPr bwMode="auto">
              <a:xfrm>
                <a:off x="3384" y="1630"/>
                <a:ext cx="552" cy="694"/>
                <a:chOff x="3384" y="1630"/>
                <a:chExt cx="552" cy="694"/>
              </a:xfrm>
            </p:grpSpPr>
            <p:sp>
              <p:nvSpPr>
                <p:cNvPr id="270441" name="Freeform 105"/>
                <p:cNvSpPr>
                  <a:spLocks/>
                </p:cNvSpPr>
                <p:nvPr/>
              </p:nvSpPr>
              <p:spPr bwMode="auto">
                <a:xfrm>
                  <a:off x="3642" y="2301"/>
                  <a:ext cx="45" cy="23"/>
                </a:xfrm>
                <a:custGeom>
                  <a:avLst/>
                  <a:gdLst>
                    <a:gd name="T0" fmla="*/ 45 w 45"/>
                    <a:gd name="T1" fmla="*/ 23 h 23"/>
                    <a:gd name="T2" fmla="*/ 38 w 45"/>
                    <a:gd name="T3" fmla="*/ 23 h 23"/>
                    <a:gd name="T4" fmla="*/ 21 w 45"/>
                    <a:gd name="T5" fmla="*/ 17 h 23"/>
                    <a:gd name="T6" fmla="*/ 0 w 45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23">
                      <a:moveTo>
                        <a:pt x="45" y="23"/>
                      </a:moveTo>
                      <a:lnTo>
                        <a:pt x="38" y="23"/>
                      </a:lnTo>
                      <a:lnTo>
                        <a:pt x="21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42" name="Freeform 106"/>
                <p:cNvSpPr>
                  <a:spLocks/>
                </p:cNvSpPr>
                <p:nvPr/>
              </p:nvSpPr>
              <p:spPr bwMode="auto">
                <a:xfrm>
                  <a:off x="3495" y="2263"/>
                  <a:ext cx="49" cy="3"/>
                </a:xfrm>
                <a:custGeom>
                  <a:avLst/>
                  <a:gdLst>
                    <a:gd name="T0" fmla="*/ 49 w 49"/>
                    <a:gd name="T1" fmla="*/ 2 h 3"/>
                    <a:gd name="T2" fmla="*/ 40 w 49"/>
                    <a:gd name="T3" fmla="*/ 3 h 3"/>
                    <a:gd name="T4" fmla="*/ 19 w 49"/>
                    <a:gd name="T5" fmla="*/ 3 h 3"/>
                    <a:gd name="T6" fmla="*/ 0 w 49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3">
                      <a:moveTo>
                        <a:pt x="49" y="2"/>
                      </a:moveTo>
                      <a:lnTo>
                        <a:pt x="40" y="3"/>
                      </a:lnTo>
                      <a:lnTo>
                        <a:pt x="19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43" name="Freeform 107"/>
                <p:cNvSpPr>
                  <a:spLocks/>
                </p:cNvSpPr>
                <p:nvPr/>
              </p:nvSpPr>
              <p:spPr bwMode="auto">
                <a:xfrm>
                  <a:off x="3511" y="2290"/>
                  <a:ext cx="45" cy="7"/>
                </a:xfrm>
                <a:custGeom>
                  <a:avLst/>
                  <a:gdLst>
                    <a:gd name="T0" fmla="*/ 45 w 45"/>
                    <a:gd name="T1" fmla="*/ 0 h 7"/>
                    <a:gd name="T2" fmla="*/ 25 w 45"/>
                    <a:gd name="T3" fmla="*/ 6 h 7"/>
                    <a:gd name="T4" fmla="*/ 7 w 45"/>
                    <a:gd name="T5" fmla="*/ 7 h 7"/>
                    <a:gd name="T6" fmla="*/ 0 w 45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7">
                      <a:moveTo>
                        <a:pt x="45" y="0"/>
                      </a:moveTo>
                      <a:lnTo>
                        <a:pt x="25" y="6"/>
                      </a:lnTo>
                      <a:lnTo>
                        <a:pt x="7" y="7"/>
                      </a:lnTo>
                      <a:lnTo>
                        <a:pt x="0" y="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44" name="Freeform 108"/>
                <p:cNvSpPr>
                  <a:spLocks/>
                </p:cNvSpPr>
                <p:nvPr/>
              </p:nvSpPr>
              <p:spPr bwMode="auto">
                <a:xfrm>
                  <a:off x="3712" y="2304"/>
                  <a:ext cx="55" cy="9"/>
                </a:xfrm>
                <a:custGeom>
                  <a:avLst/>
                  <a:gdLst>
                    <a:gd name="T0" fmla="*/ 55 w 55"/>
                    <a:gd name="T1" fmla="*/ 9 h 9"/>
                    <a:gd name="T2" fmla="*/ 45 w 55"/>
                    <a:gd name="T3" fmla="*/ 9 h 9"/>
                    <a:gd name="T4" fmla="*/ 22 w 55"/>
                    <a:gd name="T5" fmla="*/ 7 h 9"/>
                    <a:gd name="T6" fmla="*/ 0 w 5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" h="9">
                      <a:moveTo>
                        <a:pt x="55" y="9"/>
                      </a:moveTo>
                      <a:lnTo>
                        <a:pt x="45" y="9"/>
                      </a:lnTo>
                      <a:lnTo>
                        <a:pt x="2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45" name="Freeform 109"/>
                <p:cNvSpPr>
                  <a:spLocks/>
                </p:cNvSpPr>
                <p:nvPr/>
              </p:nvSpPr>
              <p:spPr bwMode="auto">
                <a:xfrm>
                  <a:off x="3561" y="2311"/>
                  <a:ext cx="20" cy="9"/>
                </a:xfrm>
                <a:custGeom>
                  <a:avLst/>
                  <a:gdLst>
                    <a:gd name="T0" fmla="*/ 20 w 20"/>
                    <a:gd name="T1" fmla="*/ 0 h 9"/>
                    <a:gd name="T2" fmla="*/ 12 w 20"/>
                    <a:gd name="T3" fmla="*/ 5 h 9"/>
                    <a:gd name="T4" fmla="*/ 3 w 20"/>
                    <a:gd name="T5" fmla="*/ 8 h 9"/>
                    <a:gd name="T6" fmla="*/ 0 w 20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9">
                      <a:moveTo>
                        <a:pt x="20" y="0"/>
                      </a:moveTo>
                      <a:lnTo>
                        <a:pt x="12" y="5"/>
                      </a:lnTo>
                      <a:lnTo>
                        <a:pt x="3" y="8"/>
                      </a:lnTo>
                      <a:lnTo>
                        <a:pt x="0" y="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46" name="Freeform 110"/>
                <p:cNvSpPr>
                  <a:spLocks/>
                </p:cNvSpPr>
                <p:nvPr/>
              </p:nvSpPr>
              <p:spPr bwMode="auto">
                <a:xfrm>
                  <a:off x="3758" y="2278"/>
                  <a:ext cx="79" cy="8"/>
                </a:xfrm>
                <a:custGeom>
                  <a:avLst/>
                  <a:gdLst>
                    <a:gd name="T0" fmla="*/ 0 w 79"/>
                    <a:gd name="T1" fmla="*/ 6 h 8"/>
                    <a:gd name="T2" fmla="*/ 15 w 79"/>
                    <a:gd name="T3" fmla="*/ 8 h 8"/>
                    <a:gd name="T4" fmla="*/ 48 w 79"/>
                    <a:gd name="T5" fmla="*/ 8 h 8"/>
                    <a:gd name="T6" fmla="*/ 79 w 79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" h="8">
                      <a:moveTo>
                        <a:pt x="0" y="6"/>
                      </a:moveTo>
                      <a:lnTo>
                        <a:pt x="15" y="8"/>
                      </a:lnTo>
                      <a:lnTo>
                        <a:pt x="48" y="8"/>
                      </a:lnTo>
                      <a:lnTo>
                        <a:pt x="79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47" name="Freeform 111"/>
                <p:cNvSpPr>
                  <a:spLocks/>
                </p:cNvSpPr>
                <p:nvPr/>
              </p:nvSpPr>
              <p:spPr bwMode="auto">
                <a:xfrm>
                  <a:off x="3646" y="1636"/>
                  <a:ext cx="77" cy="543"/>
                </a:xfrm>
                <a:custGeom>
                  <a:avLst/>
                  <a:gdLst>
                    <a:gd name="T0" fmla="*/ 74 w 77"/>
                    <a:gd name="T1" fmla="*/ 0 h 543"/>
                    <a:gd name="T2" fmla="*/ 76 w 77"/>
                    <a:gd name="T3" fmla="*/ 12 h 543"/>
                    <a:gd name="T4" fmla="*/ 77 w 77"/>
                    <a:gd name="T5" fmla="*/ 26 h 543"/>
                    <a:gd name="T6" fmla="*/ 77 w 77"/>
                    <a:gd name="T7" fmla="*/ 43 h 543"/>
                    <a:gd name="T8" fmla="*/ 77 w 77"/>
                    <a:gd name="T9" fmla="*/ 61 h 543"/>
                    <a:gd name="T10" fmla="*/ 76 w 77"/>
                    <a:gd name="T11" fmla="*/ 81 h 543"/>
                    <a:gd name="T12" fmla="*/ 75 w 77"/>
                    <a:gd name="T13" fmla="*/ 103 h 543"/>
                    <a:gd name="T14" fmla="*/ 73 w 77"/>
                    <a:gd name="T15" fmla="*/ 126 h 543"/>
                    <a:gd name="T16" fmla="*/ 71 w 77"/>
                    <a:gd name="T17" fmla="*/ 151 h 543"/>
                    <a:gd name="T18" fmla="*/ 69 w 77"/>
                    <a:gd name="T19" fmla="*/ 175 h 543"/>
                    <a:gd name="T20" fmla="*/ 67 w 77"/>
                    <a:gd name="T21" fmla="*/ 202 h 543"/>
                    <a:gd name="T22" fmla="*/ 63 w 77"/>
                    <a:gd name="T23" fmla="*/ 229 h 543"/>
                    <a:gd name="T24" fmla="*/ 60 w 77"/>
                    <a:gd name="T25" fmla="*/ 256 h 543"/>
                    <a:gd name="T26" fmla="*/ 56 w 77"/>
                    <a:gd name="T27" fmla="*/ 283 h 543"/>
                    <a:gd name="T28" fmla="*/ 52 w 77"/>
                    <a:gd name="T29" fmla="*/ 310 h 543"/>
                    <a:gd name="T30" fmla="*/ 47 w 77"/>
                    <a:gd name="T31" fmla="*/ 337 h 543"/>
                    <a:gd name="T32" fmla="*/ 43 w 77"/>
                    <a:gd name="T33" fmla="*/ 364 h 543"/>
                    <a:gd name="T34" fmla="*/ 38 w 77"/>
                    <a:gd name="T35" fmla="*/ 390 h 543"/>
                    <a:gd name="T36" fmla="*/ 33 w 77"/>
                    <a:gd name="T37" fmla="*/ 415 h 543"/>
                    <a:gd name="T38" fmla="*/ 28 w 77"/>
                    <a:gd name="T39" fmla="*/ 440 h 543"/>
                    <a:gd name="T40" fmla="*/ 23 w 77"/>
                    <a:gd name="T41" fmla="*/ 464 h 543"/>
                    <a:gd name="T42" fmla="*/ 17 w 77"/>
                    <a:gd name="T43" fmla="*/ 486 h 543"/>
                    <a:gd name="T44" fmla="*/ 11 w 77"/>
                    <a:gd name="T45" fmla="*/ 507 h 543"/>
                    <a:gd name="T46" fmla="*/ 6 w 77"/>
                    <a:gd name="T47" fmla="*/ 526 h 543"/>
                    <a:gd name="T48" fmla="*/ 0 w 77"/>
                    <a:gd name="T49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7" h="543">
                      <a:moveTo>
                        <a:pt x="74" y="0"/>
                      </a:moveTo>
                      <a:lnTo>
                        <a:pt x="76" y="12"/>
                      </a:lnTo>
                      <a:lnTo>
                        <a:pt x="77" y="26"/>
                      </a:lnTo>
                      <a:lnTo>
                        <a:pt x="77" y="43"/>
                      </a:lnTo>
                      <a:lnTo>
                        <a:pt x="77" y="61"/>
                      </a:lnTo>
                      <a:lnTo>
                        <a:pt x="76" y="81"/>
                      </a:lnTo>
                      <a:lnTo>
                        <a:pt x="75" y="103"/>
                      </a:lnTo>
                      <a:lnTo>
                        <a:pt x="73" y="126"/>
                      </a:lnTo>
                      <a:lnTo>
                        <a:pt x="71" y="151"/>
                      </a:lnTo>
                      <a:lnTo>
                        <a:pt x="69" y="175"/>
                      </a:lnTo>
                      <a:lnTo>
                        <a:pt x="67" y="202"/>
                      </a:lnTo>
                      <a:lnTo>
                        <a:pt x="63" y="229"/>
                      </a:lnTo>
                      <a:lnTo>
                        <a:pt x="60" y="256"/>
                      </a:lnTo>
                      <a:lnTo>
                        <a:pt x="56" y="283"/>
                      </a:lnTo>
                      <a:lnTo>
                        <a:pt x="52" y="310"/>
                      </a:lnTo>
                      <a:lnTo>
                        <a:pt x="47" y="337"/>
                      </a:lnTo>
                      <a:lnTo>
                        <a:pt x="43" y="364"/>
                      </a:lnTo>
                      <a:lnTo>
                        <a:pt x="38" y="390"/>
                      </a:lnTo>
                      <a:lnTo>
                        <a:pt x="33" y="415"/>
                      </a:lnTo>
                      <a:lnTo>
                        <a:pt x="28" y="440"/>
                      </a:lnTo>
                      <a:lnTo>
                        <a:pt x="23" y="464"/>
                      </a:lnTo>
                      <a:lnTo>
                        <a:pt x="17" y="486"/>
                      </a:lnTo>
                      <a:lnTo>
                        <a:pt x="11" y="507"/>
                      </a:lnTo>
                      <a:lnTo>
                        <a:pt x="6" y="526"/>
                      </a:lnTo>
                      <a:lnTo>
                        <a:pt x="0" y="54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48" name="Freeform 112"/>
                <p:cNvSpPr>
                  <a:spLocks/>
                </p:cNvSpPr>
                <p:nvPr/>
              </p:nvSpPr>
              <p:spPr bwMode="auto">
                <a:xfrm>
                  <a:off x="3696" y="1942"/>
                  <a:ext cx="134" cy="267"/>
                </a:xfrm>
                <a:custGeom>
                  <a:avLst/>
                  <a:gdLst>
                    <a:gd name="T0" fmla="*/ 134 w 134"/>
                    <a:gd name="T1" fmla="*/ 0 h 267"/>
                    <a:gd name="T2" fmla="*/ 132 w 134"/>
                    <a:gd name="T3" fmla="*/ 11 h 267"/>
                    <a:gd name="T4" fmla="*/ 130 w 134"/>
                    <a:gd name="T5" fmla="*/ 25 h 267"/>
                    <a:gd name="T6" fmla="*/ 126 w 134"/>
                    <a:gd name="T7" fmla="*/ 41 h 267"/>
                    <a:gd name="T8" fmla="*/ 122 w 134"/>
                    <a:gd name="T9" fmla="*/ 60 h 267"/>
                    <a:gd name="T10" fmla="*/ 116 w 134"/>
                    <a:gd name="T11" fmla="*/ 80 h 267"/>
                    <a:gd name="T12" fmla="*/ 109 w 134"/>
                    <a:gd name="T13" fmla="*/ 103 h 267"/>
                    <a:gd name="T14" fmla="*/ 100 w 134"/>
                    <a:gd name="T15" fmla="*/ 126 h 267"/>
                    <a:gd name="T16" fmla="*/ 90 w 134"/>
                    <a:gd name="T17" fmla="*/ 150 h 267"/>
                    <a:gd name="T18" fmla="*/ 77 w 134"/>
                    <a:gd name="T19" fmla="*/ 175 h 267"/>
                    <a:gd name="T20" fmla="*/ 62 w 134"/>
                    <a:gd name="T21" fmla="*/ 199 h 267"/>
                    <a:gd name="T22" fmla="*/ 44 w 134"/>
                    <a:gd name="T23" fmla="*/ 223 h 267"/>
                    <a:gd name="T24" fmla="*/ 23 w 134"/>
                    <a:gd name="T25" fmla="*/ 245 h 267"/>
                    <a:gd name="T26" fmla="*/ 0 w 134"/>
                    <a:gd name="T27" fmla="*/ 26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4" h="267">
                      <a:moveTo>
                        <a:pt x="134" y="0"/>
                      </a:moveTo>
                      <a:lnTo>
                        <a:pt x="132" y="11"/>
                      </a:lnTo>
                      <a:lnTo>
                        <a:pt x="130" y="25"/>
                      </a:lnTo>
                      <a:lnTo>
                        <a:pt x="126" y="41"/>
                      </a:lnTo>
                      <a:lnTo>
                        <a:pt x="122" y="60"/>
                      </a:lnTo>
                      <a:lnTo>
                        <a:pt x="116" y="80"/>
                      </a:lnTo>
                      <a:lnTo>
                        <a:pt x="109" y="103"/>
                      </a:lnTo>
                      <a:lnTo>
                        <a:pt x="100" y="126"/>
                      </a:lnTo>
                      <a:lnTo>
                        <a:pt x="90" y="150"/>
                      </a:lnTo>
                      <a:lnTo>
                        <a:pt x="77" y="175"/>
                      </a:lnTo>
                      <a:lnTo>
                        <a:pt x="62" y="199"/>
                      </a:lnTo>
                      <a:lnTo>
                        <a:pt x="44" y="223"/>
                      </a:lnTo>
                      <a:lnTo>
                        <a:pt x="23" y="245"/>
                      </a:lnTo>
                      <a:lnTo>
                        <a:pt x="0" y="26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49" name="Freeform 113"/>
                <p:cNvSpPr>
                  <a:spLocks/>
                </p:cNvSpPr>
                <p:nvPr/>
              </p:nvSpPr>
              <p:spPr bwMode="auto">
                <a:xfrm>
                  <a:off x="3768" y="1755"/>
                  <a:ext cx="168" cy="496"/>
                </a:xfrm>
                <a:custGeom>
                  <a:avLst/>
                  <a:gdLst>
                    <a:gd name="T0" fmla="*/ 142 w 168"/>
                    <a:gd name="T1" fmla="*/ 0 h 496"/>
                    <a:gd name="T2" fmla="*/ 145 w 168"/>
                    <a:gd name="T3" fmla="*/ 6 h 496"/>
                    <a:gd name="T4" fmla="*/ 148 w 168"/>
                    <a:gd name="T5" fmla="*/ 15 h 496"/>
                    <a:gd name="T6" fmla="*/ 151 w 168"/>
                    <a:gd name="T7" fmla="*/ 25 h 496"/>
                    <a:gd name="T8" fmla="*/ 154 w 168"/>
                    <a:gd name="T9" fmla="*/ 38 h 496"/>
                    <a:gd name="T10" fmla="*/ 157 w 168"/>
                    <a:gd name="T11" fmla="*/ 52 h 496"/>
                    <a:gd name="T12" fmla="*/ 160 w 168"/>
                    <a:gd name="T13" fmla="*/ 67 h 496"/>
                    <a:gd name="T14" fmla="*/ 162 w 168"/>
                    <a:gd name="T15" fmla="*/ 84 h 496"/>
                    <a:gd name="T16" fmla="*/ 164 w 168"/>
                    <a:gd name="T17" fmla="*/ 102 h 496"/>
                    <a:gd name="T18" fmla="*/ 166 w 168"/>
                    <a:gd name="T19" fmla="*/ 121 h 496"/>
                    <a:gd name="T20" fmla="*/ 168 w 168"/>
                    <a:gd name="T21" fmla="*/ 141 h 496"/>
                    <a:gd name="T22" fmla="*/ 168 w 168"/>
                    <a:gd name="T23" fmla="*/ 162 h 496"/>
                    <a:gd name="T24" fmla="*/ 168 w 168"/>
                    <a:gd name="T25" fmla="*/ 183 h 496"/>
                    <a:gd name="T26" fmla="*/ 168 w 168"/>
                    <a:gd name="T27" fmla="*/ 205 h 496"/>
                    <a:gd name="T28" fmla="*/ 165 w 168"/>
                    <a:gd name="T29" fmla="*/ 227 h 496"/>
                    <a:gd name="T30" fmla="*/ 163 w 168"/>
                    <a:gd name="T31" fmla="*/ 250 h 496"/>
                    <a:gd name="T32" fmla="*/ 159 w 168"/>
                    <a:gd name="T33" fmla="*/ 273 h 496"/>
                    <a:gd name="T34" fmla="*/ 154 w 168"/>
                    <a:gd name="T35" fmla="*/ 295 h 496"/>
                    <a:gd name="T36" fmla="*/ 148 w 168"/>
                    <a:gd name="T37" fmla="*/ 317 h 496"/>
                    <a:gd name="T38" fmla="*/ 141 w 168"/>
                    <a:gd name="T39" fmla="*/ 339 h 496"/>
                    <a:gd name="T40" fmla="*/ 132 w 168"/>
                    <a:gd name="T41" fmla="*/ 361 h 496"/>
                    <a:gd name="T42" fmla="*/ 122 w 168"/>
                    <a:gd name="T43" fmla="*/ 381 h 496"/>
                    <a:gd name="T44" fmla="*/ 110 w 168"/>
                    <a:gd name="T45" fmla="*/ 401 h 496"/>
                    <a:gd name="T46" fmla="*/ 96 w 168"/>
                    <a:gd name="T47" fmla="*/ 420 h 496"/>
                    <a:gd name="T48" fmla="*/ 81 w 168"/>
                    <a:gd name="T49" fmla="*/ 438 h 496"/>
                    <a:gd name="T50" fmla="*/ 64 w 168"/>
                    <a:gd name="T51" fmla="*/ 455 h 496"/>
                    <a:gd name="T52" fmla="*/ 44 w 168"/>
                    <a:gd name="T53" fmla="*/ 470 h 496"/>
                    <a:gd name="T54" fmla="*/ 23 w 168"/>
                    <a:gd name="T55" fmla="*/ 483 h 496"/>
                    <a:gd name="T56" fmla="*/ 0 w 168"/>
                    <a:gd name="T57" fmla="*/ 496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8" h="496">
                      <a:moveTo>
                        <a:pt x="142" y="0"/>
                      </a:moveTo>
                      <a:lnTo>
                        <a:pt x="145" y="6"/>
                      </a:lnTo>
                      <a:lnTo>
                        <a:pt x="148" y="15"/>
                      </a:lnTo>
                      <a:lnTo>
                        <a:pt x="151" y="25"/>
                      </a:lnTo>
                      <a:lnTo>
                        <a:pt x="154" y="38"/>
                      </a:lnTo>
                      <a:lnTo>
                        <a:pt x="157" y="52"/>
                      </a:lnTo>
                      <a:lnTo>
                        <a:pt x="160" y="67"/>
                      </a:lnTo>
                      <a:lnTo>
                        <a:pt x="162" y="84"/>
                      </a:lnTo>
                      <a:lnTo>
                        <a:pt x="164" y="102"/>
                      </a:lnTo>
                      <a:lnTo>
                        <a:pt x="166" y="121"/>
                      </a:lnTo>
                      <a:lnTo>
                        <a:pt x="168" y="141"/>
                      </a:lnTo>
                      <a:lnTo>
                        <a:pt x="168" y="162"/>
                      </a:lnTo>
                      <a:lnTo>
                        <a:pt x="168" y="183"/>
                      </a:lnTo>
                      <a:lnTo>
                        <a:pt x="168" y="205"/>
                      </a:lnTo>
                      <a:lnTo>
                        <a:pt x="165" y="227"/>
                      </a:lnTo>
                      <a:lnTo>
                        <a:pt x="163" y="250"/>
                      </a:lnTo>
                      <a:lnTo>
                        <a:pt x="159" y="273"/>
                      </a:lnTo>
                      <a:lnTo>
                        <a:pt x="154" y="295"/>
                      </a:lnTo>
                      <a:lnTo>
                        <a:pt x="148" y="317"/>
                      </a:lnTo>
                      <a:lnTo>
                        <a:pt x="141" y="339"/>
                      </a:lnTo>
                      <a:lnTo>
                        <a:pt x="132" y="361"/>
                      </a:lnTo>
                      <a:lnTo>
                        <a:pt x="122" y="381"/>
                      </a:lnTo>
                      <a:lnTo>
                        <a:pt x="110" y="401"/>
                      </a:lnTo>
                      <a:lnTo>
                        <a:pt x="96" y="420"/>
                      </a:lnTo>
                      <a:lnTo>
                        <a:pt x="81" y="438"/>
                      </a:lnTo>
                      <a:lnTo>
                        <a:pt x="64" y="455"/>
                      </a:lnTo>
                      <a:lnTo>
                        <a:pt x="44" y="470"/>
                      </a:lnTo>
                      <a:lnTo>
                        <a:pt x="23" y="483"/>
                      </a:lnTo>
                      <a:lnTo>
                        <a:pt x="0" y="49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50" name="Freeform 114"/>
                <p:cNvSpPr>
                  <a:spLocks/>
                </p:cNvSpPr>
                <p:nvPr/>
              </p:nvSpPr>
              <p:spPr bwMode="auto">
                <a:xfrm>
                  <a:off x="3417" y="1630"/>
                  <a:ext cx="139" cy="597"/>
                </a:xfrm>
                <a:custGeom>
                  <a:avLst/>
                  <a:gdLst>
                    <a:gd name="T0" fmla="*/ 26 w 139"/>
                    <a:gd name="T1" fmla="*/ 0 h 597"/>
                    <a:gd name="T2" fmla="*/ 27 w 139"/>
                    <a:gd name="T3" fmla="*/ 20 h 597"/>
                    <a:gd name="T4" fmla="*/ 28 w 139"/>
                    <a:gd name="T5" fmla="*/ 39 h 597"/>
                    <a:gd name="T6" fmla="*/ 28 w 139"/>
                    <a:gd name="T7" fmla="*/ 58 h 597"/>
                    <a:gd name="T8" fmla="*/ 27 w 139"/>
                    <a:gd name="T9" fmla="*/ 76 h 597"/>
                    <a:gd name="T10" fmla="*/ 25 w 139"/>
                    <a:gd name="T11" fmla="*/ 95 h 597"/>
                    <a:gd name="T12" fmla="*/ 24 w 139"/>
                    <a:gd name="T13" fmla="*/ 113 h 597"/>
                    <a:gd name="T14" fmla="*/ 22 w 139"/>
                    <a:gd name="T15" fmla="*/ 132 h 597"/>
                    <a:gd name="T16" fmla="*/ 19 w 139"/>
                    <a:gd name="T17" fmla="*/ 150 h 597"/>
                    <a:gd name="T18" fmla="*/ 16 w 139"/>
                    <a:gd name="T19" fmla="*/ 167 h 597"/>
                    <a:gd name="T20" fmla="*/ 14 w 139"/>
                    <a:gd name="T21" fmla="*/ 185 h 597"/>
                    <a:gd name="T22" fmla="*/ 11 w 139"/>
                    <a:gd name="T23" fmla="*/ 202 h 597"/>
                    <a:gd name="T24" fmla="*/ 8 w 139"/>
                    <a:gd name="T25" fmla="*/ 220 h 597"/>
                    <a:gd name="T26" fmla="*/ 6 w 139"/>
                    <a:gd name="T27" fmla="*/ 237 h 597"/>
                    <a:gd name="T28" fmla="*/ 4 w 139"/>
                    <a:gd name="T29" fmla="*/ 254 h 597"/>
                    <a:gd name="T30" fmla="*/ 2 w 139"/>
                    <a:gd name="T31" fmla="*/ 272 h 597"/>
                    <a:gd name="T32" fmla="*/ 1 w 139"/>
                    <a:gd name="T33" fmla="*/ 289 h 597"/>
                    <a:gd name="T34" fmla="*/ 0 w 139"/>
                    <a:gd name="T35" fmla="*/ 306 h 597"/>
                    <a:gd name="T36" fmla="*/ 0 w 139"/>
                    <a:gd name="T37" fmla="*/ 323 h 597"/>
                    <a:gd name="T38" fmla="*/ 1 w 139"/>
                    <a:gd name="T39" fmla="*/ 340 h 597"/>
                    <a:gd name="T40" fmla="*/ 2 w 139"/>
                    <a:gd name="T41" fmla="*/ 357 h 597"/>
                    <a:gd name="T42" fmla="*/ 5 w 139"/>
                    <a:gd name="T43" fmla="*/ 375 h 597"/>
                    <a:gd name="T44" fmla="*/ 8 w 139"/>
                    <a:gd name="T45" fmla="*/ 392 h 597"/>
                    <a:gd name="T46" fmla="*/ 13 w 139"/>
                    <a:gd name="T47" fmla="*/ 410 h 597"/>
                    <a:gd name="T48" fmla="*/ 19 w 139"/>
                    <a:gd name="T49" fmla="*/ 428 h 597"/>
                    <a:gd name="T50" fmla="*/ 26 w 139"/>
                    <a:gd name="T51" fmla="*/ 446 h 597"/>
                    <a:gd name="T52" fmla="*/ 34 w 139"/>
                    <a:gd name="T53" fmla="*/ 464 h 597"/>
                    <a:gd name="T54" fmla="*/ 44 w 139"/>
                    <a:gd name="T55" fmla="*/ 482 h 597"/>
                    <a:gd name="T56" fmla="*/ 56 w 139"/>
                    <a:gd name="T57" fmla="*/ 501 h 597"/>
                    <a:gd name="T58" fmla="*/ 69 w 139"/>
                    <a:gd name="T59" fmla="*/ 519 h 597"/>
                    <a:gd name="T60" fmla="*/ 84 w 139"/>
                    <a:gd name="T61" fmla="*/ 538 h 597"/>
                    <a:gd name="T62" fmla="*/ 100 w 139"/>
                    <a:gd name="T63" fmla="*/ 557 h 597"/>
                    <a:gd name="T64" fmla="*/ 119 w 139"/>
                    <a:gd name="T65" fmla="*/ 577 h 597"/>
                    <a:gd name="T66" fmla="*/ 139 w 139"/>
                    <a:gd name="T67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39" h="597">
                      <a:moveTo>
                        <a:pt x="26" y="0"/>
                      </a:moveTo>
                      <a:lnTo>
                        <a:pt x="27" y="20"/>
                      </a:lnTo>
                      <a:lnTo>
                        <a:pt x="28" y="39"/>
                      </a:lnTo>
                      <a:lnTo>
                        <a:pt x="28" y="58"/>
                      </a:lnTo>
                      <a:lnTo>
                        <a:pt x="27" y="76"/>
                      </a:lnTo>
                      <a:lnTo>
                        <a:pt x="25" y="95"/>
                      </a:lnTo>
                      <a:lnTo>
                        <a:pt x="24" y="113"/>
                      </a:lnTo>
                      <a:lnTo>
                        <a:pt x="22" y="132"/>
                      </a:lnTo>
                      <a:lnTo>
                        <a:pt x="19" y="150"/>
                      </a:lnTo>
                      <a:lnTo>
                        <a:pt x="16" y="167"/>
                      </a:lnTo>
                      <a:lnTo>
                        <a:pt x="14" y="185"/>
                      </a:lnTo>
                      <a:lnTo>
                        <a:pt x="11" y="202"/>
                      </a:lnTo>
                      <a:lnTo>
                        <a:pt x="8" y="220"/>
                      </a:lnTo>
                      <a:lnTo>
                        <a:pt x="6" y="237"/>
                      </a:lnTo>
                      <a:lnTo>
                        <a:pt x="4" y="254"/>
                      </a:lnTo>
                      <a:lnTo>
                        <a:pt x="2" y="272"/>
                      </a:lnTo>
                      <a:lnTo>
                        <a:pt x="1" y="289"/>
                      </a:lnTo>
                      <a:lnTo>
                        <a:pt x="0" y="306"/>
                      </a:lnTo>
                      <a:lnTo>
                        <a:pt x="0" y="323"/>
                      </a:lnTo>
                      <a:lnTo>
                        <a:pt x="1" y="340"/>
                      </a:lnTo>
                      <a:lnTo>
                        <a:pt x="2" y="357"/>
                      </a:lnTo>
                      <a:lnTo>
                        <a:pt x="5" y="375"/>
                      </a:lnTo>
                      <a:lnTo>
                        <a:pt x="8" y="392"/>
                      </a:lnTo>
                      <a:lnTo>
                        <a:pt x="13" y="410"/>
                      </a:lnTo>
                      <a:lnTo>
                        <a:pt x="19" y="428"/>
                      </a:lnTo>
                      <a:lnTo>
                        <a:pt x="26" y="446"/>
                      </a:lnTo>
                      <a:lnTo>
                        <a:pt x="34" y="464"/>
                      </a:lnTo>
                      <a:lnTo>
                        <a:pt x="44" y="482"/>
                      </a:lnTo>
                      <a:lnTo>
                        <a:pt x="56" y="501"/>
                      </a:lnTo>
                      <a:lnTo>
                        <a:pt x="69" y="519"/>
                      </a:lnTo>
                      <a:lnTo>
                        <a:pt x="84" y="538"/>
                      </a:lnTo>
                      <a:lnTo>
                        <a:pt x="100" y="557"/>
                      </a:lnTo>
                      <a:lnTo>
                        <a:pt x="119" y="577"/>
                      </a:lnTo>
                      <a:lnTo>
                        <a:pt x="139" y="59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51" name="Freeform 115"/>
                <p:cNvSpPr>
                  <a:spLocks/>
                </p:cNvSpPr>
                <p:nvPr/>
              </p:nvSpPr>
              <p:spPr bwMode="auto">
                <a:xfrm>
                  <a:off x="3568" y="1930"/>
                  <a:ext cx="27" cy="243"/>
                </a:xfrm>
                <a:custGeom>
                  <a:avLst/>
                  <a:gdLst>
                    <a:gd name="T0" fmla="*/ 0 w 27"/>
                    <a:gd name="T1" fmla="*/ 0 h 243"/>
                    <a:gd name="T2" fmla="*/ 0 w 27"/>
                    <a:gd name="T3" fmla="*/ 14 h 243"/>
                    <a:gd name="T4" fmla="*/ 0 w 27"/>
                    <a:gd name="T5" fmla="*/ 33 h 243"/>
                    <a:gd name="T6" fmla="*/ 1 w 27"/>
                    <a:gd name="T7" fmla="*/ 56 h 243"/>
                    <a:gd name="T8" fmla="*/ 1 w 27"/>
                    <a:gd name="T9" fmla="*/ 81 h 243"/>
                    <a:gd name="T10" fmla="*/ 3 w 27"/>
                    <a:gd name="T11" fmla="*/ 108 h 243"/>
                    <a:gd name="T12" fmla="*/ 5 w 27"/>
                    <a:gd name="T13" fmla="*/ 136 h 243"/>
                    <a:gd name="T14" fmla="*/ 8 w 27"/>
                    <a:gd name="T15" fmla="*/ 165 h 243"/>
                    <a:gd name="T16" fmla="*/ 13 w 27"/>
                    <a:gd name="T17" fmla="*/ 193 h 243"/>
                    <a:gd name="T18" fmla="*/ 19 w 27"/>
                    <a:gd name="T19" fmla="*/ 220 h 243"/>
                    <a:gd name="T20" fmla="*/ 27 w 27"/>
                    <a:gd name="T21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243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33"/>
                      </a:lnTo>
                      <a:lnTo>
                        <a:pt x="1" y="56"/>
                      </a:lnTo>
                      <a:lnTo>
                        <a:pt x="1" y="81"/>
                      </a:lnTo>
                      <a:lnTo>
                        <a:pt x="3" y="108"/>
                      </a:lnTo>
                      <a:lnTo>
                        <a:pt x="5" y="136"/>
                      </a:lnTo>
                      <a:lnTo>
                        <a:pt x="8" y="165"/>
                      </a:lnTo>
                      <a:lnTo>
                        <a:pt x="13" y="193"/>
                      </a:lnTo>
                      <a:lnTo>
                        <a:pt x="19" y="220"/>
                      </a:lnTo>
                      <a:lnTo>
                        <a:pt x="27" y="24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52" name="Freeform 116"/>
                <p:cNvSpPr>
                  <a:spLocks/>
                </p:cNvSpPr>
                <p:nvPr/>
              </p:nvSpPr>
              <p:spPr bwMode="auto">
                <a:xfrm>
                  <a:off x="3384" y="2081"/>
                  <a:ext cx="154" cy="164"/>
                </a:xfrm>
                <a:custGeom>
                  <a:avLst/>
                  <a:gdLst>
                    <a:gd name="T0" fmla="*/ 0 w 154"/>
                    <a:gd name="T1" fmla="*/ 0 h 164"/>
                    <a:gd name="T2" fmla="*/ 4 w 154"/>
                    <a:gd name="T3" fmla="*/ 12 h 164"/>
                    <a:gd name="T4" fmla="*/ 9 w 154"/>
                    <a:gd name="T5" fmla="*/ 28 h 164"/>
                    <a:gd name="T6" fmla="*/ 17 w 154"/>
                    <a:gd name="T7" fmla="*/ 45 h 164"/>
                    <a:gd name="T8" fmla="*/ 26 w 154"/>
                    <a:gd name="T9" fmla="*/ 64 h 164"/>
                    <a:gd name="T10" fmla="*/ 38 w 154"/>
                    <a:gd name="T11" fmla="*/ 83 h 164"/>
                    <a:gd name="T12" fmla="*/ 54 w 154"/>
                    <a:gd name="T13" fmla="*/ 102 h 164"/>
                    <a:gd name="T14" fmla="*/ 72 w 154"/>
                    <a:gd name="T15" fmla="*/ 121 h 164"/>
                    <a:gd name="T16" fmla="*/ 95 w 154"/>
                    <a:gd name="T17" fmla="*/ 138 h 164"/>
                    <a:gd name="T18" fmla="*/ 123 w 154"/>
                    <a:gd name="T19" fmla="*/ 152 h 164"/>
                    <a:gd name="T20" fmla="*/ 154 w 154"/>
                    <a:gd name="T21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4" h="164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9" y="28"/>
                      </a:lnTo>
                      <a:lnTo>
                        <a:pt x="17" y="45"/>
                      </a:lnTo>
                      <a:lnTo>
                        <a:pt x="26" y="64"/>
                      </a:lnTo>
                      <a:lnTo>
                        <a:pt x="38" y="83"/>
                      </a:lnTo>
                      <a:lnTo>
                        <a:pt x="54" y="102"/>
                      </a:lnTo>
                      <a:lnTo>
                        <a:pt x="72" y="121"/>
                      </a:lnTo>
                      <a:lnTo>
                        <a:pt x="95" y="138"/>
                      </a:lnTo>
                      <a:lnTo>
                        <a:pt x="123" y="152"/>
                      </a:lnTo>
                      <a:lnTo>
                        <a:pt x="154" y="16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53" name="Freeform 117"/>
                <p:cNvSpPr>
                  <a:spLocks/>
                </p:cNvSpPr>
                <p:nvPr/>
              </p:nvSpPr>
              <p:spPr bwMode="auto">
                <a:xfrm>
                  <a:off x="3744" y="2072"/>
                  <a:ext cx="113" cy="149"/>
                </a:xfrm>
                <a:custGeom>
                  <a:avLst/>
                  <a:gdLst>
                    <a:gd name="T0" fmla="*/ 113 w 113"/>
                    <a:gd name="T1" fmla="*/ 0 h 149"/>
                    <a:gd name="T2" fmla="*/ 107 w 113"/>
                    <a:gd name="T3" fmla="*/ 17 h 149"/>
                    <a:gd name="T4" fmla="*/ 97 w 113"/>
                    <a:gd name="T5" fmla="*/ 38 h 149"/>
                    <a:gd name="T6" fmla="*/ 83 w 113"/>
                    <a:gd name="T7" fmla="*/ 62 h 149"/>
                    <a:gd name="T8" fmla="*/ 66 w 113"/>
                    <a:gd name="T9" fmla="*/ 87 h 149"/>
                    <a:gd name="T10" fmla="*/ 47 w 113"/>
                    <a:gd name="T11" fmla="*/ 111 h 149"/>
                    <a:gd name="T12" fmla="*/ 24 w 113"/>
                    <a:gd name="T13" fmla="*/ 132 h 149"/>
                    <a:gd name="T14" fmla="*/ 0 w 113"/>
                    <a:gd name="T15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" h="149">
                      <a:moveTo>
                        <a:pt x="113" y="0"/>
                      </a:moveTo>
                      <a:lnTo>
                        <a:pt x="107" y="17"/>
                      </a:lnTo>
                      <a:lnTo>
                        <a:pt x="97" y="38"/>
                      </a:lnTo>
                      <a:lnTo>
                        <a:pt x="83" y="62"/>
                      </a:lnTo>
                      <a:lnTo>
                        <a:pt x="66" y="87"/>
                      </a:lnTo>
                      <a:lnTo>
                        <a:pt x="47" y="111"/>
                      </a:lnTo>
                      <a:lnTo>
                        <a:pt x="24" y="132"/>
                      </a:lnTo>
                      <a:lnTo>
                        <a:pt x="0" y="14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54" name="Freeform 118"/>
                <p:cNvSpPr>
                  <a:spLocks/>
                </p:cNvSpPr>
                <p:nvPr/>
              </p:nvSpPr>
              <p:spPr bwMode="auto">
                <a:xfrm>
                  <a:off x="3479" y="1965"/>
                  <a:ext cx="86" cy="232"/>
                </a:xfrm>
                <a:custGeom>
                  <a:avLst/>
                  <a:gdLst>
                    <a:gd name="T0" fmla="*/ 0 w 86"/>
                    <a:gd name="T1" fmla="*/ 0 h 232"/>
                    <a:gd name="T2" fmla="*/ 3 w 86"/>
                    <a:gd name="T3" fmla="*/ 20 h 232"/>
                    <a:gd name="T4" fmla="*/ 7 w 86"/>
                    <a:gd name="T5" fmla="*/ 42 h 232"/>
                    <a:gd name="T6" fmla="*/ 13 w 86"/>
                    <a:gd name="T7" fmla="*/ 67 h 232"/>
                    <a:gd name="T8" fmla="*/ 21 w 86"/>
                    <a:gd name="T9" fmla="*/ 93 h 232"/>
                    <a:gd name="T10" fmla="*/ 29 w 86"/>
                    <a:gd name="T11" fmla="*/ 120 h 232"/>
                    <a:gd name="T12" fmla="*/ 39 w 86"/>
                    <a:gd name="T13" fmla="*/ 147 h 232"/>
                    <a:gd name="T14" fmla="*/ 50 w 86"/>
                    <a:gd name="T15" fmla="*/ 172 h 232"/>
                    <a:gd name="T16" fmla="*/ 62 w 86"/>
                    <a:gd name="T17" fmla="*/ 195 h 232"/>
                    <a:gd name="T18" fmla="*/ 74 w 86"/>
                    <a:gd name="T19" fmla="*/ 216 h 232"/>
                    <a:gd name="T20" fmla="*/ 86 w 86"/>
                    <a:gd name="T21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6" h="232">
                      <a:moveTo>
                        <a:pt x="0" y="0"/>
                      </a:moveTo>
                      <a:lnTo>
                        <a:pt x="3" y="20"/>
                      </a:lnTo>
                      <a:lnTo>
                        <a:pt x="7" y="42"/>
                      </a:lnTo>
                      <a:lnTo>
                        <a:pt x="13" y="67"/>
                      </a:lnTo>
                      <a:lnTo>
                        <a:pt x="21" y="93"/>
                      </a:lnTo>
                      <a:lnTo>
                        <a:pt x="29" y="120"/>
                      </a:lnTo>
                      <a:lnTo>
                        <a:pt x="39" y="147"/>
                      </a:lnTo>
                      <a:lnTo>
                        <a:pt x="50" y="172"/>
                      </a:lnTo>
                      <a:lnTo>
                        <a:pt x="62" y="195"/>
                      </a:lnTo>
                      <a:lnTo>
                        <a:pt x="74" y="216"/>
                      </a:lnTo>
                      <a:lnTo>
                        <a:pt x="86" y="23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55" name="Freeform 119"/>
                <p:cNvSpPr>
                  <a:spLocks/>
                </p:cNvSpPr>
                <p:nvPr/>
              </p:nvSpPr>
              <p:spPr bwMode="auto">
                <a:xfrm>
                  <a:off x="3679" y="1995"/>
                  <a:ext cx="56" cy="172"/>
                </a:xfrm>
                <a:custGeom>
                  <a:avLst/>
                  <a:gdLst>
                    <a:gd name="T0" fmla="*/ 56 w 56"/>
                    <a:gd name="T1" fmla="*/ 0 h 172"/>
                    <a:gd name="T2" fmla="*/ 51 w 56"/>
                    <a:gd name="T3" fmla="*/ 20 h 172"/>
                    <a:gd name="T4" fmla="*/ 46 w 56"/>
                    <a:gd name="T5" fmla="*/ 45 h 172"/>
                    <a:gd name="T6" fmla="*/ 39 w 56"/>
                    <a:gd name="T7" fmla="*/ 73 h 172"/>
                    <a:gd name="T8" fmla="*/ 33 w 56"/>
                    <a:gd name="T9" fmla="*/ 103 h 172"/>
                    <a:gd name="T10" fmla="*/ 23 w 56"/>
                    <a:gd name="T11" fmla="*/ 130 h 172"/>
                    <a:gd name="T12" fmla="*/ 13 w 56"/>
                    <a:gd name="T13" fmla="*/ 154 h 172"/>
                    <a:gd name="T14" fmla="*/ 0 w 56"/>
                    <a:gd name="T15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" h="172">
                      <a:moveTo>
                        <a:pt x="56" y="0"/>
                      </a:moveTo>
                      <a:lnTo>
                        <a:pt x="51" y="20"/>
                      </a:lnTo>
                      <a:lnTo>
                        <a:pt x="46" y="45"/>
                      </a:lnTo>
                      <a:lnTo>
                        <a:pt x="39" y="73"/>
                      </a:lnTo>
                      <a:lnTo>
                        <a:pt x="33" y="103"/>
                      </a:lnTo>
                      <a:lnTo>
                        <a:pt x="23" y="130"/>
                      </a:lnTo>
                      <a:lnTo>
                        <a:pt x="13" y="154"/>
                      </a:lnTo>
                      <a:lnTo>
                        <a:pt x="0" y="17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0456" name="Group 120"/>
              <p:cNvGrpSpPr>
                <a:grpSpLocks/>
              </p:cNvGrpSpPr>
              <p:nvPr/>
            </p:nvGrpSpPr>
            <p:grpSpPr bwMode="auto">
              <a:xfrm>
                <a:off x="3357" y="1122"/>
                <a:ext cx="577" cy="612"/>
                <a:chOff x="3357" y="1122"/>
                <a:chExt cx="577" cy="612"/>
              </a:xfrm>
            </p:grpSpPr>
            <p:sp>
              <p:nvSpPr>
                <p:cNvPr id="270457" name="Freeform 121"/>
                <p:cNvSpPr>
                  <a:spLocks/>
                </p:cNvSpPr>
                <p:nvPr/>
              </p:nvSpPr>
              <p:spPr bwMode="auto">
                <a:xfrm>
                  <a:off x="3716" y="1122"/>
                  <a:ext cx="47" cy="6"/>
                </a:xfrm>
                <a:custGeom>
                  <a:avLst/>
                  <a:gdLst>
                    <a:gd name="T0" fmla="*/ 47 w 47"/>
                    <a:gd name="T1" fmla="*/ 6 h 6"/>
                    <a:gd name="T2" fmla="*/ 40 w 47"/>
                    <a:gd name="T3" fmla="*/ 4 h 6"/>
                    <a:gd name="T4" fmla="*/ 23 w 47"/>
                    <a:gd name="T5" fmla="*/ 1 h 6"/>
                    <a:gd name="T6" fmla="*/ 0 w 47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6">
                      <a:moveTo>
                        <a:pt x="47" y="6"/>
                      </a:moveTo>
                      <a:lnTo>
                        <a:pt x="40" y="4"/>
                      </a:lnTo>
                      <a:lnTo>
                        <a:pt x="23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58" name="Freeform 122"/>
                <p:cNvSpPr>
                  <a:spLocks/>
                </p:cNvSpPr>
                <p:nvPr/>
              </p:nvSpPr>
              <p:spPr bwMode="auto">
                <a:xfrm>
                  <a:off x="3476" y="1143"/>
                  <a:ext cx="74" cy="11"/>
                </a:xfrm>
                <a:custGeom>
                  <a:avLst/>
                  <a:gdLst>
                    <a:gd name="T0" fmla="*/ 74 w 74"/>
                    <a:gd name="T1" fmla="*/ 4 h 11"/>
                    <a:gd name="T2" fmla="*/ 61 w 74"/>
                    <a:gd name="T3" fmla="*/ 1 h 11"/>
                    <a:gd name="T4" fmla="*/ 32 w 74"/>
                    <a:gd name="T5" fmla="*/ 0 h 11"/>
                    <a:gd name="T6" fmla="*/ 0 w 74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" h="11">
                      <a:moveTo>
                        <a:pt x="74" y="4"/>
                      </a:moveTo>
                      <a:lnTo>
                        <a:pt x="61" y="1"/>
                      </a:lnTo>
                      <a:lnTo>
                        <a:pt x="32" y="0"/>
                      </a:lnTo>
                      <a:lnTo>
                        <a:pt x="0" y="1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59" name="Freeform 123"/>
                <p:cNvSpPr>
                  <a:spLocks/>
                </p:cNvSpPr>
                <p:nvPr/>
              </p:nvSpPr>
              <p:spPr bwMode="auto">
                <a:xfrm>
                  <a:off x="3655" y="1208"/>
                  <a:ext cx="35" cy="526"/>
                </a:xfrm>
                <a:custGeom>
                  <a:avLst/>
                  <a:gdLst>
                    <a:gd name="T0" fmla="*/ 0 w 35"/>
                    <a:gd name="T1" fmla="*/ 0 h 526"/>
                    <a:gd name="T2" fmla="*/ 3 w 35"/>
                    <a:gd name="T3" fmla="*/ 11 h 526"/>
                    <a:gd name="T4" fmla="*/ 6 w 35"/>
                    <a:gd name="T5" fmla="*/ 24 h 526"/>
                    <a:gd name="T6" fmla="*/ 9 w 35"/>
                    <a:gd name="T7" fmla="*/ 40 h 526"/>
                    <a:gd name="T8" fmla="*/ 12 w 35"/>
                    <a:gd name="T9" fmla="*/ 56 h 526"/>
                    <a:gd name="T10" fmla="*/ 15 w 35"/>
                    <a:gd name="T11" fmla="*/ 74 h 526"/>
                    <a:gd name="T12" fmla="*/ 18 w 35"/>
                    <a:gd name="T13" fmla="*/ 93 h 526"/>
                    <a:gd name="T14" fmla="*/ 20 w 35"/>
                    <a:gd name="T15" fmla="*/ 114 h 526"/>
                    <a:gd name="T16" fmla="*/ 23 w 35"/>
                    <a:gd name="T17" fmla="*/ 136 h 526"/>
                    <a:gd name="T18" fmla="*/ 25 w 35"/>
                    <a:gd name="T19" fmla="*/ 158 h 526"/>
                    <a:gd name="T20" fmla="*/ 27 w 35"/>
                    <a:gd name="T21" fmla="*/ 182 h 526"/>
                    <a:gd name="T22" fmla="*/ 28 w 35"/>
                    <a:gd name="T23" fmla="*/ 207 h 526"/>
                    <a:gd name="T24" fmla="*/ 30 w 35"/>
                    <a:gd name="T25" fmla="*/ 232 h 526"/>
                    <a:gd name="T26" fmla="*/ 32 w 35"/>
                    <a:gd name="T27" fmla="*/ 258 h 526"/>
                    <a:gd name="T28" fmla="*/ 33 w 35"/>
                    <a:gd name="T29" fmla="*/ 284 h 526"/>
                    <a:gd name="T30" fmla="*/ 34 w 35"/>
                    <a:gd name="T31" fmla="*/ 311 h 526"/>
                    <a:gd name="T32" fmla="*/ 34 w 35"/>
                    <a:gd name="T33" fmla="*/ 338 h 526"/>
                    <a:gd name="T34" fmla="*/ 35 w 35"/>
                    <a:gd name="T35" fmla="*/ 366 h 526"/>
                    <a:gd name="T36" fmla="*/ 35 w 35"/>
                    <a:gd name="T37" fmla="*/ 393 h 526"/>
                    <a:gd name="T38" fmla="*/ 35 w 35"/>
                    <a:gd name="T39" fmla="*/ 420 h 526"/>
                    <a:gd name="T40" fmla="*/ 35 w 35"/>
                    <a:gd name="T41" fmla="*/ 447 h 526"/>
                    <a:gd name="T42" fmla="*/ 34 w 35"/>
                    <a:gd name="T43" fmla="*/ 474 h 526"/>
                    <a:gd name="T44" fmla="*/ 33 w 35"/>
                    <a:gd name="T45" fmla="*/ 500 h 526"/>
                    <a:gd name="T46" fmla="*/ 32 w 35"/>
                    <a:gd name="T47" fmla="*/ 526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" h="526">
                      <a:moveTo>
                        <a:pt x="0" y="0"/>
                      </a:moveTo>
                      <a:lnTo>
                        <a:pt x="3" y="11"/>
                      </a:lnTo>
                      <a:lnTo>
                        <a:pt x="6" y="24"/>
                      </a:lnTo>
                      <a:lnTo>
                        <a:pt x="9" y="40"/>
                      </a:lnTo>
                      <a:lnTo>
                        <a:pt x="12" y="56"/>
                      </a:lnTo>
                      <a:lnTo>
                        <a:pt x="15" y="74"/>
                      </a:lnTo>
                      <a:lnTo>
                        <a:pt x="18" y="93"/>
                      </a:lnTo>
                      <a:lnTo>
                        <a:pt x="20" y="114"/>
                      </a:lnTo>
                      <a:lnTo>
                        <a:pt x="23" y="136"/>
                      </a:lnTo>
                      <a:lnTo>
                        <a:pt x="25" y="158"/>
                      </a:lnTo>
                      <a:lnTo>
                        <a:pt x="27" y="182"/>
                      </a:lnTo>
                      <a:lnTo>
                        <a:pt x="28" y="207"/>
                      </a:lnTo>
                      <a:lnTo>
                        <a:pt x="30" y="232"/>
                      </a:lnTo>
                      <a:lnTo>
                        <a:pt x="32" y="258"/>
                      </a:lnTo>
                      <a:lnTo>
                        <a:pt x="33" y="284"/>
                      </a:lnTo>
                      <a:lnTo>
                        <a:pt x="34" y="311"/>
                      </a:lnTo>
                      <a:lnTo>
                        <a:pt x="34" y="338"/>
                      </a:lnTo>
                      <a:lnTo>
                        <a:pt x="35" y="366"/>
                      </a:lnTo>
                      <a:lnTo>
                        <a:pt x="35" y="393"/>
                      </a:lnTo>
                      <a:lnTo>
                        <a:pt x="35" y="420"/>
                      </a:lnTo>
                      <a:lnTo>
                        <a:pt x="35" y="447"/>
                      </a:lnTo>
                      <a:lnTo>
                        <a:pt x="34" y="474"/>
                      </a:lnTo>
                      <a:lnTo>
                        <a:pt x="33" y="500"/>
                      </a:lnTo>
                      <a:lnTo>
                        <a:pt x="32" y="52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0" name="Freeform 124"/>
                <p:cNvSpPr>
                  <a:spLocks/>
                </p:cNvSpPr>
                <p:nvPr/>
              </p:nvSpPr>
              <p:spPr bwMode="auto">
                <a:xfrm>
                  <a:off x="3693" y="1190"/>
                  <a:ext cx="116" cy="256"/>
                </a:xfrm>
                <a:custGeom>
                  <a:avLst/>
                  <a:gdLst>
                    <a:gd name="T0" fmla="*/ 0 w 116"/>
                    <a:gd name="T1" fmla="*/ 0 h 256"/>
                    <a:gd name="T2" fmla="*/ 6 w 116"/>
                    <a:gd name="T3" fmla="*/ 7 h 256"/>
                    <a:gd name="T4" fmla="*/ 14 w 116"/>
                    <a:gd name="T5" fmla="*/ 16 h 256"/>
                    <a:gd name="T6" fmla="*/ 23 w 116"/>
                    <a:gd name="T7" fmla="*/ 27 h 256"/>
                    <a:gd name="T8" fmla="*/ 33 w 116"/>
                    <a:gd name="T9" fmla="*/ 39 h 256"/>
                    <a:gd name="T10" fmla="*/ 45 w 116"/>
                    <a:gd name="T11" fmla="*/ 55 h 256"/>
                    <a:gd name="T12" fmla="*/ 57 w 116"/>
                    <a:gd name="T13" fmla="*/ 73 h 256"/>
                    <a:gd name="T14" fmla="*/ 69 w 116"/>
                    <a:gd name="T15" fmla="*/ 94 h 256"/>
                    <a:gd name="T16" fmla="*/ 81 w 116"/>
                    <a:gd name="T17" fmla="*/ 119 h 256"/>
                    <a:gd name="T18" fmla="*/ 92 w 116"/>
                    <a:gd name="T19" fmla="*/ 147 h 256"/>
                    <a:gd name="T20" fmla="*/ 101 w 116"/>
                    <a:gd name="T21" fmla="*/ 179 h 256"/>
                    <a:gd name="T22" fmla="*/ 109 w 116"/>
                    <a:gd name="T23" fmla="*/ 215 h 256"/>
                    <a:gd name="T24" fmla="*/ 116 w 116"/>
                    <a:gd name="T25" fmla="*/ 25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256">
                      <a:moveTo>
                        <a:pt x="0" y="0"/>
                      </a:moveTo>
                      <a:lnTo>
                        <a:pt x="6" y="7"/>
                      </a:lnTo>
                      <a:lnTo>
                        <a:pt x="14" y="16"/>
                      </a:lnTo>
                      <a:lnTo>
                        <a:pt x="23" y="27"/>
                      </a:lnTo>
                      <a:lnTo>
                        <a:pt x="33" y="39"/>
                      </a:lnTo>
                      <a:lnTo>
                        <a:pt x="45" y="55"/>
                      </a:lnTo>
                      <a:lnTo>
                        <a:pt x="57" y="73"/>
                      </a:lnTo>
                      <a:lnTo>
                        <a:pt x="69" y="94"/>
                      </a:lnTo>
                      <a:lnTo>
                        <a:pt x="81" y="119"/>
                      </a:lnTo>
                      <a:lnTo>
                        <a:pt x="92" y="147"/>
                      </a:lnTo>
                      <a:lnTo>
                        <a:pt x="101" y="179"/>
                      </a:lnTo>
                      <a:lnTo>
                        <a:pt x="109" y="215"/>
                      </a:lnTo>
                      <a:lnTo>
                        <a:pt x="116" y="25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1" name="Freeform 125"/>
                <p:cNvSpPr>
                  <a:spLocks/>
                </p:cNvSpPr>
                <p:nvPr/>
              </p:nvSpPr>
              <p:spPr bwMode="auto">
                <a:xfrm>
                  <a:off x="3717" y="1184"/>
                  <a:ext cx="197" cy="443"/>
                </a:xfrm>
                <a:custGeom>
                  <a:avLst/>
                  <a:gdLst>
                    <a:gd name="T0" fmla="*/ 0 w 197"/>
                    <a:gd name="T1" fmla="*/ 0 h 443"/>
                    <a:gd name="T2" fmla="*/ 5 w 197"/>
                    <a:gd name="T3" fmla="*/ 2 h 443"/>
                    <a:gd name="T4" fmla="*/ 11 w 197"/>
                    <a:gd name="T5" fmla="*/ 6 h 443"/>
                    <a:gd name="T6" fmla="*/ 18 w 197"/>
                    <a:gd name="T7" fmla="*/ 10 h 443"/>
                    <a:gd name="T8" fmla="*/ 27 w 197"/>
                    <a:gd name="T9" fmla="*/ 15 h 443"/>
                    <a:gd name="T10" fmla="*/ 36 w 197"/>
                    <a:gd name="T11" fmla="*/ 20 h 443"/>
                    <a:gd name="T12" fmla="*/ 46 w 197"/>
                    <a:gd name="T13" fmla="*/ 26 h 443"/>
                    <a:gd name="T14" fmla="*/ 57 w 197"/>
                    <a:gd name="T15" fmla="*/ 34 h 443"/>
                    <a:gd name="T16" fmla="*/ 68 w 197"/>
                    <a:gd name="T17" fmla="*/ 42 h 443"/>
                    <a:gd name="T18" fmla="*/ 79 w 197"/>
                    <a:gd name="T19" fmla="*/ 51 h 443"/>
                    <a:gd name="T20" fmla="*/ 91 w 197"/>
                    <a:gd name="T21" fmla="*/ 62 h 443"/>
                    <a:gd name="T22" fmla="*/ 103 w 197"/>
                    <a:gd name="T23" fmla="*/ 74 h 443"/>
                    <a:gd name="T24" fmla="*/ 115 w 197"/>
                    <a:gd name="T25" fmla="*/ 86 h 443"/>
                    <a:gd name="T26" fmla="*/ 126 w 197"/>
                    <a:gd name="T27" fmla="*/ 101 h 443"/>
                    <a:gd name="T28" fmla="*/ 137 w 197"/>
                    <a:gd name="T29" fmla="*/ 117 h 443"/>
                    <a:gd name="T30" fmla="*/ 148 w 197"/>
                    <a:gd name="T31" fmla="*/ 134 h 443"/>
                    <a:gd name="T32" fmla="*/ 158 w 197"/>
                    <a:gd name="T33" fmla="*/ 153 h 443"/>
                    <a:gd name="T34" fmla="*/ 167 w 197"/>
                    <a:gd name="T35" fmla="*/ 173 h 443"/>
                    <a:gd name="T36" fmla="*/ 176 w 197"/>
                    <a:gd name="T37" fmla="*/ 196 h 443"/>
                    <a:gd name="T38" fmla="*/ 182 w 197"/>
                    <a:gd name="T39" fmla="*/ 220 h 443"/>
                    <a:gd name="T40" fmla="*/ 188 w 197"/>
                    <a:gd name="T41" fmla="*/ 246 h 443"/>
                    <a:gd name="T42" fmla="*/ 193 w 197"/>
                    <a:gd name="T43" fmla="*/ 273 h 443"/>
                    <a:gd name="T44" fmla="*/ 196 w 197"/>
                    <a:gd name="T45" fmla="*/ 303 h 443"/>
                    <a:gd name="T46" fmla="*/ 197 w 197"/>
                    <a:gd name="T47" fmla="*/ 335 h 443"/>
                    <a:gd name="T48" fmla="*/ 197 w 197"/>
                    <a:gd name="T49" fmla="*/ 368 h 443"/>
                    <a:gd name="T50" fmla="*/ 195 w 197"/>
                    <a:gd name="T51" fmla="*/ 404 h 443"/>
                    <a:gd name="T52" fmla="*/ 190 w 197"/>
                    <a:gd name="T53" fmla="*/ 443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97" h="44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1" y="6"/>
                      </a:lnTo>
                      <a:lnTo>
                        <a:pt x="18" y="10"/>
                      </a:lnTo>
                      <a:lnTo>
                        <a:pt x="27" y="15"/>
                      </a:lnTo>
                      <a:lnTo>
                        <a:pt x="36" y="20"/>
                      </a:lnTo>
                      <a:lnTo>
                        <a:pt x="46" y="26"/>
                      </a:lnTo>
                      <a:lnTo>
                        <a:pt x="57" y="34"/>
                      </a:lnTo>
                      <a:lnTo>
                        <a:pt x="68" y="42"/>
                      </a:lnTo>
                      <a:lnTo>
                        <a:pt x="79" y="51"/>
                      </a:lnTo>
                      <a:lnTo>
                        <a:pt x="91" y="62"/>
                      </a:lnTo>
                      <a:lnTo>
                        <a:pt x="103" y="74"/>
                      </a:lnTo>
                      <a:lnTo>
                        <a:pt x="115" y="86"/>
                      </a:lnTo>
                      <a:lnTo>
                        <a:pt x="126" y="101"/>
                      </a:lnTo>
                      <a:lnTo>
                        <a:pt x="137" y="117"/>
                      </a:lnTo>
                      <a:lnTo>
                        <a:pt x="148" y="134"/>
                      </a:lnTo>
                      <a:lnTo>
                        <a:pt x="158" y="153"/>
                      </a:lnTo>
                      <a:lnTo>
                        <a:pt x="167" y="173"/>
                      </a:lnTo>
                      <a:lnTo>
                        <a:pt x="176" y="196"/>
                      </a:lnTo>
                      <a:lnTo>
                        <a:pt x="182" y="220"/>
                      </a:lnTo>
                      <a:lnTo>
                        <a:pt x="188" y="246"/>
                      </a:lnTo>
                      <a:lnTo>
                        <a:pt x="193" y="273"/>
                      </a:lnTo>
                      <a:lnTo>
                        <a:pt x="196" y="303"/>
                      </a:lnTo>
                      <a:lnTo>
                        <a:pt x="197" y="335"/>
                      </a:lnTo>
                      <a:lnTo>
                        <a:pt x="197" y="368"/>
                      </a:lnTo>
                      <a:lnTo>
                        <a:pt x="195" y="404"/>
                      </a:lnTo>
                      <a:lnTo>
                        <a:pt x="190" y="44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2" name="Freeform 126"/>
                <p:cNvSpPr>
                  <a:spLocks/>
                </p:cNvSpPr>
                <p:nvPr/>
              </p:nvSpPr>
              <p:spPr bwMode="auto">
                <a:xfrm>
                  <a:off x="3390" y="1217"/>
                  <a:ext cx="152" cy="487"/>
                </a:xfrm>
                <a:custGeom>
                  <a:avLst/>
                  <a:gdLst>
                    <a:gd name="T0" fmla="*/ 152 w 152"/>
                    <a:gd name="T1" fmla="*/ 0 h 487"/>
                    <a:gd name="T2" fmla="*/ 146 w 152"/>
                    <a:gd name="T3" fmla="*/ 3 h 487"/>
                    <a:gd name="T4" fmla="*/ 140 w 152"/>
                    <a:gd name="T5" fmla="*/ 7 h 487"/>
                    <a:gd name="T6" fmla="*/ 133 w 152"/>
                    <a:gd name="T7" fmla="*/ 11 h 487"/>
                    <a:gd name="T8" fmla="*/ 125 w 152"/>
                    <a:gd name="T9" fmla="*/ 16 h 487"/>
                    <a:gd name="T10" fmla="*/ 117 w 152"/>
                    <a:gd name="T11" fmla="*/ 21 h 487"/>
                    <a:gd name="T12" fmla="*/ 109 w 152"/>
                    <a:gd name="T13" fmla="*/ 27 h 487"/>
                    <a:gd name="T14" fmla="*/ 100 w 152"/>
                    <a:gd name="T15" fmla="*/ 34 h 487"/>
                    <a:gd name="T16" fmla="*/ 91 w 152"/>
                    <a:gd name="T17" fmla="*/ 42 h 487"/>
                    <a:gd name="T18" fmla="*/ 81 w 152"/>
                    <a:gd name="T19" fmla="*/ 51 h 487"/>
                    <a:gd name="T20" fmla="*/ 72 w 152"/>
                    <a:gd name="T21" fmla="*/ 61 h 487"/>
                    <a:gd name="T22" fmla="*/ 63 w 152"/>
                    <a:gd name="T23" fmla="*/ 71 h 487"/>
                    <a:gd name="T24" fmla="*/ 54 w 152"/>
                    <a:gd name="T25" fmla="*/ 84 h 487"/>
                    <a:gd name="T26" fmla="*/ 45 w 152"/>
                    <a:gd name="T27" fmla="*/ 98 h 487"/>
                    <a:gd name="T28" fmla="*/ 37 w 152"/>
                    <a:gd name="T29" fmla="*/ 113 h 487"/>
                    <a:gd name="T30" fmla="*/ 29 w 152"/>
                    <a:gd name="T31" fmla="*/ 130 h 487"/>
                    <a:gd name="T32" fmla="*/ 23 w 152"/>
                    <a:gd name="T33" fmla="*/ 148 h 487"/>
                    <a:gd name="T34" fmla="*/ 16 w 152"/>
                    <a:gd name="T35" fmla="*/ 168 h 487"/>
                    <a:gd name="T36" fmla="*/ 11 w 152"/>
                    <a:gd name="T37" fmla="*/ 190 h 487"/>
                    <a:gd name="T38" fmla="*/ 7 w 152"/>
                    <a:gd name="T39" fmla="*/ 214 h 487"/>
                    <a:gd name="T40" fmla="*/ 3 w 152"/>
                    <a:gd name="T41" fmla="*/ 240 h 487"/>
                    <a:gd name="T42" fmla="*/ 1 w 152"/>
                    <a:gd name="T43" fmla="*/ 268 h 487"/>
                    <a:gd name="T44" fmla="*/ 0 w 152"/>
                    <a:gd name="T45" fmla="*/ 299 h 487"/>
                    <a:gd name="T46" fmla="*/ 0 w 152"/>
                    <a:gd name="T47" fmla="*/ 332 h 487"/>
                    <a:gd name="T48" fmla="*/ 2 w 152"/>
                    <a:gd name="T49" fmla="*/ 367 h 487"/>
                    <a:gd name="T50" fmla="*/ 6 w 152"/>
                    <a:gd name="T51" fmla="*/ 404 h 487"/>
                    <a:gd name="T52" fmla="*/ 11 w 152"/>
                    <a:gd name="T53" fmla="*/ 444 h 487"/>
                    <a:gd name="T54" fmla="*/ 18 w 152"/>
                    <a:gd name="T55" fmla="*/ 487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2" h="487">
                      <a:moveTo>
                        <a:pt x="152" y="0"/>
                      </a:moveTo>
                      <a:lnTo>
                        <a:pt x="146" y="3"/>
                      </a:lnTo>
                      <a:lnTo>
                        <a:pt x="140" y="7"/>
                      </a:lnTo>
                      <a:lnTo>
                        <a:pt x="133" y="11"/>
                      </a:lnTo>
                      <a:lnTo>
                        <a:pt x="125" y="16"/>
                      </a:lnTo>
                      <a:lnTo>
                        <a:pt x="117" y="21"/>
                      </a:lnTo>
                      <a:lnTo>
                        <a:pt x="109" y="27"/>
                      </a:lnTo>
                      <a:lnTo>
                        <a:pt x="100" y="34"/>
                      </a:lnTo>
                      <a:lnTo>
                        <a:pt x="91" y="42"/>
                      </a:lnTo>
                      <a:lnTo>
                        <a:pt x="81" y="51"/>
                      </a:lnTo>
                      <a:lnTo>
                        <a:pt x="72" y="61"/>
                      </a:lnTo>
                      <a:lnTo>
                        <a:pt x="63" y="71"/>
                      </a:lnTo>
                      <a:lnTo>
                        <a:pt x="54" y="84"/>
                      </a:lnTo>
                      <a:lnTo>
                        <a:pt x="45" y="98"/>
                      </a:lnTo>
                      <a:lnTo>
                        <a:pt x="37" y="113"/>
                      </a:lnTo>
                      <a:lnTo>
                        <a:pt x="29" y="130"/>
                      </a:lnTo>
                      <a:lnTo>
                        <a:pt x="23" y="148"/>
                      </a:lnTo>
                      <a:lnTo>
                        <a:pt x="16" y="168"/>
                      </a:lnTo>
                      <a:lnTo>
                        <a:pt x="11" y="190"/>
                      </a:lnTo>
                      <a:lnTo>
                        <a:pt x="7" y="214"/>
                      </a:lnTo>
                      <a:lnTo>
                        <a:pt x="3" y="240"/>
                      </a:lnTo>
                      <a:lnTo>
                        <a:pt x="1" y="268"/>
                      </a:lnTo>
                      <a:lnTo>
                        <a:pt x="0" y="299"/>
                      </a:lnTo>
                      <a:lnTo>
                        <a:pt x="0" y="332"/>
                      </a:lnTo>
                      <a:lnTo>
                        <a:pt x="2" y="367"/>
                      </a:lnTo>
                      <a:lnTo>
                        <a:pt x="6" y="404"/>
                      </a:lnTo>
                      <a:lnTo>
                        <a:pt x="11" y="444"/>
                      </a:lnTo>
                      <a:lnTo>
                        <a:pt x="18" y="48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3" name="Freeform 127"/>
                <p:cNvSpPr>
                  <a:spLocks/>
                </p:cNvSpPr>
                <p:nvPr/>
              </p:nvSpPr>
              <p:spPr bwMode="auto">
                <a:xfrm>
                  <a:off x="3556" y="1276"/>
                  <a:ext cx="21" cy="179"/>
                </a:xfrm>
                <a:custGeom>
                  <a:avLst/>
                  <a:gdLst>
                    <a:gd name="T0" fmla="*/ 21 w 21"/>
                    <a:gd name="T1" fmla="*/ 0 h 179"/>
                    <a:gd name="T2" fmla="*/ 15 w 21"/>
                    <a:gd name="T3" fmla="*/ 25 h 179"/>
                    <a:gd name="T4" fmla="*/ 11 w 21"/>
                    <a:gd name="T5" fmla="*/ 52 h 179"/>
                    <a:gd name="T6" fmla="*/ 7 w 21"/>
                    <a:gd name="T7" fmla="*/ 80 h 179"/>
                    <a:gd name="T8" fmla="*/ 4 w 21"/>
                    <a:gd name="T9" fmla="*/ 109 h 179"/>
                    <a:gd name="T10" fmla="*/ 2 w 21"/>
                    <a:gd name="T11" fmla="*/ 136 h 179"/>
                    <a:gd name="T12" fmla="*/ 1 w 21"/>
                    <a:gd name="T13" fmla="*/ 159 h 179"/>
                    <a:gd name="T14" fmla="*/ 0 w 21"/>
                    <a:gd name="T15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79">
                      <a:moveTo>
                        <a:pt x="21" y="0"/>
                      </a:moveTo>
                      <a:lnTo>
                        <a:pt x="15" y="25"/>
                      </a:lnTo>
                      <a:lnTo>
                        <a:pt x="11" y="52"/>
                      </a:lnTo>
                      <a:lnTo>
                        <a:pt x="7" y="80"/>
                      </a:lnTo>
                      <a:lnTo>
                        <a:pt x="4" y="109"/>
                      </a:lnTo>
                      <a:lnTo>
                        <a:pt x="2" y="136"/>
                      </a:lnTo>
                      <a:lnTo>
                        <a:pt x="1" y="159"/>
                      </a:lnTo>
                      <a:lnTo>
                        <a:pt x="0" y="17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4" name="Freeform 128"/>
                <p:cNvSpPr>
                  <a:spLocks/>
                </p:cNvSpPr>
                <p:nvPr/>
              </p:nvSpPr>
              <p:spPr bwMode="auto">
                <a:xfrm>
                  <a:off x="3456" y="1267"/>
                  <a:ext cx="89" cy="184"/>
                </a:xfrm>
                <a:custGeom>
                  <a:avLst/>
                  <a:gdLst>
                    <a:gd name="T0" fmla="*/ 89 w 89"/>
                    <a:gd name="T1" fmla="*/ 0 h 184"/>
                    <a:gd name="T2" fmla="*/ 78 w 89"/>
                    <a:gd name="T3" fmla="*/ 13 h 184"/>
                    <a:gd name="T4" fmla="*/ 66 w 89"/>
                    <a:gd name="T5" fmla="*/ 29 h 184"/>
                    <a:gd name="T6" fmla="*/ 53 w 89"/>
                    <a:gd name="T7" fmla="*/ 48 h 184"/>
                    <a:gd name="T8" fmla="*/ 39 w 89"/>
                    <a:gd name="T9" fmla="*/ 69 h 184"/>
                    <a:gd name="T10" fmla="*/ 27 w 89"/>
                    <a:gd name="T11" fmla="*/ 93 h 184"/>
                    <a:gd name="T12" fmla="*/ 15 w 89"/>
                    <a:gd name="T13" fmla="*/ 120 h 184"/>
                    <a:gd name="T14" fmla="*/ 5 w 89"/>
                    <a:gd name="T15" fmla="*/ 150 h 184"/>
                    <a:gd name="T16" fmla="*/ 0 w 89"/>
                    <a:gd name="T1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" h="184">
                      <a:moveTo>
                        <a:pt x="89" y="0"/>
                      </a:moveTo>
                      <a:lnTo>
                        <a:pt x="78" y="13"/>
                      </a:lnTo>
                      <a:lnTo>
                        <a:pt x="66" y="29"/>
                      </a:lnTo>
                      <a:lnTo>
                        <a:pt x="53" y="48"/>
                      </a:lnTo>
                      <a:lnTo>
                        <a:pt x="39" y="69"/>
                      </a:lnTo>
                      <a:lnTo>
                        <a:pt x="27" y="93"/>
                      </a:lnTo>
                      <a:lnTo>
                        <a:pt x="15" y="120"/>
                      </a:lnTo>
                      <a:lnTo>
                        <a:pt x="5" y="150"/>
                      </a:lnTo>
                      <a:lnTo>
                        <a:pt x="0" y="18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5" name="Freeform 129"/>
                <p:cNvSpPr>
                  <a:spLocks/>
                </p:cNvSpPr>
                <p:nvPr/>
              </p:nvSpPr>
              <p:spPr bwMode="auto">
                <a:xfrm>
                  <a:off x="3357" y="1181"/>
                  <a:ext cx="185" cy="199"/>
                </a:xfrm>
                <a:custGeom>
                  <a:avLst/>
                  <a:gdLst>
                    <a:gd name="T0" fmla="*/ 185 w 185"/>
                    <a:gd name="T1" fmla="*/ 0 h 199"/>
                    <a:gd name="T2" fmla="*/ 174 w 185"/>
                    <a:gd name="T3" fmla="*/ 3 h 199"/>
                    <a:gd name="T4" fmla="*/ 161 w 185"/>
                    <a:gd name="T5" fmla="*/ 7 h 199"/>
                    <a:gd name="T6" fmla="*/ 146 w 185"/>
                    <a:gd name="T7" fmla="*/ 13 h 199"/>
                    <a:gd name="T8" fmla="*/ 130 w 185"/>
                    <a:gd name="T9" fmla="*/ 21 h 199"/>
                    <a:gd name="T10" fmla="*/ 113 w 185"/>
                    <a:gd name="T11" fmla="*/ 31 h 199"/>
                    <a:gd name="T12" fmla="*/ 96 w 185"/>
                    <a:gd name="T13" fmla="*/ 44 h 199"/>
                    <a:gd name="T14" fmla="*/ 79 w 185"/>
                    <a:gd name="T15" fmla="*/ 58 h 199"/>
                    <a:gd name="T16" fmla="*/ 62 w 185"/>
                    <a:gd name="T17" fmla="*/ 75 h 199"/>
                    <a:gd name="T18" fmla="*/ 47 w 185"/>
                    <a:gd name="T19" fmla="*/ 94 h 199"/>
                    <a:gd name="T20" fmla="*/ 32 w 185"/>
                    <a:gd name="T21" fmla="*/ 116 h 199"/>
                    <a:gd name="T22" fmla="*/ 19 w 185"/>
                    <a:gd name="T23" fmla="*/ 141 h 199"/>
                    <a:gd name="T24" fmla="*/ 8 w 185"/>
                    <a:gd name="T25" fmla="*/ 168 h 199"/>
                    <a:gd name="T26" fmla="*/ 0 w 185"/>
                    <a:gd name="T27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5" h="199">
                      <a:moveTo>
                        <a:pt x="185" y="0"/>
                      </a:moveTo>
                      <a:lnTo>
                        <a:pt x="174" y="3"/>
                      </a:lnTo>
                      <a:lnTo>
                        <a:pt x="161" y="7"/>
                      </a:lnTo>
                      <a:lnTo>
                        <a:pt x="146" y="13"/>
                      </a:lnTo>
                      <a:lnTo>
                        <a:pt x="130" y="21"/>
                      </a:lnTo>
                      <a:lnTo>
                        <a:pt x="113" y="31"/>
                      </a:lnTo>
                      <a:lnTo>
                        <a:pt x="96" y="44"/>
                      </a:lnTo>
                      <a:lnTo>
                        <a:pt x="79" y="58"/>
                      </a:lnTo>
                      <a:lnTo>
                        <a:pt x="62" y="75"/>
                      </a:lnTo>
                      <a:lnTo>
                        <a:pt x="47" y="94"/>
                      </a:lnTo>
                      <a:lnTo>
                        <a:pt x="32" y="116"/>
                      </a:lnTo>
                      <a:lnTo>
                        <a:pt x="19" y="141"/>
                      </a:lnTo>
                      <a:lnTo>
                        <a:pt x="8" y="168"/>
                      </a:lnTo>
                      <a:lnTo>
                        <a:pt x="0" y="19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6" name="Freeform 130"/>
                <p:cNvSpPr>
                  <a:spLocks/>
                </p:cNvSpPr>
                <p:nvPr/>
              </p:nvSpPr>
              <p:spPr bwMode="auto">
                <a:xfrm>
                  <a:off x="3622" y="1270"/>
                  <a:ext cx="12" cy="190"/>
                </a:xfrm>
                <a:custGeom>
                  <a:avLst/>
                  <a:gdLst>
                    <a:gd name="T0" fmla="*/ 0 w 12"/>
                    <a:gd name="T1" fmla="*/ 0 h 190"/>
                    <a:gd name="T2" fmla="*/ 1 w 12"/>
                    <a:gd name="T3" fmla="*/ 19 h 190"/>
                    <a:gd name="T4" fmla="*/ 3 w 12"/>
                    <a:gd name="T5" fmla="*/ 45 h 190"/>
                    <a:gd name="T6" fmla="*/ 6 w 12"/>
                    <a:gd name="T7" fmla="*/ 75 h 190"/>
                    <a:gd name="T8" fmla="*/ 8 w 12"/>
                    <a:gd name="T9" fmla="*/ 107 h 190"/>
                    <a:gd name="T10" fmla="*/ 11 w 12"/>
                    <a:gd name="T11" fmla="*/ 138 h 190"/>
                    <a:gd name="T12" fmla="*/ 12 w 12"/>
                    <a:gd name="T13" fmla="*/ 167 h 190"/>
                    <a:gd name="T14" fmla="*/ 12 w 12"/>
                    <a:gd name="T15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90">
                      <a:moveTo>
                        <a:pt x="0" y="0"/>
                      </a:moveTo>
                      <a:lnTo>
                        <a:pt x="1" y="19"/>
                      </a:lnTo>
                      <a:lnTo>
                        <a:pt x="3" y="45"/>
                      </a:lnTo>
                      <a:lnTo>
                        <a:pt x="6" y="75"/>
                      </a:lnTo>
                      <a:lnTo>
                        <a:pt x="8" y="107"/>
                      </a:lnTo>
                      <a:lnTo>
                        <a:pt x="11" y="138"/>
                      </a:lnTo>
                      <a:lnTo>
                        <a:pt x="12" y="167"/>
                      </a:lnTo>
                      <a:lnTo>
                        <a:pt x="12" y="19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7" name="Freeform 131"/>
                <p:cNvSpPr>
                  <a:spLocks/>
                </p:cNvSpPr>
                <p:nvPr/>
              </p:nvSpPr>
              <p:spPr bwMode="auto">
                <a:xfrm>
                  <a:off x="3732" y="1151"/>
                  <a:ext cx="202" cy="202"/>
                </a:xfrm>
                <a:custGeom>
                  <a:avLst/>
                  <a:gdLst>
                    <a:gd name="T0" fmla="*/ 0 w 202"/>
                    <a:gd name="T1" fmla="*/ 0 h 202"/>
                    <a:gd name="T2" fmla="*/ 11 w 202"/>
                    <a:gd name="T3" fmla="*/ 5 h 202"/>
                    <a:gd name="T4" fmla="*/ 24 w 202"/>
                    <a:gd name="T5" fmla="*/ 9 h 202"/>
                    <a:gd name="T6" fmla="*/ 38 w 202"/>
                    <a:gd name="T7" fmla="*/ 15 h 202"/>
                    <a:gd name="T8" fmla="*/ 54 w 202"/>
                    <a:gd name="T9" fmla="*/ 22 h 202"/>
                    <a:gd name="T10" fmla="*/ 72 w 202"/>
                    <a:gd name="T11" fmla="*/ 31 h 202"/>
                    <a:gd name="T12" fmla="*/ 89 w 202"/>
                    <a:gd name="T13" fmla="*/ 42 h 202"/>
                    <a:gd name="T14" fmla="*/ 108 w 202"/>
                    <a:gd name="T15" fmla="*/ 55 h 202"/>
                    <a:gd name="T16" fmla="*/ 126 w 202"/>
                    <a:gd name="T17" fmla="*/ 70 h 202"/>
                    <a:gd name="T18" fmla="*/ 144 w 202"/>
                    <a:gd name="T19" fmla="*/ 89 h 202"/>
                    <a:gd name="T20" fmla="*/ 161 w 202"/>
                    <a:gd name="T21" fmla="*/ 111 h 202"/>
                    <a:gd name="T22" fmla="*/ 176 w 202"/>
                    <a:gd name="T23" fmla="*/ 137 h 202"/>
                    <a:gd name="T24" fmla="*/ 190 w 202"/>
                    <a:gd name="T25" fmla="*/ 168 h 202"/>
                    <a:gd name="T26" fmla="*/ 202 w 202"/>
                    <a:gd name="T27" fmla="*/ 202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2" h="202">
                      <a:moveTo>
                        <a:pt x="0" y="0"/>
                      </a:move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38" y="15"/>
                      </a:lnTo>
                      <a:lnTo>
                        <a:pt x="54" y="22"/>
                      </a:lnTo>
                      <a:lnTo>
                        <a:pt x="72" y="31"/>
                      </a:lnTo>
                      <a:lnTo>
                        <a:pt x="89" y="42"/>
                      </a:lnTo>
                      <a:lnTo>
                        <a:pt x="108" y="55"/>
                      </a:lnTo>
                      <a:lnTo>
                        <a:pt x="126" y="70"/>
                      </a:lnTo>
                      <a:lnTo>
                        <a:pt x="144" y="89"/>
                      </a:lnTo>
                      <a:lnTo>
                        <a:pt x="161" y="111"/>
                      </a:lnTo>
                      <a:lnTo>
                        <a:pt x="176" y="137"/>
                      </a:lnTo>
                      <a:lnTo>
                        <a:pt x="190" y="168"/>
                      </a:lnTo>
                      <a:lnTo>
                        <a:pt x="202" y="20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68" name="Freeform 132"/>
                <p:cNvSpPr>
                  <a:spLocks/>
                </p:cNvSpPr>
                <p:nvPr/>
              </p:nvSpPr>
              <p:spPr bwMode="auto">
                <a:xfrm>
                  <a:off x="3675" y="1205"/>
                  <a:ext cx="57" cy="217"/>
                </a:xfrm>
                <a:custGeom>
                  <a:avLst/>
                  <a:gdLst>
                    <a:gd name="T0" fmla="*/ 0 w 57"/>
                    <a:gd name="T1" fmla="*/ 0 h 217"/>
                    <a:gd name="T2" fmla="*/ 6 w 57"/>
                    <a:gd name="T3" fmla="*/ 10 h 217"/>
                    <a:gd name="T4" fmla="*/ 13 w 57"/>
                    <a:gd name="T5" fmla="*/ 23 h 217"/>
                    <a:gd name="T6" fmla="*/ 21 w 57"/>
                    <a:gd name="T7" fmla="*/ 41 h 217"/>
                    <a:gd name="T8" fmla="*/ 29 w 57"/>
                    <a:gd name="T9" fmla="*/ 62 h 217"/>
                    <a:gd name="T10" fmla="*/ 37 w 57"/>
                    <a:gd name="T11" fmla="*/ 87 h 217"/>
                    <a:gd name="T12" fmla="*/ 44 w 57"/>
                    <a:gd name="T13" fmla="*/ 114 h 217"/>
                    <a:gd name="T14" fmla="*/ 50 w 57"/>
                    <a:gd name="T15" fmla="*/ 146 h 217"/>
                    <a:gd name="T16" fmla="*/ 55 w 57"/>
                    <a:gd name="T17" fmla="*/ 180 h 217"/>
                    <a:gd name="T18" fmla="*/ 57 w 57"/>
                    <a:gd name="T1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" h="217">
                      <a:moveTo>
                        <a:pt x="0" y="0"/>
                      </a:moveTo>
                      <a:lnTo>
                        <a:pt x="6" y="10"/>
                      </a:lnTo>
                      <a:lnTo>
                        <a:pt x="13" y="23"/>
                      </a:lnTo>
                      <a:lnTo>
                        <a:pt x="21" y="41"/>
                      </a:lnTo>
                      <a:lnTo>
                        <a:pt x="29" y="62"/>
                      </a:lnTo>
                      <a:lnTo>
                        <a:pt x="37" y="87"/>
                      </a:lnTo>
                      <a:lnTo>
                        <a:pt x="44" y="114"/>
                      </a:lnTo>
                      <a:lnTo>
                        <a:pt x="50" y="146"/>
                      </a:lnTo>
                      <a:lnTo>
                        <a:pt x="55" y="180"/>
                      </a:lnTo>
                      <a:lnTo>
                        <a:pt x="57" y="21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0469" name="Group 133"/>
            <p:cNvGrpSpPr>
              <a:grpSpLocks/>
            </p:cNvGrpSpPr>
            <p:nvPr/>
          </p:nvGrpSpPr>
          <p:grpSpPr bwMode="auto">
            <a:xfrm>
              <a:off x="3858" y="1869"/>
              <a:ext cx="461" cy="505"/>
              <a:chOff x="3448" y="1446"/>
              <a:chExt cx="461" cy="505"/>
            </a:xfrm>
          </p:grpSpPr>
          <p:grpSp>
            <p:nvGrpSpPr>
              <p:cNvPr id="270470" name="Group 134"/>
              <p:cNvGrpSpPr>
                <a:grpSpLocks/>
              </p:cNvGrpSpPr>
              <p:nvPr/>
            </p:nvGrpSpPr>
            <p:grpSpPr bwMode="auto">
              <a:xfrm>
                <a:off x="3474" y="1835"/>
                <a:ext cx="435" cy="116"/>
                <a:chOff x="3474" y="1835"/>
                <a:chExt cx="435" cy="116"/>
              </a:xfrm>
            </p:grpSpPr>
            <p:sp>
              <p:nvSpPr>
                <p:cNvPr id="270471" name="Freeform 135"/>
                <p:cNvSpPr>
                  <a:spLocks/>
                </p:cNvSpPr>
                <p:nvPr/>
              </p:nvSpPr>
              <p:spPr bwMode="auto">
                <a:xfrm>
                  <a:off x="3742" y="1865"/>
                  <a:ext cx="167" cy="81"/>
                </a:xfrm>
                <a:custGeom>
                  <a:avLst/>
                  <a:gdLst>
                    <a:gd name="T0" fmla="*/ 144 w 167"/>
                    <a:gd name="T1" fmla="*/ 3 h 81"/>
                    <a:gd name="T2" fmla="*/ 139 w 167"/>
                    <a:gd name="T3" fmla="*/ 18 h 81"/>
                    <a:gd name="T4" fmla="*/ 130 w 167"/>
                    <a:gd name="T5" fmla="*/ 29 h 81"/>
                    <a:gd name="T6" fmla="*/ 108 w 167"/>
                    <a:gd name="T7" fmla="*/ 57 h 81"/>
                    <a:gd name="T8" fmla="*/ 103 w 167"/>
                    <a:gd name="T9" fmla="*/ 62 h 81"/>
                    <a:gd name="T10" fmla="*/ 97 w 167"/>
                    <a:gd name="T11" fmla="*/ 71 h 81"/>
                    <a:gd name="T12" fmla="*/ 104 w 167"/>
                    <a:gd name="T13" fmla="*/ 66 h 81"/>
                    <a:gd name="T14" fmla="*/ 124 w 167"/>
                    <a:gd name="T15" fmla="*/ 52 h 81"/>
                    <a:gd name="T16" fmla="*/ 135 w 167"/>
                    <a:gd name="T17" fmla="*/ 37 h 81"/>
                    <a:gd name="T18" fmla="*/ 163 w 167"/>
                    <a:gd name="T19" fmla="*/ 13 h 81"/>
                    <a:gd name="T20" fmla="*/ 166 w 167"/>
                    <a:gd name="T21" fmla="*/ 17 h 81"/>
                    <a:gd name="T22" fmla="*/ 160 w 167"/>
                    <a:gd name="T23" fmla="*/ 36 h 81"/>
                    <a:gd name="T24" fmla="*/ 150 w 167"/>
                    <a:gd name="T25" fmla="*/ 46 h 81"/>
                    <a:gd name="T26" fmla="*/ 140 w 167"/>
                    <a:gd name="T27" fmla="*/ 59 h 81"/>
                    <a:gd name="T28" fmla="*/ 130 w 167"/>
                    <a:gd name="T29" fmla="*/ 66 h 81"/>
                    <a:gd name="T30" fmla="*/ 97 w 167"/>
                    <a:gd name="T31" fmla="*/ 80 h 81"/>
                    <a:gd name="T32" fmla="*/ 92 w 167"/>
                    <a:gd name="T33" fmla="*/ 79 h 81"/>
                    <a:gd name="T34" fmla="*/ 85 w 167"/>
                    <a:gd name="T35" fmla="*/ 80 h 81"/>
                    <a:gd name="T36" fmla="*/ 79 w 167"/>
                    <a:gd name="T37" fmla="*/ 81 h 81"/>
                    <a:gd name="T38" fmla="*/ 59 w 167"/>
                    <a:gd name="T39" fmla="*/ 78 h 81"/>
                    <a:gd name="T40" fmla="*/ 42 w 167"/>
                    <a:gd name="T41" fmla="*/ 67 h 81"/>
                    <a:gd name="T42" fmla="*/ 9 w 167"/>
                    <a:gd name="T43" fmla="*/ 43 h 81"/>
                    <a:gd name="T44" fmla="*/ 4 w 167"/>
                    <a:gd name="T45" fmla="*/ 39 h 81"/>
                    <a:gd name="T46" fmla="*/ 1 w 167"/>
                    <a:gd name="T47" fmla="*/ 30 h 81"/>
                    <a:gd name="T48" fmla="*/ 5 w 167"/>
                    <a:gd name="T49" fmla="*/ 26 h 81"/>
                    <a:gd name="T50" fmla="*/ 17 w 167"/>
                    <a:gd name="T51" fmla="*/ 27 h 81"/>
                    <a:gd name="T52" fmla="*/ 25 w 167"/>
                    <a:gd name="T53" fmla="*/ 33 h 81"/>
                    <a:gd name="T54" fmla="*/ 40 w 167"/>
                    <a:gd name="T55" fmla="*/ 46 h 81"/>
                    <a:gd name="T56" fmla="*/ 52 w 167"/>
                    <a:gd name="T57" fmla="*/ 55 h 81"/>
                    <a:gd name="T58" fmla="*/ 85 w 167"/>
                    <a:gd name="T59" fmla="*/ 72 h 81"/>
                    <a:gd name="T60" fmla="*/ 80 w 167"/>
                    <a:gd name="T61" fmla="*/ 67 h 81"/>
                    <a:gd name="T62" fmla="*/ 67 w 167"/>
                    <a:gd name="T63" fmla="*/ 56 h 81"/>
                    <a:gd name="T64" fmla="*/ 58 w 167"/>
                    <a:gd name="T65" fmla="*/ 48 h 81"/>
                    <a:gd name="T66" fmla="*/ 38 w 167"/>
                    <a:gd name="T67" fmla="*/ 28 h 81"/>
                    <a:gd name="T68" fmla="*/ 33 w 167"/>
                    <a:gd name="T69" fmla="*/ 22 h 81"/>
                    <a:gd name="T70" fmla="*/ 31 w 167"/>
                    <a:gd name="T71" fmla="*/ 11 h 81"/>
                    <a:gd name="T72" fmla="*/ 36 w 167"/>
                    <a:gd name="T73" fmla="*/ 7 h 81"/>
                    <a:gd name="T74" fmla="*/ 47 w 167"/>
                    <a:gd name="T75" fmla="*/ 12 h 81"/>
                    <a:gd name="T76" fmla="*/ 52 w 167"/>
                    <a:gd name="T77" fmla="*/ 19 h 81"/>
                    <a:gd name="T78" fmla="*/ 64 w 167"/>
                    <a:gd name="T79" fmla="*/ 36 h 81"/>
                    <a:gd name="T80" fmla="*/ 73 w 167"/>
                    <a:gd name="T81" fmla="*/ 44 h 81"/>
                    <a:gd name="T82" fmla="*/ 91 w 167"/>
                    <a:gd name="T83" fmla="*/ 69 h 81"/>
                    <a:gd name="T84" fmla="*/ 92 w 167"/>
                    <a:gd name="T85" fmla="*/ 58 h 81"/>
                    <a:gd name="T86" fmla="*/ 101 w 167"/>
                    <a:gd name="T87" fmla="*/ 40 h 81"/>
                    <a:gd name="T88" fmla="*/ 107 w 167"/>
                    <a:gd name="T89" fmla="*/ 32 h 81"/>
                    <a:gd name="T90" fmla="*/ 117 w 167"/>
                    <a:gd name="T91" fmla="*/ 16 h 81"/>
                    <a:gd name="T92" fmla="*/ 122 w 167"/>
                    <a:gd name="T93" fmla="*/ 9 h 81"/>
                    <a:gd name="T94" fmla="*/ 141 w 167"/>
                    <a:gd name="T95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7" h="81">
                      <a:moveTo>
                        <a:pt x="141" y="0"/>
                      </a:moveTo>
                      <a:lnTo>
                        <a:pt x="144" y="3"/>
                      </a:lnTo>
                      <a:lnTo>
                        <a:pt x="144" y="11"/>
                      </a:lnTo>
                      <a:lnTo>
                        <a:pt x="139" y="18"/>
                      </a:lnTo>
                      <a:lnTo>
                        <a:pt x="139" y="18"/>
                      </a:lnTo>
                      <a:lnTo>
                        <a:pt x="130" y="29"/>
                      </a:lnTo>
                      <a:lnTo>
                        <a:pt x="117" y="46"/>
                      </a:lnTo>
                      <a:lnTo>
                        <a:pt x="108" y="57"/>
                      </a:lnTo>
                      <a:lnTo>
                        <a:pt x="108" y="57"/>
                      </a:lnTo>
                      <a:lnTo>
                        <a:pt x="103" y="62"/>
                      </a:lnTo>
                      <a:lnTo>
                        <a:pt x="99" y="67"/>
                      </a:lnTo>
                      <a:lnTo>
                        <a:pt x="97" y="71"/>
                      </a:lnTo>
                      <a:lnTo>
                        <a:pt x="97" y="71"/>
                      </a:lnTo>
                      <a:lnTo>
                        <a:pt x="104" y="66"/>
                      </a:lnTo>
                      <a:lnTo>
                        <a:pt x="114" y="60"/>
                      </a:lnTo>
                      <a:lnTo>
                        <a:pt x="124" y="52"/>
                      </a:lnTo>
                      <a:lnTo>
                        <a:pt x="124" y="52"/>
                      </a:lnTo>
                      <a:lnTo>
                        <a:pt x="135" y="37"/>
                      </a:lnTo>
                      <a:lnTo>
                        <a:pt x="149" y="19"/>
                      </a:lnTo>
                      <a:lnTo>
                        <a:pt x="163" y="13"/>
                      </a:lnTo>
                      <a:lnTo>
                        <a:pt x="163" y="13"/>
                      </a:lnTo>
                      <a:lnTo>
                        <a:pt x="166" y="17"/>
                      </a:lnTo>
                      <a:lnTo>
                        <a:pt x="167" y="25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50" y="46"/>
                      </a:lnTo>
                      <a:lnTo>
                        <a:pt x="145" y="53"/>
                      </a:lnTo>
                      <a:lnTo>
                        <a:pt x="140" y="59"/>
                      </a:lnTo>
                      <a:lnTo>
                        <a:pt x="140" y="59"/>
                      </a:lnTo>
                      <a:lnTo>
                        <a:pt x="130" y="66"/>
                      </a:lnTo>
                      <a:lnTo>
                        <a:pt x="114" y="77"/>
                      </a:lnTo>
                      <a:lnTo>
                        <a:pt x="97" y="80"/>
                      </a:lnTo>
                      <a:lnTo>
                        <a:pt x="97" y="80"/>
                      </a:lnTo>
                      <a:lnTo>
                        <a:pt x="92" y="79"/>
                      </a:lnTo>
                      <a:lnTo>
                        <a:pt x="88" y="79"/>
                      </a:lnTo>
                      <a:lnTo>
                        <a:pt x="85" y="80"/>
                      </a:lnTo>
                      <a:lnTo>
                        <a:pt x="85" y="80"/>
                      </a:lnTo>
                      <a:lnTo>
                        <a:pt x="79" y="81"/>
                      </a:lnTo>
                      <a:lnTo>
                        <a:pt x="70" y="81"/>
                      </a:lnTo>
                      <a:lnTo>
                        <a:pt x="59" y="78"/>
                      </a:lnTo>
                      <a:lnTo>
                        <a:pt x="59" y="78"/>
                      </a:lnTo>
                      <a:lnTo>
                        <a:pt x="42" y="67"/>
                      </a:lnTo>
                      <a:lnTo>
                        <a:pt x="23" y="53"/>
                      </a:lnTo>
                      <a:lnTo>
                        <a:pt x="9" y="43"/>
                      </a:lnTo>
                      <a:lnTo>
                        <a:pt x="9" y="43"/>
                      </a:lnTo>
                      <a:lnTo>
                        <a:pt x="4" y="39"/>
                      </a:lnTo>
                      <a:lnTo>
                        <a:pt x="0" y="35"/>
                      </a:lnTo>
                      <a:lnTo>
                        <a:pt x="1" y="30"/>
                      </a:lnTo>
                      <a:lnTo>
                        <a:pt x="1" y="30"/>
                      </a:lnTo>
                      <a:lnTo>
                        <a:pt x="5" y="26"/>
                      </a:lnTo>
                      <a:lnTo>
                        <a:pt x="10" y="24"/>
                      </a:lnTo>
                      <a:lnTo>
                        <a:pt x="17" y="27"/>
                      </a:lnTo>
                      <a:lnTo>
                        <a:pt x="17" y="27"/>
                      </a:lnTo>
                      <a:lnTo>
                        <a:pt x="25" y="33"/>
                      </a:lnTo>
                      <a:lnTo>
                        <a:pt x="34" y="40"/>
                      </a:lnTo>
                      <a:lnTo>
                        <a:pt x="40" y="46"/>
                      </a:lnTo>
                      <a:lnTo>
                        <a:pt x="40" y="46"/>
                      </a:lnTo>
                      <a:lnTo>
                        <a:pt x="52" y="55"/>
                      </a:lnTo>
                      <a:lnTo>
                        <a:pt x="72" y="67"/>
                      </a:lnTo>
                      <a:lnTo>
                        <a:pt x="85" y="72"/>
                      </a:lnTo>
                      <a:lnTo>
                        <a:pt x="85" y="72"/>
                      </a:lnTo>
                      <a:lnTo>
                        <a:pt x="80" y="67"/>
                      </a:lnTo>
                      <a:lnTo>
                        <a:pt x="73" y="61"/>
                      </a:lnTo>
                      <a:lnTo>
                        <a:pt x="67" y="56"/>
                      </a:lnTo>
                      <a:lnTo>
                        <a:pt x="67" y="56"/>
                      </a:lnTo>
                      <a:lnTo>
                        <a:pt x="58" y="48"/>
                      </a:lnTo>
                      <a:lnTo>
                        <a:pt x="46" y="36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3" y="22"/>
                      </a:lnTo>
                      <a:lnTo>
                        <a:pt x="30" y="16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6" y="7"/>
                      </a:lnTo>
                      <a:lnTo>
                        <a:pt x="42" y="7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52" y="19"/>
                      </a:lnTo>
                      <a:lnTo>
                        <a:pt x="59" y="27"/>
                      </a:lnTo>
                      <a:lnTo>
                        <a:pt x="64" y="36"/>
                      </a:lnTo>
                      <a:lnTo>
                        <a:pt x="64" y="36"/>
                      </a:lnTo>
                      <a:lnTo>
                        <a:pt x="73" y="44"/>
                      </a:lnTo>
                      <a:lnTo>
                        <a:pt x="84" y="54"/>
                      </a:lnTo>
                      <a:lnTo>
                        <a:pt x="91" y="69"/>
                      </a:lnTo>
                      <a:lnTo>
                        <a:pt x="91" y="69"/>
                      </a:lnTo>
                      <a:lnTo>
                        <a:pt x="92" y="58"/>
                      </a:lnTo>
                      <a:lnTo>
                        <a:pt x="96" y="48"/>
                      </a:lnTo>
                      <a:lnTo>
                        <a:pt x="101" y="40"/>
                      </a:lnTo>
                      <a:lnTo>
                        <a:pt x="101" y="40"/>
                      </a:lnTo>
                      <a:lnTo>
                        <a:pt x="107" y="32"/>
                      </a:lnTo>
                      <a:lnTo>
                        <a:pt x="112" y="22"/>
                      </a:lnTo>
                      <a:lnTo>
                        <a:pt x="117" y="16"/>
                      </a:lnTo>
                      <a:lnTo>
                        <a:pt x="117" y="16"/>
                      </a:lnTo>
                      <a:lnTo>
                        <a:pt x="122" y="9"/>
                      </a:lnTo>
                      <a:lnTo>
                        <a:pt x="130" y="1"/>
                      </a:lnTo>
                      <a:lnTo>
                        <a:pt x="141" y="0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72" name="Freeform 136"/>
                <p:cNvSpPr>
                  <a:spLocks/>
                </p:cNvSpPr>
                <p:nvPr/>
              </p:nvSpPr>
              <p:spPr bwMode="auto">
                <a:xfrm>
                  <a:off x="3516" y="1835"/>
                  <a:ext cx="161" cy="116"/>
                </a:xfrm>
                <a:custGeom>
                  <a:avLst/>
                  <a:gdLst>
                    <a:gd name="T0" fmla="*/ 17 w 161"/>
                    <a:gd name="T1" fmla="*/ 91 h 116"/>
                    <a:gd name="T2" fmla="*/ 44 w 161"/>
                    <a:gd name="T3" fmla="*/ 110 h 116"/>
                    <a:gd name="T4" fmla="*/ 51 w 161"/>
                    <a:gd name="T5" fmla="*/ 111 h 116"/>
                    <a:gd name="T6" fmla="*/ 64 w 161"/>
                    <a:gd name="T7" fmla="*/ 114 h 116"/>
                    <a:gd name="T8" fmla="*/ 72 w 161"/>
                    <a:gd name="T9" fmla="*/ 116 h 116"/>
                    <a:gd name="T10" fmla="*/ 91 w 161"/>
                    <a:gd name="T11" fmla="*/ 107 h 116"/>
                    <a:gd name="T12" fmla="*/ 103 w 161"/>
                    <a:gd name="T13" fmla="*/ 95 h 116"/>
                    <a:gd name="T14" fmla="*/ 133 w 161"/>
                    <a:gd name="T15" fmla="*/ 69 h 116"/>
                    <a:gd name="T16" fmla="*/ 144 w 161"/>
                    <a:gd name="T17" fmla="*/ 63 h 116"/>
                    <a:gd name="T18" fmla="*/ 161 w 161"/>
                    <a:gd name="T19" fmla="*/ 46 h 116"/>
                    <a:gd name="T20" fmla="*/ 157 w 161"/>
                    <a:gd name="T21" fmla="*/ 39 h 116"/>
                    <a:gd name="T22" fmla="*/ 146 w 161"/>
                    <a:gd name="T23" fmla="*/ 39 h 116"/>
                    <a:gd name="T24" fmla="*/ 137 w 161"/>
                    <a:gd name="T25" fmla="*/ 46 h 116"/>
                    <a:gd name="T26" fmla="*/ 116 w 161"/>
                    <a:gd name="T27" fmla="*/ 59 h 116"/>
                    <a:gd name="T28" fmla="*/ 107 w 161"/>
                    <a:gd name="T29" fmla="*/ 69 h 116"/>
                    <a:gd name="T30" fmla="*/ 88 w 161"/>
                    <a:gd name="T31" fmla="*/ 89 h 116"/>
                    <a:gd name="T32" fmla="*/ 82 w 161"/>
                    <a:gd name="T33" fmla="*/ 95 h 116"/>
                    <a:gd name="T34" fmla="*/ 64 w 161"/>
                    <a:gd name="T35" fmla="*/ 104 h 116"/>
                    <a:gd name="T36" fmla="*/ 70 w 161"/>
                    <a:gd name="T37" fmla="*/ 98 h 116"/>
                    <a:gd name="T38" fmla="*/ 83 w 161"/>
                    <a:gd name="T39" fmla="*/ 84 h 116"/>
                    <a:gd name="T40" fmla="*/ 90 w 161"/>
                    <a:gd name="T41" fmla="*/ 77 h 116"/>
                    <a:gd name="T42" fmla="*/ 104 w 161"/>
                    <a:gd name="T43" fmla="*/ 61 h 116"/>
                    <a:gd name="T44" fmla="*/ 111 w 161"/>
                    <a:gd name="T45" fmla="*/ 55 h 116"/>
                    <a:gd name="T46" fmla="*/ 129 w 161"/>
                    <a:gd name="T47" fmla="*/ 38 h 116"/>
                    <a:gd name="T48" fmla="*/ 135 w 161"/>
                    <a:gd name="T49" fmla="*/ 33 h 116"/>
                    <a:gd name="T50" fmla="*/ 141 w 161"/>
                    <a:gd name="T51" fmla="*/ 18 h 116"/>
                    <a:gd name="T52" fmla="*/ 137 w 161"/>
                    <a:gd name="T53" fmla="*/ 15 h 116"/>
                    <a:gd name="T54" fmla="*/ 122 w 161"/>
                    <a:gd name="T55" fmla="*/ 22 h 116"/>
                    <a:gd name="T56" fmla="*/ 112 w 161"/>
                    <a:gd name="T57" fmla="*/ 31 h 116"/>
                    <a:gd name="T58" fmla="*/ 93 w 161"/>
                    <a:gd name="T59" fmla="*/ 52 h 116"/>
                    <a:gd name="T60" fmla="*/ 82 w 161"/>
                    <a:gd name="T61" fmla="*/ 63 h 116"/>
                    <a:gd name="T62" fmla="*/ 66 w 161"/>
                    <a:gd name="T63" fmla="*/ 83 h 116"/>
                    <a:gd name="T64" fmla="*/ 63 w 161"/>
                    <a:gd name="T65" fmla="*/ 91 h 116"/>
                    <a:gd name="T66" fmla="*/ 56 w 161"/>
                    <a:gd name="T67" fmla="*/ 99 h 116"/>
                    <a:gd name="T68" fmla="*/ 55 w 161"/>
                    <a:gd name="T69" fmla="*/ 92 h 116"/>
                    <a:gd name="T70" fmla="*/ 54 w 161"/>
                    <a:gd name="T71" fmla="*/ 75 h 116"/>
                    <a:gd name="T72" fmla="*/ 47 w 161"/>
                    <a:gd name="T73" fmla="*/ 65 h 116"/>
                    <a:gd name="T74" fmla="*/ 31 w 161"/>
                    <a:gd name="T75" fmla="*/ 43 h 116"/>
                    <a:gd name="T76" fmla="*/ 27 w 161"/>
                    <a:gd name="T77" fmla="*/ 28 h 116"/>
                    <a:gd name="T78" fmla="*/ 6 w 161"/>
                    <a:gd name="T79" fmla="*/ 0 h 116"/>
                    <a:gd name="T80" fmla="*/ 0 w 161"/>
                    <a:gd name="T81" fmla="*/ 5 h 116"/>
                    <a:gd name="T82" fmla="*/ 3 w 161"/>
                    <a:gd name="T83" fmla="*/ 21 h 116"/>
                    <a:gd name="T84" fmla="*/ 7 w 161"/>
                    <a:gd name="T85" fmla="*/ 32 h 116"/>
                    <a:gd name="T86" fmla="*/ 21 w 161"/>
                    <a:gd name="T87" fmla="*/ 57 h 116"/>
                    <a:gd name="T88" fmla="*/ 31 w 161"/>
                    <a:gd name="T89" fmla="*/ 72 h 116"/>
                    <a:gd name="T90" fmla="*/ 48 w 161"/>
                    <a:gd name="T91" fmla="*/ 98 h 116"/>
                    <a:gd name="T92" fmla="*/ 38 w 161"/>
                    <a:gd name="T93" fmla="*/ 89 h 116"/>
                    <a:gd name="T94" fmla="*/ 16 w 161"/>
                    <a:gd name="T95" fmla="*/ 67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1" h="116">
                      <a:moveTo>
                        <a:pt x="4" y="80"/>
                      </a:moveTo>
                      <a:lnTo>
                        <a:pt x="17" y="91"/>
                      </a:lnTo>
                      <a:lnTo>
                        <a:pt x="32" y="103"/>
                      </a:lnTo>
                      <a:lnTo>
                        <a:pt x="44" y="110"/>
                      </a:lnTo>
                      <a:lnTo>
                        <a:pt x="44" y="110"/>
                      </a:lnTo>
                      <a:lnTo>
                        <a:pt x="51" y="111"/>
                      </a:lnTo>
                      <a:lnTo>
                        <a:pt x="59" y="111"/>
                      </a:lnTo>
                      <a:lnTo>
                        <a:pt x="64" y="114"/>
                      </a:lnTo>
                      <a:lnTo>
                        <a:pt x="64" y="114"/>
                      </a:lnTo>
                      <a:lnTo>
                        <a:pt x="72" y="116"/>
                      </a:lnTo>
                      <a:lnTo>
                        <a:pt x="82" y="113"/>
                      </a:lnTo>
                      <a:lnTo>
                        <a:pt x="91" y="107"/>
                      </a:lnTo>
                      <a:lnTo>
                        <a:pt x="91" y="107"/>
                      </a:lnTo>
                      <a:lnTo>
                        <a:pt x="103" y="95"/>
                      </a:lnTo>
                      <a:lnTo>
                        <a:pt x="120" y="79"/>
                      </a:lnTo>
                      <a:lnTo>
                        <a:pt x="133" y="69"/>
                      </a:lnTo>
                      <a:lnTo>
                        <a:pt x="133" y="69"/>
                      </a:lnTo>
                      <a:lnTo>
                        <a:pt x="144" y="63"/>
                      </a:lnTo>
                      <a:lnTo>
                        <a:pt x="156" y="55"/>
                      </a:lnTo>
                      <a:lnTo>
                        <a:pt x="161" y="46"/>
                      </a:lnTo>
                      <a:lnTo>
                        <a:pt x="161" y="46"/>
                      </a:lnTo>
                      <a:lnTo>
                        <a:pt x="157" y="39"/>
                      </a:lnTo>
                      <a:lnTo>
                        <a:pt x="153" y="36"/>
                      </a:lnTo>
                      <a:lnTo>
                        <a:pt x="146" y="39"/>
                      </a:lnTo>
                      <a:lnTo>
                        <a:pt x="146" y="39"/>
                      </a:lnTo>
                      <a:lnTo>
                        <a:pt x="137" y="46"/>
                      </a:lnTo>
                      <a:lnTo>
                        <a:pt x="125" y="52"/>
                      </a:lnTo>
                      <a:lnTo>
                        <a:pt x="116" y="59"/>
                      </a:lnTo>
                      <a:lnTo>
                        <a:pt x="116" y="59"/>
                      </a:lnTo>
                      <a:lnTo>
                        <a:pt x="107" y="69"/>
                      </a:lnTo>
                      <a:lnTo>
                        <a:pt x="96" y="81"/>
                      </a:lnTo>
                      <a:lnTo>
                        <a:pt x="88" y="89"/>
                      </a:lnTo>
                      <a:lnTo>
                        <a:pt x="88" y="89"/>
                      </a:lnTo>
                      <a:lnTo>
                        <a:pt x="82" y="95"/>
                      </a:lnTo>
                      <a:lnTo>
                        <a:pt x="75" y="103"/>
                      </a:lnTo>
                      <a:lnTo>
                        <a:pt x="64" y="104"/>
                      </a:lnTo>
                      <a:lnTo>
                        <a:pt x="64" y="104"/>
                      </a:lnTo>
                      <a:lnTo>
                        <a:pt x="70" y="98"/>
                      </a:lnTo>
                      <a:lnTo>
                        <a:pt x="78" y="90"/>
                      </a:lnTo>
                      <a:lnTo>
                        <a:pt x="83" y="84"/>
                      </a:lnTo>
                      <a:lnTo>
                        <a:pt x="83" y="84"/>
                      </a:lnTo>
                      <a:lnTo>
                        <a:pt x="90" y="77"/>
                      </a:lnTo>
                      <a:lnTo>
                        <a:pt x="98" y="68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111" y="55"/>
                      </a:lnTo>
                      <a:lnTo>
                        <a:pt x="121" y="44"/>
                      </a:lnTo>
                      <a:lnTo>
                        <a:pt x="129" y="38"/>
                      </a:lnTo>
                      <a:lnTo>
                        <a:pt x="129" y="38"/>
                      </a:lnTo>
                      <a:lnTo>
                        <a:pt x="135" y="33"/>
                      </a:lnTo>
                      <a:lnTo>
                        <a:pt x="141" y="25"/>
                      </a:lnTo>
                      <a:lnTo>
                        <a:pt x="141" y="18"/>
                      </a:lnTo>
                      <a:lnTo>
                        <a:pt x="141" y="18"/>
                      </a:lnTo>
                      <a:lnTo>
                        <a:pt x="137" y="15"/>
                      </a:lnTo>
                      <a:lnTo>
                        <a:pt x="130" y="16"/>
                      </a:lnTo>
                      <a:lnTo>
                        <a:pt x="122" y="22"/>
                      </a:lnTo>
                      <a:lnTo>
                        <a:pt x="122" y="22"/>
                      </a:lnTo>
                      <a:lnTo>
                        <a:pt x="112" y="31"/>
                      </a:lnTo>
                      <a:lnTo>
                        <a:pt x="102" y="41"/>
                      </a:lnTo>
                      <a:lnTo>
                        <a:pt x="93" y="52"/>
                      </a:lnTo>
                      <a:lnTo>
                        <a:pt x="93" y="52"/>
                      </a:lnTo>
                      <a:lnTo>
                        <a:pt x="82" y="63"/>
                      </a:lnTo>
                      <a:lnTo>
                        <a:pt x="71" y="74"/>
                      </a:lnTo>
                      <a:lnTo>
                        <a:pt x="66" y="83"/>
                      </a:lnTo>
                      <a:lnTo>
                        <a:pt x="66" y="83"/>
                      </a:lnTo>
                      <a:lnTo>
                        <a:pt x="63" y="91"/>
                      </a:lnTo>
                      <a:lnTo>
                        <a:pt x="59" y="99"/>
                      </a:lnTo>
                      <a:lnTo>
                        <a:pt x="56" y="99"/>
                      </a:lnTo>
                      <a:lnTo>
                        <a:pt x="56" y="99"/>
                      </a:lnTo>
                      <a:lnTo>
                        <a:pt x="55" y="92"/>
                      </a:lnTo>
                      <a:lnTo>
                        <a:pt x="55" y="83"/>
                      </a:lnTo>
                      <a:lnTo>
                        <a:pt x="54" y="75"/>
                      </a:lnTo>
                      <a:lnTo>
                        <a:pt x="54" y="75"/>
                      </a:lnTo>
                      <a:lnTo>
                        <a:pt x="47" y="65"/>
                      </a:lnTo>
                      <a:lnTo>
                        <a:pt x="37" y="53"/>
                      </a:lnTo>
                      <a:lnTo>
                        <a:pt x="31" y="43"/>
                      </a:lnTo>
                      <a:lnTo>
                        <a:pt x="31" y="43"/>
                      </a:lnTo>
                      <a:lnTo>
                        <a:pt x="27" y="28"/>
                      </a:lnTo>
                      <a:lnTo>
                        <a:pt x="18" y="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5"/>
                      </a:lnTo>
                      <a:lnTo>
                        <a:pt x="1" y="13"/>
                      </a:lnTo>
                      <a:lnTo>
                        <a:pt x="3" y="21"/>
                      </a:lnTo>
                      <a:lnTo>
                        <a:pt x="3" y="21"/>
                      </a:lnTo>
                      <a:lnTo>
                        <a:pt x="7" y="32"/>
                      </a:lnTo>
                      <a:lnTo>
                        <a:pt x="14" y="46"/>
                      </a:lnTo>
                      <a:lnTo>
                        <a:pt x="21" y="57"/>
                      </a:lnTo>
                      <a:lnTo>
                        <a:pt x="21" y="57"/>
                      </a:lnTo>
                      <a:lnTo>
                        <a:pt x="31" y="72"/>
                      </a:lnTo>
                      <a:lnTo>
                        <a:pt x="45" y="91"/>
                      </a:lnTo>
                      <a:lnTo>
                        <a:pt x="48" y="98"/>
                      </a:lnTo>
                      <a:lnTo>
                        <a:pt x="48" y="98"/>
                      </a:lnTo>
                      <a:lnTo>
                        <a:pt x="38" y="89"/>
                      </a:lnTo>
                      <a:lnTo>
                        <a:pt x="26" y="77"/>
                      </a:lnTo>
                      <a:lnTo>
                        <a:pt x="16" y="67"/>
                      </a:lnTo>
                      <a:lnTo>
                        <a:pt x="4" y="80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73" name="Freeform 137"/>
                <p:cNvSpPr>
                  <a:spLocks/>
                </p:cNvSpPr>
                <p:nvPr/>
              </p:nvSpPr>
              <p:spPr bwMode="auto">
                <a:xfrm>
                  <a:off x="3474" y="1856"/>
                  <a:ext cx="58" cy="59"/>
                </a:xfrm>
                <a:custGeom>
                  <a:avLst/>
                  <a:gdLst>
                    <a:gd name="T0" fmla="*/ 46 w 58"/>
                    <a:gd name="T1" fmla="*/ 59 h 59"/>
                    <a:gd name="T2" fmla="*/ 35 w 58"/>
                    <a:gd name="T3" fmla="*/ 49 h 59"/>
                    <a:gd name="T4" fmla="*/ 23 w 58"/>
                    <a:gd name="T5" fmla="*/ 37 h 59"/>
                    <a:gd name="T6" fmla="*/ 11 w 58"/>
                    <a:gd name="T7" fmla="*/ 25 h 59"/>
                    <a:gd name="T8" fmla="*/ 11 w 58"/>
                    <a:gd name="T9" fmla="*/ 25 h 59"/>
                    <a:gd name="T10" fmla="*/ 3 w 58"/>
                    <a:gd name="T11" fmla="*/ 14 h 59"/>
                    <a:gd name="T12" fmla="*/ 0 w 58"/>
                    <a:gd name="T13" fmla="*/ 6 h 59"/>
                    <a:gd name="T14" fmla="*/ 3 w 58"/>
                    <a:gd name="T15" fmla="*/ 2 h 59"/>
                    <a:gd name="T16" fmla="*/ 3 w 58"/>
                    <a:gd name="T17" fmla="*/ 2 h 59"/>
                    <a:gd name="T18" fmla="*/ 9 w 58"/>
                    <a:gd name="T19" fmla="*/ 0 h 59"/>
                    <a:gd name="T20" fmla="*/ 15 w 58"/>
                    <a:gd name="T21" fmla="*/ 3 h 59"/>
                    <a:gd name="T22" fmla="*/ 20 w 58"/>
                    <a:gd name="T23" fmla="*/ 7 h 59"/>
                    <a:gd name="T24" fmla="*/ 20 w 58"/>
                    <a:gd name="T25" fmla="*/ 7 h 59"/>
                    <a:gd name="T26" fmla="*/ 30 w 58"/>
                    <a:gd name="T27" fmla="*/ 18 h 59"/>
                    <a:gd name="T28" fmla="*/ 46 w 58"/>
                    <a:gd name="T29" fmla="*/ 35 h 59"/>
                    <a:gd name="T30" fmla="*/ 58 w 58"/>
                    <a:gd name="T31" fmla="*/ 46 h 59"/>
                    <a:gd name="T32" fmla="*/ 58 w 58"/>
                    <a:gd name="T33" fmla="*/ 46 h 59"/>
                    <a:gd name="T34" fmla="*/ 56 w 58"/>
                    <a:gd name="T35" fmla="*/ 52 h 59"/>
                    <a:gd name="T36" fmla="*/ 52 w 58"/>
                    <a:gd name="T37" fmla="*/ 56 h 59"/>
                    <a:gd name="T38" fmla="*/ 46 w 58"/>
                    <a:gd name="T39" fmla="*/ 59 h 59"/>
                    <a:gd name="T40" fmla="*/ 46 w 58"/>
                    <a:gd name="T4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8" h="59">
                      <a:moveTo>
                        <a:pt x="46" y="59"/>
                      </a:moveTo>
                      <a:lnTo>
                        <a:pt x="35" y="49"/>
                      </a:lnTo>
                      <a:lnTo>
                        <a:pt x="23" y="37"/>
                      </a:lnTo>
                      <a:lnTo>
                        <a:pt x="11" y="25"/>
                      </a:lnTo>
                      <a:lnTo>
                        <a:pt x="11" y="25"/>
                      </a:lnTo>
                      <a:lnTo>
                        <a:pt x="3" y="14"/>
                      </a:lnTo>
                      <a:lnTo>
                        <a:pt x="0" y="6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9" y="0"/>
                      </a:lnTo>
                      <a:lnTo>
                        <a:pt x="15" y="3"/>
                      </a:lnTo>
                      <a:lnTo>
                        <a:pt x="20" y="7"/>
                      </a:lnTo>
                      <a:lnTo>
                        <a:pt x="20" y="7"/>
                      </a:lnTo>
                      <a:lnTo>
                        <a:pt x="30" y="18"/>
                      </a:lnTo>
                      <a:lnTo>
                        <a:pt x="46" y="35"/>
                      </a:lnTo>
                      <a:lnTo>
                        <a:pt x="58" y="46"/>
                      </a:lnTo>
                      <a:lnTo>
                        <a:pt x="58" y="46"/>
                      </a:lnTo>
                      <a:lnTo>
                        <a:pt x="56" y="52"/>
                      </a:lnTo>
                      <a:lnTo>
                        <a:pt x="52" y="56"/>
                      </a:lnTo>
                      <a:lnTo>
                        <a:pt x="46" y="59"/>
                      </a:lnTo>
                      <a:lnTo>
                        <a:pt x="46" y="59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0474" name="Group 138"/>
              <p:cNvGrpSpPr>
                <a:grpSpLocks/>
              </p:cNvGrpSpPr>
              <p:nvPr/>
            </p:nvGrpSpPr>
            <p:grpSpPr bwMode="auto">
              <a:xfrm>
                <a:off x="3448" y="1446"/>
                <a:ext cx="435" cy="112"/>
                <a:chOff x="3448" y="1446"/>
                <a:chExt cx="435" cy="112"/>
              </a:xfrm>
            </p:grpSpPr>
            <p:sp>
              <p:nvSpPr>
                <p:cNvPr id="270475" name="Freeform 139"/>
                <p:cNvSpPr>
                  <a:spLocks/>
                </p:cNvSpPr>
                <p:nvPr/>
              </p:nvSpPr>
              <p:spPr bwMode="auto">
                <a:xfrm>
                  <a:off x="3448" y="1451"/>
                  <a:ext cx="215" cy="107"/>
                </a:xfrm>
                <a:custGeom>
                  <a:avLst/>
                  <a:gdLst>
                    <a:gd name="T0" fmla="*/ 77 w 215"/>
                    <a:gd name="T1" fmla="*/ 35 h 107"/>
                    <a:gd name="T2" fmla="*/ 101 w 215"/>
                    <a:gd name="T3" fmla="*/ 11 h 107"/>
                    <a:gd name="T4" fmla="*/ 90 w 215"/>
                    <a:gd name="T5" fmla="*/ 18 h 107"/>
                    <a:gd name="T6" fmla="*/ 64 w 215"/>
                    <a:gd name="T7" fmla="*/ 39 h 107"/>
                    <a:gd name="T8" fmla="*/ 54 w 215"/>
                    <a:gd name="T9" fmla="*/ 47 h 107"/>
                    <a:gd name="T10" fmla="*/ 33 w 215"/>
                    <a:gd name="T11" fmla="*/ 61 h 107"/>
                    <a:gd name="T12" fmla="*/ 30 w 215"/>
                    <a:gd name="T13" fmla="*/ 64 h 107"/>
                    <a:gd name="T14" fmla="*/ 23 w 215"/>
                    <a:gd name="T15" fmla="*/ 69 h 107"/>
                    <a:gd name="T16" fmla="*/ 21 w 215"/>
                    <a:gd name="T17" fmla="*/ 73 h 107"/>
                    <a:gd name="T18" fmla="*/ 15 w 215"/>
                    <a:gd name="T19" fmla="*/ 79 h 107"/>
                    <a:gd name="T20" fmla="*/ 13 w 215"/>
                    <a:gd name="T21" fmla="*/ 81 h 107"/>
                    <a:gd name="T22" fmla="*/ 9 w 215"/>
                    <a:gd name="T23" fmla="*/ 82 h 107"/>
                    <a:gd name="T24" fmla="*/ 6 w 215"/>
                    <a:gd name="T25" fmla="*/ 81 h 107"/>
                    <a:gd name="T26" fmla="*/ 2 w 215"/>
                    <a:gd name="T27" fmla="*/ 79 h 107"/>
                    <a:gd name="T28" fmla="*/ 1 w 215"/>
                    <a:gd name="T29" fmla="*/ 77 h 107"/>
                    <a:gd name="T30" fmla="*/ 0 w 215"/>
                    <a:gd name="T31" fmla="*/ 73 h 107"/>
                    <a:gd name="T32" fmla="*/ 0 w 215"/>
                    <a:gd name="T33" fmla="*/ 71 h 107"/>
                    <a:gd name="T34" fmla="*/ 2 w 215"/>
                    <a:gd name="T35" fmla="*/ 66 h 107"/>
                    <a:gd name="T36" fmla="*/ 13 w 215"/>
                    <a:gd name="T37" fmla="*/ 56 h 107"/>
                    <a:gd name="T38" fmla="*/ 37 w 215"/>
                    <a:gd name="T39" fmla="*/ 38 h 107"/>
                    <a:gd name="T40" fmla="*/ 50 w 215"/>
                    <a:gd name="T41" fmla="*/ 26 h 107"/>
                    <a:gd name="T42" fmla="*/ 79 w 215"/>
                    <a:gd name="T43" fmla="*/ 7 h 107"/>
                    <a:gd name="T44" fmla="*/ 91 w 215"/>
                    <a:gd name="T45" fmla="*/ 4 h 107"/>
                    <a:gd name="T46" fmla="*/ 116 w 215"/>
                    <a:gd name="T47" fmla="*/ 0 h 107"/>
                    <a:gd name="T48" fmla="*/ 125 w 215"/>
                    <a:gd name="T49" fmla="*/ 2 h 107"/>
                    <a:gd name="T50" fmla="*/ 150 w 215"/>
                    <a:gd name="T51" fmla="*/ 15 h 107"/>
                    <a:gd name="T52" fmla="*/ 166 w 215"/>
                    <a:gd name="T53" fmla="*/ 33 h 107"/>
                    <a:gd name="T54" fmla="*/ 206 w 215"/>
                    <a:gd name="T55" fmla="*/ 71 h 107"/>
                    <a:gd name="T56" fmla="*/ 213 w 215"/>
                    <a:gd name="T57" fmla="*/ 77 h 107"/>
                    <a:gd name="T58" fmla="*/ 213 w 215"/>
                    <a:gd name="T59" fmla="*/ 89 h 107"/>
                    <a:gd name="T60" fmla="*/ 207 w 215"/>
                    <a:gd name="T61" fmla="*/ 91 h 107"/>
                    <a:gd name="T62" fmla="*/ 193 w 215"/>
                    <a:gd name="T63" fmla="*/ 85 h 107"/>
                    <a:gd name="T64" fmla="*/ 183 w 215"/>
                    <a:gd name="T65" fmla="*/ 76 h 107"/>
                    <a:gd name="T66" fmla="*/ 158 w 215"/>
                    <a:gd name="T67" fmla="*/ 51 h 107"/>
                    <a:gd name="T68" fmla="*/ 148 w 215"/>
                    <a:gd name="T69" fmla="*/ 37 h 107"/>
                    <a:gd name="T70" fmla="*/ 121 w 215"/>
                    <a:gd name="T71" fmla="*/ 10 h 107"/>
                    <a:gd name="T72" fmla="*/ 128 w 215"/>
                    <a:gd name="T73" fmla="*/ 20 h 107"/>
                    <a:gd name="T74" fmla="*/ 145 w 215"/>
                    <a:gd name="T75" fmla="*/ 45 h 107"/>
                    <a:gd name="T76" fmla="*/ 154 w 215"/>
                    <a:gd name="T77" fmla="*/ 59 h 107"/>
                    <a:gd name="T78" fmla="*/ 176 w 215"/>
                    <a:gd name="T79" fmla="*/ 86 h 107"/>
                    <a:gd name="T80" fmla="*/ 180 w 215"/>
                    <a:gd name="T81" fmla="*/ 94 h 107"/>
                    <a:gd name="T82" fmla="*/ 177 w 215"/>
                    <a:gd name="T83" fmla="*/ 107 h 107"/>
                    <a:gd name="T84" fmla="*/ 170 w 215"/>
                    <a:gd name="T85" fmla="*/ 107 h 107"/>
                    <a:gd name="T86" fmla="*/ 157 w 215"/>
                    <a:gd name="T87" fmla="*/ 91 h 107"/>
                    <a:gd name="T88" fmla="*/ 151 w 215"/>
                    <a:gd name="T89" fmla="*/ 81 h 107"/>
                    <a:gd name="T90" fmla="*/ 137 w 215"/>
                    <a:gd name="T91" fmla="*/ 62 h 107"/>
                    <a:gd name="T92" fmla="*/ 131 w 215"/>
                    <a:gd name="T93" fmla="*/ 52 h 107"/>
                    <a:gd name="T94" fmla="*/ 120 w 215"/>
                    <a:gd name="T95" fmla="*/ 34 h 107"/>
                    <a:gd name="T96" fmla="*/ 117 w 215"/>
                    <a:gd name="T97" fmla="*/ 25 h 107"/>
                    <a:gd name="T98" fmla="*/ 111 w 215"/>
                    <a:gd name="T99" fmla="*/ 15 h 107"/>
                    <a:gd name="T100" fmla="*/ 106 w 215"/>
                    <a:gd name="T101" fmla="*/ 24 h 107"/>
                    <a:gd name="T102" fmla="*/ 77 w 215"/>
                    <a:gd name="T10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5" h="107">
                      <a:moveTo>
                        <a:pt x="63" y="43"/>
                      </a:moveTo>
                      <a:lnTo>
                        <a:pt x="77" y="35"/>
                      </a:lnTo>
                      <a:lnTo>
                        <a:pt x="91" y="23"/>
                      </a:lnTo>
                      <a:lnTo>
                        <a:pt x="101" y="11"/>
                      </a:lnTo>
                      <a:lnTo>
                        <a:pt x="101" y="11"/>
                      </a:lnTo>
                      <a:lnTo>
                        <a:pt x="90" y="18"/>
                      </a:lnTo>
                      <a:lnTo>
                        <a:pt x="74" y="32"/>
                      </a:lnTo>
                      <a:lnTo>
                        <a:pt x="64" y="39"/>
                      </a:lnTo>
                      <a:lnTo>
                        <a:pt x="64" y="39"/>
                      </a:lnTo>
                      <a:lnTo>
                        <a:pt x="54" y="47"/>
                      </a:lnTo>
                      <a:lnTo>
                        <a:pt x="44" y="54"/>
                      </a:lnTo>
                      <a:lnTo>
                        <a:pt x="33" y="61"/>
                      </a:lnTo>
                      <a:lnTo>
                        <a:pt x="33" y="61"/>
                      </a:lnTo>
                      <a:lnTo>
                        <a:pt x="30" y="64"/>
                      </a:lnTo>
                      <a:lnTo>
                        <a:pt x="27" y="66"/>
                      </a:lnTo>
                      <a:lnTo>
                        <a:pt x="23" y="69"/>
                      </a:lnTo>
                      <a:lnTo>
                        <a:pt x="23" y="69"/>
                      </a:lnTo>
                      <a:lnTo>
                        <a:pt x="21" y="73"/>
                      </a:lnTo>
                      <a:lnTo>
                        <a:pt x="18" y="76"/>
                      </a:lnTo>
                      <a:lnTo>
                        <a:pt x="15" y="79"/>
                      </a:lnTo>
                      <a:lnTo>
                        <a:pt x="15" y="79"/>
                      </a:lnTo>
                      <a:lnTo>
                        <a:pt x="13" y="81"/>
                      </a:lnTo>
                      <a:lnTo>
                        <a:pt x="11" y="82"/>
                      </a:lnTo>
                      <a:lnTo>
                        <a:pt x="9" y="82"/>
                      </a:lnTo>
                      <a:lnTo>
                        <a:pt x="9" y="82"/>
                      </a:lnTo>
                      <a:lnTo>
                        <a:pt x="6" y="81"/>
                      </a:lnTo>
                      <a:lnTo>
                        <a:pt x="4" y="81"/>
                      </a:lnTo>
                      <a:lnTo>
                        <a:pt x="2" y="79"/>
                      </a:lnTo>
                      <a:lnTo>
                        <a:pt x="2" y="79"/>
                      </a:lnTo>
                      <a:lnTo>
                        <a:pt x="1" y="77"/>
                      </a:lnTo>
                      <a:lnTo>
                        <a:pt x="0" y="75"/>
                      </a:lnTo>
                      <a:lnTo>
                        <a:pt x="0" y="73"/>
                      </a:lnTo>
                      <a:lnTo>
                        <a:pt x="0" y="73"/>
                      </a:lnTo>
                      <a:lnTo>
                        <a:pt x="0" y="71"/>
                      </a:lnTo>
                      <a:lnTo>
                        <a:pt x="1" y="68"/>
                      </a:lnTo>
                      <a:lnTo>
                        <a:pt x="2" y="66"/>
                      </a:lnTo>
                      <a:lnTo>
                        <a:pt x="2" y="66"/>
                      </a:lnTo>
                      <a:lnTo>
                        <a:pt x="13" y="56"/>
                      </a:lnTo>
                      <a:lnTo>
                        <a:pt x="25" y="47"/>
                      </a:lnTo>
                      <a:lnTo>
                        <a:pt x="37" y="38"/>
                      </a:lnTo>
                      <a:lnTo>
                        <a:pt x="37" y="38"/>
                      </a:lnTo>
                      <a:lnTo>
                        <a:pt x="50" y="26"/>
                      </a:lnTo>
                      <a:lnTo>
                        <a:pt x="64" y="15"/>
                      </a:lnTo>
                      <a:lnTo>
                        <a:pt x="79" y="7"/>
                      </a:lnTo>
                      <a:lnTo>
                        <a:pt x="79" y="7"/>
                      </a:lnTo>
                      <a:lnTo>
                        <a:pt x="91" y="4"/>
                      </a:lnTo>
                      <a:lnTo>
                        <a:pt x="106" y="1"/>
                      </a:lnTo>
                      <a:lnTo>
                        <a:pt x="116" y="0"/>
                      </a:lnTo>
                      <a:lnTo>
                        <a:pt x="116" y="0"/>
                      </a:lnTo>
                      <a:lnTo>
                        <a:pt x="125" y="2"/>
                      </a:lnTo>
                      <a:lnTo>
                        <a:pt x="138" y="6"/>
                      </a:lnTo>
                      <a:lnTo>
                        <a:pt x="150" y="15"/>
                      </a:lnTo>
                      <a:lnTo>
                        <a:pt x="150" y="15"/>
                      </a:lnTo>
                      <a:lnTo>
                        <a:pt x="166" y="33"/>
                      </a:lnTo>
                      <a:lnTo>
                        <a:pt x="189" y="57"/>
                      </a:lnTo>
                      <a:lnTo>
                        <a:pt x="206" y="71"/>
                      </a:lnTo>
                      <a:lnTo>
                        <a:pt x="206" y="71"/>
                      </a:lnTo>
                      <a:lnTo>
                        <a:pt x="213" y="77"/>
                      </a:lnTo>
                      <a:lnTo>
                        <a:pt x="215" y="84"/>
                      </a:lnTo>
                      <a:lnTo>
                        <a:pt x="213" y="89"/>
                      </a:lnTo>
                      <a:lnTo>
                        <a:pt x="213" y="89"/>
                      </a:lnTo>
                      <a:lnTo>
                        <a:pt x="207" y="91"/>
                      </a:lnTo>
                      <a:lnTo>
                        <a:pt x="199" y="90"/>
                      </a:lnTo>
                      <a:lnTo>
                        <a:pt x="193" y="85"/>
                      </a:lnTo>
                      <a:lnTo>
                        <a:pt x="193" y="85"/>
                      </a:lnTo>
                      <a:lnTo>
                        <a:pt x="183" y="76"/>
                      </a:lnTo>
                      <a:lnTo>
                        <a:pt x="169" y="63"/>
                      </a:lnTo>
                      <a:lnTo>
                        <a:pt x="158" y="51"/>
                      </a:lnTo>
                      <a:lnTo>
                        <a:pt x="158" y="51"/>
                      </a:lnTo>
                      <a:lnTo>
                        <a:pt x="148" y="37"/>
                      </a:lnTo>
                      <a:lnTo>
                        <a:pt x="133" y="20"/>
                      </a:lnTo>
                      <a:lnTo>
                        <a:pt x="121" y="10"/>
                      </a:lnTo>
                      <a:lnTo>
                        <a:pt x="121" y="10"/>
                      </a:lnTo>
                      <a:lnTo>
                        <a:pt x="128" y="20"/>
                      </a:lnTo>
                      <a:lnTo>
                        <a:pt x="138" y="33"/>
                      </a:lnTo>
                      <a:lnTo>
                        <a:pt x="145" y="45"/>
                      </a:lnTo>
                      <a:lnTo>
                        <a:pt x="145" y="45"/>
                      </a:lnTo>
                      <a:lnTo>
                        <a:pt x="154" y="59"/>
                      </a:lnTo>
                      <a:lnTo>
                        <a:pt x="167" y="75"/>
                      </a:lnTo>
                      <a:lnTo>
                        <a:pt x="176" y="86"/>
                      </a:lnTo>
                      <a:lnTo>
                        <a:pt x="176" y="86"/>
                      </a:lnTo>
                      <a:lnTo>
                        <a:pt x="180" y="94"/>
                      </a:lnTo>
                      <a:lnTo>
                        <a:pt x="181" y="102"/>
                      </a:lnTo>
                      <a:lnTo>
                        <a:pt x="177" y="107"/>
                      </a:lnTo>
                      <a:lnTo>
                        <a:pt x="177" y="107"/>
                      </a:lnTo>
                      <a:lnTo>
                        <a:pt x="170" y="107"/>
                      </a:lnTo>
                      <a:lnTo>
                        <a:pt x="163" y="100"/>
                      </a:lnTo>
                      <a:lnTo>
                        <a:pt x="157" y="91"/>
                      </a:lnTo>
                      <a:lnTo>
                        <a:pt x="157" y="91"/>
                      </a:lnTo>
                      <a:lnTo>
                        <a:pt x="151" y="81"/>
                      </a:lnTo>
                      <a:lnTo>
                        <a:pt x="144" y="72"/>
                      </a:lnTo>
                      <a:lnTo>
                        <a:pt x="137" y="62"/>
                      </a:lnTo>
                      <a:lnTo>
                        <a:pt x="137" y="62"/>
                      </a:lnTo>
                      <a:lnTo>
                        <a:pt x="131" y="52"/>
                      </a:lnTo>
                      <a:lnTo>
                        <a:pt x="125" y="43"/>
                      </a:lnTo>
                      <a:lnTo>
                        <a:pt x="120" y="34"/>
                      </a:lnTo>
                      <a:lnTo>
                        <a:pt x="120" y="34"/>
                      </a:lnTo>
                      <a:lnTo>
                        <a:pt x="117" y="25"/>
                      </a:lnTo>
                      <a:lnTo>
                        <a:pt x="115" y="18"/>
                      </a:lnTo>
                      <a:lnTo>
                        <a:pt x="111" y="15"/>
                      </a:lnTo>
                      <a:lnTo>
                        <a:pt x="111" y="15"/>
                      </a:lnTo>
                      <a:lnTo>
                        <a:pt x="106" y="24"/>
                      </a:lnTo>
                      <a:lnTo>
                        <a:pt x="96" y="39"/>
                      </a:lnTo>
                      <a:lnTo>
                        <a:pt x="77" y="57"/>
                      </a:lnTo>
                      <a:lnTo>
                        <a:pt x="63" y="43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76" name="Freeform 140"/>
                <p:cNvSpPr>
                  <a:spLocks/>
                </p:cNvSpPr>
                <p:nvPr/>
              </p:nvSpPr>
              <p:spPr bwMode="auto">
                <a:xfrm>
                  <a:off x="3457" y="1494"/>
                  <a:ext cx="68" cy="54"/>
                </a:xfrm>
                <a:custGeom>
                  <a:avLst/>
                  <a:gdLst>
                    <a:gd name="T0" fmla="*/ 68 w 68"/>
                    <a:gd name="T1" fmla="*/ 14 h 54"/>
                    <a:gd name="T2" fmla="*/ 53 w 68"/>
                    <a:gd name="T3" fmla="*/ 23 h 54"/>
                    <a:gd name="T4" fmla="*/ 38 w 68"/>
                    <a:gd name="T5" fmla="*/ 33 h 54"/>
                    <a:gd name="T6" fmla="*/ 25 w 68"/>
                    <a:gd name="T7" fmla="*/ 42 h 54"/>
                    <a:gd name="T8" fmla="*/ 25 w 68"/>
                    <a:gd name="T9" fmla="*/ 42 h 54"/>
                    <a:gd name="T10" fmla="*/ 23 w 68"/>
                    <a:gd name="T11" fmla="*/ 43 h 54"/>
                    <a:gd name="T12" fmla="*/ 21 w 68"/>
                    <a:gd name="T13" fmla="*/ 45 h 54"/>
                    <a:gd name="T14" fmla="*/ 20 w 68"/>
                    <a:gd name="T15" fmla="*/ 46 h 54"/>
                    <a:gd name="T16" fmla="*/ 20 w 68"/>
                    <a:gd name="T17" fmla="*/ 46 h 54"/>
                    <a:gd name="T18" fmla="*/ 18 w 68"/>
                    <a:gd name="T19" fmla="*/ 47 h 54"/>
                    <a:gd name="T20" fmla="*/ 17 w 68"/>
                    <a:gd name="T21" fmla="*/ 49 h 54"/>
                    <a:gd name="T22" fmla="*/ 16 w 68"/>
                    <a:gd name="T23" fmla="*/ 50 h 54"/>
                    <a:gd name="T24" fmla="*/ 16 w 68"/>
                    <a:gd name="T25" fmla="*/ 50 h 54"/>
                    <a:gd name="T26" fmla="*/ 14 w 68"/>
                    <a:gd name="T27" fmla="*/ 52 h 54"/>
                    <a:gd name="T28" fmla="*/ 12 w 68"/>
                    <a:gd name="T29" fmla="*/ 53 h 54"/>
                    <a:gd name="T30" fmla="*/ 10 w 68"/>
                    <a:gd name="T31" fmla="*/ 54 h 54"/>
                    <a:gd name="T32" fmla="*/ 10 w 68"/>
                    <a:gd name="T33" fmla="*/ 54 h 54"/>
                    <a:gd name="T34" fmla="*/ 8 w 68"/>
                    <a:gd name="T35" fmla="*/ 53 h 54"/>
                    <a:gd name="T36" fmla="*/ 5 w 68"/>
                    <a:gd name="T37" fmla="*/ 52 h 54"/>
                    <a:gd name="T38" fmla="*/ 3 w 68"/>
                    <a:gd name="T39" fmla="*/ 51 h 54"/>
                    <a:gd name="T40" fmla="*/ 3 w 68"/>
                    <a:gd name="T41" fmla="*/ 51 h 54"/>
                    <a:gd name="T42" fmla="*/ 2 w 68"/>
                    <a:gd name="T43" fmla="*/ 49 h 54"/>
                    <a:gd name="T44" fmla="*/ 1 w 68"/>
                    <a:gd name="T45" fmla="*/ 47 h 54"/>
                    <a:gd name="T46" fmla="*/ 0 w 68"/>
                    <a:gd name="T47" fmla="*/ 45 h 54"/>
                    <a:gd name="T48" fmla="*/ 0 w 68"/>
                    <a:gd name="T49" fmla="*/ 45 h 54"/>
                    <a:gd name="T50" fmla="*/ 0 w 68"/>
                    <a:gd name="T51" fmla="*/ 43 h 54"/>
                    <a:gd name="T52" fmla="*/ 1 w 68"/>
                    <a:gd name="T53" fmla="*/ 41 h 54"/>
                    <a:gd name="T54" fmla="*/ 2 w 68"/>
                    <a:gd name="T55" fmla="*/ 39 h 54"/>
                    <a:gd name="T56" fmla="*/ 2 w 68"/>
                    <a:gd name="T57" fmla="*/ 39 h 54"/>
                    <a:gd name="T58" fmla="*/ 4 w 68"/>
                    <a:gd name="T59" fmla="*/ 36 h 54"/>
                    <a:gd name="T60" fmla="*/ 7 w 68"/>
                    <a:gd name="T61" fmla="*/ 34 h 54"/>
                    <a:gd name="T62" fmla="*/ 9 w 68"/>
                    <a:gd name="T63" fmla="*/ 32 h 54"/>
                    <a:gd name="T64" fmla="*/ 9 w 68"/>
                    <a:gd name="T65" fmla="*/ 32 h 54"/>
                    <a:gd name="T66" fmla="*/ 11 w 68"/>
                    <a:gd name="T67" fmla="*/ 30 h 54"/>
                    <a:gd name="T68" fmla="*/ 13 w 68"/>
                    <a:gd name="T69" fmla="*/ 28 h 54"/>
                    <a:gd name="T70" fmla="*/ 16 w 68"/>
                    <a:gd name="T71" fmla="*/ 26 h 54"/>
                    <a:gd name="T72" fmla="*/ 16 w 68"/>
                    <a:gd name="T73" fmla="*/ 26 h 54"/>
                    <a:gd name="T74" fmla="*/ 29 w 68"/>
                    <a:gd name="T75" fmla="*/ 18 h 54"/>
                    <a:gd name="T76" fmla="*/ 42 w 68"/>
                    <a:gd name="T77" fmla="*/ 9 h 54"/>
                    <a:gd name="T78" fmla="*/ 54 w 68"/>
                    <a:gd name="T79" fmla="*/ 0 h 54"/>
                    <a:gd name="T80" fmla="*/ 54 w 68"/>
                    <a:gd name="T81" fmla="*/ 0 h 54"/>
                    <a:gd name="T82" fmla="*/ 59 w 68"/>
                    <a:gd name="T83" fmla="*/ 3 h 54"/>
                    <a:gd name="T84" fmla="*/ 64 w 68"/>
                    <a:gd name="T85" fmla="*/ 7 h 54"/>
                    <a:gd name="T86" fmla="*/ 68 w 68"/>
                    <a:gd name="T87" fmla="*/ 14 h 54"/>
                    <a:gd name="T88" fmla="*/ 68 w 68"/>
                    <a:gd name="T89" fmla="*/ 1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8" h="54">
                      <a:moveTo>
                        <a:pt x="68" y="14"/>
                      </a:moveTo>
                      <a:lnTo>
                        <a:pt x="53" y="23"/>
                      </a:lnTo>
                      <a:lnTo>
                        <a:pt x="38" y="33"/>
                      </a:lnTo>
                      <a:lnTo>
                        <a:pt x="25" y="42"/>
                      </a:lnTo>
                      <a:lnTo>
                        <a:pt x="25" y="42"/>
                      </a:lnTo>
                      <a:lnTo>
                        <a:pt x="23" y="43"/>
                      </a:lnTo>
                      <a:lnTo>
                        <a:pt x="21" y="45"/>
                      </a:lnTo>
                      <a:lnTo>
                        <a:pt x="20" y="46"/>
                      </a:lnTo>
                      <a:lnTo>
                        <a:pt x="20" y="46"/>
                      </a:lnTo>
                      <a:lnTo>
                        <a:pt x="18" y="47"/>
                      </a:lnTo>
                      <a:lnTo>
                        <a:pt x="17" y="49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14" y="52"/>
                      </a:lnTo>
                      <a:lnTo>
                        <a:pt x="12" y="53"/>
                      </a:lnTo>
                      <a:lnTo>
                        <a:pt x="10" y="54"/>
                      </a:lnTo>
                      <a:lnTo>
                        <a:pt x="10" y="54"/>
                      </a:lnTo>
                      <a:lnTo>
                        <a:pt x="8" y="53"/>
                      </a:lnTo>
                      <a:lnTo>
                        <a:pt x="5" y="52"/>
                      </a:lnTo>
                      <a:lnTo>
                        <a:pt x="3" y="51"/>
                      </a:lnTo>
                      <a:lnTo>
                        <a:pt x="3" y="51"/>
                      </a:lnTo>
                      <a:lnTo>
                        <a:pt x="2" y="49"/>
                      </a:lnTo>
                      <a:lnTo>
                        <a:pt x="1" y="47"/>
                      </a:lnTo>
                      <a:lnTo>
                        <a:pt x="0" y="45"/>
                      </a:lnTo>
                      <a:lnTo>
                        <a:pt x="0" y="45"/>
                      </a:lnTo>
                      <a:lnTo>
                        <a:pt x="0" y="43"/>
                      </a:lnTo>
                      <a:lnTo>
                        <a:pt x="1" y="41"/>
                      </a:lnTo>
                      <a:lnTo>
                        <a:pt x="2" y="39"/>
                      </a:lnTo>
                      <a:lnTo>
                        <a:pt x="2" y="39"/>
                      </a:lnTo>
                      <a:lnTo>
                        <a:pt x="4" y="36"/>
                      </a:lnTo>
                      <a:lnTo>
                        <a:pt x="7" y="34"/>
                      </a:lnTo>
                      <a:lnTo>
                        <a:pt x="9" y="32"/>
                      </a:lnTo>
                      <a:lnTo>
                        <a:pt x="9" y="32"/>
                      </a:lnTo>
                      <a:lnTo>
                        <a:pt x="11" y="30"/>
                      </a:lnTo>
                      <a:lnTo>
                        <a:pt x="13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29" y="18"/>
                      </a:lnTo>
                      <a:lnTo>
                        <a:pt x="42" y="9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59" y="3"/>
                      </a:lnTo>
                      <a:lnTo>
                        <a:pt x="64" y="7"/>
                      </a:lnTo>
                      <a:lnTo>
                        <a:pt x="68" y="14"/>
                      </a:lnTo>
                      <a:lnTo>
                        <a:pt x="68" y="14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77" name="Freeform 141"/>
                <p:cNvSpPr>
                  <a:spLocks/>
                </p:cNvSpPr>
                <p:nvPr/>
              </p:nvSpPr>
              <p:spPr bwMode="auto">
                <a:xfrm>
                  <a:off x="3731" y="1446"/>
                  <a:ext cx="152" cy="79"/>
                </a:xfrm>
                <a:custGeom>
                  <a:avLst/>
                  <a:gdLst>
                    <a:gd name="T0" fmla="*/ 67 w 152"/>
                    <a:gd name="T1" fmla="*/ 1 h 79"/>
                    <a:gd name="T2" fmla="*/ 51 w 152"/>
                    <a:gd name="T3" fmla="*/ 6 h 79"/>
                    <a:gd name="T4" fmla="*/ 40 w 152"/>
                    <a:gd name="T5" fmla="*/ 13 h 79"/>
                    <a:gd name="T6" fmla="*/ 15 w 152"/>
                    <a:gd name="T7" fmla="*/ 31 h 79"/>
                    <a:gd name="T8" fmla="*/ 7 w 152"/>
                    <a:gd name="T9" fmla="*/ 37 h 79"/>
                    <a:gd name="T10" fmla="*/ 0 w 152"/>
                    <a:gd name="T11" fmla="*/ 53 h 79"/>
                    <a:gd name="T12" fmla="*/ 5 w 152"/>
                    <a:gd name="T13" fmla="*/ 57 h 79"/>
                    <a:gd name="T14" fmla="*/ 18 w 152"/>
                    <a:gd name="T15" fmla="*/ 54 h 79"/>
                    <a:gd name="T16" fmla="*/ 25 w 152"/>
                    <a:gd name="T17" fmla="*/ 48 h 79"/>
                    <a:gd name="T18" fmla="*/ 41 w 152"/>
                    <a:gd name="T19" fmla="*/ 34 h 79"/>
                    <a:gd name="T20" fmla="*/ 49 w 152"/>
                    <a:gd name="T21" fmla="*/ 26 h 79"/>
                    <a:gd name="T22" fmla="*/ 71 w 152"/>
                    <a:gd name="T23" fmla="*/ 11 h 79"/>
                    <a:gd name="T24" fmla="*/ 62 w 152"/>
                    <a:gd name="T25" fmla="*/ 20 h 79"/>
                    <a:gd name="T26" fmla="*/ 43 w 152"/>
                    <a:gd name="T27" fmla="*/ 39 h 79"/>
                    <a:gd name="T28" fmla="*/ 35 w 152"/>
                    <a:gd name="T29" fmla="*/ 50 h 79"/>
                    <a:gd name="T30" fmla="*/ 26 w 152"/>
                    <a:gd name="T31" fmla="*/ 77 h 79"/>
                    <a:gd name="T32" fmla="*/ 34 w 152"/>
                    <a:gd name="T33" fmla="*/ 78 h 79"/>
                    <a:gd name="T34" fmla="*/ 46 w 152"/>
                    <a:gd name="T35" fmla="*/ 62 h 79"/>
                    <a:gd name="T36" fmla="*/ 53 w 152"/>
                    <a:gd name="T37" fmla="*/ 51 h 79"/>
                    <a:gd name="T38" fmla="*/ 65 w 152"/>
                    <a:gd name="T39" fmla="*/ 35 h 79"/>
                    <a:gd name="T40" fmla="*/ 73 w 152"/>
                    <a:gd name="T41" fmla="*/ 26 h 79"/>
                    <a:gd name="T42" fmla="*/ 79 w 152"/>
                    <a:gd name="T43" fmla="*/ 12 h 79"/>
                    <a:gd name="T44" fmla="*/ 82 w 152"/>
                    <a:gd name="T45" fmla="*/ 14 h 79"/>
                    <a:gd name="T46" fmla="*/ 86 w 152"/>
                    <a:gd name="T47" fmla="*/ 22 h 79"/>
                    <a:gd name="T48" fmla="*/ 89 w 152"/>
                    <a:gd name="T49" fmla="*/ 29 h 79"/>
                    <a:gd name="T50" fmla="*/ 100 w 152"/>
                    <a:gd name="T51" fmla="*/ 51 h 79"/>
                    <a:gd name="T52" fmla="*/ 103 w 152"/>
                    <a:gd name="T53" fmla="*/ 61 h 79"/>
                    <a:gd name="T54" fmla="*/ 118 w 152"/>
                    <a:gd name="T55" fmla="*/ 79 h 79"/>
                    <a:gd name="T56" fmla="*/ 124 w 152"/>
                    <a:gd name="T57" fmla="*/ 74 h 79"/>
                    <a:gd name="T58" fmla="*/ 121 w 152"/>
                    <a:gd name="T59" fmla="*/ 60 h 79"/>
                    <a:gd name="T60" fmla="*/ 115 w 152"/>
                    <a:gd name="T61" fmla="*/ 44 h 79"/>
                    <a:gd name="T62" fmla="*/ 102 w 152"/>
                    <a:gd name="T63" fmla="*/ 18 h 79"/>
                    <a:gd name="T64" fmla="*/ 98 w 152"/>
                    <a:gd name="T65" fmla="*/ 13 h 79"/>
                    <a:gd name="T66" fmla="*/ 89 w 152"/>
                    <a:gd name="T67" fmla="*/ 9 h 79"/>
                    <a:gd name="T68" fmla="*/ 98 w 152"/>
                    <a:gd name="T69" fmla="*/ 11 h 79"/>
                    <a:gd name="T70" fmla="*/ 115 w 152"/>
                    <a:gd name="T71" fmla="*/ 24 h 79"/>
                    <a:gd name="T72" fmla="*/ 121 w 152"/>
                    <a:gd name="T73" fmla="*/ 36 h 79"/>
                    <a:gd name="T74" fmla="*/ 132 w 152"/>
                    <a:gd name="T75" fmla="*/ 58 h 79"/>
                    <a:gd name="T76" fmla="*/ 135 w 152"/>
                    <a:gd name="T77" fmla="*/ 64 h 79"/>
                    <a:gd name="T78" fmla="*/ 148 w 152"/>
                    <a:gd name="T79" fmla="*/ 68 h 79"/>
                    <a:gd name="T80" fmla="*/ 152 w 152"/>
                    <a:gd name="T81" fmla="*/ 63 h 79"/>
                    <a:gd name="T82" fmla="*/ 149 w 152"/>
                    <a:gd name="T83" fmla="*/ 50 h 79"/>
                    <a:gd name="T84" fmla="*/ 144 w 152"/>
                    <a:gd name="T85" fmla="*/ 40 h 79"/>
                    <a:gd name="T86" fmla="*/ 127 w 152"/>
                    <a:gd name="T87" fmla="*/ 17 h 79"/>
                    <a:gd name="T88" fmla="*/ 117 w 152"/>
                    <a:gd name="T89" fmla="*/ 8 h 79"/>
                    <a:gd name="T90" fmla="*/ 87 w 152"/>
                    <a:gd name="T91" fmla="*/ 1 h 79"/>
                    <a:gd name="T92" fmla="*/ 84 w 152"/>
                    <a:gd name="T93" fmla="*/ 3 h 79"/>
                    <a:gd name="T94" fmla="*/ 73 w 152"/>
                    <a:gd name="T95" fmla="*/ 1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52" h="79">
                      <a:moveTo>
                        <a:pt x="73" y="1"/>
                      </a:moveTo>
                      <a:lnTo>
                        <a:pt x="67" y="1"/>
                      </a:lnTo>
                      <a:lnTo>
                        <a:pt x="58" y="3"/>
                      </a:lnTo>
                      <a:lnTo>
                        <a:pt x="51" y="6"/>
                      </a:lnTo>
                      <a:lnTo>
                        <a:pt x="51" y="6"/>
                      </a:lnTo>
                      <a:lnTo>
                        <a:pt x="40" y="13"/>
                      </a:lnTo>
                      <a:lnTo>
                        <a:pt x="25" y="23"/>
                      </a:lnTo>
                      <a:lnTo>
                        <a:pt x="15" y="31"/>
                      </a:lnTo>
                      <a:lnTo>
                        <a:pt x="15" y="31"/>
                      </a:lnTo>
                      <a:lnTo>
                        <a:pt x="7" y="37"/>
                      </a:lnTo>
                      <a:lnTo>
                        <a:pt x="1" y="45"/>
                      </a:lnTo>
                      <a:lnTo>
                        <a:pt x="0" y="53"/>
                      </a:lnTo>
                      <a:lnTo>
                        <a:pt x="0" y="53"/>
                      </a:lnTo>
                      <a:lnTo>
                        <a:pt x="5" y="57"/>
                      </a:lnTo>
                      <a:lnTo>
                        <a:pt x="12" y="57"/>
                      </a:lnTo>
                      <a:lnTo>
                        <a:pt x="18" y="54"/>
                      </a:lnTo>
                      <a:lnTo>
                        <a:pt x="18" y="54"/>
                      </a:lnTo>
                      <a:lnTo>
                        <a:pt x="25" y="48"/>
                      </a:lnTo>
                      <a:lnTo>
                        <a:pt x="35" y="39"/>
                      </a:lnTo>
                      <a:lnTo>
                        <a:pt x="41" y="34"/>
                      </a:lnTo>
                      <a:lnTo>
                        <a:pt x="41" y="34"/>
                      </a:lnTo>
                      <a:lnTo>
                        <a:pt x="49" y="26"/>
                      </a:lnTo>
                      <a:lnTo>
                        <a:pt x="62" y="16"/>
                      </a:lnTo>
                      <a:lnTo>
                        <a:pt x="71" y="11"/>
                      </a:lnTo>
                      <a:lnTo>
                        <a:pt x="71" y="11"/>
                      </a:lnTo>
                      <a:lnTo>
                        <a:pt x="62" y="20"/>
                      </a:lnTo>
                      <a:lnTo>
                        <a:pt x="51" y="30"/>
                      </a:lnTo>
                      <a:lnTo>
                        <a:pt x="43" y="39"/>
                      </a:lnTo>
                      <a:lnTo>
                        <a:pt x="43" y="39"/>
                      </a:lnTo>
                      <a:lnTo>
                        <a:pt x="35" y="50"/>
                      </a:lnTo>
                      <a:lnTo>
                        <a:pt x="25" y="65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34" y="78"/>
                      </a:lnTo>
                      <a:lnTo>
                        <a:pt x="42" y="72"/>
                      </a:lnTo>
                      <a:lnTo>
                        <a:pt x="46" y="62"/>
                      </a:lnTo>
                      <a:lnTo>
                        <a:pt x="46" y="62"/>
                      </a:lnTo>
                      <a:lnTo>
                        <a:pt x="53" y="51"/>
                      </a:lnTo>
                      <a:lnTo>
                        <a:pt x="60" y="41"/>
                      </a:lnTo>
                      <a:lnTo>
                        <a:pt x="65" y="35"/>
                      </a:lnTo>
                      <a:lnTo>
                        <a:pt x="65" y="35"/>
                      </a:lnTo>
                      <a:lnTo>
                        <a:pt x="73" y="26"/>
                      </a:lnTo>
                      <a:lnTo>
                        <a:pt x="77" y="17"/>
                      </a:lnTo>
                      <a:lnTo>
                        <a:pt x="79" y="12"/>
                      </a:lnTo>
                      <a:lnTo>
                        <a:pt x="79" y="12"/>
                      </a:lnTo>
                      <a:lnTo>
                        <a:pt x="82" y="14"/>
                      </a:lnTo>
                      <a:lnTo>
                        <a:pt x="85" y="18"/>
                      </a:lnTo>
                      <a:lnTo>
                        <a:pt x="86" y="22"/>
                      </a:lnTo>
                      <a:lnTo>
                        <a:pt x="86" y="22"/>
                      </a:lnTo>
                      <a:lnTo>
                        <a:pt x="89" y="29"/>
                      </a:lnTo>
                      <a:lnTo>
                        <a:pt x="96" y="42"/>
                      </a:lnTo>
                      <a:lnTo>
                        <a:pt x="100" y="51"/>
                      </a:lnTo>
                      <a:lnTo>
                        <a:pt x="100" y="51"/>
                      </a:lnTo>
                      <a:lnTo>
                        <a:pt x="103" y="61"/>
                      </a:lnTo>
                      <a:lnTo>
                        <a:pt x="108" y="74"/>
                      </a:lnTo>
                      <a:lnTo>
                        <a:pt x="118" y="79"/>
                      </a:lnTo>
                      <a:lnTo>
                        <a:pt x="118" y="79"/>
                      </a:lnTo>
                      <a:lnTo>
                        <a:pt x="124" y="74"/>
                      </a:lnTo>
                      <a:lnTo>
                        <a:pt x="124" y="68"/>
                      </a:lnTo>
                      <a:lnTo>
                        <a:pt x="121" y="60"/>
                      </a:lnTo>
                      <a:lnTo>
                        <a:pt x="121" y="60"/>
                      </a:lnTo>
                      <a:lnTo>
                        <a:pt x="115" y="44"/>
                      </a:lnTo>
                      <a:lnTo>
                        <a:pt x="107" y="28"/>
                      </a:lnTo>
                      <a:lnTo>
                        <a:pt x="102" y="18"/>
                      </a:lnTo>
                      <a:lnTo>
                        <a:pt x="102" y="18"/>
                      </a:lnTo>
                      <a:lnTo>
                        <a:pt x="98" y="13"/>
                      </a:lnTo>
                      <a:lnTo>
                        <a:pt x="93" y="10"/>
                      </a:lnTo>
                      <a:lnTo>
                        <a:pt x="89" y="9"/>
                      </a:lnTo>
                      <a:lnTo>
                        <a:pt x="89" y="9"/>
                      </a:lnTo>
                      <a:lnTo>
                        <a:pt x="98" y="11"/>
                      </a:lnTo>
                      <a:lnTo>
                        <a:pt x="107" y="17"/>
                      </a:lnTo>
                      <a:lnTo>
                        <a:pt x="115" y="24"/>
                      </a:lnTo>
                      <a:lnTo>
                        <a:pt x="115" y="24"/>
                      </a:lnTo>
                      <a:lnTo>
                        <a:pt x="121" y="36"/>
                      </a:lnTo>
                      <a:lnTo>
                        <a:pt x="128" y="49"/>
                      </a:lnTo>
                      <a:lnTo>
                        <a:pt x="132" y="58"/>
                      </a:lnTo>
                      <a:lnTo>
                        <a:pt x="132" y="58"/>
                      </a:lnTo>
                      <a:lnTo>
                        <a:pt x="135" y="64"/>
                      </a:lnTo>
                      <a:lnTo>
                        <a:pt x="141" y="68"/>
                      </a:lnTo>
                      <a:lnTo>
                        <a:pt x="148" y="68"/>
                      </a:lnTo>
                      <a:lnTo>
                        <a:pt x="148" y="68"/>
                      </a:lnTo>
                      <a:lnTo>
                        <a:pt x="152" y="63"/>
                      </a:lnTo>
                      <a:lnTo>
                        <a:pt x="152" y="57"/>
                      </a:lnTo>
                      <a:lnTo>
                        <a:pt x="149" y="50"/>
                      </a:lnTo>
                      <a:lnTo>
                        <a:pt x="149" y="50"/>
                      </a:lnTo>
                      <a:lnTo>
                        <a:pt x="144" y="40"/>
                      </a:lnTo>
                      <a:lnTo>
                        <a:pt x="136" y="27"/>
                      </a:lnTo>
                      <a:lnTo>
                        <a:pt x="127" y="17"/>
                      </a:lnTo>
                      <a:lnTo>
                        <a:pt x="127" y="17"/>
                      </a:lnTo>
                      <a:lnTo>
                        <a:pt x="117" y="8"/>
                      </a:lnTo>
                      <a:lnTo>
                        <a:pt x="104" y="0"/>
                      </a:lnTo>
                      <a:lnTo>
                        <a:pt x="87" y="1"/>
                      </a:lnTo>
                      <a:lnTo>
                        <a:pt x="87" y="1"/>
                      </a:lnTo>
                      <a:lnTo>
                        <a:pt x="84" y="3"/>
                      </a:lnTo>
                      <a:lnTo>
                        <a:pt x="79" y="3"/>
                      </a:lnTo>
                      <a:lnTo>
                        <a:pt x="73" y="1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0478" name="Group 142"/>
            <p:cNvGrpSpPr>
              <a:grpSpLocks/>
            </p:cNvGrpSpPr>
            <p:nvPr/>
          </p:nvGrpSpPr>
          <p:grpSpPr bwMode="auto">
            <a:xfrm>
              <a:off x="564" y="1749"/>
              <a:ext cx="808" cy="804"/>
              <a:chOff x="154" y="1326"/>
              <a:chExt cx="808" cy="804"/>
            </a:xfrm>
          </p:grpSpPr>
          <p:sp>
            <p:nvSpPr>
              <p:cNvPr id="270479" name="Freeform 143"/>
              <p:cNvSpPr>
                <a:spLocks/>
              </p:cNvSpPr>
              <p:nvPr/>
            </p:nvSpPr>
            <p:spPr bwMode="auto">
              <a:xfrm>
                <a:off x="154" y="1326"/>
                <a:ext cx="808" cy="804"/>
              </a:xfrm>
              <a:custGeom>
                <a:avLst/>
                <a:gdLst>
                  <a:gd name="T0" fmla="*/ 1 w 808"/>
                  <a:gd name="T1" fmla="*/ 408 h 804"/>
                  <a:gd name="T2" fmla="*/ 6 w 808"/>
                  <a:gd name="T3" fmla="*/ 360 h 804"/>
                  <a:gd name="T4" fmla="*/ 16 w 808"/>
                  <a:gd name="T5" fmla="*/ 313 h 804"/>
                  <a:gd name="T6" fmla="*/ 30 w 808"/>
                  <a:gd name="T7" fmla="*/ 267 h 804"/>
                  <a:gd name="T8" fmla="*/ 49 w 808"/>
                  <a:gd name="T9" fmla="*/ 224 h 804"/>
                  <a:gd name="T10" fmla="*/ 72 w 808"/>
                  <a:gd name="T11" fmla="*/ 183 h 804"/>
                  <a:gd name="T12" fmla="*/ 100 w 808"/>
                  <a:gd name="T13" fmla="*/ 144 h 804"/>
                  <a:gd name="T14" fmla="*/ 131 w 808"/>
                  <a:gd name="T15" fmla="*/ 109 h 804"/>
                  <a:gd name="T16" fmla="*/ 149 w 808"/>
                  <a:gd name="T17" fmla="*/ 92 h 804"/>
                  <a:gd name="T18" fmla="*/ 188 w 808"/>
                  <a:gd name="T19" fmla="*/ 62 h 804"/>
                  <a:gd name="T20" fmla="*/ 229 w 808"/>
                  <a:gd name="T21" fmla="*/ 38 h 804"/>
                  <a:gd name="T22" fmla="*/ 272 w 808"/>
                  <a:gd name="T23" fmla="*/ 20 h 804"/>
                  <a:gd name="T24" fmla="*/ 317 w 808"/>
                  <a:gd name="T25" fmla="*/ 7 h 804"/>
                  <a:gd name="T26" fmla="*/ 363 w 808"/>
                  <a:gd name="T27" fmla="*/ 1 h 804"/>
                  <a:gd name="T28" fmla="*/ 387 w 808"/>
                  <a:gd name="T29" fmla="*/ 0 h 804"/>
                  <a:gd name="T30" fmla="*/ 431 w 808"/>
                  <a:gd name="T31" fmla="*/ 3 h 804"/>
                  <a:gd name="T32" fmla="*/ 475 w 808"/>
                  <a:gd name="T33" fmla="*/ 11 h 804"/>
                  <a:gd name="T34" fmla="*/ 519 w 808"/>
                  <a:gd name="T35" fmla="*/ 25 h 804"/>
                  <a:gd name="T36" fmla="*/ 560 w 808"/>
                  <a:gd name="T37" fmla="*/ 43 h 804"/>
                  <a:gd name="T38" fmla="*/ 601 w 808"/>
                  <a:gd name="T39" fmla="*/ 66 h 804"/>
                  <a:gd name="T40" fmla="*/ 640 w 808"/>
                  <a:gd name="T41" fmla="*/ 94 h 804"/>
                  <a:gd name="T42" fmla="*/ 676 w 808"/>
                  <a:gd name="T43" fmla="*/ 126 h 804"/>
                  <a:gd name="T44" fmla="*/ 693 w 808"/>
                  <a:gd name="T45" fmla="*/ 145 h 804"/>
                  <a:gd name="T46" fmla="*/ 725 w 808"/>
                  <a:gd name="T47" fmla="*/ 184 h 804"/>
                  <a:gd name="T48" fmla="*/ 752 w 808"/>
                  <a:gd name="T49" fmla="*/ 226 h 804"/>
                  <a:gd name="T50" fmla="*/ 773 w 808"/>
                  <a:gd name="T51" fmla="*/ 270 h 804"/>
                  <a:gd name="T52" fmla="*/ 790 w 808"/>
                  <a:gd name="T53" fmla="*/ 316 h 804"/>
                  <a:gd name="T54" fmla="*/ 802 w 808"/>
                  <a:gd name="T55" fmla="*/ 362 h 804"/>
                  <a:gd name="T56" fmla="*/ 808 w 808"/>
                  <a:gd name="T57" fmla="*/ 409 h 804"/>
                  <a:gd name="T58" fmla="*/ 808 w 808"/>
                  <a:gd name="T59" fmla="*/ 432 h 804"/>
                  <a:gd name="T60" fmla="*/ 806 w 808"/>
                  <a:gd name="T61" fmla="*/ 477 h 804"/>
                  <a:gd name="T62" fmla="*/ 799 w 808"/>
                  <a:gd name="T63" fmla="*/ 519 h 804"/>
                  <a:gd name="T64" fmla="*/ 789 w 808"/>
                  <a:gd name="T65" fmla="*/ 559 h 804"/>
                  <a:gd name="T66" fmla="*/ 774 w 808"/>
                  <a:gd name="T67" fmla="*/ 596 h 804"/>
                  <a:gd name="T68" fmla="*/ 755 w 808"/>
                  <a:gd name="T69" fmla="*/ 631 h 804"/>
                  <a:gd name="T70" fmla="*/ 733 w 808"/>
                  <a:gd name="T71" fmla="*/ 663 h 804"/>
                  <a:gd name="T72" fmla="*/ 706 w 808"/>
                  <a:gd name="T73" fmla="*/ 693 h 804"/>
                  <a:gd name="T74" fmla="*/ 677 w 808"/>
                  <a:gd name="T75" fmla="*/ 719 h 804"/>
                  <a:gd name="T76" fmla="*/ 645 w 808"/>
                  <a:gd name="T77" fmla="*/ 742 h 804"/>
                  <a:gd name="T78" fmla="*/ 610 w 808"/>
                  <a:gd name="T79" fmla="*/ 762 h 804"/>
                  <a:gd name="T80" fmla="*/ 572 w 808"/>
                  <a:gd name="T81" fmla="*/ 778 h 804"/>
                  <a:gd name="T82" fmla="*/ 531 w 808"/>
                  <a:gd name="T83" fmla="*/ 790 h 804"/>
                  <a:gd name="T84" fmla="*/ 488 w 808"/>
                  <a:gd name="T85" fmla="*/ 798 h 804"/>
                  <a:gd name="T86" fmla="*/ 443 w 808"/>
                  <a:gd name="T87" fmla="*/ 802 h 804"/>
                  <a:gd name="T88" fmla="*/ 419 w 808"/>
                  <a:gd name="T89" fmla="*/ 804 h 804"/>
                  <a:gd name="T90" fmla="*/ 370 w 808"/>
                  <a:gd name="T91" fmla="*/ 801 h 804"/>
                  <a:gd name="T92" fmla="*/ 323 w 808"/>
                  <a:gd name="T93" fmla="*/ 794 h 804"/>
                  <a:gd name="T94" fmla="*/ 277 w 808"/>
                  <a:gd name="T95" fmla="*/ 782 h 804"/>
                  <a:gd name="T96" fmla="*/ 233 w 808"/>
                  <a:gd name="T97" fmla="*/ 767 h 804"/>
                  <a:gd name="T98" fmla="*/ 192 w 808"/>
                  <a:gd name="T99" fmla="*/ 747 h 804"/>
                  <a:gd name="T100" fmla="*/ 154 w 808"/>
                  <a:gd name="T101" fmla="*/ 723 h 804"/>
                  <a:gd name="T102" fmla="*/ 119 w 808"/>
                  <a:gd name="T103" fmla="*/ 695 h 804"/>
                  <a:gd name="T104" fmla="*/ 102 w 808"/>
                  <a:gd name="T105" fmla="*/ 680 h 804"/>
                  <a:gd name="T106" fmla="*/ 69 w 808"/>
                  <a:gd name="T107" fmla="*/ 642 h 804"/>
                  <a:gd name="T108" fmla="*/ 42 w 808"/>
                  <a:gd name="T109" fmla="*/ 601 h 804"/>
                  <a:gd name="T110" fmla="*/ 21 w 808"/>
                  <a:gd name="T111" fmla="*/ 556 h 804"/>
                  <a:gd name="T112" fmla="*/ 8 w 808"/>
                  <a:gd name="T113" fmla="*/ 508 h 804"/>
                  <a:gd name="T114" fmla="*/ 1 w 808"/>
                  <a:gd name="T115" fmla="*/ 458 h 804"/>
                  <a:gd name="T116" fmla="*/ 0 w 808"/>
                  <a:gd name="T117" fmla="*/ 432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08" h="804">
                    <a:moveTo>
                      <a:pt x="0" y="432"/>
                    </a:moveTo>
                    <a:lnTo>
                      <a:pt x="1" y="408"/>
                    </a:lnTo>
                    <a:lnTo>
                      <a:pt x="2" y="384"/>
                    </a:lnTo>
                    <a:lnTo>
                      <a:pt x="6" y="360"/>
                    </a:lnTo>
                    <a:lnTo>
                      <a:pt x="10" y="336"/>
                    </a:lnTo>
                    <a:lnTo>
                      <a:pt x="16" y="313"/>
                    </a:lnTo>
                    <a:lnTo>
                      <a:pt x="22" y="290"/>
                    </a:lnTo>
                    <a:lnTo>
                      <a:pt x="30" y="267"/>
                    </a:lnTo>
                    <a:lnTo>
                      <a:pt x="39" y="245"/>
                    </a:lnTo>
                    <a:lnTo>
                      <a:pt x="49" y="224"/>
                    </a:lnTo>
                    <a:lnTo>
                      <a:pt x="60" y="203"/>
                    </a:lnTo>
                    <a:lnTo>
                      <a:pt x="72" y="183"/>
                    </a:lnTo>
                    <a:lnTo>
                      <a:pt x="86" y="163"/>
                    </a:lnTo>
                    <a:lnTo>
                      <a:pt x="100" y="144"/>
                    </a:lnTo>
                    <a:lnTo>
                      <a:pt x="115" y="126"/>
                    </a:lnTo>
                    <a:lnTo>
                      <a:pt x="131" y="109"/>
                    </a:lnTo>
                    <a:lnTo>
                      <a:pt x="131" y="109"/>
                    </a:lnTo>
                    <a:lnTo>
                      <a:pt x="149" y="92"/>
                    </a:lnTo>
                    <a:lnTo>
                      <a:pt x="168" y="77"/>
                    </a:lnTo>
                    <a:lnTo>
                      <a:pt x="188" y="62"/>
                    </a:lnTo>
                    <a:lnTo>
                      <a:pt x="208" y="49"/>
                    </a:lnTo>
                    <a:lnTo>
                      <a:pt x="229" y="38"/>
                    </a:lnTo>
                    <a:lnTo>
                      <a:pt x="250" y="28"/>
                    </a:lnTo>
                    <a:lnTo>
                      <a:pt x="272" y="20"/>
                    </a:lnTo>
                    <a:lnTo>
                      <a:pt x="294" y="12"/>
                    </a:lnTo>
                    <a:lnTo>
                      <a:pt x="317" y="7"/>
                    </a:lnTo>
                    <a:lnTo>
                      <a:pt x="340" y="3"/>
                    </a:lnTo>
                    <a:lnTo>
                      <a:pt x="363" y="1"/>
                    </a:lnTo>
                    <a:lnTo>
                      <a:pt x="387" y="0"/>
                    </a:lnTo>
                    <a:lnTo>
                      <a:pt x="387" y="0"/>
                    </a:lnTo>
                    <a:lnTo>
                      <a:pt x="409" y="1"/>
                    </a:lnTo>
                    <a:lnTo>
                      <a:pt x="431" y="3"/>
                    </a:lnTo>
                    <a:lnTo>
                      <a:pt x="453" y="6"/>
                    </a:lnTo>
                    <a:lnTo>
                      <a:pt x="475" y="11"/>
                    </a:lnTo>
                    <a:lnTo>
                      <a:pt x="497" y="17"/>
                    </a:lnTo>
                    <a:lnTo>
                      <a:pt x="519" y="25"/>
                    </a:lnTo>
                    <a:lnTo>
                      <a:pt x="540" y="33"/>
                    </a:lnTo>
                    <a:lnTo>
                      <a:pt x="560" y="43"/>
                    </a:lnTo>
                    <a:lnTo>
                      <a:pt x="581" y="54"/>
                    </a:lnTo>
                    <a:lnTo>
                      <a:pt x="601" y="66"/>
                    </a:lnTo>
                    <a:lnTo>
                      <a:pt x="620" y="80"/>
                    </a:lnTo>
                    <a:lnTo>
                      <a:pt x="640" y="94"/>
                    </a:lnTo>
                    <a:lnTo>
                      <a:pt x="658" y="110"/>
                    </a:lnTo>
                    <a:lnTo>
                      <a:pt x="676" y="126"/>
                    </a:lnTo>
                    <a:lnTo>
                      <a:pt x="676" y="126"/>
                    </a:lnTo>
                    <a:lnTo>
                      <a:pt x="693" y="145"/>
                    </a:lnTo>
                    <a:lnTo>
                      <a:pt x="710" y="164"/>
                    </a:lnTo>
                    <a:lnTo>
                      <a:pt x="725" y="184"/>
                    </a:lnTo>
                    <a:lnTo>
                      <a:pt x="739" y="205"/>
                    </a:lnTo>
                    <a:lnTo>
                      <a:pt x="752" y="226"/>
                    </a:lnTo>
                    <a:lnTo>
                      <a:pt x="763" y="248"/>
                    </a:lnTo>
                    <a:lnTo>
                      <a:pt x="773" y="270"/>
                    </a:lnTo>
                    <a:lnTo>
                      <a:pt x="783" y="293"/>
                    </a:lnTo>
                    <a:lnTo>
                      <a:pt x="790" y="316"/>
                    </a:lnTo>
                    <a:lnTo>
                      <a:pt x="797" y="338"/>
                    </a:lnTo>
                    <a:lnTo>
                      <a:pt x="802" y="362"/>
                    </a:lnTo>
                    <a:lnTo>
                      <a:pt x="805" y="385"/>
                    </a:lnTo>
                    <a:lnTo>
                      <a:pt x="808" y="409"/>
                    </a:lnTo>
                    <a:lnTo>
                      <a:pt x="808" y="432"/>
                    </a:lnTo>
                    <a:lnTo>
                      <a:pt x="808" y="432"/>
                    </a:lnTo>
                    <a:lnTo>
                      <a:pt x="808" y="455"/>
                    </a:lnTo>
                    <a:lnTo>
                      <a:pt x="806" y="477"/>
                    </a:lnTo>
                    <a:lnTo>
                      <a:pt x="804" y="498"/>
                    </a:lnTo>
                    <a:lnTo>
                      <a:pt x="799" y="519"/>
                    </a:lnTo>
                    <a:lnTo>
                      <a:pt x="795" y="539"/>
                    </a:lnTo>
                    <a:lnTo>
                      <a:pt x="789" y="559"/>
                    </a:lnTo>
                    <a:lnTo>
                      <a:pt x="782" y="578"/>
                    </a:lnTo>
                    <a:lnTo>
                      <a:pt x="774" y="596"/>
                    </a:lnTo>
                    <a:lnTo>
                      <a:pt x="765" y="614"/>
                    </a:lnTo>
                    <a:lnTo>
                      <a:pt x="755" y="631"/>
                    </a:lnTo>
                    <a:lnTo>
                      <a:pt x="744" y="647"/>
                    </a:lnTo>
                    <a:lnTo>
                      <a:pt x="733" y="663"/>
                    </a:lnTo>
                    <a:lnTo>
                      <a:pt x="720" y="678"/>
                    </a:lnTo>
                    <a:lnTo>
                      <a:pt x="706" y="693"/>
                    </a:lnTo>
                    <a:lnTo>
                      <a:pt x="693" y="706"/>
                    </a:lnTo>
                    <a:lnTo>
                      <a:pt x="677" y="719"/>
                    </a:lnTo>
                    <a:lnTo>
                      <a:pt x="662" y="731"/>
                    </a:lnTo>
                    <a:lnTo>
                      <a:pt x="645" y="742"/>
                    </a:lnTo>
                    <a:lnTo>
                      <a:pt x="628" y="753"/>
                    </a:lnTo>
                    <a:lnTo>
                      <a:pt x="610" y="762"/>
                    </a:lnTo>
                    <a:lnTo>
                      <a:pt x="591" y="770"/>
                    </a:lnTo>
                    <a:lnTo>
                      <a:pt x="572" y="778"/>
                    </a:lnTo>
                    <a:lnTo>
                      <a:pt x="551" y="784"/>
                    </a:lnTo>
                    <a:lnTo>
                      <a:pt x="531" y="790"/>
                    </a:lnTo>
                    <a:lnTo>
                      <a:pt x="509" y="795"/>
                    </a:lnTo>
                    <a:lnTo>
                      <a:pt x="488" y="798"/>
                    </a:lnTo>
                    <a:lnTo>
                      <a:pt x="465" y="801"/>
                    </a:lnTo>
                    <a:lnTo>
                      <a:pt x="443" y="802"/>
                    </a:lnTo>
                    <a:lnTo>
                      <a:pt x="419" y="804"/>
                    </a:lnTo>
                    <a:lnTo>
                      <a:pt x="419" y="804"/>
                    </a:lnTo>
                    <a:lnTo>
                      <a:pt x="394" y="802"/>
                    </a:lnTo>
                    <a:lnTo>
                      <a:pt x="370" y="801"/>
                    </a:lnTo>
                    <a:lnTo>
                      <a:pt x="346" y="798"/>
                    </a:lnTo>
                    <a:lnTo>
                      <a:pt x="323" y="794"/>
                    </a:lnTo>
                    <a:lnTo>
                      <a:pt x="300" y="789"/>
                    </a:lnTo>
                    <a:lnTo>
                      <a:pt x="277" y="782"/>
                    </a:lnTo>
                    <a:lnTo>
                      <a:pt x="255" y="775"/>
                    </a:lnTo>
                    <a:lnTo>
                      <a:pt x="233" y="767"/>
                    </a:lnTo>
                    <a:lnTo>
                      <a:pt x="212" y="757"/>
                    </a:lnTo>
                    <a:lnTo>
                      <a:pt x="192" y="747"/>
                    </a:lnTo>
                    <a:lnTo>
                      <a:pt x="172" y="736"/>
                    </a:lnTo>
                    <a:lnTo>
                      <a:pt x="154" y="723"/>
                    </a:lnTo>
                    <a:lnTo>
                      <a:pt x="136" y="710"/>
                    </a:lnTo>
                    <a:lnTo>
                      <a:pt x="119" y="695"/>
                    </a:lnTo>
                    <a:lnTo>
                      <a:pt x="102" y="680"/>
                    </a:lnTo>
                    <a:lnTo>
                      <a:pt x="102" y="680"/>
                    </a:lnTo>
                    <a:lnTo>
                      <a:pt x="85" y="661"/>
                    </a:lnTo>
                    <a:lnTo>
                      <a:pt x="69" y="642"/>
                    </a:lnTo>
                    <a:lnTo>
                      <a:pt x="54" y="621"/>
                    </a:lnTo>
                    <a:lnTo>
                      <a:pt x="42" y="601"/>
                    </a:lnTo>
                    <a:lnTo>
                      <a:pt x="31" y="578"/>
                    </a:lnTo>
                    <a:lnTo>
                      <a:pt x="21" y="556"/>
                    </a:lnTo>
                    <a:lnTo>
                      <a:pt x="14" y="532"/>
                    </a:lnTo>
                    <a:lnTo>
                      <a:pt x="8" y="508"/>
                    </a:lnTo>
                    <a:lnTo>
                      <a:pt x="3" y="483"/>
                    </a:lnTo>
                    <a:lnTo>
                      <a:pt x="1" y="458"/>
                    </a:lnTo>
                    <a:lnTo>
                      <a:pt x="0" y="432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480" name="Freeform 144"/>
              <p:cNvSpPr>
                <a:spLocks/>
              </p:cNvSpPr>
              <p:nvPr/>
            </p:nvSpPr>
            <p:spPr bwMode="auto">
              <a:xfrm>
                <a:off x="169" y="1341"/>
                <a:ext cx="778" cy="773"/>
              </a:xfrm>
              <a:custGeom>
                <a:avLst/>
                <a:gdLst>
                  <a:gd name="T0" fmla="*/ 427 w 778"/>
                  <a:gd name="T1" fmla="*/ 773 h 773"/>
                  <a:gd name="T2" fmla="*/ 471 w 778"/>
                  <a:gd name="T3" fmla="*/ 768 h 773"/>
                  <a:gd name="T4" fmla="*/ 513 w 778"/>
                  <a:gd name="T5" fmla="*/ 760 h 773"/>
                  <a:gd name="T6" fmla="*/ 553 w 778"/>
                  <a:gd name="T7" fmla="*/ 748 h 773"/>
                  <a:gd name="T8" fmla="*/ 591 w 778"/>
                  <a:gd name="T9" fmla="*/ 732 h 773"/>
                  <a:gd name="T10" fmla="*/ 625 w 778"/>
                  <a:gd name="T11" fmla="*/ 712 h 773"/>
                  <a:gd name="T12" fmla="*/ 657 w 778"/>
                  <a:gd name="T13" fmla="*/ 689 h 773"/>
                  <a:gd name="T14" fmla="*/ 686 w 778"/>
                  <a:gd name="T15" fmla="*/ 662 h 773"/>
                  <a:gd name="T16" fmla="*/ 711 w 778"/>
                  <a:gd name="T17" fmla="*/ 632 h 773"/>
                  <a:gd name="T18" fmla="*/ 732 w 778"/>
                  <a:gd name="T19" fmla="*/ 599 h 773"/>
                  <a:gd name="T20" fmla="*/ 750 w 778"/>
                  <a:gd name="T21" fmla="*/ 564 h 773"/>
                  <a:gd name="T22" fmla="*/ 764 w 778"/>
                  <a:gd name="T23" fmla="*/ 525 h 773"/>
                  <a:gd name="T24" fmla="*/ 773 w 778"/>
                  <a:gd name="T25" fmla="*/ 484 h 773"/>
                  <a:gd name="T26" fmla="*/ 778 w 778"/>
                  <a:gd name="T27" fmla="*/ 440 h 773"/>
                  <a:gd name="T28" fmla="*/ 778 w 778"/>
                  <a:gd name="T29" fmla="*/ 417 h 773"/>
                  <a:gd name="T30" fmla="*/ 776 w 778"/>
                  <a:gd name="T31" fmla="*/ 376 h 773"/>
                  <a:gd name="T32" fmla="*/ 769 w 778"/>
                  <a:gd name="T33" fmla="*/ 336 h 773"/>
                  <a:gd name="T34" fmla="*/ 758 w 778"/>
                  <a:gd name="T35" fmla="*/ 296 h 773"/>
                  <a:gd name="T36" fmla="*/ 743 w 778"/>
                  <a:gd name="T37" fmla="*/ 257 h 773"/>
                  <a:gd name="T38" fmla="*/ 724 w 778"/>
                  <a:gd name="T39" fmla="*/ 220 h 773"/>
                  <a:gd name="T40" fmla="*/ 702 w 778"/>
                  <a:gd name="T41" fmla="*/ 185 h 773"/>
                  <a:gd name="T42" fmla="*/ 677 w 778"/>
                  <a:gd name="T43" fmla="*/ 151 h 773"/>
                  <a:gd name="T44" fmla="*/ 648 w 778"/>
                  <a:gd name="T45" fmla="*/ 121 h 773"/>
                  <a:gd name="T46" fmla="*/ 618 w 778"/>
                  <a:gd name="T47" fmla="*/ 93 h 773"/>
                  <a:gd name="T48" fmla="*/ 584 w 778"/>
                  <a:gd name="T49" fmla="*/ 68 h 773"/>
                  <a:gd name="T50" fmla="*/ 549 w 778"/>
                  <a:gd name="T51" fmla="*/ 47 h 773"/>
                  <a:gd name="T52" fmla="*/ 512 w 778"/>
                  <a:gd name="T53" fmla="*/ 29 h 773"/>
                  <a:gd name="T54" fmla="*/ 473 w 778"/>
                  <a:gd name="T55" fmla="*/ 15 h 773"/>
                  <a:gd name="T56" fmla="*/ 433 w 778"/>
                  <a:gd name="T57" fmla="*/ 6 h 773"/>
                  <a:gd name="T58" fmla="*/ 393 w 778"/>
                  <a:gd name="T59" fmla="*/ 1 h 773"/>
                  <a:gd name="T60" fmla="*/ 372 w 778"/>
                  <a:gd name="T61" fmla="*/ 0 h 773"/>
                  <a:gd name="T62" fmla="*/ 330 w 778"/>
                  <a:gd name="T63" fmla="*/ 3 h 773"/>
                  <a:gd name="T64" fmla="*/ 290 w 778"/>
                  <a:gd name="T65" fmla="*/ 11 h 773"/>
                  <a:gd name="T66" fmla="*/ 251 w 778"/>
                  <a:gd name="T67" fmla="*/ 23 h 773"/>
                  <a:gd name="T68" fmla="*/ 214 w 778"/>
                  <a:gd name="T69" fmla="*/ 40 h 773"/>
                  <a:gd name="T70" fmla="*/ 180 w 778"/>
                  <a:gd name="T71" fmla="*/ 61 h 773"/>
                  <a:gd name="T72" fmla="*/ 148 w 778"/>
                  <a:gd name="T73" fmla="*/ 85 h 773"/>
                  <a:gd name="T74" fmla="*/ 119 w 778"/>
                  <a:gd name="T75" fmla="*/ 113 h 773"/>
                  <a:gd name="T76" fmla="*/ 93 w 778"/>
                  <a:gd name="T77" fmla="*/ 144 h 773"/>
                  <a:gd name="T78" fmla="*/ 69 w 778"/>
                  <a:gd name="T79" fmla="*/ 178 h 773"/>
                  <a:gd name="T80" fmla="*/ 49 w 778"/>
                  <a:gd name="T81" fmla="*/ 214 h 773"/>
                  <a:gd name="T82" fmla="*/ 32 w 778"/>
                  <a:gd name="T83" fmla="*/ 252 h 773"/>
                  <a:gd name="T84" fmla="*/ 18 w 778"/>
                  <a:gd name="T85" fmla="*/ 292 h 773"/>
                  <a:gd name="T86" fmla="*/ 8 w 778"/>
                  <a:gd name="T87" fmla="*/ 333 h 773"/>
                  <a:gd name="T88" fmla="*/ 2 w 778"/>
                  <a:gd name="T89" fmla="*/ 375 h 773"/>
                  <a:gd name="T90" fmla="*/ 0 w 778"/>
                  <a:gd name="T91" fmla="*/ 417 h 773"/>
                  <a:gd name="T92" fmla="*/ 1 w 778"/>
                  <a:gd name="T93" fmla="*/ 440 h 773"/>
                  <a:gd name="T94" fmla="*/ 6 w 778"/>
                  <a:gd name="T95" fmla="*/ 482 h 773"/>
                  <a:gd name="T96" fmla="*/ 16 w 778"/>
                  <a:gd name="T97" fmla="*/ 522 h 773"/>
                  <a:gd name="T98" fmla="*/ 31 w 778"/>
                  <a:gd name="T99" fmla="*/ 559 h 773"/>
                  <a:gd name="T100" fmla="*/ 50 w 778"/>
                  <a:gd name="T101" fmla="*/ 594 h 773"/>
                  <a:gd name="T102" fmla="*/ 73 w 778"/>
                  <a:gd name="T103" fmla="*/ 626 h 773"/>
                  <a:gd name="T104" fmla="*/ 99 w 778"/>
                  <a:gd name="T105" fmla="*/ 655 h 773"/>
                  <a:gd name="T106" fmla="*/ 129 w 778"/>
                  <a:gd name="T107" fmla="*/ 682 h 773"/>
                  <a:gd name="T108" fmla="*/ 162 w 778"/>
                  <a:gd name="T109" fmla="*/ 705 h 773"/>
                  <a:gd name="T110" fmla="*/ 198 w 778"/>
                  <a:gd name="T111" fmla="*/ 725 h 773"/>
                  <a:gd name="T112" fmla="*/ 235 w 778"/>
                  <a:gd name="T113" fmla="*/ 742 h 773"/>
                  <a:gd name="T114" fmla="*/ 275 w 778"/>
                  <a:gd name="T115" fmla="*/ 756 h 773"/>
                  <a:gd name="T116" fmla="*/ 317 w 778"/>
                  <a:gd name="T117" fmla="*/ 765 h 773"/>
                  <a:gd name="T118" fmla="*/ 360 w 778"/>
                  <a:gd name="T119" fmla="*/ 771 h 773"/>
                  <a:gd name="T120" fmla="*/ 404 w 778"/>
                  <a:gd name="T121" fmla="*/ 77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78" h="773">
                    <a:moveTo>
                      <a:pt x="404" y="773"/>
                    </a:moveTo>
                    <a:lnTo>
                      <a:pt x="427" y="773"/>
                    </a:lnTo>
                    <a:lnTo>
                      <a:pt x="449" y="771"/>
                    </a:lnTo>
                    <a:lnTo>
                      <a:pt x="471" y="768"/>
                    </a:lnTo>
                    <a:lnTo>
                      <a:pt x="492" y="765"/>
                    </a:lnTo>
                    <a:lnTo>
                      <a:pt x="513" y="760"/>
                    </a:lnTo>
                    <a:lnTo>
                      <a:pt x="533" y="754"/>
                    </a:lnTo>
                    <a:lnTo>
                      <a:pt x="553" y="748"/>
                    </a:lnTo>
                    <a:lnTo>
                      <a:pt x="572" y="740"/>
                    </a:lnTo>
                    <a:lnTo>
                      <a:pt x="591" y="732"/>
                    </a:lnTo>
                    <a:lnTo>
                      <a:pt x="608" y="722"/>
                    </a:lnTo>
                    <a:lnTo>
                      <a:pt x="625" y="712"/>
                    </a:lnTo>
                    <a:lnTo>
                      <a:pt x="642" y="700"/>
                    </a:lnTo>
                    <a:lnTo>
                      <a:pt x="657" y="689"/>
                    </a:lnTo>
                    <a:lnTo>
                      <a:pt x="672" y="675"/>
                    </a:lnTo>
                    <a:lnTo>
                      <a:pt x="686" y="662"/>
                    </a:lnTo>
                    <a:lnTo>
                      <a:pt x="698" y="647"/>
                    </a:lnTo>
                    <a:lnTo>
                      <a:pt x="711" y="632"/>
                    </a:lnTo>
                    <a:lnTo>
                      <a:pt x="722" y="616"/>
                    </a:lnTo>
                    <a:lnTo>
                      <a:pt x="732" y="599"/>
                    </a:lnTo>
                    <a:lnTo>
                      <a:pt x="741" y="582"/>
                    </a:lnTo>
                    <a:lnTo>
                      <a:pt x="750" y="564"/>
                    </a:lnTo>
                    <a:lnTo>
                      <a:pt x="757" y="545"/>
                    </a:lnTo>
                    <a:lnTo>
                      <a:pt x="764" y="525"/>
                    </a:lnTo>
                    <a:lnTo>
                      <a:pt x="768" y="505"/>
                    </a:lnTo>
                    <a:lnTo>
                      <a:pt x="773" y="484"/>
                    </a:lnTo>
                    <a:lnTo>
                      <a:pt x="776" y="463"/>
                    </a:lnTo>
                    <a:lnTo>
                      <a:pt x="778" y="440"/>
                    </a:lnTo>
                    <a:lnTo>
                      <a:pt x="778" y="417"/>
                    </a:lnTo>
                    <a:lnTo>
                      <a:pt x="778" y="417"/>
                    </a:lnTo>
                    <a:lnTo>
                      <a:pt x="778" y="397"/>
                    </a:lnTo>
                    <a:lnTo>
                      <a:pt x="776" y="376"/>
                    </a:lnTo>
                    <a:lnTo>
                      <a:pt x="773" y="356"/>
                    </a:lnTo>
                    <a:lnTo>
                      <a:pt x="769" y="336"/>
                    </a:lnTo>
                    <a:lnTo>
                      <a:pt x="764" y="315"/>
                    </a:lnTo>
                    <a:lnTo>
                      <a:pt x="758" y="296"/>
                    </a:lnTo>
                    <a:lnTo>
                      <a:pt x="751" y="276"/>
                    </a:lnTo>
                    <a:lnTo>
                      <a:pt x="743" y="257"/>
                    </a:lnTo>
                    <a:lnTo>
                      <a:pt x="734" y="238"/>
                    </a:lnTo>
                    <a:lnTo>
                      <a:pt x="724" y="220"/>
                    </a:lnTo>
                    <a:lnTo>
                      <a:pt x="713" y="202"/>
                    </a:lnTo>
                    <a:lnTo>
                      <a:pt x="702" y="185"/>
                    </a:lnTo>
                    <a:lnTo>
                      <a:pt x="689" y="168"/>
                    </a:lnTo>
                    <a:lnTo>
                      <a:pt x="677" y="151"/>
                    </a:lnTo>
                    <a:lnTo>
                      <a:pt x="663" y="136"/>
                    </a:lnTo>
                    <a:lnTo>
                      <a:pt x="648" y="121"/>
                    </a:lnTo>
                    <a:lnTo>
                      <a:pt x="633" y="107"/>
                    </a:lnTo>
                    <a:lnTo>
                      <a:pt x="618" y="93"/>
                    </a:lnTo>
                    <a:lnTo>
                      <a:pt x="601" y="80"/>
                    </a:lnTo>
                    <a:lnTo>
                      <a:pt x="584" y="68"/>
                    </a:lnTo>
                    <a:lnTo>
                      <a:pt x="567" y="57"/>
                    </a:lnTo>
                    <a:lnTo>
                      <a:pt x="549" y="47"/>
                    </a:lnTo>
                    <a:lnTo>
                      <a:pt x="531" y="37"/>
                    </a:lnTo>
                    <a:lnTo>
                      <a:pt x="512" y="29"/>
                    </a:lnTo>
                    <a:lnTo>
                      <a:pt x="493" y="22"/>
                    </a:lnTo>
                    <a:lnTo>
                      <a:pt x="473" y="15"/>
                    </a:lnTo>
                    <a:lnTo>
                      <a:pt x="454" y="10"/>
                    </a:lnTo>
                    <a:lnTo>
                      <a:pt x="433" y="6"/>
                    </a:lnTo>
                    <a:lnTo>
                      <a:pt x="413" y="3"/>
                    </a:lnTo>
                    <a:lnTo>
                      <a:pt x="393" y="1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51" y="1"/>
                    </a:lnTo>
                    <a:lnTo>
                      <a:pt x="330" y="3"/>
                    </a:lnTo>
                    <a:lnTo>
                      <a:pt x="309" y="6"/>
                    </a:lnTo>
                    <a:lnTo>
                      <a:pt x="290" y="11"/>
                    </a:lnTo>
                    <a:lnTo>
                      <a:pt x="270" y="16"/>
                    </a:lnTo>
                    <a:lnTo>
                      <a:pt x="251" y="23"/>
                    </a:lnTo>
                    <a:lnTo>
                      <a:pt x="232" y="31"/>
                    </a:lnTo>
                    <a:lnTo>
                      <a:pt x="214" y="40"/>
                    </a:lnTo>
                    <a:lnTo>
                      <a:pt x="197" y="50"/>
                    </a:lnTo>
                    <a:lnTo>
                      <a:pt x="180" y="61"/>
                    </a:lnTo>
                    <a:lnTo>
                      <a:pt x="164" y="72"/>
                    </a:lnTo>
                    <a:lnTo>
                      <a:pt x="148" y="85"/>
                    </a:lnTo>
                    <a:lnTo>
                      <a:pt x="133" y="99"/>
                    </a:lnTo>
                    <a:lnTo>
                      <a:pt x="119" y="113"/>
                    </a:lnTo>
                    <a:lnTo>
                      <a:pt x="105" y="128"/>
                    </a:lnTo>
                    <a:lnTo>
                      <a:pt x="93" y="144"/>
                    </a:lnTo>
                    <a:lnTo>
                      <a:pt x="80" y="161"/>
                    </a:lnTo>
                    <a:lnTo>
                      <a:pt x="69" y="178"/>
                    </a:lnTo>
                    <a:lnTo>
                      <a:pt x="59" y="195"/>
                    </a:lnTo>
                    <a:lnTo>
                      <a:pt x="49" y="214"/>
                    </a:lnTo>
                    <a:lnTo>
                      <a:pt x="40" y="233"/>
                    </a:lnTo>
                    <a:lnTo>
                      <a:pt x="32" y="252"/>
                    </a:lnTo>
                    <a:lnTo>
                      <a:pt x="25" y="271"/>
                    </a:lnTo>
                    <a:lnTo>
                      <a:pt x="18" y="292"/>
                    </a:lnTo>
                    <a:lnTo>
                      <a:pt x="13" y="312"/>
                    </a:lnTo>
                    <a:lnTo>
                      <a:pt x="8" y="333"/>
                    </a:lnTo>
                    <a:lnTo>
                      <a:pt x="5" y="354"/>
                    </a:lnTo>
                    <a:lnTo>
                      <a:pt x="2" y="375"/>
                    </a:lnTo>
                    <a:lnTo>
                      <a:pt x="1" y="396"/>
                    </a:lnTo>
                    <a:lnTo>
                      <a:pt x="0" y="417"/>
                    </a:lnTo>
                    <a:lnTo>
                      <a:pt x="0" y="417"/>
                    </a:lnTo>
                    <a:lnTo>
                      <a:pt x="1" y="440"/>
                    </a:lnTo>
                    <a:lnTo>
                      <a:pt x="3" y="461"/>
                    </a:lnTo>
                    <a:lnTo>
                      <a:pt x="6" y="482"/>
                    </a:lnTo>
                    <a:lnTo>
                      <a:pt x="11" y="502"/>
                    </a:lnTo>
                    <a:lnTo>
                      <a:pt x="16" y="522"/>
                    </a:lnTo>
                    <a:lnTo>
                      <a:pt x="23" y="541"/>
                    </a:lnTo>
                    <a:lnTo>
                      <a:pt x="31" y="559"/>
                    </a:lnTo>
                    <a:lnTo>
                      <a:pt x="40" y="577"/>
                    </a:lnTo>
                    <a:lnTo>
                      <a:pt x="50" y="594"/>
                    </a:lnTo>
                    <a:lnTo>
                      <a:pt x="61" y="610"/>
                    </a:lnTo>
                    <a:lnTo>
                      <a:pt x="73" y="626"/>
                    </a:lnTo>
                    <a:lnTo>
                      <a:pt x="86" y="641"/>
                    </a:lnTo>
                    <a:lnTo>
                      <a:pt x="99" y="655"/>
                    </a:lnTo>
                    <a:lnTo>
                      <a:pt x="114" y="669"/>
                    </a:lnTo>
                    <a:lnTo>
                      <a:pt x="129" y="682"/>
                    </a:lnTo>
                    <a:lnTo>
                      <a:pt x="145" y="694"/>
                    </a:lnTo>
                    <a:lnTo>
                      <a:pt x="162" y="705"/>
                    </a:lnTo>
                    <a:lnTo>
                      <a:pt x="180" y="716"/>
                    </a:lnTo>
                    <a:lnTo>
                      <a:pt x="198" y="725"/>
                    </a:lnTo>
                    <a:lnTo>
                      <a:pt x="216" y="734"/>
                    </a:lnTo>
                    <a:lnTo>
                      <a:pt x="235" y="742"/>
                    </a:lnTo>
                    <a:lnTo>
                      <a:pt x="255" y="749"/>
                    </a:lnTo>
                    <a:lnTo>
                      <a:pt x="275" y="756"/>
                    </a:lnTo>
                    <a:lnTo>
                      <a:pt x="296" y="761"/>
                    </a:lnTo>
                    <a:lnTo>
                      <a:pt x="317" y="765"/>
                    </a:lnTo>
                    <a:lnTo>
                      <a:pt x="338" y="768"/>
                    </a:lnTo>
                    <a:lnTo>
                      <a:pt x="360" y="771"/>
                    </a:lnTo>
                    <a:lnTo>
                      <a:pt x="382" y="773"/>
                    </a:lnTo>
                    <a:lnTo>
                      <a:pt x="404" y="773"/>
                    </a:lnTo>
                    <a:lnTo>
                      <a:pt x="404" y="773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481" name="Group 145"/>
            <p:cNvGrpSpPr>
              <a:grpSpLocks/>
            </p:cNvGrpSpPr>
            <p:nvPr/>
          </p:nvGrpSpPr>
          <p:grpSpPr bwMode="auto">
            <a:xfrm>
              <a:off x="642" y="1904"/>
              <a:ext cx="485" cy="504"/>
              <a:chOff x="232" y="1481"/>
              <a:chExt cx="485" cy="504"/>
            </a:xfrm>
          </p:grpSpPr>
          <p:sp>
            <p:nvSpPr>
              <p:cNvPr id="270482" name="Freeform 146"/>
              <p:cNvSpPr>
                <a:spLocks/>
              </p:cNvSpPr>
              <p:nvPr/>
            </p:nvSpPr>
            <p:spPr bwMode="auto">
              <a:xfrm>
                <a:off x="250" y="1498"/>
                <a:ext cx="450" cy="469"/>
              </a:xfrm>
              <a:custGeom>
                <a:avLst/>
                <a:gdLst>
                  <a:gd name="T0" fmla="*/ 244 w 450"/>
                  <a:gd name="T1" fmla="*/ 468 h 469"/>
                  <a:gd name="T2" fmla="*/ 292 w 450"/>
                  <a:gd name="T3" fmla="*/ 460 h 469"/>
                  <a:gd name="T4" fmla="*/ 334 w 450"/>
                  <a:gd name="T5" fmla="*/ 445 h 469"/>
                  <a:gd name="T6" fmla="*/ 370 w 450"/>
                  <a:gd name="T7" fmla="*/ 423 h 469"/>
                  <a:gd name="T8" fmla="*/ 399 w 450"/>
                  <a:gd name="T9" fmla="*/ 395 h 469"/>
                  <a:gd name="T10" fmla="*/ 421 w 450"/>
                  <a:gd name="T11" fmla="*/ 363 h 469"/>
                  <a:gd name="T12" fmla="*/ 437 w 450"/>
                  <a:gd name="T13" fmla="*/ 326 h 469"/>
                  <a:gd name="T14" fmla="*/ 446 w 450"/>
                  <a:gd name="T15" fmla="*/ 285 h 469"/>
                  <a:gd name="T16" fmla="*/ 450 w 450"/>
                  <a:gd name="T17" fmla="*/ 241 h 469"/>
                  <a:gd name="T18" fmla="*/ 449 w 450"/>
                  <a:gd name="T19" fmla="*/ 219 h 469"/>
                  <a:gd name="T20" fmla="*/ 441 w 450"/>
                  <a:gd name="T21" fmla="*/ 175 h 469"/>
                  <a:gd name="T22" fmla="*/ 426 w 450"/>
                  <a:gd name="T23" fmla="*/ 135 h 469"/>
                  <a:gd name="T24" fmla="*/ 404 w 450"/>
                  <a:gd name="T25" fmla="*/ 98 h 469"/>
                  <a:gd name="T26" fmla="*/ 378 w 450"/>
                  <a:gd name="T27" fmla="*/ 65 h 469"/>
                  <a:gd name="T28" fmla="*/ 347 w 450"/>
                  <a:gd name="T29" fmla="*/ 38 h 469"/>
                  <a:gd name="T30" fmla="*/ 311 w 450"/>
                  <a:gd name="T31" fmla="*/ 18 h 469"/>
                  <a:gd name="T32" fmla="*/ 272 w 450"/>
                  <a:gd name="T33" fmla="*/ 5 h 469"/>
                  <a:gd name="T34" fmla="*/ 231 w 450"/>
                  <a:gd name="T35" fmla="*/ 0 h 469"/>
                  <a:gd name="T36" fmla="*/ 210 w 450"/>
                  <a:gd name="T37" fmla="*/ 1 h 469"/>
                  <a:gd name="T38" fmla="*/ 169 w 450"/>
                  <a:gd name="T39" fmla="*/ 10 h 469"/>
                  <a:gd name="T40" fmla="*/ 130 w 450"/>
                  <a:gd name="T41" fmla="*/ 27 h 469"/>
                  <a:gd name="T42" fmla="*/ 94 w 450"/>
                  <a:gd name="T43" fmla="*/ 51 h 469"/>
                  <a:gd name="T44" fmla="*/ 63 w 450"/>
                  <a:gd name="T45" fmla="*/ 80 h 469"/>
                  <a:gd name="T46" fmla="*/ 37 w 450"/>
                  <a:gd name="T47" fmla="*/ 115 h 469"/>
                  <a:gd name="T48" fmla="*/ 17 w 450"/>
                  <a:gd name="T49" fmla="*/ 154 h 469"/>
                  <a:gd name="T50" fmla="*/ 4 w 450"/>
                  <a:gd name="T51" fmla="*/ 196 h 469"/>
                  <a:gd name="T52" fmla="*/ 0 w 450"/>
                  <a:gd name="T53" fmla="*/ 240 h 469"/>
                  <a:gd name="T54" fmla="*/ 1 w 450"/>
                  <a:gd name="T55" fmla="*/ 263 h 469"/>
                  <a:gd name="T56" fmla="*/ 9 w 450"/>
                  <a:gd name="T57" fmla="*/ 308 h 469"/>
                  <a:gd name="T58" fmla="*/ 26 w 450"/>
                  <a:gd name="T59" fmla="*/ 350 h 469"/>
                  <a:gd name="T60" fmla="*/ 50 w 450"/>
                  <a:gd name="T61" fmla="*/ 386 h 469"/>
                  <a:gd name="T62" fmla="*/ 79 w 450"/>
                  <a:gd name="T63" fmla="*/ 418 h 469"/>
                  <a:gd name="T64" fmla="*/ 114 w 450"/>
                  <a:gd name="T65" fmla="*/ 441 h 469"/>
                  <a:gd name="T66" fmla="*/ 153 w 450"/>
                  <a:gd name="T67" fmla="*/ 459 h 469"/>
                  <a:gd name="T68" fmla="*/ 195 w 450"/>
                  <a:gd name="T69" fmla="*/ 468 h 469"/>
                  <a:gd name="T70" fmla="*/ 218 w 450"/>
                  <a:gd name="T71" fmla="*/ 4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0" h="469">
                    <a:moveTo>
                      <a:pt x="218" y="469"/>
                    </a:moveTo>
                    <a:lnTo>
                      <a:pt x="244" y="468"/>
                    </a:lnTo>
                    <a:lnTo>
                      <a:pt x="269" y="465"/>
                    </a:lnTo>
                    <a:lnTo>
                      <a:pt x="292" y="460"/>
                    </a:lnTo>
                    <a:lnTo>
                      <a:pt x="314" y="453"/>
                    </a:lnTo>
                    <a:lnTo>
                      <a:pt x="334" y="445"/>
                    </a:lnTo>
                    <a:lnTo>
                      <a:pt x="353" y="435"/>
                    </a:lnTo>
                    <a:lnTo>
                      <a:pt x="370" y="423"/>
                    </a:lnTo>
                    <a:lnTo>
                      <a:pt x="385" y="410"/>
                    </a:lnTo>
                    <a:lnTo>
                      <a:pt x="399" y="395"/>
                    </a:lnTo>
                    <a:lnTo>
                      <a:pt x="410" y="380"/>
                    </a:lnTo>
                    <a:lnTo>
                      <a:pt x="421" y="363"/>
                    </a:lnTo>
                    <a:lnTo>
                      <a:pt x="429" y="345"/>
                    </a:lnTo>
                    <a:lnTo>
                      <a:pt x="437" y="326"/>
                    </a:lnTo>
                    <a:lnTo>
                      <a:pt x="442" y="306"/>
                    </a:lnTo>
                    <a:lnTo>
                      <a:pt x="446" y="285"/>
                    </a:lnTo>
                    <a:lnTo>
                      <a:pt x="449" y="263"/>
                    </a:lnTo>
                    <a:lnTo>
                      <a:pt x="450" y="241"/>
                    </a:lnTo>
                    <a:lnTo>
                      <a:pt x="450" y="241"/>
                    </a:lnTo>
                    <a:lnTo>
                      <a:pt x="449" y="219"/>
                    </a:lnTo>
                    <a:lnTo>
                      <a:pt x="445" y="197"/>
                    </a:lnTo>
                    <a:lnTo>
                      <a:pt x="441" y="175"/>
                    </a:lnTo>
                    <a:lnTo>
                      <a:pt x="434" y="155"/>
                    </a:lnTo>
                    <a:lnTo>
                      <a:pt x="426" y="135"/>
                    </a:lnTo>
                    <a:lnTo>
                      <a:pt x="416" y="116"/>
                    </a:lnTo>
                    <a:lnTo>
                      <a:pt x="404" y="98"/>
                    </a:lnTo>
                    <a:lnTo>
                      <a:pt x="392" y="81"/>
                    </a:lnTo>
                    <a:lnTo>
                      <a:pt x="378" y="65"/>
                    </a:lnTo>
                    <a:lnTo>
                      <a:pt x="363" y="51"/>
                    </a:lnTo>
                    <a:lnTo>
                      <a:pt x="347" y="38"/>
                    </a:lnTo>
                    <a:lnTo>
                      <a:pt x="329" y="27"/>
                    </a:lnTo>
                    <a:lnTo>
                      <a:pt x="311" y="18"/>
                    </a:lnTo>
                    <a:lnTo>
                      <a:pt x="292" y="10"/>
                    </a:lnTo>
                    <a:lnTo>
                      <a:pt x="272" y="5"/>
                    </a:lnTo>
                    <a:lnTo>
                      <a:pt x="252" y="1"/>
                    </a:lnTo>
                    <a:lnTo>
                      <a:pt x="231" y="0"/>
                    </a:lnTo>
                    <a:lnTo>
                      <a:pt x="231" y="0"/>
                    </a:lnTo>
                    <a:lnTo>
                      <a:pt x="210" y="1"/>
                    </a:lnTo>
                    <a:lnTo>
                      <a:pt x="189" y="5"/>
                    </a:lnTo>
                    <a:lnTo>
                      <a:pt x="169" y="10"/>
                    </a:lnTo>
                    <a:lnTo>
                      <a:pt x="149" y="18"/>
                    </a:lnTo>
                    <a:lnTo>
                      <a:pt x="130" y="27"/>
                    </a:lnTo>
                    <a:lnTo>
                      <a:pt x="111" y="38"/>
                    </a:lnTo>
                    <a:lnTo>
                      <a:pt x="94" y="51"/>
                    </a:lnTo>
                    <a:lnTo>
                      <a:pt x="78" y="64"/>
                    </a:lnTo>
                    <a:lnTo>
                      <a:pt x="63" y="80"/>
                    </a:lnTo>
                    <a:lnTo>
                      <a:pt x="49" y="97"/>
                    </a:lnTo>
                    <a:lnTo>
                      <a:pt x="37" y="115"/>
                    </a:lnTo>
                    <a:lnTo>
                      <a:pt x="26" y="134"/>
                    </a:lnTo>
                    <a:lnTo>
                      <a:pt x="17" y="154"/>
                    </a:lnTo>
                    <a:lnTo>
                      <a:pt x="10" y="174"/>
                    </a:lnTo>
                    <a:lnTo>
                      <a:pt x="4" y="196"/>
                    </a:lnTo>
                    <a:lnTo>
                      <a:pt x="1" y="217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1" y="263"/>
                    </a:lnTo>
                    <a:lnTo>
                      <a:pt x="4" y="286"/>
                    </a:lnTo>
                    <a:lnTo>
                      <a:pt x="9" y="308"/>
                    </a:lnTo>
                    <a:lnTo>
                      <a:pt x="17" y="329"/>
                    </a:lnTo>
                    <a:lnTo>
                      <a:pt x="26" y="350"/>
                    </a:lnTo>
                    <a:lnTo>
                      <a:pt x="37" y="368"/>
                    </a:lnTo>
                    <a:lnTo>
                      <a:pt x="50" y="386"/>
                    </a:lnTo>
                    <a:lnTo>
                      <a:pt x="64" y="403"/>
                    </a:lnTo>
                    <a:lnTo>
                      <a:pt x="79" y="418"/>
                    </a:lnTo>
                    <a:lnTo>
                      <a:pt x="96" y="430"/>
                    </a:lnTo>
                    <a:lnTo>
                      <a:pt x="114" y="441"/>
                    </a:lnTo>
                    <a:lnTo>
                      <a:pt x="133" y="452"/>
                    </a:lnTo>
                    <a:lnTo>
                      <a:pt x="153" y="459"/>
                    </a:lnTo>
                    <a:lnTo>
                      <a:pt x="173" y="465"/>
                    </a:lnTo>
                    <a:lnTo>
                      <a:pt x="195" y="468"/>
                    </a:lnTo>
                    <a:lnTo>
                      <a:pt x="218" y="469"/>
                    </a:lnTo>
                    <a:lnTo>
                      <a:pt x="218" y="469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0483" name="Group 147"/>
              <p:cNvGrpSpPr>
                <a:grpSpLocks/>
              </p:cNvGrpSpPr>
              <p:nvPr/>
            </p:nvGrpSpPr>
            <p:grpSpPr bwMode="auto">
              <a:xfrm>
                <a:off x="232" y="1481"/>
                <a:ext cx="485" cy="504"/>
                <a:chOff x="232" y="1481"/>
                <a:chExt cx="485" cy="504"/>
              </a:xfrm>
            </p:grpSpPr>
            <p:sp>
              <p:nvSpPr>
                <p:cNvPr id="270484" name="Freeform 148"/>
                <p:cNvSpPr>
                  <a:spLocks/>
                </p:cNvSpPr>
                <p:nvPr/>
              </p:nvSpPr>
              <p:spPr bwMode="auto">
                <a:xfrm>
                  <a:off x="262" y="1516"/>
                  <a:ext cx="122" cy="126"/>
                </a:xfrm>
                <a:custGeom>
                  <a:avLst/>
                  <a:gdLst>
                    <a:gd name="T0" fmla="*/ 94 w 122"/>
                    <a:gd name="T1" fmla="*/ 2 h 126"/>
                    <a:gd name="T2" fmla="*/ 72 w 122"/>
                    <a:gd name="T3" fmla="*/ 18 h 126"/>
                    <a:gd name="T4" fmla="*/ 52 w 122"/>
                    <a:gd name="T5" fmla="*/ 36 h 126"/>
                    <a:gd name="T6" fmla="*/ 33 w 122"/>
                    <a:gd name="T7" fmla="*/ 55 h 126"/>
                    <a:gd name="T8" fmla="*/ 17 w 122"/>
                    <a:gd name="T9" fmla="*/ 77 h 126"/>
                    <a:gd name="T10" fmla="*/ 2 w 122"/>
                    <a:gd name="T11" fmla="*/ 100 h 126"/>
                    <a:gd name="T12" fmla="*/ 2 w 122"/>
                    <a:gd name="T13" fmla="*/ 100 h 126"/>
                    <a:gd name="T14" fmla="*/ 0 w 122"/>
                    <a:gd name="T15" fmla="*/ 108 h 126"/>
                    <a:gd name="T16" fmla="*/ 1 w 122"/>
                    <a:gd name="T17" fmla="*/ 110 h 126"/>
                    <a:gd name="T18" fmla="*/ 2 w 122"/>
                    <a:gd name="T19" fmla="*/ 100 h 126"/>
                    <a:gd name="T20" fmla="*/ 2 w 122"/>
                    <a:gd name="T21" fmla="*/ 100 h 126"/>
                    <a:gd name="T22" fmla="*/ 0 w 122"/>
                    <a:gd name="T23" fmla="*/ 109 h 126"/>
                    <a:gd name="T24" fmla="*/ 3 w 122"/>
                    <a:gd name="T25" fmla="*/ 118 h 126"/>
                    <a:gd name="T26" fmla="*/ 9 w 122"/>
                    <a:gd name="T27" fmla="*/ 124 h 126"/>
                    <a:gd name="T28" fmla="*/ 9 w 122"/>
                    <a:gd name="T29" fmla="*/ 124 h 126"/>
                    <a:gd name="T30" fmla="*/ 19 w 122"/>
                    <a:gd name="T31" fmla="*/ 126 h 126"/>
                    <a:gd name="T32" fmla="*/ 27 w 122"/>
                    <a:gd name="T33" fmla="*/ 124 h 126"/>
                    <a:gd name="T34" fmla="*/ 33 w 122"/>
                    <a:gd name="T35" fmla="*/ 117 h 126"/>
                    <a:gd name="T36" fmla="*/ 33 w 122"/>
                    <a:gd name="T37" fmla="*/ 117 h 126"/>
                    <a:gd name="T38" fmla="*/ 33 w 122"/>
                    <a:gd name="T39" fmla="*/ 117 h 126"/>
                    <a:gd name="T40" fmla="*/ 33 w 122"/>
                    <a:gd name="T41" fmla="*/ 117 h 126"/>
                    <a:gd name="T42" fmla="*/ 33 w 122"/>
                    <a:gd name="T43" fmla="*/ 117 h 126"/>
                    <a:gd name="T44" fmla="*/ 49 w 122"/>
                    <a:gd name="T45" fmla="*/ 92 h 126"/>
                    <a:gd name="T46" fmla="*/ 68 w 122"/>
                    <a:gd name="T47" fmla="*/ 70 h 126"/>
                    <a:gd name="T48" fmla="*/ 90 w 122"/>
                    <a:gd name="T49" fmla="*/ 50 h 126"/>
                    <a:gd name="T50" fmla="*/ 113 w 122"/>
                    <a:gd name="T51" fmla="*/ 33 h 126"/>
                    <a:gd name="T52" fmla="*/ 113 w 122"/>
                    <a:gd name="T53" fmla="*/ 33 h 126"/>
                    <a:gd name="T54" fmla="*/ 113 w 122"/>
                    <a:gd name="T55" fmla="*/ 33 h 126"/>
                    <a:gd name="T56" fmla="*/ 113 w 122"/>
                    <a:gd name="T57" fmla="*/ 33 h 126"/>
                    <a:gd name="T58" fmla="*/ 113 w 122"/>
                    <a:gd name="T59" fmla="*/ 33 h 126"/>
                    <a:gd name="T60" fmla="*/ 113 w 122"/>
                    <a:gd name="T61" fmla="*/ 33 h 126"/>
                    <a:gd name="T62" fmla="*/ 120 w 122"/>
                    <a:gd name="T63" fmla="*/ 26 h 126"/>
                    <a:gd name="T64" fmla="*/ 122 w 122"/>
                    <a:gd name="T65" fmla="*/ 17 h 126"/>
                    <a:gd name="T66" fmla="*/ 118 w 122"/>
                    <a:gd name="T67" fmla="*/ 8 h 126"/>
                    <a:gd name="T68" fmla="*/ 118 w 122"/>
                    <a:gd name="T69" fmla="*/ 8 h 126"/>
                    <a:gd name="T70" fmla="*/ 112 w 122"/>
                    <a:gd name="T71" fmla="*/ 1 h 126"/>
                    <a:gd name="T72" fmla="*/ 103 w 122"/>
                    <a:gd name="T73" fmla="*/ 0 h 126"/>
                    <a:gd name="T74" fmla="*/ 94 w 122"/>
                    <a:gd name="T75" fmla="*/ 2 h 126"/>
                    <a:gd name="T76" fmla="*/ 94 w 122"/>
                    <a:gd name="T77" fmla="*/ 2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2" h="126">
                      <a:moveTo>
                        <a:pt x="94" y="2"/>
                      </a:moveTo>
                      <a:lnTo>
                        <a:pt x="72" y="18"/>
                      </a:lnTo>
                      <a:lnTo>
                        <a:pt x="52" y="36"/>
                      </a:lnTo>
                      <a:lnTo>
                        <a:pt x="33" y="55"/>
                      </a:lnTo>
                      <a:lnTo>
                        <a:pt x="17" y="77"/>
                      </a:lnTo>
                      <a:lnTo>
                        <a:pt x="2" y="100"/>
                      </a:lnTo>
                      <a:lnTo>
                        <a:pt x="2" y="100"/>
                      </a:lnTo>
                      <a:lnTo>
                        <a:pt x="0" y="108"/>
                      </a:lnTo>
                      <a:lnTo>
                        <a:pt x="1" y="110"/>
                      </a:lnTo>
                      <a:lnTo>
                        <a:pt x="2" y="100"/>
                      </a:lnTo>
                      <a:lnTo>
                        <a:pt x="2" y="100"/>
                      </a:lnTo>
                      <a:lnTo>
                        <a:pt x="0" y="109"/>
                      </a:lnTo>
                      <a:lnTo>
                        <a:pt x="3" y="118"/>
                      </a:lnTo>
                      <a:lnTo>
                        <a:pt x="9" y="124"/>
                      </a:lnTo>
                      <a:lnTo>
                        <a:pt x="9" y="124"/>
                      </a:lnTo>
                      <a:lnTo>
                        <a:pt x="19" y="126"/>
                      </a:lnTo>
                      <a:lnTo>
                        <a:pt x="27" y="124"/>
                      </a:lnTo>
                      <a:lnTo>
                        <a:pt x="33" y="117"/>
                      </a:lnTo>
                      <a:lnTo>
                        <a:pt x="33" y="117"/>
                      </a:lnTo>
                      <a:lnTo>
                        <a:pt x="33" y="117"/>
                      </a:lnTo>
                      <a:lnTo>
                        <a:pt x="33" y="117"/>
                      </a:lnTo>
                      <a:lnTo>
                        <a:pt x="33" y="117"/>
                      </a:lnTo>
                      <a:lnTo>
                        <a:pt x="49" y="92"/>
                      </a:lnTo>
                      <a:lnTo>
                        <a:pt x="68" y="70"/>
                      </a:lnTo>
                      <a:lnTo>
                        <a:pt x="90" y="50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20" y="26"/>
                      </a:lnTo>
                      <a:lnTo>
                        <a:pt x="122" y="17"/>
                      </a:lnTo>
                      <a:lnTo>
                        <a:pt x="118" y="8"/>
                      </a:lnTo>
                      <a:lnTo>
                        <a:pt x="118" y="8"/>
                      </a:lnTo>
                      <a:lnTo>
                        <a:pt x="112" y="1"/>
                      </a:lnTo>
                      <a:lnTo>
                        <a:pt x="103" y="0"/>
                      </a:lnTo>
                      <a:lnTo>
                        <a:pt x="94" y="2"/>
                      </a:lnTo>
                      <a:lnTo>
                        <a:pt x="94" y="2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85" name="Freeform 149"/>
                <p:cNvSpPr>
                  <a:spLocks/>
                </p:cNvSpPr>
                <p:nvPr/>
              </p:nvSpPr>
              <p:spPr bwMode="auto">
                <a:xfrm>
                  <a:off x="232" y="1655"/>
                  <a:ext cx="45" cy="159"/>
                </a:xfrm>
                <a:custGeom>
                  <a:avLst/>
                  <a:gdLst>
                    <a:gd name="T0" fmla="*/ 10 w 45"/>
                    <a:gd name="T1" fmla="*/ 13 h 159"/>
                    <a:gd name="T2" fmla="*/ 5 w 45"/>
                    <a:gd name="T3" fmla="*/ 35 h 159"/>
                    <a:gd name="T4" fmla="*/ 1 w 45"/>
                    <a:gd name="T5" fmla="*/ 59 h 159"/>
                    <a:gd name="T6" fmla="*/ 0 w 45"/>
                    <a:gd name="T7" fmla="*/ 83 h 159"/>
                    <a:gd name="T8" fmla="*/ 0 w 45"/>
                    <a:gd name="T9" fmla="*/ 83 h 159"/>
                    <a:gd name="T10" fmla="*/ 1 w 45"/>
                    <a:gd name="T11" fmla="*/ 104 h 159"/>
                    <a:gd name="T12" fmla="*/ 3 w 45"/>
                    <a:gd name="T13" fmla="*/ 125 h 159"/>
                    <a:gd name="T14" fmla="*/ 8 w 45"/>
                    <a:gd name="T15" fmla="*/ 145 h 159"/>
                    <a:gd name="T16" fmla="*/ 8 w 45"/>
                    <a:gd name="T17" fmla="*/ 145 h 159"/>
                    <a:gd name="T18" fmla="*/ 11 w 45"/>
                    <a:gd name="T19" fmla="*/ 153 h 159"/>
                    <a:gd name="T20" fmla="*/ 14 w 45"/>
                    <a:gd name="T21" fmla="*/ 154 h 159"/>
                    <a:gd name="T22" fmla="*/ 8 w 45"/>
                    <a:gd name="T23" fmla="*/ 145 h 159"/>
                    <a:gd name="T24" fmla="*/ 8 w 45"/>
                    <a:gd name="T25" fmla="*/ 145 h 159"/>
                    <a:gd name="T26" fmla="*/ 12 w 45"/>
                    <a:gd name="T27" fmla="*/ 153 h 159"/>
                    <a:gd name="T28" fmla="*/ 20 w 45"/>
                    <a:gd name="T29" fmla="*/ 158 h 159"/>
                    <a:gd name="T30" fmla="*/ 29 w 45"/>
                    <a:gd name="T31" fmla="*/ 159 h 159"/>
                    <a:gd name="T32" fmla="*/ 29 w 45"/>
                    <a:gd name="T33" fmla="*/ 159 h 159"/>
                    <a:gd name="T34" fmla="*/ 37 w 45"/>
                    <a:gd name="T35" fmla="*/ 154 h 159"/>
                    <a:gd name="T36" fmla="*/ 42 w 45"/>
                    <a:gd name="T37" fmla="*/ 146 h 159"/>
                    <a:gd name="T38" fmla="*/ 42 w 45"/>
                    <a:gd name="T39" fmla="*/ 137 h 159"/>
                    <a:gd name="T40" fmla="*/ 42 w 45"/>
                    <a:gd name="T41" fmla="*/ 137 h 159"/>
                    <a:gd name="T42" fmla="*/ 42 w 45"/>
                    <a:gd name="T43" fmla="*/ 137 h 159"/>
                    <a:gd name="T44" fmla="*/ 42 w 45"/>
                    <a:gd name="T45" fmla="*/ 137 h 159"/>
                    <a:gd name="T46" fmla="*/ 42 w 45"/>
                    <a:gd name="T47" fmla="*/ 137 h 159"/>
                    <a:gd name="T48" fmla="*/ 39 w 45"/>
                    <a:gd name="T49" fmla="*/ 119 h 159"/>
                    <a:gd name="T50" fmla="*/ 36 w 45"/>
                    <a:gd name="T51" fmla="*/ 101 h 159"/>
                    <a:gd name="T52" fmla="*/ 36 w 45"/>
                    <a:gd name="T53" fmla="*/ 83 h 159"/>
                    <a:gd name="T54" fmla="*/ 36 w 45"/>
                    <a:gd name="T55" fmla="*/ 83 h 159"/>
                    <a:gd name="T56" fmla="*/ 37 w 45"/>
                    <a:gd name="T57" fmla="*/ 62 h 159"/>
                    <a:gd name="T58" fmla="*/ 40 w 45"/>
                    <a:gd name="T59" fmla="*/ 42 h 159"/>
                    <a:gd name="T60" fmla="*/ 45 w 45"/>
                    <a:gd name="T61" fmla="*/ 23 h 159"/>
                    <a:gd name="T62" fmla="*/ 45 w 45"/>
                    <a:gd name="T63" fmla="*/ 23 h 159"/>
                    <a:gd name="T64" fmla="*/ 45 w 45"/>
                    <a:gd name="T65" fmla="*/ 23 h 159"/>
                    <a:gd name="T66" fmla="*/ 45 w 45"/>
                    <a:gd name="T67" fmla="*/ 23 h 159"/>
                    <a:gd name="T68" fmla="*/ 45 w 45"/>
                    <a:gd name="T69" fmla="*/ 23 h 159"/>
                    <a:gd name="T70" fmla="*/ 45 w 45"/>
                    <a:gd name="T71" fmla="*/ 13 h 159"/>
                    <a:gd name="T72" fmla="*/ 41 w 45"/>
                    <a:gd name="T73" fmla="*/ 5 h 159"/>
                    <a:gd name="T74" fmla="*/ 33 w 45"/>
                    <a:gd name="T75" fmla="*/ 0 h 159"/>
                    <a:gd name="T76" fmla="*/ 33 w 45"/>
                    <a:gd name="T77" fmla="*/ 0 h 159"/>
                    <a:gd name="T78" fmla="*/ 23 w 45"/>
                    <a:gd name="T79" fmla="*/ 0 h 159"/>
                    <a:gd name="T80" fmla="*/ 15 w 45"/>
                    <a:gd name="T81" fmla="*/ 5 h 159"/>
                    <a:gd name="T82" fmla="*/ 10 w 45"/>
                    <a:gd name="T83" fmla="*/ 13 h 159"/>
                    <a:gd name="T84" fmla="*/ 10 w 45"/>
                    <a:gd name="T85" fmla="*/ 1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5" h="159">
                      <a:moveTo>
                        <a:pt x="10" y="13"/>
                      </a:moveTo>
                      <a:lnTo>
                        <a:pt x="5" y="35"/>
                      </a:lnTo>
                      <a:lnTo>
                        <a:pt x="1" y="59"/>
                      </a:lnTo>
                      <a:lnTo>
                        <a:pt x="0" y="83"/>
                      </a:lnTo>
                      <a:lnTo>
                        <a:pt x="0" y="83"/>
                      </a:lnTo>
                      <a:lnTo>
                        <a:pt x="1" y="104"/>
                      </a:lnTo>
                      <a:lnTo>
                        <a:pt x="3" y="125"/>
                      </a:lnTo>
                      <a:lnTo>
                        <a:pt x="8" y="145"/>
                      </a:lnTo>
                      <a:lnTo>
                        <a:pt x="8" y="145"/>
                      </a:lnTo>
                      <a:lnTo>
                        <a:pt x="11" y="153"/>
                      </a:lnTo>
                      <a:lnTo>
                        <a:pt x="14" y="154"/>
                      </a:lnTo>
                      <a:lnTo>
                        <a:pt x="8" y="145"/>
                      </a:lnTo>
                      <a:lnTo>
                        <a:pt x="8" y="145"/>
                      </a:lnTo>
                      <a:lnTo>
                        <a:pt x="12" y="153"/>
                      </a:lnTo>
                      <a:lnTo>
                        <a:pt x="20" y="158"/>
                      </a:lnTo>
                      <a:lnTo>
                        <a:pt x="29" y="159"/>
                      </a:lnTo>
                      <a:lnTo>
                        <a:pt x="29" y="159"/>
                      </a:lnTo>
                      <a:lnTo>
                        <a:pt x="37" y="154"/>
                      </a:lnTo>
                      <a:lnTo>
                        <a:pt x="42" y="146"/>
                      </a:lnTo>
                      <a:lnTo>
                        <a:pt x="42" y="137"/>
                      </a:lnTo>
                      <a:lnTo>
                        <a:pt x="42" y="137"/>
                      </a:lnTo>
                      <a:lnTo>
                        <a:pt x="42" y="137"/>
                      </a:lnTo>
                      <a:lnTo>
                        <a:pt x="42" y="137"/>
                      </a:lnTo>
                      <a:lnTo>
                        <a:pt x="42" y="137"/>
                      </a:lnTo>
                      <a:lnTo>
                        <a:pt x="39" y="119"/>
                      </a:lnTo>
                      <a:lnTo>
                        <a:pt x="36" y="101"/>
                      </a:lnTo>
                      <a:lnTo>
                        <a:pt x="36" y="83"/>
                      </a:lnTo>
                      <a:lnTo>
                        <a:pt x="36" y="83"/>
                      </a:lnTo>
                      <a:lnTo>
                        <a:pt x="37" y="62"/>
                      </a:lnTo>
                      <a:lnTo>
                        <a:pt x="40" y="42"/>
                      </a:lnTo>
                      <a:lnTo>
                        <a:pt x="45" y="23"/>
                      </a:lnTo>
                      <a:lnTo>
                        <a:pt x="45" y="23"/>
                      </a:lnTo>
                      <a:lnTo>
                        <a:pt x="45" y="23"/>
                      </a:lnTo>
                      <a:lnTo>
                        <a:pt x="45" y="23"/>
                      </a:lnTo>
                      <a:lnTo>
                        <a:pt x="45" y="23"/>
                      </a:lnTo>
                      <a:lnTo>
                        <a:pt x="45" y="13"/>
                      </a:lnTo>
                      <a:lnTo>
                        <a:pt x="41" y="5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23" y="0"/>
                      </a:lnTo>
                      <a:lnTo>
                        <a:pt x="15" y="5"/>
                      </a:lnTo>
                      <a:lnTo>
                        <a:pt x="10" y="13"/>
                      </a:lnTo>
                      <a:lnTo>
                        <a:pt x="10" y="1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86" name="Freeform 150"/>
                <p:cNvSpPr>
                  <a:spLocks/>
                </p:cNvSpPr>
                <p:nvPr/>
              </p:nvSpPr>
              <p:spPr bwMode="auto">
                <a:xfrm>
                  <a:off x="264" y="1839"/>
                  <a:ext cx="94" cy="103"/>
                </a:xfrm>
                <a:custGeom>
                  <a:avLst/>
                  <a:gdLst>
                    <a:gd name="T0" fmla="*/ 2 w 94"/>
                    <a:gd name="T1" fmla="*/ 27 h 103"/>
                    <a:gd name="T2" fmla="*/ 20 w 94"/>
                    <a:gd name="T3" fmla="*/ 54 h 103"/>
                    <a:gd name="T4" fmla="*/ 41 w 94"/>
                    <a:gd name="T5" fmla="*/ 79 h 103"/>
                    <a:gd name="T6" fmla="*/ 65 w 94"/>
                    <a:gd name="T7" fmla="*/ 99 h 103"/>
                    <a:gd name="T8" fmla="*/ 65 w 94"/>
                    <a:gd name="T9" fmla="*/ 99 h 103"/>
                    <a:gd name="T10" fmla="*/ 73 w 94"/>
                    <a:gd name="T11" fmla="*/ 103 h 103"/>
                    <a:gd name="T12" fmla="*/ 76 w 94"/>
                    <a:gd name="T13" fmla="*/ 103 h 103"/>
                    <a:gd name="T14" fmla="*/ 65 w 94"/>
                    <a:gd name="T15" fmla="*/ 99 h 103"/>
                    <a:gd name="T16" fmla="*/ 65 w 94"/>
                    <a:gd name="T17" fmla="*/ 99 h 103"/>
                    <a:gd name="T18" fmla="*/ 75 w 94"/>
                    <a:gd name="T19" fmla="*/ 103 h 103"/>
                    <a:gd name="T20" fmla="*/ 83 w 94"/>
                    <a:gd name="T21" fmla="*/ 102 h 103"/>
                    <a:gd name="T22" fmla="*/ 90 w 94"/>
                    <a:gd name="T23" fmla="*/ 96 h 103"/>
                    <a:gd name="T24" fmla="*/ 90 w 94"/>
                    <a:gd name="T25" fmla="*/ 96 h 103"/>
                    <a:gd name="T26" fmla="*/ 94 w 94"/>
                    <a:gd name="T27" fmla="*/ 88 h 103"/>
                    <a:gd name="T28" fmla="*/ 93 w 94"/>
                    <a:gd name="T29" fmla="*/ 79 h 103"/>
                    <a:gd name="T30" fmla="*/ 87 w 94"/>
                    <a:gd name="T31" fmla="*/ 71 h 103"/>
                    <a:gd name="T32" fmla="*/ 87 w 94"/>
                    <a:gd name="T33" fmla="*/ 71 h 103"/>
                    <a:gd name="T34" fmla="*/ 87 w 94"/>
                    <a:gd name="T35" fmla="*/ 71 h 103"/>
                    <a:gd name="T36" fmla="*/ 87 w 94"/>
                    <a:gd name="T37" fmla="*/ 71 h 103"/>
                    <a:gd name="T38" fmla="*/ 87 w 94"/>
                    <a:gd name="T39" fmla="*/ 71 h 103"/>
                    <a:gd name="T40" fmla="*/ 67 w 94"/>
                    <a:gd name="T41" fmla="*/ 53 h 103"/>
                    <a:gd name="T42" fmla="*/ 48 w 94"/>
                    <a:gd name="T43" fmla="*/ 32 h 103"/>
                    <a:gd name="T44" fmla="*/ 33 w 94"/>
                    <a:gd name="T45" fmla="*/ 9 h 103"/>
                    <a:gd name="T46" fmla="*/ 33 w 94"/>
                    <a:gd name="T47" fmla="*/ 9 h 103"/>
                    <a:gd name="T48" fmla="*/ 33 w 94"/>
                    <a:gd name="T49" fmla="*/ 9 h 103"/>
                    <a:gd name="T50" fmla="*/ 33 w 94"/>
                    <a:gd name="T51" fmla="*/ 9 h 103"/>
                    <a:gd name="T52" fmla="*/ 33 w 94"/>
                    <a:gd name="T53" fmla="*/ 9 h 103"/>
                    <a:gd name="T54" fmla="*/ 26 w 94"/>
                    <a:gd name="T55" fmla="*/ 3 h 103"/>
                    <a:gd name="T56" fmla="*/ 18 w 94"/>
                    <a:gd name="T57" fmla="*/ 0 h 103"/>
                    <a:gd name="T58" fmla="*/ 9 w 94"/>
                    <a:gd name="T59" fmla="*/ 3 h 103"/>
                    <a:gd name="T60" fmla="*/ 9 w 94"/>
                    <a:gd name="T61" fmla="*/ 3 h 103"/>
                    <a:gd name="T62" fmla="*/ 2 w 94"/>
                    <a:gd name="T63" fmla="*/ 9 h 103"/>
                    <a:gd name="T64" fmla="*/ 0 w 94"/>
                    <a:gd name="T65" fmla="*/ 18 h 103"/>
                    <a:gd name="T66" fmla="*/ 2 w 94"/>
                    <a:gd name="T67" fmla="*/ 27 h 103"/>
                    <a:gd name="T68" fmla="*/ 2 w 94"/>
                    <a:gd name="T69" fmla="*/ 2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4" h="103">
                      <a:moveTo>
                        <a:pt x="2" y="27"/>
                      </a:moveTo>
                      <a:lnTo>
                        <a:pt x="20" y="54"/>
                      </a:lnTo>
                      <a:lnTo>
                        <a:pt x="41" y="79"/>
                      </a:lnTo>
                      <a:lnTo>
                        <a:pt x="65" y="99"/>
                      </a:lnTo>
                      <a:lnTo>
                        <a:pt x="65" y="99"/>
                      </a:lnTo>
                      <a:lnTo>
                        <a:pt x="73" y="103"/>
                      </a:lnTo>
                      <a:lnTo>
                        <a:pt x="76" y="103"/>
                      </a:lnTo>
                      <a:lnTo>
                        <a:pt x="65" y="99"/>
                      </a:lnTo>
                      <a:lnTo>
                        <a:pt x="65" y="99"/>
                      </a:lnTo>
                      <a:lnTo>
                        <a:pt x="75" y="103"/>
                      </a:lnTo>
                      <a:lnTo>
                        <a:pt x="83" y="102"/>
                      </a:lnTo>
                      <a:lnTo>
                        <a:pt x="90" y="96"/>
                      </a:lnTo>
                      <a:lnTo>
                        <a:pt x="90" y="96"/>
                      </a:lnTo>
                      <a:lnTo>
                        <a:pt x="94" y="88"/>
                      </a:lnTo>
                      <a:lnTo>
                        <a:pt x="93" y="79"/>
                      </a:lnTo>
                      <a:lnTo>
                        <a:pt x="87" y="71"/>
                      </a:lnTo>
                      <a:lnTo>
                        <a:pt x="87" y="71"/>
                      </a:lnTo>
                      <a:lnTo>
                        <a:pt x="87" y="71"/>
                      </a:lnTo>
                      <a:lnTo>
                        <a:pt x="87" y="71"/>
                      </a:lnTo>
                      <a:lnTo>
                        <a:pt x="87" y="71"/>
                      </a:lnTo>
                      <a:lnTo>
                        <a:pt x="67" y="53"/>
                      </a:lnTo>
                      <a:lnTo>
                        <a:pt x="48" y="32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26" y="3"/>
                      </a:lnTo>
                      <a:lnTo>
                        <a:pt x="18" y="0"/>
                      </a:lnTo>
                      <a:lnTo>
                        <a:pt x="9" y="3"/>
                      </a:lnTo>
                      <a:lnTo>
                        <a:pt x="9" y="3"/>
                      </a:lnTo>
                      <a:lnTo>
                        <a:pt x="2" y="9"/>
                      </a:lnTo>
                      <a:lnTo>
                        <a:pt x="0" y="18"/>
                      </a:lnTo>
                      <a:lnTo>
                        <a:pt x="2" y="27"/>
                      </a:lnTo>
                      <a:lnTo>
                        <a:pt x="2" y="27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87" name="Freeform 151"/>
                <p:cNvSpPr>
                  <a:spLocks/>
                </p:cNvSpPr>
                <p:nvPr/>
              </p:nvSpPr>
              <p:spPr bwMode="auto">
                <a:xfrm>
                  <a:off x="392" y="1942"/>
                  <a:ext cx="137" cy="43"/>
                </a:xfrm>
                <a:custGeom>
                  <a:avLst/>
                  <a:gdLst>
                    <a:gd name="T0" fmla="*/ 12 w 137"/>
                    <a:gd name="T1" fmla="*/ 34 h 43"/>
                    <a:gd name="T2" fmla="*/ 33 w 137"/>
                    <a:gd name="T3" fmla="*/ 39 h 43"/>
                    <a:gd name="T4" fmla="*/ 54 w 137"/>
                    <a:gd name="T5" fmla="*/ 42 h 43"/>
                    <a:gd name="T6" fmla="*/ 76 w 137"/>
                    <a:gd name="T7" fmla="*/ 43 h 43"/>
                    <a:gd name="T8" fmla="*/ 76 w 137"/>
                    <a:gd name="T9" fmla="*/ 43 h 43"/>
                    <a:gd name="T10" fmla="*/ 91 w 137"/>
                    <a:gd name="T11" fmla="*/ 43 h 43"/>
                    <a:gd name="T12" fmla="*/ 106 w 137"/>
                    <a:gd name="T13" fmla="*/ 42 h 43"/>
                    <a:gd name="T14" fmla="*/ 121 w 137"/>
                    <a:gd name="T15" fmla="*/ 40 h 43"/>
                    <a:gd name="T16" fmla="*/ 121 w 137"/>
                    <a:gd name="T17" fmla="*/ 40 h 43"/>
                    <a:gd name="T18" fmla="*/ 129 w 137"/>
                    <a:gd name="T19" fmla="*/ 37 h 43"/>
                    <a:gd name="T20" fmla="*/ 131 w 137"/>
                    <a:gd name="T21" fmla="*/ 35 h 43"/>
                    <a:gd name="T22" fmla="*/ 121 w 137"/>
                    <a:gd name="T23" fmla="*/ 40 h 43"/>
                    <a:gd name="T24" fmla="*/ 121 w 137"/>
                    <a:gd name="T25" fmla="*/ 40 h 43"/>
                    <a:gd name="T26" fmla="*/ 130 w 137"/>
                    <a:gd name="T27" fmla="*/ 36 h 43"/>
                    <a:gd name="T28" fmla="*/ 135 w 137"/>
                    <a:gd name="T29" fmla="*/ 29 h 43"/>
                    <a:gd name="T30" fmla="*/ 137 w 137"/>
                    <a:gd name="T31" fmla="*/ 20 h 43"/>
                    <a:gd name="T32" fmla="*/ 137 w 137"/>
                    <a:gd name="T33" fmla="*/ 20 h 43"/>
                    <a:gd name="T34" fmla="*/ 133 w 137"/>
                    <a:gd name="T35" fmla="*/ 11 h 43"/>
                    <a:gd name="T36" fmla="*/ 125 w 137"/>
                    <a:gd name="T37" fmla="*/ 6 h 43"/>
                    <a:gd name="T38" fmla="*/ 116 w 137"/>
                    <a:gd name="T39" fmla="*/ 5 h 43"/>
                    <a:gd name="T40" fmla="*/ 116 w 137"/>
                    <a:gd name="T41" fmla="*/ 5 h 43"/>
                    <a:gd name="T42" fmla="*/ 116 w 137"/>
                    <a:gd name="T43" fmla="*/ 5 h 43"/>
                    <a:gd name="T44" fmla="*/ 116 w 137"/>
                    <a:gd name="T45" fmla="*/ 5 h 43"/>
                    <a:gd name="T46" fmla="*/ 116 w 137"/>
                    <a:gd name="T47" fmla="*/ 5 h 43"/>
                    <a:gd name="T48" fmla="*/ 103 w 137"/>
                    <a:gd name="T49" fmla="*/ 6 h 43"/>
                    <a:gd name="T50" fmla="*/ 89 w 137"/>
                    <a:gd name="T51" fmla="*/ 7 h 43"/>
                    <a:gd name="T52" fmla="*/ 76 w 137"/>
                    <a:gd name="T53" fmla="*/ 8 h 43"/>
                    <a:gd name="T54" fmla="*/ 76 w 137"/>
                    <a:gd name="T55" fmla="*/ 8 h 43"/>
                    <a:gd name="T56" fmla="*/ 57 w 137"/>
                    <a:gd name="T57" fmla="*/ 6 h 43"/>
                    <a:gd name="T58" fmla="*/ 39 w 137"/>
                    <a:gd name="T59" fmla="*/ 4 h 43"/>
                    <a:gd name="T60" fmla="*/ 22 w 137"/>
                    <a:gd name="T61" fmla="*/ 0 h 43"/>
                    <a:gd name="T62" fmla="*/ 22 w 137"/>
                    <a:gd name="T63" fmla="*/ 0 h 43"/>
                    <a:gd name="T64" fmla="*/ 22 w 137"/>
                    <a:gd name="T65" fmla="*/ 0 h 43"/>
                    <a:gd name="T66" fmla="*/ 22 w 137"/>
                    <a:gd name="T67" fmla="*/ 0 h 43"/>
                    <a:gd name="T68" fmla="*/ 22 w 137"/>
                    <a:gd name="T69" fmla="*/ 0 h 43"/>
                    <a:gd name="T70" fmla="*/ 13 w 137"/>
                    <a:gd name="T71" fmla="*/ 0 h 43"/>
                    <a:gd name="T72" fmla="*/ 5 w 137"/>
                    <a:gd name="T73" fmla="*/ 4 h 43"/>
                    <a:gd name="T74" fmla="*/ 0 w 137"/>
                    <a:gd name="T75" fmla="*/ 12 h 43"/>
                    <a:gd name="T76" fmla="*/ 0 w 137"/>
                    <a:gd name="T77" fmla="*/ 12 h 43"/>
                    <a:gd name="T78" fmla="*/ 0 w 137"/>
                    <a:gd name="T79" fmla="*/ 21 h 43"/>
                    <a:gd name="T80" fmla="*/ 4 w 137"/>
                    <a:gd name="T81" fmla="*/ 29 h 43"/>
                    <a:gd name="T82" fmla="*/ 12 w 137"/>
                    <a:gd name="T83" fmla="*/ 34 h 43"/>
                    <a:gd name="T84" fmla="*/ 12 w 137"/>
                    <a:gd name="T8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7" h="43">
                      <a:moveTo>
                        <a:pt x="12" y="34"/>
                      </a:moveTo>
                      <a:lnTo>
                        <a:pt x="33" y="39"/>
                      </a:lnTo>
                      <a:lnTo>
                        <a:pt x="54" y="42"/>
                      </a:lnTo>
                      <a:lnTo>
                        <a:pt x="76" y="43"/>
                      </a:lnTo>
                      <a:lnTo>
                        <a:pt x="76" y="43"/>
                      </a:lnTo>
                      <a:lnTo>
                        <a:pt x="91" y="43"/>
                      </a:lnTo>
                      <a:lnTo>
                        <a:pt x="106" y="42"/>
                      </a:lnTo>
                      <a:lnTo>
                        <a:pt x="121" y="40"/>
                      </a:lnTo>
                      <a:lnTo>
                        <a:pt x="121" y="40"/>
                      </a:lnTo>
                      <a:lnTo>
                        <a:pt x="129" y="37"/>
                      </a:lnTo>
                      <a:lnTo>
                        <a:pt x="131" y="35"/>
                      </a:lnTo>
                      <a:lnTo>
                        <a:pt x="121" y="40"/>
                      </a:lnTo>
                      <a:lnTo>
                        <a:pt x="121" y="40"/>
                      </a:lnTo>
                      <a:lnTo>
                        <a:pt x="130" y="36"/>
                      </a:lnTo>
                      <a:lnTo>
                        <a:pt x="135" y="29"/>
                      </a:lnTo>
                      <a:lnTo>
                        <a:pt x="137" y="20"/>
                      </a:lnTo>
                      <a:lnTo>
                        <a:pt x="137" y="20"/>
                      </a:lnTo>
                      <a:lnTo>
                        <a:pt x="133" y="11"/>
                      </a:lnTo>
                      <a:lnTo>
                        <a:pt x="125" y="6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03" y="6"/>
                      </a:lnTo>
                      <a:lnTo>
                        <a:pt x="89" y="7"/>
                      </a:lnTo>
                      <a:lnTo>
                        <a:pt x="76" y="8"/>
                      </a:lnTo>
                      <a:lnTo>
                        <a:pt x="76" y="8"/>
                      </a:lnTo>
                      <a:lnTo>
                        <a:pt x="57" y="6"/>
                      </a:lnTo>
                      <a:lnTo>
                        <a:pt x="39" y="4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3" y="0"/>
                      </a:lnTo>
                      <a:lnTo>
                        <a:pt x="5" y="4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21"/>
                      </a:lnTo>
                      <a:lnTo>
                        <a:pt x="4" y="29"/>
                      </a:lnTo>
                      <a:lnTo>
                        <a:pt x="12" y="34"/>
                      </a:lnTo>
                      <a:lnTo>
                        <a:pt x="12" y="34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88" name="Freeform 152"/>
                <p:cNvSpPr>
                  <a:spLocks/>
                </p:cNvSpPr>
                <p:nvPr/>
              </p:nvSpPr>
              <p:spPr bwMode="auto">
                <a:xfrm>
                  <a:off x="559" y="1872"/>
                  <a:ext cx="110" cy="92"/>
                </a:xfrm>
                <a:custGeom>
                  <a:avLst/>
                  <a:gdLst>
                    <a:gd name="T0" fmla="*/ 25 w 110"/>
                    <a:gd name="T1" fmla="*/ 90 h 92"/>
                    <a:gd name="T2" fmla="*/ 56 w 110"/>
                    <a:gd name="T3" fmla="*/ 74 h 92"/>
                    <a:gd name="T4" fmla="*/ 83 w 110"/>
                    <a:gd name="T5" fmla="*/ 54 h 92"/>
                    <a:gd name="T6" fmla="*/ 107 w 110"/>
                    <a:gd name="T7" fmla="*/ 29 h 92"/>
                    <a:gd name="T8" fmla="*/ 107 w 110"/>
                    <a:gd name="T9" fmla="*/ 29 h 92"/>
                    <a:gd name="T10" fmla="*/ 110 w 110"/>
                    <a:gd name="T11" fmla="*/ 21 h 92"/>
                    <a:gd name="T12" fmla="*/ 110 w 110"/>
                    <a:gd name="T13" fmla="*/ 19 h 92"/>
                    <a:gd name="T14" fmla="*/ 107 w 110"/>
                    <a:gd name="T15" fmla="*/ 29 h 92"/>
                    <a:gd name="T16" fmla="*/ 107 w 110"/>
                    <a:gd name="T17" fmla="*/ 29 h 92"/>
                    <a:gd name="T18" fmla="*/ 110 w 110"/>
                    <a:gd name="T19" fmla="*/ 21 h 92"/>
                    <a:gd name="T20" fmla="*/ 109 w 110"/>
                    <a:gd name="T21" fmla="*/ 12 h 92"/>
                    <a:gd name="T22" fmla="*/ 103 w 110"/>
                    <a:gd name="T23" fmla="*/ 4 h 92"/>
                    <a:gd name="T24" fmla="*/ 103 w 110"/>
                    <a:gd name="T25" fmla="*/ 4 h 92"/>
                    <a:gd name="T26" fmla="*/ 95 w 110"/>
                    <a:gd name="T27" fmla="*/ 0 h 92"/>
                    <a:gd name="T28" fmla="*/ 86 w 110"/>
                    <a:gd name="T29" fmla="*/ 1 h 92"/>
                    <a:gd name="T30" fmla="*/ 78 w 110"/>
                    <a:gd name="T31" fmla="*/ 7 h 92"/>
                    <a:gd name="T32" fmla="*/ 78 w 110"/>
                    <a:gd name="T33" fmla="*/ 7 h 92"/>
                    <a:gd name="T34" fmla="*/ 78 w 110"/>
                    <a:gd name="T35" fmla="*/ 7 h 92"/>
                    <a:gd name="T36" fmla="*/ 78 w 110"/>
                    <a:gd name="T37" fmla="*/ 7 h 92"/>
                    <a:gd name="T38" fmla="*/ 78 w 110"/>
                    <a:gd name="T39" fmla="*/ 7 h 92"/>
                    <a:gd name="T40" fmla="*/ 78 w 110"/>
                    <a:gd name="T41" fmla="*/ 7 h 92"/>
                    <a:gd name="T42" fmla="*/ 59 w 110"/>
                    <a:gd name="T43" fmla="*/ 27 h 92"/>
                    <a:gd name="T44" fmla="*/ 37 w 110"/>
                    <a:gd name="T45" fmla="*/ 45 h 92"/>
                    <a:gd name="T46" fmla="*/ 11 w 110"/>
                    <a:gd name="T47" fmla="*/ 58 h 92"/>
                    <a:gd name="T48" fmla="*/ 11 w 110"/>
                    <a:gd name="T49" fmla="*/ 58 h 92"/>
                    <a:gd name="T50" fmla="*/ 11 w 110"/>
                    <a:gd name="T51" fmla="*/ 58 h 92"/>
                    <a:gd name="T52" fmla="*/ 11 w 110"/>
                    <a:gd name="T53" fmla="*/ 58 h 92"/>
                    <a:gd name="T54" fmla="*/ 11 w 110"/>
                    <a:gd name="T55" fmla="*/ 58 h 92"/>
                    <a:gd name="T56" fmla="*/ 4 w 110"/>
                    <a:gd name="T57" fmla="*/ 64 h 92"/>
                    <a:gd name="T58" fmla="*/ 0 w 110"/>
                    <a:gd name="T59" fmla="*/ 72 h 92"/>
                    <a:gd name="T60" fmla="*/ 1 w 110"/>
                    <a:gd name="T61" fmla="*/ 81 h 92"/>
                    <a:gd name="T62" fmla="*/ 1 w 110"/>
                    <a:gd name="T63" fmla="*/ 81 h 92"/>
                    <a:gd name="T64" fmla="*/ 7 w 110"/>
                    <a:gd name="T65" fmla="*/ 89 h 92"/>
                    <a:gd name="T66" fmla="*/ 16 w 110"/>
                    <a:gd name="T67" fmla="*/ 92 h 92"/>
                    <a:gd name="T68" fmla="*/ 25 w 110"/>
                    <a:gd name="T69" fmla="*/ 90 h 92"/>
                    <a:gd name="T70" fmla="*/ 25 w 110"/>
                    <a:gd name="T71" fmla="*/ 9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0" h="92">
                      <a:moveTo>
                        <a:pt x="25" y="90"/>
                      </a:moveTo>
                      <a:lnTo>
                        <a:pt x="56" y="74"/>
                      </a:lnTo>
                      <a:lnTo>
                        <a:pt x="83" y="54"/>
                      </a:lnTo>
                      <a:lnTo>
                        <a:pt x="107" y="29"/>
                      </a:lnTo>
                      <a:lnTo>
                        <a:pt x="107" y="29"/>
                      </a:lnTo>
                      <a:lnTo>
                        <a:pt x="110" y="21"/>
                      </a:lnTo>
                      <a:lnTo>
                        <a:pt x="110" y="19"/>
                      </a:lnTo>
                      <a:lnTo>
                        <a:pt x="107" y="29"/>
                      </a:lnTo>
                      <a:lnTo>
                        <a:pt x="107" y="29"/>
                      </a:lnTo>
                      <a:lnTo>
                        <a:pt x="110" y="21"/>
                      </a:lnTo>
                      <a:lnTo>
                        <a:pt x="109" y="12"/>
                      </a:lnTo>
                      <a:lnTo>
                        <a:pt x="103" y="4"/>
                      </a:lnTo>
                      <a:lnTo>
                        <a:pt x="103" y="4"/>
                      </a:lnTo>
                      <a:lnTo>
                        <a:pt x="95" y="0"/>
                      </a:lnTo>
                      <a:lnTo>
                        <a:pt x="86" y="1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59" y="27"/>
                      </a:lnTo>
                      <a:lnTo>
                        <a:pt x="37" y="45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4" y="64"/>
                      </a:lnTo>
                      <a:lnTo>
                        <a:pt x="0" y="72"/>
                      </a:lnTo>
                      <a:lnTo>
                        <a:pt x="1" y="81"/>
                      </a:lnTo>
                      <a:lnTo>
                        <a:pt x="1" y="81"/>
                      </a:lnTo>
                      <a:lnTo>
                        <a:pt x="7" y="89"/>
                      </a:lnTo>
                      <a:lnTo>
                        <a:pt x="16" y="92"/>
                      </a:lnTo>
                      <a:lnTo>
                        <a:pt x="25" y="90"/>
                      </a:lnTo>
                      <a:lnTo>
                        <a:pt x="25" y="9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89" name="Freeform 153"/>
                <p:cNvSpPr>
                  <a:spLocks/>
                </p:cNvSpPr>
                <p:nvPr/>
              </p:nvSpPr>
              <p:spPr bwMode="auto">
                <a:xfrm>
                  <a:off x="666" y="1655"/>
                  <a:ext cx="51" cy="197"/>
                </a:xfrm>
                <a:custGeom>
                  <a:avLst/>
                  <a:gdLst>
                    <a:gd name="T0" fmla="*/ 34 w 51"/>
                    <a:gd name="T1" fmla="*/ 186 h 197"/>
                    <a:gd name="T2" fmla="*/ 44 w 51"/>
                    <a:gd name="T3" fmla="*/ 154 h 197"/>
                    <a:gd name="T4" fmla="*/ 50 w 51"/>
                    <a:gd name="T5" fmla="*/ 120 h 197"/>
                    <a:gd name="T6" fmla="*/ 51 w 51"/>
                    <a:gd name="T7" fmla="*/ 84 h 197"/>
                    <a:gd name="T8" fmla="*/ 51 w 51"/>
                    <a:gd name="T9" fmla="*/ 84 h 197"/>
                    <a:gd name="T10" fmla="*/ 50 w 51"/>
                    <a:gd name="T11" fmla="*/ 60 h 197"/>
                    <a:gd name="T12" fmla="*/ 47 w 51"/>
                    <a:gd name="T13" fmla="*/ 36 h 197"/>
                    <a:gd name="T14" fmla="*/ 42 w 51"/>
                    <a:gd name="T15" fmla="*/ 13 h 197"/>
                    <a:gd name="T16" fmla="*/ 42 w 51"/>
                    <a:gd name="T17" fmla="*/ 13 h 197"/>
                    <a:gd name="T18" fmla="*/ 37 w 51"/>
                    <a:gd name="T19" fmla="*/ 5 h 197"/>
                    <a:gd name="T20" fmla="*/ 35 w 51"/>
                    <a:gd name="T21" fmla="*/ 4 h 197"/>
                    <a:gd name="T22" fmla="*/ 42 w 51"/>
                    <a:gd name="T23" fmla="*/ 13 h 197"/>
                    <a:gd name="T24" fmla="*/ 42 w 51"/>
                    <a:gd name="T25" fmla="*/ 13 h 197"/>
                    <a:gd name="T26" fmla="*/ 37 w 51"/>
                    <a:gd name="T27" fmla="*/ 5 h 197"/>
                    <a:gd name="T28" fmla="*/ 29 w 51"/>
                    <a:gd name="T29" fmla="*/ 0 h 197"/>
                    <a:gd name="T30" fmla="*/ 19 w 51"/>
                    <a:gd name="T31" fmla="*/ 0 h 197"/>
                    <a:gd name="T32" fmla="*/ 19 w 51"/>
                    <a:gd name="T33" fmla="*/ 0 h 197"/>
                    <a:gd name="T34" fmla="*/ 11 w 51"/>
                    <a:gd name="T35" fmla="*/ 5 h 197"/>
                    <a:gd name="T36" fmla="*/ 7 w 51"/>
                    <a:gd name="T37" fmla="*/ 13 h 197"/>
                    <a:gd name="T38" fmla="*/ 7 w 51"/>
                    <a:gd name="T39" fmla="*/ 22 h 197"/>
                    <a:gd name="T40" fmla="*/ 7 w 51"/>
                    <a:gd name="T41" fmla="*/ 22 h 197"/>
                    <a:gd name="T42" fmla="*/ 7 w 51"/>
                    <a:gd name="T43" fmla="*/ 22 h 197"/>
                    <a:gd name="T44" fmla="*/ 7 w 51"/>
                    <a:gd name="T45" fmla="*/ 22 h 197"/>
                    <a:gd name="T46" fmla="*/ 7 w 51"/>
                    <a:gd name="T47" fmla="*/ 22 h 197"/>
                    <a:gd name="T48" fmla="*/ 7 w 51"/>
                    <a:gd name="T49" fmla="*/ 22 h 197"/>
                    <a:gd name="T50" fmla="*/ 12 w 51"/>
                    <a:gd name="T51" fmla="*/ 42 h 197"/>
                    <a:gd name="T52" fmla="*/ 14 w 51"/>
                    <a:gd name="T53" fmla="*/ 63 h 197"/>
                    <a:gd name="T54" fmla="*/ 16 w 51"/>
                    <a:gd name="T55" fmla="*/ 84 h 197"/>
                    <a:gd name="T56" fmla="*/ 16 w 51"/>
                    <a:gd name="T57" fmla="*/ 84 h 197"/>
                    <a:gd name="T58" fmla="*/ 14 w 51"/>
                    <a:gd name="T59" fmla="*/ 116 h 197"/>
                    <a:gd name="T60" fmla="*/ 9 w 51"/>
                    <a:gd name="T61" fmla="*/ 145 h 197"/>
                    <a:gd name="T62" fmla="*/ 0 w 51"/>
                    <a:gd name="T63" fmla="*/ 173 h 197"/>
                    <a:gd name="T64" fmla="*/ 0 w 51"/>
                    <a:gd name="T65" fmla="*/ 173 h 197"/>
                    <a:gd name="T66" fmla="*/ 0 w 51"/>
                    <a:gd name="T67" fmla="*/ 173 h 197"/>
                    <a:gd name="T68" fmla="*/ 0 w 51"/>
                    <a:gd name="T69" fmla="*/ 173 h 197"/>
                    <a:gd name="T70" fmla="*/ 0 w 51"/>
                    <a:gd name="T71" fmla="*/ 173 h 197"/>
                    <a:gd name="T72" fmla="*/ 0 w 51"/>
                    <a:gd name="T73" fmla="*/ 173 h 197"/>
                    <a:gd name="T74" fmla="*/ 0 w 51"/>
                    <a:gd name="T75" fmla="*/ 182 h 197"/>
                    <a:gd name="T76" fmla="*/ 3 w 51"/>
                    <a:gd name="T77" fmla="*/ 190 h 197"/>
                    <a:gd name="T78" fmla="*/ 11 w 51"/>
                    <a:gd name="T79" fmla="*/ 196 h 197"/>
                    <a:gd name="T80" fmla="*/ 11 w 51"/>
                    <a:gd name="T81" fmla="*/ 196 h 197"/>
                    <a:gd name="T82" fmla="*/ 20 w 51"/>
                    <a:gd name="T83" fmla="*/ 197 h 197"/>
                    <a:gd name="T84" fmla="*/ 28 w 51"/>
                    <a:gd name="T85" fmla="*/ 193 h 197"/>
                    <a:gd name="T86" fmla="*/ 34 w 51"/>
                    <a:gd name="T87" fmla="*/ 186 h 197"/>
                    <a:gd name="T88" fmla="*/ 34 w 51"/>
                    <a:gd name="T89" fmla="*/ 186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1" h="197">
                      <a:moveTo>
                        <a:pt x="34" y="186"/>
                      </a:moveTo>
                      <a:lnTo>
                        <a:pt x="44" y="154"/>
                      </a:lnTo>
                      <a:lnTo>
                        <a:pt x="50" y="120"/>
                      </a:lnTo>
                      <a:lnTo>
                        <a:pt x="51" y="84"/>
                      </a:lnTo>
                      <a:lnTo>
                        <a:pt x="51" y="84"/>
                      </a:lnTo>
                      <a:lnTo>
                        <a:pt x="50" y="60"/>
                      </a:lnTo>
                      <a:lnTo>
                        <a:pt x="47" y="36"/>
                      </a:lnTo>
                      <a:lnTo>
                        <a:pt x="42" y="13"/>
                      </a:lnTo>
                      <a:lnTo>
                        <a:pt x="42" y="13"/>
                      </a:lnTo>
                      <a:lnTo>
                        <a:pt x="37" y="5"/>
                      </a:lnTo>
                      <a:lnTo>
                        <a:pt x="35" y="4"/>
                      </a:lnTo>
                      <a:lnTo>
                        <a:pt x="42" y="13"/>
                      </a:lnTo>
                      <a:lnTo>
                        <a:pt x="42" y="13"/>
                      </a:lnTo>
                      <a:lnTo>
                        <a:pt x="37" y="5"/>
                      </a:lnTo>
                      <a:lnTo>
                        <a:pt x="29" y="0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1" y="5"/>
                      </a:lnTo>
                      <a:lnTo>
                        <a:pt x="7" y="13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12" y="42"/>
                      </a:lnTo>
                      <a:lnTo>
                        <a:pt x="14" y="63"/>
                      </a:lnTo>
                      <a:lnTo>
                        <a:pt x="16" y="84"/>
                      </a:lnTo>
                      <a:lnTo>
                        <a:pt x="16" y="84"/>
                      </a:lnTo>
                      <a:lnTo>
                        <a:pt x="14" y="116"/>
                      </a:lnTo>
                      <a:lnTo>
                        <a:pt x="9" y="145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82"/>
                      </a:lnTo>
                      <a:lnTo>
                        <a:pt x="3" y="190"/>
                      </a:lnTo>
                      <a:lnTo>
                        <a:pt x="11" y="196"/>
                      </a:lnTo>
                      <a:lnTo>
                        <a:pt x="11" y="196"/>
                      </a:lnTo>
                      <a:lnTo>
                        <a:pt x="20" y="197"/>
                      </a:lnTo>
                      <a:lnTo>
                        <a:pt x="28" y="193"/>
                      </a:lnTo>
                      <a:lnTo>
                        <a:pt x="34" y="186"/>
                      </a:lnTo>
                      <a:lnTo>
                        <a:pt x="34" y="186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90" name="Freeform 154"/>
                <p:cNvSpPr>
                  <a:spLocks/>
                </p:cNvSpPr>
                <p:nvPr/>
              </p:nvSpPr>
              <p:spPr bwMode="auto">
                <a:xfrm>
                  <a:off x="586" y="1524"/>
                  <a:ext cx="100" cy="112"/>
                </a:xfrm>
                <a:custGeom>
                  <a:avLst/>
                  <a:gdLst>
                    <a:gd name="T0" fmla="*/ 98 w 100"/>
                    <a:gd name="T1" fmla="*/ 85 h 112"/>
                    <a:gd name="T2" fmla="*/ 79 w 100"/>
                    <a:gd name="T3" fmla="*/ 55 h 112"/>
                    <a:gd name="T4" fmla="*/ 55 w 100"/>
                    <a:gd name="T5" fmla="*/ 27 h 112"/>
                    <a:gd name="T6" fmla="*/ 29 w 100"/>
                    <a:gd name="T7" fmla="*/ 4 h 112"/>
                    <a:gd name="T8" fmla="*/ 29 w 100"/>
                    <a:gd name="T9" fmla="*/ 4 h 112"/>
                    <a:gd name="T10" fmla="*/ 21 w 100"/>
                    <a:gd name="T11" fmla="*/ 0 h 112"/>
                    <a:gd name="T12" fmla="*/ 19 w 100"/>
                    <a:gd name="T13" fmla="*/ 1 h 112"/>
                    <a:gd name="T14" fmla="*/ 29 w 100"/>
                    <a:gd name="T15" fmla="*/ 4 h 112"/>
                    <a:gd name="T16" fmla="*/ 29 w 100"/>
                    <a:gd name="T17" fmla="*/ 4 h 112"/>
                    <a:gd name="T18" fmla="*/ 21 w 100"/>
                    <a:gd name="T19" fmla="*/ 0 h 112"/>
                    <a:gd name="T20" fmla="*/ 12 w 100"/>
                    <a:gd name="T21" fmla="*/ 1 h 112"/>
                    <a:gd name="T22" fmla="*/ 4 w 100"/>
                    <a:gd name="T23" fmla="*/ 7 h 112"/>
                    <a:gd name="T24" fmla="*/ 4 w 100"/>
                    <a:gd name="T25" fmla="*/ 7 h 112"/>
                    <a:gd name="T26" fmla="*/ 0 w 100"/>
                    <a:gd name="T27" fmla="*/ 16 h 112"/>
                    <a:gd name="T28" fmla="*/ 2 w 100"/>
                    <a:gd name="T29" fmla="*/ 25 h 112"/>
                    <a:gd name="T30" fmla="*/ 7 w 100"/>
                    <a:gd name="T31" fmla="*/ 32 h 112"/>
                    <a:gd name="T32" fmla="*/ 7 w 100"/>
                    <a:gd name="T33" fmla="*/ 32 h 112"/>
                    <a:gd name="T34" fmla="*/ 7 w 100"/>
                    <a:gd name="T35" fmla="*/ 32 h 112"/>
                    <a:gd name="T36" fmla="*/ 7 w 100"/>
                    <a:gd name="T37" fmla="*/ 32 h 112"/>
                    <a:gd name="T38" fmla="*/ 7 w 100"/>
                    <a:gd name="T39" fmla="*/ 32 h 112"/>
                    <a:gd name="T40" fmla="*/ 30 w 100"/>
                    <a:gd name="T41" fmla="*/ 52 h 112"/>
                    <a:gd name="T42" fmla="*/ 50 w 100"/>
                    <a:gd name="T43" fmla="*/ 76 h 112"/>
                    <a:gd name="T44" fmla="*/ 66 w 100"/>
                    <a:gd name="T45" fmla="*/ 103 h 112"/>
                    <a:gd name="T46" fmla="*/ 66 w 100"/>
                    <a:gd name="T47" fmla="*/ 103 h 112"/>
                    <a:gd name="T48" fmla="*/ 66 w 100"/>
                    <a:gd name="T49" fmla="*/ 103 h 112"/>
                    <a:gd name="T50" fmla="*/ 66 w 100"/>
                    <a:gd name="T51" fmla="*/ 103 h 112"/>
                    <a:gd name="T52" fmla="*/ 66 w 100"/>
                    <a:gd name="T53" fmla="*/ 103 h 112"/>
                    <a:gd name="T54" fmla="*/ 66 w 100"/>
                    <a:gd name="T55" fmla="*/ 103 h 112"/>
                    <a:gd name="T56" fmla="*/ 73 w 100"/>
                    <a:gd name="T57" fmla="*/ 109 h 112"/>
                    <a:gd name="T58" fmla="*/ 82 w 100"/>
                    <a:gd name="T59" fmla="*/ 112 h 112"/>
                    <a:gd name="T60" fmla="*/ 91 w 100"/>
                    <a:gd name="T61" fmla="*/ 110 h 112"/>
                    <a:gd name="T62" fmla="*/ 91 w 100"/>
                    <a:gd name="T63" fmla="*/ 110 h 112"/>
                    <a:gd name="T64" fmla="*/ 98 w 100"/>
                    <a:gd name="T65" fmla="*/ 103 h 112"/>
                    <a:gd name="T66" fmla="*/ 100 w 100"/>
                    <a:gd name="T67" fmla="*/ 95 h 112"/>
                    <a:gd name="T68" fmla="*/ 98 w 100"/>
                    <a:gd name="T69" fmla="*/ 85 h 112"/>
                    <a:gd name="T70" fmla="*/ 98 w 100"/>
                    <a:gd name="T71" fmla="*/ 85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112">
                      <a:moveTo>
                        <a:pt x="98" y="85"/>
                      </a:moveTo>
                      <a:lnTo>
                        <a:pt x="79" y="55"/>
                      </a:lnTo>
                      <a:lnTo>
                        <a:pt x="55" y="27"/>
                      </a:lnTo>
                      <a:lnTo>
                        <a:pt x="29" y="4"/>
                      </a:lnTo>
                      <a:lnTo>
                        <a:pt x="29" y="4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29" y="4"/>
                      </a:lnTo>
                      <a:lnTo>
                        <a:pt x="29" y="4"/>
                      </a:lnTo>
                      <a:lnTo>
                        <a:pt x="21" y="0"/>
                      </a:lnTo>
                      <a:lnTo>
                        <a:pt x="12" y="1"/>
                      </a:lnTo>
                      <a:lnTo>
                        <a:pt x="4" y="7"/>
                      </a:ln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2" y="25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30" y="52"/>
                      </a:lnTo>
                      <a:lnTo>
                        <a:pt x="50" y="76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73" y="109"/>
                      </a:lnTo>
                      <a:lnTo>
                        <a:pt x="82" y="112"/>
                      </a:lnTo>
                      <a:lnTo>
                        <a:pt x="91" y="110"/>
                      </a:lnTo>
                      <a:lnTo>
                        <a:pt x="91" y="110"/>
                      </a:lnTo>
                      <a:lnTo>
                        <a:pt x="98" y="103"/>
                      </a:lnTo>
                      <a:lnTo>
                        <a:pt x="100" y="95"/>
                      </a:lnTo>
                      <a:lnTo>
                        <a:pt x="98" y="85"/>
                      </a:lnTo>
                      <a:lnTo>
                        <a:pt x="98" y="85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491" name="Freeform 155"/>
                <p:cNvSpPr>
                  <a:spLocks/>
                </p:cNvSpPr>
                <p:nvPr/>
              </p:nvSpPr>
              <p:spPr bwMode="auto">
                <a:xfrm>
                  <a:off x="411" y="1481"/>
                  <a:ext cx="156" cy="47"/>
                </a:xfrm>
                <a:custGeom>
                  <a:avLst/>
                  <a:gdLst>
                    <a:gd name="T0" fmla="*/ 145 w 156"/>
                    <a:gd name="T1" fmla="*/ 13 h 47"/>
                    <a:gd name="T2" fmla="*/ 120 w 156"/>
                    <a:gd name="T3" fmla="*/ 5 h 47"/>
                    <a:gd name="T4" fmla="*/ 95 w 156"/>
                    <a:gd name="T5" fmla="*/ 1 h 47"/>
                    <a:gd name="T6" fmla="*/ 70 w 156"/>
                    <a:gd name="T7" fmla="*/ 0 h 47"/>
                    <a:gd name="T8" fmla="*/ 70 w 156"/>
                    <a:gd name="T9" fmla="*/ 0 h 47"/>
                    <a:gd name="T10" fmla="*/ 51 w 156"/>
                    <a:gd name="T11" fmla="*/ 0 h 47"/>
                    <a:gd name="T12" fmla="*/ 32 w 156"/>
                    <a:gd name="T13" fmla="*/ 3 h 47"/>
                    <a:gd name="T14" fmla="*/ 12 w 156"/>
                    <a:gd name="T15" fmla="*/ 7 h 47"/>
                    <a:gd name="T16" fmla="*/ 12 w 156"/>
                    <a:gd name="T17" fmla="*/ 7 h 47"/>
                    <a:gd name="T18" fmla="*/ 5 w 156"/>
                    <a:gd name="T19" fmla="*/ 11 h 47"/>
                    <a:gd name="T20" fmla="*/ 3 w 156"/>
                    <a:gd name="T21" fmla="*/ 13 h 47"/>
                    <a:gd name="T22" fmla="*/ 12 w 156"/>
                    <a:gd name="T23" fmla="*/ 7 h 47"/>
                    <a:gd name="T24" fmla="*/ 12 w 156"/>
                    <a:gd name="T25" fmla="*/ 7 h 47"/>
                    <a:gd name="T26" fmla="*/ 5 w 156"/>
                    <a:gd name="T27" fmla="*/ 12 h 47"/>
                    <a:gd name="T28" fmla="*/ 0 w 156"/>
                    <a:gd name="T29" fmla="*/ 20 h 47"/>
                    <a:gd name="T30" fmla="*/ 0 w 156"/>
                    <a:gd name="T31" fmla="*/ 29 h 47"/>
                    <a:gd name="T32" fmla="*/ 0 w 156"/>
                    <a:gd name="T33" fmla="*/ 29 h 47"/>
                    <a:gd name="T34" fmla="*/ 5 w 156"/>
                    <a:gd name="T35" fmla="*/ 37 h 47"/>
                    <a:gd name="T36" fmla="*/ 12 w 156"/>
                    <a:gd name="T37" fmla="*/ 42 h 47"/>
                    <a:gd name="T38" fmla="*/ 22 w 156"/>
                    <a:gd name="T39" fmla="*/ 42 h 47"/>
                    <a:gd name="T40" fmla="*/ 22 w 156"/>
                    <a:gd name="T41" fmla="*/ 42 h 47"/>
                    <a:gd name="T42" fmla="*/ 22 w 156"/>
                    <a:gd name="T43" fmla="*/ 42 h 47"/>
                    <a:gd name="T44" fmla="*/ 22 w 156"/>
                    <a:gd name="T45" fmla="*/ 42 h 47"/>
                    <a:gd name="T46" fmla="*/ 22 w 156"/>
                    <a:gd name="T47" fmla="*/ 42 h 47"/>
                    <a:gd name="T48" fmla="*/ 38 w 156"/>
                    <a:gd name="T49" fmla="*/ 38 h 47"/>
                    <a:gd name="T50" fmla="*/ 54 w 156"/>
                    <a:gd name="T51" fmla="*/ 36 h 47"/>
                    <a:gd name="T52" fmla="*/ 70 w 156"/>
                    <a:gd name="T53" fmla="*/ 35 h 47"/>
                    <a:gd name="T54" fmla="*/ 70 w 156"/>
                    <a:gd name="T55" fmla="*/ 35 h 47"/>
                    <a:gd name="T56" fmla="*/ 91 w 156"/>
                    <a:gd name="T57" fmla="*/ 36 h 47"/>
                    <a:gd name="T58" fmla="*/ 112 w 156"/>
                    <a:gd name="T59" fmla="*/ 41 h 47"/>
                    <a:gd name="T60" fmla="*/ 132 w 156"/>
                    <a:gd name="T61" fmla="*/ 47 h 47"/>
                    <a:gd name="T62" fmla="*/ 132 w 156"/>
                    <a:gd name="T63" fmla="*/ 47 h 47"/>
                    <a:gd name="T64" fmla="*/ 132 w 156"/>
                    <a:gd name="T65" fmla="*/ 47 h 47"/>
                    <a:gd name="T66" fmla="*/ 132 w 156"/>
                    <a:gd name="T67" fmla="*/ 47 h 47"/>
                    <a:gd name="T68" fmla="*/ 132 w 156"/>
                    <a:gd name="T69" fmla="*/ 47 h 47"/>
                    <a:gd name="T70" fmla="*/ 142 w 156"/>
                    <a:gd name="T71" fmla="*/ 47 h 47"/>
                    <a:gd name="T72" fmla="*/ 149 w 156"/>
                    <a:gd name="T73" fmla="*/ 44 h 47"/>
                    <a:gd name="T74" fmla="*/ 155 w 156"/>
                    <a:gd name="T75" fmla="*/ 36 h 47"/>
                    <a:gd name="T76" fmla="*/ 155 w 156"/>
                    <a:gd name="T77" fmla="*/ 36 h 47"/>
                    <a:gd name="T78" fmla="*/ 156 w 156"/>
                    <a:gd name="T79" fmla="*/ 27 h 47"/>
                    <a:gd name="T80" fmla="*/ 152 w 156"/>
                    <a:gd name="T81" fmla="*/ 19 h 47"/>
                    <a:gd name="T82" fmla="*/ 145 w 156"/>
                    <a:gd name="T83" fmla="*/ 13 h 47"/>
                    <a:gd name="T84" fmla="*/ 145 w 156"/>
                    <a:gd name="T85" fmla="*/ 1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6" h="47">
                      <a:moveTo>
                        <a:pt x="145" y="13"/>
                      </a:moveTo>
                      <a:lnTo>
                        <a:pt x="120" y="5"/>
                      </a:lnTo>
                      <a:lnTo>
                        <a:pt x="95" y="1"/>
                      </a:lnTo>
                      <a:lnTo>
                        <a:pt x="70" y="0"/>
                      </a:lnTo>
                      <a:lnTo>
                        <a:pt x="70" y="0"/>
                      </a:lnTo>
                      <a:lnTo>
                        <a:pt x="51" y="0"/>
                      </a:lnTo>
                      <a:lnTo>
                        <a:pt x="32" y="3"/>
                      </a:lnTo>
                      <a:lnTo>
                        <a:pt x="12" y="7"/>
                      </a:lnTo>
                      <a:lnTo>
                        <a:pt x="12" y="7"/>
                      </a:lnTo>
                      <a:lnTo>
                        <a:pt x="5" y="11"/>
                      </a:lnTo>
                      <a:lnTo>
                        <a:pt x="3" y="13"/>
                      </a:lnTo>
                      <a:lnTo>
                        <a:pt x="12" y="7"/>
                      </a:lnTo>
                      <a:lnTo>
                        <a:pt x="12" y="7"/>
                      </a:lnTo>
                      <a:lnTo>
                        <a:pt x="5" y="12"/>
                      </a:lnTo>
                      <a:lnTo>
                        <a:pt x="0" y="20"/>
                      </a:lnTo>
                      <a:lnTo>
                        <a:pt x="0" y="29"/>
                      </a:lnTo>
                      <a:lnTo>
                        <a:pt x="0" y="29"/>
                      </a:lnTo>
                      <a:lnTo>
                        <a:pt x="5" y="37"/>
                      </a:lnTo>
                      <a:lnTo>
                        <a:pt x="12" y="42"/>
                      </a:lnTo>
                      <a:lnTo>
                        <a:pt x="22" y="42"/>
                      </a:lnTo>
                      <a:lnTo>
                        <a:pt x="22" y="42"/>
                      </a:lnTo>
                      <a:lnTo>
                        <a:pt x="22" y="42"/>
                      </a:lnTo>
                      <a:lnTo>
                        <a:pt x="22" y="42"/>
                      </a:lnTo>
                      <a:lnTo>
                        <a:pt x="22" y="42"/>
                      </a:lnTo>
                      <a:lnTo>
                        <a:pt x="38" y="38"/>
                      </a:lnTo>
                      <a:lnTo>
                        <a:pt x="54" y="36"/>
                      </a:lnTo>
                      <a:lnTo>
                        <a:pt x="70" y="35"/>
                      </a:lnTo>
                      <a:lnTo>
                        <a:pt x="70" y="35"/>
                      </a:lnTo>
                      <a:lnTo>
                        <a:pt x="91" y="36"/>
                      </a:lnTo>
                      <a:lnTo>
                        <a:pt x="112" y="41"/>
                      </a:lnTo>
                      <a:lnTo>
                        <a:pt x="132" y="47"/>
                      </a:lnTo>
                      <a:lnTo>
                        <a:pt x="132" y="47"/>
                      </a:lnTo>
                      <a:lnTo>
                        <a:pt x="132" y="47"/>
                      </a:lnTo>
                      <a:lnTo>
                        <a:pt x="132" y="47"/>
                      </a:lnTo>
                      <a:lnTo>
                        <a:pt x="132" y="47"/>
                      </a:lnTo>
                      <a:lnTo>
                        <a:pt x="142" y="47"/>
                      </a:lnTo>
                      <a:lnTo>
                        <a:pt x="149" y="44"/>
                      </a:lnTo>
                      <a:lnTo>
                        <a:pt x="155" y="36"/>
                      </a:lnTo>
                      <a:lnTo>
                        <a:pt x="155" y="36"/>
                      </a:lnTo>
                      <a:lnTo>
                        <a:pt x="156" y="27"/>
                      </a:lnTo>
                      <a:lnTo>
                        <a:pt x="152" y="19"/>
                      </a:lnTo>
                      <a:lnTo>
                        <a:pt x="145" y="13"/>
                      </a:lnTo>
                      <a:lnTo>
                        <a:pt x="145" y="1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0492" name="Group 156"/>
                <p:cNvGrpSpPr>
                  <a:grpSpLocks/>
                </p:cNvGrpSpPr>
                <p:nvPr/>
              </p:nvGrpSpPr>
              <p:grpSpPr bwMode="auto">
                <a:xfrm>
                  <a:off x="250" y="1498"/>
                  <a:ext cx="450" cy="469"/>
                  <a:chOff x="250" y="1494"/>
                  <a:chExt cx="450" cy="469"/>
                </a:xfrm>
              </p:grpSpPr>
              <p:sp>
                <p:nvSpPr>
                  <p:cNvPr id="270493" name="Freeform 157"/>
                  <p:cNvSpPr>
                    <a:spLocks/>
                  </p:cNvSpPr>
                  <p:nvPr/>
                </p:nvSpPr>
                <p:spPr bwMode="auto">
                  <a:xfrm>
                    <a:off x="280" y="1529"/>
                    <a:ext cx="86" cy="92"/>
                  </a:xfrm>
                  <a:custGeom>
                    <a:avLst/>
                    <a:gdLst>
                      <a:gd name="T0" fmla="*/ 86 w 86"/>
                      <a:gd name="T1" fmla="*/ 0 h 92"/>
                      <a:gd name="T2" fmla="*/ 60 w 86"/>
                      <a:gd name="T3" fmla="*/ 19 h 92"/>
                      <a:gd name="T4" fmla="*/ 38 w 86"/>
                      <a:gd name="T5" fmla="*/ 41 h 92"/>
                      <a:gd name="T6" fmla="*/ 17 w 86"/>
                      <a:gd name="T7" fmla="*/ 65 h 92"/>
                      <a:gd name="T8" fmla="*/ 0 w 86"/>
                      <a:gd name="T9" fmla="*/ 92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92">
                        <a:moveTo>
                          <a:pt x="86" y="0"/>
                        </a:moveTo>
                        <a:lnTo>
                          <a:pt x="60" y="19"/>
                        </a:lnTo>
                        <a:lnTo>
                          <a:pt x="38" y="41"/>
                        </a:lnTo>
                        <a:lnTo>
                          <a:pt x="17" y="65"/>
                        </a:lnTo>
                        <a:lnTo>
                          <a:pt x="0" y="92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494" name="Freeform 158"/>
                  <p:cNvSpPr>
                    <a:spLocks/>
                  </p:cNvSpPr>
                  <p:nvPr/>
                </p:nvSpPr>
                <p:spPr bwMode="auto">
                  <a:xfrm>
                    <a:off x="250" y="1669"/>
                    <a:ext cx="10" cy="123"/>
                  </a:xfrm>
                  <a:custGeom>
                    <a:avLst/>
                    <a:gdLst>
                      <a:gd name="T0" fmla="*/ 10 w 10"/>
                      <a:gd name="T1" fmla="*/ 0 h 123"/>
                      <a:gd name="T2" fmla="*/ 4 w 10"/>
                      <a:gd name="T3" fmla="*/ 21 h 123"/>
                      <a:gd name="T4" fmla="*/ 1 w 10"/>
                      <a:gd name="T5" fmla="*/ 43 h 123"/>
                      <a:gd name="T6" fmla="*/ 0 w 10"/>
                      <a:gd name="T7" fmla="*/ 65 h 123"/>
                      <a:gd name="T8" fmla="*/ 1 w 10"/>
                      <a:gd name="T9" fmla="*/ 85 h 123"/>
                      <a:gd name="T10" fmla="*/ 3 w 10"/>
                      <a:gd name="T11" fmla="*/ 104 h 123"/>
                      <a:gd name="T12" fmla="*/ 7 w 10"/>
                      <a:gd name="T13" fmla="*/ 123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23">
                        <a:moveTo>
                          <a:pt x="10" y="0"/>
                        </a:moveTo>
                        <a:lnTo>
                          <a:pt x="4" y="21"/>
                        </a:lnTo>
                        <a:lnTo>
                          <a:pt x="1" y="43"/>
                        </a:lnTo>
                        <a:lnTo>
                          <a:pt x="0" y="65"/>
                        </a:lnTo>
                        <a:lnTo>
                          <a:pt x="1" y="85"/>
                        </a:lnTo>
                        <a:lnTo>
                          <a:pt x="3" y="104"/>
                        </a:lnTo>
                        <a:lnTo>
                          <a:pt x="7" y="123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495" name="Freeform 159"/>
                  <p:cNvSpPr>
                    <a:spLocks/>
                  </p:cNvSpPr>
                  <p:nvPr/>
                </p:nvSpPr>
                <p:spPr bwMode="auto">
                  <a:xfrm>
                    <a:off x="281" y="1853"/>
                    <a:ext cx="60" cy="68"/>
                  </a:xfrm>
                  <a:custGeom>
                    <a:avLst/>
                    <a:gdLst>
                      <a:gd name="T0" fmla="*/ 0 w 60"/>
                      <a:gd name="T1" fmla="*/ 0 h 68"/>
                      <a:gd name="T2" fmla="*/ 17 w 60"/>
                      <a:gd name="T3" fmla="*/ 25 h 68"/>
                      <a:gd name="T4" fmla="*/ 37 w 60"/>
                      <a:gd name="T5" fmla="*/ 48 h 68"/>
                      <a:gd name="T6" fmla="*/ 60 w 60"/>
                      <a:gd name="T7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0" h="68">
                        <a:moveTo>
                          <a:pt x="0" y="0"/>
                        </a:moveTo>
                        <a:lnTo>
                          <a:pt x="17" y="25"/>
                        </a:lnTo>
                        <a:lnTo>
                          <a:pt x="37" y="48"/>
                        </a:lnTo>
                        <a:lnTo>
                          <a:pt x="60" y="68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496" name="Freeform 160"/>
                  <p:cNvSpPr>
                    <a:spLocks/>
                  </p:cNvSpPr>
                  <p:nvPr/>
                </p:nvSpPr>
                <p:spPr bwMode="auto">
                  <a:xfrm>
                    <a:off x="409" y="1955"/>
                    <a:ext cx="102" cy="8"/>
                  </a:xfrm>
                  <a:custGeom>
                    <a:avLst/>
                    <a:gdLst>
                      <a:gd name="T0" fmla="*/ 0 w 102"/>
                      <a:gd name="T1" fmla="*/ 0 h 8"/>
                      <a:gd name="T2" fmla="*/ 20 w 102"/>
                      <a:gd name="T3" fmla="*/ 5 h 8"/>
                      <a:gd name="T4" fmla="*/ 39 w 102"/>
                      <a:gd name="T5" fmla="*/ 8 h 8"/>
                      <a:gd name="T6" fmla="*/ 59 w 102"/>
                      <a:gd name="T7" fmla="*/ 8 h 8"/>
                      <a:gd name="T8" fmla="*/ 74 w 102"/>
                      <a:gd name="T9" fmla="*/ 8 h 8"/>
                      <a:gd name="T10" fmla="*/ 88 w 102"/>
                      <a:gd name="T11" fmla="*/ 7 h 8"/>
                      <a:gd name="T12" fmla="*/ 102 w 102"/>
                      <a:gd name="T13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2" h="8">
                        <a:moveTo>
                          <a:pt x="0" y="0"/>
                        </a:moveTo>
                        <a:lnTo>
                          <a:pt x="20" y="5"/>
                        </a:lnTo>
                        <a:lnTo>
                          <a:pt x="39" y="8"/>
                        </a:lnTo>
                        <a:lnTo>
                          <a:pt x="59" y="8"/>
                        </a:lnTo>
                        <a:lnTo>
                          <a:pt x="74" y="8"/>
                        </a:lnTo>
                        <a:lnTo>
                          <a:pt x="88" y="7"/>
                        </a:lnTo>
                        <a:lnTo>
                          <a:pt x="102" y="6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497" name="Freeform 161"/>
                  <p:cNvSpPr>
                    <a:spLocks/>
                  </p:cNvSpPr>
                  <p:nvPr/>
                </p:nvSpPr>
                <p:spPr bwMode="auto">
                  <a:xfrm>
                    <a:off x="577" y="1886"/>
                    <a:ext cx="75" cy="56"/>
                  </a:xfrm>
                  <a:custGeom>
                    <a:avLst/>
                    <a:gdLst>
                      <a:gd name="T0" fmla="*/ 0 w 75"/>
                      <a:gd name="T1" fmla="*/ 56 h 56"/>
                      <a:gd name="T2" fmla="*/ 29 w 75"/>
                      <a:gd name="T3" fmla="*/ 41 h 56"/>
                      <a:gd name="T4" fmla="*/ 54 w 75"/>
                      <a:gd name="T5" fmla="*/ 23 h 56"/>
                      <a:gd name="T6" fmla="*/ 75 w 75"/>
                      <a:gd name="T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5" h="56">
                        <a:moveTo>
                          <a:pt x="0" y="56"/>
                        </a:moveTo>
                        <a:lnTo>
                          <a:pt x="29" y="41"/>
                        </a:lnTo>
                        <a:lnTo>
                          <a:pt x="54" y="23"/>
                        </a:lnTo>
                        <a:lnTo>
                          <a:pt x="75" y="0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498" name="Freeform 162"/>
                  <p:cNvSpPr>
                    <a:spLocks/>
                  </p:cNvSpPr>
                  <p:nvPr/>
                </p:nvSpPr>
                <p:spPr bwMode="auto">
                  <a:xfrm>
                    <a:off x="683" y="1669"/>
                    <a:ext cx="17" cy="162"/>
                  </a:xfrm>
                  <a:custGeom>
                    <a:avLst/>
                    <a:gdLst>
                      <a:gd name="T0" fmla="*/ 0 w 17"/>
                      <a:gd name="T1" fmla="*/ 162 h 162"/>
                      <a:gd name="T2" fmla="*/ 9 w 17"/>
                      <a:gd name="T3" fmla="*/ 131 h 162"/>
                      <a:gd name="T4" fmla="*/ 15 w 17"/>
                      <a:gd name="T5" fmla="*/ 99 h 162"/>
                      <a:gd name="T6" fmla="*/ 17 w 17"/>
                      <a:gd name="T7" fmla="*/ 67 h 162"/>
                      <a:gd name="T8" fmla="*/ 16 w 17"/>
                      <a:gd name="T9" fmla="*/ 44 h 162"/>
                      <a:gd name="T10" fmla="*/ 13 w 17"/>
                      <a:gd name="T11" fmla="*/ 21 h 162"/>
                      <a:gd name="T12" fmla="*/ 7 w 17"/>
                      <a:gd name="T13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" h="162">
                        <a:moveTo>
                          <a:pt x="0" y="162"/>
                        </a:moveTo>
                        <a:lnTo>
                          <a:pt x="9" y="131"/>
                        </a:lnTo>
                        <a:lnTo>
                          <a:pt x="15" y="99"/>
                        </a:lnTo>
                        <a:lnTo>
                          <a:pt x="17" y="67"/>
                        </a:lnTo>
                        <a:lnTo>
                          <a:pt x="16" y="44"/>
                        </a:lnTo>
                        <a:lnTo>
                          <a:pt x="13" y="21"/>
                        </a:lnTo>
                        <a:lnTo>
                          <a:pt x="7" y="0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499" name="Freeform 163"/>
                  <p:cNvSpPr>
                    <a:spLocks/>
                  </p:cNvSpPr>
                  <p:nvPr/>
                </p:nvSpPr>
                <p:spPr bwMode="auto">
                  <a:xfrm>
                    <a:off x="604" y="1538"/>
                    <a:ext cx="65" cy="76"/>
                  </a:xfrm>
                  <a:custGeom>
                    <a:avLst/>
                    <a:gdLst>
                      <a:gd name="T0" fmla="*/ 65 w 65"/>
                      <a:gd name="T1" fmla="*/ 76 h 76"/>
                      <a:gd name="T2" fmla="*/ 46 w 65"/>
                      <a:gd name="T3" fmla="*/ 48 h 76"/>
                      <a:gd name="T4" fmla="*/ 25 w 65"/>
                      <a:gd name="T5" fmla="*/ 22 h 76"/>
                      <a:gd name="T6" fmla="*/ 0 w 65"/>
                      <a:gd name="T7" fmla="*/ 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5" h="76">
                        <a:moveTo>
                          <a:pt x="65" y="76"/>
                        </a:moveTo>
                        <a:lnTo>
                          <a:pt x="46" y="48"/>
                        </a:lnTo>
                        <a:lnTo>
                          <a:pt x="25" y="2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500" name="Freeform 164"/>
                  <p:cNvSpPr>
                    <a:spLocks/>
                  </p:cNvSpPr>
                  <p:nvPr/>
                </p:nvSpPr>
                <p:spPr bwMode="auto">
                  <a:xfrm>
                    <a:off x="429" y="1494"/>
                    <a:ext cx="121" cy="13"/>
                  </a:xfrm>
                  <a:custGeom>
                    <a:avLst/>
                    <a:gdLst>
                      <a:gd name="T0" fmla="*/ 121 w 121"/>
                      <a:gd name="T1" fmla="*/ 13 h 13"/>
                      <a:gd name="T2" fmla="*/ 99 w 121"/>
                      <a:gd name="T3" fmla="*/ 6 h 13"/>
                      <a:gd name="T4" fmla="*/ 76 w 121"/>
                      <a:gd name="T5" fmla="*/ 2 h 13"/>
                      <a:gd name="T6" fmla="*/ 52 w 121"/>
                      <a:gd name="T7" fmla="*/ 0 h 13"/>
                      <a:gd name="T8" fmla="*/ 35 w 121"/>
                      <a:gd name="T9" fmla="*/ 2 h 13"/>
                      <a:gd name="T10" fmla="*/ 17 w 121"/>
                      <a:gd name="T11" fmla="*/ 4 h 13"/>
                      <a:gd name="T12" fmla="*/ 0 w 121"/>
                      <a:gd name="T13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">
                        <a:moveTo>
                          <a:pt x="121" y="13"/>
                        </a:moveTo>
                        <a:lnTo>
                          <a:pt x="99" y="6"/>
                        </a:lnTo>
                        <a:lnTo>
                          <a:pt x="76" y="2"/>
                        </a:lnTo>
                        <a:lnTo>
                          <a:pt x="52" y="0"/>
                        </a:lnTo>
                        <a:lnTo>
                          <a:pt x="35" y="2"/>
                        </a:lnTo>
                        <a:lnTo>
                          <a:pt x="17" y="4"/>
                        </a:lnTo>
                        <a:lnTo>
                          <a:pt x="0" y="8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70501" name="Group 165"/>
            <p:cNvGrpSpPr>
              <a:grpSpLocks/>
            </p:cNvGrpSpPr>
            <p:nvPr/>
          </p:nvGrpSpPr>
          <p:grpSpPr bwMode="auto">
            <a:xfrm>
              <a:off x="687" y="1969"/>
              <a:ext cx="390" cy="368"/>
              <a:chOff x="277" y="1546"/>
              <a:chExt cx="390" cy="368"/>
            </a:xfrm>
          </p:grpSpPr>
          <p:sp>
            <p:nvSpPr>
              <p:cNvPr id="270502" name="Freeform 166"/>
              <p:cNvSpPr>
                <a:spLocks/>
              </p:cNvSpPr>
              <p:nvPr/>
            </p:nvSpPr>
            <p:spPr bwMode="auto">
              <a:xfrm>
                <a:off x="277" y="1679"/>
                <a:ext cx="166" cy="157"/>
              </a:xfrm>
              <a:custGeom>
                <a:avLst/>
                <a:gdLst>
                  <a:gd name="T0" fmla="*/ 160 w 166"/>
                  <a:gd name="T1" fmla="*/ 68 h 157"/>
                  <a:gd name="T2" fmla="*/ 149 w 166"/>
                  <a:gd name="T3" fmla="*/ 72 h 157"/>
                  <a:gd name="T4" fmla="*/ 136 w 166"/>
                  <a:gd name="T5" fmla="*/ 74 h 157"/>
                  <a:gd name="T6" fmla="*/ 128 w 166"/>
                  <a:gd name="T7" fmla="*/ 73 h 157"/>
                  <a:gd name="T8" fmla="*/ 71 w 166"/>
                  <a:gd name="T9" fmla="*/ 84 h 157"/>
                  <a:gd name="T10" fmla="*/ 56 w 166"/>
                  <a:gd name="T11" fmla="*/ 66 h 157"/>
                  <a:gd name="T12" fmla="*/ 37 w 166"/>
                  <a:gd name="T13" fmla="*/ 43 h 157"/>
                  <a:gd name="T14" fmla="*/ 36 w 166"/>
                  <a:gd name="T15" fmla="*/ 43 h 157"/>
                  <a:gd name="T16" fmla="*/ 35 w 166"/>
                  <a:gd name="T17" fmla="*/ 40 h 157"/>
                  <a:gd name="T18" fmla="*/ 30 w 166"/>
                  <a:gd name="T19" fmla="*/ 20 h 157"/>
                  <a:gd name="T20" fmla="*/ 30 w 166"/>
                  <a:gd name="T21" fmla="*/ 20 h 157"/>
                  <a:gd name="T22" fmla="*/ 16 w 166"/>
                  <a:gd name="T23" fmla="*/ 0 h 157"/>
                  <a:gd name="T24" fmla="*/ 11 w 166"/>
                  <a:gd name="T25" fmla="*/ 3 h 157"/>
                  <a:gd name="T26" fmla="*/ 21 w 166"/>
                  <a:gd name="T27" fmla="*/ 15 h 157"/>
                  <a:gd name="T28" fmla="*/ 23 w 166"/>
                  <a:gd name="T29" fmla="*/ 18 h 157"/>
                  <a:gd name="T30" fmla="*/ 24 w 166"/>
                  <a:gd name="T31" fmla="*/ 23 h 157"/>
                  <a:gd name="T32" fmla="*/ 25 w 166"/>
                  <a:gd name="T33" fmla="*/ 24 h 157"/>
                  <a:gd name="T34" fmla="*/ 29 w 166"/>
                  <a:gd name="T35" fmla="*/ 40 h 157"/>
                  <a:gd name="T36" fmla="*/ 30 w 166"/>
                  <a:gd name="T37" fmla="*/ 42 h 157"/>
                  <a:gd name="T38" fmla="*/ 30 w 166"/>
                  <a:gd name="T39" fmla="*/ 43 h 157"/>
                  <a:gd name="T40" fmla="*/ 30 w 166"/>
                  <a:gd name="T41" fmla="*/ 45 h 157"/>
                  <a:gd name="T42" fmla="*/ 31 w 166"/>
                  <a:gd name="T43" fmla="*/ 48 h 157"/>
                  <a:gd name="T44" fmla="*/ 62 w 166"/>
                  <a:gd name="T45" fmla="*/ 80 h 157"/>
                  <a:gd name="T46" fmla="*/ 64 w 166"/>
                  <a:gd name="T47" fmla="*/ 89 h 157"/>
                  <a:gd name="T48" fmla="*/ 64 w 166"/>
                  <a:gd name="T49" fmla="*/ 90 h 157"/>
                  <a:gd name="T50" fmla="*/ 59 w 166"/>
                  <a:gd name="T51" fmla="*/ 96 h 157"/>
                  <a:gd name="T52" fmla="*/ 23 w 166"/>
                  <a:gd name="T53" fmla="*/ 88 h 157"/>
                  <a:gd name="T54" fmla="*/ 21 w 166"/>
                  <a:gd name="T55" fmla="*/ 87 h 157"/>
                  <a:gd name="T56" fmla="*/ 17 w 166"/>
                  <a:gd name="T57" fmla="*/ 81 h 157"/>
                  <a:gd name="T58" fmla="*/ 17 w 166"/>
                  <a:gd name="T59" fmla="*/ 78 h 157"/>
                  <a:gd name="T60" fmla="*/ 15 w 166"/>
                  <a:gd name="T61" fmla="*/ 70 h 157"/>
                  <a:gd name="T62" fmla="*/ 7 w 166"/>
                  <a:gd name="T63" fmla="*/ 52 h 157"/>
                  <a:gd name="T64" fmla="*/ 2 w 166"/>
                  <a:gd name="T65" fmla="*/ 51 h 157"/>
                  <a:gd name="T66" fmla="*/ 5 w 166"/>
                  <a:gd name="T67" fmla="*/ 61 h 157"/>
                  <a:gd name="T68" fmla="*/ 9 w 166"/>
                  <a:gd name="T69" fmla="*/ 75 h 157"/>
                  <a:gd name="T70" fmla="*/ 11 w 166"/>
                  <a:gd name="T71" fmla="*/ 85 h 157"/>
                  <a:gd name="T72" fmla="*/ 14 w 166"/>
                  <a:gd name="T73" fmla="*/ 88 h 157"/>
                  <a:gd name="T74" fmla="*/ 14 w 166"/>
                  <a:gd name="T75" fmla="*/ 88 h 157"/>
                  <a:gd name="T76" fmla="*/ 17 w 166"/>
                  <a:gd name="T77" fmla="*/ 92 h 157"/>
                  <a:gd name="T78" fmla="*/ 58 w 166"/>
                  <a:gd name="T79" fmla="*/ 103 h 157"/>
                  <a:gd name="T80" fmla="*/ 68 w 166"/>
                  <a:gd name="T81" fmla="*/ 97 h 157"/>
                  <a:gd name="T82" fmla="*/ 82 w 166"/>
                  <a:gd name="T83" fmla="*/ 107 h 157"/>
                  <a:gd name="T84" fmla="*/ 106 w 166"/>
                  <a:gd name="T85" fmla="*/ 132 h 157"/>
                  <a:gd name="T86" fmla="*/ 107 w 166"/>
                  <a:gd name="T87" fmla="*/ 136 h 157"/>
                  <a:gd name="T88" fmla="*/ 107 w 166"/>
                  <a:gd name="T89" fmla="*/ 140 h 157"/>
                  <a:gd name="T90" fmla="*/ 119 w 166"/>
                  <a:gd name="T91" fmla="*/ 154 h 157"/>
                  <a:gd name="T92" fmla="*/ 120 w 166"/>
                  <a:gd name="T93" fmla="*/ 155 h 157"/>
                  <a:gd name="T94" fmla="*/ 143 w 166"/>
                  <a:gd name="T95" fmla="*/ 156 h 157"/>
                  <a:gd name="T96" fmla="*/ 146 w 166"/>
                  <a:gd name="T97" fmla="*/ 153 h 157"/>
                  <a:gd name="T98" fmla="*/ 136 w 166"/>
                  <a:gd name="T99" fmla="*/ 151 h 157"/>
                  <a:gd name="T100" fmla="*/ 123 w 166"/>
                  <a:gd name="T101" fmla="*/ 148 h 157"/>
                  <a:gd name="T102" fmla="*/ 113 w 166"/>
                  <a:gd name="T103" fmla="*/ 137 h 157"/>
                  <a:gd name="T104" fmla="*/ 74 w 166"/>
                  <a:gd name="T105" fmla="*/ 95 h 157"/>
                  <a:gd name="T106" fmla="*/ 73 w 166"/>
                  <a:gd name="T107" fmla="*/ 92 h 157"/>
                  <a:gd name="T108" fmla="*/ 76 w 166"/>
                  <a:gd name="T109" fmla="*/ 87 h 157"/>
                  <a:gd name="T110" fmla="*/ 128 w 166"/>
                  <a:gd name="T111" fmla="*/ 80 h 157"/>
                  <a:gd name="T112" fmla="*/ 132 w 166"/>
                  <a:gd name="T113" fmla="*/ 80 h 157"/>
                  <a:gd name="T114" fmla="*/ 151 w 166"/>
                  <a:gd name="T115" fmla="*/ 79 h 157"/>
                  <a:gd name="T116" fmla="*/ 161 w 166"/>
                  <a:gd name="T117" fmla="*/ 76 h 157"/>
                  <a:gd name="T118" fmla="*/ 165 w 166"/>
                  <a:gd name="T119" fmla="*/ 6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6" h="157">
                    <a:moveTo>
                      <a:pt x="165" y="68"/>
                    </a:moveTo>
                    <a:lnTo>
                      <a:pt x="163" y="67"/>
                    </a:lnTo>
                    <a:lnTo>
                      <a:pt x="161" y="67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7" y="70"/>
                    </a:lnTo>
                    <a:lnTo>
                      <a:pt x="153" y="72"/>
                    </a:lnTo>
                    <a:lnTo>
                      <a:pt x="150" y="72"/>
                    </a:lnTo>
                    <a:lnTo>
                      <a:pt x="150" y="72"/>
                    </a:lnTo>
                    <a:lnTo>
                      <a:pt x="149" y="72"/>
                    </a:lnTo>
                    <a:lnTo>
                      <a:pt x="148" y="73"/>
                    </a:lnTo>
                    <a:lnTo>
                      <a:pt x="147" y="74"/>
                    </a:lnTo>
                    <a:lnTo>
                      <a:pt x="147" y="74"/>
                    </a:lnTo>
                    <a:lnTo>
                      <a:pt x="142" y="75"/>
                    </a:lnTo>
                    <a:lnTo>
                      <a:pt x="136" y="74"/>
                    </a:lnTo>
                    <a:lnTo>
                      <a:pt x="131" y="73"/>
                    </a:lnTo>
                    <a:lnTo>
                      <a:pt x="131" y="73"/>
                    </a:lnTo>
                    <a:lnTo>
                      <a:pt x="130" y="73"/>
                    </a:lnTo>
                    <a:lnTo>
                      <a:pt x="129" y="73"/>
                    </a:lnTo>
                    <a:lnTo>
                      <a:pt x="128" y="73"/>
                    </a:lnTo>
                    <a:lnTo>
                      <a:pt x="128" y="73"/>
                    </a:lnTo>
                    <a:lnTo>
                      <a:pt x="108" y="68"/>
                    </a:lnTo>
                    <a:lnTo>
                      <a:pt x="88" y="71"/>
                    </a:lnTo>
                    <a:lnTo>
                      <a:pt x="71" y="84"/>
                    </a:lnTo>
                    <a:lnTo>
                      <a:pt x="71" y="84"/>
                    </a:lnTo>
                    <a:lnTo>
                      <a:pt x="69" y="80"/>
                    </a:lnTo>
                    <a:lnTo>
                      <a:pt x="68" y="78"/>
                    </a:lnTo>
                    <a:lnTo>
                      <a:pt x="66" y="75"/>
                    </a:lnTo>
                    <a:lnTo>
                      <a:pt x="66" y="75"/>
                    </a:lnTo>
                    <a:lnTo>
                      <a:pt x="56" y="66"/>
                    </a:lnTo>
                    <a:lnTo>
                      <a:pt x="46" y="56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8" y="44"/>
                    </a:lnTo>
                    <a:lnTo>
                      <a:pt x="37" y="43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36" y="43"/>
                    </a:lnTo>
                    <a:lnTo>
                      <a:pt x="35" y="41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33"/>
                    </a:lnTo>
                    <a:lnTo>
                      <a:pt x="34" y="26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2"/>
                    </a:lnTo>
                    <a:lnTo>
                      <a:pt x="22" y="7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9"/>
                    </a:lnTo>
                    <a:lnTo>
                      <a:pt x="18" y="12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2" y="16"/>
                    </a:lnTo>
                    <a:lnTo>
                      <a:pt x="22" y="17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4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8" y="29"/>
                    </a:lnTo>
                    <a:lnTo>
                      <a:pt x="29" y="34"/>
                    </a:lnTo>
                    <a:lnTo>
                      <a:pt x="29" y="40"/>
                    </a:lnTo>
                    <a:lnTo>
                      <a:pt x="29" y="40"/>
                    </a:lnTo>
                    <a:lnTo>
                      <a:pt x="29" y="41"/>
                    </a:lnTo>
                    <a:lnTo>
                      <a:pt x="29" y="4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4"/>
                    </a:lnTo>
                    <a:lnTo>
                      <a:pt x="30" y="45"/>
                    </a:lnTo>
                    <a:lnTo>
                      <a:pt x="30" y="45"/>
                    </a:lnTo>
                    <a:lnTo>
                      <a:pt x="30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1" y="48"/>
                    </a:lnTo>
                    <a:lnTo>
                      <a:pt x="31" y="48"/>
                    </a:lnTo>
                    <a:lnTo>
                      <a:pt x="41" y="59"/>
                    </a:lnTo>
                    <a:lnTo>
                      <a:pt x="51" y="70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4" y="83"/>
                    </a:lnTo>
                    <a:lnTo>
                      <a:pt x="64" y="86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3" y="93"/>
                    </a:lnTo>
                    <a:lnTo>
                      <a:pt x="62" y="95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46" y="96"/>
                    </a:lnTo>
                    <a:lnTo>
                      <a:pt x="34" y="94"/>
                    </a:lnTo>
                    <a:lnTo>
                      <a:pt x="23" y="88"/>
                    </a:lnTo>
                    <a:lnTo>
                      <a:pt x="23" y="88"/>
                    </a:lnTo>
                    <a:lnTo>
                      <a:pt x="22" y="87"/>
                    </a:lnTo>
                    <a:lnTo>
                      <a:pt x="21" y="86"/>
                    </a:lnTo>
                    <a:lnTo>
                      <a:pt x="20" y="85"/>
                    </a:lnTo>
                    <a:lnTo>
                      <a:pt x="20" y="85"/>
                    </a:lnTo>
                    <a:lnTo>
                      <a:pt x="21" y="87"/>
                    </a:lnTo>
                    <a:lnTo>
                      <a:pt x="21" y="87"/>
                    </a:lnTo>
                    <a:lnTo>
                      <a:pt x="20" y="86"/>
                    </a:lnTo>
                    <a:lnTo>
                      <a:pt x="18" y="83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78"/>
                    </a:lnTo>
                    <a:lnTo>
                      <a:pt x="17" y="75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6" y="71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3" y="63"/>
                    </a:lnTo>
                    <a:lnTo>
                      <a:pt x="11" y="58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5" y="51"/>
                    </a:lnTo>
                    <a:lnTo>
                      <a:pt x="4" y="51"/>
                    </a:lnTo>
                    <a:lnTo>
                      <a:pt x="2" y="51"/>
                    </a:lnTo>
                    <a:lnTo>
                      <a:pt x="2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5" y="61"/>
                    </a:lnTo>
                    <a:lnTo>
                      <a:pt x="7" y="67"/>
                    </a:lnTo>
                    <a:lnTo>
                      <a:pt x="9" y="72"/>
                    </a:lnTo>
                    <a:lnTo>
                      <a:pt x="9" y="72"/>
                    </a:lnTo>
                    <a:lnTo>
                      <a:pt x="9" y="74"/>
                    </a:lnTo>
                    <a:lnTo>
                      <a:pt x="9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1" y="78"/>
                    </a:lnTo>
                    <a:lnTo>
                      <a:pt x="11" y="81"/>
                    </a:lnTo>
                    <a:lnTo>
                      <a:pt x="11" y="85"/>
                    </a:lnTo>
                    <a:lnTo>
                      <a:pt x="11" y="85"/>
                    </a:lnTo>
                    <a:lnTo>
                      <a:pt x="11" y="86"/>
                    </a:lnTo>
                    <a:lnTo>
                      <a:pt x="12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5" y="89"/>
                    </a:lnTo>
                    <a:lnTo>
                      <a:pt x="15" y="89"/>
                    </a:lnTo>
                    <a:lnTo>
                      <a:pt x="15" y="89"/>
                    </a:lnTo>
                    <a:lnTo>
                      <a:pt x="16" y="90"/>
                    </a:lnTo>
                    <a:lnTo>
                      <a:pt x="17" y="92"/>
                    </a:lnTo>
                    <a:lnTo>
                      <a:pt x="17" y="93"/>
                    </a:lnTo>
                    <a:lnTo>
                      <a:pt x="17" y="93"/>
                    </a:lnTo>
                    <a:lnTo>
                      <a:pt x="30" y="100"/>
                    </a:lnTo>
                    <a:lnTo>
                      <a:pt x="43" y="103"/>
                    </a:lnTo>
                    <a:lnTo>
                      <a:pt x="58" y="103"/>
                    </a:lnTo>
                    <a:lnTo>
                      <a:pt x="58" y="103"/>
                    </a:lnTo>
                    <a:lnTo>
                      <a:pt x="62" y="102"/>
                    </a:lnTo>
                    <a:lnTo>
                      <a:pt x="65" y="100"/>
                    </a:lnTo>
                    <a:lnTo>
                      <a:pt x="68" y="97"/>
                    </a:lnTo>
                    <a:lnTo>
                      <a:pt x="68" y="97"/>
                    </a:lnTo>
                    <a:lnTo>
                      <a:pt x="69" y="98"/>
                    </a:lnTo>
                    <a:lnTo>
                      <a:pt x="69" y="100"/>
                    </a:lnTo>
                    <a:lnTo>
                      <a:pt x="71" y="101"/>
                    </a:lnTo>
                    <a:lnTo>
                      <a:pt x="71" y="101"/>
                    </a:lnTo>
                    <a:lnTo>
                      <a:pt x="82" y="107"/>
                    </a:lnTo>
                    <a:lnTo>
                      <a:pt x="92" y="114"/>
                    </a:lnTo>
                    <a:lnTo>
                      <a:pt x="101" y="122"/>
                    </a:lnTo>
                    <a:lnTo>
                      <a:pt x="101" y="122"/>
                    </a:lnTo>
                    <a:lnTo>
                      <a:pt x="104" y="127"/>
                    </a:lnTo>
                    <a:lnTo>
                      <a:pt x="106" y="132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6" y="138"/>
                    </a:lnTo>
                    <a:lnTo>
                      <a:pt x="107" y="139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10" y="146"/>
                    </a:lnTo>
                    <a:lnTo>
                      <a:pt x="114" y="151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20" y="155"/>
                    </a:lnTo>
                    <a:lnTo>
                      <a:pt x="120" y="155"/>
                    </a:lnTo>
                    <a:lnTo>
                      <a:pt x="122" y="156"/>
                    </a:lnTo>
                    <a:lnTo>
                      <a:pt x="122" y="156"/>
                    </a:lnTo>
                    <a:lnTo>
                      <a:pt x="128" y="157"/>
                    </a:lnTo>
                    <a:lnTo>
                      <a:pt x="136" y="157"/>
                    </a:lnTo>
                    <a:lnTo>
                      <a:pt x="143" y="156"/>
                    </a:lnTo>
                    <a:lnTo>
                      <a:pt x="143" y="156"/>
                    </a:lnTo>
                    <a:lnTo>
                      <a:pt x="144" y="156"/>
                    </a:lnTo>
                    <a:lnTo>
                      <a:pt x="145" y="154"/>
                    </a:lnTo>
                    <a:lnTo>
                      <a:pt x="146" y="153"/>
                    </a:lnTo>
                    <a:lnTo>
                      <a:pt x="146" y="153"/>
                    </a:lnTo>
                    <a:lnTo>
                      <a:pt x="145" y="151"/>
                    </a:lnTo>
                    <a:lnTo>
                      <a:pt x="144" y="150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36" y="151"/>
                    </a:lnTo>
                    <a:lnTo>
                      <a:pt x="130" y="151"/>
                    </a:lnTo>
                    <a:lnTo>
                      <a:pt x="124" y="149"/>
                    </a:lnTo>
                    <a:lnTo>
                      <a:pt x="124" y="149"/>
                    </a:lnTo>
                    <a:lnTo>
                      <a:pt x="124" y="149"/>
                    </a:lnTo>
                    <a:lnTo>
                      <a:pt x="123" y="148"/>
                    </a:lnTo>
                    <a:lnTo>
                      <a:pt x="123" y="148"/>
                    </a:lnTo>
                    <a:lnTo>
                      <a:pt x="123" y="148"/>
                    </a:lnTo>
                    <a:lnTo>
                      <a:pt x="119" y="146"/>
                    </a:lnTo>
                    <a:lnTo>
                      <a:pt x="116" y="141"/>
                    </a:lnTo>
                    <a:lnTo>
                      <a:pt x="113" y="137"/>
                    </a:lnTo>
                    <a:lnTo>
                      <a:pt x="113" y="137"/>
                    </a:lnTo>
                    <a:lnTo>
                      <a:pt x="106" y="118"/>
                    </a:lnTo>
                    <a:lnTo>
                      <a:pt x="91" y="105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74" y="94"/>
                    </a:lnTo>
                    <a:lnTo>
                      <a:pt x="73" y="94"/>
                    </a:lnTo>
                    <a:lnTo>
                      <a:pt x="73" y="93"/>
                    </a:lnTo>
                    <a:lnTo>
                      <a:pt x="73" y="93"/>
                    </a:lnTo>
                    <a:lnTo>
                      <a:pt x="73" y="92"/>
                    </a:lnTo>
                    <a:lnTo>
                      <a:pt x="72" y="92"/>
                    </a:lnTo>
                    <a:lnTo>
                      <a:pt x="72" y="92"/>
                    </a:lnTo>
                    <a:lnTo>
                      <a:pt x="72" y="92"/>
                    </a:lnTo>
                    <a:lnTo>
                      <a:pt x="74" y="89"/>
                    </a:lnTo>
                    <a:lnTo>
                      <a:pt x="76" y="87"/>
                    </a:lnTo>
                    <a:lnTo>
                      <a:pt x="79" y="84"/>
                    </a:lnTo>
                    <a:lnTo>
                      <a:pt x="79" y="84"/>
                    </a:lnTo>
                    <a:lnTo>
                      <a:pt x="94" y="76"/>
                    </a:lnTo>
                    <a:lnTo>
                      <a:pt x="111" y="75"/>
                    </a:lnTo>
                    <a:lnTo>
                      <a:pt x="128" y="80"/>
                    </a:lnTo>
                    <a:lnTo>
                      <a:pt x="128" y="80"/>
                    </a:lnTo>
                    <a:lnTo>
                      <a:pt x="129" y="80"/>
                    </a:lnTo>
                    <a:lnTo>
                      <a:pt x="131" y="80"/>
                    </a:lnTo>
                    <a:lnTo>
                      <a:pt x="132" y="80"/>
                    </a:lnTo>
                    <a:lnTo>
                      <a:pt x="132" y="80"/>
                    </a:lnTo>
                    <a:lnTo>
                      <a:pt x="138" y="81"/>
                    </a:lnTo>
                    <a:lnTo>
                      <a:pt x="145" y="81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6" y="78"/>
                    </a:lnTo>
                    <a:lnTo>
                      <a:pt x="161" y="76"/>
                    </a:lnTo>
                    <a:lnTo>
                      <a:pt x="165" y="73"/>
                    </a:lnTo>
                    <a:lnTo>
                      <a:pt x="165" y="73"/>
                    </a:lnTo>
                    <a:lnTo>
                      <a:pt x="166" y="71"/>
                    </a:lnTo>
                    <a:lnTo>
                      <a:pt x="166" y="70"/>
                    </a:lnTo>
                    <a:lnTo>
                      <a:pt x="165" y="68"/>
                    </a:lnTo>
                    <a:lnTo>
                      <a:pt x="165" y="68"/>
                    </a:lnTo>
                    <a:close/>
                  </a:path>
                </a:pathLst>
              </a:custGeom>
              <a:solidFill>
                <a:srgbClr val="4D94C3"/>
              </a:solidFill>
              <a:ln w="9525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03" name="Freeform 167"/>
              <p:cNvSpPr>
                <a:spLocks/>
              </p:cNvSpPr>
              <p:nvPr/>
            </p:nvSpPr>
            <p:spPr bwMode="auto">
              <a:xfrm>
                <a:off x="316" y="1577"/>
                <a:ext cx="307" cy="208"/>
              </a:xfrm>
              <a:custGeom>
                <a:avLst/>
                <a:gdLst>
                  <a:gd name="T0" fmla="*/ 273 w 307"/>
                  <a:gd name="T1" fmla="*/ 157 h 208"/>
                  <a:gd name="T2" fmla="*/ 271 w 307"/>
                  <a:gd name="T3" fmla="*/ 157 h 208"/>
                  <a:gd name="T4" fmla="*/ 217 w 307"/>
                  <a:gd name="T5" fmla="*/ 159 h 208"/>
                  <a:gd name="T6" fmla="*/ 153 w 307"/>
                  <a:gd name="T7" fmla="*/ 128 h 208"/>
                  <a:gd name="T8" fmla="*/ 119 w 307"/>
                  <a:gd name="T9" fmla="*/ 129 h 208"/>
                  <a:gd name="T10" fmla="*/ 81 w 307"/>
                  <a:gd name="T11" fmla="*/ 114 h 208"/>
                  <a:gd name="T12" fmla="*/ 72 w 307"/>
                  <a:gd name="T13" fmla="*/ 97 h 208"/>
                  <a:gd name="T14" fmla="*/ 55 w 307"/>
                  <a:gd name="T15" fmla="*/ 87 h 208"/>
                  <a:gd name="T16" fmla="*/ 38 w 307"/>
                  <a:gd name="T17" fmla="*/ 59 h 208"/>
                  <a:gd name="T18" fmla="*/ 46 w 307"/>
                  <a:gd name="T19" fmla="*/ 27 h 208"/>
                  <a:gd name="T20" fmla="*/ 47 w 307"/>
                  <a:gd name="T21" fmla="*/ 24 h 208"/>
                  <a:gd name="T22" fmla="*/ 51 w 307"/>
                  <a:gd name="T23" fmla="*/ 5 h 208"/>
                  <a:gd name="T24" fmla="*/ 52 w 307"/>
                  <a:gd name="T25" fmla="*/ 6 h 208"/>
                  <a:gd name="T26" fmla="*/ 53 w 307"/>
                  <a:gd name="T27" fmla="*/ 1 h 208"/>
                  <a:gd name="T28" fmla="*/ 47 w 307"/>
                  <a:gd name="T29" fmla="*/ 1 h 208"/>
                  <a:gd name="T30" fmla="*/ 39 w 307"/>
                  <a:gd name="T31" fmla="*/ 23 h 208"/>
                  <a:gd name="T32" fmla="*/ 37 w 307"/>
                  <a:gd name="T33" fmla="*/ 25 h 208"/>
                  <a:gd name="T34" fmla="*/ 29 w 307"/>
                  <a:gd name="T35" fmla="*/ 58 h 208"/>
                  <a:gd name="T36" fmla="*/ 61 w 307"/>
                  <a:gd name="T37" fmla="*/ 97 h 208"/>
                  <a:gd name="T38" fmla="*/ 73 w 307"/>
                  <a:gd name="T39" fmla="*/ 115 h 208"/>
                  <a:gd name="T40" fmla="*/ 86 w 307"/>
                  <a:gd name="T41" fmla="*/ 126 h 208"/>
                  <a:gd name="T42" fmla="*/ 106 w 307"/>
                  <a:gd name="T43" fmla="*/ 134 h 208"/>
                  <a:gd name="T44" fmla="*/ 71 w 307"/>
                  <a:gd name="T45" fmla="*/ 145 h 208"/>
                  <a:gd name="T46" fmla="*/ 62 w 307"/>
                  <a:gd name="T47" fmla="*/ 136 h 208"/>
                  <a:gd name="T48" fmla="*/ 44 w 307"/>
                  <a:gd name="T49" fmla="*/ 112 h 208"/>
                  <a:gd name="T50" fmla="*/ 8 w 307"/>
                  <a:gd name="T51" fmla="*/ 85 h 208"/>
                  <a:gd name="T52" fmla="*/ 7 w 307"/>
                  <a:gd name="T53" fmla="*/ 59 h 208"/>
                  <a:gd name="T54" fmla="*/ 7 w 307"/>
                  <a:gd name="T55" fmla="*/ 58 h 208"/>
                  <a:gd name="T56" fmla="*/ 7 w 307"/>
                  <a:gd name="T57" fmla="*/ 57 h 208"/>
                  <a:gd name="T58" fmla="*/ 12 w 307"/>
                  <a:gd name="T59" fmla="*/ 44 h 208"/>
                  <a:gd name="T60" fmla="*/ 12 w 307"/>
                  <a:gd name="T61" fmla="*/ 41 h 208"/>
                  <a:gd name="T62" fmla="*/ 8 w 307"/>
                  <a:gd name="T63" fmla="*/ 41 h 208"/>
                  <a:gd name="T64" fmla="*/ 2 w 307"/>
                  <a:gd name="T65" fmla="*/ 57 h 208"/>
                  <a:gd name="T66" fmla="*/ 2 w 307"/>
                  <a:gd name="T67" fmla="*/ 58 h 208"/>
                  <a:gd name="T68" fmla="*/ 2 w 307"/>
                  <a:gd name="T69" fmla="*/ 58 h 208"/>
                  <a:gd name="T70" fmla="*/ 8 w 307"/>
                  <a:gd name="T71" fmla="*/ 95 h 208"/>
                  <a:gd name="T72" fmla="*/ 40 w 307"/>
                  <a:gd name="T73" fmla="*/ 117 h 208"/>
                  <a:gd name="T74" fmla="*/ 52 w 307"/>
                  <a:gd name="T75" fmla="*/ 135 h 208"/>
                  <a:gd name="T76" fmla="*/ 75 w 307"/>
                  <a:gd name="T77" fmla="*/ 153 h 208"/>
                  <a:gd name="T78" fmla="*/ 113 w 307"/>
                  <a:gd name="T79" fmla="*/ 138 h 208"/>
                  <a:gd name="T80" fmla="*/ 164 w 307"/>
                  <a:gd name="T81" fmla="*/ 189 h 208"/>
                  <a:gd name="T82" fmla="*/ 251 w 307"/>
                  <a:gd name="T83" fmla="*/ 195 h 208"/>
                  <a:gd name="T84" fmla="*/ 252 w 307"/>
                  <a:gd name="T85" fmla="*/ 194 h 208"/>
                  <a:gd name="T86" fmla="*/ 280 w 307"/>
                  <a:gd name="T87" fmla="*/ 193 h 208"/>
                  <a:gd name="T88" fmla="*/ 284 w 307"/>
                  <a:gd name="T89" fmla="*/ 190 h 208"/>
                  <a:gd name="T90" fmla="*/ 282 w 307"/>
                  <a:gd name="T91" fmla="*/ 186 h 208"/>
                  <a:gd name="T92" fmla="*/ 247 w 307"/>
                  <a:gd name="T93" fmla="*/ 190 h 208"/>
                  <a:gd name="T94" fmla="*/ 245 w 307"/>
                  <a:gd name="T95" fmla="*/ 192 h 208"/>
                  <a:gd name="T96" fmla="*/ 196 w 307"/>
                  <a:gd name="T97" fmla="*/ 198 h 208"/>
                  <a:gd name="T98" fmla="*/ 171 w 307"/>
                  <a:gd name="T99" fmla="*/ 186 h 208"/>
                  <a:gd name="T100" fmla="*/ 141 w 307"/>
                  <a:gd name="T101" fmla="*/ 152 h 208"/>
                  <a:gd name="T102" fmla="*/ 121 w 307"/>
                  <a:gd name="T103" fmla="*/ 136 h 208"/>
                  <a:gd name="T104" fmla="*/ 157 w 307"/>
                  <a:gd name="T105" fmla="*/ 136 h 208"/>
                  <a:gd name="T106" fmla="*/ 208 w 307"/>
                  <a:gd name="T107" fmla="*/ 162 h 208"/>
                  <a:gd name="T108" fmla="*/ 274 w 307"/>
                  <a:gd name="T109" fmla="*/ 163 h 208"/>
                  <a:gd name="T110" fmla="*/ 274 w 307"/>
                  <a:gd name="T111" fmla="*/ 163 h 208"/>
                  <a:gd name="T112" fmla="*/ 277 w 307"/>
                  <a:gd name="T113" fmla="*/ 162 h 208"/>
                  <a:gd name="T114" fmla="*/ 303 w 307"/>
                  <a:gd name="T115" fmla="*/ 159 h 208"/>
                  <a:gd name="T116" fmla="*/ 307 w 307"/>
                  <a:gd name="T117" fmla="*/ 155 h 208"/>
                  <a:gd name="T118" fmla="*/ 304 w 307"/>
                  <a:gd name="T119" fmla="*/ 15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7" h="208">
                    <a:moveTo>
                      <a:pt x="304" y="152"/>
                    </a:moveTo>
                    <a:lnTo>
                      <a:pt x="293" y="151"/>
                    </a:lnTo>
                    <a:lnTo>
                      <a:pt x="282" y="152"/>
                    </a:lnTo>
                    <a:lnTo>
                      <a:pt x="273" y="157"/>
                    </a:lnTo>
                    <a:lnTo>
                      <a:pt x="273" y="157"/>
                    </a:lnTo>
                    <a:lnTo>
                      <a:pt x="272" y="157"/>
                    </a:lnTo>
                    <a:lnTo>
                      <a:pt x="272" y="157"/>
                    </a:lnTo>
                    <a:lnTo>
                      <a:pt x="271" y="157"/>
                    </a:lnTo>
                    <a:lnTo>
                      <a:pt x="271" y="157"/>
                    </a:lnTo>
                    <a:lnTo>
                      <a:pt x="254" y="163"/>
                    </a:lnTo>
                    <a:lnTo>
                      <a:pt x="235" y="163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196" y="147"/>
                    </a:lnTo>
                    <a:lnTo>
                      <a:pt x="175" y="135"/>
                    </a:lnTo>
                    <a:lnTo>
                      <a:pt x="153" y="128"/>
                    </a:lnTo>
                    <a:lnTo>
                      <a:pt x="153" y="128"/>
                    </a:lnTo>
                    <a:lnTo>
                      <a:pt x="141" y="128"/>
                    </a:lnTo>
                    <a:lnTo>
                      <a:pt x="130" y="128"/>
                    </a:lnTo>
                    <a:lnTo>
                      <a:pt x="119" y="129"/>
                    </a:lnTo>
                    <a:lnTo>
                      <a:pt x="119" y="129"/>
                    </a:lnTo>
                    <a:lnTo>
                      <a:pt x="105" y="127"/>
                    </a:lnTo>
                    <a:lnTo>
                      <a:pt x="93" y="122"/>
                    </a:lnTo>
                    <a:lnTo>
                      <a:pt x="81" y="114"/>
                    </a:lnTo>
                    <a:lnTo>
                      <a:pt x="81" y="114"/>
                    </a:lnTo>
                    <a:lnTo>
                      <a:pt x="77" y="109"/>
                    </a:lnTo>
                    <a:lnTo>
                      <a:pt x="75" y="103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67" y="93"/>
                    </a:lnTo>
                    <a:lnTo>
                      <a:pt x="61" y="90"/>
                    </a:lnTo>
                    <a:lnTo>
                      <a:pt x="55" y="87"/>
                    </a:lnTo>
                    <a:lnTo>
                      <a:pt x="55" y="87"/>
                    </a:lnTo>
                    <a:lnTo>
                      <a:pt x="44" y="80"/>
                    </a:lnTo>
                    <a:lnTo>
                      <a:pt x="37" y="70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2" y="49"/>
                    </a:lnTo>
                    <a:lnTo>
                      <a:pt x="45" y="3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6"/>
                    </a:lnTo>
                    <a:lnTo>
                      <a:pt x="47" y="25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1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51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3" y="5"/>
                    </a:lnTo>
                    <a:lnTo>
                      <a:pt x="53" y="3"/>
                    </a:lnTo>
                    <a:lnTo>
                      <a:pt x="53" y="1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9" y="0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1" y="7"/>
                    </a:lnTo>
                    <a:lnTo>
                      <a:pt x="39" y="15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8" y="23"/>
                    </a:lnTo>
                    <a:lnTo>
                      <a:pt x="37" y="24"/>
                    </a:lnTo>
                    <a:lnTo>
                      <a:pt x="37" y="25"/>
                    </a:lnTo>
                    <a:lnTo>
                      <a:pt x="37" y="25"/>
                    </a:lnTo>
                    <a:lnTo>
                      <a:pt x="37" y="36"/>
                    </a:lnTo>
                    <a:lnTo>
                      <a:pt x="35" y="48"/>
                    </a:lnTo>
                    <a:lnTo>
                      <a:pt x="29" y="58"/>
                    </a:lnTo>
                    <a:lnTo>
                      <a:pt x="29" y="58"/>
                    </a:lnTo>
                    <a:lnTo>
                      <a:pt x="31" y="75"/>
                    </a:lnTo>
                    <a:lnTo>
                      <a:pt x="43" y="88"/>
                    </a:lnTo>
                    <a:lnTo>
                      <a:pt x="61" y="97"/>
                    </a:lnTo>
                    <a:lnTo>
                      <a:pt x="61" y="97"/>
                    </a:lnTo>
                    <a:lnTo>
                      <a:pt x="67" y="102"/>
                    </a:lnTo>
                    <a:lnTo>
                      <a:pt x="70" y="108"/>
                    </a:lnTo>
                    <a:lnTo>
                      <a:pt x="73" y="115"/>
                    </a:lnTo>
                    <a:lnTo>
                      <a:pt x="73" y="115"/>
                    </a:lnTo>
                    <a:lnTo>
                      <a:pt x="76" y="120"/>
                    </a:lnTo>
                    <a:lnTo>
                      <a:pt x="81" y="123"/>
                    </a:lnTo>
                    <a:lnTo>
                      <a:pt x="86" y="126"/>
                    </a:lnTo>
                    <a:lnTo>
                      <a:pt x="86" y="126"/>
                    </a:lnTo>
                    <a:lnTo>
                      <a:pt x="93" y="129"/>
                    </a:lnTo>
                    <a:lnTo>
                      <a:pt x="100" y="132"/>
                    </a:lnTo>
                    <a:lnTo>
                      <a:pt x="106" y="134"/>
                    </a:lnTo>
                    <a:lnTo>
                      <a:pt x="106" y="134"/>
                    </a:lnTo>
                    <a:lnTo>
                      <a:pt x="95" y="140"/>
                    </a:lnTo>
                    <a:lnTo>
                      <a:pt x="84" y="145"/>
                    </a:lnTo>
                    <a:lnTo>
                      <a:pt x="71" y="145"/>
                    </a:lnTo>
                    <a:lnTo>
                      <a:pt x="71" y="145"/>
                    </a:lnTo>
                    <a:lnTo>
                      <a:pt x="68" y="143"/>
                    </a:lnTo>
                    <a:lnTo>
                      <a:pt x="65" y="139"/>
                    </a:lnTo>
                    <a:lnTo>
                      <a:pt x="62" y="136"/>
                    </a:lnTo>
                    <a:lnTo>
                      <a:pt x="62" y="136"/>
                    </a:lnTo>
                    <a:lnTo>
                      <a:pt x="56" y="128"/>
                    </a:lnTo>
                    <a:lnTo>
                      <a:pt x="51" y="119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29" y="103"/>
                    </a:lnTo>
                    <a:lnTo>
                      <a:pt x="17" y="96"/>
                    </a:lnTo>
                    <a:lnTo>
                      <a:pt x="8" y="85"/>
                    </a:lnTo>
                    <a:lnTo>
                      <a:pt x="8" y="85"/>
                    </a:lnTo>
                    <a:lnTo>
                      <a:pt x="6" y="77"/>
                    </a:lnTo>
                    <a:lnTo>
                      <a:pt x="6" y="68"/>
                    </a:lnTo>
                    <a:lnTo>
                      <a:pt x="7" y="59"/>
                    </a:lnTo>
                    <a:lnTo>
                      <a:pt x="7" y="59"/>
                    </a:lnTo>
                    <a:lnTo>
                      <a:pt x="7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8" y="52"/>
                    </a:lnTo>
                    <a:lnTo>
                      <a:pt x="9" y="48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3"/>
                    </a:lnTo>
                    <a:lnTo>
                      <a:pt x="13" y="42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4" y="46"/>
                    </a:lnTo>
                    <a:lnTo>
                      <a:pt x="2" y="51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0" y="70"/>
                    </a:lnTo>
                    <a:lnTo>
                      <a:pt x="2" y="84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18" y="103"/>
                    </a:lnTo>
                    <a:lnTo>
                      <a:pt x="27" y="109"/>
                    </a:lnTo>
                    <a:lnTo>
                      <a:pt x="40" y="117"/>
                    </a:lnTo>
                    <a:lnTo>
                      <a:pt x="40" y="117"/>
                    </a:lnTo>
                    <a:lnTo>
                      <a:pt x="45" y="122"/>
                    </a:lnTo>
                    <a:lnTo>
                      <a:pt x="49" y="128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9" y="143"/>
                    </a:lnTo>
                    <a:lnTo>
                      <a:pt x="66" y="150"/>
                    </a:lnTo>
                    <a:lnTo>
                      <a:pt x="75" y="153"/>
                    </a:lnTo>
                    <a:lnTo>
                      <a:pt x="75" y="153"/>
                    </a:lnTo>
                    <a:lnTo>
                      <a:pt x="88" y="151"/>
                    </a:lnTo>
                    <a:lnTo>
                      <a:pt x="101" y="145"/>
                    </a:lnTo>
                    <a:lnTo>
                      <a:pt x="113" y="138"/>
                    </a:lnTo>
                    <a:lnTo>
                      <a:pt x="113" y="138"/>
                    </a:lnTo>
                    <a:lnTo>
                      <a:pt x="132" y="153"/>
                    </a:lnTo>
                    <a:lnTo>
                      <a:pt x="148" y="171"/>
                    </a:lnTo>
                    <a:lnTo>
                      <a:pt x="164" y="189"/>
                    </a:lnTo>
                    <a:lnTo>
                      <a:pt x="164" y="189"/>
                    </a:lnTo>
                    <a:lnTo>
                      <a:pt x="192" y="204"/>
                    </a:lnTo>
                    <a:lnTo>
                      <a:pt x="223" y="208"/>
                    </a:lnTo>
                    <a:lnTo>
                      <a:pt x="251" y="195"/>
                    </a:lnTo>
                    <a:lnTo>
                      <a:pt x="251" y="195"/>
                    </a:lnTo>
                    <a:lnTo>
                      <a:pt x="252" y="195"/>
                    </a:lnTo>
                    <a:lnTo>
                      <a:pt x="252" y="195"/>
                    </a:lnTo>
                    <a:lnTo>
                      <a:pt x="252" y="194"/>
                    </a:lnTo>
                    <a:lnTo>
                      <a:pt x="252" y="194"/>
                    </a:lnTo>
                    <a:lnTo>
                      <a:pt x="261" y="191"/>
                    </a:lnTo>
                    <a:lnTo>
                      <a:pt x="271" y="191"/>
                    </a:lnTo>
                    <a:lnTo>
                      <a:pt x="280" y="193"/>
                    </a:lnTo>
                    <a:lnTo>
                      <a:pt x="280" y="193"/>
                    </a:lnTo>
                    <a:lnTo>
                      <a:pt x="282" y="193"/>
                    </a:lnTo>
                    <a:lnTo>
                      <a:pt x="283" y="192"/>
                    </a:lnTo>
                    <a:lnTo>
                      <a:pt x="284" y="190"/>
                    </a:lnTo>
                    <a:lnTo>
                      <a:pt x="284" y="190"/>
                    </a:lnTo>
                    <a:lnTo>
                      <a:pt x="284" y="189"/>
                    </a:lnTo>
                    <a:lnTo>
                      <a:pt x="283" y="187"/>
                    </a:lnTo>
                    <a:lnTo>
                      <a:pt x="282" y="186"/>
                    </a:lnTo>
                    <a:lnTo>
                      <a:pt x="282" y="186"/>
                    </a:lnTo>
                    <a:lnTo>
                      <a:pt x="270" y="184"/>
                    </a:lnTo>
                    <a:lnTo>
                      <a:pt x="258" y="185"/>
                    </a:lnTo>
                    <a:lnTo>
                      <a:pt x="247" y="190"/>
                    </a:lnTo>
                    <a:lnTo>
                      <a:pt x="247" y="190"/>
                    </a:lnTo>
                    <a:lnTo>
                      <a:pt x="246" y="190"/>
                    </a:lnTo>
                    <a:lnTo>
                      <a:pt x="246" y="191"/>
                    </a:lnTo>
                    <a:lnTo>
                      <a:pt x="245" y="192"/>
                    </a:lnTo>
                    <a:lnTo>
                      <a:pt x="245" y="192"/>
                    </a:lnTo>
                    <a:lnTo>
                      <a:pt x="230" y="200"/>
                    </a:lnTo>
                    <a:lnTo>
                      <a:pt x="213" y="202"/>
                    </a:lnTo>
                    <a:lnTo>
                      <a:pt x="196" y="198"/>
                    </a:lnTo>
                    <a:lnTo>
                      <a:pt x="196" y="198"/>
                    </a:lnTo>
                    <a:lnTo>
                      <a:pt x="188" y="195"/>
                    </a:lnTo>
                    <a:lnTo>
                      <a:pt x="179" y="191"/>
                    </a:lnTo>
                    <a:lnTo>
                      <a:pt x="171" y="186"/>
                    </a:lnTo>
                    <a:lnTo>
                      <a:pt x="171" y="186"/>
                    </a:lnTo>
                    <a:lnTo>
                      <a:pt x="160" y="175"/>
                    </a:lnTo>
                    <a:lnTo>
                      <a:pt x="150" y="164"/>
                    </a:lnTo>
                    <a:lnTo>
                      <a:pt x="141" y="152"/>
                    </a:lnTo>
                    <a:lnTo>
                      <a:pt x="141" y="152"/>
                    </a:lnTo>
                    <a:lnTo>
                      <a:pt x="135" y="146"/>
                    </a:lnTo>
                    <a:lnTo>
                      <a:pt x="128" y="140"/>
                    </a:lnTo>
                    <a:lnTo>
                      <a:pt x="121" y="136"/>
                    </a:lnTo>
                    <a:lnTo>
                      <a:pt x="121" y="136"/>
                    </a:lnTo>
                    <a:lnTo>
                      <a:pt x="133" y="135"/>
                    </a:lnTo>
                    <a:lnTo>
                      <a:pt x="145" y="134"/>
                    </a:lnTo>
                    <a:lnTo>
                      <a:pt x="157" y="136"/>
                    </a:lnTo>
                    <a:lnTo>
                      <a:pt x="157" y="136"/>
                    </a:lnTo>
                    <a:lnTo>
                      <a:pt x="175" y="143"/>
                    </a:lnTo>
                    <a:lnTo>
                      <a:pt x="192" y="15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30" y="170"/>
                    </a:lnTo>
                    <a:lnTo>
                      <a:pt x="252" y="170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5" y="163"/>
                    </a:lnTo>
                    <a:lnTo>
                      <a:pt x="276" y="163"/>
                    </a:lnTo>
                    <a:lnTo>
                      <a:pt x="277" y="162"/>
                    </a:lnTo>
                    <a:lnTo>
                      <a:pt x="277" y="162"/>
                    </a:lnTo>
                    <a:lnTo>
                      <a:pt x="285" y="158"/>
                    </a:lnTo>
                    <a:lnTo>
                      <a:pt x="294" y="158"/>
                    </a:lnTo>
                    <a:lnTo>
                      <a:pt x="303" y="159"/>
                    </a:lnTo>
                    <a:lnTo>
                      <a:pt x="303" y="159"/>
                    </a:lnTo>
                    <a:lnTo>
                      <a:pt x="305" y="159"/>
                    </a:lnTo>
                    <a:lnTo>
                      <a:pt x="307" y="157"/>
                    </a:lnTo>
                    <a:lnTo>
                      <a:pt x="307" y="155"/>
                    </a:lnTo>
                    <a:lnTo>
                      <a:pt x="307" y="155"/>
                    </a:lnTo>
                    <a:lnTo>
                      <a:pt x="307" y="154"/>
                    </a:lnTo>
                    <a:lnTo>
                      <a:pt x="306" y="153"/>
                    </a:lnTo>
                    <a:lnTo>
                      <a:pt x="304" y="152"/>
                    </a:lnTo>
                    <a:lnTo>
                      <a:pt x="304" y="152"/>
                    </a:lnTo>
                    <a:close/>
                  </a:path>
                </a:pathLst>
              </a:custGeom>
              <a:solidFill>
                <a:srgbClr val="4D94C3"/>
              </a:solidFill>
              <a:ln w="9525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04" name="Freeform 168"/>
              <p:cNvSpPr>
                <a:spLocks/>
              </p:cNvSpPr>
              <p:nvPr/>
            </p:nvSpPr>
            <p:spPr bwMode="auto">
              <a:xfrm>
                <a:off x="502" y="1546"/>
                <a:ext cx="154" cy="170"/>
              </a:xfrm>
              <a:custGeom>
                <a:avLst/>
                <a:gdLst>
                  <a:gd name="T0" fmla="*/ 144 w 154"/>
                  <a:gd name="T1" fmla="*/ 159 h 170"/>
                  <a:gd name="T2" fmla="*/ 135 w 154"/>
                  <a:gd name="T3" fmla="*/ 154 h 170"/>
                  <a:gd name="T4" fmla="*/ 129 w 154"/>
                  <a:gd name="T5" fmla="*/ 151 h 170"/>
                  <a:gd name="T6" fmla="*/ 114 w 154"/>
                  <a:gd name="T7" fmla="*/ 143 h 170"/>
                  <a:gd name="T8" fmla="*/ 96 w 154"/>
                  <a:gd name="T9" fmla="*/ 108 h 170"/>
                  <a:gd name="T10" fmla="*/ 69 w 154"/>
                  <a:gd name="T11" fmla="*/ 91 h 170"/>
                  <a:gd name="T12" fmla="*/ 69 w 154"/>
                  <a:gd name="T13" fmla="*/ 85 h 170"/>
                  <a:gd name="T14" fmla="*/ 82 w 154"/>
                  <a:gd name="T15" fmla="*/ 38 h 170"/>
                  <a:gd name="T16" fmla="*/ 80 w 154"/>
                  <a:gd name="T17" fmla="*/ 31 h 170"/>
                  <a:gd name="T18" fmla="*/ 82 w 154"/>
                  <a:gd name="T19" fmla="*/ 21 h 170"/>
                  <a:gd name="T20" fmla="*/ 81 w 154"/>
                  <a:gd name="T21" fmla="*/ 15 h 170"/>
                  <a:gd name="T22" fmla="*/ 80 w 154"/>
                  <a:gd name="T23" fmla="*/ 12 h 170"/>
                  <a:gd name="T24" fmla="*/ 71 w 154"/>
                  <a:gd name="T25" fmla="*/ 10 h 170"/>
                  <a:gd name="T26" fmla="*/ 56 w 154"/>
                  <a:gd name="T27" fmla="*/ 3 h 170"/>
                  <a:gd name="T28" fmla="*/ 59 w 154"/>
                  <a:gd name="T29" fmla="*/ 11 h 170"/>
                  <a:gd name="T30" fmla="*/ 75 w 154"/>
                  <a:gd name="T31" fmla="*/ 17 h 170"/>
                  <a:gd name="T32" fmla="*/ 75 w 154"/>
                  <a:gd name="T33" fmla="*/ 22 h 170"/>
                  <a:gd name="T34" fmla="*/ 73 w 154"/>
                  <a:gd name="T35" fmla="*/ 38 h 170"/>
                  <a:gd name="T36" fmla="*/ 73 w 154"/>
                  <a:gd name="T37" fmla="*/ 52 h 170"/>
                  <a:gd name="T38" fmla="*/ 63 w 154"/>
                  <a:gd name="T39" fmla="*/ 89 h 170"/>
                  <a:gd name="T40" fmla="*/ 39 w 154"/>
                  <a:gd name="T41" fmla="*/ 82 h 170"/>
                  <a:gd name="T42" fmla="*/ 27 w 154"/>
                  <a:gd name="T43" fmla="*/ 49 h 170"/>
                  <a:gd name="T44" fmla="*/ 24 w 154"/>
                  <a:gd name="T45" fmla="*/ 26 h 170"/>
                  <a:gd name="T46" fmla="*/ 21 w 154"/>
                  <a:gd name="T47" fmla="*/ 24 h 170"/>
                  <a:gd name="T48" fmla="*/ 5 w 154"/>
                  <a:gd name="T49" fmla="*/ 0 h 170"/>
                  <a:gd name="T50" fmla="*/ 3 w 154"/>
                  <a:gd name="T51" fmla="*/ 6 h 170"/>
                  <a:gd name="T52" fmla="*/ 15 w 154"/>
                  <a:gd name="T53" fmla="*/ 27 h 170"/>
                  <a:gd name="T54" fmla="*/ 18 w 154"/>
                  <a:gd name="T55" fmla="*/ 28 h 170"/>
                  <a:gd name="T56" fmla="*/ 21 w 154"/>
                  <a:gd name="T57" fmla="*/ 51 h 170"/>
                  <a:gd name="T58" fmla="*/ 26 w 154"/>
                  <a:gd name="T59" fmla="*/ 78 h 170"/>
                  <a:gd name="T60" fmla="*/ 44 w 154"/>
                  <a:gd name="T61" fmla="*/ 92 h 170"/>
                  <a:gd name="T62" fmla="*/ 61 w 154"/>
                  <a:gd name="T63" fmla="*/ 95 h 170"/>
                  <a:gd name="T64" fmla="*/ 57 w 154"/>
                  <a:gd name="T65" fmla="*/ 108 h 170"/>
                  <a:gd name="T66" fmla="*/ 47 w 154"/>
                  <a:gd name="T67" fmla="*/ 151 h 170"/>
                  <a:gd name="T68" fmla="*/ 43 w 154"/>
                  <a:gd name="T69" fmla="*/ 152 h 170"/>
                  <a:gd name="T70" fmla="*/ 31 w 154"/>
                  <a:gd name="T71" fmla="*/ 149 h 170"/>
                  <a:gd name="T72" fmla="*/ 29 w 154"/>
                  <a:gd name="T73" fmla="*/ 148 h 170"/>
                  <a:gd name="T74" fmla="*/ 12 w 154"/>
                  <a:gd name="T75" fmla="*/ 141 h 170"/>
                  <a:gd name="T76" fmla="*/ 1 w 154"/>
                  <a:gd name="T77" fmla="*/ 149 h 170"/>
                  <a:gd name="T78" fmla="*/ 10 w 154"/>
                  <a:gd name="T79" fmla="*/ 148 h 170"/>
                  <a:gd name="T80" fmla="*/ 22 w 154"/>
                  <a:gd name="T81" fmla="*/ 148 h 170"/>
                  <a:gd name="T82" fmla="*/ 26 w 154"/>
                  <a:gd name="T83" fmla="*/ 152 h 170"/>
                  <a:gd name="T84" fmla="*/ 28 w 154"/>
                  <a:gd name="T85" fmla="*/ 153 h 170"/>
                  <a:gd name="T86" fmla="*/ 35 w 154"/>
                  <a:gd name="T87" fmla="*/ 158 h 170"/>
                  <a:gd name="T88" fmla="*/ 51 w 154"/>
                  <a:gd name="T89" fmla="*/ 157 h 170"/>
                  <a:gd name="T90" fmla="*/ 63 w 154"/>
                  <a:gd name="T91" fmla="*/ 142 h 170"/>
                  <a:gd name="T92" fmla="*/ 68 w 154"/>
                  <a:gd name="T93" fmla="*/ 98 h 170"/>
                  <a:gd name="T94" fmla="*/ 104 w 154"/>
                  <a:gd name="T95" fmla="*/ 136 h 170"/>
                  <a:gd name="T96" fmla="*/ 114 w 154"/>
                  <a:gd name="T97" fmla="*/ 152 h 170"/>
                  <a:gd name="T98" fmla="*/ 115 w 154"/>
                  <a:gd name="T99" fmla="*/ 153 h 170"/>
                  <a:gd name="T100" fmla="*/ 132 w 154"/>
                  <a:gd name="T101" fmla="*/ 160 h 170"/>
                  <a:gd name="T102" fmla="*/ 133 w 154"/>
                  <a:gd name="T103" fmla="*/ 160 h 170"/>
                  <a:gd name="T104" fmla="*/ 145 w 154"/>
                  <a:gd name="T105" fmla="*/ 166 h 170"/>
                  <a:gd name="T106" fmla="*/ 147 w 154"/>
                  <a:gd name="T107" fmla="*/ 168 h 170"/>
                  <a:gd name="T108" fmla="*/ 152 w 154"/>
                  <a:gd name="T109" fmla="*/ 169 h 170"/>
                  <a:gd name="T110" fmla="*/ 61 w 154"/>
                  <a:gd name="T111" fmla="*/ 91 h 170"/>
                  <a:gd name="T112" fmla="*/ 75 w 154"/>
                  <a:gd name="T113" fmla="*/ 16 h 170"/>
                  <a:gd name="T114" fmla="*/ 75 w 154"/>
                  <a:gd name="T115" fmla="*/ 1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4" h="170">
                    <a:moveTo>
                      <a:pt x="153" y="165"/>
                    </a:moveTo>
                    <a:lnTo>
                      <a:pt x="152" y="163"/>
                    </a:lnTo>
                    <a:lnTo>
                      <a:pt x="150" y="162"/>
                    </a:lnTo>
                    <a:lnTo>
                      <a:pt x="149" y="161"/>
                    </a:lnTo>
                    <a:lnTo>
                      <a:pt x="149" y="161"/>
                    </a:lnTo>
                    <a:lnTo>
                      <a:pt x="144" y="159"/>
                    </a:lnTo>
                    <a:lnTo>
                      <a:pt x="140" y="157"/>
                    </a:lnTo>
                    <a:lnTo>
                      <a:pt x="137" y="154"/>
                    </a:lnTo>
                    <a:lnTo>
                      <a:pt x="137" y="154"/>
                    </a:lnTo>
                    <a:lnTo>
                      <a:pt x="136" y="154"/>
                    </a:lnTo>
                    <a:lnTo>
                      <a:pt x="136" y="154"/>
                    </a:lnTo>
                    <a:lnTo>
                      <a:pt x="135" y="154"/>
                    </a:lnTo>
                    <a:lnTo>
                      <a:pt x="135" y="154"/>
                    </a:lnTo>
                    <a:lnTo>
                      <a:pt x="135" y="154"/>
                    </a:lnTo>
                    <a:lnTo>
                      <a:pt x="134" y="153"/>
                    </a:lnTo>
                    <a:lnTo>
                      <a:pt x="134" y="153"/>
                    </a:lnTo>
                    <a:lnTo>
                      <a:pt x="134" y="153"/>
                    </a:lnTo>
                    <a:lnTo>
                      <a:pt x="129" y="151"/>
                    </a:lnTo>
                    <a:lnTo>
                      <a:pt x="123" y="149"/>
                    </a:lnTo>
                    <a:lnTo>
                      <a:pt x="117" y="147"/>
                    </a:lnTo>
                    <a:lnTo>
                      <a:pt x="117" y="147"/>
                    </a:lnTo>
                    <a:lnTo>
                      <a:pt x="116" y="145"/>
                    </a:lnTo>
                    <a:lnTo>
                      <a:pt x="115" y="144"/>
                    </a:lnTo>
                    <a:lnTo>
                      <a:pt x="114" y="143"/>
                    </a:lnTo>
                    <a:lnTo>
                      <a:pt x="114" y="143"/>
                    </a:lnTo>
                    <a:lnTo>
                      <a:pt x="111" y="135"/>
                    </a:lnTo>
                    <a:lnTo>
                      <a:pt x="107" y="127"/>
                    </a:lnTo>
                    <a:lnTo>
                      <a:pt x="104" y="119"/>
                    </a:lnTo>
                    <a:lnTo>
                      <a:pt x="104" y="119"/>
                    </a:lnTo>
                    <a:lnTo>
                      <a:pt x="96" y="108"/>
                    </a:lnTo>
                    <a:lnTo>
                      <a:pt x="86" y="99"/>
                    </a:lnTo>
                    <a:lnTo>
                      <a:pt x="75" y="92"/>
                    </a:lnTo>
                    <a:lnTo>
                      <a:pt x="75" y="92"/>
                    </a:lnTo>
                    <a:lnTo>
                      <a:pt x="73" y="91"/>
                    </a:lnTo>
                    <a:lnTo>
                      <a:pt x="71" y="91"/>
                    </a:lnTo>
                    <a:lnTo>
                      <a:pt x="69" y="91"/>
                    </a:lnTo>
                    <a:lnTo>
                      <a:pt x="69" y="91"/>
                    </a:lnTo>
                    <a:lnTo>
                      <a:pt x="69" y="90"/>
                    </a:lnTo>
                    <a:lnTo>
                      <a:pt x="70" y="90"/>
                    </a:lnTo>
                    <a:lnTo>
                      <a:pt x="70" y="89"/>
                    </a:lnTo>
                    <a:lnTo>
                      <a:pt x="70" y="89"/>
                    </a:lnTo>
                    <a:lnTo>
                      <a:pt x="69" y="85"/>
                    </a:lnTo>
                    <a:lnTo>
                      <a:pt x="69" y="82"/>
                    </a:lnTo>
                    <a:lnTo>
                      <a:pt x="69" y="78"/>
                    </a:lnTo>
                    <a:lnTo>
                      <a:pt x="69" y="78"/>
                    </a:lnTo>
                    <a:lnTo>
                      <a:pt x="74" y="65"/>
                    </a:lnTo>
                    <a:lnTo>
                      <a:pt x="81" y="52"/>
                    </a:lnTo>
                    <a:lnTo>
                      <a:pt x="82" y="38"/>
                    </a:lnTo>
                    <a:lnTo>
                      <a:pt x="82" y="38"/>
                    </a:lnTo>
                    <a:lnTo>
                      <a:pt x="82" y="37"/>
                    </a:lnTo>
                    <a:lnTo>
                      <a:pt x="81" y="36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31"/>
                    </a:lnTo>
                    <a:lnTo>
                      <a:pt x="81" y="27"/>
                    </a:lnTo>
                    <a:lnTo>
                      <a:pt x="82" y="23"/>
                    </a:lnTo>
                    <a:lnTo>
                      <a:pt x="82" y="23"/>
                    </a:lnTo>
                    <a:lnTo>
                      <a:pt x="82" y="22"/>
                    </a:lnTo>
                    <a:lnTo>
                      <a:pt x="82" y="21"/>
                    </a:lnTo>
                    <a:lnTo>
                      <a:pt x="82" y="21"/>
                    </a:lnTo>
                    <a:lnTo>
                      <a:pt x="82" y="21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5"/>
                    </a:lnTo>
                    <a:lnTo>
                      <a:pt x="81" y="15"/>
                    </a:lnTo>
                    <a:lnTo>
                      <a:pt x="81" y="14"/>
                    </a:lnTo>
                    <a:lnTo>
                      <a:pt x="81" y="13"/>
                    </a:lnTo>
                    <a:lnTo>
                      <a:pt x="81" y="13"/>
                    </a:lnTo>
                    <a:lnTo>
                      <a:pt x="80" y="13"/>
                    </a:lnTo>
                    <a:lnTo>
                      <a:pt x="80" y="13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79" y="12"/>
                    </a:lnTo>
                    <a:lnTo>
                      <a:pt x="78" y="12"/>
                    </a:lnTo>
                    <a:lnTo>
                      <a:pt x="78" y="11"/>
                    </a:lnTo>
                    <a:lnTo>
                      <a:pt x="78" y="11"/>
                    </a:lnTo>
                    <a:lnTo>
                      <a:pt x="71" y="10"/>
                    </a:lnTo>
                    <a:lnTo>
                      <a:pt x="65" y="7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5" y="4"/>
                    </a:lnTo>
                    <a:lnTo>
                      <a:pt x="55" y="6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9" y="11"/>
                    </a:lnTo>
                    <a:lnTo>
                      <a:pt x="62" y="13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9" y="16"/>
                    </a:lnTo>
                    <a:lnTo>
                      <a:pt x="72" y="16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9"/>
                    </a:lnTo>
                    <a:lnTo>
                      <a:pt x="75" y="20"/>
                    </a:lnTo>
                    <a:lnTo>
                      <a:pt x="75" y="21"/>
                    </a:lnTo>
                    <a:lnTo>
                      <a:pt x="75" y="21"/>
                    </a:lnTo>
                    <a:lnTo>
                      <a:pt x="75" y="22"/>
                    </a:lnTo>
                    <a:lnTo>
                      <a:pt x="75" y="23"/>
                    </a:lnTo>
                    <a:lnTo>
                      <a:pt x="75" y="23"/>
                    </a:lnTo>
                    <a:lnTo>
                      <a:pt x="75" y="23"/>
                    </a:lnTo>
                    <a:lnTo>
                      <a:pt x="74" y="28"/>
                    </a:lnTo>
                    <a:lnTo>
                      <a:pt x="73" y="33"/>
                    </a:lnTo>
                    <a:lnTo>
                      <a:pt x="73" y="38"/>
                    </a:lnTo>
                    <a:lnTo>
                      <a:pt x="73" y="38"/>
                    </a:lnTo>
                    <a:lnTo>
                      <a:pt x="74" y="39"/>
                    </a:lnTo>
                    <a:lnTo>
                      <a:pt x="74" y="40"/>
                    </a:lnTo>
                    <a:lnTo>
                      <a:pt x="75" y="41"/>
                    </a:lnTo>
                    <a:lnTo>
                      <a:pt x="75" y="41"/>
                    </a:lnTo>
                    <a:lnTo>
                      <a:pt x="73" y="52"/>
                    </a:lnTo>
                    <a:lnTo>
                      <a:pt x="68" y="63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2" y="79"/>
                    </a:lnTo>
                    <a:lnTo>
                      <a:pt x="62" y="84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9"/>
                    </a:lnTo>
                    <a:lnTo>
                      <a:pt x="57" y="89"/>
                    </a:lnTo>
                    <a:lnTo>
                      <a:pt x="54" y="89"/>
                    </a:lnTo>
                    <a:lnTo>
                      <a:pt x="54" y="89"/>
                    </a:lnTo>
                    <a:lnTo>
                      <a:pt x="39" y="82"/>
                    </a:lnTo>
                    <a:lnTo>
                      <a:pt x="30" y="70"/>
                    </a:lnTo>
                    <a:lnTo>
                      <a:pt x="29" y="54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8" y="50"/>
                    </a:lnTo>
                    <a:lnTo>
                      <a:pt x="27" y="49"/>
                    </a:lnTo>
                    <a:lnTo>
                      <a:pt x="27" y="49"/>
                    </a:lnTo>
                    <a:lnTo>
                      <a:pt x="27" y="41"/>
                    </a:lnTo>
                    <a:lnTo>
                      <a:pt x="26" y="34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24" y="26"/>
                    </a:lnTo>
                    <a:lnTo>
                      <a:pt x="23" y="25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0" y="15"/>
                    </a:lnTo>
                    <a:lnTo>
                      <a:pt x="14" y="6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10" y="11"/>
                    </a:lnTo>
                    <a:lnTo>
                      <a:pt x="13" y="17"/>
                    </a:lnTo>
                    <a:lnTo>
                      <a:pt x="15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9" y="35"/>
                    </a:lnTo>
                    <a:lnTo>
                      <a:pt x="20" y="42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51"/>
                    </a:lnTo>
                    <a:lnTo>
                      <a:pt x="22" y="53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62"/>
                    </a:lnTo>
                    <a:lnTo>
                      <a:pt x="23" y="70"/>
                    </a:lnTo>
                    <a:lnTo>
                      <a:pt x="26" y="78"/>
                    </a:lnTo>
                    <a:lnTo>
                      <a:pt x="26" y="78"/>
                    </a:lnTo>
                    <a:lnTo>
                      <a:pt x="30" y="83"/>
                    </a:lnTo>
                    <a:lnTo>
                      <a:pt x="35" y="87"/>
                    </a:lnTo>
                    <a:lnTo>
                      <a:pt x="40" y="90"/>
                    </a:lnTo>
                    <a:lnTo>
                      <a:pt x="40" y="90"/>
                    </a:lnTo>
                    <a:lnTo>
                      <a:pt x="44" y="92"/>
                    </a:lnTo>
                    <a:lnTo>
                      <a:pt x="48" y="94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5" y="96"/>
                    </a:lnTo>
                    <a:lnTo>
                      <a:pt x="58" y="95"/>
                    </a:lnTo>
                    <a:lnTo>
                      <a:pt x="61" y="95"/>
                    </a:lnTo>
                    <a:lnTo>
                      <a:pt x="61" y="95"/>
                    </a:lnTo>
                    <a:lnTo>
                      <a:pt x="61" y="96"/>
                    </a:lnTo>
                    <a:lnTo>
                      <a:pt x="61" y="96"/>
                    </a:lnTo>
                    <a:lnTo>
                      <a:pt x="62" y="96"/>
                    </a:lnTo>
                    <a:lnTo>
                      <a:pt x="62" y="96"/>
                    </a:lnTo>
                    <a:lnTo>
                      <a:pt x="57" y="108"/>
                    </a:lnTo>
                    <a:lnTo>
                      <a:pt x="58" y="121"/>
                    </a:lnTo>
                    <a:lnTo>
                      <a:pt x="58" y="133"/>
                    </a:lnTo>
                    <a:lnTo>
                      <a:pt x="58" y="133"/>
                    </a:lnTo>
                    <a:lnTo>
                      <a:pt x="56" y="140"/>
                    </a:lnTo>
                    <a:lnTo>
                      <a:pt x="52" y="146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3" y="152"/>
                    </a:lnTo>
                    <a:lnTo>
                      <a:pt x="38" y="152"/>
                    </a:lnTo>
                    <a:lnTo>
                      <a:pt x="36" y="152"/>
                    </a:lnTo>
                    <a:lnTo>
                      <a:pt x="36" y="152"/>
                    </a:lnTo>
                    <a:lnTo>
                      <a:pt x="36" y="152"/>
                    </a:lnTo>
                    <a:lnTo>
                      <a:pt x="34" y="151"/>
                    </a:lnTo>
                    <a:lnTo>
                      <a:pt x="31" y="149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29" y="148"/>
                    </a:lnTo>
                    <a:lnTo>
                      <a:pt x="29" y="148"/>
                    </a:lnTo>
                    <a:lnTo>
                      <a:pt x="29" y="148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2" y="141"/>
                    </a:lnTo>
                    <a:lnTo>
                      <a:pt x="12" y="141"/>
                    </a:lnTo>
                    <a:lnTo>
                      <a:pt x="2" y="145"/>
                    </a:lnTo>
                    <a:lnTo>
                      <a:pt x="2" y="145"/>
                    </a:lnTo>
                    <a:lnTo>
                      <a:pt x="1" y="146"/>
                    </a:lnTo>
                    <a:lnTo>
                      <a:pt x="0" y="148"/>
                    </a:lnTo>
                    <a:lnTo>
                      <a:pt x="1" y="149"/>
                    </a:lnTo>
                    <a:lnTo>
                      <a:pt x="1" y="149"/>
                    </a:lnTo>
                    <a:lnTo>
                      <a:pt x="2" y="151"/>
                    </a:lnTo>
                    <a:lnTo>
                      <a:pt x="3" y="151"/>
                    </a:lnTo>
                    <a:lnTo>
                      <a:pt x="5" y="151"/>
                    </a:lnTo>
                    <a:lnTo>
                      <a:pt x="5" y="151"/>
                    </a:lnTo>
                    <a:lnTo>
                      <a:pt x="7" y="150"/>
                    </a:lnTo>
                    <a:lnTo>
                      <a:pt x="10" y="14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16" y="147"/>
                    </a:lnTo>
                    <a:lnTo>
                      <a:pt x="19" y="147"/>
                    </a:lnTo>
                    <a:lnTo>
                      <a:pt x="22" y="148"/>
                    </a:lnTo>
                    <a:lnTo>
                      <a:pt x="22" y="148"/>
                    </a:lnTo>
                    <a:lnTo>
                      <a:pt x="22" y="148"/>
                    </a:lnTo>
                    <a:lnTo>
                      <a:pt x="23" y="149"/>
                    </a:lnTo>
                    <a:lnTo>
                      <a:pt x="23" y="150"/>
                    </a:lnTo>
                    <a:lnTo>
                      <a:pt x="23" y="150"/>
                    </a:lnTo>
                    <a:lnTo>
                      <a:pt x="24" y="151"/>
                    </a:lnTo>
                    <a:lnTo>
                      <a:pt x="26" y="152"/>
                    </a:lnTo>
                    <a:lnTo>
                      <a:pt x="27" y="152"/>
                    </a:lnTo>
                    <a:lnTo>
                      <a:pt x="27" y="152"/>
                    </a:lnTo>
                    <a:lnTo>
                      <a:pt x="27" y="152"/>
                    </a:lnTo>
                    <a:lnTo>
                      <a:pt x="28" y="153"/>
                    </a:lnTo>
                    <a:lnTo>
                      <a:pt x="28" y="153"/>
                    </a:lnTo>
                    <a:lnTo>
                      <a:pt x="28" y="153"/>
                    </a:lnTo>
                    <a:lnTo>
                      <a:pt x="29" y="154"/>
                    </a:lnTo>
                    <a:lnTo>
                      <a:pt x="31" y="156"/>
                    </a:lnTo>
                    <a:lnTo>
                      <a:pt x="31" y="157"/>
                    </a:lnTo>
                    <a:lnTo>
                      <a:pt x="31" y="157"/>
                    </a:lnTo>
                    <a:lnTo>
                      <a:pt x="33" y="158"/>
                    </a:lnTo>
                    <a:lnTo>
                      <a:pt x="35" y="158"/>
                    </a:lnTo>
                    <a:lnTo>
                      <a:pt x="35" y="159"/>
                    </a:lnTo>
                    <a:lnTo>
                      <a:pt x="35" y="159"/>
                    </a:lnTo>
                    <a:lnTo>
                      <a:pt x="40" y="159"/>
                    </a:lnTo>
                    <a:lnTo>
                      <a:pt x="46" y="159"/>
                    </a:lnTo>
                    <a:lnTo>
                      <a:pt x="51" y="157"/>
                    </a:lnTo>
                    <a:lnTo>
                      <a:pt x="51" y="157"/>
                    </a:lnTo>
                    <a:lnTo>
                      <a:pt x="51" y="157"/>
                    </a:lnTo>
                    <a:lnTo>
                      <a:pt x="52" y="156"/>
                    </a:lnTo>
                    <a:lnTo>
                      <a:pt x="52" y="156"/>
                    </a:lnTo>
                    <a:lnTo>
                      <a:pt x="52" y="156"/>
                    </a:lnTo>
                    <a:lnTo>
                      <a:pt x="58" y="149"/>
                    </a:lnTo>
                    <a:lnTo>
                      <a:pt x="63" y="142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64" y="121"/>
                    </a:lnTo>
                    <a:lnTo>
                      <a:pt x="64" y="109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79" y="102"/>
                    </a:lnTo>
                    <a:lnTo>
                      <a:pt x="88" y="110"/>
                    </a:lnTo>
                    <a:lnTo>
                      <a:pt x="96" y="119"/>
                    </a:lnTo>
                    <a:lnTo>
                      <a:pt x="96" y="119"/>
                    </a:lnTo>
                    <a:lnTo>
                      <a:pt x="101" y="127"/>
                    </a:lnTo>
                    <a:lnTo>
                      <a:pt x="104" y="136"/>
                    </a:lnTo>
                    <a:lnTo>
                      <a:pt x="107" y="145"/>
                    </a:lnTo>
                    <a:lnTo>
                      <a:pt x="107" y="145"/>
                    </a:lnTo>
                    <a:lnTo>
                      <a:pt x="109" y="148"/>
                    </a:lnTo>
                    <a:lnTo>
                      <a:pt x="112" y="151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3"/>
                    </a:lnTo>
                    <a:lnTo>
                      <a:pt x="115" y="153"/>
                    </a:lnTo>
                    <a:lnTo>
                      <a:pt x="116" y="153"/>
                    </a:lnTo>
                    <a:lnTo>
                      <a:pt x="116" y="153"/>
                    </a:lnTo>
                    <a:lnTo>
                      <a:pt x="121" y="156"/>
                    </a:lnTo>
                    <a:lnTo>
                      <a:pt x="126" y="158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3" y="160"/>
                    </a:lnTo>
                    <a:lnTo>
                      <a:pt x="133" y="160"/>
                    </a:lnTo>
                    <a:lnTo>
                      <a:pt x="134" y="161"/>
                    </a:lnTo>
                    <a:lnTo>
                      <a:pt x="134" y="161"/>
                    </a:lnTo>
                    <a:lnTo>
                      <a:pt x="137" y="163"/>
                    </a:lnTo>
                    <a:lnTo>
                      <a:pt x="141" y="165"/>
                    </a:lnTo>
                    <a:lnTo>
                      <a:pt x="145" y="166"/>
                    </a:lnTo>
                    <a:lnTo>
                      <a:pt x="145" y="166"/>
                    </a:lnTo>
                    <a:lnTo>
                      <a:pt x="146" y="167"/>
                    </a:lnTo>
                    <a:lnTo>
                      <a:pt x="147" y="168"/>
                    </a:lnTo>
                    <a:lnTo>
                      <a:pt x="148" y="168"/>
                    </a:lnTo>
                    <a:lnTo>
                      <a:pt x="148" y="168"/>
                    </a:lnTo>
                    <a:lnTo>
                      <a:pt x="148" y="168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8" y="169"/>
                    </a:lnTo>
                    <a:lnTo>
                      <a:pt x="150" y="170"/>
                    </a:lnTo>
                    <a:lnTo>
                      <a:pt x="152" y="169"/>
                    </a:lnTo>
                    <a:lnTo>
                      <a:pt x="152" y="169"/>
                    </a:lnTo>
                    <a:lnTo>
                      <a:pt x="153" y="168"/>
                    </a:lnTo>
                    <a:lnTo>
                      <a:pt x="154" y="167"/>
                    </a:lnTo>
                    <a:lnTo>
                      <a:pt x="153" y="165"/>
                    </a:lnTo>
                    <a:lnTo>
                      <a:pt x="153" y="165"/>
                    </a:lnTo>
                    <a:lnTo>
                      <a:pt x="153" y="165"/>
                    </a:lnTo>
                    <a:lnTo>
                      <a:pt x="61" y="91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61" y="91"/>
                    </a:lnTo>
                    <a:lnTo>
                      <a:pt x="153" y="165"/>
                    </a:lnTo>
                    <a:close/>
                  </a:path>
                </a:pathLst>
              </a:custGeom>
              <a:solidFill>
                <a:srgbClr val="3CA538"/>
              </a:solidFill>
              <a:ln w="9525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05" name="Freeform 169"/>
              <p:cNvSpPr>
                <a:spLocks/>
              </p:cNvSpPr>
              <p:nvPr/>
            </p:nvSpPr>
            <p:spPr bwMode="auto">
              <a:xfrm>
                <a:off x="306" y="1723"/>
                <a:ext cx="361" cy="191"/>
              </a:xfrm>
              <a:custGeom>
                <a:avLst/>
                <a:gdLst>
                  <a:gd name="T0" fmla="*/ 358 w 361"/>
                  <a:gd name="T1" fmla="*/ 26 h 191"/>
                  <a:gd name="T2" fmla="*/ 353 w 361"/>
                  <a:gd name="T3" fmla="*/ 25 h 191"/>
                  <a:gd name="T4" fmla="*/ 354 w 361"/>
                  <a:gd name="T5" fmla="*/ 39 h 191"/>
                  <a:gd name="T6" fmla="*/ 350 w 361"/>
                  <a:gd name="T7" fmla="*/ 53 h 191"/>
                  <a:gd name="T8" fmla="*/ 349 w 361"/>
                  <a:gd name="T9" fmla="*/ 54 h 191"/>
                  <a:gd name="T10" fmla="*/ 344 w 361"/>
                  <a:gd name="T11" fmla="*/ 61 h 191"/>
                  <a:gd name="T12" fmla="*/ 322 w 361"/>
                  <a:gd name="T13" fmla="*/ 112 h 191"/>
                  <a:gd name="T14" fmla="*/ 287 w 361"/>
                  <a:gd name="T15" fmla="*/ 126 h 191"/>
                  <a:gd name="T16" fmla="*/ 212 w 361"/>
                  <a:gd name="T17" fmla="*/ 113 h 191"/>
                  <a:gd name="T18" fmla="*/ 234 w 361"/>
                  <a:gd name="T19" fmla="*/ 93 h 191"/>
                  <a:gd name="T20" fmla="*/ 291 w 361"/>
                  <a:gd name="T21" fmla="*/ 83 h 191"/>
                  <a:gd name="T22" fmla="*/ 341 w 361"/>
                  <a:gd name="T23" fmla="*/ 27 h 191"/>
                  <a:gd name="T24" fmla="*/ 341 w 361"/>
                  <a:gd name="T25" fmla="*/ 25 h 191"/>
                  <a:gd name="T26" fmla="*/ 330 w 361"/>
                  <a:gd name="T27" fmla="*/ 0 h 191"/>
                  <a:gd name="T28" fmla="*/ 327 w 361"/>
                  <a:gd name="T29" fmla="*/ 5 h 191"/>
                  <a:gd name="T30" fmla="*/ 334 w 361"/>
                  <a:gd name="T31" fmla="*/ 26 h 191"/>
                  <a:gd name="T32" fmla="*/ 334 w 361"/>
                  <a:gd name="T33" fmla="*/ 26 h 191"/>
                  <a:gd name="T34" fmla="*/ 279 w 361"/>
                  <a:gd name="T35" fmla="*/ 78 h 191"/>
                  <a:gd name="T36" fmla="*/ 210 w 361"/>
                  <a:gd name="T37" fmla="*/ 104 h 191"/>
                  <a:gd name="T38" fmla="*/ 205 w 361"/>
                  <a:gd name="T39" fmla="*/ 111 h 191"/>
                  <a:gd name="T40" fmla="*/ 173 w 361"/>
                  <a:gd name="T41" fmla="*/ 115 h 191"/>
                  <a:gd name="T42" fmla="*/ 106 w 361"/>
                  <a:gd name="T43" fmla="*/ 135 h 191"/>
                  <a:gd name="T44" fmla="*/ 47 w 361"/>
                  <a:gd name="T45" fmla="*/ 118 h 191"/>
                  <a:gd name="T46" fmla="*/ 33 w 361"/>
                  <a:gd name="T47" fmla="*/ 105 h 191"/>
                  <a:gd name="T48" fmla="*/ 32 w 361"/>
                  <a:gd name="T49" fmla="*/ 104 h 191"/>
                  <a:gd name="T50" fmla="*/ 16 w 361"/>
                  <a:gd name="T51" fmla="*/ 91 h 191"/>
                  <a:gd name="T52" fmla="*/ 1 w 361"/>
                  <a:gd name="T53" fmla="*/ 82 h 191"/>
                  <a:gd name="T54" fmla="*/ 1 w 361"/>
                  <a:gd name="T55" fmla="*/ 87 h 191"/>
                  <a:gd name="T56" fmla="*/ 10 w 361"/>
                  <a:gd name="T57" fmla="*/ 94 h 191"/>
                  <a:gd name="T58" fmla="*/ 29 w 361"/>
                  <a:gd name="T59" fmla="*/ 111 h 191"/>
                  <a:gd name="T60" fmla="*/ 31 w 361"/>
                  <a:gd name="T61" fmla="*/ 111 h 191"/>
                  <a:gd name="T62" fmla="*/ 73 w 361"/>
                  <a:gd name="T63" fmla="*/ 139 h 191"/>
                  <a:gd name="T64" fmla="*/ 173 w 361"/>
                  <a:gd name="T65" fmla="*/ 121 h 191"/>
                  <a:gd name="T66" fmla="*/ 202 w 361"/>
                  <a:gd name="T67" fmla="*/ 118 h 191"/>
                  <a:gd name="T68" fmla="*/ 194 w 361"/>
                  <a:gd name="T69" fmla="*/ 127 h 191"/>
                  <a:gd name="T70" fmla="*/ 165 w 361"/>
                  <a:gd name="T71" fmla="*/ 165 h 191"/>
                  <a:gd name="T72" fmla="*/ 130 w 361"/>
                  <a:gd name="T73" fmla="*/ 185 h 191"/>
                  <a:gd name="T74" fmla="*/ 65 w 361"/>
                  <a:gd name="T75" fmla="*/ 170 h 191"/>
                  <a:gd name="T76" fmla="*/ 55 w 361"/>
                  <a:gd name="T77" fmla="*/ 156 h 191"/>
                  <a:gd name="T78" fmla="*/ 18 w 361"/>
                  <a:gd name="T79" fmla="*/ 133 h 191"/>
                  <a:gd name="T80" fmla="*/ 14 w 361"/>
                  <a:gd name="T81" fmla="*/ 135 h 191"/>
                  <a:gd name="T82" fmla="*/ 23 w 361"/>
                  <a:gd name="T83" fmla="*/ 141 h 191"/>
                  <a:gd name="T84" fmla="*/ 46 w 361"/>
                  <a:gd name="T85" fmla="*/ 153 h 191"/>
                  <a:gd name="T86" fmla="*/ 48 w 361"/>
                  <a:gd name="T87" fmla="*/ 159 h 191"/>
                  <a:gd name="T88" fmla="*/ 68 w 361"/>
                  <a:gd name="T89" fmla="*/ 179 h 191"/>
                  <a:gd name="T90" fmla="*/ 157 w 361"/>
                  <a:gd name="T91" fmla="*/ 179 h 191"/>
                  <a:gd name="T92" fmla="*/ 205 w 361"/>
                  <a:gd name="T93" fmla="*/ 126 h 191"/>
                  <a:gd name="T94" fmla="*/ 288 w 361"/>
                  <a:gd name="T95" fmla="*/ 132 h 191"/>
                  <a:gd name="T96" fmla="*/ 313 w 361"/>
                  <a:gd name="T97" fmla="*/ 131 h 191"/>
                  <a:gd name="T98" fmla="*/ 348 w 361"/>
                  <a:gd name="T99" fmla="*/ 70 h 191"/>
                  <a:gd name="T100" fmla="*/ 352 w 361"/>
                  <a:gd name="T101" fmla="*/ 59 h 191"/>
                  <a:gd name="T102" fmla="*/ 355 w 361"/>
                  <a:gd name="T103" fmla="*/ 57 h 191"/>
                  <a:gd name="T104" fmla="*/ 361 w 361"/>
                  <a:gd name="T105" fmla="*/ 4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1" h="191">
                    <a:moveTo>
                      <a:pt x="360" y="40"/>
                    </a:moveTo>
                    <a:lnTo>
                      <a:pt x="360" y="35"/>
                    </a:lnTo>
                    <a:lnTo>
                      <a:pt x="359" y="30"/>
                    </a:lnTo>
                    <a:lnTo>
                      <a:pt x="358" y="26"/>
                    </a:lnTo>
                    <a:lnTo>
                      <a:pt x="358" y="26"/>
                    </a:lnTo>
                    <a:lnTo>
                      <a:pt x="357" y="24"/>
                    </a:lnTo>
                    <a:lnTo>
                      <a:pt x="356" y="24"/>
                    </a:lnTo>
                    <a:lnTo>
                      <a:pt x="354" y="24"/>
                    </a:lnTo>
                    <a:lnTo>
                      <a:pt x="354" y="24"/>
                    </a:lnTo>
                    <a:lnTo>
                      <a:pt x="353" y="25"/>
                    </a:lnTo>
                    <a:lnTo>
                      <a:pt x="352" y="26"/>
                    </a:lnTo>
                    <a:lnTo>
                      <a:pt x="352" y="28"/>
                    </a:lnTo>
                    <a:lnTo>
                      <a:pt x="352" y="28"/>
                    </a:lnTo>
                    <a:lnTo>
                      <a:pt x="353" y="33"/>
                    </a:lnTo>
                    <a:lnTo>
                      <a:pt x="354" y="39"/>
                    </a:lnTo>
                    <a:lnTo>
                      <a:pt x="354" y="45"/>
                    </a:lnTo>
                    <a:lnTo>
                      <a:pt x="354" y="45"/>
                    </a:lnTo>
                    <a:lnTo>
                      <a:pt x="354" y="48"/>
                    </a:lnTo>
                    <a:lnTo>
                      <a:pt x="352" y="51"/>
                    </a:lnTo>
                    <a:lnTo>
                      <a:pt x="350" y="53"/>
                    </a:lnTo>
                    <a:lnTo>
                      <a:pt x="350" y="53"/>
                    </a:lnTo>
                    <a:lnTo>
                      <a:pt x="350" y="53"/>
                    </a:lnTo>
                    <a:lnTo>
                      <a:pt x="350" y="54"/>
                    </a:lnTo>
                    <a:lnTo>
                      <a:pt x="349" y="54"/>
                    </a:lnTo>
                    <a:lnTo>
                      <a:pt x="349" y="54"/>
                    </a:lnTo>
                    <a:lnTo>
                      <a:pt x="348" y="54"/>
                    </a:lnTo>
                    <a:lnTo>
                      <a:pt x="348" y="54"/>
                    </a:lnTo>
                    <a:lnTo>
                      <a:pt x="347" y="55"/>
                    </a:lnTo>
                    <a:lnTo>
                      <a:pt x="347" y="55"/>
                    </a:lnTo>
                    <a:lnTo>
                      <a:pt x="344" y="61"/>
                    </a:lnTo>
                    <a:lnTo>
                      <a:pt x="343" y="68"/>
                    </a:lnTo>
                    <a:lnTo>
                      <a:pt x="341" y="75"/>
                    </a:lnTo>
                    <a:lnTo>
                      <a:pt x="341" y="75"/>
                    </a:lnTo>
                    <a:lnTo>
                      <a:pt x="333" y="94"/>
                    </a:lnTo>
                    <a:lnTo>
                      <a:pt x="322" y="112"/>
                    </a:lnTo>
                    <a:lnTo>
                      <a:pt x="308" y="127"/>
                    </a:lnTo>
                    <a:lnTo>
                      <a:pt x="308" y="127"/>
                    </a:lnTo>
                    <a:lnTo>
                      <a:pt x="301" y="128"/>
                    </a:lnTo>
                    <a:lnTo>
                      <a:pt x="294" y="127"/>
                    </a:lnTo>
                    <a:lnTo>
                      <a:pt x="287" y="126"/>
                    </a:lnTo>
                    <a:lnTo>
                      <a:pt x="287" y="126"/>
                    </a:lnTo>
                    <a:lnTo>
                      <a:pt x="263" y="117"/>
                    </a:lnTo>
                    <a:lnTo>
                      <a:pt x="237" y="113"/>
                    </a:lnTo>
                    <a:lnTo>
                      <a:pt x="212" y="113"/>
                    </a:lnTo>
                    <a:lnTo>
                      <a:pt x="212" y="113"/>
                    </a:lnTo>
                    <a:lnTo>
                      <a:pt x="216" y="108"/>
                    </a:lnTo>
                    <a:lnTo>
                      <a:pt x="222" y="102"/>
                    </a:lnTo>
                    <a:lnTo>
                      <a:pt x="227" y="97"/>
                    </a:lnTo>
                    <a:lnTo>
                      <a:pt x="227" y="97"/>
                    </a:lnTo>
                    <a:lnTo>
                      <a:pt x="234" y="93"/>
                    </a:lnTo>
                    <a:lnTo>
                      <a:pt x="242" y="90"/>
                    </a:lnTo>
                    <a:lnTo>
                      <a:pt x="250" y="89"/>
                    </a:lnTo>
                    <a:lnTo>
                      <a:pt x="250" y="89"/>
                    </a:lnTo>
                    <a:lnTo>
                      <a:pt x="270" y="87"/>
                    </a:lnTo>
                    <a:lnTo>
                      <a:pt x="291" y="83"/>
                    </a:lnTo>
                    <a:lnTo>
                      <a:pt x="312" y="78"/>
                    </a:lnTo>
                    <a:lnTo>
                      <a:pt x="312" y="78"/>
                    </a:lnTo>
                    <a:lnTo>
                      <a:pt x="327" y="65"/>
                    </a:lnTo>
                    <a:lnTo>
                      <a:pt x="337" y="47"/>
                    </a:lnTo>
                    <a:lnTo>
                      <a:pt x="341" y="27"/>
                    </a:lnTo>
                    <a:lnTo>
                      <a:pt x="341" y="27"/>
                    </a:lnTo>
                    <a:lnTo>
                      <a:pt x="341" y="26"/>
                    </a:lnTo>
                    <a:lnTo>
                      <a:pt x="341" y="26"/>
                    </a:lnTo>
                    <a:lnTo>
                      <a:pt x="341" y="25"/>
                    </a:lnTo>
                    <a:lnTo>
                      <a:pt x="341" y="25"/>
                    </a:lnTo>
                    <a:lnTo>
                      <a:pt x="339" y="17"/>
                    </a:lnTo>
                    <a:lnTo>
                      <a:pt x="337" y="8"/>
                    </a:lnTo>
                    <a:lnTo>
                      <a:pt x="332" y="1"/>
                    </a:lnTo>
                    <a:lnTo>
                      <a:pt x="332" y="1"/>
                    </a:lnTo>
                    <a:lnTo>
                      <a:pt x="330" y="0"/>
                    </a:lnTo>
                    <a:lnTo>
                      <a:pt x="329" y="0"/>
                    </a:lnTo>
                    <a:lnTo>
                      <a:pt x="327" y="1"/>
                    </a:lnTo>
                    <a:lnTo>
                      <a:pt x="327" y="1"/>
                    </a:lnTo>
                    <a:lnTo>
                      <a:pt x="327" y="3"/>
                    </a:lnTo>
                    <a:lnTo>
                      <a:pt x="327" y="5"/>
                    </a:lnTo>
                    <a:lnTo>
                      <a:pt x="328" y="6"/>
                    </a:lnTo>
                    <a:lnTo>
                      <a:pt x="328" y="6"/>
                    </a:lnTo>
                    <a:lnTo>
                      <a:pt x="332" y="12"/>
                    </a:lnTo>
                    <a:lnTo>
                      <a:pt x="333" y="19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1" y="45"/>
                    </a:lnTo>
                    <a:lnTo>
                      <a:pt x="321" y="61"/>
                    </a:lnTo>
                    <a:lnTo>
                      <a:pt x="307" y="72"/>
                    </a:lnTo>
                    <a:lnTo>
                      <a:pt x="307" y="72"/>
                    </a:lnTo>
                    <a:lnTo>
                      <a:pt x="279" y="78"/>
                    </a:lnTo>
                    <a:lnTo>
                      <a:pt x="250" y="82"/>
                    </a:lnTo>
                    <a:lnTo>
                      <a:pt x="223" y="93"/>
                    </a:lnTo>
                    <a:lnTo>
                      <a:pt x="223" y="93"/>
                    </a:lnTo>
                    <a:lnTo>
                      <a:pt x="216" y="98"/>
                    </a:lnTo>
                    <a:lnTo>
                      <a:pt x="210" y="104"/>
                    </a:lnTo>
                    <a:lnTo>
                      <a:pt x="206" y="111"/>
                    </a:lnTo>
                    <a:lnTo>
                      <a:pt x="206" y="111"/>
                    </a:lnTo>
                    <a:lnTo>
                      <a:pt x="205" y="111"/>
                    </a:lnTo>
                    <a:lnTo>
                      <a:pt x="205" y="111"/>
                    </a:lnTo>
                    <a:lnTo>
                      <a:pt x="205" y="111"/>
                    </a:lnTo>
                    <a:lnTo>
                      <a:pt x="205" y="111"/>
                    </a:lnTo>
                    <a:lnTo>
                      <a:pt x="193" y="111"/>
                    </a:lnTo>
                    <a:lnTo>
                      <a:pt x="183" y="112"/>
                    </a:lnTo>
                    <a:lnTo>
                      <a:pt x="173" y="115"/>
                    </a:lnTo>
                    <a:lnTo>
                      <a:pt x="173" y="115"/>
                    </a:lnTo>
                    <a:lnTo>
                      <a:pt x="155" y="121"/>
                    </a:lnTo>
                    <a:lnTo>
                      <a:pt x="138" y="127"/>
                    </a:lnTo>
                    <a:lnTo>
                      <a:pt x="121" y="132"/>
                    </a:lnTo>
                    <a:lnTo>
                      <a:pt x="121" y="132"/>
                    </a:lnTo>
                    <a:lnTo>
                      <a:pt x="106" y="135"/>
                    </a:lnTo>
                    <a:lnTo>
                      <a:pt x="91" y="135"/>
                    </a:lnTo>
                    <a:lnTo>
                      <a:pt x="77" y="133"/>
                    </a:lnTo>
                    <a:lnTo>
                      <a:pt x="77" y="133"/>
                    </a:lnTo>
                    <a:lnTo>
                      <a:pt x="61" y="128"/>
                    </a:lnTo>
                    <a:lnTo>
                      <a:pt x="47" y="118"/>
                    </a:lnTo>
                    <a:lnTo>
                      <a:pt x="35" y="106"/>
                    </a:lnTo>
                    <a:lnTo>
                      <a:pt x="35" y="106"/>
                    </a:lnTo>
                    <a:lnTo>
                      <a:pt x="34" y="105"/>
                    </a:lnTo>
                    <a:lnTo>
                      <a:pt x="34" y="105"/>
                    </a:lnTo>
                    <a:lnTo>
                      <a:pt x="33" y="105"/>
                    </a:lnTo>
                    <a:lnTo>
                      <a:pt x="33" y="105"/>
                    </a:lnTo>
                    <a:lnTo>
                      <a:pt x="32" y="105"/>
                    </a:lnTo>
                    <a:lnTo>
                      <a:pt x="32" y="105"/>
                    </a:lnTo>
                    <a:lnTo>
                      <a:pt x="32" y="104"/>
                    </a:lnTo>
                    <a:lnTo>
                      <a:pt x="32" y="104"/>
                    </a:lnTo>
                    <a:lnTo>
                      <a:pt x="28" y="102"/>
                    </a:lnTo>
                    <a:lnTo>
                      <a:pt x="25" y="100"/>
                    </a:lnTo>
                    <a:lnTo>
                      <a:pt x="21" y="97"/>
                    </a:lnTo>
                    <a:lnTo>
                      <a:pt x="21" y="97"/>
                    </a:lnTo>
                    <a:lnTo>
                      <a:pt x="16" y="91"/>
                    </a:lnTo>
                    <a:lnTo>
                      <a:pt x="11" y="86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3" y="81"/>
                    </a:lnTo>
                    <a:lnTo>
                      <a:pt x="1" y="82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6"/>
                    </a:lnTo>
                    <a:lnTo>
                      <a:pt x="1" y="87"/>
                    </a:lnTo>
                    <a:lnTo>
                      <a:pt x="1" y="87"/>
                    </a:lnTo>
                    <a:lnTo>
                      <a:pt x="4" y="89"/>
                    </a:lnTo>
                    <a:lnTo>
                      <a:pt x="7" y="91"/>
                    </a:lnTo>
                    <a:lnTo>
                      <a:pt x="10" y="94"/>
                    </a:lnTo>
                    <a:lnTo>
                      <a:pt x="10" y="94"/>
                    </a:lnTo>
                    <a:lnTo>
                      <a:pt x="16" y="100"/>
                    </a:lnTo>
                    <a:lnTo>
                      <a:pt x="21" y="105"/>
                    </a:lnTo>
                    <a:lnTo>
                      <a:pt x="28" y="110"/>
                    </a:lnTo>
                    <a:lnTo>
                      <a:pt x="28" y="110"/>
                    </a:lnTo>
                    <a:lnTo>
                      <a:pt x="29" y="111"/>
                    </a:lnTo>
                    <a:lnTo>
                      <a:pt x="30" y="111"/>
                    </a:lnTo>
                    <a:lnTo>
                      <a:pt x="31" y="110"/>
                    </a:lnTo>
                    <a:lnTo>
                      <a:pt x="31" y="110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44" y="123"/>
                    </a:lnTo>
                    <a:lnTo>
                      <a:pt x="57" y="133"/>
                    </a:lnTo>
                    <a:lnTo>
                      <a:pt x="73" y="139"/>
                    </a:lnTo>
                    <a:lnTo>
                      <a:pt x="73" y="139"/>
                    </a:lnTo>
                    <a:lnTo>
                      <a:pt x="107" y="141"/>
                    </a:lnTo>
                    <a:lnTo>
                      <a:pt x="141" y="134"/>
                    </a:lnTo>
                    <a:lnTo>
                      <a:pt x="173" y="121"/>
                    </a:lnTo>
                    <a:lnTo>
                      <a:pt x="173" y="121"/>
                    </a:lnTo>
                    <a:lnTo>
                      <a:pt x="182" y="119"/>
                    </a:lnTo>
                    <a:lnTo>
                      <a:pt x="19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198" y="122"/>
                    </a:lnTo>
                    <a:lnTo>
                      <a:pt x="194" y="127"/>
                    </a:lnTo>
                    <a:lnTo>
                      <a:pt x="190" y="132"/>
                    </a:lnTo>
                    <a:lnTo>
                      <a:pt x="190" y="132"/>
                    </a:lnTo>
                    <a:lnTo>
                      <a:pt x="182" y="144"/>
                    </a:lnTo>
                    <a:lnTo>
                      <a:pt x="174" y="155"/>
                    </a:lnTo>
                    <a:lnTo>
                      <a:pt x="165" y="165"/>
                    </a:lnTo>
                    <a:lnTo>
                      <a:pt x="165" y="165"/>
                    </a:lnTo>
                    <a:lnTo>
                      <a:pt x="154" y="173"/>
                    </a:lnTo>
                    <a:lnTo>
                      <a:pt x="142" y="180"/>
                    </a:lnTo>
                    <a:lnTo>
                      <a:pt x="130" y="185"/>
                    </a:lnTo>
                    <a:lnTo>
                      <a:pt x="130" y="185"/>
                    </a:lnTo>
                    <a:lnTo>
                      <a:pt x="110" y="184"/>
                    </a:lnTo>
                    <a:lnTo>
                      <a:pt x="90" y="181"/>
                    </a:lnTo>
                    <a:lnTo>
                      <a:pt x="71" y="174"/>
                    </a:lnTo>
                    <a:lnTo>
                      <a:pt x="71" y="174"/>
                    </a:lnTo>
                    <a:lnTo>
                      <a:pt x="65" y="170"/>
                    </a:lnTo>
                    <a:lnTo>
                      <a:pt x="59" y="164"/>
                    </a:lnTo>
                    <a:lnTo>
                      <a:pt x="55" y="158"/>
                    </a:lnTo>
                    <a:lnTo>
                      <a:pt x="55" y="158"/>
                    </a:lnTo>
                    <a:lnTo>
                      <a:pt x="55" y="157"/>
                    </a:lnTo>
                    <a:lnTo>
                      <a:pt x="55" y="156"/>
                    </a:lnTo>
                    <a:lnTo>
                      <a:pt x="55" y="155"/>
                    </a:lnTo>
                    <a:lnTo>
                      <a:pt x="55" y="155"/>
                    </a:lnTo>
                    <a:lnTo>
                      <a:pt x="46" y="143"/>
                    </a:lnTo>
                    <a:lnTo>
                      <a:pt x="33" y="136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7" y="133"/>
                    </a:lnTo>
                    <a:lnTo>
                      <a:pt x="15" y="133"/>
                    </a:lnTo>
                    <a:lnTo>
                      <a:pt x="14" y="135"/>
                    </a:lnTo>
                    <a:lnTo>
                      <a:pt x="14" y="135"/>
                    </a:lnTo>
                    <a:lnTo>
                      <a:pt x="14" y="136"/>
                    </a:lnTo>
                    <a:lnTo>
                      <a:pt x="15" y="138"/>
                    </a:lnTo>
                    <a:lnTo>
                      <a:pt x="17" y="139"/>
                    </a:lnTo>
                    <a:lnTo>
                      <a:pt x="17" y="139"/>
                    </a:lnTo>
                    <a:lnTo>
                      <a:pt x="23" y="141"/>
                    </a:lnTo>
                    <a:lnTo>
                      <a:pt x="31" y="143"/>
                    </a:lnTo>
                    <a:lnTo>
                      <a:pt x="38" y="145"/>
                    </a:lnTo>
                    <a:lnTo>
                      <a:pt x="38" y="145"/>
                    </a:lnTo>
                    <a:lnTo>
                      <a:pt x="42" y="149"/>
                    </a:lnTo>
                    <a:lnTo>
                      <a:pt x="46" y="153"/>
                    </a:lnTo>
                    <a:lnTo>
                      <a:pt x="48" y="158"/>
                    </a:lnTo>
                    <a:lnTo>
                      <a:pt x="48" y="158"/>
                    </a:lnTo>
                    <a:lnTo>
                      <a:pt x="48" y="158"/>
                    </a:lnTo>
                    <a:lnTo>
                      <a:pt x="48" y="158"/>
                    </a:lnTo>
                    <a:lnTo>
                      <a:pt x="48" y="159"/>
                    </a:lnTo>
                    <a:lnTo>
                      <a:pt x="48" y="159"/>
                    </a:lnTo>
                    <a:lnTo>
                      <a:pt x="53" y="167"/>
                    </a:lnTo>
                    <a:lnTo>
                      <a:pt x="60" y="174"/>
                    </a:lnTo>
                    <a:lnTo>
                      <a:pt x="68" y="179"/>
                    </a:lnTo>
                    <a:lnTo>
                      <a:pt x="68" y="179"/>
                    </a:lnTo>
                    <a:lnTo>
                      <a:pt x="88" y="187"/>
                    </a:lnTo>
                    <a:lnTo>
                      <a:pt x="109" y="190"/>
                    </a:lnTo>
                    <a:lnTo>
                      <a:pt x="130" y="191"/>
                    </a:lnTo>
                    <a:lnTo>
                      <a:pt x="130" y="191"/>
                    </a:lnTo>
                    <a:lnTo>
                      <a:pt x="157" y="179"/>
                    </a:lnTo>
                    <a:lnTo>
                      <a:pt x="179" y="160"/>
                    </a:lnTo>
                    <a:lnTo>
                      <a:pt x="195" y="135"/>
                    </a:lnTo>
                    <a:lnTo>
                      <a:pt x="195" y="135"/>
                    </a:lnTo>
                    <a:lnTo>
                      <a:pt x="200" y="131"/>
                    </a:lnTo>
                    <a:lnTo>
                      <a:pt x="205" y="126"/>
                    </a:lnTo>
                    <a:lnTo>
                      <a:pt x="208" y="121"/>
                    </a:lnTo>
                    <a:lnTo>
                      <a:pt x="208" y="121"/>
                    </a:lnTo>
                    <a:lnTo>
                      <a:pt x="235" y="120"/>
                    </a:lnTo>
                    <a:lnTo>
                      <a:pt x="262" y="124"/>
                    </a:lnTo>
                    <a:lnTo>
                      <a:pt x="288" y="132"/>
                    </a:lnTo>
                    <a:lnTo>
                      <a:pt x="288" y="132"/>
                    </a:lnTo>
                    <a:lnTo>
                      <a:pt x="296" y="135"/>
                    </a:lnTo>
                    <a:lnTo>
                      <a:pt x="305" y="135"/>
                    </a:lnTo>
                    <a:lnTo>
                      <a:pt x="313" y="131"/>
                    </a:lnTo>
                    <a:lnTo>
                      <a:pt x="313" y="131"/>
                    </a:lnTo>
                    <a:lnTo>
                      <a:pt x="328" y="116"/>
                    </a:lnTo>
                    <a:lnTo>
                      <a:pt x="339" y="96"/>
                    </a:lnTo>
                    <a:lnTo>
                      <a:pt x="347" y="76"/>
                    </a:lnTo>
                    <a:lnTo>
                      <a:pt x="347" y="76"/>
                    </a:lnTo>
                    <a:lnTo>
                      <a:pt x="348" y="70"/>
                    </a:lnTo>
                    <a:lnTo>
                      <a:pt x="350" y="65"/>
                    </a:lnTo>
                    <a:lnTo>
                      <a:pt x="352" y="60"/>
                    </a:lnTo>
                    <a:lnTo>
                      <a:pt x="352" y="60"/>
                    </a:lnTo>
                    <a:lnTo>
                      <a:pt x="352" y="59"/>
                    </a:lnTo>
                    <a:lnTo>
                      <a:pt x="352" y="59"/>
                    </a:lnTo>
                    <a:lnTo>
                      <a:pt x="353" y="58"/>
                    </a:lnTo>
                    <a:lnTo>
                      <a:pt x="353" y="58"/>
                    </a:lnTo>
                    <a:lnTo>
                      <a:pt x="354" y="58"/>
                    </a:lnTo>
                    <a:lnTo>
                      <a:pt x="354" y="58"/>
                    </a:lnTo>
                    <a:lnTo>
                      <a:pt x="355" y="57"/>
                    </a:lnTo>
                    <a:lnTo>
                      <a:pt x="355" y="57"/>
                    </a:lnTo>
                    <a:lnTo>
                      <a:pt x="357" y="54"/>
                    </a:lnTo>
                    <a:lnTo>
                      <a:pt x="359" y="52"/>
                    </a:lnTo>
                    <a:lnTo>
                      <a:pt x="361" y="49"/>
                    </a:lnTo>
                    <a:lnTo>
                      <a:pt x="361" y="49"/>
                    </a:lnTo>
                    <a:lnTo>
                      <a:pt x="361" y="45"/>
                    </a:lnTo>
                    <a:lnTo>
                      <a:pt x="361" y="42"/>
                    </a:lnTo>
                    <a:lnTo>
                      <a:pt x="360" y="40"/>
                    </a:lnTo>
                    <a:lnTo>
                      <a:pt x="360" y="40"/>
                    </a:lnTo>
                    <a:close/>
                  </a:path>
                </a:pathLst>
              </a:custGeom>
              <a:solidFill>
                <a:srgbClr val="3CA538"/>
              </a:solidFill>
              <a:ln w="9525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506" name="Group 170"/>
            <p:cNvGrpSpPr>
              <a:grpSpLocks/>
            </p:cNvGrpSpPr>
            <p:nvPr/>
          </p:nvGrpSpPr>
          <p:grpSpPr bwMode="auto">
            <a:xfrm>
              <a:off x="4790" y="2063"/>
              <a:ext cx="330" cy="150"/>
              <a:chOff x="4380" y="1640"/>
              <a:chExt cx="330" cy="150"/>
            </a:xfrm>
          </p:grpSpPr>
          <p:sp>
            <p:nvSpPr>
              <p:cNvPr id="270507" name="Freeform 171"/>
              <p:cNvSpPr>
                <a:spLocks/>
              </p:cNvSpPr>
              <p:nvPr/>
            </p:nvSpPr>
            <p:spPr bwMode="auto">
              <a:xfrm>
                <a:off x="4380" y="1660"/>
                <a:ext cx="37" cy="113"/>
              </a:xfrm>
              <a:custGeom>
                <a:avLst/>
                <a:gdLst>
                  <a:gd name="T0" fmla="*/ 6 w 37"/>
                  <a:gd name="T1" fmla="*/ 0 h 113"/>
                  <a:gd name="T2" fmla="*/ 23 w 37"/>
                  <a:gd name="T3" fmla="*/ 17 h 113"/>
                  <a:gd name="T4" fmla="*/ 34 w 37"/>
                  <a:gd name="T5" fmla="*/ 37 h 113"/>
                  <a:gd name="T6" fmla="*/ 37 w 37"/>
                  <a:gd name="T7" fmla="*/ 59 h 113"/>
                  <a:gd name="T8" fmla="*/ 32 w 37"/>
                  <a:gd name="T9" fmla="*/ 79 h 113"/>
                  <a:gd name="T10" fmla="*/ 20 w 37"/>
                  <a:gd name="T11" fmla="*/ 98 h 113"/>
                  <a:gd name="T12" fmla="*/ 0 w 37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13">
                    <a:moveTo>
                      <a:pt x="6" y="0"/>
                    </a:moveTo>
                    <a:lnTo>
                      <a:pt x="23" y="17"/>
                    </a:lnTo>
                    <a:lnTo>
                      <a:pt x="34" y="37"/>
                    </a:lnTo>
                    <a:lnTo>
                      <a:pt x="37" y="59"/>
                    </a:lnTo>
                    <a:lnTo>
                      <a:pt x="32" y="79"/>
                    </a:lnTo>
                    <a:lnTo>
                      <a:pt x="20" y="98"/>
                    </a:lnTo>
                    <a:lnTo>
                      <a:pt x="0" y="11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08" name="Freeform 172"/>
              <p:cNvSpPr>
                <a:spLocks/>
              </p:cNvSpPr>
              <p:nvPr/>
            </p:nvSpPr>
            <p:spPr bwMode="auto">
              <a:xfrm>
                <a:off x="4432" y="1691"/>
                <a:ext cx="20" cy="99"/>
              </a:xfrm>
              <a:custGeom>
                <a:avLst/>
                <a:gdLst>
                  <a:gd name="T0" fmla="*/ 15 w 20"/>
                  <a:gd name="T1" fmla="*/ 0 h 99"/>
                  <a:gd name="T2" fmla="*/ 20 w 20"/>
                  <a:gd name="T3" fmla="*/ 30 h 99"/>
                  <a:gd name="T4" fmla="*/ 16 w 20"/>
                  <a:gd name="T5" fmla="*/ 65 h 99"/>
                  <a:gd name="T6" fmla="*/ 0 w 20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99">
                    <a:moveTo>
                      <a:pt x="15" y="0"/>
                    </a:moveTo>
                    <a:lnTo>
                      <a:pt x="20" y="30"/>
                    </a:lnTo>
                    <a:lnTo>
                      <a:pt x="16" y="65"/>
                    </a:lnTo>
                    <a:lnTo>
                      <a:pt x="0" y="99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09" name="Freeform 173"/>
              <p:cNvSpPr>
                <a:spLocks/>
              </p:cNvSpPr>
              <p:nvPr/>
            </p:nvSpPr>
            <p:spPr bwMode="auto">
              <a:xfrm>
                <a:off x="4462" y="1643"/>
                <a:ext cx="21" cy="95"/>
              </a:xfrm>
              <a:custGeom>
                <a:avLst/>
                <a:gdLst>
                  <a:gd name="T0" fmla="*/ 0 w 21"/>
                  <a:gd name="T1" fmla="*/ 0 h 95"/>
                  <a:gd name="T2" fmla="*/ 13 w 21"/>
                  <a:gd name="T3" fmla="*/ 36 h 95"/>
                  <a:gd name="T4" fmla="*/ 21 w 21"/>
                  <a:gd name="T5" fmla="*/ 67 h 95"/>
                  <a:gd name="T6" fmla="*/ 18 w 21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5">
                    <a:moveTo>
                      <a:pt x="0" y="0"/>
                    </a:moveTo>
                    <a:lnTo>
                      <a:pt x="13" y="36"/>
                    </a:lnTo>
                    <a:lnTo>
                      <a:pt x="21" y="67"/>
                    </a:lnTo>
                    <a:lnTo>
                      <a:pt x="18" y="95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10" name="Freeform 174"/>
              <p:cNvSpPr>
                <a:spLocks/>
              </p:cNvSpPr>
              <p:nvPr/>
            </p:nvSpPr>
            <p:spPr bwMode="auto">
              <a:xfrm>
                <a:off x="4505" y="1667"/>
                <a:ext cx="12" cy="98"/>
              </a:xfrm>
              <a:custGeom>
                <a:avLst/>
                <a:gdLst>
                  <a:gd name="T0" fmla="*/ 11 w 12"/>
                  <a:gd name="T1" fmla="*/ 0 h 98"/>
                  <a:gd name="T2" fmla="*/ 12 w 12"/>
                  <a:gd name="T3" fmla="*/ 33 h 98"/>
                  <a:gd name="T4" fmla="*/ 10 w 12"/>
                  <a:gd name="T5" fmla="*/ 67 h 98"/>
                  <a:gd name="T6" fmla="*/ 0 w 12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98">
                    <a:moveTo>
                      <a:pt x="11" y="0"/>
                    </a:moveTo>
                    <a:lnTo>
                      <a:pt x="12" y="33"/>
                    </a:lnTo>
                    <a:lnTo>
                      <a:pt x="10" y="67"/>
                    </a:lnTo>
                    <a:lnTo>
                      <a:pt x="0" y="9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11" name="Freeform 175"/>
              <p:cNvSpPr>
                <a:spLocks/>
              </p:cNvSpPr>
              <p:nvPr/>
            </p:nvSpPr>
            <p:spPr bwMode="auto">
              <a:xfrm>
                <a:off x="4550" y="1640"/>
                <a:ext cx="13" cy="136"/>
              </a:xfrm>
              <a:custGeom>
                <a:avLst/>
                <a:gdLst>
                  <a:gd name="T0" fmla="*/ 8 w 13"/>
                  <a:gd name="T1" fmla="*/ 0 h 136"/>
                  <a:gd name="T2" fmla="*/ 4 w 13"/>
                  <a:gd name="T3" fmla="*/ 23 h 136"/>
                  <a:gd name="T4" fmla="*/ 1 w 13"/>
                  <a:gd name="T5" fmla="*/ 52 h 136"/>
                  <a:gd name="T6" fmla="*/ 0 w 13"/>
                  <a:gd name="T7" fmla="*/ 83 h 136"/>
                  <a:gd name="T8" fmla="*/ 3 w 13"/>
                  <a:gd name="T9" fmla="*/ 113 h 136"/>
                  <a:gd name="T10" fmla="*/ 13 w 13"/>
                  <a:gd name="T11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6">
                    <a:moveTo>
                      <a:pt x="8" y="0"/>
                    </a:moveTo>
                    <a:lnTo>
                      <a:pt x="4" y="23"/>
                    </a:lnTo>
                    <a:lnTo>
                      <a:pt x="1" y="52"/>
                    </a:lnTo>
                    <a:lnTo>
                      <a:pt x="0" y="83"/>
                    </a:lnTo>
                    <a:lnTo>
                      <a:pt x="3" y="113"/>
                    </a:lnTo>
                    <a:lnTo>
                      <a:pt x="13" y="13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12" name="Freeform 176"/>
              <p:cNvSpPr>
                <a:spLocks/>
              </p:cNvSpPr>
              <p:nvPr/>
            </p:nvSpPr>
            <p:spPr bwMode="auto">
              <a:xfrm>
                <a:off x="4588" y="1645"/>
                <a:ext cx="15" cy="102"/>
              </a:xfrm>
              <a:custGeom>
                <a:avLst/>
                <a:gdLst>
                  <a:gd name="T0" fmla="*/ 15 w 15"/>
                  <a:gd name="T1" fmla="*/ 0 h 102"/>
                  <a:gd name="T2" fmla="*/ 8 w 15"/>
                  <a:gd name="T3" fmla="*/ 31 h 102"/>
                  <a:gd name="T4" fmla="*/ 0 w 15"/>
                  <a:gd name="T5" fmla="*/ 67 h 102"/>
                  <a:gd name="T6" fmla="*/ 2 w 15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02">
                    <a:moveTo>
                      <a:pt x="15" y="0"/>
                    </a:moveTo>
                    <a:lnTo>
                      <a:pt x="8" y="31"/>
                    </a:lnTo>
                    <a:lnTo>
                      <a:pt x="0" y="67"/>
                    </a:lnTo>
                    <a:lnTo>
                      <a:pt x="2" y="10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13" name="Freeform 177"/>
              <p:cNvSpPr>
                <a:spLocks/>
              </p:cNvSpPr>
              <p:nvPr/>
            </p:nvSpPr>
            <p:spPr bwMode="auto">
              <a:xfrm>
                <a:off x="4622" y="1700"/>
                <a:ext cx="15" cy="70"/>
              </a:xfrm>
              <a:custGeom>
                <a:avLst/>
                <a:gdLst>
                  <a:gd name="T0" fmla="*/ 6 w 15"/>
                  <a:gd name="T1" fmla="*/ 0 h 70"/>
                  <a:gd name="T2" fmla="*/ 2 w 15"/>
                  <a:gd name="T3" fmla="*/ 23 h 70"/>
                  <a:gd name="T4" fmla="*/ 0 w 15"/>
                  <a:gd name="T5" fmla="*/ 45 h 70"/>
                  <a:gd name="T6" fmla="*/ 15 w 1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70">
                    <a:moveTo>
                      <a:pt x="6" y="0"/>
                    </a:moveTo>
                    <a:lnTo>
                      <a:pt x="2" y="23"/>
                    </a:lnTo>
                    <a:lnTo>
                      <a:pt x="0" y="45"/>
                    </a:lnTo>
                    <a:lnTo>
                      <a:pt x="15" y="7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14" name="Freeform 178"/>
              <p:cNvSpPr>
                <a:spLocks/>
              </p:cNvSpPr>
              <p:nvPr/>
            </p:nvSpPr>
            <p:spPr bwMode="auto">
              <a:xfrm>
                <a:off x="4689" y="1654"/>
                <a:ext cx="21" cy="118"/>
              </a:xfrm>
              <a:custGeom>
                <a:avLst/>
                <a:gdLst>
                  <a:gd name="T0" fmla="*/ 19 w 21"/>
                  <a:gd name="T1" fmla="*/ 0 h 118"/>
                  <a:gd name="T2" fmla="*/ 10 w 21"/>
                  <a:gd name="T3" fmla="*/ 16 h 118"/>
                  <a:gd name="T4" fmla="*/ 2 w 21"/>
                  <a:gd name="T5" fmla="*/ 40 h 118"/>
                  <a:gd name="T6" fmla="*/ 0 w 21"/>
                  <a:gd name="T7" fmla="*/ 68 h 118"/>
                  <a:gd name="T8" fmla="*/ 5 w 21"/>
                  <a:gd name="T9" fmla="*/ 95 h 118"/>
                  <a:gd name="T10" fmla="*/ 21 w 21"/>
                  <a:gd name="T11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18">
                    <a:moveTo>
                      <a:pt x="19" y="0"/>
                    </a:moveTo>
                    <a:lnTo>
                      <a:pt x="10" y="16"/>
                    </a:lnTo>
                    <a:lnTo>
                      <a:pt x="2" y="40"/>
                    </a:lnTo>
                    <a:lnTo>
                      <a:pt x="0" y="68"/>
                    </a:lnTo>
                    <a:lnTo>
                      <a:pt x="5" y="95"/>
                    </a:lnTo>
                    <a:lnTo>
                      <a:pt x="21" y="11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15" name="Freeform 179"/>
              <p:cNvSpPr>
                <a:spLocks/>
              </p:cNvSpPr>
              <p:nvPr/>
            </p:nvSpPr>
            <p:spPr bwMode="auto">
              <a:xfrm>
                <a:off x="4656" y="1663"/>
                <a:ext cx="21" cy="127"/>
              </a:xfrm>
              <a:custGeom>
                <a:avLst/>
                <a:gdLst>
                  <a:gd name="T0" fmla="*/ 7 w 21"/>
                  <a:gd name="T1" fmla="*/ 0 h 127"/>
                  <a:gd name="T2" fmla="*/ 4 w 21"/>
                  <a:gd name="T3" fmla="*/ 17 h 127"/>
                  <a:gd name="T4" fmla="*/ 0 w 21"/>
                  <a:gd name="T5" fmla="*/ 41 h 127"/>
                  <a:gd name="T6" fmla="*/ 0 w 21"/>
                  <a:gd name="T7" fmla="*/ 70 h 127"/>
                  <a:gd name="T8" fmla="*/ 6 w 21"/>
                  <a:gd name="T9" fmla="*/ 100 h 127"/>
                  <a:gd name="T10" fmla="*/ 21 w 21"/>
                  <a:gd name="T11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27">
                    <a:moveTo>
                      <a:pt x="7" y="0"/>
                    </a:moveTo>
                    <a:lnTo>
                      <a:pt x="4" y="17"/>
                    </a:lnTo>
                    <a:lnTo>
                      <a:pt x="0" y="41"/>
                    </a:lnTo>
                    <a:lnTo>
                      <a:pt x="0" y="70"/>
                    </a:lnTo>
                    <a:lnTo>
                      <a:pt x="6" y="100"/>
                    </a:lnTo>
                    <a:lnTo>
                      <a:pt x="21" y="127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516" name="Group 180"/>
            <p:cNvGrpSpPr>
              <a:grpSpLocks/>
            </p:cNvGrpSpPr>
            <p:nvPr/>
          </p:nvGrpSpPr>
          <p:grpSpPr bwMode="auto">
            <a:xfrm>
              <a:off x="4777" y="2237"/>
              <a:ext cx="395" cy="411"/>
              <a:chOff x="4367" y="1814"/>
              <a:chExt cx="395" cy="411"/>
            </a:xfrm>
          </p:grpSpPr>
          <p:sp>
            <p:nvSpPr>
              <p:cNvPr id="270517" name="Freeform 181"/>
              <p:cNvSpPr>
                <a:spLocks/>
              </p:cNvSpPr>
              <p:nvPr/>
            </p:nvSpPr>
            <p:spPr bwMode="auto">
              <a:xfrm>
                <a:off x="4388" y="1834"/>
                <a:ext cx="359" cy="374"/>
              </a:xfrm>
              <a:custGeom>
                <a:avLst/>
                <a:gdLst>
                  <a:gd name="T0" fmla="*/ 306 w 359"/>
                  <a:gd name="T1" fmla="*/ 328 h 374"/>
                  <a:gd name="T2" fmla="*/ 322 w 359"/>
                  <a:gd name="T3" fmla="*/ 310 h 374"/>
                  <a:gd name="T4" fmla="*/ 336 w 359"/>
                  <a:gd name="T5" fmla="*/ 290 h 374"/>
                  <a:gd name="T6" fmla="*/ 346 w 359"/>
                  <a:gd name="T7" fmla="*/ 267 h 374"/>
                  <a:gd name="T8" fmla="*/ 353 w 359"/>
                  <a:gd name="T9" fmla="*/ 244 h 374"/>
                  <a:gd name="T10" fmla="*/ 357 w 359"/>
                  <a:gd name="T11" fmla="*/ 218 h 374"/>
                  <a:gd name="T12" fmla="*/ 359 w 359"/>
                  <a:gd name="T13" fmla="*/ 191 h 374"/>
                  <a:gd name="T14" fmla="*/ 359 w 359"/>
                  <a:gd name="T15" fmla="*/ 191 h 374"/>
                  <a:gd name="T16" fmla="*/ 357 w 359"/>
                  <a:gd name="T17" fmla="*/ 168 h 374"/>
                  <a:gd name="T18" fmla="*/ 354 w 359"/>
                  <a:gd name="T19" fmla="*/ 146 h 374"/>
                  <a:gd name="T20" fmla="*/ 347 w 359"/>
                  <a:gd name="T21" fmla="*/ 124 h 374"/>
                  <a:gd name="T22" fmla="*/ 338 w 359"/>
                  <a:gd name="T23" fmla="*/ 103 h 374"/>
                  <a:gd name="T24" fmla="*/ 328 w 359"/>
                  <a:gd name="T25" fmla="*/ 84 h 374"/>
                  <a:gd name="T26" fmla="*/ 315 w 359"/>
                  <a:gd name="T27" fmla="*/ 67 h 374"/>
                  <a:gd name="T28" fmla="*/ 300 w 359"/>
                  <a:gd name="T29" fmla="*/ 50 h 374"/>
                  <a:gd name="T30" fmla="*/ 284 w 359"/>
                  <a:gd name="T31" fmla="*/ 36 h 374"/>
                  <a:gd name="T32" fmla="*/ 267 w 359"/>
                  <a:gd name="T33" fmla="*/ 24 h 374"/>
                  <a:gd name="T34" fmla="*/ 247 w 359"/>
                  <a:gd name="T35" fmla="*/ 14 h 374"/>
                  <a:gd name="T36" fmla="*/ 227 w 359"/>
                  <a:gd name="T37" fmla="*/ 6 h 374"/>
                  <a:gd name="T38" fmla="*/ 206 w 359"/>
                  <a:gd name="T39" fmla="*/ 2 h 374"/>
                  <a:gd name="T40" fmla="*/ 184 w 359"/>
                  <a:gd name="T41" fmla="*/ 0 h 374"/>
                  <a:gd name="T42" fmla="*/ 184 w 359"/>
                  <a:gd name="T43" fmla="*/ 0 h 374"/>
                  <a:gd name="T44" fmla="*/ 163 w 359"/>
                  <a:gd name="T45" fmla="*/ 2 h 374"/>
                  <a:gd name="T46" fmla="*/ 141 w 359"/>
                  <a:gd name="T47" fmla="*/ 6 h 374"/>
                  <a:gd name="T48" fmla="*/ 120 w 359"/>
                  <a:gd name="T49" fmla="*/ 14 h 374"/>
                  <a:gd name="T50" fmla="*/ 100 w 359"/>
                  <a:gd name="T51" fmla="*/ 23 h 374"/>
                  <a:gd name="T52" fmla="*/ 82 w 359"/>
                  <a:gd name="T53" fmla="*/ 35 h 374"/>
                  <a:gd name="T54" fmla="*/ 64 w 359"/>
                  <a:gd name="T55" fmla="*/ 50 h 374"/>
                  <a:gd name="T56" fmla="*/ 49 w 359"/>
                  <a:gd name="T57" fmla="*/ 66 h 374"/>
                  <a:gd name="T58" fmla="*/ 35 w 359"/>
                  <a:gd name="T59" fmla="*/ 84 h 374"/>
                  <a:gd name="T60" fmla="*/ 23 w 359"/>
                  <a:gd name="T61" fmla="*/ 102 h 374"/>
                  <a:gd name="T62" fmla="*/ 13 w 359"/>
                  <a:gd name="T63" fmla="*/ 123 h 374"/>
                  <a:gd name="T64" fmla="*/ 6 w 359"/>
                  <a:gd name="T65" fmla="*/ 145 h 374"/>
                  <a:gd name="T66" fmla="*/ 2 w 359"/>
                  <a:gd name="T67" fmla="*/ 167 h 374"/>
                  <a:gd name="T68" fmla="*/ 0 w 359"/>
                  <a:gd name="T69" fmla="*/ 190 h 374"/>
                  <a:gd name="T70" fmla="*/ 0 w 359"/>
                  <a:gd name="T71" fmla="*/ 190 h 374"/>
                  <a:gd name="T72" fmla="*/ 2 w 359"/>
                  <a:gd name="T73" fmla="*/ 213 h 374"/>
                  <a:gd name="T74" fmla="*/ 5 w 359"/>
                  <a:gd name="T75" fmla="*/ 236 h 374"/>
                  <a:gd name="T76" fmla="*/ 12 w 359"/>
                  <a:gd name="T77" fmla="*/ 257 h 374"/>
                  <a:gd name="T78" fmla="*/ 21 w 359"/>
                  <a:gd name="T79" fmla="*/ 276 h 374"/>
                  <a:gd name="T80" fmla="*/ 31 w 359"/>
                  <a:gd name="T81" fmla="*/ 295 h 374"/>
                  <a:gd name="T82" fmla="*/ 44 w 359"/>
                  <a:gd name="T83" fmla="*/ 312 h 374"/>
                  <a:gd name="T84" fmla="*/ 58 w 359"/>
                  <a:gd name="T85" fmla="*/ 327 h 374"/>
                  <a:gd name="T86" fmla="*/ 74 w 359"/>
                  <a:gd name="T87" fmla="*/ 341 h 374"/>
                  <a:gd name="T88" fmla="*/ 92 w 359"/>
                  <a:gd name="T89" fmla="*/ 352 h 374"/>
                  <a:gd name="T90" fmla="*/ 111 w 359"/>
                  <a:gd name="T91" fmla="*/ 361 h 374"/>
                  <a:gd name="T92" fmla="*/ 131 w 359"/>
                  <a:gd name="T93" fmla="*/ 368 h 374"/>
                  <a:gd name="T94" fmla="*/ 152 w 359"/>
                  <a:gd name="T95" fmla="*/ 373 h 374"/>
                  <a:gd name="T96" fmla="*/ 174 w 359"/>
                  <a:gd name="T97" fmla="*/ 374 h 374"/>
                  <a:gd name="T98" fmla="*/ 174 w 359"/>
                  <a:gd name="T99" fmla="*/ 374 h 374"/>
                  <a:gd name="T100" fmla="*/ 207 w 359"/>
                  <a:gd name="T101" fmla="*/ 371 h 374"/>
                  <a:gd name="T102" fmla="*/ 236 w 359"/>
                  <a:gd name="T103" fmla="*/ 366 h 374"/>
                  <a:gd name="T104" fmla="*/ 263 w 359"/>
                  <a:gd name="T105" fmla="*/ 356 h 374"/>
                  <a:gd name="T106" fmla="*/ 286 w 359"/>
                  <a:gd name="T107" fmla="*/ 343 h 374"/>
                  <a:gd name="T108" fmla="*/ 306 w 359"/>
                  <a:gd name="T109" fmla="*/ 328 h 374"/>
                  <a:gd name="T110" fmla="*/ 306 w 359"/>
                  <a:gd name="T111" fmla="*/ 328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9" h="374">
                    <a:moveTo>
                      <a:pt x="306" y="328"/>
                    </a:moveTo>
                    <a:lnTo>
                      <a:pt x="322" y="310"/>
                    </a:lnTo>
                    <a:lnTo>
                      <a:pt x="336" y="290"/>
                    </a:lnTo>
                    <a:lnTo>
                      <a:pt x="346" y="267"/>
                    </a:lnTo>
                    <a:lnTo>
                      <a:pt x="353" y="244"/>
                    </a:lnTo>
                    <a:lnTo>
                      <a:pt x="357" y="218"/>
                    </a:lnTo>
                    <a:lnTo>
                      <a:pt x="359" y="191"/>
                    </a:lnTo>
                    <a:lnTo>
                      <a:pt x="359" y="191"/>
                    </a:lnTo>
                    <a:lnTo>
                      <a:pt x="357" y="168"/>
                    </a:lnTo>
                    <a:lnTo>
                      <a:pt x="354" y="146"/>
                    </a:lnTo>
                    <a:lnTo>
                      <a:pt x="347" y="124"/>
                    </a:lnTo>
                    <a:lnTo>
                      <a:pt x="338" y="103"/>
                    </a:lnTo>
                    <a:lnTo>
                      <a:pt x="328" y="84"/>
                    </a:lnTo>
                    <a:lnTo>
                      <a:pt x="315" y="67"/>
                    </a:lnTo>
                    <a:lnTo>
                      <a:pt x="300" y="50"/>
                    </a:lnTo>
                    <a:lnTo>
                      <a:pt x="284" y="36"/>
                    </a:lnTo>
                    <a:lnTo>
                      <a:pt x="267" y="24"/>
                    </a:lnTo>
                    <a:lnTo>
                      <a:pt x="247" y="14"/>
                    </a:lnTo>
                    <a:lnTo>
                      <a:pt x="227" y="6"/>
                    </a:lnTo>
                    <a:lnTo>
                      <a:pt x="206" y="2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3" y="2"/>
                    </a:lnTo>
                    <a:lnTo>
                      <a:pt x="141" y="6"/>
                    </a:lnTo>
                    <a:lnTo>
                      <a:pt x="120" y="14"/>
                    </a:lnTo>
                    <a:lnTo>
                      <a:pt x="100" y="23"/>
                    </a:lnTo>
                    <a:lnTo>
                      <a:pt x="82" y="35"/>
                    </a:lnTo>
                    <a:lnTo>
                      <a:pt x="64" y="50"/>
                    </a:lnTo>
                    <a:lnTo>
                      <a:pt x="49" y="66"/>
                    </a:lnTo>
                    <a:lnTo>
                      <a:pt x="35" y="84"/>
                    </a:lnTo>
                    <a:lnTo>
                      <a:pt x="23" y="102"/>
                    </a:lnTo>
                    <a:lnTo>
                      <a:pt x="13" y="123"/>
                    </a:lnTo>
                    <a:lnTo>
                      <a:pt x="6" y="145"/>
                    </a:lnTo>
                    <a:lnTo>
                      <a:pt x="2" y="167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2" y="213"/>
                    </a:lnTo>
                    <a:lnTo>
                      <a:pt x="5" y="236"/>
                    </a:lnTo>
                    <a:lnTo>
                      <a:pt x="12" y="257"/>
                    </a:lnTo>
                    <a:lnTo>
                      <a:pt x="21" y="276"/>
                    </a:lnTo>
                    <a:lnTo>
                      <a:pt x="31" y="295"/>
                    </a:lnTo>
                    <a:lnTo>
                      <a:pt x="44" y="312"/>
                    </a:lnTo>
                    <a:lnTo>
                      <a:pt x="58" y="327"/>
                    </a:lnTo>
                    <a:lnTo>
                      <a:pt x="74" y="341"/>
                    </a:lnTo>
                    <a:lnTo>
                      <a:pt x="92" y="352"/>
                    </a:lnTo>
                    <a:lnTo>
                      <a:pt x="111" y="361"/>
                    </a:lnTo>
                    <a:lnTo>
                      <a:pt x="131" y="368"/>
                    </a:lnTo>
                    <a:lnTo>
                      <a:pt x="152" y="373"/>
                    </a:lnTo>
                    <a:lnTo>
                      <a:pt x="174" y="374"/>
                    </a:lnTo>
                    <a:lnTo>
                      <a:pt x="174" y="374"/>
                    </a:lnTo>
                    <a:lnTo>
                      <a:pt x="207" y="371"/>
                    </a:lnTo>
                    <a:lnTo>
                      <a:pt x="236" y="366"/>
                    </a:lnTo>
                    <a:lnTo>
                      <a:pt x="263" y="356"/>
                    </a:lnTo>
                    <a:lnTo>
                      <a:pt x="286" y="343"/>
                    </a:lnTo>
                    <a:lnTo>
                      <a:pt x="306" y="328"/>
                    </a:lnTo>
                    <a:lnTo>
                      <a:pt x="306" y="328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18" name="Freeform 182"/>
              <p:cNvSpPr>
                <a:spLocks/>
              </p:cNvSpPr>
              <p:nvPr/>
            </p:nvSpPr>
            <p:spPr bwMode="auto">
              <a:xfrm>
                <a:off x="4367" y="1982"/>
                <a:ext cx="60" cy="152"/>
              </a:xfrm>
              <a:custGeom>
                <a:avLst/>
                <a:gdLst>
                  <a:gd name="T0" fmla="*/ 2 w 60"/>
                  <a:gd name="T1" fmla="*/ 16 h 152"/>
                  <a:gd name="T2" fmla="*/ 1 w 60"/>
                  <a:gd name="T3" fmla="*/ 24 h 152"/>
                  <a:gd name="T4" fmla="*/ 0 w 60"/>
                  <a:gd name="T5" fmla="*/ 32 h 152"/>
                  <a:gd name="T6" fmla="*/ 0 w 60"/>
                  <a:gd name="T7" fmla="*/ 41 h 152"/>
                  <a:gd name="T8" fmla="*/ 0 w 60"/>
                  <a:gd name="T9" fmla="*/ 41 h 152"/>
                  <a:gd name="T10" fmla="*/ 3 w 60"/>
                  <a:gd name="T11" fmla="*/ 76 h 152"/>
                  <a:gd name="T12" fmla="*/ 12 w 60"/>
                  <a:gd name="T13" fmla="*/ 111 h 152"/>
                  <a:gd name="T14" fmla="*/ 26 w 60"/>
                  <a:gd name="T15" fmla="*/ 143 h 152"/>
                  <a:gd name="T16" fmla="*/ 26 w 60"/>
                  <a:gd name="T17" fmla="*/ 143 h 152"/>
                  <a:gd name="T18" fmla="*/ 32 w 60"/>
                  <a:gd name="T19" fmla="*/ 149 h 152"/>
                  <a:gd name="T20" fmla="*/ 34 w 60"/>
                  <a:gd name="T21" fmla="*/ 150 h 152"/>
                  <a:gd name="T22" fmla="*/ 26 w 60"/>
                  <a:gd name="T23" fmla="*/ 143 h 152"/>
                  <a:gd name="T24" fmla="*/ 26 w 60"/>
                  <a:gd name="T25" fmla="*/ 143 h 152"/>
                  <a:gd name="T26" fmla="*/ 33 w 60"/>
                  <a:gd name="T27" fmla="*/ 150 h 152"/>
                  <a:gd name="T28" fmla="*/ 42 w 60"/>
                  <a:gd name="T29" fmla="*/ 152 h 152"/>
                  <a:gd name="T30" fmla="*/ 51 w 60"/>
                  <a:gd name="T31" fmla="*/ 150 h 152"/>
                  <a:gd name="T32" fmla="*/ 51 w 60"/>
                  <a:gd name="T33" fmla="*/ 150 h 152"/>
                  <a:gd name="T34" fmla="*/ 57 w 60"/>
                  <a:gd name="T35" fmla="*/ 143 h 152"/>
                  <a:gd name="T36" fmla="*/ 60 w 60"/>
                  <a:gd name="T37" fmla="*/ 135 h 152"/>
                  <a:gd name="T38" fmla="*/ 58 w 60"/>
                  <a:gd name="T39" fmla="*/ 125 h 152"/>
                  <a:gd name="T40" fmla="*/ 58 w 60"/>
                  <a:gd name="T41" fmla="*/ 125 h 152"/>
                  <a:gd name="T42" fmla="*/ 58 w 60"/>
                  <a:gd name="T43" fmla="*/ 125 h 152"/>
                  <a:gd name="T44" fmla="*/ 58 w 60"/>
                  <a:gd name="T45" fmla="*/ 125 h 152"/>
                  <a:gd name="T46" fmla="*/ 58 w 60"/>
                  <a:gd name="T47" fmla="*/ 125 h 152"/>
                  <a:gd name="T48" fmla="*/ 45 w 60"/>
                  <a:gd name="T49" fmla="*/ 99 h 152"/>
                  <a:gd name="T50" fmla="*/ 39 w 60"/>
                  <a:gd name="T51" fmla="*/ 71 h 152"/>
                  <a:gd name="T52" fmla="*/ 36 w 60"/>
                  <a:gd name="T53" fmla="*/ 41 h 152"/>
                  <a:gd name="T54" fmla="*/ 36 w 60"/>
                  <a:gd name="T55" fmla="*/ 41 h 152"/>
                  <a:gd name="T56" fmla="*/ 36 w 60"/>
                  <a:gd name="T57" fmla="*/ 34 h 152"/>
                  <a:gd name="T58" fmla="*/ 36 w 60"/>
                  <a:gd name="T59" fmla="*/ 27 h 152"/>
                  <a:gd name="T60" fmla="*/ 37 w 60"/>
                  <a:gd name="T61" fmla="*/ 21 h 152"/>
                  <a:gd name="T62" fmla="*/ 37 w 60"/>
                  <a:gd name="T63" fmla="*/ 21 h 152"/>
                  <a:gd name="T64" fmla="*/ 37 w 60"/>
                  <a:gd name="T65" fmla="*/ 21 h 152"/>
                  <a:gd name="T66" fmla="*/ 37 w 60"/>
                  <a:gd name="T67" fmla="*/ 21 h 152"/>
                  <a:gd name="T68" fmla="*/ 37 w 60"/>
                  <a:gd name="T69" fmla="*/ 21 h 152"/>
                  <a:gd name="T70" fmla="*/ 36 w 60"/>
                  <a:gd name="T71" fmla="*/ 11 h 152"/>
                  <a:gd name="T72" fmla="*/ 31 w 60"/>
                  <a:gd name="T73" fmla="*/ 4 h 152"/>
                  <a:gd name="T74" fmla="*/ 22 w 60"/>
                  <a:gd name="T75" fmla="*/ 0 h 152"/>
                  <a:gd name="T76" fmla="*/ 22 w 60"/>
                  <a:gd name="T77" fmla="*/ 0 h 152"/>
                  <a:gd name="T78" fmla="*/ 13 w 60"/>
                  <a:gd name="T79" fmla="*/ 2 h 152"/>
                  <a:gd name="T80" fmla="*/ 6 w 60"/>
                  <a:gd name="T81" fmla="*/ 7 h 152"/>
                  <a:gd name="T82" fmla="*/ 2 w 60"/>
                  <a:gd name="T83" fmla="*/ 16 h 152"/>
                  <a:gd name="T84" fmla="*/ 2 w 60"/>
                  <a:gd name="T85" fmla="*/ 1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0" h="152">
                    <a:moveTo>
                      <a:pt x="2" y="16"/>
                    </a:moveTo>
                    <a:lnTo>
                      <a:pt x="1" y="24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3" y="76"/>
                    </a:lnTo>
                    <a:lnTo>
                      <a:pt x="12" y="111"/>
                    </a:lnTo>
                    <a:lnTo>
                      <a:pt x="26" y="143"/>
                    </a:lnTo>
                    <a:lnTo>
                      <a:pt x="26" y="143"/>
                    </a:lnTo>
                    <a:lnTo>
                      <a:pt x="32" y="149"/>
                    </a:lnTo>
                    <a:lnTo>
                      <a:pt x="34" y="150"/>
                    </a:lnTo>
                    <a:lnTo>
                      <a:pt x="26" y="143"/>
                    </a:lnTo>
                    <a:lnTo>
                      <a:pt x="26" y="143"/>
                    </a:lnTo>
                    <a:lnTo>
                      <a:pt x="33" y="150"/>
                    </a:lnTo>
                    <a:lnTo>
                      <a:pt x="42" y="152"/>
                    </a:lnTo>
                    <a:lnTo>
                      <a:pt x="51" y="150"/>
                    </a:lnTo>
                    <a:lnTo>
                      <a:pt x="51" y="150"/>
                    </a:lnTo>
                    <a:lnTo>
                      <a:pt x="57" y="143"/>
                    </a:lnTo>
                    <a:lnTo>
                      <a:pt x="60" y="135"/>
                    </a:lnTo>
                    <a:lnTo>
                      <a:pt x="58" y="125"/>
                    </a:lnTo>
                    <a:lnTo>
                      <a:pt x="58" y="125"/>
                    </a:lnTo>
                    <a:lnTo>
                      <a:pt x="58" y="125"/>
                    </a:lnTo>
                    <a:lnTo>
                      <a:pt x="58" y="125"/>
                    </a:lnTo>
                    <a:lnTo>
                      <a:pt x="58" y="125"/>
                    </a:lnTo>
                    <a:lnTo>
                      <a:pt x="45" y="99"/>
                    </a:lnTo>
                    <a:lnTo>
                      <a:pt x="39" y="71"/>
                    </a:lnTo>
                    <a:lnTo>
                      <a:pt x="36" y="41"/>
                    </a:lnTo>
                    <a:lnTo>
                      <a:pt x="36" y="41"/>
                    </a:lnTo>
                    <a:lnTo>
                      <a:pt x="36" y="34"/>
                    </a:lnTo>
                    <a:lnTo>
                      <a:pt x="36" y="27"/>
                    </a:lnTo>
                    <a:lnTo>
                      <a:pt x="37" y="21"/>
                    </a:lnTo>
                    <a:lnTo>
                      <a:pt x="37" y="21"/>
                    </a:lnTo>
                    <a:lnTo>
                      <a:pt x="37" y="21"/>
                    </a:lnTo>
                    <a:lnTo>
                      <a:pt x="37" y="21"/>
                    </a:lnTo>
                    <a:lnTo>
                      <a:pt x="37" y="21"/>
                    </a:lnTo>
                    <a:lnTo>
                      <a:pt x="36" y="11"/>
                    </a:lnTo>
                    <a:lnTo>
                      <a:pt x="31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19" name="Freeform 183"/>
              <p:cNvSpPr>
                <a:spLocks/>
              </p:cNvSpPr>
              <p:nvPr/>
            </p:nvSpPr>
            <p:spPr bwMode="auto">
              <a:xfrm>
                <a:off x="4423" y="2140"/>
                <a:ext cx="82" cy="69"/>
              </a:xfrm>
              <a:custGeom>
                <a:avLst/>
                <a:gdLst>
                  <a:gd name="T0" fmla="*/ 5 w 82"/>
                  <a:gd name="T1" fmla="*/ 30 h 69"/>
                  <a:gd name="T2" fmla="*/ 21 w 82"/>
                  <a:gd name="T3" fmla="*/ 45 h 69"/>
                  <a:gd name="T4" fmla="*/ 38 w 82"/>
                  <a:gd name="T5" fmla="*/ 57 h 69"/>
                  <a:gd name="T6" fmla="*/ 57 w 82"/>
                  <a:gd name="T7" fmla="*/ 67 h 69"/>
                  <a:gd name="T8" fmla="*/ 57 w 82"/>
                  <a:gd name="T9" fmla="*/ 67 h 69"/>
                  <a:gd name="T10" fmla="*/ 65 w 82"/>
                  <a:gd name="T11" fmla="*/ 69 h 69"/>
                  <a:gd name="T12" fmla="*/ 68 w 82"/>
                  <a:gd name="T13" fmla="*/ 68 h 69"/>
                  <a:gd name="T14" fmla="*/ 57 w 82"/>
                  <a:gd name="T15" fmla="*/ 67 h 69"/>
                  <a:gd name="T16" fmla="*/ 57 w 82"/>
                  <a:gd name="T17" fmla="*/ 67 h 69"/>
                  <a:gd name="T18" fmla="*/ 66 w 82"/>
                  <a:gd name="T19" fmla="*/ 69 h 69"/>
                  <a:gd name="T20" fmla="*/ 74 w 82"/>
                  <a:gd name="T21" fmla="*/ 66 h 69"/>
                  <a:gd name="T22" fmla="*/ 81 w 82"/>
                  <a:gd name="T23" fmla="*/ 59 h 69"/>
                  <a:gd name="T24" fmla="*/ 81 w 82"/>
                  <a:gd name="T25" fmla="*/ 59 h 69"/>
                  <a:gd name="T26" fmla="*/ 82 w 82"/>
                  <a:gd name="T27" fmla="*/ 50 h 69"/>
                  <a:gd name="T28" fmla="*/ 79 w 82"/>
                  <a:gd name="T29" fmla="*/ 41 h 69"/>
                  <a:gd name="T30" fmla="*/ 72 w 82"/>
                  <a:gd name="T31" fmla="*/ 35 h 69"/>
                  <a:gd name="T32" fmla="*/ 72 w 82"/>
                  <a:gd name="T33" fmla="*/ 35 h 69"/>
                  <a:gd name="T34" fmla="*/ 72 w 82"/>
                  <a:gd name="T35" fmla="*/ 35 h 69"/>
                  <a:gd name="T36" fmla="*/ 72 w 82"/>
                  <a:gd name="T37" fmla="*/ 35 h 69"/>
                  <a:gd name="T38" fmla="*/ 72 w 82"/>
                  <a:gd name="T39" fmla="*/ 35 h 69"/>
                  <a:gd name="T40" fmla="*/ 57 w 82"/>
                  <a:gd name="T41" fmla="*/ 27 h 69"/>
                  <a:gd name="T42" fmla="*/ 43 w 82"/>
                  <a:gd name="T43" fmla="*/ 17 h 69"/>
                  <a:gd name="T44" fmla="*/ 30 w 82"/>
                  <a:gd name="T45" fmla="*/ 5 h 69"/>
                  <a:gd name="T46" fmla="*/ 30 w 82"/>
                  <a:gd name="T47" fmla="*/ 5 h 69"/>
                  <a:gd name="T48" fmla="*/ 30 w 82"/>
                  <a:gd name="T49" fmla="*/ 5 h 69"/>
                  <a:gd name="T50" fmla="*/ 30 w 82"/>
                  <a:gd name="T51" fmla="*/ 5 h 69"/>
                  <a:gd name="T52" fmla="*/ 30 w 82"/>
                  <a:gd name="T53" fmla="*/ 5 h 69"/>
                  <a:gd name="T54" fmla="*/ 22 w 82"/>
                  <a:gd name="T55" fmla="*/ 0 h 69"/>
                  <a:gd name="T56" fmla="*/ 13 w 82"/>
                  <a:gd name="T57" fmla="*/ 0 h 69"/>
                  <a:gd name="T58" fmla="*/ 5 w 82"/>
                  <a:gd name="T59" fmla="*/ 5 h 69"/>
                  <a:gd name="T60" fmla="*/ 5 w 82"/>
                  <a:gd name="T61" fmla="*/ 5 h 69"/>
                  <a:gd name="T62" fmla="*/ 0 w 82"/>
                  <a:gd name="T63" fmla="*/ 13 h 69"/>
                  <a:gd name="T64" fmla="*/ 0 w 82"/>
                  <a:gd name="T65" fmla="*/ 22 h 69"/>
                  <a:gd name="T66" fmla="*/ 5 w 82"/>
                  <a:gd name="T67" fmla="*/ 30 h 69"/>
                  <a:gd name="T68" fmla="*/ 5 w 82"/>
                  <a:gd name="T69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2" h="69">
                    <a:moveTo>
                      <a:pt x="5" y="30"/>
                    </a:moveTo>
                    <a:lnTo>
                      <a:pt x="21" y="45"/>
                    </a:lnTo>
                    <a:lnTo>
                      <a:pt x="38" y="57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65" y="69"/>
                    </a:lnTo>
                    <a:lnTo>
                      <a:pt x="68" y="68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66" y="69"/>
                    </a:lnTo>
                    <a:lnTo>
                      <a:pt x="74" y="66"/>
                    </a:lnTo>
                    <a:lnTo>
                      <a:pt x="81" y="59"/>
                    </a:lnTo>
                    <a:lnTo>
                      <a:pt x="81" y="59"/>
                    </a:lnTo>
                    <a:lnTo>
                      <a:pt x="82" y="50"/>
                    </a:lnTo>
                    <a:lnTo>
                      <a:pt x="79" y="41"/>
                    </a:lnTo>
                    <a:lnTo>
                      <a:pt x="72" y="35"/>
                    </a:lnTo>
                    <a:lnTo>
                      <a:pt x="72" y="35"/>
                    </a:lnTo>
                    <a:lnTo>
                      <a:pt x="72" y="35"/>
                    </a:lnTo>
                    <a:lnTo>
                      <a:pt x="72" y="35"/>
                    </a:lnTo>
                    <a:lnTo>
                      <a:pt x="72" y="35"/>
                    </a:lnTo>
                    <a:lnTo>
                      <a:pt x="57" y="27"/>
                    </a:lnTo>
                    <a:lnTo>
                      <a:pt x="43" y="17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5" y="30"/>
                    </a:ln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20" name="Freeform 184"/>
              <p:cNvSpPr>
                <a:spLocks/>
              </p:cNvSpPr>
              <p:nvPr/>
            </p:nvSpPr>
            <p:spPr bwMode="auto">
              <a:xfrm>
                <a:off x="4522" y="2176"/>
                <a:ext cx="134" cy="49"/>
              </a:xfrm>
              <a:custGeom>
                <a:avLst/>
                <a:gdLst>
                  <a:gd name="T0" fmla="*/ 16 w 134"/>
                  <a:gd name="T1" fmla="*/ 48 h 49"/>
                  <a:gd name="T2" fmla="*/ 23 w 134"/>
                  <a:gd name="T3" fmla="*/ 49 h 49"/>
                  <a:gd name="T4" fmla="*/ 30 w 134"/>
                  <a:gd name="T5" fmla="*/ 49 h 49"/>
                  <a:gd name="T6" fmla="*/ 37 w 134"/>
                  <a:gd name="T7" fmla="*/ 49 h 49"/>
                  <a:gd name="T8" fmla="*/ 37 w 134"/>
                  <a:gd name="T9" fmla="*/ 49 h 49"/>
                  <a:gd name="T10" fmla="*/ 68 w 134"/>
                  <a:gd name="T11" fmla="*/ 47 h 49"/>
                  <a:gd name="T12" fmla="*/ 96 w 134"/>
                  <a:gd name="T13" fmla="*/ 42 h 49"/>
                  <a:gd name="T14" fmla="*/ 123 w 134"/>
                  <a:gd name="T15" fmla="*/ 34 h 49"/>
                  <a:gd name="T16" fmla="*/ 123 w 134"/>
                  <a:gd name="T17" fmla="*/ 34 h 49"/>
                  <a:gd name="T18" fmla="*/ 129 w 134"/>
                  <a:gd name="T19" fmla="*/ 29 h 49"/>
                  <a:gd name="T20" fmla="*/ 130 w 134"/>
                  <a:gd name="T21" fmla="*/ 27 h 49"/>
                  <a:gd name="T22" fmla="*/ 123 w 134"/>
                  <a:gd name="T23" fmla="*/ 34 h 49"/>
                  <a:gd name="T24" fmla="*/ 123 w 134"/>
                  <a:gd name="T25" fmla="*/ 34 h 49"/>
                  <a:gd name="T26" fmla="*/ 130 w 134"/>
                  <a:gd name="T27" fmla="*/ 29 h 49"/>
                  <a:gd name="T28" fmla="*/ 134 w 134"/>
                  <a:gd name="T29" fmla="*/ 20 h 49"/>
                  <a:gd name="T30" fmla="*/ 133 w 134"/>
                  <a:gd name="T31" fmla="*/ 11 h 49"/>
                  <a:gd name="T32" fmla="*/ 133 w 134"/>
                  <a:gd name="T33" fmla="*/ 11 h 49"/>
                  <a:gd name="T34" fmla="*/ 127 w 134"/>
                  <a:gd name="T35" fmla="*/ 4 h 49"/>
                  <a:gd name="T36" fmla="*/ 119 w 134"/>
                  <a:gd name="T37" fmla="*/ 0 h 49"/>
                  <a:gd name="T38" fmla="*/ 110 w 134"/>
                  <a:gd name="T39" fmla="*/ 1 h 49"/>
                  <a:gd name="T40" fmla="*/ 110 w 134"/>
                  <a:gd name="T41" fmla="*/ 1 h 49"/>
                  <a:gd name="T42" fmla="*/ 110 w 134"/>
                  <a:gd name="T43" fmla="*/ 1 h 49"/>
                  <a:gd name="T44" fmla="*/ 110 w 134"/>
                  <a:gd name="T45" fmla="*/ 1 h 49"/>
                  <a:gd name="T46" fmla="*/ 110 w 134"/>
                  <a:gd name="T47" fmla="*/ 1 h 49"/>
                  <a:gd name="T48" fmla="*/ 87 w 134"/>
                  <a:gd name="T49" fmla="*/ 8 h 49"/>
                  <a:gd name="T50" fmla="*/ 63 w 134"/>
                  <a:gd name="T51" fmla="*/ 12 h 49"/>
                  <a:gd name="T52" fmla="*/ 37 w 134"/>
                  <a:gd name="T53" fmla="*/ 13 h 49"/>
                  <a:gd name="T54" fmla="*/ 37 w 134"/>
                  <a:gd name="T55" fmla="*/ 13 h 49"/>
                  <a:gd name="T56" fmla="*/ 31 w 134"/>
                  <a:gd name="T57" fmla="*/ 13 h 49"/>
                  <a:gd name="T58" fmla="*/ 25 w 134"/>
                  <a:gd name="T59" fmla="*/ 13 h 49"/>
                  <a:gd name="T60" fmla="*/ 20 w 134"/>
                  <a:gd name="T61" fmla="*/ 12 h 49"/>
                  <a:gd name="T62" fmla="*/ 20 w 134"/>
                  <a:gd name="T63" fmla="*/ 12 h 49"/>
                  <a:gd name="T64" fmla="*/ 20 w 134"/>
                  <a:gd name="T65" fmla="*/ 12 h 49"/>
                  <a:gd name="T66" fmla="*/ 20 w 134"/>
                  <a:gd name="T67" fmla="*/ 12 h 49"/>
                  <a:gd name="T68" fmla="*/ 20 w 134"/>
                  <a:gd name="T69" fmla="*/ 12 h 49"/>
                  <a:gd name="T70" fmla="*/ 10 w 134"/>
                  <a:gd name="T71" fmla="*/ 14 h 49"/>
                  <a:gd name="T72" fmla="*/ 4 w 134"/>
                  <a:gd name="T73" fmla="*/ 19 h 49"/>
                  <a:gd name="T74" fmla="*/ 0 w 134"/>
                  <a:gd name="T75" fmla="*/ 28 h 49"/>
                  <a:gd name="T76" fmla="*/ 0 w 134"/>
                  <a:gd name="T77" fmla="*/ 28 h 49"/>
                  <a:gd name="T78" fmla="*/ 1 w 134"/>
                  <a:gd name="T79" fmla="*/ 37 h 49"/>
                  <a:gd name="T80" fmla="*/ 7 w 134"/>
                  <a:gd name="T81" fmla="*/ 44 h 49"/>
                  <a:gd name="T82" fmla="*/ 16 w 134"/>
                  <a:gd name="T83" fmla="*/ 48 h 49"/>
                  <a:gd name="T84" fmla="*/ 16 w 134"/>
                  <a:gd name="T8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49">
                    <a:moveTo>
                      <a:pt x="16" y="48"/>
                    </a:moveTo>
                    <a:lnTo>
                      <a:pt x="23" y="49"/>
                    </a:lnTo>
                    <a:lnTo>
                      <a:pt x="30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68" y="47"/>
                    </a:lnTo>
                    <a:lnTo>
                      <a:pt x="96" y="42"/>
                    </a:lnTo>
                    <a:lnTo>
                      <a:pt x="123" y="34"/>
                    </a:lnTo>
                    <a:lnTo>
                      <a:pt x="123" y="34"/>
                    </a:lnTo>
                    <a:lnTo>
                      <a:pt x="129" y="29"/>
                    </a:lnTo>
                    <a:lnTo>
                      <a:pt x="130" y="27"/>
                    </a:lnTo>
                    <a:lnTo>
                      <a:pt x="123" y="34"/>
                    </a:lnTo>
                    <a:lnTo>
                      <a:pt x="123" y="34"/>
                    </a:lnTo>
                    <a:lnTo>
                      <a:pt x="130" y="29"/>
                    </a:lnTo>
                    <a:lnTo>
                      <a:pt x="134" y="20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27" y="4"/>
                    </a:lnTo>
                    <a:lnTo>
                      <a:pt x="119" y="0"/>
                    </a:lnTo>
                    <a:lnTo>
                      <a:pt x="110" y="1"/>
                    </a:lnTo>
                    <a:lnTo>
                      <a:pt x="110" y="1"/>
                    </a:lnTo>
                    <a:lnTo>
                      <a:pt x="110" y="1"/>
                    </a:lnTo>
                    <a:lnTo>
                      <a:pt x="110" y="1"/>
                    </a:lnTo>
                    <a:lnTo>
                      <a:pt x="110" y="1"/>
                    </a:lnTo>
                    <a:lnTo>
                      <a:pt x="87" y="8"/>
                    </a:lnTo>
                    <a:lnTo>
                      <a:pt x="63" y="12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13"/>
                    </a:lnTo>
                    <a:lnTo>
                      <a:pt x="25" y="13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0" y="14"/>
                    </a:lnTo>
                    <a:lnTo>
                      <a:pt x="4" y="19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37"/>
                    </a:lnTo>
                    <a:lnTo>
                      <a:pt x="7" y="44"/>
                    </a:lnTo>
                    <a:lnTo>
                      <a:pt x="16" y="48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21" name="Freeform 185"/>
              <p:cNvSpPr>
                <a:spLocks/>
              </p:cNvSpPr>
              <p:nvPr/>
            </p:nvSpPr>
            <p:spPr bwMode="auto">
              <a:xfrm>
                <a:off x="4668" y="2074"/>
                <a:ext cx="84" cy="109"/>
              </a:xfrm>
              <a:custGeom>
                <a:avLst/>
                <a:gdLst>
                  <a:gd name="T0" fmla="*/ 30 w 84"/>
                  <a:gd name="T1" fmla="*/ 105 h 109"/>
                  <a:gd name="T2" fmla="*/ 52 w 84"/>
                  <a:gd name="T3" fmla="*/ 82 h 109"/>
                  <a:gd name="T4" fmla="*/ 71 w 84"/>
                  <a:gd name="T5" fmla="*/ 54 h 109"/>
                  <a:gd name="T6" fmla="*/ 84 w 84"/>
                  <a:gd name="T7" fmla="*/ 23 h 109"/>
                  <a:gd name="T8" fmla="*/ 84 w 84"/>
                  <a:gd name="T9" fmla="*/ 23 h 109"/>
                  <a:gd name="T10" fmla="*/ 84 w 84"/>
                  <a:gd name="T11" fmla="*/ 14 h 109"/>
                  <a:gd name="T12" fmla="*/ 83 w 84"/>
                  <a:gd name="T13" fmla="*/ 12 h 109"/>
                  <a:gd name="T14" fmla="*/ 84 w 84"/>
                  <a:gd name="T15" fmla="*/ 23 h 109"/>
                  <a:gd name="T16" fmla="*/ 84 w 84"/>
                  <a:gd name="T17" fmla="*/ 23 h 109"/>
                  <a:gd name="T18" fmla="*/ 84 w 84"/>
                  <a:gd name="T19" fmla="*/ 14 h 109"/>
                  <a:gd name="T20" fmla="*/ 80 w 84"/>
                  <a:gd name="T21" fmla="*/ 6 h 109"/>
                  <a:gd name="T22" fmla="*/ 72 w 84"/>
                  <a:gd name="T23" fmla="*/ 0 h 109"/>
                  <a:gd name="T24" fmla="*/ 72 w 84"/>
                  <a:gd name="T25" fmla="*/ 0 h 109"/>
                  <a:gd name="T26" fmla="*/ 63 w 84"/>
                  <a:gd name="T27" fmla="*/ 0 h 109"/>
                  <a:gd name="T28" fmla="*/ 55 w 84"/>
                  <a:gd name="T29" fmla="*/ 4 h 109"/>
                  <a:gd name="T30" fmla="*/ 50 w 84"/>
                  <a:gd name="T31" fmla="*/ 12 h 109"/>
                  <a:gd name="T32" fmla="*/ 50 w 84"/>
                  <a:gd name="T33" fmla="*/ 12 h 109"/>
                  <a:gd name="T34" fmla="*/ 50 w 84"/>
                  <a:gd name="T35" fmla="*/ 12 h 109"/>
                  <a:gd name="T36" fmla="*/ 50 w 84"/>
                  <a:gd name="T37" fmla="*/ 12 h 109"/>
                  <a:gd name="T38" fmla="*/ 50 w 84"/>
                  <a:gd name="T39" fmla="*/ 12 h 109"/>
                  <a:gd name="T40" fmla="*/ 50 w 84"/>
                  <a:gd name="T41" fmla="*/ 12 h 109"/>
                  <a:gd name="T42" fmla="*/ 39 w 84"/>
                  <a:gd name="T43" fmla="*/ 37 h 109"/>
                  <a:gd name="T44" fmla="*/ 25 w 84"/>
                  <a:gd name="T45" fmla="*/ 59 h 109"/>
                  <a:gd name="T46" fmla="*/ 7 w 84"/>
                  <a:gd name="T47" fmla="*/ 78 h 109"/>
                  <a:gd name="T48" fmla="*/ 7 w 84"/>
                  <a:gd name="T49" fmla="*/ 78 h 109"/>
                  <a:gd name="T50" fmla="*/ 7 w 84"/>
                  <a:gd name="T51" fmla="*/ 78 h 109"/>
                  <a:gd name="T52" fmla="*/ 7 w 84"/>
                  <a:gd name="T53" fmla="*/ 78 h 109"/>
                  <a:gd name="T54" fmla="*/ 7 w 84"/>
                  <a:gd name="T55" fmla="*/ 78 h 109"/>
                  <a:gd name="T56" fmla="*/ 1 w 84"/>
                  <a:gd name="T57" fmla="*/ 86 h 109"/>
                  <a:gd name="T58" fmla="*/ 0 w 84"/>
                  <a:gd name="T59" fmla="*/ 95 h 109"/>
                  <a:gd name="T60" fmla="*/ 5 w 84"/>
                  <a:gd name="T61" fmla="*/ 103 h 109"/>
                  <a:gd name="T62" fmla="*/ 5 w 84"/>
                  <a:gd name="T63" fmla="*/ 103 h 109"/>
                  <a:gd name="T64" fmla="*/ 12 w 84"/>
                  <a:gd name="T65" fmla="*/ 109 h 109"/>
                  <a:gd name="T66" fmla="*/ 21 w 84"/>
                  <a:gd name="T67" fmla="*/ 109 h 109"/>
                  <a:gd name="T68" fmla="*/ 30 w 84"/>
                  <a:gd name="T69" fmla="*/ 105 h 109"/>
                  <a:gd name="T70" fmla="*/ 30 w 84"/>
                  <a:gd name="T71" fmla="*/ 10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09">
                    <a:moveTo>
                      <a:pt x="30" y="105"/>
                    </a:moveTo>
                    <a:lnTo>
                      <a:pt x="52" y="82"/>
                    </a:lnTo>
                    <a:lnTo>
                      <a:pt x="71" y="54"/>
                    </a:lnTo>
                    <a:lnTo>
                      <a:pt x="84" y="23"/>
                    </a:lnTo>
                    <a:lnTo>
                      <a:pt x="84" y="23"/>
                    </a:lnTo>
                    <a:lnTo>
                      <a:pt x="84" y="14"/>
                    </a:lnTo>
                    <a:lnTo>
                      <a:pt x="83" y="12"/>
                    </a:lnTo>
                    <a:lnTo>
                      <a:pt x="84" y="23"/>
                    </a:lnTo>
                    <a:lnTo>
                      <a:pt x="84" y="23"/>
                    </a:lnTo>
                    <a:lnTo>
                      <a:pt x="84" y="14"/>
                    </a:lnTo>
                    <a:lnTo>
                      <a:pt x="80" y="6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39" y="37"/>
                    </a:lnTo>
                    <a:lnTo>
                      <a:pt x="25" y="59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1" y="86"/>
                    </a:lnTo>
                    <a:lnTo>
                      <a:pt x="0" y="95"/>
                    </a:lnTo>
                    <a:lnTo>
                      <a:pt x="5" y="103"/>
                    </a:lnTo>
                    <a:lnTo>
                      <a:pt x="5" y="103"/>
                    </a:lnTo>
                    <a:lnTo>
                      <a:pt x="12" y="109"/>
                    </a:lnTo>
                    <a:lnTo>
                      <a:pt x="21" y="109"/>
                    </a:lnTo>
                    <a:lnTo>
                      <a:pt x="30" y="105"/>
                    </a:lnTo>
                    <a:lnTo>
                      <a:pt x="30" y="105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22" name="Freeform 186"/>
              <p:cNvSpPr>
                <a:spLocks/>
              </p:cNvSpPr>
              <p:nvPr/>
            </p:nvSpPr>
            <p:spPr bwMode="auto">
              <a:xfrm>
                <a:off x="4722" y="1960"/>
                <a:ext cx="40" cy="98"/>
              </a:xfrm>
              <a:custGeom>
                <a:avLst/>
                <a:gdLst>
                  <a:gd name="T0" fmla="*/ 40 w 40"/>
                  <a:gd name="T1" fmla="*/ 81 h 98"/>
                  <a:gd name="T2" fmla="*/ 40 w 40"/>
                  <a:gd name="T3" fmla="*/ 76 h 98"/>
                  <a:gd name="T4" fmla="*/ 40 w 40"/>
                  <a:gd name="T5" fmla="*/ 70 h 98"/>
                  <a:gd name="T6" fmla="*/ 40 w 40"/>
                  <a:gd name="T7" fmla="*/ 64 h 98"/>
                  <a:gd name="T8" fmla="*/ 40 w 40"/>
                  <a:gd name="T9" fmla="*/ 64 h 98"/>
                  <a:gd name="T10" fmla="*/ 40 w 40"/>
                  <a:gd name="T11" fmla="*/ 47 h 98"/>
                  <a:gd name="T12" fmla="*/ 38 w 40"/>
                  <a:gd name="T13" fmla="*/ 30 h 98"/>
                  <a:gd name="T14" fmla="*/ 35 w 40"/>
                  <a:gd name="T15" fmla="*/ 13 h 98"/>
                  <a:gd name="T16" fmla="*/ 35 w 40"/>
                  <a:gd name="T17" fmla="*/ 13 h 98"/>
                  <a:gd name="T18" fmla="*/ 31 w 40"/>
                  <a:gd name="T19" fmla="*/ 5 h 98"/>
                  <a:gd name="T20" fmla="*/ 29 w 40"/>
                  <a:gd name="T21" fmla="*/ 4 h 98"/>
                  <a:gd name="T22" fmla="*/ 35 w 40"/>
                  <a:gd name="T23" fmla="*/ 13 h 98"/>
                  <a:gd name="T24" fmla="*/ 35 w 40"/>
                  <a:gd name="T25" fmla="*/ 13 h 98"/>
                  <a:gd name="T26" fmla="*/ 30 w 40"/>
                  <a:gd name="T27" fmla="*/ 5 h 98"/>
                  <a:gd name="T28" fmla="*/ 22 w 40"/>
                  <a:gd name="T29" fmla="*/ 0 h 98"/>
                  <a:gd name="T30" fmla="*/ 13 w 40"/>
                  <a:gd name="T31" fmla="*/ 0 h 98"/>
                  <a:gd name="T32" fmla="*/ 13 w 40"/>
                  <a:gd name="T33" fmla="*/ 0 h 98"/>
                  <a:gd name="T34" fmla="*/ 5 w 40"/>
                  <a:gd name="T35" fmla="*/ 4 h 98"/>
                  <a:gd name="T36" fmla="*/ 0 w 40"/>
                  <a:gd name="T37" fmla="*/ 12 h 98"/>
                  <a:gd name="T38" fmla="*/ 0 w 40"/>
                  <a:gd name="T39" fmla="*/ 21 h 98"/>
                  <a:gd name="T40" fmla="*/ 0 w 40"/>
                  <a:gd name="T41" fmla="*/ 21 h 98"/>
                  <a:gd name="T42" fmla="*/ 0 w 40"/>
                  <a:gd name="T43" fmla="*/ 21 h 98"/>
                  <a:gd name="T44" fmla="*/ 0 w 40"/>
                  <a:gd name="T45" fmla="*/ 21 h 98"/>
                  <a:gd name="T46" fmla="*/ 0 w 40"/>
                  <a:gd name="T47" fmla="*/ 21 h 98"/>
                  <a:gd name="T48" fmla="*/ 3 w 40"/>
                  <a:gd name="T49" fmla="*/ 36 h 98"/>
                  <a:gd name="T50" fmla="*/ 4 w 40"/>
                  <a:gd name="T51" fmla="*/ 50 h 98"/>
                  <a:gd name="T52" fmla="*/ 5 w 40"/>
                  <a:gd name="T53" fmla="*/ 64 h 98"/>
                  <a:gd name="T54" fmla="*/ 5 w 40"/>
                  <a:gd name="T55" fmla="*/ 64 h 98"/>
                  <a:gd name="T56" fmla="*/ 5 w 40"/>
                  <a:gd name="T57" fmla="*/ 69 h 98"/>
                  <a:gd name="T58" fmla="*/ 5 w 40"/>
                  <a:gd name="T59" fmla="*/ 74 h 98"/>
                  <a:gd name="T60" fmla="*/ 4 w 40"/>
                  <a:gd name="T61" fmla="*/ 79 h 98"/>
                  <a:gd name="T62" fmla="*/ 4 w 40"/>
                  <a:gd name="T63" fmla="*/ 79 h 98"/>
                  <a:gd name="T64" fmla="*/ 4 w 40"/>
                  <a:gd name="T65" fmla="*/ 79 h 98"/>
                  <a:gd name="T66" fmla="*/ 4 w 40"/>
                  <a:gd name="T67" fmla="*/ 79 h 98"/>
                  <a:gd name="T68" fmla="*/ 4 w 40"/>
                  <a:gd name="T69" fmla="*/ 79 h 98"/>
                  <a:gd name="T70" fmla="*/ 6 w 40"/>
                  <a:gd name="T71" fmla="*/ 88 h 98"/>
                  <a:gd name="T72" fmla="*/ 12 w 40"/>
                  <a:gd name="T73" fmla="*/ 95 h 98"/>
                  <a:gd name="T74" fmla="*/ 21 w 40"/>
                  <a:gd name="T75" fmla="*/ 98 h 98"/>
                  <a:gd name="T76" fmla="*/ 21 w 40"/>
                  <a:gd name="T77" fmla="*/ 98 h 98"/>
                  <a:gd name="T78" fmla="*/ 30 w 40"/>
                  <a:gd name="T79" fmla="*/ 96 h 98"/>
                  <a:gd name="T80" fmla="*/ 37 w 40"/>
                  <a:gd name="T81" fmla="*/ 90 h 98"/>
                  <a:gd name="T82" fmla="*/ 40 w 40"/>
                  <a:gd name="T83" fmla="*/ 81 h 98"/>
                  <a:gd name="T84" fmla="*/ 40 w 40"/>
                  <a:gd name="T85" fmla="*/ 8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" h="98">
                    <a:moveTo>
                      <a:pt x="40" y="81"/>
                    </a:moveTo>
                    <a:lnTo>
                      <a:pt x="40" y="76"/>
                    </a:lnTo>
                    <a:lnTo>
                      <a:pt x="40" y="70"/>
                    </a:lnTo>
                    <a:lnTo>
                      <a:pt x="40" y="64"/>
                    </a:lnTo>
                    <a:lnTo>
                      <a:pt x="40" y="64"/>
                    </a:lnTo>
                    <a:lnTo>
                      <a:pt x="40" y="47"/>
                    </a:lnTo>
                    <a:lnTo>
                      <a:pt x="38" y="30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0" y="5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5" y="4"/>
                    </a:lnTo>
                    <a:lnTo>
                      <a:pt x="0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3" y="36"/>
                    </a:lnTo>
                    <a:lnTo>
                      <a:pt x="4" y="50"/>
                    </a:lnTo>
                    <a:lnTo>
                      <a:pt x="5" y="64"/>
                    </a:lnTo>
                    <a:lnTo>
                      <a:pt x="5" y="64"/>
                    </a:lnTo>
                    <a:lnTo>
                      <a:pt x="5" y="69"/>
                    </a:lnTo>
                    <a:lnTo>
                      <a:pt x="5" y="74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6" y="88"/>
                    </a:lnTo>
                    <a:lnTo>
                      <a:pt x="12" y="95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30" y="96"/>
                    </a:lnTo>
                    <a:lnTo>
                      <a:pt x="37" y="90"/>
                    </a:lnTo>
                    <a:lnTo>
                      <a:pt x="40" y="81"/>
                    </a:lnTo>
                    <a:lnTo>
                      <a:pt x="40" y="81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23" name="Freeform 187"/>
              <p:cNvSpPr>
                <a:spLocks/>
              </p:cNvSpPr>
              <p:nvPr/>
            </p:nvSpPr>
            <p:spPr bwMode="auto">
              <a:xfrm>
                <a:off x="4642" y="1843"/>
                <a:ext cx="95" cy="102"/>
              </a:xfrm>
              <a:custGeom>
                <a:avLst/>
                <a:gdLst>
                  <a:gd name="T0" fmla="*/ 93 w 95"/>
                  <a:gd name="T1" fmla="*/ 76 h 102"/>
                  <a:gd name="T2" fmla="*/ 75 w 95"/>
                  <a:gd name="T3" fmla="*/ 48 h 102"/>
                  <a:gd name="T4" fmla="*/ 53 w 95"/>
                  <a:gd name="T5" fmla="*/ 24 h 102"/>
                  <a:gd name="T6" fmla="*/ 28 w 95"/>
                  <a:gd name="T7" fmla="*/ 3 h 102"/>
                  <a:gd name="T8" fmla="*/ 28 w 95"/>
                  <a:gd name="T9" fmla="*/ 3 h 102"/>
                  <a:gd name="T10" fmla="*/ 20 w 95"/>
                  <a:gd name="T11" fmla="*/ 0 h 102"/>
                  <a:gd name="T12" fmla="*/ 18 w 95"/>
                  <a:gd name="T13" fmla="*/ 0 h 102"/>
                  <a:gd name="T14" fmla="*/ 28 w 95"/>
                  <a:gd name="T15" fmla="*/ 3 h 102"/>
                  <a:gd name="T16" fmla="*/ 28 w 95"/>
                  <a:gd name="T17" fmla="*/ 3 h 102"/>
                  <a:gd name="T18" fmla="*/ 20 w 95"/>
                  <a:gd name="T19" fmla="*/ 0 h 102"/>
                  <a:gd name="T20" fmla="*/ 10 w 95"/>
                  <a:gd name="T21" fmla="*/ 1 h 102"/>
                  <a:gd name="T22" fmla="*/ 3 w 95"/>
                  <a:gd name="T23" fmla="*/ 8 h 102"/>
                  <a:gd name="T24" fmla="*/ 3 w 95"/>
                  <a:gd name="T25" fmla="*/ 8 h 102"/>
                  <a:gd name="T26" fmla="*/ 0 w 95"/>
                  <a:gd name="T27" fmla="*/ 16 h 102"/>
                  <a:gd name="T28" fmla="*/ 2 w 95"/>
                  <a:gd name="T29" fmla="*/ 25 h 102"/>
                  <a:gd name="T30" fmla="*/ 8 w 95"/>
                  <a:gd name="T31" fmla="*/ 33 h 102"/>
                  <a:gd name="T32" fmla="*/ 8 w 95"/>
                  <a:gd name="T33" fmla="*/ 33 h 102"/>
                  <a:gd name="T34" fmla="*/ 8 w 95"/>
                  <a:gd name="T35" fmla="*/ 33 h 102"/>
                  <a:gd name="T36" fmla="*/ 8 w 95"/>
                  <a:gd name="T37" fmla="*/ 33 h 102"/>
                  <a:gd name="T38" fmla="*/ 8 w 95"/>
                  <a:gd name="T39" fmla="*/ 33 h 102"/>
                  <a:gd name="T40" fmla="*/ 8 w 95"/>
                  <a:gd name="T41" fmla="*/ 33 h 102"/>
                  <a:gd name="T42" fmla="*/ 29 w 95"/>
                  <a:gd name="T43" fmla="*/ 50 h 102"/>
                  <a:gd name="T44" fmla="*/ 47 w 95"/>
                  <a:gd name="T45" fmla="*/ 70 h 102"/>
                  <a:gd name="T46" fmla="*/ 62 w 95"/>
                  <a:gd name="T47" fmla="*/ 93 h 102"/>
                  <a:gd name="T48" fmla="*/ 62 w 95"/>
                  <a:gd name="T49" fmla="*/ 93 h 102"/>
                  <a:gd name="T50" fmla="*/ 62 w 95"/>
                  <a:gd name="T51" fmla="*/ 93 h 102"/>
                  <a:gd name="T52" fmla="*/ 62 w 95"/>
                  <a:gd name="T53" fmla="*/ 93 h 102"/>
                  <a:gd name="T54" fmla="*/ 62 w 95"/>
                  <a:gd name="T55" fmla="*/ 93 h 102"/>
                  <a:gd name="T56" fmla="*/ 62 w 95"/>
                  <a:gd name="T57" fmla="*/ 93 h 102"/>
                  <a:gd name="T58" fmla="*/ 68 w 95"/>
                  <a:gd name="T59" fmla="*/ 100 h 102"/>
                  <a:gd name="T60" fmla="*/ 77 w 95"/>
                  <a:gd name="T61" fmla="*/ 102 h 102"/>
                  <a:gd name="T62" fmla="*/ 86 w 95"/>
                  <a:gd name="T63" fmla="*/ 100 h 102"/>
                  <a:gd name="T64" fmla="*/ 86 w 95"/>
                  <a:gd name="T65" fmla="*/ 100 h 102"/>
                  <a:gd name="T66" fmla="*/ 93 w 95"/>
                  <a:gd name="T67" fmla="*/ 93 h 102"/>
                  <a:gd name="T68" fmla="*/ 95 w 95"/>
                  <a:gd name="T69" fmla="*/ 85 h 102"/>
                  <a:gd name="T70" fmla="*/ 93 w 95"/>
                  <a:gd name="T71" fmla="*/ 76 h 102"/>
                  <a:gd name="T72" fmla="*/ 93 w 95"/>
                  <a:gd name="T73" fmla="*/ 7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5" h="102">
                    <a:moveTo>
                      <a:pt x="93" y="76"/>
                    </a:moveTo>
                    <a:lnTo>
                      <a:pt x="75" y="48"/>
                    </a:lnTo>
                    <a:lnTo>
                      <a:pt x="53" y="24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0" y="0"/>
                    </a:lnTo>
                    <a:lnTo>
                      <a:pt x="10" y="1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16"/>
                    </a:lnTo>
                    <a:lnTo>
                      <a:pt x="2" y="25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29" y="50"/>
                    </a:lnTo>
                    <a:lnTo>
                      <a:pt x="47" y="70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8" y="100"/>
                    </a:lnTo>
                    <a:lnTo>
                      <a:pt x="77" y="102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93" y="93"/>
                    </a:lnTo>
                    <a:lnTo>
                      <a:pt x="95" y="85"/>
                    </a:lnTo>
                    <a:lnTo>
                      <a:pt x="93" y="76"/>
                    </a:lnTo>
                    <a:lnTo>
                      <a:pt x="93" y="7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24" name="Freeform 188"/>
              <p:cNvSpPr>
                <a:spLocks/>
              </p:cNvSpPr>
              <p:nvPr/>
            </p:nvSpPr>
            <p:spPr bwMode="auto">
              <a:xfrm>
                <a:off x="4503" y="1814"/>
                <a:ext cx="126" cy="43"/>
              </a:xfrm>
              <a:custGeom>
                <a:avLst/>
                <a:gdLst>
                  <a:gd name="T0" fmla="*/ 113 w 126"/>
                  <a:gd name="T1" fmla="*/ 6 h 43"/>
                  <a:gd name="T2" fmla="*/ 98 w 126"/>
                  <a:gd name="T3" fmla="*/ 3 h 43"/>
                  <a:gd name="T4" fmla="*/ 83 w 126"/>
                  <a:gd name="T5" fmla="*/ 1 h 43"/>
                  <a:gd name="T6" fmla="*/ 67 w 126"/>
                  <a:gd name="T7" fmla="*/ 0 h 43"/>
                  <a:gd name="T8" fmla="*/ 67 w 126"/>
                  <a:gd name="T9" fmla="*/ 0 h 43"/>
                  <a:gd name="T10" fmla="*/ 49 w 126"/>
                  <a:gd name="T11" fmla="*/ 1 h 43"/>
                  <a:gd name="T12" fmla="*/ 31 w 126"/>
                  <a:gd name="T13" fmla="*/ 4 h 43"/>
                  <a:gd name="T14" fmla="*/ 12 w 126"/>
                  <a:gd name="T15" fmla="*/ 9 h 43"/>
                  <a:gd name="T16" fmla="*/ 12 w 126"/>
                  <a:gd name="T17" fmla="*/ 9 h 43"/>
                  <a:gd name="T18" fmla="*/ 5 w 126"/>
                  <a:gd name="T19" fmla="*/ 13 h 43"/>
                  <a:gd name="T20" fmla="*/ 4 w 126"/>
                  <a:gd name="T21" fmla="*/ 15 h 43"/>
                  <a:gd name="T22" fmla="*/ 12 w 126"/>
                  <a:gd name="T23" fmla="*/ 9 h 43"/>
                  <a:gd name="T24" fmla="*/ 12 w 126"/>
                  <a:gd name="T25" fmla="*/ 9 h 43"/>
                  <a:gd name="T26" fmla="*/ 5 w 126"/>
                  <a:gd name="T27" fmla="*/ 14 h 43"/>
                  <a:gd name="T28" fmla="*/ 0 w 126"/>
                  <a:gd name="T29" fmla="*/ 22 h 43"/>
                  <a:gd name="T30" fmla="*/ 1 w 126"/>
                  <a:gd name="T31" fmla="*/ 31 h 43"/>
                  <a:gd name="T32" fmla="*/ 1 w 126"/>
                  <a:gd name="T33" fmla="*/ 31 h 43"/>
                  <a:gd name="T34" fmla="*/ 6 w 126"/>
                  <a:gd name="T35" fmla="*/ 39 h 43"/>
                  <a:gd name="T36" fmla="*/ 14 w 126"/>
                  <a:gd name="T37" fmla="*/ 43 h 43"/>
                  <a:gd name="T38" fmla="*/ 23 w 126"/>
                  <a:gd name="T39" fmla="*/ 43 h 43"/>
                  <a:gd name="T40" fmla="*/ 23 w 126"/>
                  <a:gd name="T41" fmla="*/ 43 h 43"/>
                  <a:gd name="T42" fmla="*/ 23 w 126"/>
                  <a:gd name="T43" fmla="*/ 43 h 43"/>
                  <a:gd name="T44" fmla="*/ 23 w 126"/>
                  <a:gd name="T45" fmla="*/ 43 h 43"/>
                  <a:gd name="T46" fmla="*/ 23 w 126"/>
                  <a:gd name="T47" fmla="*/ 43 h 43"/>
                  <a:gd name="T48" fmla="*/ 37 w 126"/>
                  <a:gd name="T49" fmla="*/ 39 h 43"/>
                  <a:gd name="T50" fmla="*/ 52 w 126"/>
                  <a:gd name="T51" fmla="*/ 37 h 43"/>
                  <a:gd name="T52" fmla="*/ 67 w 126"/>
                  <a:gd name="T53" fmla="*/ 36 h 43"/>
                  <a:gd name="T54" fmla="*/ 67 w 126"/>
                  <a:gd name="T55" fmla="*/ 36 h 43"/>
                  <a:gd name="T56" fmla="*/ 79 w 126"/>
                  <a:gd name="T57" fmla="*/ 36 h 43"/>
                  <a:gd name="T58" fmla="*/ 91 w 126"/>
                  <a:gd name="T59" fmla="*/ 38 h 43"/>
                  <a:gd name="T60" fmla="*/ 103 w 126"/>
                  <a:gd name="T61" fmla="*/ 41 h 43"/>
                  <a:gd name="T62" fmla="*/ 103 w 126"/>
                  <a:gd name="T63" fmla="*/ 41 h 43"/>
                  <a:gd name="T64" fmla="*/ 103 w 126"/>
                  <a:gd name="T65" fmla="*/ 41 h 43"/>
                  <a:gd name="T66" fmla="*/ 103 w 126"/>
                  <a:gd name="T67" fmla="*/ 41 h 43"/>
                  <a:gd name="T68" fmla="*/ 103 w 126"/>
                  <a:gd name="T69" fmla="*/ 41 h 43"/>
                  <a:gd name="T70" fmla="*/ 113 w 126"/>
                  <a:gd name="T71" fmla="*/ 41 h 43"/>
                  <a:gd name="T72" fmla="*/ 120 w 126"/>
                  <a:gd name="T73" fmla="*/ 37 h 43"/>
                  <a:gd name="T74" fmla="*/ 125 w 126"/>
                  <a:gd name="T75" fmla="*/ 29 h 43"/>
                  <a:gd name="T76" fmla="*/ 125 w 126"/>
                  <a:gd name="T77" fmla="*/ 29 h 43"/>
                  <a:gd name="T78" fmla="*/ 126 w 126"/>
                  <a:gd name="T79" fmla="*/ 19 h 43"/>
                  <a:gd name="T80" fmla="*/ 121 w 126"/>
                  <a:gd name="T81" fmla="*/ 11 h 43"/>
                  <a:gd name="T82" fmla="*/ 113 w 126"/>
                  <a:gd name="T83" fmla="*/ 6 h 43"/>
                  <a:gd name="T84" fmla="*/ 113 w 126"/>
                  <a:gd name="T85" fmla="*/ 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6" h="43">
                    <a:moveTo>
                      <a:pt x="113" y="6"/>
                    </a:moveTo>
                    <a:lnTo>
                      <a:pt x="98" y="3"/>
                    </a:lnTo>
                    <a:lnTo>
                      <a:pt x="83" y="1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49" y="1"/>
                    </a:lnTo>
                    <a:lnTo>
                      <a:pt x="31" y="4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5" y="13"/>
                    </a:lnTo>
                    <a:lnTo>
                      <a:pt x="4" y="15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5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6" y="39"/>
                    </a:lnTo>
                    <a:lnTo>
                      <a:pt x="14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37" y="39"/>
                    </a:lnTo>
                    <a:lnTo>
                      <a:pt x="52" y="37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79" y="36"/>
                    </a:lnTo>
                    <a:lnTo>
                      <a:pt x="91" y="38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13" y="41"/>
                    </a:lnTo>
                    <a:lnTo>
                      <a:pt x="120" y="37"/>
                    </a:lnTo>
                    <a:lnTo>
                      <a:pt x="125" y="29"/>
                    </a:lnTo>
                    <a:lnTo>
                      <a:pt x="125" y="29"/>
                    </a:lnTo>
                    <a:lnTo>
                      <a:pt x="126" y="19"/>
                    </a:lnTo>
                    <a:lnTo>
                      <a:pt x="121" y="11"/>
                    </a:lnTo>
                    <a:lnTo>
                      <a:pt x="113" y="6"/>
                    </a:lnTo>
                    <a:lnTo>
                      <a:pt x="113" y="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25" name="Freeform 189"/>
              <p:cNvSpPr>
                <a:spLocks/>
              </p:cNvSpPr>
              <p:nvPr/>
            </p:nvSpPr>
            <p:spPr bwMode="auto">
              <a:xfrm>
                <a:off x="4389" y="1848"/>
                <a:ext cx="99" cy="106"/>
              </a:xfrm>
              <a:custGeom>
                <a:avLst/>
                <a:gdLst>
                  <a:gd name="T0" fmla="*/ 71 w 99"/>
                  <a:gd name="T1" fmla="*/ 3 h 106"/>
                  <a:gd name="T2" fmla="*/ 44 w 99"/>
                  <a:gd name="T3" fmla="*/ 25 h 106"/>
                  <a:gd name="T4" fmla="*/ 21 w 99"/>
                  <a:gd name="T5" fmla="*/ 51 h 106"/>
                  <a:gd name="T6" fmla="*/ 2 w 99"/>
                  <a:gd name="T7" fmla="*/ 80 h 106"/>
                  <a:gd name="T8" fmla="*/ 2 w 99"/>
                  <a:gd name="T9" fmla="*/ 80 h 106"/>
                  <a:gd name="T10" fmla="*/ 0 w 99"/>
                  <a:gd name="T11" fmla="*/ 88 h 106"/>
                  <a:gd name="T12" fmla="*/ 1 w 99"/>
                  <a:gd name="T13" fmla="*/ 90 h 106"/>
                  <a:gd name="T14" fmla="*/ 2 w 99"/>
                  <a:gd name="T15" fmla="*/ 80 h 106"/>
                  <a:gd name="T16" fmla="*/ 2 w 99"/>
                  <a:gd name="T17" fmla="*/ 80 h 106"/>
                  <a:gd name="T18" fmla="*/ 1 w 99"/>
                  <a:gd name="T19" fmla="*/ 89 h 106"/>
                  <a:gd name="T20" fmla="*/ 3 w 99"/>
                  <a:gd name="T21" fmla="*/ 97 h 106"/>
                  <a:gd name="T22" fmla="*/ 10 w 99"/>
                  <a:gd name="T23" fmla="*/ 104 h 106"/>
                  <a:gd name="T24" fmla="*/ 10 w 99"/>
                  <a:gd name="T25" fmla="*/ 104 h 106"/>
                  <a:gd name="T26" fmla="*/ 19 w 99"/>
                  <a:gd name="T27" fmla="*/ 106 h 106"/>
                  <a:gd name="T28" fmla="*/ 28 w 99"/>
                  <a:gd name="T29" fmla="*/ 103 h 106"/>
                  <a:gd name="T30" fmla="*/ 34 w 99"/>
                  <a:gd name="T31" fmla="*/ 96 h 106"/>
                  <a:gd name="T32" fmla="*/ 34 w 99"/>
                  <a:gd name="T33" fmla="*/ 96 h 106"/>
                  <a:gd name="T34" fmla="*/ 34 w 99"/>
                  <a:gd name="T35" fmla="*/ 96 h 106"/>
                  <a:gd name="T36" fmla="*/ 34 w 99"/>
                  <a:gd name="T37" fmla="*/ 96 h 106"/>
                  <a:gd name="T38" fmla="*/ 34 w 99"/>
                  <a:gd name="T39" fmla="*/ 96 h 106"/>
                  <a:gd name="T40" fmla="*/ 34 w 99"/>
                  <a:gd name="T41" fmla="*/ 96 h 106"/>
                  <a:gd name="T42" fmla="*/ 49 w 99"/>
                  <a:gd name="T43" fmla="*/ 72 h 106"/>
                  <a:gd name="T44" fmla="*/ 69 w 99"/>
                  <a:gd name="T45" fmla="*/ 51 h 106"/>
                  <a:gd name="T46" fmla="*/ 91 w 99"/>
                  <a:gd name="T47" fmla="*/ 32 h 106"/>
                  <a:gd name="T48" fmla="*/ 91 w 99"/>
                  <a:gd name="T49" fmla="*/ 32 h 106"/>
                  <a:gd name="T50" fmla="*/ 91 w 99"/>
                  <a:gd name="T51" fmla="*/ 32 h 106"/>
                  <a:gd name="T52" fmla="*/ 91 w 99"/>
                  <a:gd name="T53" fmla="*/ 32 h 106"/>
                  <a:gd name="T54" fmla="*/ 91 w 99"/>
                  <a:gd name="T55" fmla="*/ 32 h 106"/>
                  <a:gd name="T56" fmla="*/ 97 w 99"/>
                  <a:gd name="T57" fmla="*/ 25 h 106"/>
                  <a:gd name="T58" fmla="*/ 99 w 99"/>
                  <a:gd name="T59" fmla="*/ 16 h 106"/>
                  <a:gd name="T60" fmla="*/ 96 w 99"/>
                  <a:gd name="T61" fmla="*/ 7 h 106"/>
                  <a:gd name="T62" fmla="*/ 96 w 99"/>
                  <a:gd name="T63" fmla="*/ 7 h 106"/>
                  <a:gd name="T64" fmla="*/ 88 w 99"/>
                  <a:gd name="T65" fmla="*/ 1 h 106"/>
                  <a:gd name="T66" fmla="*/ 79 w 99"/>
                  <a:gd name="T67" fmla="*/ 0 h 106"/>
                  <a:gd name="T68" fmla="*/ 71 w 99"/>
                  <a:gd name="T69" fmla="*/ 3 h 106"/>
                  <a:gd name="T70" fmla="*/ 71 w 99"/>
                  <a:gd name="T71" fmla="*/ 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106">
                    <a:moveTo>
                      <a:pt x="71" y="3"/>
                    </a:moveTo>
                    <a:lnTo>
                      <a:pt x="44" y="25"/>
                    </a:lnTo>
                    <a:lnTo>
                      <a:pt x="21" y="51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88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1" y="89"/>
                    </a:lnTo>
                    <a:lnTo>
                      <a:pt x="3" y="97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19" y="106"/>
                    </a:lnTo>
                    <a:lnTo>
                      <a:pt x="28" y="103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49" y="72"/>
                    </a:lnTo>
                    <a:lnTo>
                      <a:pt x="69" y="51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7" y="25"/>
                    </a:lnTo>
                    <a:lnTo>
                      <a:pt x="99" y="16"/>
                    </a:lnTo>
                    <a:lnTo>
                      <a:pt x="96" y="7"/>
                    </a:lnTo>
                    <a:lnTo>
                      <a:pt x="96" y="7"/>
                    </a:lnTo>
                    <a:lnTo>
                      <a:pt x="88" y="1"/>
                    </a:lnTo>
                    <a:lnTo>
                      <a:pt x="79" y="0"/>
                    </a:lnTo>
                    <a:lnTo>
                      <a:pt x="71" y="3"/>
                    </a:lnTo>
                    <a:lnTo>
                      <a:pt x="71" y="3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0526" name="Group 190"/>
              <p:cNvGrpSpPr>
                <a:grpSpLocks/>
              </p:cNvGrpSpPr>
              <p:nvPr/>
            </p:nvGrpSpPr>
            <p:grpSpPr bwMode="auto">
              <a:xfrm>
                <a:off x="4384" y="1831"/>
                <a:ext cx="360" cy="375"/>
                <a:chOff x="4381" y="1828"/>
                <a:chExt cx="360" cy="375"/>
              </a:xfrm>
            </p:grpSpPr>
            <p:sp>
              <p:nvSpPr>
                <p:cNvPr id="270527" name="Freeform 191"/>
                <p:cNvSpPr>
                  <a:spLocks/>
                </p:cNvSpPr>
                <p:nvPr/>
              </p:nvSpPr>
              <p:spPr bwMode="auto">
                <a:xfrm>
                  <a:off x="4381" y="1996"/>
                  <a:ext cx="24" cy="117"/>
                </a:xfrm>
                <a:custGeom>
                  <a:avLst/>
                  <a:gdLst>
                    <a:gd name="T0" fmla="*/ 2 w 24"/>
                    <a:gd name="T1" fmla="*/ 0 h 117"/>
                    <a:gd name="T2" fmla="*/ 1 w 24"/>
                    <a:gd name="T3" fmla="*/ 8 h 117"/>
                    <a:gd name="T4" fmla="*/ 1 w 24"/>
                    <a:gd name="T5" fmla="*/ 16 h 117"/>
                    <a:gd name="T6" fmla="*/ 0 w 24"/>
                    <a:gd name="T7" fmla="*/ 23 h 117"/>
                    <a:gd name="T8" fmla="*/ 3 w 24"/>
                    <a:gd name="T9" fmla="*/ 57 h 117"/>
                    <a:gd name="T10" fmla="*/ 11 w 24"/>
                    <a:gd name="T11" fmla="*/ 88 h 117"/>
                    <a:gd name="T12" fmla="*/ 24 w 24"/>
                    <a:gd name="T1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7">
                      <a:moveTo>
                        <a:pt x="2" y="0"/>
                      </a:moveTo>
                      <a:lnTo>
                        <a:pt x="1" y="8"/>
                      </a:lnTo>
                      <a:lnTo>
                        <a:pt x="1" y="16"/>
                      </a:lnTo>
                      <a:lnTo>
                        <a:pt x="0" y="23"/>
                      </a:lnTo>
                      <a:lnTo>
                        <a:pt x="3" y="57"/>
                      </a:lnTo>
                      <a:lnTo>
                        <a:pt x="11" y="88"/>
                      </a:lnTo>
                      <a:lnTo>
                        <a:pt x="24" y="117"/>
                      </a:lnTo>
                    </a:path>
                  </a:pathLst>
                </a:custGeom>
                <a:noFill/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7393C4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28" name="Freeform 192"/>
                <p:cNvSpPr>
                  <a:spLocks/>
                </p:cNvSpPr>
                <p:nvPr/>
              </p:nvSpPr>
              <p:spPr bwMode="auto">
                <a:xfrm>
                  <a:off x="4436" y="2154"/>
                  <a:ext cx="48" cy="33"/>
                </a:xfrm>
                <a:custGeom>
                  <a:avLst/>
                  <a:gdLst>
                    <a:gd name="T0" fmla="*/ 0 w 48"/>
                    <a:gd name="T1" fmla="*/ 0 h 33"/>
                    <a:gd name="T2" fmla="*/ 15 w 48"/>
                    <a:gd name="T3" fmla="*/ 13 h 33"/>
                    <a:gd name="T4" fmla="*/ 31 w 48"/>
                    <a:gd name="T5" fmla="*/ 24 h 33"/>
                    <a:gd name="T6" fmla="*/ 48 w 48"/>
                    <a:gd name="T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3">
                      <a:moveTo>
                        <a:pt x="0" y="0"/>
                      </a:moveTo>
                      <a:lnTo>
                        <a:pt x="15" y="13"/>
                      </a:lnTo>
                      <a:lnTo>
                        <a:pt x="31" y="24"/>
                      </a:lnTo>
                      <a:lnTo>
                        <a:pt x="48" y="33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29" name="Freeform 193"/>
                <p:cNvSpPr>
                  <a:spLocks/>
                </p:cNvSpPr>
                <p:nvPr/>
              </p:nvSpPr>
              <p:spPr bwMode="auto">
                <a:xfrm>
                  <a:off x="4536" y="2190"/>
                  <a:ext cx="98" cy="13"/>
                </a:xfrm>
                <a:custGeom>
                  <a:avLst/>
                  <a:gdLst>
                    <a:gd name="T0" fmla="*/ 0 w 98"/>
                    <a:gd name="T1" fmla="*/ 12 h 13"/>
                    <a:gd name="T2" fmla="*/ 7 w 98"/>
                    <a:gd name="T3" fmla="*/ 13 h 13"/>
                    <a:gd name="T4" fmla="*/ 13 w 98"/>
                    <a:gd name="T5" fmla="*/ 13 h 13"/>
                    <a:gd name="T6" fmla="*/ 19 w 98"/>
                    <a:gd name="T7" fmla="*/ 13 h 13"/>
                    <a:gd name="T8" fmla="*/ 48 w 98"/>
                    <a:gd name="T9" fmla="*/ 12 h 13"/>
                    <a:gd name="T10" fmla="*/ 75 w 98"/>
                    <a:gd name="T11" fmla="*/ 7 h 13"/>
                    <a:gd name="T12" fmla="*/ 98 w 98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13">
                      <a:moveTo>
                        <a:pt x="0" y="12"/>
                      </a:moveTo>
                      <a:lnTo>
                        <a:pt x="7" y="13"/>
                      </a:lnTo>
                      <a:lnTo>
                        <a:pt x="13" y="13"/>
                      </a:lnTo>
                      <a:lnTo>
                        <a:pt x="19" y="13"/>
                      </a:lnTo>
                      <a:lnTo>
                        <a:pt x="48" y="12"/>
                      </a:lnTo>
                      <a:lnTo>
                        <a:pt x="75" y="7"/>
                      </a:lnTo>
                      <a:lnTo>
                        <a:pt x="98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30" name="Freeform 194"/>
                <p:cNvSpPr>
                  <a:spLocks/>
                </p:cNvSpPr>
                <p:nvPr/>
              </p:nvSpPr>
              <p:spPr bwMode="auto">
                <a:xfrm>
                  <a:off x="4682" y="2088"/>
                  <a:ext cx="49" cy="74"/>
                </a:xfrm>
                <a:custGeom>
                  <a:avLst/>
                  <a:gdLst>
                    <a:gd name="T0" fmla="*/ 0 w 49"/>
                    <a:gd name="T1" fmla="*/ 74 h 74"/>
                    <a:gd name="T2" fmla="*/ 21 w 49"/>
                    <a:gd name="T3" fmla="*/ 53 h 74"/>
                    <a:gd name="T4" fmla="*/ 37 w 49"/>
                    <a:gd name="T5" fmla="*/ 28 h 74"/>
                    <a:gd name="T6" fmla="*/ 49 w 49"/>
                    <a:gd name="T7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74">
                      <a:moveTo>
                        <a:pt x="0" y="74"/>
                      </a:moveTo>
                      <a:lnTo>
                        <a:pt x="21" y="53"/>
                      </a:lnTo>
                      <a:lnTo>
                        <a:pt x="37" y="28"/>
                      </a:lnTo>
                      <a:lnTo>
                        <a:pt x="49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31" name="Freeform 195"/>
                <p:cNvSpPr>
                  <a:spLocks/>
                </p:cNvSpPr>
                <p:nvPr/>
              </p:nvSpPr>
              <p:spPr bwMode="auto">
                <a:xfrm>
                  <a:off x="4735" y="1974"/>
                  <a:ext cx="6" cy="63"/>
                </a:xfrm>
                <a:custGeom>
                  <a:avLst/>
                  <a:gdLst>
                    <a:gd name="T0" fmla="*/ 6 w 6"/>
                    <a:gd name="T1" fmla="*/ 63 h 63"/>
                    <a:gd name="T2" fmla="*/ 6 w 6"/>
                    <a:gd name="T3" fmla="*/ 57 h 63"/>
                    <a:gd name="T4" fmla="*/ 6 w 6"/>
                    <a:gd name="T5" fmla="*/ 52 h 63"/>
                    <a:gd name="T6" fmla="*/ 6 w 6"/>
                    <a:gd name="T7" fmla="*/ 46 h 63"/>
                    <a:gd name="T8" fmla="*/ 5 w 6"/>
                    <a:gd name="T9" fmla="*/ 31 h 63"/>
                    <a:gd name="T10" fmla="*/ 4 w 6"/>
                    <a:gd name="T11" fmla="*/ 15 h 63"/>
                    <a:gd name="T12" fmla="*/ 0 w 6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63">
                      <a:moveTo>
                        <a:pt x="6" y="63"/>
                      </a:moveTo>
                      <a:lnTo>
                        <a:pt x="6" y="57"/>
                      </a:lnTo>
                      <a:lnTo>
                        <a:pt x="6" y="52"/>
                      </a:lnTo>
                      <a:lnTo>
                        <a:pt x="6" y="46"/>
                      </a:lnTo>
                      <a:lnTo>
                        <a:pt x="5" y="31"/>
                      </a:lnTo>
                      <a:lnTo>
                        <a:pt x="4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32" name="Freeform 196"/>
                <p:cNvSpPr>
                  <a:spLocks/>
                </p:cNvSpPr>
                <p:nvPr/>
              </p:nvSpPr>
              <p:spPr bwMode="auto">
                <a:xfrm>
                  <a:off x="4656" y="1857"/>
                  <a:ext cx="60" cy="67"/>
                </a:xfrm>
                <a:custGeom>
                  <a:avLst/>
                  <a:gdLst>
                    <a:gd name="T0" fmla="*/ 60 w 60"/>
                    <a:gd name="T1" fmla="*/ 67 h 67"/>
                    <a:gd name="T2" fmla="*/ 43 w 60"/>
                    <a:gd name="T3" fmla="*/ 42 h 67"/>
                    <a:gd name="T4" fmla="*/ 24 w 60"/>
                    <a:gd name="T5" fmla="*/ 19 h 67"/>
                    <a:gd name="T6" fmla="*/ 0 w 60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67">
                      <a:moveTo>
                        <a:pt x="60" y="67"/>
                      </a:moveTo>
                      <a:lnTo>
                        <a:pt x="43" y="42"/>
                      </a:lnTo>
                      <a:lnTo>
                        <a:pt x="24" y="1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33" name="Freeform 197"/>
                <p:cNvSpPr>
                  <a:spLocks/>
                </p:cNvSpPr>
                <p:nvPr/>
              </p:nvSpPr>
              <p:spPr bwMode="auto">
                <a:xfrm>
                  <a:off x="4517" y="1828"/>
                  <a:ext cx="90" cy="8"/>
                </a:xfrm>
                <a:custGeom>
                  <a:avLst/>
                  <a:gdLst>
                    <a:gd name="T0" fmla="*/ 90 w 90"/>
                    <a:gd name="T1" fmla="*/ 6 h 8"/>
                    <a:gd name="T2" fmla="*/ 77 w 90"/>
                    <a:gd name="T3" fmla="*/ 3 h 8"/>
                    <a:gd name="T4" fmla="*/ 63 w 90"/>
                    <a:gd name="T5" fmla="*/ 1 h 8"/>
                    <a:gd name="T6" fmla="*/ 49 w 90"/>
                    <a:gd name="T7" fmla="*/ 0 h 8"/>
                    <a:gd name="T8" fmla="*/ 32 w 90"/>
                    <a:gd name="T9" fmla="*/ 1 h 8"/>
                    <a:gd name="T10" fmla="*/ 16 w 90"/>
                    <a:gd name="T11" fmla="*/ 4 h 8"/>
                    <a:gd name="T12" fmla="*/ 0 w 90"/>
                    <a:gd name="T13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" h="8">
                      <a:moveTo>
                        <a:pt x="90" y="6"/>
                      </a:moveTo>
                      <a:lnTo>
                        <a:pt x="77" y="3"/>
                      </a:lnTo>
                      <a:lnTo>
                        <a:pt x="63" y="1"/>
                      </a:lnTo>
                      <a:lnTo>
                        <a:pt x="49" y="0"/>
                      </a:lnTo>
                      <a:lnTo>
                        <a:pt x="32" y="1"/>
                      </a:lnTo>
                      <a:lnTo>
                        <a:pt x="16" y="4"/>
                      </a:lnTo>
                      <a:lnTo>
                        <a:pt x="0" y="8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34" name="Freeform 198"/>
                <p:cNvSpPr>
                  <a:spLocks/>
                </p:cNvSpPr>
                <p:nvPr/>
              </p:nvSpPr>
              <p:spPr bwMode="auto">
                <a:xfrm>
                  <a:off x="4403" y="1861"/>
                  <a:ext cx="63" cy="71"/>
                </a:xfrm>
                <a:custGeom>
                  <a:avLst/>
                  <a:gdLst>
                    <a:gd name="T0" fmla="*/ 63 w 63"/>
                    <a:gd name="T1" fmla="*/ 0 h 71"/>
                    <a:gd name="T2" fmla="*/ 39 w 63"/>
                    <a:gd name="T3" fmla="*/ 21 h 71"/>
                    <a:gd name="T4" fmla="*/ 18 w 63"/>
                    <a:gd name="T5" fmla="*/ 45 h 71"/>
                    <a:gd name="T6" fmla="*/ 0 w 63"/>
                    <a:gd name="T7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71">
                      <a:moveTo>
                        <a:pt x="63" y="0"/>
                      </a:moveTo>
                      <a:lnTo>
                        <a:pt x="39" y="21"/>
                      </a:lnTo>
                      <a:lnTo>
                        <a:pt x="18" y="45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0535" name="Group 199"/>
            <p:cNvGrpSpPr>
              <a:grpSpLocks/>
            </p:cNvGrpSpPr>
            <p:nvPr/>
          </p:nvGrpSpPr>
          <p:grpSpPr bwMode="auto">
            <a:xfrm>
              <a:off x="4758" y="1632"/>
              <a:ext cx="409" cy="395"/>
              <a:chOff x="4348" y="1209"/>
              <a:chExt cx="409" cy="395"/>
            </a:xfrm>
          </p:grpSpPr>
          <p:sp>
            <p:nvSpPr>
              <p:cNvPr id="270536" name="Freeform 200"/>
              <p:cNvSpPr>
                <a:spLocks/>
              </p:cNvSpPr>
              <p:nvPr/>
            </p:nvSpPr>
            <p:spPr bwMode="auto">
              <a:xfrm>
                <a:off x="4365" y="1221"/>
                <a:ext cx="373" cy="365"/>
              </a:xfrm>
              <a:custGeom>
                <a:avLst/>
                <a:gdLst>
                  <a:gd name="T0" fmla="*/ 318 w 373"/>
                  <a:gd name="T1" fmla="*/ 320 h 365"/>
                  <a:gd name="T2" fmla="*/ 338 w 373"/>
                  <a:gd name="T3" fmla="*/ 299 h 365"/>
                  <a:gd name="T4" fmla="*/ 353 w 373"/>
                  <a:gd name="T5" fmla="*/ 275 h 365"/>
                  <a:gd name="T6" fmla="*/ 364 w 373"/>
                  <a:gd name="T7" fmla="*/ 247 h 365"/>
                  <a:gd name="T8" fmla="*/ 371 w 373"/>
                  <a:gd name="T9" fmla="*/ 218 h 365"/>
                  <a:gd name="T10" fmla="*/ 373 w 373"/>
                  <a:gd name="T11" fmla="*/ 187 h 365"/>
                  <a:gd name="T12" fmla="*/ 373 w 373"/>
                  <a:gd name="T13" fmla="*/ 187 h 365"/>
                  <a:gd name="T14" fmla="*/ 372 w 373"/>
                  <a:gd name="T15" fmla="*/ 165 h 365"/>
                  <a:gd name="T16" fmla="*/ 368 w 373"/>
                  <a:gd name="T17" fmla="*/ 143 h 365"/>
                  <a:gd name="T18" fmla="*/ 361 w 373"/>
                  <a:gd name="T19" fmla="*/ 122 h 365"/>
                  <a:gd name="T20" fmla="*/ 352 w 373"/>
                  <a:gd name="T21" fmla="*/ 101 h 365"/>
                  <a:gd name="T22" fmla="*/ 341 w 373"/>
                  <a:gd name="T23" fmla="*/ 83 h 365"/>
                  <a:gd name="T24" fmla="*/ 327 w 373"/>
                  <a:gd name="T25" fmla="*/ 65 h 365"/>
                  <a:gd name="T26" fmla="*/ 312 w 373"/>
                  <a:gd name="T27" fmla="*/ 49 h 365"/>
                  <a:gd name="T28" fmla="*/ 295 w 373"/>
                  <a:gd name="T29" fmla="*/ 36 h 365"/>
                  <a:gd name="T30" fmla="*/ 277 w 373"/>
                  <a:gd name="T31" fmla="*/ 23 h 365"/>
                  <a:gd name="T32" fmla="*/ 257 w 373"/>
                  <a:gd name="T33" fmla="*/ 14 h 365"/>
                  <a:gd name="T34" fmla="*/ 236 w 373"/>
                  <a:gd name="T35" fmla="*/ 7 h 365"/>
                  <a:gd name="T36" fmla="*/ 214 w 373"/>
                  <a:gd name="T37" fmla="*/ 2 h 365"/>
                  <a:gd name="T38" fmla="*/ 191 w 373"/>
                  <a:gd name="T39" fmla="*/ 0 h 365"/>
                  <a:gd name="T40" fmla="*/ 191 w 373"/>
                  <a:gd name="T41" fmla="*/ 0 h 365"/>
                  <a:gd name="T42" fmla="*/ 169 w 373"/>
                  <a:gd name="T43" fmla="*/ 2 h 365"/>
                  <a:gd name="T44" fmla="*/ 146 w 373"/>
                  <a:gd name="T45" fmla="*/ 6 h 365"/>
                  <a:gd name="T46" fmla="*/ 125 w 373"/>
                  <a:gd name="T47" fmla="*/ 14 h 365"/>
                  <a:gd name="T48" fmla="*/ 104 w 373"/>
                  <a:gd name="T49" fmla="*/ 23 h 365"/>
                  <a:gd name="T50" fmla="*/ 85 w 373"/>
                  <a:gd name="T51" fmla="*/ 35 h 365"/>
                  <a:gd name="T52" fmla="*/ 67 w 373"/>
                  <a:gd name="T53" fmla="*/ 49 h 365"/>
                  <a:gd name="T54" fmla="*/ 50 w 373"/>
                  <a:gd name="T55" fmla="*/ 65 h 365"/>
                  <a:gd name="T56" fmla="*/ 36 w 373"/>
                  <a:gd name="T57" fmla="*/ 82 h 365"/>
                  <a:gd name="T58" fmla="*/ 24 w 373"/>
                  <a:gd name="T59" fmla="*/ 101 h 365"/>
                  <a:gd name="T60" fmla="*/ 13 w 373"/>
                  <a:gd name="T61" fmla="*/ 121 h 365"/>
                  <a:gd name="T62" fmla="*/ 6 w 373"/>
                  <a:gd name="T63" fmla="*/ 142 h 365"/>
                  <a:gd name="T64" fmla="*/ 1 w 373"/>
                  <a:gd name="T65" fmla="*/ 164 h 365"/>
                  <a:gd name="T66" fmla="*/ 0 w 373"/>
                  <a:gd name="T67" fmla="*/ 186 h 365"/>
                  <a:gd name="T68" fmla="*/ 0 w 373"/>
                  <a:gd name="T69" fmla="*/ 186 h 365"/>
                  <a:gd name="T70" fmla="*/ 1 w 373"/>
                  <a:gd name="T71" fmla="*/ 209 h 365"/>
                  <a:gd name="T72" fmla="*/ 6 w 373"/>
                  <a:gd name="T73" fmla="*/ 230 h 365"/>
                  <a:gd name="T74" fmla="*/ 12 w 373"/>
                  <a:gd name="T75" fmla="*/ 251 h 365"/>
                  <a:gd name="T76" fmla="*/ 21 w 373"/>
                  <a:gd name="T77" fmla="*/ 270 h 365"/>
                  <a:gd name="T78" fmla="*/ 32 w 373"/>
                  <a:gd name="T79" fmla="*/ 288 h 365"/>
                  <a:gd name="T80" fmla="*/ 45 w 373"/>
                  <a:gd name="T81" fmla="*/ 305 h 365"/>
                  <a:gd name="T82" fmla="*/ 61 w 373"/>
                  <a:gd name="T83" fmla="*/ 320 h 365"/>
                  <a:gd name="T84" fmla="*/ 77 w 373"/>
                  <a:gd name="T85" fmla="*/ 333 h 365"/>
                  <a:gd name="T86" fmla="*/ 96 w 373"/>
                  <a:gd name="T87" fmla="*/ 344 h 365"/>
                  <a:gd name="T88" fmla="*/ 115 w 373"/>
                  <a:gd name="T89" fmla="*/ 353 h 365"/>
                  <a:gd name="T90" fmla="*/ 136 w 373"/>
                  <a:gd name="T91" fmla="*/ 359 h 365"/>
                  <a:gd name="T92" fmla="*/ 158 w 373"/>
                  <a:gd name="T93" fmla="*/ 363 h 365"/>
                  <a:gd name="T94" fmla="*/ 181 w 373"/>
                  <a:gd name="T95" fmla="*/ 365 h 365"/>
                  <a:gd name="T96" fmla="*/ 181 w 373"/>
                  <a:gd name="T97" fmla="*/ 365 h 365"/>
                  <a:gd name="T98" fmla="*/ 215 w 373"/>
                  <a:gd name="T99" fmla="*/ 363 h 365"/>
                  <a:gd name="T100" fmla="*/ 246 w 373"/>
                  <a:gd name="T101" fmla="*/ 357 h 365"/>
                  <a:gd name="T102" fmla="*/ 273 w 373"/>
                  <a:gd name="T103" fmla="*/ 347 h 365"/>
                  <a:gd name="T104" fmla="*/ 297 w 373"/>
                  <a:gd name="T105" fmla="*/ 335 h 365"/>
                  <a:gd name="T106" fmla="*/ 318 w 373"/>
                  <a:gd name="T107" fmla="*/ 320 h 365"/>
                  <a:gd name="T108" fmla="*/ 318 w 373"/>
                  <a:gd name="T109" fmla="*/ 3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3" h="365">
                    <a:moveTo>
                      <a:pt x="318" y="320"/>
                    </a:moveTo>
                    <a:lnTo>
                      <a:pt x="338" y="299"/>
                    </a:lnTo>
                    <a:lnTo>
                      <a:pt x="353" y="275"/>
                    </a:lnTo>
                    <a:lnTo>
                      <a:pt x="364" y="247"/>
                    </a:lnTo>
                    <a:lnTo>
                      <a:pt x="371" y="218"/>
                    </a:lnTo>
                    <a:lnTo>
                      <a:pt x="373" y="187"/>
                    </a:lnTo>
                    <a:lnTo>
                      <a:pt x="373" y="187"/>
                    </a:lnTo>
                    <a:lnTo>
                      <a:pt x="372" y="165"/>
                    </a:lnTo>
                    <a:lnTo>
                      <a:pt x="368" y="143"/>
                    </a:lnTo>
                    <a:lnTo>
                      <a:pt x="361" y="122"/>
                    </a:lnTo>
                    <a:lnTo>
                      <a:pt x="352" y="101"/>
                    </a:lnTo>
                    <a:lnTo>
                      <a:pt x="341" y="83"/>
                    </a:lnTo>
                    <a:lnTo>
                      <a:pt x="327" y="65"/>
                    </a:lnTo>
                    <a:lnTo>
                      <a:pt x="312" y="49"/>
                    </a:lnTo>
                    <a:lnTo>
                      <a:pt x="295" y="36"/>
                    </a:lnTo>
                    <a:lnTo>
                      <a:pt x="277" y="23"/>
                    </a:lnTo>
                    <a:lnTo>
                      <a:pt x="257" y="14"/>
                    </a:lnTo>
                    <a:lnTo>
                      <a:pt x="236" y="7"/>
                    </a:lnTo>
                    <a:lnTo>
                      <a:pt x="214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69" y="2"/>
                    </a:lnTo>
                    <a:lnTo>
                      <a:pt x="146" y="6"/>
                    </a:lnTo>
                    <a:lnTo>
                      <a:pt x="125" y="14"/>
                    </a:lnTo>
                    <a:lnTo>
                      <a:pt x="104" y="23"/>
                    </a:lnTo>
                    <a:lnTo>
                      <a:pt x="85" y="35"/>
                    </a:lnTo>
                    <a:lnTo>
                      <a:pt x="67" y="49"/>
                    </a:lnTo>
                    <a:lnTo>
                      <a:pt x="50" y="65"/>
                    </a:lnTo>
                    <a:lnTo>
                      <a:pt x="36" y="82"/>
                    </a:lnTo>
                    <a:lnTo>
                      <a:pt x="24" y="101"/>
                    </a:lnTo>
                    <a:lnTo>
                      <a:pt x="13" y="121"/>
                    </a:lnTo>
                    <a:lnTo>
                      <a:pt x="6" y="142"/>
                    </a:lnTo>
                    <a:lnTo>
                      <a:pt x="1" y="164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1" y="209"/>
                    </a:lnTo>
                    <a:lnTo>
                      <a:pt x="6" y="230"/>
                    </a:lnTo>
                    <a:lnTo>
                      <a:pt x="12" y="251"/>
                    </a:lnTo>
                    <a:lnTo>
                      <a:pt x="21" y="270"/>
                    </a:lnTo>
                    <a:lnTo>
                      <a:pt x="32" y="288"/>
                    </a:lnTo>
                    <a:lnTo>
                      <a:pt x="45" y="305"/>
                    </a:lnTo>
                    <a:lnTo>
                      <a:pt x="61" y="320"/>
                    </a:lnTo>
                    <a:lnTo>
                      <a:pt x="77" y="333"/>
                    </a:lnTo>
                    <a:lnTo>
                      <a:pt x="96" y="344"/>
                    </a:lnTo>
                    <a:lnTo>
                      <a:pt x="115" y="353"/>
                    </a:lnTo>
                    <a:lnTo>
                      <a:pt x="136" y="359"/>
                    </a:lnTo>
                    <a:lnTo>
                      <a:pt x="158" y="363"/>
                    </a:lnTo>
                    <a:lnTo>
                      <a:pt x="181" y="365"/>
                    </a:lnTo>
                    <a:lnTo>
                      <a:pt x="181" y="365"/>
                    </a:lnTo>
                    <a:lnTo>
                      <a:pt x="215" y="363"/>
                    </a:lnTo>
                    <a:lnTo>
                      <a:pt x="246" y="357"/>
                    </a:lnTo>
                    <a:lnTo>
                      <a:pt x="273" y="347"/>
                    </a:lnTo>
                    <a:lnTo>
                      <a:pt x="297" y="335"/>
                    </a:lnTo>
                    <a:lnTo>
                      <a:pt x="318" y="320"/>
                    </a:lnTo>
                    <a:lnTo>
                      <a:pt x="318" y="320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37" name="Freeform 201"/>
              <p:cNvSpPr>
                <a:spLocks/>
              </p:cNvSpPr>
              <p:nvPr/>
            </p:nvSpPr>
            <p:spPr bwMode="auto">
              <a:xfrm>
                <a:off x="4485" y="1558"/>
                <a:ext cx="154" cy="46"/>
              </a:xfrm>
              <a:custGeom>
                <a:avLst/>
                <a:gdLst>
                  <a:gd name="T0" fmla="*/ 12 w 154"/>
                  <a:gd name="T1" fmla="*/ 37 h 46"/>
                  <a:gd name="T2" fmla="*/ 21 w 154"/>
                  <a:gd name="T3" fmla="*/ 39 h 46"/>
                  <a:gd name="T4" fmla="*/ 29 w 154"/>
                  <a:gd name="T5" fmla="*/ 42 h 46"/>
                  <a:gd name="T6" fmla="*/ 37 w 154"/>
                  <a:gd name="T7" fmla="*/ 43 h 46"/>
                  <a:gd name="T8" fmla="*/ 37 w 154"/>
                  <a:gd name="T9" fmla="*/ 43 h 46"/>
                  <a:gd name="T10" fmla="*/ 72 w 154"/>
                  <a:gd name="T11" fmla="*/ 46 h 46"/>
                  <a:gd name="T12" fmla="*/ 108 w 154"/>
                  <a:gd name="T13" fmla="*/ 43 h 46"/>
                  <a:gd name="T14" fmla="*/ 142 w 154"/>
                  <a:gd name="T15" fmla="*/ 35 h 46"/>
                  <a:gd name="T16" fmla="*/ 142 w 154"/>
                  <a:gd name="T17" fmla="*/ 35 h 46"/>
                  <a:gd name="T18" fmla="*/ 149 w 154"/>
                  <a:gd name="T19" fmla="*/ 30 h 46"/>
                  <a:gd name="T20" fmla="*/ 150 w 154"/>
                  <a:gd name="T21" fmla="*/ 28 h 46"/>
                  <a:gd name="T22" fmla="*/ 142 w 154"/>
                  <a:gd name="T23" fmla="*/ 35 h 46"/>
                  <a:gd name="T24" fmla="*/ 142 w 154"/>
                  <a:gd name="T25" fmla="*/ 35 h 46"/>
                  <a:gd name="T26" fmla="*/ 149 w 154"/>
                  <a:gd name="T27" fmla="*/ 29 h 46"/>
                  <a:gd name="T28" fmla="*/ 154 w 154"/>
                  <a:gd name="T29" fmla="*/ 21 h 46"/>
                  <a:gd name="T30" fmla="*/ 153 w 154"/>
                  <a:gd name="T31" fmla="*/ 12 h 46"/>
                  <a:gd name="T32" fmla="*/ 153 w 154"/>
                  <a:gd name="T33" fmla="*/ 12 h 46"/>
                  <a:gd name="T34" fmla="*/ 148 w 154"/>
                  <a:gd name="T35" fmla="*/ 4 h 46"/>
                  <a:gd name="T36" fmla="*/ 139 w 154"/>
                  <a:gd name="T37" fmla="*/ 0 h 46"/>
                  <a:gd name="T38" fmla="*/ 130 w 154"/>
                  <a:gd name="T39" fmla="*/ 1 h 46"/>
                  <a:gd name="T40" fmla="*/ 130 w 154"/>
                  <a:gd name="T41" fmla="*/ 1 h 46"/>
                  <a:gd name="T42" fmla="*/ 130 w 154"/>
                  <a:gd name="T43" fmla="*/ 1 h 46"/>
                  <a:gd name="T44" fmla="*/ 130 w 154"/>
                  <a:gd name="T45" fmla="*/ 1 h 46"/>
                  <a:gd name="T46" fmla="*/ 130 w 154"/>
                  <a:gd name="T47" fmla="*/ 1 h 46"/>
                  <a:gd name="T48" fmla="*/ 130 w 154"/>
                  <a:gd name="T49" fmla="*/ 1 h 46"/>
                  <a:gd name="T50" fmla="*/ 102 w 154"/>
                  <a:gd name="T51" fmla="*/ 8 h 46"/>
                  <a:gd name="T52" fmla="*/ 72 w 154"/>
                  <a:gd name="T53" fmla="*/ 10 h 46"/>
                  <a:gd name="T54" fmla="*/ 43 w 154"/>
                  <a:gd name="T55" fmla="*/ 8 h 46"/>
                  <a:gd name="T56" fmla="*/ 43 w 154"/>
                  <a:gd name="T57" fmla="*/ 8 h 46"/>
                  <a:gd name="T58" fmla="*/ 36 w 154"/>
                  <a:gd name="T59" fmla="*/ 7 h 46"/>
                  <a:gd name="T60" fmla="*/ 30 w 154"/>
                  <a:gd name="T61" fmla="*/ 5 h 46"/>
                  <a:gd name="T62" fmla="*/ 23 w 154"/>
                  <a:gd name="T63" fmla="*/ 3 h 46"/>
                  <a:gd name="T64" fmla="*/ 23 w 154"/>
                  <a:gd name="T65" fmla="*/ 3 h 46"/>
                  <a:gd name="T66" fmla="*/ 23 w 154"/>
                  <a:gd name="T67" fmla="*/ 3 h 46"/>
                  <a:gd name="T68" fmla="*/ 23 w 154"/>
                  <a:gd name="T69" fmla="*/ 3 h 46"/>
                  <a:gd name="T70" fmla="*/ 23 w 154"/>
                  <a:gd name="T71" fmla="*/ 3 h 46"/>
                  <a:gd name="T72" fmla="*/ 14 w 154"/>
                  <a:gd name="T73" fmla="*/ 3 h 46"/>
                  <a:gd name="T74" fmla="*/ 6 w 154"/>
                  <a:gd name="T75" fmla="*/ 7 h 46"/>
                  <a:gd name="T76" fmla="*/ 1 w 154"/>
                  <a:gd name="T77" fmla="*/ 15 h 46"/>
                  <a:gd name="T78" fmla="*/ 1 w 154"/>
                  <a:gd name="T79" fmla="*/ 15 h 46"/>
                  <a:gd name="T80" fmla="*/ 0 w 154"/>
                  <a:gd name="T81" fmla="*/ 24 h 46"/>
                  <a:gd name="T82" fmla="*/ 4 w 154"/>
                  <a:gd name="T83" fmla="*/ 32 h 46"/>
                  <a:gd name="T84" fmla="*/ 12 w 154"/>
                  <a:gd name="T85" fmla="*/ 37 h 46"/>
                  <a:gd name="T86" fmla="*/ 12 w 154"/>
                  <a:gd name="T87" fmla="*/ 3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4" h="46">
                    <a:moveTo>
                      <a:pt x="12" y="37"/>
                    </a:moveTo>
                    <a:lnTo>
                      <a:pt x="21" y="39"/>
                    </a:lnTo>
                    <a:lnTo>
                      <a:pt x="29" y="42"/>
                    </a:lnTo>
                    <a:lnTo>
                      <a:pt x="37" y="43"/>
                    </a:lnTo>
                    <a:lnTo>
                      <a:pt x="37" y="43"/>
                    </a:lnTo>
                    <a:lnTo>
                      <a:pt x="72" y="46"/>
                    </a:lnTo>
                    <a:lnTo>
                      <a:pt x="108" y="43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9" y="30"/>
                    </a:lnTo>
                    <a:lnTo>
                      <a:pt x="150" y="28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9" y="29"/>
                    </a:lnTo>
                    <a:lnTo>
                      <a:pt x="154" y="21"/>
                    </a:lnTo>
                    <a:lnTo>
                      <a:pt x="153" y="12"/>
                    </a:lnTo>
                    <a:lnTo>
                      <a:pt x="153" y="12"/>
                    </a:lnTo>
                    <a:lnTo>
                      <a:pt x="148" y="4"/>
                    </a:lnTo>
                    <a:lnTo>
                      <a:pt x="139" y="0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02" y="8"/>
                    </a:lnTo>
                    <a:lnTo>
                      <a:pt x="72" y="10"/>
                    </a:lnTo>
                    <a:lnTo>
                      <a:pt x="43" y="8"/>
                    </a:lnTo>
                    <a:lnTo>
                      <a:pt x="43" y="8"/>
                    </a:lnTo>
                    <a:lnTo>
                      <a:pt x="36" y="7"/>
                    </a:lnTo>
                    <a:lnTo>
                      <a:pt x="30" y="5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12" y="37"/>
                    </a:lnTo>
                    <a:lnTo>
                      <a:pt x="12" y="37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38" name="Freeform 202"/>
              <p:cNvSpPr>
                <a:spLocks/>
              </p:cNvSpPr>
              <p:nvPr/>
            </p:nvSpPr>
            <p:spPr bwMode="auto">
              <a:xfrm>
                <a:off x="4649" y="1493"/>
                <a:ext cx="77" cy="77"/>
              </a:xfrm>
              <a:custGeom>
                <a:avLst/>
                <a:gdLst>
                  <a:gd name="T0" fmla="*/ 28 w 77"/>
                  <a:gd name="T1" fmla="*/ 73 h 77"/>
                  <a:gd name="T2" fmla="*/ 45 w 77"/>
                  <a:gd name="T3" fmla="*/ 60 h 77"/>
                  <a:gd name="T4" fmla="*/ 60 w 77"/>
                  <a:gd name="T5" fmla="*/ 45 h 77"/>
                  <a:gd name="T6" fmla="*/ 74 w 77"/>
                  <a:gd name="T7" fmla="*/ 28 h 77"/>
                  <a:gd name="T8" fmla="*/ 74 w 77"/>
                  <a:gd name="T9" fmla="*/ 28 h 77"/>
                  <a:gd name="T10" fmla="*/ 77 w 77"/>
                  <a:gd name="T11" fmla="*/ 21 h 77"/>
                  <a:gd name="T12" fmla="*/ 77 w 77"/>
                  <a:gd name="T13" fmla="*/ 18 h 77"/>
                  <a:gd name="T14" fmla="*/ 74 w 77"/>
                  <a:gd name="T15" fmla="*/ 28 h 77"/>
                  <a:gd name="T16" fmla="*/ 74 w 77"/>
                  <a:gd name="T17" fmla="*/ 28 h 77"/>
                  <a:gd name="T18" fmla="*/ 77 w 77"/>
                  <a:gd name="T19" fmla="*/ 20 h 77"/>
                  <a:gd name="T20" fmla="*/ 75 w 77"/>
                  <a:gd name="T21" fmla="*/ 10 h 77"/>
                  <a:gd name="T22" fmla="*/ 69 w 77"/>
                  <a:gd name="T23" fmla="*/ 4 h 77"/>
                  <a:gd name="T24" fmla="*/ 69 w 77"/>
                  <a:gd name="T25" fmla="*/ 4 h 77"/>
                  <a:gd name="T26" fmla="*/ 61 w 77"/>
                  <a:gd name="T27" fmla="*/ 0 h 77"/>
                  <a:gd name="T28" fmla="*/ 52 w 77"/>
                  <a:gd name="T29" fmla="*/ 1 h 77"/>
                  <a:gd name="T30" fmla="*/ 44 w 77"/>
                  <a:gd name="T31" fmla="*/ 8 h 77"/>
                  <a:gd name="T32" fmla="*/ 44 w 77"/>
                  <a:gd name="T33" fmla="*/ 8 h 77"/>
                  <a:gd name="T34" fmla="*/ 44 w 77"/>
                  <a:gd name="T35" fmla="*/ 8 h 77"/>
                  <a:gd name="T36" fmla="*/ 44 w 77"/>
                  <a:gd name="T37" fmla="*/ 8 h 77"/>
                  <a:gd name="T38" fmla="*/ 44 w 77"/>
                  <a:gd name="T39" fmla="*/ 8 h 77"/>
                  <a:gd name="T40" fmla="*/ 44 w 77"/>
                  <a:gd name="T41" fmla="*/ 8 h 77"/>
                  <a:gd name="T42" fmla="*/ 34 w 77"/>
                  <a:gd name="T43" fmla="*/ 21 h 77"/>
                  <a:gd name="T44" fmla="*/ 22 w 77"/>
                  <a:gd name="T45" fmla="*/ 33 h 77"/>
                  <a:gd name="T46" fmla="*/ 8 w 77"/>
                  <a:gd name="T47" fmla="*/ 44 h 77"/>
                  <a:gd name="T48" fmla="*/ 8 w 77"/>
                  <a:gd name="T49" fmla="*/ 44 h 77"/>
                  <a:gd name="T50" fmla="*/ 8 w 77"/>
                  <a:gd name="T51" fmla="*/ 44 h 77"/>
                  <a:gd name="T52" fmla="*/ 8 w 77"/>
                  <a:gd name="T53" fmla="*/ 44 h 77"/>
                  <a:gd name="T54" fmla="*/ 8 w 77"/>
                  <a:gd name="T55" fmla="*/ 44 h 77"/>
                  <a:gd name="T56" fmla="*/ 2 w 77"/>
                  <a:gd name="T57" fmla="*/ 51 h 77"/>
                  <a:gd name="T58" fmla="*/ 0 w 77"/>
                  <a:gd name="T59" fmla="*/ 60 h 77"/>
                  <a:gd name="T60" fmla="*/ 4 w 77"/>
                  <a:gd name="T61" fmla="*/ 69 h 77"/>
                  <a:gd name="T62" fmla="*/ 4 w 77"/>
                  <a:gd name="T63" fmla="*/ 69 h 77"/>
                  <a:gd name="T64" fmla="*/ 11 w 77"/>
                  <a:gd name="T65" fmla="*/ 75 h 77"/>
                  <a:gd name="T66" fmla="*/ 20 w 77"/>
                  <a:gd name="T67" fmla="*/ 77 h 77"/>
                  <a:gd name="T68" fmla="*/ 28 w 77"/>
                  <a:gd name="T69" fmla="*/ 73 h 77"/>
                  <a:gd name="T70" fmla="*/ 28 w 77"/>
                  <a:gd name="T71" fmla="*/ 7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77">
                    <a:moveTo>
                      <a:pt x="28" y="73"/>
                    </a:moveTo>
                    <a:lnTo>
                      <a:pt x="45" y="60"/>
                    </a:lnTo>
                    <a:lnTo>
                      <a:pt x="60" y="45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7" y="21"/>
                    </a:lnTo>
                    <a:lnTo>
                      <a:pt x="77" y="18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7" y="20"/>
                    </a:lnTo>
                    <a:lnTo>
                      <a:pt x="75" y="10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1" y="0"/>
                    </a:lnTo>
                    <a:lnTo>
                      <a:pt x="52" y="1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4" y="21"/>
                    </a:lnTo>
                    <a:lnTo>
                      <a:pt x="22" y="33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2" y="51"/>
                    </a:lnTo>
                    <a:lnTo>
                      <a:pt x="0" y="60"/>
                    </a:lnTo>
                    <a:lnTo>
                      <a:pt x="4" y="69"/>
                    </a:lnTo>
                    <a:lnTo>
                      <a:pt x="4" y="69"/>
                    </a:lnTo>
                    <a:lnTo>
                      <a:pt x="11" y="75"/>
                    </a:lnTo>
                    <a:lnTo>
                      <a:pt x="20" y="77"/>
                    </a:lnTo>
                    <a:lnTo>
                      <a:pt x="28" y="73"/>
                    </a:lnTo>
                    <a:lnTo>
                      <a:pt x="28" y="73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39" name="Freeform 203"/>
              <p:cNvSpPr>
                <a:spLocks/>
              </p:cNvSpPr>
              <p:nvPr/>
            </p:nvSpPr>
            <p:spPr bwMode="auto">
              <a:xfrm>
                <a:off x="4715" y="1346"/>
                <a:ext cx="42" cy="134"/>
              </a:xfrm>
              <a:custGeom>
                <a:avLst/>
                <a:gdLst>
                  <a:gd name="T0" fmla="*/ 34 w 42"/>
                  <a:gd name="T1" fmla="*/ 121 h 134"/>
                  <a:gd name="T2" fmla="*/ 36 w 42"/>
                  <a:gd name="T3" fmla="*/ 114 h 134"/>
                  <a:gd name="T4" fmla="*/ 37 w 42"/>
                  <a:gd name="T5" fmla="*/ 107 h 134"/>
                  <a:gd name="T6" fmla="*/ 39 w 42"/>
                  <a:gd name="T7" fmla="*/ 100 h 134"/>
                  <a:gd name="T8" fmla="*/ 39 w 42"/>
                  <a:gd name="T9" fmla="*/ 100 h 134"/>
                  <a:gd name="T10" fmla="*/ 42 w 42"/>
                  <a:gd name="T11" fmla="*/ 70 h 134"/>
                  <a:gd name="T12" fmla="*/ 42 w 42"/>
                  <a:gd name="T13" fmla="*/ 41 h 134"/>
                  <a:gd name="T14" fmla="*/ 39 w 42"/>
                  <a:gd name="T15" fmla="*/ 14 h 134"/>
                  <a:gd name="T16" fmla="*/ 39 w 42"/>
                  <a:gd name="T17" fmla="*/ 14 h 134"/>
                  <a:gd name="T18" fmla="*/ 36 w 42"/>
                  <a:gd name="T19" fmla="*/ 6 h 134"/>
                  <a:gd name="T20" fmla="*/ 34 w 42"/>
                  <a:gd name="T21" fmla="*/ 5 h 134"/>
                  <a:gd name="T22" fmla="*/ 39 w 42"/>
                  <a:gd name="T23" fmla="*/ 14 h 134"/>
                  <a:gd name="T24" fmla="*/ 39 w 42"/>
                  <a:gd name="T25" fmla="*/ 14 h 134"/>
                  <a:gd name="T26" fmla="*/ 35 w 42"/>
                  <a:gd name="T27" fmla="*/ 5 h 134"/>
                  <a:gd name="T28" fmla="*/ 27 w 42"/>
                  <a:gd name="T29" fmla="*/ 0 h 134"/>
                  <a:gd name="T30" fmla="*/ 18 w 42"/>
                  <a:gd name="T31" fmla="*/ 0 h 134"/>
                  <a:gd name="T32" fmla="*/ 18 w 42"/>
                  <a:gd name="T33" fmla="*/ 0 h 134"/>
                  <a:gd name="T34" fmla="*/ 10 w 42"/>
                  <a:gd name="T35" fmla="*/ 3 h 134"/>
                  <a:gd name="T36" fmla="*/ 4 w 42"/>
                  <a:gd name="T37" fmla="*/ 11 h 134"/>
                  <a:gd name="T38" fmla="*/ 4 w 42"/>
                  <a:gd name="T39" fmla="*/ 20 h 134"/>
                  <a:gd name="T40" fmla="*/ 4 w 42"/>
                  <a:gd name="T41" fmla="*/ 20 h 134"/>
                  <a:gd name="T42" fmla="*/ 4 w 42"/>
                  <a:gd name="T43" fmla="*/ 20 h 134"/>
                  <a:gd name="T44" fmla="*/ 4 w 42"/>
                  <a:gd name="T45" fmla="*/ 20 h 134"/>
                  <a:gd name="T46" fmla="*/ 4 w 42"/>
                  <a:gd name="T47" fmla="*/ 20 h 134"/>
                  <a:gd name="T48" fmla="*/ 7 w 42"/>
                  <a:gd name="T49" fmla="*/ 43 h 134"/>
                  <a:gd name="T50" fmla="*/ 7 w 42"/>
                  <a:gd name="T51" fmla="*/ 68 h 134"/>
                  <a:gd name="T52" fmla="*/ 3 w 42"/>
                  <a:gd name="T53" fmla="*/ 94 h 134"/>
                  <a:gd name="T54" fmla="*/ 3 w 42"/>
                  <a:gd name="T55" fmla="*/ 94 h 134"/>
                  <a:gd name="T56" fmla="*/ 2 w 42"/>
                  <a:gd name="T57" fmla="*/ 100 h 134"/>
                  <a:gd name="T58" fmla="*/ 1 w 42"/>
                  <a:gd name="T59" fmla="*/ 105 h 134"/>
                  <a:gd name="T60" fmla="*/ 0 w 42"/>
                  <a:gd name="T61" fmla="*/ 111 h 134"/>
                  <a:gd name="T62" fmla="*/ 0 w 42"/>
                  <a:gd name="T63" fmla="*/ 111 h 134"/>
                  <a:gd name="T64" fmla="*/ 0 w 42"/>
                  <a:gd name="T65" fmla="*/ 111 h 134"/>
                  <a:gd name="T66" fmla="*/ 0 w 42"/>
                  <a:gd name="T67" fmla="*/ 111 h 134"/>
                  <a:gd name="T68" fmla="*/ 0 w 42"/>
                  <a:gd name="T69" fmla="*/ 111 h 134"/>
                  <a:gd name="T70" fmla="*/ 0 w 42"/>
                  <a:gd name="T71" fmla="*/ 120 h 134"/>
                  <a:gd name="T72" fmla="*/ 4 w 42"/>
                  <a:gd name="T73" fmla="*/ 128 h 134"/>
                  <a:gd name="T74" fmla="*/ 12 w 42"/>
                  <a:gd name="T75" fmla="*/ 133 h 134"/>
                  <a:gd name="T76" fmla="*/ 12 w 42"/>
                  <a:gd name="T77" fmla="*/ 133 h 134"/>
                  <a:gd name="T78" fmla="*/ 21 w 42"/>
                  <a:gd name="T79" fmla="*/ 134 h 134"/>
                  <a:gd name="T80" fmla="*/ 29 w 42"/>
                  <a:gd name="T81" fmla="*/ 129 h 134"/>
                  <a:gd name="T82" fmla="*/ 34 w 42"/>
                  <a:gd name="T83" fmla="*/ 121 h 134"/>
                  <a:gd name="T84" fmla="*/ 34 w 42"/>
                  <a:gd name="T85" fmla="*/ 12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134">
                    <a:moveTo>
                      <a:pt x="34" y="121"/>
                    </a:moveTo>
                    <a:lnTo>
                      <a:pt x="36" y="114"/>
                    </a:lnTo>
                    <a:lnTo>
                      <a:pt x="37" y="107"/>
                    </a:lnTo>
                    <a:lnTo>
                      <a:pt x="39" y="100"/>
                    </a:lnTo>
                    <a:lnTo>
                      <a:pt x="39" y="100"/>
                    </a:lnTo>
                    <a:lnTo>
                      <a:pt x="42" y="70"/>
                    </a:lnTo>
                    <a:lnTo>
                      <a:pt x="42" y="4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6" y="6"/>
                    </a:lnTo>
                    <a:lnTo>
                      <a:pt x="34" y="5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5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3"/>
                    </a:lnTo>
                    <a:lnTo>
                      <a:pt x="4" y="11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7" y="43"/>
                    </a:lnTo>
                    <a:lnTo>
                      <a:pt x="7" y="68"/>
                    </a:lnTo>
                    <a:lnTo>
                      <a:pt x="3" y="94"/>
                    </a:lnTo>
                    <a:lnTo>
                      <a:pt x="3" y="94"/>
                    </a:lnTo>
                    <a:lnTo>
                      <a:pt x="2" y="100"/>
                    </a:lnTo>
                    <a:lnTo>
                      <a:pt x="1" y="105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20"/>
                    </a:lnTo>
                    <a:lnTo>
                      <a:pt x="4" y="128"/>
                    </a:lnTo>
                    <a:lnTo>
                      <a:pt x="12" y="133"/>
                    </a:lnTo>
                    <a:lnTo>
                      <a:pt x="12" y="133"/>
                    </a:lnTo>
                    <a:lnTo>
                      <a:pt x="21" y="134"/>
                    </a:lnTo>
                    <a:lnTo>
                      <a:pt x="29" y="129"/>
                    </a:lnTo>
                    <a:lnTo>
                      <a:pt x="34" y="121"/>
                    </a:lnTo>
                    <a:lnTo>
                      <a:pt x="34" y="121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40" name="Freeform 204"/>
              <p:cNvSpPr>
                <a:spLocks/>
              </p:cNvSpPr>
              <p:nvPr/>
            </p:nvSpPr>
            <p:spPr bwMode="auto">
              <a:xfrm>
                <a:off x="4634" y="1233"/>
                <a:ext cx="101" cy="96"/>
              </a:xfrm>
              <a:custGeom>
                <a:avLst/>
                <a:gdLst>
                  <a:gd name="T0" fmla="*/ 98 w 101"/>
                  <a:gd name="T1" fmla="*/ 69 h 96"/>
                  <a:gd name="T2" fmla="*/ 79 w 101"/>
                  <a:gd name="T3" fmla="*/ 43 h 96"/>
                  <a:gd name="T4" fmla="*/ 55 w 101"/>
                  <a:gd name="T5" fmla="*/ 20 h 96"/>
                  <a:gd name="T6" fmla="*/ 26 w 101"/>
                  <a:gd name="T7" fmla="*/ 2 h 96"/>
                  <a:gd name="T8" fmla="*/ 26 w 101"/>
                  <a:gd name="T9" fmla="*/ 2 h 96"/>
                  <a:gd name="T10" fmla="*/ 18 w 101"/>
                  <a:gd name="T11" fmla="*/ 0 h 96"/>
                  <a:gd name="T12" fmla="*/ 15 w 101"/>
                  <a:gd name="T13" fmla="*/ 0 h 96"/>
                  <a:gd name="T14" fmla="*/ 26 w 101"/>
                  <a:gd name="T15" fmla="*/ 2 h 96"/>
                  <a:gd name="T16" fmla="*/ 26 w 101"/>
                  <a:gd name="T17" fmla="*/ 2 h 96"/>
                  <a:gd name="T18" fmla="*/ 17 w 101"/>
                  <a:gd name="T19" fmla="*/ 0 h 96"/>
                  <a:gd name="T20" fmla="*/ 8 w 101"/>
                  <a:gd name="T21" fmla="*/ 2 h 96"/>
                  <a:gd name="T22" fmla="*/ 2 w 101"/>
                  <a:gd name="T23" fmla="*/ 9 h 96"/>
                  <a:gd name="T24" fmla="*/ 2 w 101"/>
                  <a:gd name="T25" fmla="*/ 9 h 96"/>
                  <a:gd name="T26" fmla="*/ 0 w 101"/>
                  <a:gd name="T27" fmla="*/ 18 h 96"/>
                  <a:gd name="T28" fmla="*/ 3 w 101"/>
                  <a:gd name="T29" fmla="*/ 27 h 96"/>
                  <a:gd name="T30" fmla="*/ 9 w 101"/>
                  <a:gd name="T31" fmla="*/ 33 h 96"/>
                  <a:gd name="T32" fmla="*/ 9 w 101"/>
                  <a:gd name="T33" fmla="*/ 33 h 96"/>
                  <a:gd name="T34" fmla="*/ 9 w 101"/>
                  <a:gd name="T35" fmla="*/ 33 h 96"/>
                  <a:gd name="T36" fmla="*/ 9 w 101"/>
                  <a:gd name="T37" fmla="*/ 33 h 96"/>
                  <a:gd name="T38" fmla="*/ 9 w 101"/>
                  <a:gd name="T39" fmla="*/ 33 h 96"/>
                  <a:gd name="T40" fmla="*/ 33 w 101"/>
                  <a:gd name="T41" fmla="*/ 48 h 96"/>
                  <a:gd name="T42" fmla="*/ 52 w 101"/>
                  <a:gd name="T43" fmla="*/ 66 h 96"/>
                  <a:gd name="T44" fmla="*/ 67 w 101"/>
                  <a:gd name="T45" fmla="*/ 87 h 96"/>
                  <a:gd name="T46" fmla="*/ 67 w 101"/>
                  <a:gd name="T47" fmla="*/ 87 h 96"/>
                  <a:gd name="T48" fmla="*/ 67 w 101"/>
                  <a:gd name="T49" fmla="*/ 87 h 96"/>
                  <a:gd name="T50" fmla="*/ 67 w 101"/>
                  <a:gd name="T51" fmla="*/ 87 h 96"/>
                  <a:gd name="T52" fmla="*/ 67 w 101"/>
                  <a:gd name="T53" fmla="*/ 87 h 96"/>
                  <a:gd name="T54" fmla="*/ 67 w 101"/>
                  <a:gd name="T55" fmla="*/ 87 h 96"/>
                  <a:gd name="T56" fmla="*/ 74 w 101"/>
                  <a:gd name="T57" fmla="*/ 94 h 96"/>
                  <a:gd name="T58" fmla="*/ 83 w 101"/>
                  <a:gd name="T59" fmla="*/ 96 h 96"/>
                  <a:gd name="T60" fmla="*/ 92 w 101"/>
                  <a:gd name="T61" fmla="*/ 94 h 96"/>
                  <a:gd name="T62" fmla="*/ 92 w 101"/>
                  <a:gd name="T63" fmla="*/ 94 h 96"/>
                  <a:gd name="T64" fmla="*/ 99 w 101"/>
                  <a:gd name="T65" fmla="*/ 87 h 96"/>
                  <a:gd name="T66" fmla="*/ 101 w 101"/>
                  <a:gd name="T67" fmla="*/ 78 h 96"/>
                  <a:gd name="T68" fmla="*/ 98 w 101"/>
                  <a:gd name="T69" fmla="*/ 69 h 96"/>
                  <a:gd name="T70" fmla="*/ 98 w 101"/>
                  <a:gd name="T71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96">
                    <a:moveTo>
                      <a:pt x="98" y="69"/>
                    </a:moveTo>
                    <a:lnTo>
                      <a:pt x="79" y="43"/>
                    </a:lnTo>
                    <a:lnTo>
                      <a:pt x="55" y="2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3" y="27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33" y="48"/>
                    </a:lnTo>
                    <a:lnTo>
                      <a:pt x="52" y="66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74" y="94"/>
                    </a:lnTo>
                    <a:lnTo>
                      <a:pt x="83" y="96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99" y="87"/>
                    </a:lnTo>
                    <a:lnTo>
                      <a:pt x="101" y="78"/>
                    </a:lnTo>
                    <a:lnTo>
                      <a:pt x="98" y="69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41" name="Freeform 205"/>
              <p:cNvSpPr>
                <a:spLocks/>
              </p:cNvSpPr>
              <p:nvPr/>
            </p:nvSpPr>
            <p:spPr bwMode="auto">
              <a:xfrm>
                <a:off x="4522" y="1209"/>
                <a:ext cx="99" cy="41"/>
              </a:xfrm>
              <a:custGeom>
                <a:avLst/>
                <a:gdLst>
                  <a:gd name="T0" fmla="*/ 85 w 99"/>
                  <a:gd name="T1" fmla="*/ 6 h 41"/>
                  <a:gd name="T2" fmla="*/ 79 w 99"/>
                  <a:gd name="T3" fmla="*/ 5 h 41"/>
                  <a:gd name="T4" fmla="*/ 74 w 99"/>
                  <a:gd name="T5" fmla="*/ 4 h 41"/>
                  <a:gd name="T6" fmla="*/ 68 w 99"/>
                  <a:gd name="T7" fmla="*/ 3 h 41"/>
                  <a:gd name="T8" fmla="*/ 68 w 99"/>
                  <a:gd name="T9" fmla="*/ 3 h 41"/>
                  <a:gd name="T10" fmla="*/ 51 w 99"/>
                  <a:gd name="T11" fmla="*/ 0 h 41"/>
                  <a:gd name="T12" fmla="*/ 34 w 99"/>
                  <a:gd name="T13" fmla="*/ 0 h 41"/>
                  <a:gd name="T14" fmla="*/ 17 w 99"/>
                  <a:gd name="T15" fmla="*/ 0 h 41"/>
                  <a:gd name="T16" fmla="*/ 17 w 99"/>
                  <a:gd name="T17" fmla="*/ 0 h 41"/>
                  <a:gd name="T18" fmla="*/ 9 w 99"/>
                  <a:gd name="T19" fmla="*/ 2 h 41"/>
                  <a:gd name="T20" fmla="*/ 7 w 99"/>
                  <a:gd name="T21" fmla="*/ 5 h 41"/>
                  <a:gd name="T22" fmla="*/ 17 w 99"/>
                  <a:gd name="T23" fmla="*/ 0 h 41"/>
                  <a:gd name="T24" fmla="*/ 17 w 99"/>
                  <a:gd name="T25" fmla="*/ 0 h 41"/>
                  <a:gd name="T26" fmla="*/ 8 w 99"/>
                  <a:gd name="T27" fmla="*/ 3 h 41"/>
                  <a:gd name="T28" fmla="*/ 3 w 99"/>
                  <a:gd name="T29" fmla="*/ 10 h 41"/>
                  <a:gd name="T30" fmla="*/ 0 w 99"/>
                  <a:gd name="T31" fmla="*/ 19 h 41"/>
                  <a:gd name="T32" fmla="*/ 0 w 99"/>
                  <a:gd name="T33" fmla="*/ 19 h 41"/>
                  <a:gd name="T34" fmla="*/ 4 w 99"/>
                  <a:gd name="T35" fmla="*/ 28 h 41"/>
                  <a:gd name="T36" fmla="*/ 10 w 99"/>
                  <a:gd name="T37" fmla="*/ 34 h 41"/>
                  <a:gd name="T38" fmla="*/ 19 w 99"/>
                  <a:gd name="T39" fmla="*/ 36 h 41"/>
                  <a:gd name="T40" fmla="*/ 19 w 99"/>
                  <a:gd name="T41" fmla="*/ 36 h 41"/>
                  <a:gd name="T42" fmla="*/ 19 w 99"/>
                  <a:gd name="T43" fmla="*/ 36 h 41"/>
                  <a:gd name="T44" fmla="*/ 19 w 99"/>
                  <a:gd name="T45" fmla="*/ 36 h 41"/>
                  <a:gd name="T46" fmla="*/ 19 w 99"/>
                  <a:gd name="T47" fmla="*/ 36 h 41"/>
                  <a:gd name="T48" fmla="*/ 34 w 99"/>
                  <a:gd name="T49" fmla="*/ 35 h 41"/>
                  <a:gd name="T50" fmla="*/ 48 w 99"/>
                  <a:gd name="T51" fmla="*/ 36 h 41"/>
                  <a:gd name="T52" fmla="*/ 62 w 99"/>
                  <a:gd name="T53" fmla="*/ 38 h 41"/>
                  <a:gd name="T54" fmla="*/ 62 w 99"/>
                  <a:gd name="T55" fmla="*/ 38 h 41"/>
                  <a:gd name="T56" fmla="*/ 67 w 99"/>
                  <a:gd name="T57" fmla="*/ 39 h 41"/>
                  <a:gd name="T58" fmla="*/ 72 w 99"/>
                  <a:gd name="T59" fmla="*/ 40 h 41"/>
                  <a:gd name="T60" fmla="*/ 77 w 99"/>
                  <a:gd name="T61" fmla="*/ 41 h 41"/>
                  <a:gd name="T62" fmla="*/ 77 w 99"/>
                  <a:gd name="T63" fmla="*/ 41 h 41"/>
                  <a:gd name="T64" fmla="*/ 77 w 99"/>
                  <a:gd name="T65" fmla="*/ 41 h 41"/>
                  <a:gd name="T66" fmla="*/ 77 w 99"/>
                  <a:gd name="T67" fmla="*/ 41 h 41"/>
                  <a:gd name="T68" fmla="*/ 77 w 99"/>
                  <a:gd name="T69" fmla="*/ 41 h 41"/>
                  <a:gd name="T70" fmla="*/ 86 w 99"/>
                  <a:gd name="T71" fmla="*/ 41 h 41"/>
                  <a:gd name="T72" fmla="*/ 94 w 99"/>
                  <a:gd name="T73" fmla="*/ 36 h 41"/>
                  <a:gd name="T74" fmla="*/ 99 w 99"/>
                  <a:gd name="T75" fmla="*/ 28 h 41"/>
                  <a:gd name="T76" fmla="*/ 99 w 99"/>
                  <a:gd name="T77" fmla="*/ 28 h 41"/>
                  <a:gd name="T78" fmla="*/ 98 w 99"/>
                  <a:gd name="T79" fmla="*/ 18 h 41"/>
                  <a:gd name="T80" fmla="*/ 93 w 99"/>
                  <a:gd name="T81" fmla="*/ 11 h 41"/>
                  <a:gd name="T82" fmla="*/ 85 w 99"/>
                  <a:gd name="T83" fmla="*/ 6 h 41"/>
                  <a:gd name="T84" fmla="*/ 85 w 99"/>
                  <a:gd name="T85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9" h="41">
                    <a:moveTo>
                      <a:pt x="85" y="6"/>
                    </a:moveTo>
                    <a:lnTo>
                      <a:pt x="79" y="5"/>
                    </a:lnTo>
                    <a:lnTo>
                      <a:pt x="74" y="4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51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2"/>
                    </a:lnTo>
                    <a:lnTo>
                      <a:pt x="7" y="5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4" y="28"/>
                    </a:lnTo>
                    <a:lnTo>
                      <a:pt x="10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34" y="35"/>
                    </a:lnTo>
                    <a:lnTo>
                      <a:pt x="48" y="36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7" y="39"/>
                    </a:lnTo>
                    <a:lnTo>
                      <a:pt x="72" y="40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86" y="41"/>
                    </a:lnTo>
                    <a:lnTo>
                      <a:pt x="94" y="36"/>
                    </a:lnTo>
                    <a:lnTo>
                      <a:pt x="99" y="28"/>
                    </a:lnTo>
                    <a:lnTo>
                      <a:pt x="99" y="28"/>
                    </a:lnTo>
                    <a:lnTo>
                      <a:pt x="98" y="18"/>
                    </a:lnTo>
                    <a:lnTo>
                      <a:pt x="93" y="11"/>
                    </a:lnTo>
                    <a:lnTo>
                      <a:pt x="85" y="6"/>
                    </a:lnTo>
                    <a:lnTo>
                      <a:pt x="85" y="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42" name="Freeform 206"/>
              <p:cNvSpPr>
                <a:spLocks/>
              </p:cNvSpPr>
              <p:nvPr/>
            </p:nvSpPr>
            <p:spPr bwMode="auto">
              <a:xfrm>
                <a:off x="4394" y="1220"/>
                <a:ext cx="111" cy="82"/>
              </a:xfrm>
              <a:custGeom>
                <a:avLst/>
                <a:gdLst>
                  <a:gd name="T0" fmla="*/ 88 w 111"/>
                  <a:gd name="T1" fmla="*/ 0 h 82"/>
                  <a:gd name="T2" fmla="*/ 57 w 111"/>
                  <a:gd name="T3" fmla="*/ 14 h 82"/>
                  <a:gd name="T4" fmla="*/ 29 w 111"/>
                  <a:gd name="T5" fmla="*/ 31 h 82"/>
                  <a:gd name="T6" fmla="*/ 5 w 111"/>
                  <a:gd name="T7" fmla="*/ 52 h 82"/>
                  <a:gd name="T8" fmla="*/ 5 w 111"/>
                  <a:gd name="T9" fmla="*/ 52 h 82"/>
                  <a:gd name="T10" fmla="*/ 0 w 111"/>
                  <a:gd name="T11" fmla="*/ 60 h 82"/>
                  <a:gd name="T12" fmla="*/ 0 w 111"/>
                  <a:gd name="T13" fmla="*/ 63 h 82"/>
                  <a:gd name="T14" fmla="*/ 5 w 111"/>
                  <a:gd name="T15" fmla="*/ 52 h 82"/>
                  <a:gd name="T16" fmla="*/ 5 w 111"/>
                  <a:gd name="T17" fmla="*/ 52 h 82"/>
                  <a:gd name="T18" fmla="*/ 0 w 111"/>
                  <a:gd name="T19" fmla="*/ 61 h 82"/>
                  <a:gd name="T20" fmla="*/ 0 w 111"/>
                  <a:gd name="T21" fmla="*/ 70 h 82"/>
                  <a:gd name="T22" fmla="*/ 5 w 111"/>
                  <a:gd name="T23" fmla="*/ 78 h 82"/>
                  <a:gd name="T24" fmla="*/ 5 w 111"/>
                  <a:gd name="T25" fmla="*/ 78 h 82"/>
                  <a:gd name="T26" fmla="*/ 13 w 111"/>
                  <a:gd name="T27" fmla="*/ 82 h 82"/>
                  <a:gd name="T28" fmla="*/ 22 w 111"/>
                  <a:gd name="T29" fmla="*/ 82 h 82"/>
                  <a:gd name="T30" fmla="*/ 30 w 111"/>
                  <a:gd name="T31" fmla="*/ 77 h 82"/>
                  <a:gd name="T32" fmla="*/ 30 w 111"/>
                  <a:gd name="T33" fmla="*/ 77 h 82"/>
                  <a:gd name="T34" fmla="*/ 30 w 111"/>
                  <a:gd name="T35" fmla="*/ 77 h 82"/>
                  <a:gd name="T36" fmla="*/ 30 w 111"/>
                  <a:gd name="T37" fmla="*/ 77 h 82"/>
                  <a:gd name="T38" fmla="*/ 30 w 111"/>
                  <a:gd name="T39" fmla="*/ 77 h 82"/>
                  <a:gd name="T40" fmla="*/ 50 w 111"/>
                  <a:gd name="T41" fmla="*/ 60 h 82"/>
                  <a:gd name="T42" fmla="*/ 74 w 111"/>
                  <a:gd name="T43" fmla="*/ 45 h 82"/>
                  <a:gd name="T44" fmla="*/ 99 w 111"/>
                  <a:gd name="T45" fmla="*/ 34 h 82"/>
                  <a:gd name="T46" fmla="*/ 99 w 111"/>
                  <a:gd name="T47" fmla="*/ 34 h 82"/>
                  <a:gd name="T48" fmla="*/ 99 w 111"/>
                  <a:gd name="T49" fmla="*/ 34 h 82"/>
                  <a:gd name="T50" fmla="*/ 99 w 111"/>
                  <a:gd name="T51" fmla="*/ 34 h 82"/>
                  <a:gd name="T52" fmla="*/ 99 w 111"/>
                  <a:gd name="T53" fmla="*/ 34 h 82"/>
                  <a:gd name="T54" fmla="*/ 107 w 111"/>
                  <a:gd name="T55" fmla="*/ 29 h 82"/>
                  <a:gd name="T56" fmla="*/ 111 w 111"/>
                  <a:gd name="T57" fmla="*/ 21 h 82"/>
                  <a:gd name="T58" fmla="*/ 110 w 111"/>
                  <a:gd name="T59" fmla="*/ 12 h 82"/>
                  <a:gd name="T60" fmla="*/ 110 w 111"/>
                  <a:gd name="T61" fmla="*/ 12 h 82"/>
                  <a:gd name="T62" fmla="*/ 105 w 111"/>
                  <a:gd name="T63" fmla="*/ 4 h 82"/>
                  <a:gd name="T64" fmla="*/ 97 w 111"/>
                  <a:gd name="T65" fmla="*/ 0 h 82"/>
                  <a:gd name="T66" fmla="*/ 88 w 111"/>
                  <a:gd name="T67" fmla="*/ 0 h 82"/>
                  <a:gd name="T68" fmla="*/ 88 w 111"/>
                  <a:gd name="T6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1" h="82">
                    <a:moveTo>
                      <a:pt x="88" y="0"/>
                    </a:moveTo>
                    <a:lnTo>
                      <a:pt x="57" y="14"/>
                    </a:lnTo>
                    <a:lnTo>
                      <a:pt x="29" y="31"/>
                    </a:lnTo>
                    <a:lnTo>
                      <a:pt x="5" y="52"/>
                    </a:lnTo>
                    <a:lnTo>
                      <a:pt x="5" y="52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5" y="52"/>
                    </a:lnTo>
                    <a:lnTo>
                      <a:pt x="5" y="52"/>
                    </a:lnTo>
                    <a:lnTo>
                      <a:pt x="0" y="61"/>
                    </a:lnTo>
                    <a:lnTo>
                      <a:pt x="0" y="70"/>
                    </a:lnTo>
                    <a:lnTo>
                      <a:pt x="5" y="78"/>
                    </a:lnTo>
                    <a:lnTo>
                      <a:pt x="5" y="78"/>
                    </a:lnTo>
                    <a:lnTo>
                      <a:pt x="13" y="82"/>
                    </a:lnTo>
                    <a:lnTo>
                      <a:pt x="22" y="82"/>
                    </a:lnTo>
                    <a:lnTo>
                      <a:pt x="30" y="77"/>
                    </a:lnTo>
                    <a:lnTo>
                      <a:pt x="30" y="77"/>
                    </a:lnTo>
                    <a:lnTo>
                      <a:pt x="30" y="77"/>
                    </a:lnTo>
                    <a:lnTo>
                      <a:pt x="30" y="77"/>
                    </a:lnTo>
                    <a:lnTo>
                      <a:pt x="30" y="77"/>
                    </a:lnTo>
                    <a:lnTo>
                      <a:pt x="50" y="60"/>
                    </a:lnTo>
                    <a:lnTo>
                      <a:pt x="74" y="45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107" y="29"/>
                    </a:lnTo>
                    <a:lnTo>
                      <a:pt x="111" y="21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05" y="4"/>
                    </a:lnTo>
                    <a:lnTo>
                      <a:pt x="97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43" name="Freeform 207"/>
              <p:cNvSpPr>
                <a:spLocks/>
              </p:cNvSpPr>
              <p:nvPr/>
            </p:nvSpPr>
            <p:spPr bwMode="auto">
              <a:xfrm>
                <a:off x="4348" y="1311"/>
                <a:ext cx="50" cy="126"/>
              </a:xfrm>
              <a:custGeom>
                <a:avLst/>
                <a:gdLst>
                  <a:gd name="T0" fmla="*/ 16 w 50"/>
                  <a:gd name="T1" fmla="*/ 11 h 126"/>
                  <a:gd name="T2" fmla="*/ 10 w 50"/>
                  <a:gd name="T3" fmla="*/ 25 h 126"/>
                  <a:gd name="T4" fmla="*/ 6 w 50"/>
                  <a:gd name="T5" fmla="*/ 40 h 126"/>
                  <a:gd name="T6" fmla="*/ 2 w 50"/>
                  <a:gd name="T7" fmla="*/ 55 h 126"/>
                  <a:gd name="T8" fmla="*/ 2 w 50"/>
                  <a:gd name="T9" fmla="*/ 55 h 126"/>
                  <a:gd name="T10" fmla="*/ 0 w 50"/>
                  <a:gd name="T11" fmla="*/ 73 h 126"/>
                  <a:gd name="T12" fmla="*/ 0 w 50"/>
                  <a:gd name="T13" fmla="*/ 92 h 126"/>
                  <a:gd name="T14" fmla="*/ 1 w 50"/>
                  <a:gd name="T15" fmla="*/ 110 h 126"/>
                  <a:gd name="T16" fmla="*/ 1 w 50"/>
                  <a:gd name="T17" fmla="*/ 110 h 126"/>
                  <a:gd name="T18" fmla="*/ 4 w 50"/>
                  <a:gd name="T19" fmla="*/ 118 h 126"/>
                  <a:gd name="T20" fmla="*/ 6 w 50"/>
                  <a:gd name="T21" fmla="*/ 120 h 126"/>
                  <a:gd name="T22" fmla="*/ 1 w 50"/>
                  <a:gd name="T23" fmla="*/ 110 h 126"/>
                  <a:gd name="T24" fmla="*/ 1 w 50"/>
                  <a:gd name="T25" fmla="*/ 110 h 126"/>
                  <a:gd name="T26" fmla="*/ 5 w 50"/>
                  <a:gd name="T27" fmla="*/ 119 h 126"/>
                  <a:gd name="T28" fmla="*/ 12 w 50"/>
                  <a:gd name="T29" fmla="*/ 124 h 126"/>
                  <a:gd name="T30" fmla="*/ 21 w 50"/>
                  <a:gd name="T31" fmla="*/ 126 h 126"/>
                  <a:gd name="T32" fmla="*/ 21 w 50"/>
                  <a:gd name="T33" fmla="*/ 126 h 126"/>
                  <a:gd name="T34" fmla="*/ 30 w 50"/>
                  <a:gd name="T35" fmla="*/ 122 h 126"/>
                  <a:gd name="T36" fmla="*/ 36 w 50"/>
                  <a:gd name="T37" fmla="*/ 114 h 126"/>
                  <a:gd name="T38" fmla="*/ 37 w 50"/>
                  <a:gd name="T39" fmla="*/ 105 h 126"/>
                  <a:gd name="T40" fmla="*/ 37 w 50"/>
                  <a:gd name="T41" fmla="*/ 105 h 126"/>
                  <a:gd name="T42" fmla="*/ 37 w 50"/>
                  <a:gd name="T43" fmla="*/ 105 h 126"/>
                  <a:gd name="T44" fmla="*/ 37 w 50"/>
                  <a:gd name="T45" fmla="*/ 105 h 126"/>
                  <a:gd name="T46" fmla="*/ 37 w 50"/>
                  <a:gd name="T47" fmla="*/ 105 h 126"/>
                  <a:gd name="T48" fmla="*/ 37 w 50"/>
                  <a:gd name="T49" fmla="*/ 105 h 126"/>
                  <a:gd name="T50" fmla="*/ 35 w 50"/>
                  <a:gd name="T51" fmla="*/ 91 h 126"/>
                  <a:gd name="T52" fmla="*/ 36 w 50"/>
                  <a:gd name="T53" fmla="*/ 76 h 126"/>
                  <a:gd name="T54" fmla="*/ 37 w 50"/>
                  <a:gd name="T55" fmla="*/ 61 h 126"/>
                  <a:gd name="T56" fmla="*/ 37 w 50"/>
                  <a:gd name="T57" fmla="*/ 61 h 126"/>
                  <a:gd name="T58" fmla="*/ 40 w 50"/>
                  <a:gd name="T59" fmla="*/ 49 h 126"/>
                  <a:gd name="T60" fmla="*/ 44 w 50"/>
                  <a:gd name="T61" fmla="*/ 37 h 126"/>
                  <a:gd name="T62" fmla="*/ 49 w 50"/>
                  <a:gd name="T63" fmla="*/ 26 h 126"/>
                  <a:gd name="T64" fmla="*/ 49 w 50"/>
                  <a:gd name="T65" fmla="*/ 26 h 126"/>
                  <a:gd name="T66" fmla="*/ 49 w 50"/>
                  <a:gd name="T67" fmla="*/ 26 h 126"/>
                  <a:gd name="T68" fmla="*/ 49 w 50"/>
                  <a:gd name="T69" fmla="*/ 26 h 126"/>
                  <a:gd name="T70" fmla="*/ 49 w 50"/>
                  <a:gd name="T71" fmla="*/ 26 h 126"/>
                  <a:gd name="T72" fmla="*/ 50 w 50"/>
                  <a:gd name="T73" fmla="*/ 17 h 126"/>
                  <a:gd name="T74" fmla="*/ 47 w 50"/>
                  <a:gd name="T75" fmla="*/ 8 h 126"/>
                  <a:gd name="T76" fmla="*/ 40 w 50"/>
                  <a:gd name="T77" fmla="*/ 2 h 126"/>
                  <a:gd name="T78" fmla="*/ 40 w 50"/>
                  <a:gd name="T79" fmla="*/ 2 h 126"/>
                  <a:gd name="T80" fmla="*/ 31 w 50"/>
                  <a:gd name="T81" fmla="*/ 0 h 126"/>
                  <a:gd name="T82" fmla="*/ 23 w 50"/>
                  <a:gd name="T83" fmla="*/ 3 h 126"/>
                  <a:gd name="T84" fmla="*/ 16 w 50"/>
                  <a:gd name="T85" fmla="*/ 11 h 126"/>
                  <a:gd name="T86" fmla="*/ 16 w 50"/>
                  <a:gd name="T87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126">
                    <a:moveTo>
                      <a:pt x="16" y="11"/>
                    </a:moveTo>
                    <a:lnTo>
                      <a:pt x="10" y="25"/>
                    </a:lnTo>
                    <a:lnTo>
                      <a:pt x="6" y="40"/>
                    </a:lnTo>
                    <a:lnTo>
                      <a:pt x="2" y="55"/>
                    </a:lnTo>
                    <a:lnTo>
                      <a:pt x="2" y="55"/>
                    </a:lnTo>
                    <a:lnTo>
                      <a:pt x="0" y="73"/>
                    </a:lnTo>
                    <a:lnTo>
                      <a:pt x="0" y="92"/>
                    </a:lnTo>
                    <a:lnTo>
                      <a:pt x="1" y="110"/>
                    </a:lnTo>
                    <a:lnTo>
                      <a:pt x="1" y="110"/>
                    </a:lnTo>
                    <a:lnTo>
                      <a:pt x="4" y="118"/>
                    </a:lnTo>
                    <a:lnTo>
                      <a:pt x="6" y="120"/>
                    </a:lnTo>
                    <a:lnTo>
                      <a:pt x="1" y="110"/>
                    </a:lnTo>
                    <a:lnTo>
                      <a:pt x="1" y="110"/>
                    </a:lnTo>
                    <a:lnTo>
                      <a:pt x="5" y="119"/>
                    </a:lnTo>
                    <a:lnTo>
                      <a:pt x="12" y="124"/>
                    </a:lnTo>
                    <a:lnTo>
                      <a:pt x="21" y="126"/>
                    </a:lnTo>
                    <a:lnTo>
                      <a:pt x="21" y="126"/>
                    </a:lnTo>
                    <a:lnTo>
                      <a:pt x="30" y="122"/>
                    </a:lnTo>
                    <a:lnTo>
                      <a:pt x="36" y="114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5" y="91"/>
                    </a:lnTo>
                    <a:lnTo>
                      <a:pt x="36" y="76"/>
                    </a:lnTo>
                    <a:lnTo>
                      <a:pt x="37" y="61"/>
                    </a:lnTo>
                    <a:lnTo>
                      <a:pt x="37" y="61"/>
                    </a:lnTo>
                    <a:lnTo>
                      <a:pt x="40" y="49"/>
                    </a:lnTo>
                    <a:lnTo>
                      <a:pt x="44" y="37"/>
                    </a:lnTo>
                    <a:lnTo>
                      <a:pt x="49" y="26"/>
                    </a:lnTo>
                    <a:lnTo>
                      <a:pt x="49" y="26"/>
                    </a:lnTo>
                    <a:lnTo>
                      <a:pt x="49" y="26"/>
                    </a:lnTo>
                    <a:lnTo>
                      <a:pt x="49" y="26"/>
                    </a:lnTo>
                    <a:lnTo>
                      <a:pt x="49" y="26"/>
                    </a:lnTo>
                    <a:lnTo>
                      <a:pt x="50" y="17"/>
                    </a:lnTo>
                    <a:lnTo>
                      <a:pt x="47" y="8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44" name="Freeform 208"/>
              <p:cNvSpPr>
                <a:spLocks/>
              </p:cNvSpPr>
              <p:nvPr/>
            </p:nvSpPr>
            <p:spPr bwMode="auto">
              <a:xfrm>
                <a:off x="4366" y="1455"/>
                <a:ext cx="95" cy="110"/>
              </a:xfrm>
              <a:custGeom>
                <a:avLst/>
                <a:gdLst>
                  <a:gd name="T0" fmla="*/ 1 w 95"/>
                  <a:gd name="T1" fmla="*/ 26 h 110"/>
                  <a:gd name="T2" fmla="*/ 19 w 95"/>
                  <a:gd name="T3" fmla="*/ 56 h 110"/>
                  <a:gd name="T4" fmla="*/ 41 w 95"/>
                  <a:gd name="T5" fmla="*/ 83 h 110"/>
                  <a:gd name="T6" fmla="*/ 66 w 95"/>
                  <a:gd name="T7" fmla="*/ 106 h 110"/>
                  <a:gd name="T8" fmla="*/ 66 w 95"/>
                  <a:gd name="T9" fmla="*/ 106 h 110"/>
                  <a:gd name="T10" fmla="*/ 74 w 95"/>
                  <a:gd name="T11" fmla="*/ 110 h 110"/>
                  <a:gd name="T12" fmla="*/ 76 w 95"/>
                  <a:gd name="T13" fmla="*/ 110 h 110"/>
                  <a:gd name="T14" fmla="*/ 66 w 95"/>
                  <a:gd name="T15" fmla="*/ 106 h 110"/>
                  <a:gd name="T16" fmla="*/ 66 w 95"/>
                  <a:gd name="T17" fmla="*/ 106 h 110"/>
                  <a:gd name="T18" fmla="*/ 75 w 95"/>
                  <a:gd name="T19" fmla="*/ 110 h 110"/>
                  <a:gd name="T20" fmla="*/ 84 w 95"/>
                  <a:gd name="T21" fmla="*/ 108 h 110"/>
                  <a:gd name="T22" fmla="*/ 91 w 95"/>
                  <a:gd name="T23" fmla="*/ 103 h 110"/>
                  <a:gd name="T24" fmla="*/ 91 w 95"/>
                  <a:gd name="T25" fmla="*/ 103 h 110"/>
                  <a:gd name="T26" fmla="*/ 95 w 95"/>
                  <a:gd name="T27" fmla="*/ 94 h 110"/>
                  <a:gd name="T28" fmla="*/ 94 w 95"/>
                  <a:gd name="T29" fmla="*/ 85 h 110"/>
                  <a:gd name="T30" fmla="*/ 88 w 95"/>
                  <a:gd name="T31" fmla="*/ 78 h 110"/>
                  <a:gd name="T32" fmla="*/ 88 w 95"/>
                  <a:gd name="T33" fmla="*/ 78 h 110"/>
                  <a:gd name="T34" fmla="*/ 88 w 95"/>
                  <a:gd name="T35" fmla="*/ 78 h 110"/>
                  <a:gd name="T36" fmla="*/ 88 w 95"/>
                  <a:gd name="T37" fmla="*/ 78 h 110"/>
                  <a:gd name="T38" fmla="*/ 88 w 95"/>
                  <a:gd name="T39" fmla="*/ 78 h 110"/>
                  <a:gd name="T40" fmla="*/ 88 w 95"/>
                  <a:gd name="T41" fmla="*/ 78 h 110"/>
                  <a:gd name="T42" fmla="*/ 67 w 95"/>
                  <a:gd name="T43" fmla="*/ 58 h 110"/>
                  <a:gd name="T44" fmla="*/ 48 w 95"/>
                  <a:gd name="T45" fmla="*/ 36 h 110"/>
                  <a:gd name="T46" fmla="*/ 34 w 95"/>
                  <a:gd name="T47" fmla="*/ 10 h 110"/>
                  <a:gd name="T48" fmla="*/ 34 w 95"/>
                  <a:gd name="T49" fmla="*/ 10 h 110"/>
                  <a:gd name="T50" fmla="*/ 34 w 95"/>
                  <a:gd name="T51" fmla="*/ 10 h 110"/>
                  <a:gd name="T52" fmla="*/ 34 w 95"/>
                  <a:gd name="T53" fmla="*/ 10 h 110"/>
                  <a:gd name="T54" fmla="*/ 34 w 95"/>
                  <a:gd name="T55" fmla="*/ 10 h 110"/>
                  <a:gd name="T56" fmla="*/ 34 w 95"/>
                  <a:gd name="T57" fmla="*/ 10 h 110"/>
                  <a:gd name="T58" fmla="*/ 27 w 95"/>
                  <a:gd name="T59" fmla="*/ 3 h 110"/>
                  <a:gd name="T60" fmla="*/ 19 w 95"/>
                  <a:gd name="T61" fmla="*/ 0 h 110"/>
                  <a:gd name="T62" fmla="*/ 10 w 95"/>
                  <a:gd name="T63" fmla="*/ 2 h 110"/>
                  <a:gd name="T64" fmla="*/ 10 w 95"/>
                  <a:gd name="T65" fmla="*/ 2 h 110"/>
                  <a:gd name="T66" fmla="*/ 3 w 95"/>
                  <a:gd name="T67" fmla="*/ 8 h 110"/>
                  <a:gd name="T68" fmla="*/ 0 w 95"/>
                  <a:gd name="T69" fmla="*/ 17 h 110"/>
                  <a:gd name="T70" fmla="*/ 1 w 95"/>
                  <a:gd name="T71" fmla="*/ 26 h 110"/>
                  <a:gd name="T72" fmla="*/ 1 w 95"/>
                  <a:gd name="T73" fmla="*/ 2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5" h="110">
                    <a:moveTo>
                      <a:pt x="1" y="26"/>
                    </a:moveTo>
                    <a:lnTo>
                      <a:pt x="19" y="56"/>
                    </a:lnTo>
                    <a:lnTo>
                      <a:pt x="41" y="83"/>
                    </a:lnTo>
                    <a:lnTo>
                      <a:pt x="66" y="106"/>
                    </a:lnTo>
                    <a:lnTo>
                      <a:pt x="66" y="106"/>
                    </a:lnTo>
                    <a:lnTo>
                      <a:pt x="74" y="110"/>
                    </a:lnTo>
                    <a:lnTo>
                      <a:pt x="76" y="110"/>
                    </a:lnTo>
                    <a:lnTo>
                      <a:pt x="66" y="106"/>
                    </a:lnTo>
                    <a:lnTo>
                      <a:pt x="66" y="106"/>
                    </a:lnTo>
                    <a:lnTo>
                      <a:pt x="75" y="110"/>
                    </a:lnTo>
                    <a:lnTo>
                      <a:pt x="84" y="108"/>
                    </a:lnTo>
                    <a:lnTo>
                      <a:pt x="91" y="103"/>
                    </a:lnTo>
                    <a:lnTo>
                      <a:pt x="91" y="103"/>
                    </a:lnTo>
                    <a:lnTo>
                      <a:pt x="95" y="94"/>
                    </a:lnTo>
                    <a:lnTo>
                      <a:pt x="94" y="85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67" y="58"/>
                    </a:lnTo>
                    <a:lnTo>
                      <a:pt x="48" y="36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7" y="3"/>
                    </a:lnTo>
                    <a:lnTo>
                      <a:pt x="19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3" y="8"/>
                    </a:lnTo>
                    <a:lnTo>
                      <a:pt x="0" y="17"/>
                    </a:lnTo>
                    <a:lnTo>
                      <a:pt x="1" y="26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0545" name="Group 209"/>
              <p:cNvGrpSpPr>
                <a:grpSpLocks/>
              </p:cNvGrpSpPr>
              <p:nvPr/>
            </p:nvGrpSpPr>
            <p:grpSpPr bwMode="auto">
              <a:xfrm>
                <a:off x="4365" y="1226"/>
                <a:ext cx="374" cy="360"/>
                <a:chOff x="4362" y="1223"/>
                <a:chExt cx="374" cy="360"/>
              </a:xfrm>
            </p:grpSpPr>
            <p:sp>
              <p:nvSpPr>
                <p:cNvPr id="270546" name="Freeform 210"/>
                <p:cNvSpPr>
                  <a:spLocks/>
                </p:cNvSpPr>
                <p:nvPr/>
              </p:nvSpPr>
              <p:spPr bwMode="auto">
                <a:xfrm>
                  <a:off x="4499" y="1572"/>
                  <a:ext cx="118" cy="11"/>
                </a:xfrm>
                <a:custGeom>
                  <a:avLst/>
                  <a:gdLst>
                    <a:gd name="T0" fmla="*/ 0 w 118"/>
                    <a:gd name="T1" fmla="*/ 3 h 11"/>
                    <a:gd name="T2" fmla="*/ 7 w 118"/>
                    <a:gd name="T3" fmla="*/ 5 h 11"/>
                    <a:gd name="T4" fmla="*/ 15 w 118"/>
                    <a:gd name="T5" fmla="*/ 6 h 11"/>
                    <a:gd name="T6" fmla="*/ 22 w 118"/>
                    <a:gd name="T7" fmla="*/ 8 h 11"/>
                    <a:gd name="T8" fmla="*/ 56 w 118"/>
                    <a:gd name="T9" fmla="*/ 11 h 11"/>
                    <a:gd name="T10" fmla="*/ 88 w 118"/>
                    <a:gd name="T11" fmla="*/ 8 h 11"/>
                    <a:gd name="T12" fmla="*/ 118 w 118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8" h="11">
                      <a:moveTo>
                        <a:pt x="0" y="3"/>
                      </a:moveTo>
                      <a:lnTo>
                        <a:pt x="7" y="5"/>
                      </a:lnTo>
                      <a:lnTo>
                        <a:pt x="15" y="6"/>
                      </a:lnTo>
                      <a:lnTo>
                        <a:pt x="22" y="8"/>
                      </a:lnTo>
                      <a:lnTo>
                        <a:pt x="56" y="11"/>
                      </a:lnTo>
                      <a:lnTo>
                        <a:pt x="88" y="8"/>
                      </a:lnTo>
                      <a:lnTo>
                        <a:pt x="118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47" name="Freeform 211"/>
                <p:cNvSpPr>
                  <a:spLocks/>
                </p:cNvSpPr>
                <p:nvPr/>
              </p:nvSpPr>
              <p:spPr bwMode="auto">
                <a:xfrm>
                  <a:off x="4664" y="1507"/>
                  <a:ext cx="41" cy="41"/>
                </a:xfrm>
                <a:custGeom>
                  <a:avLst/>
                  <a:gdLst>
                    <a:gd name="T0" fmla="*/ 0 w 41"/>
                    <a:gd name="T1" fmla="*/ 41 h 41"/>
                    <a:gd name="T2" fmla="*/ 14 w 41"/>
                    <a:gd name="T3" fmla="*/ 29 h 41"/>
                    <a:gd name="T4" fmla="*/ 28 w 41"/>
                    <a:gd name="T5" fmla="*/ 16 h 41"/>
                    <a:gd name="T6" fmla="*/ 41 w 41"/>
                    <a:gd name="T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41">
                      <a:moveTo>
                        <a:pt x="0" y="41"/>
                      </a:moveTo>
                      <a:lnTo>
                        <a:pt x="14" y="29"/>
                      </a:lnTo>
                      <a:lnTo>
                        <a:pt x="28" y="16"/>
                      </a:lnTo>
                      <a:lnTo>
                        <a:pt x="41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48" name="Freeform 212"/>
                <p:cNvSpPr>
                  <a:spLocks/>
                </p:cNvSpPr>
                <p:nvPr/>
              </p:nvSpPr>
              <p:spPr bwMode="auto">
                <a:xfrm>
                  <a:off x="4728" y="1360"/>
                  <a:ext cx="8" cy="98"/>
                </a:xfrm>
                <a:custGeom>
                  <a:avLst/>
                  <a:gdLst>
                    <a:gd name="T0" fmla="*/ 0 w 8"/>
                    <a:gd name="T1" fmla="*/ 98 h 98"/>
                    <a:gd name="T2" fmla="*/ 2 w 8"/>
                    <a:gd name="T3" fmla="*/ 92 h 98"/>
                    <a:gd name="T4" fmla="*/ 3 w 8"/>
                    <a:gd name="T5" fmla="*/ 86 h 98"/>
                    <a:gd name="T6" fmla="*/ 5 w 8"/>
                    <a:gd name="T7" fmla="*/ 79 h 98"/>
                    <a:gd name="T8" fmla="*/ 8 w 8"/>
                    <a:gd name="T9" fmla="*/ 51 h 98"/>
                    <a:gd name="T10" fmla="*/ 8 w 8"/>
                    <a:gd name="T11" fmla="*/ 24 h 98"/>
                    <a:gd name="T12" fmla="*/ 5 w 8"/>
                    <a:gd name="T13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98">
                      <a:moveTo>
                        <a:pt x="0" y="98"/>
                      </a:moveTo>
                      <a:lnTo>
                        <a:pt x="2" y="92"/>
                      </a:lnTo>
                      <a:lnTo>
                        <a:pt x="3" y="86"/>
                      </a:lnTo>
                      <a:lnTo>
                        <a:pt x="5" y="79"/>
                      </a:lnTo>
                      <a:lnTo>
                        <a:pt x="8" y="51"/>
                      </a:lnTo>
                      <a:lnTo>
                        <a:pt x="8" y="24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49" name="Freeform 213"/>
                <p:cNvSpPr>
                  <a:spLocks/>
                </p:cNvSpPr>
                <p:nvPr/>
              </p:nvSpPr>
              <p:spPr bwMode="auto">
                <a:xfrm>
                  <a:off x="4648" y="1247"/>
                  <a:ext cx="65" cy="61"/>
                </a:xfrm>
                <a:custGeom>
                  <a:avLst/>
                  <a:gdLst>
                    <a:gd name="T0" fmla="*/ 65 w 65"/>
                    <a:gd name="T1" fmla="*/ 61 h 61"/>
                    <a:gd name="T2" fmla="*/ 47 w 65"/>
                    <a:gd name="T3" fmla="*/ 36 h 61"/>
                    <a:gd name="T4" fmla="*/ 26 w 65"/>
                    <a:gd name="T5" fmla="*/ 16 h 61"/>
                    <a:gd name="T6" fmla="*/ 0 w 65"/>
                    <a:gd name="T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1">
                      <a:moveTo>
                        <a:pt x="65" y="61"/>
                      </a:moveTo>
                      <a:lnTo>
                        <a:pt x="47" y="36"/>
                      </a:lnTo>
                      <a:lnTo>
                        <a:pt x="2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50" name="Freeform 214"/>
                <p:cNvSpPr>
                  <a:spLocks/>
                </p:cNvSpPr>
                <p:nvPr/>
              </p:nvSpPr>
              <p:spPr bwMode="auto">
                <a:xfrm>
                  <a:off x="4537" y="1223"/>
                  <a:ext cx="62" cy="6"/>
                </a:xfrm>
                <a:custGeom>
                  <a:avLst/>
                  <a:gdLst>
                    <a:gd name="T0" fmla="*/ 62 w 62"/>
                    <a:gd name="T1" fmla="*/ 6 h 6"/>
                    <a:gd name="T2" fmla="*/ 57 w 62"/>
                    <a:gd name="T3" fmla="*/ 5 h 6"/>
                    <a:gd name="T4" fmla="*/ 52 w 62"/>
                    <a:gd name="T5" fmla="*/ 4 h 6"/>
                    <a:gd name="T6" fmla="*/ 46 w 62"/>
                    <a:gd name="T7" fmla="*/ 3 h 6"/>
                    <a:gd name="T8" fmla="*/ 31 w 62"/>
                    <a:gd name="T9" fmla="*/ 1 h 6"/>
                    <a:gd name="T10" fmla="*/ 15 w 62"/>
                    <a:gd name="T11" fmla="*/ 0 h 6"/>
                    <a:gd name="T12" fmla="*/ 0 w 62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6">
                      <a:moveTo>
                        <a:pt x="62" y="6"/>
                      </a:moveTo>
                      <a:lnTo>
                        <a:pt x="57" y="5"/>
                      </a:lnTo>
                      <a:lnTo>
                        <a:pt x="52" y="4"/>
                      </a:lnTo>
                      <a:lnTo>
                        <a:pt x="46" y="3"/>
                      </a:lnTo>
                      <a:lnTo>
                        <a:pt x="31" y="1"/>
                      </a:lnTo>
                      <a:lnTo>
                        <a:pt x="1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51" name="Freeform 215"/>
                <p:cNvSpPr>
                  <a:spLocks/>
                </p:cNvSpPr>
                <p:nvPr/>
              </p:nvSpPr>
              <p:spPr bwMode="auto">
                <a:xfrm>
                  <a:off x="4408" y="1234"/>
                  <a:ext cx="76" cy="48"/>
                </a:xfrm>
                <a:custGeom>
                  <a:avLst/>
                  <a:gdLst>
                    <a:gd name="T0" fmla="*/ 76 w 76"/>
                    <a:gd name="T1" fmla="*/ 0 h 48"/>
                    <a:gd name="T2" fmla="*/ 47 w 76"/>
                    <a:gd name="T3" fmla="*/ 12 h 48"/>
                    <a:gd name="T4" fmla="*/ 22 w 76"/>
                    <a:gd name="T5" fmla="*/ 28 h 48"/>
                    <a:gd name="T6" fmla="*/ 0 w 76"/>
                    <a:gd name="T7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" h="48">
                      <a:moveTo>
                        <a:pt x="76" y="0"/>
                      </a:moveTo>
                      <a:lnTo>
                        <a:pt x="47" y="12"/>
                      </a:lnTo>
                      <a:lnTo>
                        <a:pt x="22" y="28"/>
                      </a:lnTo>
                      <a:lnTo>
                        <a:pt x="0" y="48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52" name="Freeform 216"/>
                <p:cNvSpPr>
                  <a:spLocks/>
                </p:cNvSpPr>
                <p:nvPr/>
              </p:nvSpPr>
              <p:spPr bwMode="auto">
                <a:xfrm>
                  <a:off x="4362" y="1326"/>
                  <a:ext cx="15" cy="89"/>
                </a:xfrm>
                <a:custGeom>
                  <a:avLst/>
                  <a:gdLst>
                    <a:gd name="T0" fmla="*/ 15 w 15"/>
                    <a:gd name="T1" fmla="*/ 0 h 89"/>
                    <a:gd name="T2" fmla="*/ 9 w 15"/>
                    <a:gd name="T3" fmla="*/ 12 h 89"/>
                    <a:gd name="T4" fmla="*/ 5 w 15"/>
                    <a:gd name="T5" fmla="*/ 26 h 89"/>
                    <a:gd name="T6" fmla="*/ 2 w 15"/>
                    <a:gd name="T7" fmla="*/ 39 h 89"/>
                    <a:gd name="T8" fmla="*/ 0 w 15"/>
                    <a:gd name="T9" fmla="*/ 56 h 89"/>
                    <a:gd name="T10" fmla="*/ 0 w 15"/>
                    <a:gd name="T11" fmla="*/ 72 h 89"/>
                    <a:gd name="T12" fmla="*/ 1 w 15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89">
                      <a:moveTo>
                        <a:pt x="15" y="0"/>
                      </a:moveTo>
                      <a:lnTo>
                        <a:pt x="9" y="12"/>
                      </a:lnTo>
                      <a:lnTo>
                        <a:pt x="5" y="26"/>
                      </a:lnTo>
                      <a:lnTo>
                        <a:pt x="2" y="39"/>
                      </a:lnTo>
                      <a:lnTo>
                        <a:pt x="0" y="56"/>
                      </a:lnTo>
                      <a:lnTo>
                        <a:pt x="0" y="72"/>
                      </a:lnTo>
                      <a:lnTo>
                        <a:pt x="1" y="89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553" name="Freeform 217"/>
                <p:cNvSpPr>
                  <a:spLocks/>
                </p:cNvSpPr>
                <p:nvPr/>
              </p:nvSpPr>
              <p:spPr bwMode="auto">
                <a:xfrm>
                  <a:off x="4380" y="1469"/>
                  <a:ext cx="60" cy="74"/>
                </a:xfrm>
                <a:custGeom>
                  <a:avLst/>
                  <a:gdLst>
                    <a:gd name="T0" fmla="*/ 0 w 60"/>
                    <a:gd name="T1" fmla="*/ 0 h 74"/>
                    <a:gd name="T2" fmla="*/ 15 w 60"/>
                    <a:gd name="T3" fmla="*/ 28 h 74"/>
                    <a:gd name="T4" fmla="*/ 36 w 60"/>
                    <a:gd name="T5" fmla="*/ 53 h 74"/>
                    <a:gd name="T6" fmla="*/ 60 w 60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74">
                      <a:moveTo>
                        <a:pt x="0" y="0"/>
                      </a:moveTo>
                      <a:lnTo>
                        <a:pt x="15" y="28"/>
                      </a:lnTo>
                      <a:lnTo>
                        <a:pt x="36" y="53"/>
                      </a:lnTo>
                      <a:lnTo>
                        <a:pt x="60" y="74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0554" name="Group 218"/>
            <p:cNvGrpSpPr>
              <a:grpSpLocks/>
            </p:cNvGrpSpPr>
            <p:nvPr/>
          </p:nvGrpSpPr>
          <p:grpSpPr bwMode="auto">
            <a:xfrm>
              <a:off x="4841" y="2310"/>
              <a:ext cx="250" cy="241"/>
              <a:chOff x="4431" y="1887"/>
              <a:chExt cx="250" cy="241"/>
            </a:xfrm>
          </p:grpSpPr>
          <p:sp>
            <p:nvSpPr>
              <p:cNvPr id="270555" name="Freeform 219"/>
              <p:cNvSpPr>
                <a:spLocks/>
              </p:cNvSpPr>
              <p:nvPr/>
            </p:nvSpPr>
            <p:spPr bwMode="auto">
              <a:xfrm>
                <a:off x="4511" y="2051"/>
                <a:ext cx="166" cy="77"/>
              </a:xfrm>
              <a:custGeom>
                <a:avLst/>
                <a:gdLst>
                  <a:gd name="T0" fmla="*/ 93 w 166"/>
                  <a:gd name="T1" fmla="*/ 25 h 77"/>
                  <a:gd name="T2" fmla="*/ 120 w 166"/>
                  <a:gd name="T3" fmla="*/ 17 h 77"/>
                  <a:gd name="T4" fmla="*/ 152 w 166"/>
                  <a:gd name="T5" fmla="*/ 8 h 77"/>
                  <a:gd name="T6" fmla="*/ 158 w 166"/>
                  <a:gd name="T7" fmla="*/ 6 h 77"/>
                  <a:gd name="T8" fmla="*/ 163 w 166"/>
                  <a:gd name="T9" fmla="*/ 8 h 77"/>
                  <a:gd name="T10" fmla="*/ 165 w 166"/>
                  <a:gd name="T11" fmla="*/ 12 h 77"/>
                  <a:gd name="T12" fmla="*/ 166 w 166"/>
                  <a:gd name="T13" fmla="*/ 17 h 77"/>
                  <a:gd name="T14" fmla="*/ 162 w 166"/>
                  <a:gd name="T15" fmla="*/ 23 h 77"/>
                  <a:gd name="T16" fmla="*/ 138 w 166"/>
                  <a:gd name="T17" fmla="*/ 32 h 77"/>
                  <a:gd name="T18" fmla="*/ 104 w 166"/>
                  <a:gd name="T19" fmla="*/ 37 h 77"/>
                  <a:gd name="T20" fmla="*/ 87 w 166"/>
                  <a:gd name="T21" fmla="*/ 44 h 77"/>
                  <a:gd name="T22" fmla="*/ 97 w 166"/>
                  <a:gd name="T23" fmla="*/ 52 h 77"/>
                  <a:gd name="T24" fmla="*/ 106 w 166"/>
                  <a:gd name="T25" fmla="*/ 56 h 77"/>
                  <a:gd name="T26" fmla="*/ 115 w 166"/>
                  <a:gd name="T27" fmla="*/ 59 h 77"/>
                  <a:gd name="T28" fmla="*/ 127 w 166"/>
                  <a:gd name="T29" fmla="*/ 58 h 77"/>
                  <a:gd name="T30" fmla="*/ 146 w 166"/>
                  <a:gd name="T31" fmla="*/ 57 h 77"/>
                  <a:gd name="T32" fmla="*/ 152 w 166"/>
                  <a:gd name="T33" fmla="*/ 58 h 77"/>
                  <a:gd name="T34" fmla="*/ 156 w 166"/>
                  <a:gd name="T35" fmla="*/ 61 h 77"/>
                  <a:gd name="T36" fmla="*/ 158 w 166"/>
                  <a:gd name="T37" fmla="*/ 65 h 77"/>
                  <a:gd name="T38" fmla="*/ 157 w 166"/>
                  <a:gd name="T39" fmla="*/ 72 h 77"/>
                  <a:gd name="T40" fmla="*/ 153 w 166"/>
                  <a:gd name="T41" fmla="*/ 74 h 77"/>
                  <a:gd name="T42" fmla="*/ 140 w 166"/>
                  <a:gd name="T43" fmla="*/ 76 h 77"/>
                  <a:gd name="T44" fmla="*/ 121 w 166"/>
                  <a:gd name="T45" fmla="*/ 77 h 77"/>
                  <a:gd name="T46" fmla="*/ 98 w 166"/>
                  <a:gd name="T47" fmla="*/ 70 h 77"/>
                  <a:gd name="T48" fmla="*/ 91 w 166"/>
                  <a:gd name="T49" fmla="*/ 65 h 77"/>
                  <a:gd name="T50" fmla="*/ 84 w 166"/>
                  <a:gd name="T51" fmla="*/ 59 h 77"/>
                  <a:gd name="T52" fmla="*/ 78 w 166"/>
                  <a:gd name="T53" fmla="*/ 49 h 77"/>
                  <a:gd name="T54" fmla="*/ 71 w 166"/>
                  <a:gd name="T55" fmla="*/ 61 h 77"/>
                  <a:gd name="T56" fmla="*/ 61 w 166"/>
                  <a:gd name="T57" fmla="*/ 67 h 77"/>
                  <a:gd name="T58" fmla="*/ 45 w 166"/>
                  <a:gd name="T59" fmla="*/ 70 h 77"/>
                  <a:gd name="T60" fmla="*/ 21 w 166"/>
                  <a:gd name="T61" fmla="*/ 66 h 77"/>
                  <a:gd name="T62" fmla="*/ 2 w 166"/>
                  <a:gd name="T63" fmla="*/ 50 h 77"/>
                  <a:gd name="T64" fmla="*/ 0 w 166"/>
                  <a:gd name="T65" fmla="*/ 46 h 77"/>
                  <a:gd name="T66" fmla="*/ 0 w 166"/>
                  <a:gd name="T67" fmla="*/ 42 h 77"/>
                  <a:gd name="T68" fmla="*/ 3 w 166"/>
                  <a:gd name="T69" fmla="*/ 38 h 77"/>
                  <a:gd name="T70" fmla="*/ 9 w 166"/>
                  <a:gd name="T71" fmla="*/ 36 h 77"/>
                  <a:gd name="T72" fmla="*/ 14 w 166"/>
                  <a:gd name="T73" fmla="*/ 37 h 77"/>
                  <a:gd name="T74" fmla="*/ 19 w 166"/>
                  <a:gd name="T75" fmla="*/ 44 h 77"/>
                  <a:gd name="T76" fmla="*/ 29 w 166"/>
                  <a:gd name="T77" fmla="*/ 50 h 77"/>
                  <a:gd name="T78" fmla="*/ 51 w 166"/>
                  <a:gd name="T79" fmla="*/ 54 h 77"/>
                  <a:gd name="T80" fmla="*/ 61 w 166"/>
                  <a:gd name="T81" fmla="*/ 51 h 77"/>
                  <a:gd name="T82" fmla="*/ 67 w 166"/>
                  <a:gd name="T83" fmla="*/ 46 h 77"/>
                  <a:gd name="T84" fmla="*/ 74 w 166"/>
                  <a:gd name="T85" fmla="*/ 41 h 77"/>
                  <a:gd name="T86" fmla="*/ 43 w 166"/>
                  <a:gd name="T87" fmla="*/ 36 h 77"/>
                  <a:gd name="T88" fmla="*/ 25 w 166"/>
                  <a:gd name="T89" fmla="*/ 23 h 77"/>
                  <a:gd name="T90" fmla="*/ 17 w 166"/>
                  <a:gd name="T91" fmla="*/ 13 h 77"/>
                  <a:gd name="T92" fmla="*/ 16 w 166"/>
                  <a:gd name="T93" fmla="*/ 8 h 77"/>
                  <a:gd name="T94" fmla="*/ 20 w 166"/>
                  <a:gd name="T95" fmla="*/ 2 h 77"/>
                  <a:gd name="T96" fmla="*/ 24 w 166"/>
                  <a:gd name="T97" fmla="*/ 0 h 77"/>
                  <a:gd name="T98" fmla="*/ 28 w 166"/>
                  <a:gd name="T99" fmla="*/ 0 h 77"/>
                  <a:gd name="T100" fmla="*/ 32 w 166"/>
                  <a:gd name="T101" fmla="*/ 4 h 77"/>
                  <a:gd name="T102" fmla="*/ 41 w 166"/>
                  <a:gd name="T103" fmla="*/ 13 h 77"/>
                  <a:gd name="T104" fmla="*/ 47 w 166"/>
                  <a:gd name="T105" fmla="*/ 19 h 77"/>
                  <a:gd name="T106" fmla="*/ 55 w 166"/>
                  <a:gd name="T107" fmla="*/ 23 h 77"/>
                  <a:gd name="T108" fmla="*/ 64 w 166"/>
                  <a:gd name="T109" fmla="*/ 27 h 77"/>
                  <a:gd name="T110" fmla="*/ 80 w 166"/>
                  <a:gd name="T111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6" h="77">
                    <a:moveTo>
                      <a:pt x="80" y="34"/>
                    </a:moveTo>
                    <a:lnTo>
                      <a:pt x="84" y="32"/>
                    </a:lnTo>
                    <a:lnTo>
                      <a:pt x="93" y="25"/>
                    </a:lnTo>
                    <a:lnTo>
                      <a:pt x="107" y="19"/>
                    </a:lnTo>
                    <a:lnTo>
                      <a:pt x="107" y="19"/>
                    </a:lnTo>
                    <a:lnTo>
                      <a:pt x="120" y="17"/>
                    </a:lnTo>
                    <a:lnTo>
                      <a:pt x="137" y="14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7"/>
                    </a:lnTo>
                    <a:lnTo>
                      <a:pt x="156" y="6"/>
                    </a:lnTo>
                    <a:lnTo>
                      <a:pt x="158" y="6"/>
                    </a:lnTo>
                    <a:lnTo>
                      <a:pt x="158" y="6"/>
                    </a:lnTo>
                    <a:lnTo>
                      <a:pt x="161" y="7"/>
                    </a:lnTo>
                    <a:lnTo>
                      <a:pt x="163" y="8"/>
                    </a:lnTo>
                    <a:lnTo>
                      <a:pt x="164" y="10"/>
                    </a:lnTo>
                    <a:lnTo>
                      <a:pt x="164" y="10"/>
                    </a:lnTo>
                    <a:lnTo>
                      <a:pt x="165" y="12"/>
                    </a:lnTo>
                    <a:lnTo>
                      <a:pt x="166" y="14"/>
                    </a:lnTo>
                    <a:lnTo>
                      <a:pt x="166" y="17"/>
                    </a:lnTo>
                    <a:lnTo>
                      <a:pt x="166" y="17"/>
                    </a:lnTo>
                    <a:lnTo>
                      <a:pt x="165" y="19"/>
                    </a:lnTo>
                    <a:lnTo>
                      <a:pt x="164" y="21"/>
                    </a:lnTo>
                    <a:lnTo>
                      <a:pt x="162" y="23"/>
                    </a:lnTo>
                    <a:lnTo>
                      <a:pt x="162" y="23"/>
                    </a:lnTo>
                    <a:lnTo>
                      <a:pt x="153" y="29"/>
                    </a:lnTo>
                    <a:lnTo>
                      <a:pt x="138" y="32"/>
                    </a:lnTo>
                    <a:lnTo>
                      <a:pt x="114" y="36"/>
                    </a:lnTo>
                    <a:lnTo>
                      <a:pt x="114" y="36"/>
                    </a:lnTo>
                    <a:lnTo>
                      <a:pt x="104" y="37"/>
                    </a:lnTo>
                    <a:lnTo>
                      <a:pt x="93" y="41"/>
                    </a:lnTo>
                    <a:lnTo>
                      <a:pt x="87" y="44"/>
                    </a:lnTo>
                    <a:lnTo>
                      <a:pt x="87" y="44"/>
                    </a:lnTo>
                    <a:lnTo>
                      <a:pt x="89" y="46"/>
                    </a:lnTo>
                    <a:lnTo>
                      <a:pt x="93" y="49"/>
                    </a:lnTo>
                    <a:lnTo>
                      <a:pt x="97" y="52"/>
                    </a:lnTo>
                    <a:lnTo>
                      <a:pt x="97" y="52"/>
                    </a:lnTo>
                    <a:lnTo>
                      <a:pt x="101" y="54"/>
                    </a:lnTo>
                    <a:lnTo>
                      <a:pt x="106" y="56"/>
                    </a:lnTo>
                    <a:lnTo>
                      <a:pt x="110" y="57"/>
                    </a:lnTo>
                    <a:lnTo>
                      <a:pt x="110" y="57"/>
                    </a:lnTo>
                    <a:lnTo>
                      <a:pt x="115" y="59"/>
                    </a:lnTo>
                    <a:lnTo>
                      <a:pt x="121" y="59"/>
                    </a:lnTo>
                    <a:lnTo>
                      <a:pt x="127" y="58"/>
                    </a:lnTo>
                    <a:lnTo>
                      <a:pt x="127" y="58"/>
                    </a:lnTo>
                    <a:lnTo>
                      <a:pt x="133" y="58"/>
                    </a:lnTo>
                    <a:lnTo>
                      <a:pt x="139" y="57"/>
                    </a:lnTo>
                    <a:lnTo>
                      <a:pt x="146" y="57"/>
                    </a:lnTo>
                    <a:lnTo>
                      <a:pt x="146" y="57"/>
                    </a:lnTo>
                    <a:lnTo>
                      <a:pt x="148" y="57"/>
                    </a:lnTo>
                    <a:lnTo>
                      <a:pt x="152" y="58"/>
                    </a:lnTo>
                    <a:lnTo>
                      <a:pt x="154" y="59"/>
                    </a:lnTo>
                    <a:lnTo>
                      <a:pt x="154" y="59"/>
                    </a:lnTo>
                    <a:lnTo>
                      <a:pt x="156" y="61"/>
                    </a:lnTo>
                    <a:lnTo>
                      <a:pt x="158" y="63"/>
                    </a:lnTo>
                    <a:lnTo>
                      <a:pt x="158" y="65"/>
                    </a:lnTo>
                    <a:lnTo>
                      <a:pt x="158" y="65"/>
                    </a:lnTo>
                    <a:lnTo>
                      <a:pt x="159" y="68"/>
                    </a:lnTo>
                    <a:lnTo>
                      <a:pt x="158" y="70"/>
                    </a:lnTo>
                    <a:lnTo>
                      <a:pt x="157" y="72"/>
                    </a:lnTo>
                    <a:lnTo>
                      <a:pt x="157" y="72"/>
                    </a:lnTo>
                    <a:lnTo>
                      <a:pt x="155" y="73"/>
                    </a:lnTo>
                    <a:lnTo>
                      <a:pt x="153" y="74"/>
                    </a:lnTo>
                    <a:lnTo>
                      <a:pt x="149" y="75"/>
                    </a:lnTo>
                    <a:lnTo>
                      <a:pt x="149" y="75"/>
                    </a:lnTo>
                    <a:lnTo>
                      <a:pt x="140" y="76"/>
                    </a:lnTo>
                    <a:lnTo>
                      <a:pt x="130" y="77"/>
                    </a:lnTo>
                    <a:lnTo>
                      <a:pt x="121" y="77"/>
                    </a:lnTo>
                    <a:lnTo>
                      <a:pt x="121" y="77"/>
                    </a:lnTo>
                    <a:lnTo>
                      <a:pt x="113" y="75"/>
                    </a:lnTo>
                    <a:lnTo>
                      <a:pt x="105" y="73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4" y="68"/>
                    </a:lnTo>
                    <a:lnTo>
                      <a:pt x="91" y="65"/>
                    </a:lnTo>
                    <a:lnTo>
                      <a:pt x="88" y="63"/>
                    </a:lnTo>
                    <a:lnTo>
                      <a:pt x="88" y="63"/>
                    </a:lnTo>
                    <a:lnTo>
                      <a:pt x="84" y="59"/>
                    </a:lnTo>
                    <a:lnTo>
                      <a:pt x="80" y="54"/>
                    </a:lnTo>
                    <a:lnTo>
                      <a:pt x="78" y="49"/>
                    </a:lnTo>
                    <a:lnTo>
                      <a:pt x="78" y="49"/>
                    </a:lnTo>
                    <a:lnTo>
                      <a:pt x="75" y="52"/>
                    </a:lnTo>
                    <a:lnTo>
                      <a:pt x="73" y="57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67" y="64"/>
                    </a:lnTo>
                    <a:lnTo>
                      <a:pt x="61" y="67"/>
                    </a:lnTo>
                    <a:lnTo>
                      <a:pt x="57" y="69"/>
                    </a:lnTo>
                    <a:lnTo>
                      <a:pt x="57" y="69"/>
                    </a:lnTo>
                    <a:lnTo>
                      <a:pt x="45" y="70"/>
                    </a:lnTo>
                    <a:lnTo>
                      <a:pt x="32" y="70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14" y="62"/>
                    </a:lnTo>
                    <a:lnTo>
                      <a:pt x="8" y="56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0" y="49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40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4" y="37"/>
                    </a:lnTo>
                    <a:lnTo>
                      <a:pt x="7" y="36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11" y="36"/>
                    </a:lnTo>
                    <a:lnTo>
                      <a:pt x="14" y="37"/>
                    </a:lnTo>
                    <a:lnTo>
                      <a:pt x="15" y="39"/>
                    </a:lnTo>
                    <a:lnTo>
                      <a:pt x="15" y="39"/>
                    </a:lnTo>
                    <a:lnTo>
                      <a:pt x="19" y="44"/>
                    </a:lnTo>
                    <a:lnTo>
                      <a:pt x="24" y="47"/>
                    </a:lnTo>
                    <a:lnTo>
                      <a:pt x="29" y="50"/>
                    </a:lnTo>
                    <a:lnTo>
                      <a:pt x="29" y="50"/>
                    </a:lnTo>
                    <a:lnTo>
                      <a:pt x="36" y="53"/>
                    </a:lnTo>
                    <a:lnTo>
                      <a:pt x="44" y="54"/>
                    </a:lnTo>
                    <a:lnTo>
                      <a:pt x="51" y="54"/>
                    </a:lnTo>
                    <a:lnTo>
                      <a:pt x="51" y="54"/>
                    </a:lnTo>
                    <a:lnTo>
                      <a:pt x="56" y="53"/>
                    </a:lnTo>
                    <a:lnTo>
                      <a:pt x="61" y="51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67" y="46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4" y="41"/>
                    </a:lnTo>
                    <a:lnTo>
                      <a:pt x="69" y="40"/>
                    </a:lnTo>
                    <a:lnTo>
                      <a:pt x="58" y="40"/>
                    </a:lnTo>
                    <a:lnTo>
                      <a:pt x="43" y="36"/>
                    </a:lnTo>
                    <a:lnTo>
                      <a:pt x="43" y="36"/>
                    </a:lnTo>
                    <a:lnTo>
                      <a:pt x="34" y="31"/>
                    </a:lnTo>
                    <a:lnTo>
                      <a:pt x="25" y="23"/>
                    </a:lnTo>
                    <a:lnTo>
                      <a:pt x="18" y="15"/>
                    </a:lnTo>
                    <a:lnTo>
                      <a:pt x="18" y="15"/>
                    </a:lnTo>
                    <a:lnTo>
                      <a:pt x="17" y="13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7" y="6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1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5" y="7"/>
                    </a:lnTo>
                    <a:lnTo>
                      <a:pt x="37" y="10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44" y="15"/>
                    </a:lnTo>
                    <a:lnTo>
                      <a:pt x="47" y="19"/>
                    </a:lnTo>
                    <a:lnTo>
                      <a:pt x="51" y="21"/>
                    </a:lnTo>
                    <a:lnTo>
                      <a:pt x="51" y="21"/>
                    </a:lnTo>
                    <a:lnTo>
                      <a:pt x="55" y="23"/>
                    </a:lnTo>
                    <a:lnTo>
                      <a:pt x="60" y="25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70" y="28"/>
                    </a:lnTo>
                    <a:lnTo>
                      <a:pt x="77" y="31"/>
                    </a:lnTo>
                    <a:lnTo>
                      <a:pt x="80" y="34"/>
                    </a:lnTo>
                    <a:lnTo>
                      <a:pt x="80" y="34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56" name="Freeform 220"/>
              <p:cNvSpPr>
                <a:spLocks/>
              </p:cNvSpPr>
              <p:nvPr/>
            </p:nvSpPr>
            <p:spPr bwMode="auto">
              <a:xfrm>
                <a:off x="4431" y="1887"/>
                <a:ext cx="250" cy="147"/>
              </a:xfrm>
              <a:custGeom>
                <a:avLst/>
                <a:gdLst>
                  <a:gd name="T0" fmla="*/ 83 w 250"/>
                  <a:gd name="T1" fmla="*/ 144 h 147"/>
                  <a:gd name="T2" fmla="*/ 103 w 250"/>
                  <a:gd name="T3" fmla="*/ 132 h 147"/>
                  <a:gd name="T4" fmla="*/ 122 w 250"/>
                  <a:gd name="T5" fmla="*/ 121 h 147"/>
                  <a:gd name="T6" fmla="*/ 147 w 250"/>
                  <a:gd name="T7" fmla="*/ 121 h 147"/>
                  <a:gd name="T8" fmla="*/ 167 w 250"/>
                  <a:gd name="T9" fmla="*/ 123 h 147"/>
                  <a:gd name="T10" fmla="*/ 191 w 250"/>
                  <a:gd name="T11" fmla="*/ 118 h 147"/>
                  <a:gd name="T12" fmla="*/ 218 w 250"/>
                  <a:gd name="T13" fmla="*/ 104 h 147"/>
                  <a:gd name="T14" fmla="*/ 249 w 250"/>
                  <a:gd name="T15" fmla="*/ 71 h 147"/>
                  <a:gd name="T16" fmla="*/ 250 w 250"/>
                  <a:gd name="T17" fmla="*/ 66 h 147"/>
                  <a:gd name="T18" fmla="*/ 250 w 250"/>
                  <a:gd name="T19" fmla="*/ 62 h 147"/>
                  <a:gd name="T20" fmla="*/ 246 w 250"/>
                  <a:gd name="T21" fmla="*/ 58 h 147"/>
                  <a:gd name="T22" fmla="*/ 240 w 250"/>
                  <a:gd name="T23" fmla="*/ 57 h 147"/>
                  <a:gd name="T24" fmla="*/ 236 w 250"/>
                  <a:gd name="T25" fmla="*/ 59 h 147"/>
                  <a:gd name="T26" fmla="*/ 226 w 250"/>
                  <a:gd name="T27" fmla="*/ 72 h 147"/>
                  <a:gd name="T28" fmla="*/ 207 w 250"/>
                  <a:gd name="T29" fmla="*/ 90 h 147"/>
                  <a:gd name="T30" fmla="*/ 173 w 250"/>
                  <a:gd name="T31" fmla="*/ 108 h 147"/>
                  <a:gd name="T32" fmla="*/ 159 w 250"/>
                  <a:gd name="T33" fmla="*/ 108 h 147"/>
                  <a:gd name="T34" fmla="*/ 145 w 250"/>
                  <a:gd name="T35" fmla="*/ 108 h 147"/>
                  <a:gd name="T36" fmla="*/ 131 w 250"/>
                  <a:gd name="T37" fmla="*/ 107 h 147"/>
                  <a:gd name="T38" fmla="*/ 141 w 250"/>
                  <a:gd name="T39" fmla="*/ 96 h 147"/>
                  <a:gd name="T40" fmla="*/ 157 w 250"/>
                  <a:gd name="T41" fmla="*/ 84 h 147"/>
                  <a:gd name="T42" fmla="*/ 175 w 250"/>
                  <a:gd name="T43" fmla="*/ 74 h 147"/>
                  <a:gd name="T44" fmla="*/ 191 w 250"/>
                  <a:gd name="T45" fmla="*/ 61 h 147"/>
                  <a:gd name="T46" fmla="*/ 211 w 250"/>
                  <a:gd name="T47" fmla="*/ 37 h 147"/>
                  <a:gd name="T48" fmla="*/ 216 w 250"/>
                  <a:gd name="T49" fmla="*/ 18 h 147"/>
                  <a:gd name="T50" fmla="*/ 214 w 250"/>
                  <a:gd name="T51" fmla="*/ 6 h 147"/>
                  <a:gd name="T52" fmla="*/ 211 w 250"/>
                  <a:gd name="T53" fmla="*/ 2 h 147"/>
                  <a:gd name="T54" fmla="*/ 204 w 250"/>
                  <a:gd name="T55" fmla="*/ 0 h 147"/>
                  <a:gd name="T56" fmla="*/ 200 w 250"/>
                  <a:gd name="T57" fmla="*/ 2 h 147"/>
                  <a:gd name="T58" fmla="*/ 198 w 250"/>
                  <a:gd name="T59" fmla="*/ 5 h 147"/>
                  <a:gd name="T60" fmla="*/ 197 w 250"/>
                  <a:gd name="T61" fmla="*/ 10 h 147"/>
                  <a:gd name="T62" fmla="*/ 192 w 250"/>
                  <a:gd name="T63" fmla="*/ 33 h 147"/>
                  <a:gd name="T64" fmla="*/ 182 w 250"/>
                  <a:gd name="T65" fmla="*/ 45 h 147"/>
                  <a:gd name="T66" fmla="*/ 166 w 250"/>
                  <a:gd name="T67" fmla="*/ 58 h 147"/>
                  <a:gd name="T68" fmla="*/ 143 w 250"/>
                  <a:gd name="T69" fmla="*/ 72 h 147"/>
                  <a:gd name="T70" fmla="*/ 120 w 250"/>
                  <a:gd name="T71" fmla="*/ 103 h 147"/>
                  <a:gd name="T72" fmla="*/ 105 w 250"/>
                  <a:gd name="T73" fmla="*/ 95 h 147"/>
                  <a:gd name="T74" fmla="*/ 74 w 250"/>
                  <a:gd name="T75" fmla="*/ 91 h 147"/>
                  <a:gd name="T76" fmla="*/ 52 w 250"/>
                  <a:gd name="T77" fmla="*/ 90 h 147"/>
                  <a:gd name="T78" fmla="*/ 32 w 250"/>
                  <a:gd name="T79" fmla="*/ 86 h 147"/>
                  <a:gd name="T80" fmla="*/ 20 w 250"/>
                  <a:gd name="T81" fmla="*/ 80 h 147"/>
                  <a:gd name="T82" fmla="*/ 12 w 250"/>
                  <a:gd name="T83" fmla="*/ 75 h 147"/>
                  <a:gd name="T84" fmla="*/ 7 w 250"/>
                  <a:gd name="T85" fmla="*/ 74 h 147"/>
                  <a:gd name="T86" fmla="*/ 2 w 250"/>
                  <a:gd name="T87" fmla="*/ 77 h 147"/>
                  <a:gd name="T88" fmla="*/ 0 w 250"/>
                  <a:gd name="T89" fmla="*/ 82 h 147"/>
                  <a:gd name="T90" fmla="*/ 1 w 250"/>
                  <a:gd name="T91" fmla="*/ 86 h 147"/>
                  <a:gd name="T92" fmla="*/ 3 w 250"/>
                  <a:gd name="T93" fmla="*/ 90 h 147"/>
                  <a:gd name="T94" fmla="*/ 47 w 250"/>
                  <a:gd name="T95" fmla="*/ 107 h 147"/>
                  <a:gd name="T96" fmla="*/ 79 w 250"/>
                  <a:gd name="T97" fmla="*/ 108 h 147"/>
                  <a:gd name="T98" fmla="*/ 101 w 250"/>
                  <a:gd name="T99" fmla="*/ 110 h 147"/>
                  <a:gd name="T100" fmla="*/ 115 w 250"/>
                  <a:gd name="T101" fmla="*/ 114 h 147"/>
                  <a:gd name="T102" fmla="*/ 77 w 250"/>
                  <a:gd name="T103" fmla="*/ 127 h 147"/>
                  <a:gd name="T104" fmla="*/ 73 w 250"/>
                  <a:gd name="T105" fmla="*/ 130 h 147"/>
                  <a:gd name="T106" fmla="*/ 71 w 250"/>
                  <a:gd name="T107" fmla="*/ 131 h 147"/>
                  <a:gd name="T108" fmla="*/ 78 w 250"/>
                  <a:gd name="T10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0" h="147">
                    <a:moveTo>
                      <a:pt x="78" y="147"/>
                    </a:moveTo>
                    <a:lnTo>
                      <a:pt x="80" y="145"/>
                    </a:lnTo>
                    <a:lnTo>
                      <a:pt x="83" y="144"/>
                    </a:lnTo>
                    <a:lnTo>
                      <a:pt x="85" y="143"/>
                    </a:lnTo>
                    <a:lnTo>
                      <a:pt x="85" y="143"/>
                    </a:lnTo>
                    <a:lnTo>
                      <a:pt x="103" y="132"/>
                    </a:lnTo>
                    <a:lnTo>
                      <a:pt x="114" y="126"/>
                    </a:lnTo>
                    <a:lnTo>
                      <a:pt x="122" y="121"/>
                    </a:lnTo>
                    <a:lnTo>
                      <a:pt x="122" y="121"/>
                    </a:lnTo>
                    <a:lnTo>
                      <a:pt x="127" y="117"/>
                    </a:lnTo>
                    <a:lnTo>
                      <a:pt x="134" y="117"/>
                    </a:lnTo>
                    <a:lnTo>
                      <a:pt x="147" y="121"/>
                    </a:lnTo>
                    <a:lnTo>
                      <a:pt x="147" y="121"/>
                    </a:lnTo>
                    <a:lnTo>
                      <a:pt x="156" y="123"/>
                    </a:lnTo>
                    <a:lnTo>
                      <a:pt x="167" y="123"/>
                    </a:lnTo>
                    <a:lnTo>
                      <a:pt x="176" y="122"/>
                    </a:lnTo>
                    <a:lnTo>
                      <a:pt x="176" y="122"/>
                    </a:lnTo>
                    <a:lnTo>
                      <a:pt x="191" y="118"/>
                    </a:lnTo>
                    <a:lnTo>
                      <a:pt x="205" y="112"/>
                    </a:lnTo>
                    <a:lnTo>
                      <a:pt x="218" y="104"/>
                    </a:lnTo>
                    <a:lnTo>
                      <a:pt x="218" y="104"/>
                    </a:lnTo>
                    <a:lnTo>
                      <a:pt x="230" y="94"/>
                    </a:lnTo>
                    <a:lnTo>
                      <a:pt x="240" y="83"/>
                    </a:lnTo>
                    <a:lnTo>
                      <a:pt x="249" y="71"/>
                    </a:lnTo>
                    <a:lnTo>
                      <a:pt x="249" y="71"/>
                    </a:lnTo>
                    <a:lnTo>
                      <a:pt x="250" y="69"/>
                    </a:lnTo>
                    <a:lnTo>
                      <a:pt x="250" y="66"/>
                    </a:lnTo>
                    <a:lnTo>
                      <a:pt x="250" y="64"/>
                    </a:lnTo>
                    <a:lnTo>
                      <a:pt x="250" y="64"/>
                    </a:lnTo>
                    <a:lnTo>
                      <a:pt x="250" y="62"/>
                    </a:lnTo>
                    <a:lnTo>
                      <a:pt x="248" y="60"/>
                    </a:lnTo>
                    <a:lnTo>
                      <a:pt x="246" y="58"/>
                    </a:lnTo>
                    <a:lnTo>
                      <a:pt x="246" y="58"/>
                    </a:lnTo>
                    <a:lnTo>
                      <a:pt x="244" y="58"/>
                    </a:lnTo>
                    <a:lnTo>
                      <a:pt x="242" y="57"/>
                    </a:lnTo>
                    <a:lnTo>
                      <a:pt x="240" y="57"/>
                    </a:lnTo>
                    <a:lnTo>
                      <a:pt x="240" y="57"/>
                    </a:lnTo>
                    <a:lnTo>
                      <a:pt x="237" y="58"/>
                    </a:lnTo>
                    <a:lnTo>
                      <a:pt x="236" y="59"/>
                    </a:lnTo>
                    <a:lnTo>
                      <a:pt x="234" y="61"/>
                    </a:lnTo>
                    <a:lnTo>
                      <a:pt x="234" y="61"/>
                    </a:lnTo>
                    <a:lnTo>
                      <a:pt x="226" y="72"/>
                    </a:lnTo>
                    <a:lnTo>
                      <a:pt x="217" y="82"/>
                    </a:lnTo>
                    <a:lnTo>
                      <a:pt x="207" y="90"/>
                    </a:lnTo>
                    <a:lnTo>
                      <a:pt x="207" y="90"/>
                    </a:lnTo>
                    <a:lnTo>
                      <a:pt x="194" y="97"/>
                    </a:lnTo>
                    <a:lnTo>
                      <a:pt x="182" y="104"/>
                    </a:lnTo>
                    <a:lnTo>
                      <a:pt x="173" y="108"/>
                    </a:lnTo>
                    <a:lnTo>
                      <a:pt x="173" y="108"/>
                    </a:lnTo>
                    <a:lnTo>
                      <a:pt x="167" y="108"/>
                    </a:lnTo>
                    <a:lnTo>
                      <a:pt x="159" y="108"/>
                    </a:lnTo>
                    <a:lnTo>
                      <a:pt x="152" y="108"/>
                    </a:lnTo>
                    <a:lnTo>
                      <a:pt x="152" y="108"/>
                    </a:lnTo>
                    <a:lnTo>
                      <a:pt x="145" y="108"/>
                    </a:lnTo>
                    <a:lnTo>
                      <a:pt x="137" y="107"/>
                    </a:lnTo>
                    <a:lnTo>
                      <a:pt x="131" y="107"/>
                    </a:lnTo>
                    <a:lnTo>
                      <a:pt x="131" y="107"/>
                    </a:lnTo>
                    <a:lnTo>
                      <a:pt x="133" y="103"/>
                    </a:lnTo>
                    <a:lnTo>
                      <a:pt x="138" y="99"/>
                    </a:lnTo>
                    <a:lnTo>
                      <a:pt x="141" y="96"/>
                    </a:lnTo>
                    <a:lnTo>
                      <a:pt x="141" y="96"/>
                    </a:lnTo>
                    <a:lnTo>
                      <a:pt x="149" y="89"/>
                    </a:lnTo>
                    <a:lnTo>
                      <a:pt x="157" y="84"/>
                    </a:lnTo>
                    <a:lnTo>
                      <a:pt x="166" y="79"/>
                    </a:lnTo>
                    <a:lnTo>
                      <a:pt x="166" y="79"/>
                    </a:lnTo>
                    <a:lnTo>
                      <a:pt x="175" y="74"/>
                    </a:lnTo>
                    <a:lnTo>
                      <a:pt x="183" y="68"/>
                    </a:lnTo>
                    <a:lnTo>
                      <a:pt x="191" y="61"/>
                    </a:lnTo>
                    <a:lnTo>
                      <a:pt x="191" y="61"/>
                    </a:lnTo>
                    <a:lnTo>
                      <a:pt x="198" y="54"/>
                    </a:lnTo>
                    <a:lnTo>
                      <a:pt x="205" y="46"/>
                    </a:lnTo>
                    <a:lnTo>
                      <a:pt x="211" y="37"/>
                    </a:lnTo>
                    <a:lnTo>
                      <a:pt x="211" y="37"/>
                    </a:lnTo>
                    <a:lnTo>
                      <a:pt x="215" y="28"/>
                    </a:lnTo>
                    <a:lnTo>
                      <a:pt x="216" y="18"/>
                    </a:lnTo>
                    <a:lnTo>
                      <a:pt x="215" y="8"/>
                    </a:lnTo>
                    <a:lnTo>
                      <a:pt x="215" y="8"/>
                    </a:lnTo>
                    <a:lnTo>
                      <a:pt x="214" y="6"/>
                    </a:lnTo>
                    <a:lnTo>
                      <a:pt x="213" y="4"/>
                    </a:lnTo>
                    <a:lnTo>
                      <a:pt x="211" y="2"/>
                    </a:lnTo>
                    <a:lnTo>
                      <a:pt x="211" y="2"/>
                    </a:lnTo>
                    <a:lnTo>
                      <a:pt x="209" y="1"/>
                    </a:lnTo>
                    <a:lnTo>
                      <a:pt x="207" y="0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02" y="1"/>
                    </a:lnTo>
                    <a:lnTo>
                      <a:pt x="200" y="2"/>
                    </a:lnTo>
                    <a:lnTo>
                      <a:pt x="199" y="4"/>
                    </a:lnTo>
                    <a:lnTo>
                      <a:pt x="199" y="4"/>
                    </a:lnTo>
                    <a:lnTo>
                      <a:pt x="198" y="5"/>
                    </a:lnTo>
                    <a:lnTo>
                      <a:pt x="197" y="8"/>
                    </a:lnTo>
                    <a:lnTo>
                      <a:pt x="197" y="10"/>
                    </a:lnTo>
                    <a:lnTo>
                      <a:pt x="197" y="10"/>
                    </a:lnTo>
                    <a:lnTo>
                      <a:pt x="198" y="18"/>
                    </a:lnTo>
                    <a:lnTo>
                      <a:pt x="196" y="26"/>
                    </a:lnTo>
                    <a:lnTo>
                      <a:pt x="192" y="33"/>
                    </a:lnTo>
                    <a:lnTo>
                      <a:pt x="192" y="33"/>
                    </a:lnTo>
                    <a:lnTo>
                      <a:pt x="187" y="39"/>
                    </a:lnTo>
                    <a:lnTo>
                      <a:pt x="182" y="45"/>
                    </a:lnTo>
                    <a:lnTo>
                      <a:pt x="177" y="51"/>
                    </a:lnTo>
                    <a:lnTo>
                      <a:pt x="177" y="51"/>
                    </a:lnTo>
                    <a:lnTo>
                      <a:pt x="166" y="58"/>
                    </a:lnTo>
                    <a:lnTo>
                      <a:pt x="155" y="64"/>
                    </a:lnTo>
                    <a:lnTo>
                      <a:pt x="143" y="72"/>
                    </a:lnTo>
                    <a:lnTo>
                      <a:pt x="143" y="72"/>
                    </a:lnTo>
                    <a:lnTo>
                      <a:pt x="127" y="88"/>
                    </a:lnTo>
                    <a:lnTo>
                      <a:pt x="123" y="99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14" y="102"/>
                    </a:lnTo>
                    <a:lnTo>
                      <a:pt x="105" y="95"/>
                    </a:lnTo>
                    <a:lnTo>
                      <a:pt x="84" y="91"/>
                    </a:lnTo>
                    <a:lnTo>
                      <a:pt x="84" y="91"/>
                    </a:lnTo>
                    <a:lnTo>
                      <a:pt x="74" y="91"/>
                    </a:lnTo>
                    <a:lnTo>
                      <a:pt x="63" y="91"/>
                    </a:lnTo>
                    <a:lnTo>
                      <a:pt x="52" y="90"/>
                    </a:lnTo>
                    <a:lnTo>
                      <a:pt x="52" y="90"/>
                    </a:lnTo>
                    <a:lnTo>
                      <a:pt x="45" y="89"/>
                    </a:lnTo>
                    <a:lnTo>
                      <a:pt x="38" y="87"/>
                    </a:lnTo>
                    <a:lnTo>
                      <a:pt x="32" y="86"/>
                    </a:lnTo>
                    <a:lnTo>
                      <a:pt x="32" y="86"/>
                    </a:lnTo>
                    <a:lnTo>
                      <a:pt x="26" y="83"/>
                    </a:lnTo>
                    <a:lnTo>
                      <a:pt x="20" y="80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2" y="75"/>
                    </a:lnTo>
                    <a:lnTo>
                      <a:pt x="10" y="74"/>
                    </a:lnTo>
                    <a:lnTo>
                      <a:pt x="7" y="74"/>
                    </a:lnTo>
                    <a:lnTo>
                      <a:pt x="7" y="74"/>
                    </a:lnTo>
                    <a:lnTo>
                      <a:pt x="5" y="75"/>
                    </a:lnTo>
                    <a:lnTo>
                      <a:pt x="3" y="76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1" y="80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1" y="86"/>
                    </a:lnTo>
                    <a:lnTo>
                      <a:pt x="2" y="89"/>
                    </a:lnTo>
                    <a:lnTo>
                      <a:pt x="3" y="90"/>
                    </a:lnTo>
                    <a:lnTo>
                      <a:pt x="3" y="90"/>
                    </a:lnTo>
                    <a:lnTo>
                      <a:pt x="17" y="99"/>
                    </a:lnTo>
                    <a:lnTo>
                      <a:pt x="32" y="104"/>
                    </a:lnTo>
                    <a:lnTo>
                      <a:pt x="47" y="107"/>
                    </a:lnTo>
                    <a:lnTo>
                      <a:pt x="47" y="107"/>
                    </a:lnTo>
                    <a:lnTo>
                      <a:pt x="63" y="108"/>
                    </a:lnTo>
                    <a:lnTo>
                      <a:pt x="79" y="108"/>
                    </a:lnTo>
                    <a:lnTo>
                      <a:pt x="95" y="109"/>
                    </a:lnTo>
                    <a:lnTo>
                      <a:pt x="95" y="109"/>
                    </a:lnTo>
                    <a:lnTo>
                      <a:pt x="101" y="110"/>
                    </a:lnTo>
                    <a:lnTo>
                      <a:pt x="110" y="113"/>
                    </a:lnTo>
                    <a:lnTo>
                      <a:pt x="115" y="114"/>
                    </a:lnTo>
                    <a:lnTo>
                      <a:pt x="115" y="114"/>
                    </a:lnTo>
                    <a:lnTo>
                      <a:pt x="109" y="116"/>
                    </a:lnTo>
                    <a:lnTo>
                      <a:pt x="95" y="119"/>
                    </a:lnTo>
                    <a:lnTo>
                      <a:pt x="77" y="127"/>
                    </a:lnTo>
                    <a:lnTo>
                      <a:pt x="77" y="127"/>
                    </a:lnTo>
                    <a:lnTo>
                      <a:pt x="75" y="128"/>
                    </a:lnTo>
                    <a:lnTo>
                      <a:pt x="73" y="130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8" y="147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57" name="Freeform 221"/>
              <p:cNvSpPr>
                <a:spLocks/>
              </p:cNvSpPr>
              <p:nvPr/>
            </p:nvSpPr>
            <p:spPr bwMode="auto">
              <a:xfrm>
                <a:off x="4432" y="2015"/>
                <a:ext cx="77" cy="28"/>
              </a:xfrm>
              <a:custGeom>
                <a:avLst/>
                <a:gdLst>
                  <a:gd name="T0" fmla="*/ 70 w 77"/>
                  <a:gd name="T1" fmla="*/ 3 h 28"/>
                  <a:gd name="T2" fmla="*/ 70 w 77"/>
                  <a:gd name="T3" fmla="*/ 3 h 28"/>
                  <a:gd name="T4" fmla="*/ 67 w 77"/>
                  <a:gd name="T5" fmla="*/ 5 h 28"/>
                  <a:gd name="T6" fmla="*/ 61 w 77"/>
                  <a:gd name="T7" fmla="*/ 7 h 28"/>
                  <a:gd name="T8" fmla="*/ 60 w 77"/>
                  <a:gd name="T9" fmla="*/ 7 h 28"/>
                  <a:gd name="T10" fmla="*/ 59 w 77"/>
                  <a:gd name="T11" fmla="*/ 7 h 28"/>
                  <a:gd name="T12" fmla="*/ 56 w 77"/>
                  <a:gd name="T13" fmla="*/ 8 h 28"/>
                  <a:gd name="T14" fmla="*/ 50 w 77"/>
                  <a:gd name="T15" fmla="*/ 10 h 28"/>
                  <a:gd name="T16" fmla="*/ 43 w 77"/>
                  <a:gd name="T17" fmla="*/ 10 h 28"/>
                  <a:gd name="T18" fmla="*/ 30 w 77"/>
                  <a:gd name="T19" fmla="*/ 8 h 28"/>
                  <a:gd name="T20" fmla="*/ 23 w 77"/>
                  <a:gd name="T21" fmla="*/ 5 h 28"/>
                  <a:gd name="T22" fmla="*/ 11 w 77"/>
                  <a:gd name="T23" fmla="*/ 1 h 28"/>
                  <a:gd name="T24" fmla="*/ 9 w 77"/>
                  <a:gd name="T25" fmla="*/ 0 h 28"/>
                  <a:gd name="T26" fmla="*/ 4 w 77"/>
                  <a:gd name="T27" fmla="*/ 1 h 28"/>
                  <a:gd name="T28" fmla="*/ 2 w 77"/>
                  <a:gd name="T29" fmla="*/ 3 h 28"/>
                  <a:gd name="T30" fmla="*/ 0 w 77"/>
                  <a:gd name="T31" fmla="*/ 7 h 28"/>
                  <a:gd name="T32" fmla="*/ 0 w 77"/>
                  <a:gd name="T33" fmla="*/ 9 h 28"/>
                  <a:gd name="T34" fmla="*/ 1 w 77"/>
                  <a:gd name="T35" fmla="*/ 14 h 28"/>
                  <a:gd name="T36" fmla="*/ 2 w 77"/>
                  <a:gd name="T37" fmla="*/ 16 h 28"/>
                  <a:gd name="T38" fmla="*/ 6 w 77"/>
                  <a:gd name="T39" fmla="*/ 18 h 28"/>
                  <a:gd name="T40" fmla="*/ 14 w 77"/>
                  <a:gd name="T41" fmla="*/ 21 h 28"/>
                  <a:gd name="T42" fmla="*/ 30 w 77"/>
                  <a:gd name="T43" fmla="*/ 26 h 28"/>
                  <a:gd name="T44" fmla="*/ 38 w 77"/>
                  <a:gd name="T45" fmla="*/ 27 h 28"/>
                  <a:gd name="T46" fmla="*/ 54 w 77"/>
                  <a:gd name="T47" fmla="*/ 27 h 28"/>
                  <a:gd name="T48" fmla="*/ 57 w 77"/>
                  <a:gd name="T49" fmla="*/ 26 h 28"/>
                  <a:gd name="T50" fmla="*/ 64 w 77"/>
                  <a:gd name="T51" fmla="*/ 24 h 28"/>
                  <a:gd name="T52" fmla="*/ 65 w 77"/>
                  <a:gd name="T53" fmla="*/ 24 h 28"/>
                  <a:gd name="T54" fmla="*/ 67 w 77"/>
                  <a:gd name="T55" fmla="*/ 23 h 28"/>
                  <a:gd name="T56" fmla="*/ 70 w 77"/>
                  <a:gd name="T57" fmla="*/ 22 h 28"/>
                  <a:gd name="T58" fmla="*/ 76 w 77"/>
                  <a:gd name="T59" fmla="*/ 19 h 28"/>
                  <a:gd name="T60" fmla="*/ 77 w 77"/>
                  <a:gd name="T61" fmla="*/ 19 h 28"/>
                  <a:gd name="T62" fmla="*/ 77 w 77"/>
                  <a:gd name="T63" fmla="*/ 19 h 28"/>
                  <a:gd name="T64" fmla="*/ 76 w 77"/>
                  <a:gd name="T65" fmla="*/ 12 h 28"/>
                  <a:gd name="T66" fmla="*/ 70 w 77"/>
                  <a:gd name="T67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7" h="28">
                    <a:moveTo>
                      <a:pt x="70" y="3"/>
                    </a:moveTo>
                    <a:lnTo>
                      <a:pt x="70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67" y="5"/>
                    </a:lnTo>
                    <a:lnTo>
                      <a:pt x="64" y="6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6" y="8"/>
                    </a:lnTo>
                    <a:lnTo>
                      <a:pt x="53" y="9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43" y="10"/>
                    </a:lnTo>
                    <a:lnTo>
                      <a:pt x="37" y="9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3" y="5"/>
                    </a:lnTo>
                    <a:lnTo>
                      <a:pt x="17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4" y="21"/>
                    </a:lnTo>
                    <a:lnTo>
                      <a:pt x="22" y="24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8" y="27"/>
                    </a:lnTo>
                    <a:lnTo>
                      <a:pt x="46" y="28"/>
                    </a:lnTo>
                    <a:lnTo>
                      <a:pt x="54" y="27"/>
                    </a:lnTo>
                    <a:lnTo>
                      <a:pt x="54" y="27"/>
                    </a:lnTo>
                    <a:lnTo>
                      <a:pt x="57" y="26"/>
                    </a:lnTo>
                    <a:lnTo>
                      <a:pt x="61" y="25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5" y="24"/>
                    </a:lnTo>
                    <a:lnTo>
                      <a:pt x="66" y="24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70" y="22"/>
                    </a:lnTo>
                    <a:lnTo>
                      <a:pt x="73" y="21"/>
                    </a:lnTo>
                    <a:lnTo>
                      <a:pt x="76" y="19"/>
                    </a:lnTo>
                    <a:lnTo>
                      <a:pt x="76" y="19"/>
                    </a:lnTo>
                    <a:lnTo>
                      <a:pt x="77" y="19"/>
                    </a:lnTo>
                    <a:lnTo>
                      <a:pt x="77" y="19"/>
                    </a:lnTo>
                    <a:lnTo>
                      <a:pt x="77" y="19"/>
                    </a:lnTo>
                    <a:lnTo>
                      <a:pt x="77" y="19"/>
                    </a:lnTo>
                    <a:lnTo>
                      <a:pt x="76" y="12"/>
                    </a:lnTo>
                    <a:lnTo>
                      <a:pt x="73" y="6"/>
                    </a:lnTo>
                    <a:lnTo>
                      <a:pt x="70" y="3"/>
                    </a:lnTo>
                    <a:lnTo>
                      <a:pt x="70" y="3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558" name="Group 222"/>
            <p:cNvGrpSpPr>
              <a:grpSpLocks/>
            </p:cNvGrpSpPr>
            <p:nvPr/>
          </p:nvGrpSpPr>
          <p:grpSpPr bwMode="auto">
            <a:xfrm>
              <a:off x="4828" y="1684"/>
              <a:ext cx="267" cy="236"/>
              <a:chOff x="4418" y="1261"/>
              <a:chExt cx="267" cy="236"/>
            </a:xfrm>
          </p:grpSpPr>
          <p:sp>
            <p:nvSpPr>
              <p:cNvPr id="270559" name="Freeform 223"/>
              <p:cNvSpPr>
                <a:spLocks/>
              </p:cNvSpPr>
              <p:nvPr/>
            </p:nvSpPr>
            <p:spPr bwMode="auto">
              <a:xfrm>
                <a:off x="4418" y="1261"/>
                <a:ext cx="198" cy="194"/>
              </a:xfrm>
              <a:custGeom>
                <a:avLst/>
                <a:gdLst>
                  <a:gd name="T0" fmla="*/ 91 w 198"/>
                  <a:gd name="T1" fmla="*/ 125 h 194"/>
                  <a:gd name="T2" fmla="*/ 96 w 198"/>
                  <a:gd name="T3" fmla="*/ 112 h 194"/>
                  <a:gd name="T4" fmla="*/ 109 w 198"/>
                  <a:gd name="T5" fmla="*/ 107 h 194"/>
                  <a:gd name="T6" fmla="*/ 126 w 198"/>
                  <a:gd name="T7" fmla="*/ 89 h 194"/>
                  <a:gd name="T8" fmla="*/ 142 w 198"/>
                  <a:gd name="T9" fmla="*/ 76 h 194"/>
                  <a:gd name="T10" fmla="*/ 164 w 198"/>
                  <a:gd name="T11" fmla="*/ 62 h 194"/>
                  <a:gd name="T12" fmla="*/ 193 w 198"/>
                  <a:gd name="T13" fmla="*/ 49 h 194"/>
                  <a:gd name="T14" fmla="*/ 198 w 198"/>
                  <a:gd name="T15" fmla="*/ 44 h 194"/>
                  <a:gd name="T16" fmla="*/ 198 w 198"/>
                  <a:gd name="T17" fmla="*/ 40 h 194"/>
                  <a:gd name="T18" fmla="*/ 196 w 198"/>
                  <a:gd name="T19" fmla="*/ 35 h 194"/>
                  <a:gd name="T20" fmla="*/ 193 w 198"/>
                  <a:gd name="T21" fmla="*/ 33 h 194"/>
                  <a:gd name="T22" fmla="*/ 182 w 198"/>
                  <a:gd name="T23" fmla="*/ 33 h 194"/>
                  <a:gd name="T24" fmla="*/ 154 w 198"/>
                  <a:gd name="T25" fmla="*/ 47 h 194"/>
                  <a:gd name="T26" fmla="*/ 133 w 198"/>
                  <a:gd name="T27" fmla="*/ 60 h 194"/>
                  <a:gd name="T28" fmla="*/ 114 w 198"/>
                  <a:gd name="T29" fmla="*/ 76 h 194"/>
                  <a:gd name="T30" fmla="*/ 102 w 198"/>
                  <a:gd name="T31" fmla="*/ 91 h 194"/>
                  <a:gd name="T32" fmla="*/ 93 w 198"/>
                  <a:gd name="T33" fmla="*/ 99 h 194"/>
                  <a:gd name="T34" fmla="*/ 87 w 198"/>
                  <a:gd name="T35" fmla="*/ 85 h 194"/>
                  <a:gd name="T36" fmla="*/ 102 w 198"/>
                  <a:gd name="T37" fmla="*/ 53 h 194"/>
                  <a:gd name="T38" fmla="*/ 141 w 198"/>
                  <a:gd name="T39" fmla="*/ 17 h 194"/>
                  <a:gd name="T40" fmla="*/ 145 w 198"/>
                  <a:gd name="T41" fmla="*/ 14 h 194"/>
                  <a:gd name="T42" fmla="*/ 146 w 198"/>
                  <a:gd name="T43" fmla="*/ 10 h 194"/>
                  <a:gd name="T44" fmla="*/ 145 w 198"/>
                  <a:gd name="T45" fmla="*/ 6 h 194"/>
                  <a:gd name="T46" fmla="*/ 140 w 198"/>
                  <a:gd name="T47" fmla="*/ 1 h 194"/>
                  <a:gd name="T48" fmla="*/ 136 w 198"/>
                  <a:gd name="T49" fmla="*/ 0 h 194"/>
                  <a:gd name="T50" fmla="*/ 119 w 198"/>
                  <a:gd name="T51" fmla="*/ 10 h 194"/>
                  <a:gd name="T52" fmla="*/ 93 w 198"/>
                  <a:gd name="T53" fmla="*/ 35 h 194"/>
                  <a:gd name="T54" fmla="*/ 73 w 198"/>
                  <a:gd name="T55" fmla="*/ 79 h 194"/>
                  <a:gd name="T56" fmla="*/ 76 w 198"/>
                  <a:gd name="T57" fmla="*/ 98 h 194"/>
                  <a:gd name="T58" fmla="*/ 70 w 198"/>
                  <a:gd name="T59" fmla="*/ 107 h 194"/>
                  <a:gd name="T60" fmla="*/ 54 w 198"/>
                  <a:gd name="T61" fmla="*/ 109 h 194"/>
                  <a:gd name="T62" fmla="*/ 20 w 198"/>
                  <a:gd name="T63" fmla="*/ 141 h 194"/>
                  <a:gd name="T64" fmla="*/ 5 w 198"/>
                  <a:gd name="T65" fmla="*/ 166 h 194"/>
                  <a:gd name="T66" fmla="*/ 0 w 198"/>
                  <a:gd name="T67" fmla="*/ 184 h 194"/>
                  <a:gd name="T68" fmla="*/ 0 w 198"/>
                  <a:gd name="T69" fmla="*/ 188 h 194"/>
                  <a:gd name="T70" fmla="*/ 6 w 198"/>
                  <a:gd name="T71" fmla="*/ 193 h 194"/>
                  <a:gd name="T72" fmla="*/ 10 w 198"/>
                  <a:gd name="T73" fmla="*/ 194 h 194"/>
                  <a:gd name="T74" fmla="*/ 14 w 198"/>
                  <a:gd name="T75" fmla="*/ 191 h 194"/>
                  <a:gd name="T76" fmla="*/ 17 w 198"/>
                  <a:gd name="T77" fmla="*/ 188 h 194"/>
                  <a:gd name="T78" fmla="*/ 21 w 198"/>
                  <a:gd name="T79" fmla="*/ 176 h 194"/>
                  <a:gd name="T80" fmla="*/ 24 w 198"/>
                  <a:gd name="T81" fmla="*/ 167 h 194"/>
                  <a:gd name="T82" fmla="*/ 33 w 198"/>
                  <a:gd name="T83" fmla="*/ 154 h 194"/>
                  <a:gd name="T84" fmla="*/ 48 w 198"/>
                  <a:gd name="T85" fmla="*/ 138 h 194"/>
                  <a:gd name="T86" fmla="*/ 81 w 198"/>
                  <a:gd name="T87" fmla="*/ 113 h 194"/>
                  <a:gd name="T88" fmla="*/ 69 w 198"/>
                  <a:gd name="T89" fmla="*/ 14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8" h="194">
                    <a:moveTo>
                      <a:pt x="79" y="169"/>
                    </a:moveTo>
                    <a:lnTo>
                      <a:pt x="89" y="144"/>
                    </a:lnTo>
                    <a:lnTo>
                      <a:pt x="91" y="125"/>
                    </a:lnTo>
                    <a:lnTo>
                      <a:pt x="92" y="114"/>
                    </a:lnTo>
                    <a:lnTo>
                      <a:pt x="92" y="114"/>
                    </a:lnTo>
                    <a:lnTo>
                      <a:pt x="96" y="112"/>
                    </a:lnTo>
                    <a:lnTo>
                      <a:pt x="103" y="110"/>
                    </a:lnTo>
                    <a:lnTo>
                      <a:pt x="109" y="107"/>
                    </a:lnTo>
                    <a:lnTo>
                      <a:pt x="109" y="107"/>
                    </a:lnTo>
                    <a:lnTo>
                      <a:pt x="114" y="101"/>
                    </a:lnTo>
                    <a:lnTo>
                      <a:pt x="120" y="95"/>
                    </a:lnTo>
                    <a:lnTo>
                      <a:pt x="126" y="89"/>
                    </a:lnTo>
                    <a:lnTo>
                      <a:pt x="126" y="89"/>
                    </a:lnTo>
                    <a:lnTo>
                      <a:pt x="133" y="82"/>
                    </a:lnTo>
                    <a:lnTo>
                      <a:pt x="142" y="76"/>
                    </a:lnTo>
                    <a:lnTo>
                      <a:pt x="151" y="69"/>
                    </a:lnTo>
                    <a:lnTo>
                      <a:pt x="151" y="69"/>
                    </a:lnTo>
                    <a:lnTo>
                      <a:pt x="164" y="62"/>
                    </a:lnTo>
                    <a:lnTo>
                      <a:pt x="179" y="54"/>
                    </a:lnTo>
                    <a:lnTo>
                      <a:pt x="193" y="49"/>
                    </a:lnTo>
                    <a:lnTo>
                      <a:pt x="193" y="49"/>
                    </a:lnTo>
                    <a:lnTo>
                      <a:pt x="195" y="48"/>
                    </a:lnTo>
                    <a:lnTo>
                      <a:pt x="197" y="46"/>
                    </a:lnTo>
                    <a:lnTo>
                      <a:pt x="198" y="44"/>
                    </a:lnTo>
                    <a:lnTo>
                      <a:pt x="198" y="44"/>
                    </a:lnTo>
                    <a:lnTo>
                      <a:pt x="198" y="42"/>
                    </a:lnTo>
                    <a:lnTo>
                      <a:pt x="198" y="40"/>
                    </a:lnTo>
                    <a:lnTo>
                      <a:pt x="198" y="37"/>
                    </a:lnTo>
                    <a:lnTo>
                      <a:pt x="198" y="37"/>
                    </a:lnTo>
                    <a:lnTo>
                      <a:pt x="196" y="35"/>
                    </a:lnTo>
                    <a:lnTo>
                      <a:pt x="195" y="34"/>
                    </a:lnTo>
                    <a:lnTo>
                      <a:pt x="193" y="33"/>
                    </a:lnTo>
                    <a:lnTo>
                      <a:pt x="193" y="33"/>
                    </a:lnTo>
                    <a:lnTo>
                      <a:pt x="190" y="32"/>
                    </a:lnTo>
                    <a:lnTo>
                      <a:pt x="186" y="33"/>
                    </a:lnTo>
                    <a:lnTo>
                      <a:pt x="182" y="33"/>
                    </a:lnTo>
                    <a:lnTo>
                      <a:pt x="182" y="33"/>
                    </a:lnTo>
                    <a:lnTo>
                      <a:pt x="169" y="40"/>
                    </a:lnTo>
                    <a:lnTo>
                      <a:pt x="154" y="47"/>
                    </a:lnTo>
                    <a:lnTo>
                      <a:pt x="142" y="54"/>
                    </a:lnTo>
                    <a:lnTo>
                      <a:pt x="142" y="54"/>
                    </a:lnTo>
                    <a:lnTo>
                      <a:pt x="133" y="60"/>
                    </a:lnTo>
                    <a:lnTo>
                      <a:pt x="123" y="67"/>
                    </a:lnTo>
                    <a:lnTo>
                      <a:pt x="114" y="76"/>
                    </a:lnTo>
                    <a:lnTo>
                      <a:pt x="114" y="76"/>
                    </a:lnTo>
                    <a:lnTo>
                      <a:pt x="111" y="81"/>
                    </a:lnTo>
                    <a:lnTo>
                      <a:pt x="107" y="86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99" y="95"/>
                    </a:lnTo>
                    <a:lnTo>
                      <a:pt x="93" y="99"/>
                    </a:lnTo>
                    <a:lnTo>
                      <a:pt x="89" y="103"/>
                    </a:lnTo>
                    <a:lnTo>
                      <a:pt x="89" y="103"/>
                    </a:lnTo>
                    <a:lnTo>
                      <a:pt x="87" y="85"/>
                    </a:lnTo>
                    <a:lnTo>
                      <a:pt x="93" y="69"/>
                    </a:lnTo>
                    <a:lnTo>
                      <a:pt x="102" y="53"/>
                    </a:lnTo>
                    <a:lnTo>
                      <a:pt x="102" y="53"/>
                    </a:lnTo>
                    <a:lnTo>
                      <a:pt x="114" y="40"/>
                    </a:lnTo>
                    <a:lnTo>
                      <a:pt x="127" y="27"/>
                    </a:lnTo>
                    <a:lnTo>
                      <a:pt x="141" y="17"/>
                    </a:lnTo>
                    <a:lnTo>
                      <a:pt x="141" y="17"/>
                    </a:lnTo>
                    <a:lnTo>
                      <a:pt x="143" y="16"/>
                    </a:lnTo>
                    <a:lnTo>
                      <a:pt x="145" y="14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46" y="10"/>
                    </a:lnTo>
                    <a:lnTo>
                      <a:pt x="146" y="8"/>
                    </a:lnTo>
                    <a:lnTo>
                      <a:pt x="145" y="6"/>
                    </a:lnTo>
                    <a:lnTo>
                      <a:pt x="145" y="6"/>
                    </a:lnTo>
                    <a:lnTo>
                      <a:pt x="144" y="4"/>
                    </a:lnTo>
                    <a:lnTo>
                      <a:pt x="143" y="2"/>
                    </a:lnTo>
                    <a:lnTo>
                      <a:pt x="140" y="1"/>
                    </a:lnTo>
                    <a:lnTo>
                      <a:pt x="140" y="1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1"/>
                    </a:lnTo>
                    <a:lnTo>
                      <a:pt x="134" y="1"/>
                    </a:lnTo>
                    <a:lnTo>
                      <a:pt x="119" y="10"/>
                    </a:lnTo>
                    <a:lnTo>
                      <a:pt x="105" y="22"/>
                    </a:lnTo>
                    <a:lnTo>
                      <a:pt x="93" y="35"/>
                    </a:lnTo>
                    <a:lnTo>
                      <a:pt x="93" y="35"/>
                    </a:lnTo>
                    <a:lnTo>
                      <a:pt x="83" y="49"/>
                    </a:lnTo>
                    <a:lnTo>
                      <a:pt x="76" y="62"/>
                    </a:lnTo>
                    <a:lnTo>
                      <a:pt x="73" y="79"/>
                    </a:lnTo>
                    <a:lnTo>
                      <a:pt x="73" y="79"/>
                    </a:lnTo>
                    <a:lnTo>
                      <a:pt x="74" y="90"/>
                    </a:lnTo>
                    <a:lnTo>
                      <a:pt x="76" y="98"/>
                    </a:lnTo>
                    <a:lnTo>
                      <a:pt x="76" y="104"/>
                    </a:lnTo>
                    <a:lnTo>
                      <a:pt x="76" y="104"/>
                    </a:lnTo>
                    <a:lnTo>
                      <a:pt x="70" y="107"/>
                    </a:lnTo>
                    <a:lnTo>
                      <a:pt x="62" y="108"/>
                    </a:lnTo>
                    <a:lnTo>
                      <a:pt x="54" y="109"/>
                    </a:lnTo>
                    <a:lnTo>
                      <a:pt x="54" y="109"/>
                    </a:lnTo>
                    <a:lnTo>
                      <a:pt x="42" y="118"/>
                    </a:lnTo>
                    <a:lnTo>
                      <a:pt x="31" y="129"/>
                    </a:lnTo>
                    <a:lnTo>
                      <a:pt x="20" y="141"/>
                    </a:lnTo>
                    <a:lnTo>
                      <a:pt x="20" y="141"/>
                    </a:lnTo>
                    <a:lnTo>
                      <a:pt x="11" y="153"/>
                    </a:lnTo>
                    <a:lnTo>
                      <a:pt x="5" y="166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2" y="190"/>
                    </a:lnTo>
                    <a:lnTo>
                      <a:pt x="3" y="191"/>
                    </a:lnTo>
                    <a:lnTo>
                      <a:pt x="6" y="193"/>
                    </a:lnTo>
                    <a:lnTo>
                      <a:pt x="6" y="193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3" y="193"/>
                    </a:lnTo>
                    <a:lnTo>
                      <a:pt x="13" y="193"/>
                    </a:lnTo>
                    <a:lnTo>
                      <a:pt x="14" y="191"/>
                    </a:lnTo>
                    <a:lnTo>
                      <a:pt x="16" y="190"/>
                    </a:lnTo>
                    <a:lnTo>
                      <a:pt x="17" y="188"/>
                    </a:lnTo>
                    <a:lnTo>
                      <a:pt x="17" y="188"/>
                    </a:lnTo>
                    <a:lnTo>
                      <a:pt x="18" y="184"/>
                    </a:lnTo>
                    <a:lnTo>
                      <a:pt x="20" y="179"/>
                    </a:lnTo>
                    <a:lnTo>
                      <a:pt x="21" y="176"/>
                    </a:lnTo>
                    <a:lnTo>
                      <a:pt x="21" y="176"/>
                    </a:lnTo>
                    <a:lnTo>
                      <a:pt x="23" y="171"/>
                    </a:lnTo>
                    <a:lnTo>
                      <a:pt x="24" y="167"/>
                    </a:lnTo>
                    <a:lnTo>
                      <a:pt x="26" y="163"/>
                    </a:lnTo>
                    <a:lnTo>
                      <a:pt x="26" y="163"/>
                    </a:lnTo>
                    <a:lnTo>
                      <a:pt x="33" y="154"/>
                    </a:lnTo>
                    <a:lnTo>
                      <a:pt x="40" y="146"/>
                    </a:lnTo>
                    <a:lnTo>
                      <a:pt x="48" y="138"/>
                    </a:lnTo>
                    <a:lnTo>
                      <a:pt x="48" y="138"/>
                    </a:lnTo>
                    <a:lnTo>
                      <a:pt x="58" y="129"/>
                    </a:lnTo>
                    <a:lnTo>
                      <a:pt x="69" y="120"/>
                    </a:lnTo>
                    <a:lnTo>
                      <a:pt x="81" y="113"/>
                    </a:lnTo>
                    <a:lnTo>
                      <a:pt x="81" y="113"/>
                    </a:lnTo>
                    <a:lnTo>
                      <a:pt x="77" y="130"/>
                    </a:lnTo>
                    <a:lnTo>
                      <a:pt x="69" y="148"/>
                    </a:lnTo>
                    <a:lnTo>
                      <a:pt x="62" y="163"/>
                    </a:lnTo>
                    <a:lnTo>
                      <a:pt x="79" y="169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60" name="Freeform 224"/>
              <p:cNvSpPr>
                <a:spLocks/>
              </p:cNvSpPr>
              <p:nvPr/>
            </p:nvSpPr>
            <p:spPr bwMode="auto">
              <a:xfrm>
                <a:off x="4450" y="1424"/>
                <a:ext cx="47" cy="69"/>
              </a:xfrm>
              <a:custGeom>
                <a:avLst/>
                <a:gdLst>
                  <a:gd name="T0" fmla="*/ 47 w 47"/>
                  <a:gd name="T1" fmla="*/ 6 h 69"/>
                  <a:gd name="T2" fmla="*/ 39 w 47"/>
                  <a:gd name="T3" fmla="*/ 21 h 69"/>
                  <a:gd name="T4" fmla="*/ 30 w 47"/>
                  <a:gd name="T5" fmla="*/ 36 h 69"/>
                  <a:gd name="T6" fmla="*/ 22 w 47"/>
                  <a:gd name="T7" fmla="*/ 51 h 69"/>
                  <a:gd name="T8" fmla="*/ 22 w 47"/>
                  <a:gd name="T9" fmla="*/ 51 h 69"/>
                  <a:gd name="T10" fmla="*/ 21 w 47"/>
                  <a:gd name="T11" fmla="*/ 53 h 69"/>
                  <a:gd name="T12" fmla="*/ 20 w 47"/>
                  <a:gd name="T13" fmla="*/ 55 h 69"/>
                  <a:gd name="T14" fmla="*/ 19 w 47"/>
                  <a:gd name="T15" fmla="*/ 57 h 69"/>
                  <a:gd name="T16" fmla="*/ 19 w 47"/>
                  <a:gd name="T17" fmla="*/ 57 h 69"/>
                  <a:gd name="T18" fmla="*/ 19 w 47"/>
                  <a:gd name="T19" fmla="*/ 58 h 69"/>
                  <a:gd name="T20" fmla="*/ 18 w 47"/>
                  <a:gd name="T21" fmla="*/ 60 h 69"/>
                  <a:gd name="T22" fmla="*/ 18 w 47"/>
                  <a:gd name="T23" fmla="*/ 62 h 69"/>
                  <a:gd name="T24" fmla="*/ 18 w 47"/>
                  <a:gd name="T25" fmla="*/ 62 h 69"/>
                  <a:gd name="T26" fmla="*/ 17 w 47"/>
                  <a:gd name="T27" fmla="*/ 65 h 69"/>
                  <a:gd name="T28" fmla="*/ 16 w 47"/>
                  <a:gd name="T29" fmla="*/ 66 h 69"/>
                  <a:gd name="T30" fmla="*/ 14 w 47"/>
                  <a:gd name="T31" fmla="*/ 68 h 69"/>
                  <a:gd name="T32" fmla="*/ 14 w 47"/>
                  <a:gd name="T33" fmla="*/ 68 h 69"/>
                  <a:gd name="T34" fmla="*/ 12 w 47"/>
                  <a:gd name="T35" fmla="*/ 69 h 69"/>
                  <a:gd name="T36" fmla="*/ 9 w 47"/>
                  <a:gd name="T37" fmla="*/ 69 h 69"/>
                  <a:gd name="T38" fmla="*/ 7 w 47"/>
                  <a:gd name="T39" fmla="*/ 69 h 69"/>
                  <a:gd name="T40" fmla="*/ 7 w 47"/>
                  <a:gd name="T41" fmla="*/ 69 h 69"/>
                  <a:gd name="T42" fmla="*/ 5 w 47"/>
                  <a:gd name="T43" fmla="*/ 68 h 69"/>
                  <a:gd name="T44" fmla="*/ 3 w 47"/>
                  <a:gd name="T45" fmla="*/ 67 h 69"/>
                  <a:gd name="T46" fmla="*/ 2 w 47"/>
                  <a:gd name="T47" fmla="*/ 65 h 69"/>
                  <a:gd name="T48" fmla="*/ 2 w 47"/>
                  <a:gd name="T49" fmla="*/ 65 h 69"/>
                  <a:gd name="T50" fmla="*/ 1 w 47"/>
                  <a:gd name="T51" fmla="*/ 62 h 69"/>
                  <a:gd name="T52" fmla="*/ 0 w 47"/>
                  <a:gd name="T53" fmla="*/ 60 h 69"/>
                  <a:gd name="T54" fmla="*/ 1 w 47"/>
                  <a:gd name="T55" fmla="*/ 58 h 69"/>
                  <a:gd name="T56" fmla="*/ 1 w 47"/>
                  <a:gd name="T57" fmla="*/ 58 h 69"/>
                  <a:gd name="T58" fmla="*/ 1 w 47"/>
                  <a:gd name="T59" fmla="*/ 55 h 69"/>
                  <a:gd name="T60" fmla="*/ 2 w 47"/>
                  <a:gd name="T61" fmla="*/ 52 h 69"/>
                  <a:gd name="T62" fmla="*/ 3 w 47"/>
                  <a:gd name="T63" fmla="*/ 49 h 69"/>
                  <a:gd name="T64" fmla="*/ 3 w 47"/>
                  <a:gd name="T65" fmla="*/ 49 h 69"/>
                  <a:gd name="T66" fmla="*/ 4 w 47"/>
                  <a:gd name="T67" fmla="*/ 46 h 69"/>
                  <a:gd name="T68" fmla="*/ 6 w 47"/>
                  <a:gd name="T69" fmla="*/ 43 h 69"/>
                  <a:gd name="T70" fmla="*/ 8 w 47"/>
                  <a:gd name="T71" fmla="*/ 41 h 69"/>
                  <a:gd name="T72" fmla="*/ 8 w 47"/>
                  <a:gd name="T73" fmla="*/ 41 h 69"/>
                  <a:gd name="T74" fmla="*/ 14 w 47"/>
                  <a:gd name="T75" fmla="*/ 27 h 69"/>
                  <a:gd name="T76" fmla="*/ 22 w 47"/>
                  <a:gd name="T77" fmla="*/ 14 h 69"/>
                  <a:gd name="T78" fmla="*/ 30 w 47"/>
                  <a:gd name="T79" fmla="*/ 0 h 69"/>
                  <a:gd name="T80" fmla="*/ 30 w 47"/>
                  <a:gd name="T81" fmla="*/ 0 h 69"/>
                  <a:gd name="T82" fmla="*/ 35 w 47"/>
                  <a:gd name="T83" fmla="*/ 1 h 69"/>
                  <a:gd name="T84" fmla="*/ 41 w 47"/>
                  <a:gd name="T85" fmla="*/ 1 h 69"/>
                  <a:gd name="T86" fmla="*/ 47 w 47"/>
                  <a:gd name="T87" fmla="*/ 6 h 69"/>
                  <a:gd name="T88" fmla="*/ 47 w 47"/>
                  <a:gd name="T89" fmla="*/ 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" h="69">
                    <a:moveTo>
                      <a:pt x="47" y="6"/>
                    </a:moveTo>
                    <a:lnTo>
                      <a:pt x="39" y="21"/>
                    </a:lnTo>
                    <a:lnTo>
                      <a:pt x="30" y="36"/>
                    </a:lnTo>
                    <a:lnTo>
                      <a:pt x="22" y="51"/>
                    </a:lnTo>
                    <a:lnTo>
                      <a:pt x="22" y="51"/>
                    </a:lnTo>
                    <a:lnTo>
                      <a:pt x="21" y="53"/>
                    </a:lnTo>
                    <a:lnTo>
                      <a:pt x="20" y="55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8"/>
                    </a:lnTo>
                    <a:lnTo>
                      <a:pt x="18" y="6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7" y="65"/>
                    </a:lnTo>
                    <a:lnTo>
                      <a:pt x="16" y="66"/>
                    </a:lnTo>
                    <a:lnTo>
                      <a:pt x="14" y="68"/>
                    </a:lnTo>
                    <a:lnTo>
                      <a:pt x="14" y="68"/>
                    </a:lnTo>
                    <a:lnTo>
                      <a:pt x="12" y="69"/>
                    </a:lnTo>
                    <a:lnTo>
                      <a:pt x="9" y="69"/>
                    </a:lnTo>
                    <a:lnTo>
                      <a:pt x="7" y="69"/>
                    </a:lnTo>
                    <a:lnTo>
                      <a:pt x="7" y="69"/>
                    </a:lnTo>
                    <a:lnTo>
                      <a:pt x="5" y="68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1" y="62"/>
                    </a:lnTo>
                    <a:lnTo>
                      <a:pt x="0" y="60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1" y="55"/>
                    </a:lnTo>
                    <a:lnTo>
                      <a:pt x="2" y="52"/>
                    </a:lnTo>
                    <a:lnTo>
                      <a:pt x="3" y="49"/>
                    </a:lnTo>
                    <a:lnTo>
                      <a:pt x="3" y="49"/>
                    </a:lnTo>
                    <a:lnTo>
                      <a:pt x="4" y="46"/>
                    </a:lnTo>
                    <a:lnTo>
                      <a:pt x="6" y="43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14" y="27"/>
                    </a:lnTo>
                    <a:lnTo>
                      <a:pt x="22" y="1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1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61" name="Freeform 225"/>
              <p:cNvSpPr>
                <a:spLocks/>
              </p:cNvSpPr>
              <p:nvPr/>
            </p:nvSpPr>
            <p:spPr bwMode="auto">
              <a:xfrm>
                <a:off x="4523" y="1385"/>
                <a:ext cx="162" cy="112"/>
              </a:xfrm>
              <a:custGeom>
                <a:avLst/>
                <a:gdLst>
                  <a:gd name="T0" fmla="*/ 88 w 162"/>
                  <a:gd name="T1" fmla="*/ 61 h 112"/>
                  <a:gd name="T2" fmla="*/ 116 w 162"/>
                  <a:gd name="T3" fmla="*/ 58 h 112"/>
                  <a:gd name="T4" fmla="*/ 150 w 162"/>
                  <a:gd name="T5" fmla="*/ 61 h 112"/>
                  <a:gd name="T6" fmla="*/ 157 w 162"/>
                  <a:gd name="T7" fmla="*/ 61 h 112"/>
                  <a:gd name="T8" fmla="*/ 160 w 162"/>
                  <a:gd name="T9" fmla="*/ 58 h 112"/>
                  <a:gd name="T10" fmla="*/ 162 w 162"/>
                  <a:gd name="T11" fmla="*/ 54 h 112"/>
                  <a:gd name="T12" fmla="*/ 161 w 162"/>
                  <a:gd name="T13" fmla="*/ 49 h 112"/>
                  <a:gd name="T14" fmla="*/ 157 w 162"/>
                  <a:gd name="T15" fmla="*/ 45 h 112"/>
                  <a:gd name="T16" fmla="*/ 127 w 162"/>
                  <a:gd name="T17" fmla="*/ 38 h 112"/>
                  <a:gd name="T18" fmla="*/ 93 w 162"/>
                  <a:gd name="T19" fmla="*/ 45 h 112"/>
                  <a:gd name="T20" fmla="*/ 76 w 162"/>
                  <a:gd name="T21" fmla="*/ 45 h 112"/>
                  <a:gd name="T22" fmla="*/ 83 w 162"/>
                  <a:gd name="T23" fmla="*/ 35 h 112"/>
                  <a:gd name="T24" fmla="*/ 89 w 162"/>
                  <a:gd name="T25" fmla="*/ 28 h 112"/>
                  <a:gd name="T26" fmla="*/ 98 w 162"/>
                  <a:gd name="T27" fmla="*/ 23 h 112"/>
                  <a:gd name="T28" fmla="*/ 109 w 162"/>
                  <a:gd name="T29" fmla="*/ 21 h 112"/>
                  <a:gd name="T30" fmla="*/ 128 w 162"/>
                  <a:gd name="T31" fmla="*/ 19 h 112"/>
                  <a:gd name="T32" fmla="*/ 134 w 162"/>
                  <a:gd name="T33" fmla="*/ 17 h 112"/>
                  <a:gd name="T34" fmla="*/ 137 w 162"/>
                  <a:gd name="T35" fmla="*/ 13 h 112"/>
                  <a:gd name="T36" fmla="*/ 139 w 162"/>
                  <a:gd name="T37" fmla="*/ 8 h 112"/>
                  <a:gd name="T38" fmla="*/ 136 w 162"/>
                  <a:gd name="T39" fmla="*/ 2 h 112"/>
                  <a:gd name="T40" fmla="*/ 131 w 162"/>
                  <a:gd name="T41" fmla="*/ 0 h 112"/>
                  <a:gd name="T42" fmla="*/ 120 w 162"/>
                  <a:gd name="T43" fmla="*/ 2 h 112"/>
                  <a:gd name="T44" fmla="*/ 103 w 162"/>
                  <a:gd name="T45" fmla="*/ 4 h 112"/>
                  <a:gd name="T46" fmla="*/ 77 w 162"/>
                  <a:gd name="T47" fmla="*/ 18 h 112"/>
                  <a:gd name="T48" fmla="*/ 73 w 162"/>
                  <a:gd name="T49" fmla="*/ 24 h 112"/>
                  <a:gd name="T50" fmla="*/ 68 w 162"/>
                  <a:gd name="T51" fmla="*/ 31 h 112"/>
                  <a:gd name="T52" fmla="*/ 65 w 162"/>
                  <a:gd name="T53" fmla="*/ 42 h 112"/>
                  <a:gd name="T54" fmla="*/ 50 w 162"/>
                  <a:gd name="T55" fmla="*/ 38 h 112"/>
                  <a:gd name="T56" fmla="*/ 39 w 162"/>
                  <a:gd name="T57" fmla="*/ 36 h 112"/>
                  <a:gd name="T58" fmla="*/ 26 w 162"/>
                  <a:gd name="T59" fmla="*/ 38 h 112"/>
                  <a:gd name="T60" fmla="*/ 14 w 162"/>
                  <a:gd name="T61" fmla="*/ 46 h 112"/>
                  <a:gd name="T62" fmla="*/ 0 w 162"/>
                  <a:gd name="T63" fmla="*/ 64 h 112"/>
                  <a:gd name="T64" fmla="*/ 0 w 162"/>
                  <a:gd name="T65" fmla="*/ 69 h 112"/>
                  <a:gd name="T66" fmla="*/ 2 w 162"/>
                  <a:gd name="T67" fmla="*/ 73 h 112"/>
                  <a:gd name="T68" fmla="*/ 5 w 162"/>
                  <a:gd name="T69" fmla="*/ 77 h 112"/>
                  <a:gd name="T70" fmla="*/ 12 w 162"/>
                  <a:gd name="T71" fmla="*/ 77 h 112"/>
                  <a:gd name="T72" fmla="*/ 15 w 162"/>
                  <a:gd name="T73" fmla="*/ 74 h 112"/>
                  <a:gd name="T74" fmla="*/ 20 w 162"/>
                  <a:gd name="T75" fmla="*/ 67 h 112"/>
                  <a:gd name="T76" fmla="*/ 27 w 162"/>
                  <a:gd name="T77" fmla="*/ 60 h 112"/>
                  <a:gd name="T78" fmla="*/ 37 w 162"/>
                  <a:gd name="T79" fmla="*/ 52 h 112"/>
                  <a:gd name="T80" fmla="*/ 46 w 162"/>
                  <a:gd name="T81" fmla="*/ 50 h 112"/>
                  <a:gd name="T82" fmla="*/ 55 w 162"/>
                  <a:gd name="T83" fmla="*/ 50 h 112"/>
                  <a:gd name="T84" fmla="*/ 63 w 162"/>
                  <a:gd name="T85" fmla="*/ 52 h 112"/>
                  <a:gd name="T86" fmla="*/ 31 w 162"/>
                  <a:gd name="T87" fmla="*/ 72 h 112"/>
                  <a:gd name="T88" fmla="*/ 17 w 162"/>
                  <a:gd name="T89" fmla="*/ 89 h 112"/>
                  <a:gd name="T90" fmla="*/ 12 w 162"/>
                  <a:gd name="T91" fmla="*/ 102 h 112"/>
                  <a:gd name="T92" fmla="*/ 13 w 162"/>
                  <a:gd name="T93" fmla="*/ 107 h 112"/>
                  <a:gd name="T94" fmla="*/ 18 w 162"/>
                  <a:gd name="T95" fmla="*/ 112 h 112"/>
                  <a:gd name="T96" fmla="*/ 22 w 162"/>
                  <a:gd name="T97" fmla="*/ 112 h 112"/>
                  <a:gd name="T98" fmla="*/ 26 w 162"/>
                  <a:gd name="T99" fmla="*/ 111 h 112"/>
                  <a:gd name="T100" fmla="*/ 29 w 162"/>
                  <a:gd name="T101" fmla="*/ 107 h 112"/>
                  <a:gd name="T102" fmla="*/ 35 w 162"/>
                  <a:gd name="T103" fmla="*/ 95 h 112"/>
                  <a:gd name="T104" fmla="*/ 40 w 162"/>
                  <a:gd name="T105" fmla="*/ 88 h 112"/>
                  <a:gd name="T106" fmla="*/ 47 w 162"/>
                  <a:gd name="T107" fmla="*/ 80 h 112"/>
                  <a:gd name="T108" fmla="*/ 58 w 162"/>
                  <a:gd name="T109" fmla="*/ 69 h 112"/>
                  <a:gd name="T110" fmla="*/ 72 w 162"/>
                  <a:gd name="T111" fmla="*/ 5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12">
                    <a:moveTo>
                      <a:pt x="72" y="57"/>
                    </a:moveTo>
                    <a:lnTo>
                      <a:pt x="76" y="57"/>
                    </a:lnTo>
                    <a:lnTo>
                      <a:pt x="88" y="61"/>
                    </a:lnTo>
                    <a:lnTo>
                      <a:pt x="103" y="61"/>
                    </a:lnTo>
                    <a:lnTo>
                      <a:pt x="103" y="61"/>
                    </a:lnTo>
                    <a:lnTo>
                      <a:pt x="116" y="58"/>
                    </a:lnTo>
                    <a:lnTo>
                      <a:pt x="133" y="58"/>
                    </a:lnTo>
                    <a:lnTo>
                      <a:pt x="150" y="61"/>
                    </a:lnTo>
                    <a:lnTo>
                      <a:pt x="150" y="61"/>
                    </a:lnTo>
                    <a:lnTo>
                      <a:pt x="152" y="62"/>
                    </a:lnTo>
                    <a:lnTo>
                      <a:pt x="154" y="62"/>
                    </a:lnTo>
                    <a:lnTo>
                      <a:pt x="157" y="61"/>
                    </a:lnTo>
                    <a:lnTo>
                      <a:pt x="157" y="61"/>
                    </a:lnTo>
                    <a:lnTo>
                      <a:pt x="158" y="60"/>
                    </a:lnTo>
                    <a:lnTo>
                      <a:pt x="160" y="58"/>
                    </a:lnTo>
                    <a:lnTo>
                      <a:pt x="161" y="56"/>
                    </a:lnTo>
                    <a:lnTo>
                      <a:pt x="161" y="56"/>
                    </a:lnTo>
                    <a:lnTo>
                      <a:pt x="162" y="54"/>
                    </a:lnTo>
                    <a:lnTo>
                      <a:pt x="162" y="52"/>
                    </a:lnTo>
                    <a:lnTo>
                      <a:pt x="161" y="49"/>
                    </a:lnTo>
                    <a:lnTo>
                      <a:pt x="161" y="49"/>
                    </a:lnTo>
                    <a:lnTo>
                      <a:pt x="160" y="48"/>
                    </a:lnTo>
                    <a:lnTo>
                      <a:pt x="158" y="46"/>
                    </a:lnTo>
                    <a:lnTo>
                      <a:pt x="157" y="45"/>
                    </a:lnTo>
                    <a:lnTo>
                      <a:pt x="157" y="45"/>
                    </a:lnTo>
                    <a:lnTo>
                      <a:pt x="145" y="40"/>
                    </a:lnTo>
                    <a:lnTo>
                      <a:pt x="127" y="38"/>
                    </a:lnTo>
                    <a:lnTo>
                      <a:pt x="103" y="43"/>
                    </a:lnTo>
                    <a:lnTo>
                      <a:pt x="103" y="43"/>
                    </a:lnTo>
                    <a:lnTo>
                      <a:pt x="93" y="45"/>
                    </a:lnTo>
                    <a:lnTo>
                      <a:pt x="82" y="46"/>
                    </a:lnTo>
                    <a:lnTo>
                      <a:pt x="76" y="45"/>
                    </a:lnTo>
                    <a:lnTo>
                      <a:pt x="76" y="45"/>
                    </a:lnTo>
                    <a:lnTo>
                      <a:pt x="76" y="42"/>
                    </a:lnTo>
                    <a:lnTo>
                      <a:pt x="80" y="38"/>
                    </a:lnTo>
                    <a:lnTo>
                      <a:pt x="83" y="35"/>
                    </a:lnTo>
                    <a:lnTo>
                      <a:pt x="83" y="35"/>
                    </a:lnTo>
                    <a:lnTo>
                      <a:pt x="85" y="31"/>
                    </a:lnTo>
                    <a:lnTo>
                      <a:pt x="89" y="28"/>
                    </a:lnTo>
                    <a:lnTo>
                      <a:pt x="93" y="25"/>
                    </a:lnTo>
                    <a:lnTo>
                      <a:pt x="93" y="25"/>
                    </a:lnTo>
                    <a:lnTo>
                      <a:pt x="98" y="23"/>
                    </a:lnTo>
                    <a:lnTo>
                      <a:pt x="103" y="22"/>
                    </a:lnTo>
                    <a:lnTo>
                      <a:pt x="109" y="21"/>
                    </a:lnTo>
                    <a:lnTo>
                      <a:pt x="109" y="21"/>
                    </a:lnTo>
                    <a:lnTo>
                      <a:pt x="116" y="20"/>
                    </a:lnTo>
                    <a:lnTo>
                      <a:pt x="122" y="20"/>
                    </a:lnTo>
                    <a:lnTo>
                      <a:pt x="128" y="19"/>
                    </a:lnTo>
                    <a:lnTo>
                      <a:pt x="128" y="19"/>
                    </a:lnTo>
                    <a:lnTo>
                      <a:pt x="131" y="18"/>
                    </a:lnTo>
                    <a:lnTo>
                      <a:pt x="134" y="17"/>
                    </a:lnTo>
                    <a:lnTo>
                      <a:pt x="136" y="15"/>
                    </a:lnTo>
                    <a:lnTo>
                      <a:pt x="136" y="15"/>
                    </a:lnTo>
                    <a:lnTo>
                      <a:pt x="137" y="13"/>
                    </a:lnTo>
                    <a:lnTo>
                      <a:pt x="139" y="10"/>
                    </a:lnTo>
                    <a:lnTo>
                      <a:pt x="139" y="8"/>
                    </a:lnTo>
                    <a:lnTo>
                      <a:pt x="139" y="8"/>
                    </a:lnTo>
                    <a:lnTo>
                      <a:pt x="139" y="5"/>
                    </a:lnTo>
                    <a:lnTo>
                      <a:pt x="137" y="3"/>
                    </a:lnTo>
                    <a:lnTo>
                      <a:pt x="136" y="2"/>
                    </a:lnTo>
                    <a:lnTo>
                      <a:pt x="136" y="2"/>
                    </a:lnTo>
                    <a:lnTo>
                      <a:pt x="134" y="1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20" y="2"/>
                    </a:lnTo>
                    <a:lnTo>
                      <a:pt x="112" y="3"/>
                    </a:lnTo>
                    <a:lnTo>
                      <a:pt x="103" y="4"/>
                    </a:lnTo>
                    <a:lnTo>
                      <a:pt x="103" y="4"/>
                    </a:lnTo>
                    <a:lnTo>
                      <a:pt x="94" y="6"/>
                    </a:lnTo>
                    <a:lnTo>
                      <a:pt x="84" y="12"/>
                    </a:lnTo>
                    <a:lnTo>
                      <a:pt x="77" y="18"/>
                    </a:lnTo>
                    <a:lnTo>
                      <a:pt x="77" y="18"/>
                    </a:lnTo>
                    <a:lnTo>
                      <a:pt x="75" y="21"/>
                    </a:lnTo>
                    <a:lnTo>
                      <a:pt x="73" y="24"/>
                    </a:lnTo>
                    <a:lnTo>
                      <a:pt x="71" y="27"/>
                    </a:lnTo>
                    <a:lnTo>
                      <a:pt x="71" y="27"/>
                    </a:lnTo>
                    <a:lnTo>
                      <a:pt x="68" y="31"/>
                    </a:lnTo>
                    <a:lnTo>
                      <a:pt x="66" y="37"/>
                    </a:lnTo>
                    <a:lnTo>
                      <a:pt x="65" y="42"/>
                    </a:lnTo>
                    <a:lnTo>
                      <a:pt x="65" y="42"/>
                    </a:lnTo>
                    <a:lnTo>
                      <a:pt x="60" y="42"/>
                    </a:lnTo>
                    <a:lnTo>
                      <a:pt x="55" y="40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6" y="37"/>
                    </a:lnTo>
                    <a:lnTo>
                      <a:pt x="39" y="36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26" y="38"/>
                    </a:lnTo>
                    <a:lnTo>
                      <a:pt x="20" y="41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9" y="52"/>
                    </a:lnTo>
                    <a:lnTo>
                      <a:pt x="5" y="58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2" y="73"/>
                    </a:lnTo>
                    <a:lnTo>
                      <a:pt x="3" y="75"/>
                    </a:lnTo>
                    <a:lnTo>
                      <a:pt x="5" y="77"/>
                    </a:lnTo>
                    <a:lnTo>
                      <a:pt x="5" y="77"/>
                    </a:lnTo>
                    <a:lnTo>
                      <a:pt x="7" y="77"/>
                    </a:lnTo>
                    <a:lnTo>
                      <a:pt x="9" y="77"/>
                    </a:lnTo>
                    <a:lnTo>
                      <a:pt x="12" y="77"/>
                    </a:lnTo>
                    <a:lnTo>
                      <a:pt x="12" y="77"/>
                    </a:lnTo>
                    <a:lnTo>
                      <a:pt x="14" y="76"/>
                    </a:lnTo>
                    <a:lnTo>
                      <a:pt x="15" y="74"/>
                    </a:lnTo>
                    <a:lnTo>
                      <a:pt x="17" y="72"/>
                    </a:lnTo>
                    <a:lnTo>
                      <a:pt x="17" y="72"/>
                    </a:lnTo>
                    <a:lnTo>
                      <a:pt x="20" y="67"/>
                    </a:lnTo>
                    <a:lnTo>
                      <a:pt x="23" y="64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0" y="56"/>
                    </a:lnTo>
                    <a:lnTo>
                      <a:pt x="33" y="54"/>
                    </a:lnTo>
                    <a:lnTo>
                      <a:pt x="37" y="52"/>
                    </a:lnTo>
                    <a:lnTo>
                      <a:pt x="37" y="52"/>
                    </a:lnTo>
                    <a:lnTo>
                      <a:pt x="41" y="51"/>
                    </a:lnTo>
                    <a:lnTo>
                      <a:pt x="46" y="5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5" y="50"/>
                    </a:lnTo>
                    <a:lnTo>
                      <a:pt x="59" y="49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58" y="55"/>
                    </a:lnTo>
                    <a:lnTo>
                      <a:pt x="45" y="62"/>
                    </a:lnTo>
                    <a:lnTo>
                      <a:pt x="31" y="72"/>
                    </a:lnTo>
                    <a:lnTo>
                      <a:pt x="31" y="72"/>
                    </a:lnTo>
                    <a:lnTo>
                      <a:pt x="23" y="80"/>
                    </a:lnTo>
                    <a:lnTo>
                      <a:pt x="17" y="89"/>
                    </a:lnTo>
                    <a:lnTo>
                      <a:pt x="13" y="100"/>
                    </a:lnTo>
                    <a:lnTo>
                      <a:pt x="13" y="100"/>
                    </a:lnTo>
                    <a:lnTo>
                      <a:pt x="12" y="102"/>
                    </a:lnTo>
                    <a:lnTo>
                      <a:pt x="12" y="105"/>
                    </a:lnTo>
                    <a:lnTo>
                      <a:pt x="13" y="107"/>
                    </a:lnTo>
                    <a:lnTo>
                      <a:pt x="13" y="107"/>
                    </a:lnTo>
                    <a:lnTo>
                      <a:pt x="14" y="108"/>
                    </a:lnTo>
                    <a:lnTo>
                      <a:pt x="16" y="111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0" y="112"/>
                    </a:lnTo>
                    <a:lnTo>
                      <a:pt x="22" y="112"/>
                    </a:lnTo>
                    <a:lnTo>
                      <a:pt x="24" y="112"/>
                    </a:lnTo>
                    <a:lnTo>
                      <a:pt x="24" y="112"/>
                    </a:lnTo>
                    <a:lnTo>
                      <a:pt x="26" y="111"/>
                    </a:lnTo>
                    <a:lnTo>
                      <a:pt x="28" y="109"/>
                    </a:lnTo>
                    <a:lnTo>
                      <a:pt x="29" y="107"/>
                    </a:lnTo>
                    <a:lnTo>
                      <a:pt x="29" y="107"/>
                    </a:lnTo>
                    <a:lnTo>
                      <a:pt x="31" y="103"/>
                    </a:lnTo>
                    <a:lnTo>
                      <a:pt x="33" y="99"/>
                    </a:lnTo>
                    <a:lnTo>
                      <a:pt x="35" y="95"/>
                    </a:lnTo>
                    <a:lnTo>
                      <a:pt x="35" y="95"/>
                    </a:lnTo>
                    <a:lnTo>
                      <a:pt x="38" y="91"/>
                    </a:lnTo>
                    <a:lnTo>
                      <a:pt x="40" y="8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7" y="80"/>
                    </a:lnTo>
                    <a:lnTo>
                      <a:pt x="54" y="73"/>
                    </a:lnTo>
                    <a:lnTo>
                      <a:pt x="58" y="69"/>
                    </a:lnTo>
                    <a:lnTo>
                      <a:pt x="58" y="69"/>
                    </a:lnTo>
                    <a:lnTo>
                      <a:pt x="64" y="65"/>
                    </a:lnTo>
                    <a:lnTo>
                      <a:pt x="69" y="61"/>
                    </a:lnTo>
                    <a:lnTo>
                      <a:pt x="72" y="57"/>
                    </a:lnTo>
                    <a:lnTo>
                      <a:pt x="72" y="57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562" name="Group 226"/>
            <p:cNvGrpSpPr>
              <a:grpSpLocks/>
            </p:cNvGrpSpPr>
            <p:nvPr/>
          </p:nvGrpSpPr>
          <p:grpSpPr bwMode="auto">
            <a:xfrm>
              <a:off x="1165" y="2026"/>
              <a:ext cx="130" cy="167"/>
              <a:chOff x="755" y="1603"/>
              <a:chExt cx="130" cy="167"/>
            </a:xfrm>
          </p:grpSpPr>
          <p:sp>
            <p:nvSpPr>
              <p:cNvPr id="270563" name="Freeform 227"/>
              <p:cNvSpPr>
                <a:spLocks/>
              </p:cNvSpPr>
              <p:nvPr/>
            </p:nvSpPr>
            <p:spPr bwMode="auto">
              <a:xfrm>
                <a:off x="759" y="1685"/>
                <a:ext cx="77" cy="84"/>
              </a:xfrm>
              <a:custGeom>
                <a:avLst/>
                <a:gdLst>
                  <a:gd name="T0" fmla="*/ 0 w 77"/>
                  <a:gd name="T1" fmla="*/ 26 h 84"/>
                  <a:gd name="T2" fmla="*/ 0 w 77"/>
                  <a:gd name="T3" fmla="*/ 21 h 84"/>
                  <a:gd name="T4" fmla="*/ 3 w 77"/>
                  <a:gd name="T5" fmla="*/ 15 h 84"/>
                  <a:gd name="T6" fmla="*/ 9 w 77"/>
                  <a:gd name="T7" fmla="*/ 9 h 84"/>
                  <a:gd name="T8" fmla="*/ 9 w 77"/>
                  <a:gd name="T9" fmla="*/ 9 h 84"/>
                  <a:gd name="T10" fmla="*/ 17 w 77"/>
                  <a:gd name="T11" fmla="*/ 3 h 84"/>
                  <a:gd name="T12" fmla="*/ 23 w 77"/>
                  <a:gd name="T13" fmla="*/ 0 h 84"/>
                  <a:gd name="T14" fmla="*/ 27 w 77"/>
                  <a:gd name="T15" fmla="*/ 1 h 84"/>
                  <a:gd name="T16" fmla="*/ 27 w 77"/>
                  <a:gd name="T17" fmla="*/ 1 h 84"/>
                  <a:gd name="T18" fmla="*/ 40 w 77"/>
                  <a:gd name="T19" fmla="*/ 16 h 84"/>
                  <a:gd name="T20" fmla="*/ 64 w 77"/>
                  <a:gd name="T21" fmla="*/ 44 h 84"/>
                  <a:gd name="T22" fmla="*/ 77 w 77"/>
                  <a:gd name="T23" fmla="*/ 60 h 84"/>
                  <a:gd name="T24" fmla="*/ 77 w 77"/>
                  <a:gd name="T25" fmla="*/ 60 h 84"/>
                  <a:gd name="T26" fmla="*/ 50 w 77"/>
                  <a:gd name="T27" fmla="*/ 84 h 84"/>
                  <a:gd name="T28" fmla="*/ 0 w 77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84">
                    <a:moveTo>
                      <a:pt x="0" y="26"/>
                    </a:moveTo>
                    <a:lnTo>
                      <a:pt x="0" y="21"/>
                    </a:lnTo>
                    <a:lnTo>
                      <a:pt x="3" y="15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40" y="16"/>
                    </a:lnTo>
                    <a:lnTo>
                      <a:pt x="64" y="44"/>
                    </a:lnTo>
                    <a:lnTo>
                      <a:pt x="77" y="60"/>
                    </a:lnTo>
                    <a:lnTo>
                      <a:pt x="77" y="60"/>
                    </a:lnTo>
                    <a:lnTo>
                      <a:pt x="50" y="84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64" name="Freeform 228"/>
              <p:cNvSpPr>
                <a:spLocks/>
              </p:cNvSpPr>
              <p:nvPr/>
            </p:nvSpPr>
            <p:spPr bwMode="auto">
              <a:xfrm>
                <a:off x="755" y="1681"/>
                <a:ext cx="77" cy="84"/>
              </a:xfrm>
              <a:custGeom>
                <a:avLst/>
                <a:gdLst>
                  <a:gd name="T0" fmla="*/ 0 w 77"/>
                  <a:gd name="T1" fmla="*/ 26 h 84"/>
                  <a:gd name="T2" fmla="*/ 0 w 77"/>
                  <a:gd name="T3" fmla="*/ 22 h 84"/>
                  <a:gd name="T4" fmla="*/ 3 w 77"/>
                  <a:gd name="T5" fmla="*/ 16 h 84"/>
                  <a:gd name="T6" fmla="*/ 9 w 77"/>
                  <a:gd name="T7" fmla="*/ 9 h 84"/>
                  <a:gd name="T8" fmla="*/ 9 w 77"/>
                  <a:gd name="T9" fmla="*/ 9 h 84"/>
                  <a:gd name="T10" fmla="*/ 17 w 77"/>
                  <a:gd name="T11" fmla="*/ 3 h 84"/>
                  <a:gd name="T12" fmla="*/ 23 w 77"/>
                  <a:gd name="T13" fmla="*/ 0 h 84"/>
                  <a:gd name="T14" fmla="*/ 27 w 77"/>
                  <a:gd name="T15" fmla="*/ 1 h 84"/>
                  <a:gd name="T16" fmla="*/ 27 w 77"/>
                  <a:gd name="T17" fmla="*/ 1 h 84"/>
                  <a:gd name="T18" fmla="*/ 40 w 77"/>
                  <a:gd name="T19" fmla="*/ 16 h 84"/>
                  <a:gd name="T20" fmla="*/ 65 w 77"/>
                  <a:gd name="T21" fmla="*/ 44 h 84"/>
                  <a:gd name="T22" fmla="*/ 77 w 77"/>
                  <a:gd name="T23" fmla="*/ 60 h 84"/>
                  <a:gd name="T24" fmla="*/ 77 w 77"/>
                  <a:gd name="T25" fmla="*/ 60 h 84"/>
                  <a:gd name="T26" fmla="*/ 50 w 77"/>
                  <a:gd name="T27" fmla="*/ 84 h 84"/>
                  <a:gd name="T28" fmla="*/ 0 w 77"/>
                  <a:gd name="T29" fmla="*/ 26 h 84"/>
                  <a:gd name="T30" fmla="*/ 0 w 77"/>
                  <a:gd name="T31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" h="84">
                    <a:moveTo>
                      <a:pt x="0" y="26"/>
                    </a:moveTo>
                    <a:lnTo>
                      <a:pt x="0" y="22"/>
                    </a:lnTo>
                    <a:lnTo>
                      <a:pt x="3" y="16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40" y="16"/>
                    </a:lnTo>
                    <a:lnTo>
                      <a:pt x="65" y="44"/>
                    </a:lnTo>
                    <a:lnTo>
                      <a:pt x="77" y="60"/>
                    </a:lnTo>
                    <a:lnTo>
                      <a:pt x="77" y="60"/>
                    </a:lnTo>
                    <a:lnTo>
                      <a:pt x="50" y="84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65" name="Line 229"/>
              <p:cNvSpPr>
                <a:spLocks noChangeShapeType="1"/>
              </p:cNvSpPr>
              <p:nvPr/>
            </p:nvSpPr>
            <p:spPr bwMode="auto">
              <a:xfrm flipH="1" flipV="1">
                <a:off x="763" y="1701"/>
                <a:ext cx="48" cy="5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66" name="Line 230"/>
              <p:cNvSpPr>
                <a:spLocks noChangeShapeType="1"/>
              </p:cNvSpPr>
              <p:nvPr/>
            </p:nvSpPr>
            <p:spPr bwMode="auto">
              <a:xfrm flipH="1" flipV="1">
                <a:off x="769" y="1694"/>
                <a:ext cx="48" cy="5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67" name="Line 231"/>
              <p:cNvSpPr>
                <a:spLocks noChangeShapeType="1"/>
              </p:cNvSpPr>
              <p:nvPr/>
            </p:nvSpPr>
            <p:spPr bwMode="auto">
              <a:xfrm flipH="1" flipV="1">
                <a:off x="776" y="1688"/>
                <a:ext cx="48" cy="57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68" name="Freeform 232"/>
              <p:cNvSpPr>
                <a:spLocks/>
              </p:cNvSpPr>
              <p:nvPr/>
            </p:nvSpPr>
            <p:spPr bwMode="auto">
              <a:xfrm>
                <a:off x="809" y="1743"/>
                <a:ext cx="28" cy="27"/>
              </a:xfrm>
              <a:custGeom>
                <a:avLst/>
                <a:gdLst>
                  <a:gd name="T0" fmla="*/ 18 w 28"/>
                  <a:gd name="T1" fmla="*/ 19 h 27"/>
                  <a:gd name="T2" fmla="*/ 24 w 28"/>
                  <a:gd name="T3" fmla="*/ 12 h 27"/>
                  <a:gd name="T4" fmla="*/ 28 w 28"/>
                  <a:gd name="T5" fmla="*/ 6 h 27"/>
                  <a:gd name="T6" fmla="*/ 27 w 28"/>
                  <a:gd name="T7" fmla="*/ 2 h 27"/>
                  <a:gd name="T8" fmla="*/ 27 w 28"/>
                  <a:gd name="T9" fmla="*/ 2 h 27"/>
                  <a:gd name="T10" fmla="*/ 23 w 28"/>
                  <a:gd name="T11" fmla="*/ 0 h 27"/>
                  <a:gd name="T12" fmla="*/ 17 w 28"/>
                  <a:gd name="T13" fmla="*/ 3 h 27"/>
                  <a:gd name="T14" fmla="*/ 10 w 28"/>
                  <a:gd name="T15" fmla="*/ 9 h 27"/>
                  <a:gd name="T16" fmla="*/ 10 w 28"/>
                  <a:gd name="T17" fmla="*/ 9 h 27"/>
                  <a:gd name="T18" fmla="*/ 3 w 28"/>
                  <a:gd name="T19" fmla="*/ 16 h 27"/>
                  <a:gd name="T20" fmla="*/ 0 w 28"/>
                  <a:gd name="T21" fmla="*/ 22 h 27"/>
                  <a:gd name="T22" fmla="*/ 0 w 28"/>
                  <a:gd name="T23" fmla="*/ 26 h 27"/>
                  <a:gd name="T24" fmla="*/ 0 w 28"/>
                  <a:gd name="T25" fmla="*/ 26 h 27"/>
                  <a:gd name="T26" fmla="*/ 4 w 28"/>
                  <a:gd name="T27" fmla="*/ 27 h 27"/>
                  <a:gd name="T28" fmla="*/ 11 w 28"/>
                  <a:gd name="T29" fmla="*/ 24 h 27"/>
                  <a:gd name="T30" fmla="*/ 18 w 28"/>
                  <a:gd name="T31" fmla="*/ 19 h 27"/>
                  <a:gd name="T32" fmla="*/ 18 w 28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27">
                    <a:moveTo>
                      <a:pt x="18" y="19"/>
                    </a:moveTo>
                    <a:lnTo>
                      <a:pt x="24" y="12"/>
                    </a:lnTo>
                    <a:lnTo>
                      <a:pt x="28" y="6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17" y="3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3" y="16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27"/>
                    </a:lnTo>
                    <a:lnTo>
                      <a:pt x="11" y="24"/>
                    </a:lnTo>
                    <a:lnTo>
                      <a:pt x="18" y="19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69" name="Freeform 233"/>
              <p:cNvSpPr>
                <a:spLocks/>
              </p:cNvSpPr>
              <p:nvPr/>
            </p:nvSpPr>
            <p:spPr bwMode="auto">
              <a:xfrm>
                <a:off x="804" y="1606"/>
                <a:ext cx="81" cy="80"/>
              </a:xfrm>
              <a:custGeom>
                <a:avLst/>
                <a:gdLst>
                  <a:gd name="T0" fmla="*/ 56 w 81"/>
                  <a:gd name="T1" fmla="*/ 0 h 80"/>
                  <a:gd name="T2" fmla="*/ 61 w 81"/>
                  <a:gd name="T3" fmla="*/ 0 h 80"/>
                  <a:gd name="T4" fmla="*/ 67 w 81"/>
                  <a:gd name="T5" fmla="*/ 4 h 80"/>
                  <a:gd name="T6" fmla="*/ 73 w 81"/>
                  <a:gd name="T7" fmla="*/ 10 h 80"/>
                  <a:gd name="T8" fmla="*/ 73 w 81"/>
                  <a:gd name="T9" fmla="*/ 10 h 80"/>
                  <a:gd name="T10" fmla="*/ 78 w 81"/>
                  <a:gd name="T11" fmla="*/ 18 h 80"/>
                  <a:gd name="T12" fmla="*/ 81 w 81"/>
                  <a:gd name="T13" fmla="*/ 24 h 80"/>
                  <a:gd name="T14" fmla="*/ 80 w 81"/>
                  <a:gd name="T15" fmla="*/ 29 h 80"/>
                  <a:gd name="T16" fmla="*/ 80 w 81"/>
                  <a:gd name="T17" fmla="*/ 29 h 80"/>
                  <a:gd name="T18" fmla="*/ 66 w 81"/>
                  <a:gd name="T19" fmla="*/ 42 h 80"/>
                  <a:gd name="T20" fmla="*/ 38 w 81"/>
                  <a:gd name="T21" fmla="*/ 67 h 80"/>
                  <a:gd name="T22" fmla="*/ 23 w 81"/>
                  <a:gd name="T23" fmla="*/ 80 h 80"/>
                  <a:gd name="T24" fmla="*/ 23 w 81"/>
                  <a:gd name="T25" fmla="*/ 80 h 80"/>
                  <a:gd name="T26" fmla="*/ 0 w 81"/>
                  <a:gd name="T27" fmla="*/ 52 h 80"/>
                  <a:gd name="T28" fmla="*/ 56 w 81"/>
                  <a:gd name="T2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" h="80">
                    <a:moveTo>
                      <a:pt x="56" y="0"/>
                    </a:moveTo>
                    <a:lnTo>
                      <a:pt x="61" y="0"/>
                    </a:lnTo>
                    <a:lnTo>
                      <a:pt x="67" y="4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8" y="18"/>
                    </a:lnTo>
                    <a:lnTo>
                      <a:pt x="81" y="24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66" y="42"/>
                    </a:lnTo>
                    <a:lnTo>
                      <a:pt x="38" y="67"/>
                    </a:lnTo>
                    <a:lnTo>
                      <a:pt x="23" y="80"/>
                    </a:lnTo>
                    <a:lnTo>
                      <a:pt x="23" y="80"/>
                    </a:lnTo>
                    <a:lnTo>
                      <a:pt x="0" y="5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70" name="Freeform 234"/>
              <p:cNvSpPr>
                <a:spLocks/>
              </p:cNvSpPr>
              <p:nvPr/>
            </p:nvSpPr>
            <p:spPr bwMode="auto">
              <a:xfrm>
                <a:off x="805" y="1740"/>
                <a:ext cx="28" cy="26"/>
              </a:xfrm>
              <a:custGeom>
                <a:avLst/>
                <a:gdLst>
                  <a:gd name="T0" fmla="*/ 18 w 28"/>
                  <a:gd name="T1" fmla="*/ 18 h 26"/>
                  <a:gd name="T2" fmla="*/ 25 w 28"/>
                  <a:gd name="T3" fmla="*/ 11 h 26"/>
                  <a:gd name="T4" fmla="*/ 28 w 28"/>
                  <a:gd name="T5" fmla="*/ 5 h 26"/>
                  <a:gd name="T6" fmla="*/ 27 w 28"/>
                  <a:gd name="T7" fmla="*/ 1 h 26"/>
                  <a:gd name="T8" fmla="*/ 27 w 28"/>
                  <a:gd name="T9" fmla="*/ 1 h 26"/>
                  <a:gd name="T10" fmla="*/ 24 w 28"/>
                  <a:gd name="T11" fmla="*/ 0 h 26"/>
                  <a:gd name="T12" fmla="*/ 17 w 28"/>
                  <a:gd name="T13" fmla="*/ 2 h 26"/>
                  <a:gd name="T14" fmla="*/ 10 w 28"/>
                  <a:gd name="T15" fmla="*/ 8 h 26"/>
                  <a:gd name="T16" fmla="*/ 10 w 28"/>
                  <a:gd name="T17" fmla="*/ 8 h 26"/>
                  <a:gd name="T18" fmla="*/ 3 w 28"/>
                  <a:gd name="T19" fmla="*/ 15 h 26"/>
                  <a:gd name="T20" fmla="*/ 0 w 28"/>
                  <a:gd name="T21" fmla="*/ 21 h 26"/>
                  <a:gd name="T22" fmla="*/ 0 w 28"/>
                  <a:gd name="T23" fmla="*/ 25 h 26"/>
                  <a:gd name="T24" fmla="*/ 0 w 28"/>
                  <a:gd name="T25" fmla="*/ 25 h 26"/>
                  <a:gd name="T26" fmla="*/ 5 w 28"/>
                  <a:gd name="T27" fmla="*/ 26 h 26"/>
                  <a:gd name="T28" fmla="*/ 11 w 28"/>
                  <a:gd name="T29" fmla="*/ 24 h 26"/>
                  <a:gd name="T30" fmla="*/ 18 w 28"/>
                  <a:gd name="T31" fmla="*/ 18 h 26"/>
                  <a:gd name="T32" fmla="*/ 18 w 28"/>
                  <a:gd name="T33" fmla="*/ 18 h 26"/>
                  <a:gd name="T34" fmla="*/ 18 w 28"/>
                  <a:gd name="T35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26">
                    <a:moveTo>
                      <a:pt x="18" y="18"/>
                    </a:moveTo>
                    <a:lnTo>
                      <a:pt x="25" y="11"/>
                    </a:lnTo>
                    <a:lnTo>
                      <a:pt x="28" y="5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17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3" y="15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5" y="26"/>
                    </a:lnTo>
                    <a:lnTo>
                      <a:pt x="11" y="24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71" name="Freeform 235"/>
              <p:cNvSpPr>
                <a:spLocks/>
              </p:cNvSpPr>
              <p:nvPr/>
            </p:nvSpPr>
            <p:spPr bwMode="auto">
              <a:xfrm>
                <a:off x="800" y="1603"/>
                <a:ext cx="81" cy="79"/>
              </a:xfrm>
              <a:custGeom>
                <a:avLst/>
                <a:gdLst>
                  <a:gd name="T0" fmla="*/ 57 w 81"/>
                  <a:gd name="T1" fmla="*/ 0 h 79"/>
                  <a:gd name="T2" fmla="*/ 61 w 81"/>
                  <a:gd name="T3" fmla="*/ 0 h 79"/>
                  <a:gd name="T4" fmla="*/ 67 w 81"/>
                  <a:gd name="T5" fmla="*/ 3 h 79"/>
                  <a:gd name="T6" fmla="*/ 73 w 81"/>
                  <a:gd name="T7" fmla="*/ 9 h 79"/>
                  <a:gd name="T8" fmla="*/ 73 w 81"/>
                  <a:gd name="T9" fmla="*/ 9 h 79"/>
                  <a:gd name="T10" fmla="*/ 79 w 81"/>
                  <a:gd name="T11" fmla="*/ 17 h 79"/>
                  <a:gd name="T12" fmla="*/ 81 w 81"/>
                  <a:gd name="T13" fmla="*/ 24 h 79"/>
                  <a:gd name="T14" fmla="*/ 81 w 81"/>
                  <a:gd name="T15" fmla="*/ 28 h 79"/>
                  <a:gd name="T16" fmla="*/ 81 w 81"/>
                  <a:gd name="T17" fmla="*/ 28 h 79"/>
                  <a:gd name="T18" fmla="*/ 66 w 81"/>
                  <a:gd name="T19" fmla="*/ 41 h 79"/>
                  <a:gd name="T20" fmla="*/ 38 w 81"/>
                  <a:gd name="T21" fmla="*/ 66 h 79"/>
                  <a:gd name="T22" fmla="*/ 23 w 81"/>
                  <a:gd name="T23" fmla="*/ 79 h 79"/>
                  <a:gd name="T24" fmla="*/ 23 w 81"/>
                  <a:gd name="T25" fmla="*/ 79 h 79"/>
                  <a:gd name="T26" fmla="*/ 0 w 81"/>
                  <a:gd name="T27" fmla="*/ 51 h 79"/>
                  <a:gd name="T28" fmla="*/ 57 w 81"/>
                  <a:gd name="T29" fmla="*/ 0 h 79"/>
                  <a:gd name="T30" fmla="*/ 57 w 81"/>
                  <a:gd name="T3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79">
                    <a:moveTo>
                      <a:pt x="57" y="0"/>
                    </a:moveTo>
                    <a:lnTo>
                      <a:pt x="61" y="0"/>
                    </a:lnTo>
                    <a:lnTo>
                      <a:pt x="67" y="3"/>
                    </a:lnTo>
                    <a:lnTo>
                      <a:pt x="73" y="9"/>
                    </a:lnTo>
                    <a:lnTo>
                      <a:pt x="73" y="9"/>
                    </a:lnTo>
                    <a:lnTo>
                      <a:pt x="79" y="17"/>
                    </a:lnTo>
                    <a:lnTo>
                      <a:pt x="81" y="24"/>
                    </a:lnTo>
                    <a:lnTo>
                      <a:pt x="81" y="28"/>
                    </a:lnTo>
                    <a:lnTo>
                      <a:pt x="81" y="28"/>
                    </a:lnTo>
                    <a:lnTo>
                      <a:pt x="66" y="41"/>
                    </a:lnTo>
                    <a:lnTo>
                      <a:pt x="38" y="66"/>
                    </a:lnTo>
                    <a:lnTo>
                      <a:pt x="23" y="79"/>
                    </a:lnTo>
                    <a:lnTo>
                      <a:pt x="23" y="79"/>
                    </a:lnTo>
                    <a:lnTo>
                      <a:pt x="0" y="51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72" name="Line 236"/>
              <p:cNvSpPr>
                <a:spLocks noChangeShapeType="1"/>
              </p:cNvSpPr>
              <p:nvPr/>
            </p:nvSpPr>
            <p:spPr bwMode="auto">
              <a:xfrm flipV="1">
                <a:off x="812" y="1611"/>
                <a:ext cx="54" cy="4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73" name="Line 237"/>
              <p:cNvSpPr>
                <a:spLocks noChangeShapeType="1"/>
              </p:cNvSpPr>
              <p:nvPr/>
            </p:nvSpPr>
            <p:spPr bwMode="auto">
              <a:xfrm flipV="1">
                <a:off x="819" y="1617"/>
                <a:ext cx="54" cy="50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74" name="Line 238"/>
              <p:cNvSpPr>
                <a:spLocks noChangeShapeType="1"/>
              </p:cNvSpPr>
              <p:nvPr/>
            </p:nvSpPr>
            <p:spPr bwMode="auto">
              <a:xfrm flipV="1">
                <a:off x="824" y="1624"/>
                <a:ext cx="55" cy="50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75" name="Freeform 239"/>
              <p:cNvSpPr>
                <a:spLocks/>
              </p:cNvSpPr>
              <p:nvPr/>
            </p:nvSpPr>
            <p:spPr bwMode="auto">
              <a:xfrm>
                <a:off x="803" y="1658"/>
                <a:ext cx="25" cy="29"/>
              </a:xfrm>
              <a:custGeom>
                <a:avLst/>
                <a:gdLst>
                  <a:gd name="T0" fmla="*/ 8 w 25"/>
                  <a:gd name="T1" fmla="*/ 19 h 29"/>
                  <a:gd name="T2" fmla="*/ 14 w 25"/>
                  <a:gd name="T3" fmla="*/ 25 h 29"/>
                  <a:gd name="T4" fmla="*/ 20 w 25"/>
                  <a:gd name="T5" fmla="*/ 29 h 29"/>
                  <a:gd name="T6" fmla="*/ 24 w 25"/>
                  <a:gd name="T7" fmla="*/ 28 h 29"/>
                  <a:gd name="T8" fmla="*/ 24 w 25"/>
                  <a:gd name="T9" fmla="*/ 28 h 29"/>
                  <a:gd name="T10" fmla="*/ 25 w 25"/>
                  <a:gd name="T11" fmla="*/ 24 h 29"/>
                  <a:gd name="T12" fmla="*/ 22 w 25"/>
                  <a:gd name="T13" fmla="*/ 18 h 29"/>
                  <a:gd name="T14" fmla="*/ 17 w 25"/>
                  <a:gd name="T15" fmla="*/ 10 h 29"/>
                  <a:gd name="T16" fmla="*/ 17 w 25"/>
                  <a:gd name="T17" fmla="*/ 10 h 29"/>
                  <a:gd name="T18" fmla="*/ 11 w 25"/>
                  <a:gd name="T19" fmla="*/ 4 h 29"/>
                  <a:gd name="T20" fmla="*/ 4 w 25"/>
                  <a:gd name="T21" fmla="*/ 0 h 29"/>
                  <a:gd name="T22" fmla="*/ 1 w 25"/>
                  <a:gd name="T23" fmla="*/ 0 h 29"/>
                  <a:gd name="T24" fmla="*/ 1 w 25"/>
                  <a:gd name="T25" fmla="*/ 0 h 29"/>
                  <a:gd name="T26" fmla="*/ 0 w 25"/>
                  <a:gd name="T27" fmla="*/ 4 h 29"/>
                  <a:gd name="T28" fmla="*/ 2 w 25"/>
                  <a:gd name="T29" fmla="*/ 11 h 29"/>
                  <a:gd name="T30" fmla="*/ 8 w 25"/>
                  <a:gd name="T31" fmla="*/ 19 h 29"/>
                  <a:gd name="T32" fmla="*/ 8 w 25"/>
                  <a:gd name="T33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29">
                    <a:moveTo>
                      <a:pt x="8" y="19"/>
                    </a:moveTo>
                    <a:lnTo>
                      <a:pt x="14" y="25"/>
                    </a:lnTo>
                    <a:lnTo>
                      <a:pt x="20" y="29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5" y="24"/>
                    </a:lnTo>
                    <a:lnTo>
                      <a:pt x="22" y="18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1" y="4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2" y="11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76" name="Freeform 240"/>
              <p:cNvSpPr>
                <a:spLocks/>
              </p:cNvSpPr>
              <p:nvPr/>
            </p:nvSpPr>
            <p:spPr bwMode="auto">
              <a:xfrm>
                <a:off x="799" y="1654"/>
                <a:ext cx="25" cy="29"/>
              </a:xfrm>
              <a:custGeom>
                <a:avLst/>
                <a:gdLst>
                  <a:gd name="T0" fmla="*/ 8 w 25"/>
                  <a:gd name="T1" fmla="*/ 19 h 29"/>
                  <a:gd name="T2" fmla="*/ 15 w 25"/>
                  <a:gd name="T3" fmla="*/ 25 h 29"/>
                  <a:gd name="T4" fmla="*/ 21 w 25"/>
                  <a:gd name="T5" fmla="*/ 29 h 29"/>
                  <a:gd name="T6" fmla="*/ 24 w 25"/>
                  <a:gd name="T7" fmla="*/ 28 h 29"/>
                  <a:gd name="T8" fmla="*/ 24 w 25"/>
                  <a:gd name="T9" fmla="*/ 28 h 29"/>
                  <a:gd name="T10" fmla="*/ 25 w 25"/>
                  <a:gd name="T11" fmla="*/ 24 h 29"/>
                  <a:gd name="T12" fmla="*/ 23 w 25"/>
                  <a:gd name="T13" fmla="*/ 18 h 29"/>
                  <a:gd name="T14" fmla="*/ 17 w 25"/>
                  <a:gd name="T15" fmla="*/ 10 h 29"/>
                  <a:gd name="T16" fmla="*/ 17 w 25"/>
                  <a:gd name="T17" fmla="*/ 10 h 29"/>
                  <a:gd name="T18" fmla="*/ 11 w 25"/>
                  <a:gd name="T19" fmla="*/ 4 h 29"/>
                  <a:gd name="T20" fmla="*/ 5 w 25"/>
                  <a:gd name="T21" fmla="*/ 0 h 29"/>
                  <a:gd name="T22" fmla="*/ 1 w 25"/>
                  <a:gd name="T23" fmla="*/ 0 h 29"/>
                  <a:gd name="T24" fmla="*/ 1 w 25"/>
                  <a:gd name="T25" fmla="*/ 0 h 29"/>
                  <a:gd name="T26" fmla="*/ 0 w 25"/>
                  <a:gd name="T27" fmla="*/ 5 h 29"/>
                  <a:gd name="T28" fmla="*/ 3 w 25"/>
                  <a:gd name="T29" fmla="*/ 11 h 29"/>
                  <a:gd name="T30" fmla="*/ 8 w 25"/>
                  <a:gd name="T31" fmla="*/ 19 h 29"/>
                  <a:gd name="T32" fmla="*/ 8 w 25"/>
                  <a:gd name="T33" fmla="*/ 19 h 29"/>
                  <a:gd name="T34" fmla="*/ 8 w 25"/>
                  <a:gd name="T35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29">
                    <a:moveTo>
                      <a:pt x="8" y="19"/>
                    </a:moveTo>
                    <a:lnTo>
                      <a:pt x="15" y="25"/>
                    </a:lnTo>
                    <a:lnTo>
                      <a:pt x="21" y="29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5" y="24"/>
                    </a:lnTo>
                    <a:lnTo>
                      <a:pt x="23" y="18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577" name="Group 241"/>
            <p:cNvGrpSpPr>
              <a:grpSpLocks/>
            </p:cNvGrpSpPr>
            <p:nvPr/>
          </p:nvGrpSpPr>
          <p:grpSpPr bwMode="auto">
            <a:xfrm>
              <a:off x="2206" y="2248"/>
              <a:ext cx="123" cy="170"/>
              <a:chOff x="1796" y="1825"/>
              <a:chExt cx="123" cy="170"/>
            </a:xfrm>
          </p:grpSpPr>
          <p:sp>
            <p:nvSpPr>
              <p:cNvPr id="270578" name="Freeform 242"/>
              <p:cNvSpPr>
                <a:spLocks/>
              </p:cNvSpPr>
              <p:nvPr/>
            </p:nvSpPr>
            <p:spPr bwMode="auto">
              <a:xfrm>
                <a:off x="1800" y="1914"/>
                <a:ext cx="81" cy="81"/>
              </a:xfrm>
              <a:custGeom>
                <a:avLst/>
                <a:gdLst>
                  <a:gd name="T0" fmla="*/ 1 w 81"/>
                  <a:gd name="T1" fmla="*/ 28 h 81"/>
                  <a:gd name="T2" fmla="*/ 0 w 81"/>
                  <a:gd name="T3" fmla="*/ 23 h 81"/>
                  <a:gd name="T4" fmla="*/ 3 w 81"/>
                  <a:gd name="T5" fmla="*/ 17 h 81"/>
                  <a:gd name="T6" fmla="*/ 8 w 81"/>
                  <a:gd name="T7" fmla="*/ 10 h 81"/>
                  <a:gd name="T8" fmla="*/ 8 w 81"/>
                  <a:gd name="T9" fmla="*/ 10 h 81"/>
                  <a:gd name="T10" fmla="*/ 15 w 81"/>
                  <a:gd name="T11" fmla="*/ 4 h 81"/>
                  <a:gd name="T12" fmla="*/ 21 w 81"/>
                  <a:gd name="T13" fmla="*/ 0 h 81"/>
                  <a:gd name="T14" fmla="*/ 25 w 81"/>
                  <a:gd name="T15" fmla="*/ 1 h 81"/>
                  <a:gd name="T16" fmla="*/ 25 w 81"/>
                  <a:gd name="T17" fmla="*/ 1 h 81"/>
                  <a:gd name="T18" fmla="*/ 40 w 81"/>
                  <a:gd name="T19" fmla="*/ 14 h 81"/>
                  <a:gd name="T20" fmla="*/ 66 w 81"/>
                  <a:gd name="T21" fmla="*/ 40 h 81"/>
                  <a:gd name="T22" fmla="*/ 81 w 81"/>
                  <a:gd name="T23" fmla="*/ 54 h 81"/>
                  <a:gd name="T24" fmla="*/ 81 w 81"/>
                  <a:gd name="T25" fmla="*/ 54 h 81"/>
                  <a:gd name="T26" fmla="*/ 56 w 81"/>
                  <a:gd name="T27" fmla="*/ 81 h 81"/>
                  <a:gd name="T28" fmla="*/ 1 w 81"/>
                  <a:gd name="T29" fmla="*/ 2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" h="81">
                    <a:moveTo>
                      <a:pt x="1" y="28"/>
                    </a:moveTo>
                    <a:lnTo>
                      <a:pt x="0" y="23"/>
                    </a:lnTo>
                    <a:lnTo>
                      <a:pt x="3" y="17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40" y="14"/>
                    </a:lnTo>
                    <a:lnTo>
                      <a:pt x="66" y="40"/>
                    </a:lnTo>
                    <a:lnTo>
                      <a:pt x="81" y="54"/>
                    </a:lnTo>
                    <a:lnTo>
                      <a:pt x="81" y="54"/>
                    </a:lnTo>
                    <a:lnTo>
                      <a:pt x="56" y="81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79" name="Freeform 243"/>
              <p:cNvSpPr>
                <a:spLocks/>
              </p:cNvSpPr>
              <p:nvPr/>
            </p:nvSpPr>
            <p:spPr bwMode="auto">
              <a:xfrm>
                <a:off x="1796" y="1911"/>
                <a:ext cx="81" cy="80"/>
              </a:xfrm>
              <a:custGeom>
                <a:avLst/>
                <a:gdLst>
                  <a:gd name="T0" fmla="*/ 1 w 81"/>
                  <a:gd name="T1" fmla="*/ 27 h 80"/>
                  <a:gd name="T2" fmla="*/ 0 w 81"/>
                  <a:gd name="T3" fmla="*/ 23 h 80"/>
                  <a:gd name="T4" fmla="*/ 3 w 81"/>
                  <a:gd name="T5" fmla="*/ 16 h 80"/>
                  <a:gd name="T6" fmla="*/ 9 w 81"/>
                  <a:gd name="T7" fmla="*/ 9 h 80"/>
                  <a:gd name="T8" fmla="*/ 9 w 81"/>
                  <a:gd name="T9" fmla="*/ 9 h 80"/>
                  <a:gd name="T10" fmla="*/ 16 w 81"/>
                  <a:gd name="T11" fmla="*/ 3 h 80"/>
                  <a:gd name="T12" fmla="*/ 21 w 81"/>
                  <a:gd name="T13" fmla="*/ 0 h 80"/>
                  <a:gd name="T14" fmla="*/ 26 w 81"/>
                  <a:gd name="T15" fmla="*/ 0 h 80"/>
                  <a:gd name="T16" fmla="*/ 26 w 81"/>
                  <a:gd name="T17" fmla="*/ 0 h 80"/>
                  <a:gd name="T18" fmla="*/ 40 w 81"/>
                  <a:gd name="T19" fmla="*/ 14 h 80"/>
                  <a:gd name="T20" fmla="*/ 67 w 81"/>
                  <a:gd name="T21" fmla="*/ 40 h 80"/>
                  <a:gd name="T22" fmla="*/ 81 w 81"/>
                  <a:gd name="T23" fmla="*/ 53 h 80"/>
                  <a:gd name="T24" fmla="*/ 81 w 81"/>
                  <a:gd name="T25" fmla="*/ 53 h 80"/>
                  <a:gd name="T26" fmla="*/ 56 w 81"/>
                  <a:gd name="T27" fmla="*/ 80 h 80"/>
                  <a:gd name="T28" fmla="*/ 1 w 81"/>
                  <a:gd name="T29" fmla="*/ 27 h 80"/>
                  <a:gd name="T30" fmla="*/ 1 w 81"/>
                  <a:gd name="T31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80">
                    <a:moveTo>
                      <a:pt x="1" y="27"/>
                    </a:moveTo>
                    <a:lnTo>
                      <a:pt x="0" y="23"/>
                    </a:lnTo>
                    <a:lnTo>
                      <a:pt x="3" y="16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40" y="14"/>
                    </a:lnTo>
                    <a:lnTo>
                      <a:pt x="67" y="40"/>
                    </a:lnTo>
                    <a:lnTo>
                      <a:pt x="81" y="53"/>
                    </a:lnTo>
                    <a:lnTo>
                      <a:pt x="81" y="53"/>
                    </a:lnTo>
                    <a:lnTo>
                      <a:pt x="56" y="80"/>
                    </a:lnTo>
                    <a:lnTo>
                      <a:pt x="1" y="27"/>
                    </a:lnTo>
                    <a:lnTo>
                      <a:pt x="1" y="2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0" name="Line 244"/>
              <p:cNvSpPr>
                <a:spLocks noChangeShapeType="1"/>
              </p:cNvSpPr>
              <p:nvPr/>
            </p:nvSpPr>
            <p:spPr bwMode="auto">
              <a:xfrm flipH="1" flipV="1">
                <a:off x="1804" y="1931"/>
                <a:ext cx="53" cy="5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1" name="Line 245"/>
              <p:cNvSpPr>
                <a:spLocks noChangeShapeType="1"/>
              </p:cNvSpPr>
              <p:nvPr/>
            </p:nvSpPr>
            <p:spPr bwMode="auto">
              <a:xfrm flipH="1" flipV="1">
                <a:off x="1809" y="1925"/>
                <a:ext cx="53" cy="5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2" name="Line 246"/>
              <p:cNvSpPr>
                <a:spLocks noChangeShapeType="1"/>
              </p:cNvSpPr>
              <p:nvPr/>
            </p:nvSpPr>
            <p:spPr bwMode="auto">
              <a:xfrm flipH="1" flipV="1">
                <a:off x="1816" y="1918"/>
                <a:ext cx="53" cy="5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3" name="Freeform 247"/>
              <p:cNvSpPr>
                <a:spLocks/>
              </p:cNvSpPr>
              <p:nvPr/>
            </p:nvSpPr>
            <p:spPr bwMode="auto">
              <a:xfrm>
                <a:off x="1856" y="1968"/>
                <a:ext cx="26" cy="27"/>
              </a:xfrm>
              <a:custGeom>
                <a:avLst/>
                <a:gdLst>
                  <a:gd name="T0" fmla="*/ 17 w 26"/>
                  <a:gd name="T1" fmla="*/ 18 h 27"/>
                  <a:gd name="T2" fmla="*/ 23 w 26"/>
                  <a:gd name="T3" fmla="*/ 11 h 27"/>
                  <a:gd name="T4" fmla="*/ 26 w 26"/>
                  <a:gd name="T5" fmla="*/ 4 h 27"/>
                  <a:gd name="T6" fmla="*/ 25 w 26"/>
                  <a:gd name="T7" fmla="*/ 0 h 27"/>
                  <a:gd name="T8" fmla="*/ 25 w 26"/>
                  <a:gd name="T9" fmla="*/ 0 h 27"/>
                  <a:gd name="T10" fmla="*/ 21 w 26"/>
                  <a:gd name="T11" fmla="*/ 0 h 27"/>
                  <a:gd name="T12" fmla="*/ 15 w 26"/>
                  <a:gd name="T13" fmla="*/ 3 h 27"/>
                  <a:gd name="T14" fmla="*/ 8 w 26"/>
                  <a:gd name="T15" fmla="*/ 9 h 27"/>
                  <a:gd name="T16" fmla="*/ 8 w 26"/>
                  <a:gd name="T17" fmla="*/ 9 h 27"/>
                  <a:gd name="T18" fmla="*/ 2 w 26"/>
                  <a:gd name="T19" fmla="*/ 17 h 27"/>
                  <a:gd name="T20" fmla="*/ 0 w 26"/>
                  <a:gd name="T21" fmla="*/ 23 h 27"/>
                  <a:gd name="T22" fmla="*/ 0 w 26"/>
                  <a:gd name="T23" fmla="*/ 27 h 27"/>
                  <a:gd name="T24" fmla="*/ 0 w 26"/>
                  <a:gd name="T25" fmla="*/ 27 h 27"/>
                  <a:gd name="T26" fmla="*/ 4 w 26"/>
                  <a:gd name="T27" fmla="*/ 27 h 27"/>
                  <a:gd name="T28" fmla="*/ 10 w 26"/>
                  <a:gd name="T29" fmla="*/ 24 h 27"/>
                  <a:gd name="T30" fmla="*/ 17 w 26"/>
                  <a:gd name="T31" fmla="*/ 18 h 27"/>
                  <a:gd name="T32" fmla="*/ 17 w 26"/>
                  <a:gd name="T3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7">
                    <a:moveTo>
                      <a:pt x="17" y="18"/>
                    </a:moveTo>
                    <a:lnTo>
                      <a:pt x="23" y="11"/>
                    </a:lnTo>
                    <a:lnTo>
                      <a:pt x="26" y="4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5" y="3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17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10" y="24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4" name="Freeform 248"/>
              <p:cNvSpPr>
                <a:spLocks/>
              </p:cNvSpPr>
              <p:nvPr/>
            </p:nvSpPr>
            <p:spPr bwMode="auto">
              <a:xfrm>
                <a:off x="1840" y="1828"/>
                <a:ext cx="79" cy="83"/>
              </a:xfrm>
              <a:custGeom>
                <a:avLst/>
                <a:gdLst>
                  <a:gd name="T0" fmla="*/ 52 w 79"/>
                  <a:gd name="T1" fmla="*/ 1 h 83"/>
                  <a:gd name="T2" fmla="*/ 56 w 79"/>
                  <a:gd name="T3" fmla="*/ 0 h 83"/>
                  <a:gd name="T4" fmla="*/ 62 w 79"/>
                  <a:gd name="T5" fmla="*/ 3 h 83"/>
                  <a:gd name="T6" fmla="*/ 69 w 79"/>
                  <a:gd name="T7" fmla="*/ 9 h 83"/>
                  <a:gd name="T8" fmla="*/ 69 w 79"/>
                  <a:gd name="T9" fmla="*/ 9 h 83"/>
                  <a:gd name="T10" fmla="*/ 76 w 79"/>
                  <a:gd name="T11" fmla="*/ 16 h 83"/>
                  <a:gd name="T12" fmla="*/ 79 w 79"/>
                  <a:gd name="T13" fmla="*/ 22 h 83"/>
                  <a:gd name="T14" fmla="*/ 78 w 79"/>
                  <a:gd name="T15" fmla="*/ 26 h 83"/>
                  <a:gd name="T16" fmla="*/ 78 w 79"/>
                  <a:gd name="T17" fmla="*/ 26 h 83"/>
                  <a:gd name="T18" fmla="*/ 65 w 79"/>
                  <a:gd name="T19" fmla="*/ 41 h 83"/>
                  <a:gd name="T20" fmla="*/ 40 w 79"/>
                  <a:gd name="T21" fmla="*/ 68 h 83"/>
                  <a:gd name="T22" fmla="*/ 26 w 79"/>
                  <a:gd name="T23" fmla="*/ 83 h 83"/>
                  <a:gd name="T24" fmla="*/ 26 w 79"/>
                  <a:gd name="T25" fmla="*/ 83 h 83"/>
                  <a:gd name="T26" fmla="*/ 0 w 79"/>
                  <a:gd name="T27" fmla="*/ 58 h 83"/>
                  <a:gd name="T28" fmla="*/ 52 w 79"/>
                  <a:gd name="T2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3">
                    <a:moveTo>
                      <a:pt x="52" y="1"/>
                    </a:moveTo>
                    <a:lnTo>
                      <a:pt x="56" y="0"/>
                    </a:lnTo>
                    <a:lnTo>
                      <a:pt x="62" y="3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6" y="16"/>
                    </a:lnTo>
                    <a:lnTo>
                      <a:pt x="79" y="22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65" y="41"/>
                    </a:lnTo>
                    <a:lnTo>
                      <a:pt x="40" y="68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0" y="58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5" name="Freeform 249"/>
              <p:cNvSpPr>
                <a:spLocks/>
              </p:cNvSpPr>
              <p:nvPr/>
            </p:nvSpPr>
            <p:spPr bwMode="auto">
              <a:xfrm>
                <a:off x="1852" y="1964"/>
                <a:ext cx="26" cy="27"/>
              </a:xfrm>
              <a:custGeom>
                <a:avLst/>
                <a:gdLst>
                  <a:gd name="T0" fmla="*/ 17 w 26"/>
                  <a:gd name="T1" fmla="*/ 18 h 27"/>
                  <a:gd name="T2" fmla="*/ 23 w 26"/>
                  <a:gd name="T3" fmla="*/ 11 h 27"/>
                  <a:gd name="T4" fmla="*/ 26 w 26"/>
                  <a:gd name="T5" fmla="*/ 5 h 27"/>
                  <a:gd name="T6" fmla="*/ 25 w 26"/>
                  <a:gd name="T7" fmla="*/ 0 h 27"/>
                  <a:gd name="T8" fmla="*/ 25 w 26"/>
                  <a:gd name="T9" fmla="*/ 0 h 27"/>
                  <a:gd name="T10" fmla="*/ 21 w 26"/>
                  <a:gd name="T11" fmla="*/ 0 h 27"/>
                  <a:gd name="T12" fmla="*/ 15 w 26"/>
                  <a:gd name="T13" fmla="*/ 3 h 27"/>
                  <a:gd name="T14" fmla="*/ 8 w 26"/>
                  <a:gd name="T15" fmla="*/ 9 h 27"/>
                  <a:gd name="T16" fmla="*/ 8 w 26"/>
                  <a:gd name="T17" fmla="*/ 9 h 27"/>
                  <a:gd name="T18" fmla="*/ 3 w 26"/>
                  <a:gd name="T19" fmla="*/ 17 h 27"/>
                  <a:gd name="T20" fmla="*/ 0 w 26"/>
                  <a:gd name="T21" fmla="*/ 23 h 27"/>
                  <a:gd name="T22" fmla="*/ 0 w 26"/>
                  <a:gd name="T23" fmla="*/ 27 h 27"/>
                  <a:gd name="T24" fmla="*/ 0 w 26"/>
                  <a:gd name="T25" fmla="*/ 27 h 27"/>
                  <a:gd name="T26" fmla="*/ 5 w 26"/>
                  <a:gd name="T27" fmla="*/ 27 h 27"/>
                  <a:gd name="T28" fmla="*/ 11 w 26"/>
                  <a:gd name="T29" fmla="*/ 24 h 27"/>
                  <a:gd name="T30" fmla="*/ 17 w 26"/>
                  <a:gd name="T31" fmla="*/ 18 h 27"/>
                  <a:gd name="T32" fmla="*/ 17 w 26"/>
                  <a:gd name="T33" fmla="*/ 18 h 27"/>
                  <a:gd name="T34" fmla="*/ 17 w 26"/>
                  <a:gd name="T35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7">
                    <a:moveTo>
                      <a:pt x="17" y="18"/>
                    </a:moveTo>
                    <a:lnTo>
                      <a:pt x="23" y="11"/>
                    </a:lnTo>
                    <a:lnTo>
                      <a:pt x="26" y="5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5" y="3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3" y="17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27"/>
                    </a:lnTo>
                    <a:lnTo>
                      <a:pt x="11" y="2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6" name="Freeform 250"/>
              <p:cNvSpPr>
                <a:spLocks/>
              </p:cNvSpPr>
              <p:nvPr/>
            </p:nvSpPr>
            <p:spPr bwMode="auto">
              <a:xfrm>
                <a:off x="1837" y="1825"/>
                <a:ext cx="78" cy="83"/>
              </a:xfrm>
              <a:custGeom>
                <a:avLst/>
                <a:gdLst>
                  <a:gd name="T0" fmla="*/ 52 w 78"/>
                  <a:gd name="T1" fmla="*/ 0 h 83"/>
                  <a:gd name="T2" fmla="*/ 55 w 78"/>
                  <a:gd name="T3" fmla="*/ 0 h 83"/>
                  <a:gd name="T4" fmla="*/ 62 w 78"/>
                  <a:gd name="T5" fmla="*/ 2 h 83"/>
                  <a:gd name="T6" fmla="*/ 69 w 78"/>
                  <a:gd name="T7" fmla="*/ 8 h 83"/>
                  <a:gd name="T8" fmla="*/ 69 w 78"/>
                  <a:gd name="T9" fmla="*/ 8 h 83"/>
                  <a:gd name="T10" fmla="*/ 75 w 78"/>
                  <a:gd name="T11" fmla="*/ 15 h 83"/>
                  <a:gd name="T12" fmla="*/ 78 w 78"/>
                  <a:gd name="T13" fmla="*/ 22 h 83"/>
                  <a:gd name="T14" fmla="*/ 78 w 78"/>
                  <a:gd name="T15" fmla="*/ 26 h 83"/>
                  <a:gd name="T16" fmla="*/ 78 w 78"/>
                  <a:gd name="T17" fmla="*/ 26 h 83"/>
                  <a:gd name="T18" fmla="*/ 64 w 78"/>
                  <a:gd name="T19" fmla="*/ 41 h 83"/>
                  <a:gd name="T20" fmla="*/ 39 w 78"/>
                  <a:gd name="T21" fmla="*/ 68 h 83"/>
                  <a:gd name="T22" fmla="*/ 26 w 78"/>
                  <a:gd name="T23" fmla="*/ 83 h 83"/>
                  <a:gd name="T24" fmla="*/ 26 w 78"/>
                  <a:gd name="T25" fmla="*/ 83 h 83"/>
                  <a:gd name="T26" fmla="*/ 0 w 78"/>
                  <a:gd name="T27" fmla="*/ 57 h 83"/>
                  <a:gd name="T28" fmla="*/ 52 w 78"/>
                  <a:gd name="T29" fmla="*/ 0 h 83"/>
                  <a:gd name="T30" fmla="*/ 52 w 78"/>
                  <a:gd name="T3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83">
                    <a:moveTo>
                      <a:pt x="52" y="0"/>
                    </a:moveTo>
                    <a:lnTo>
                      <a:pt x="55" y="0"/>
                    </a:lnTo>
                    <a:lnTo>
                      <a:pt x="62" y="2"/>
                    </a:lnTo>
                    <a:lnTo>
                      <a:pt x="69" y="8"/>
                    </a:lnTo>
                    <a:lnTo>
                      <a:pt x="69" y="8"/>
                    </a:lnTo>
                    <a:lnTo>
                      <a:pt x="75" y="15"/>
                    </a:lnTo>
                    <a:lnTo>
                      <a:pt x="78" y="22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64" y="41"/>
                    </a:lnTo>
                    <a:lnTo>
                      <a:pt x="39" y="68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0" y="57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7" name="Line 251"/>
              <p:cNvSpPr>
                <a:spLocks noChangeShapeType="1"/>
              </p:cNvSpPr>
              <p:nvPr/>
            </p:nvSpPr>
            <p:spPr bwMode="auto">
              <a:xfrm flipV="1">
                <a:off x="1849" y="1832"/>
                <a:ext cx="50" cy="5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8" name="Line 252"/>
              <p:cNvSpPr>
                <a:spLocks noChangeShapeType="1"/>
              </p:cNvSpPr>
              <p:nvPr/>
            </p:nvSpPr>
            <p:spPr bwMode="auto">
              <a:xfrm flipV="1">
                <a:off x="1856" y="1838"/>
                <a:ext cx="50" cy="54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89" name="Line 253"/>
              <p:cNvSpPr>
                <a:spLocks noChangeShapeType="1"/>
              </p:cNvSpPr>
              <p:nvPr/>
            </p:nvSpPr>
            <p:spPr bwMode="auto">
              <a:xfrm flipV="1">
                <a:off x="1862" y="1844"/>
                <a:ext cx="50" cy="5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90" name="Freeform 254"/>
              <p:cNvSpPr>
                <a:spLocks/>
              </p:cNvSpPr>
              <p:nvPr/>
            </p:nvSpPr>
            <p:spPr bwMode="auto">
              <a:xfrm>
                <a:off x="1840" y="1885"/>
                <a:ext cx="27" cy="27"/>
              </a:xfrm>
              <a:custGeom>
                <a:avLst/>
                <a:gdLst>
                  <a:gd name="T0" fmla="*/ 9 w 27"/>
                  <a:gd name="T1" fmla="*/ 18 h 27"/>
                  <a:gd name="T2" fmla="*/ 16 w 27"/>
                  <a:gd name="T3" fmla="*/ 24 h 27"/>
                  <a:gd name="T4" fmla="*/ 23 w 27"/>
                  <a:gd name="T5" fmla="*/ 27 h 27"/>
                  <a:gd name="T6" fmla="*/ 26 w 27"/>
                  <a:gd name="T7" fmla="*/ 26 h 27"/>
                  <a:gd name="T8" fmla="*/ 26 w 27"/>
                  <a:gd name="T9" fmla="*/ 26 h 27"/>
                  <a:gd name="T10" fmla="*/ 27 w 27"/>
                  <a:gd name="T11" fmla="*/ 22 h 27"/>
                  <a:gd name="T12" fmla="*/ 24 w 27"/>
                  <a:gd name="T13" fmla="*/ 16 h 27"/>
                  <a:gd name="T14" fmla="*/ 18 w 27"/>
                  <a:gd name="T15" fmla="*/ 9 h 27"/>
                  <a:gd name="T16" fmla="*/ 18 w 27"/>
                  <a:gd name="T17" fmla="*/ 9 h 27"/>
                  <a:gd name="T18" fmla="*/ 10 w 27"/>
                  <a:gd name="T19" fmla="*/ 3 h 27"/>
                  <a:gd name="T20" fmla="*/ 4 w 27"/>
                  <a:gd name="T21" fmla="*/ 0 h 27"/>
                  <a:gd name="T22" fmla="*/ 0 w 27"/>
                  <a:gd name="T23" fmla="*/ 1 h 27"/>
                  <a:gd name="T24" fmla="*/ 0 w 27"/>
                  <a:gd name="T25" fmla="*/ 1 h 27"/>
                  <a:gd name="T26" fmla="*/ 0 w 27"/>
                  <a:gd name="T27" fmla="*/ 5 h 27"/>
                  <a:gd name="T28" fmla="*/ 3 w 27"/>
                  <a:gd name="T29" fmla="*/ 11 h 27"/>
                  <a:gd name="T30" fmla="*/ 9 w 27"/>
                  <a:gd name="T31" fmla="*/ 18 h 27"/>
                  <a:gd name="T32" fmla="*/ 9 w 27"/>
                  <a:gd name="T3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7">
                    <a:moveTo>
                      <a:pt x="9" y="18"/>
                    </a:moveTo>
                    <a:lnTo>
                      <a:pt x="16" y="24"/>
                    </a:lnTo>
                    <a:lnTo>
                      <a:pt x="23" y="27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7" y="22"/>
                    </a:lnTo>
                    <a:lnTo>
                      <a:pt x="24" y="16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9" y="18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91" name="Freeform 255"/>
              <p:cNvSpPr>
                <a:spLocks/>
              </p:cNvSpPr>
              <p:nvPr/>
            </p:nvSpPr>
            <p:spPr bwMode="auto">
              <a:xfrm>
                <a:off x="1836" y="1882"/>
                <a:ext cx="27" cy="26"/>
              </a:xfrm>
              <a:custGeom>
                <a:avLst/>
                <a:gdLst>
                  <a:gd name="T0" fmla="*/ 10 w 27"/>
                  <a:gd name="T1" fmla="*/ 18 h 26"/>
                  <a:gd name="T2" fmla="*/ 16 w 27"/>
                  <a:gd name="T3" fmla="*/ 23 h 26"/>
                  <a:gd name="T4" fmla="*/ 23 w 27"/>
                  <a:gd name="T5" fmla="*/ 26 h 26"/>
                  <a:gd name="T6" fmla="*/ 27 w 27"/>
                  <a:gd name="T7" fmla="*/ 26 h 26"/>
                  <a:gd name="T8" fmla="*/ 27 w 27"/>
                  <a:gd name="T9" fmla="*/ 26 h 26"/>
                  <a:gd name="T10" fmla="*/ 27 w 27"/>
                  <a:gd name="T11" fmla="*/ 21 h 26"/>
                  <a:gd name="T12" fmla="*/ 24 w 27"/>
                  <a:gd name="T13" fmla="*/ 15 h 26"/>
                  <a:gd name="T14" fmla="*/ 18 w 27"/>
                  <a:gd name="T15" fmla="*/ 8 h 26"/>
                  <a:gd name="T16" fmla="*/ 18 w 27"/>
                  <a:gd name="T17" fmla="*/ 8 h 26"/>
                  <a:gd name="T18" fmla="*/ 11 w 27"/>
                  <a:gd name="T19" fmla="*/ 2 h 26"/>
                  <a:gd name="T20" fmla="*/ 4 w 27"/>
                  <a:gd name="T21" fmla="*/ 0 h 26"/>
                  <a:gd name="T22" fmla="*/ 1 w 27"/>
                  <a:gd name="T23" fmla="*/ 0 h 26"/>
                  <a:gd name="T24" fmla="*/ 1 w 27"/>
                  <a:gd name="T25" fmla="*/ 0 h 26"/>
                  <a:gd name="T26" fmla="*/ 0 w 27"/>
                  <a:gd name="T27" fmla="*/ 4 h 26"/>
                  <a:gd name="T28" fmla="*/ 3 w 27"/>
                  <a:gd name="T29" fmla="*/ 11 h 26"/>
                  <a:gd name="T30" fmla="*/ 10 w 27"/>
                  <a:gd name="T31" fmla="*/ 18 h 26"/>
                  <a:gd name="T32" fmla="*/ 10 w 27"/>
                  <a:gd name="T33" fmla="*/ 18 h 26"/>
                  <a:gd name="T34" fmla="*/ 10 w 27"/>
                  <a:gd name="T35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6">
                    <a:moveTo>
                      <a:pt x="10" y="18"/>
                    </a:moveTo>
                    <a:lnTo>
                      <a:pt x="16" y="23"/>
                    </a:lnTo>
                    <a:lnTo>
                      <a:pt x="23" y="26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27" y="21"/>
                    </a:lnTo>
                    <a:lnTo>
                      <a:pt x="24" y="1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1" y="2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3" y="11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592" name="Group 256"/>
            <p:cNvGrpSpPr>
              <a:grpSpLocks/>
            </p:cNvGrpSpPr>
            <p:nvPr/>
          </p:nvGrpSpPr>
          <p:grpSpPr bwMode="auto">
            <a:xfrm>
              <a:off x="3017" y="2423"/>
              <a:ext cx="155" cy="93"/>
              <a:chOff x="2607" y="2000"/>
              <a:chExt cx="155" cy="93"/>
            </a:xfrm>
          </p:grpSpPr>
          <p:sp>
            <p:nvSpPr>
              <p:cNvPr id="270593" name="Freeform 257"/>
              <p:cNvSpPr>
                <a:spLocks/>
              </p:cNvSpPr>
              <p:nvPr/>
            </p:nvSpPr>
            <p:spPr bwMode="auto">
              <a:xfrm>
                <a:off x="2611" y="2004"/>
                <a:ext cx="57" cy="86"/>
              </a:xfrm>
              <a:custGeom>
                <a:avLst/>
                <a:gdLst>
                  <a:gd name="T0" fmla="*/ 21 w 57"/>
                  <a:gd name="T1" fmla="*/ 3 h 86"/>
                  <a:gd name="T2" fmla="*/ 25 w 57"/>
                  <a:gd name="T3" fmla="*/ 0 h 86"/>
                  <a:gd name="T4" fmla="*/ 31 w 57"/>
                  <a:gd name="T5" fmla="*/ 0 h 86"/>
                  <a:gd name="T6" fmla="*/ 41 w 57"/>
                  <a:gd name="T7" fmla="*/ 1 h 86"/>
                  <a:gd name="T8" fmla="*/ 41 w 57"/>
                  <a:gd name="T9" fmla="*/ 1 h 86"/>
                  <a:gd name="T10" fmla="*/ 49 w 57"/>
                  <a:gd name="T11" fmla="*/ 4 h 86"/>
                  <a:gd name="T12" fmla="*/ 55 w 57"/>
                  <a:gd name="T13" fmla="*/ 8 h 86"/>
                  <a:gd name="T14" fmla="*/ 57 w 57"/>
                  <a:gd name="T15" fmla="*/ 12 h 86"/>
                  <a:gd name="T16" fmla="*/ 57 w 57"/>
                  <a:gd name="T17" fmla="*/ 12 h 86"/>
                  <a:gd name="T18" fmla="*/ 51 w 57"/>
                  <a:gd name="T19" fmla="*/ 31 h 86"/>
                  <a:gd name="T20" fmla="*/ 41 w 57"/>
                  <a:gd name="T21" fmla="*/ 67 h 86"/>
                  <a:gd name="T22" fmla="*/ 35 w 57"/>
                  <a:gd name="T23" fmla="*/ 86 h 86"/>
                  <a:gd name="T24" fmla="*/ 35 w 57"/>
                  <a:gd name="T25" fmla="*/ 86 h 86"/>
                  <a:gd name="T26" fmla="*/ 0 w 57"/>
                  <a:gd name="T27" fmla="*/ 77 h 86"/>
                  <a:gd name="T28" fmla="*/ 21 w 57"/>
                  <a:gd name="T29" fmla="*/ 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6">
                    <a:moveTo>
                      <a:pt x="21" y="3"/>
                    </a:moveTo>
                    <a:lnTo>
                      <a:pt x="25" y="0"/>
                    </a:lnTo>
                    <a:lnTo>
                      <a:pt x="31" y="0"/>
                    </a:lnTo>
                    <a:lnTo>
                      <a:pt x="41" y="1"/>
                    </a:lnTo>
                    <a:lnTo>
                      <a:pt x="41" y="1"/>
                    </a:lnTo>
                    <a:lnTo>
                      <a:pt x="49" y="4"/>
                    </a:lnTo>
                    <a:lnTo>
                      <a:pt x="55" y="8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1" y="31"/>
                    </a:lnTo>
                    <a:lnTo>
                      <a:pt x="41" y="67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0" y="77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94" name="Freeform 258"/>
              <p:cNvSpPr>
                <a:spLocks/>
              </p:cNvSpPr>
              <p:nvPr/>
            </p:nvSpPr>
            <p:spPr bwMode="auto">
              <a:xfrm>
                <a:off x="2607" y="2000"/>
                <a:ext cx="57" cy="87"/>
              </a:xfrm>
              <a:custGeom>
                <a:avLst/>
                <a:gdLst>
                  <a:gd name="T0" fmla="*/ 21 w 57"/>
                  <a:gd name="T1" fmla="*/ 3 h 87"/>
                  <a:gd name="T2" fmla="*/ 25 w 57"/>
                  <a:gd name="T3" fmla="*/ 1 h 87"/>
                  <a:gd name="T4" fmla="*/ 31 w 57"/>
                  <a:gd name="T5" fmla="*/ 0 h 87"/>
                  <a:gd name="T6" fmla="*/ 41 w 57"/>
                  <a:gd name="T7" fmla="*/ 2 h 87"/>
                  <a:gd name="T8" fmla="*/ 41 w 57"/>
                  <a:gd name="T9" fmla="*/ 2 h 87"/>
                  <a:gd name="T10" fmla="*/ 49 w 57"/>
                  <a:gd name="T11" fmla="*/ 5 h 87"/>
                  <a:gd name="T12" fmla="*/ 55 w 57"/>
                  <a:gd name="T13" fmla="*/ 8 h 87"/>
                  <a:gd name="T14" fmla="*/ 57 w 57"/>
                  <a:gd name="T15" fmla="*/ 12 h 87"/>
                  <a:gd name="T16" fmla="*/ 57 w 57"/>
                  <a:gd name="T17" fmla="*/ 12 h 87"/>
                  <a:gd name="T18" fmla="*/ 52 w 57"/>
                  <a:gd name="T19" fmla="*/ 31 h 87"/>
                  <a:gd name="T20" fmla="*/ 41 w 57"/>
                  <a:gd name="T21" fmla="*/ 67 h 87"/>
                  <a:gd name="T22" fmla="*/ 36 w 57"/>
                  <a:gd name="T23" fmla="*/ 87 h 87"/>
                  <a:gd name="T24" fmla="*/ 36 w 57"/>
                  <a:gd name="T25" fmla="*/ 87 h 87"/>
                  <a:gd name="T26" fmla="*/ 0 w 57"/>
                  <a:gd name="T27" fmla="*/ 78 h 87"/>
                  <a:gd name="T28" fmla="*/ 21 w 57"/>
                  <a:gd name="T29" fmla="*/ 3 h 87"/>
                  <a:gd name="T30" fmla="*/ 21 w 57"/>
                  <a:gd name="T3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" h="87">
                    <a:moveTo>
                      <a:pt x="21" y="3"/>
                    </a:moveTo>
                    <a:lnTo>
                      <a:pt x="25" y="1"/>
                    </a:lnTo>
                    <a:lnTo>
                      <a:pt x="31" y="0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49" y="5"/>
                    </a:lnTo>
                    <a:lnTo>
                      <a:pt x="55" y="8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2" y="31"/>
                    </a:lnTo>
                    <a:lnTo>
                      <a:pt x="41" y="67"/>
                    </a:lnTo>
                    <a:lnTo>
                      <a:pt x="36" y="87"/>
                    </a:lnTo>
                    <a:lnTo>
                      <a:pt x="36" y="87"/>
                    </a:lnTo>
                    <a:lnTo>
                      <a:pt x="0" y="7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95" name="Line 259"/>
              <p:cNvSpPr>
                <a:spLocks noChangeShapeType="1"/>
              </p:cNvSpPr>
              <p:nvPr/>
            </p:nvSpPr>
            <p:spPr bwMode="auto">
              <a:xfrm flipV="1">
                <a:off x="2620" y="2006"/>
                <a:ext cx="20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96" name="Line 260"/>
              <p:cNvSpPr>
                <a:spLocks noChangeShapeType="1"/>
              </p:cNvSpPr>
              <p:nvPr/>
            </p:nvSpPr>
            <p:spPr bwMode="auto">
              <a:xfrm flipV="1">
                <a:off x="2629" y="2007"/>
                <a:ext cx="20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97" name="Line 261"/>
              <p:cNvSpPr>
                <a:spLocks noChangeShapeType="1"/>
              </p:cNvSpPr>
              <p:nvPr/>
            </p:nvSpPr>
            <p:spPr bwMode="auto">
              <a:xfrm flipV="1">
                <a:off x="2637" y="2010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98" name="Freeform 262"/>
              <p:cNvSpPr>
                <a:spLocks/>
              </p:cNvSpPr>
              <p:nvPr/>
            </p:nvSpPr>
            <p:spPr bwMode="auto">
              <a:xfrm>
                <a:off x="2611" y="2078"/>
                <a:ext cx="35" cy="15"/>
              </a:xfrm>
              <a:custGeom>
                <a:avLst/>
                <a:gdLst>
                  <a:gd name="T0" fmla="*/ 16 w 35"/>
                  <a:gd name="T1" fmla="*/ 14 h 15"/>
                  <a:gd name="T2" fmla="*/ 25 w 35"/>
                  <a:gd name="T3" fmla="*/ 15 h 15"/>
                  <a:gd name="T4" fmla="*/ 32 w 35"/>
                  <a:gd name="T5" fmla="*/ 15 h 15"/>
                  <a:gd name="T6" fmla="*/ 35 w 35"/>
                  <a:gd name="T7" fmla="*/ 12 h 15"/>
                  <a:gd name="T8" fmla="*/ 35 w 35"/>
                  <a:gd name="T9" fmla="*/ 12 h 15"/>
                  <a:gd name="T10" fmla="*/ 34 w 35"/>
                  <a:gd name="T11" fmla="*/ 9 h 15"/>
                  <a:gd name="T12" fmla="*/ 28 w 35"/>
                  <a:gd name="T13" fmla="*/ 5 h 15"/>
                  <a:gd name="T14" fmla="*/ 19 w 35"/>
                  <a:gd name="T15" fmla="*/ 2 h 15"/>
                  <a:gd name="T16" fmla="*/ 19 w 35"/>
                  <a:gd name="T17" fmla="*/ 2 h 15"/>
                  <a:gd name="T18" fmla="*/ 10 w 35"/>
                  <a:gd name="T19" fmla="*/ 0 h 15"/>
                  <a:gd name="T20" fmla="*/ 3 w 35"/>
                  <a:gd name="T21" fmla="*/ 1 h 15"/>
                  <a:gd name="T22" fmla="*/ 0 w 35"/>
                  <a:gd name="T23" fmla="*/ 3 h 15"/>
                  <a:gd name="T24" fmla="*/ 0 w 35"/>
                  <a:gd name="T25" fmla="*/ 3 h 15"/>
                  <a:gd name="T26" fmla="*/ 1 w 35"/>
                  <a:gd name="T27" fmla="*/ 7 h 15"/>
                  <a:gd name="T28" fmla="*/ 7 w 35"/>
                  <a:gd name="T29" fmla="*/ 11 h 15"/>
                  <a:gd name="T30" fmla="*/ 16 w 35"/>
                  <a:gd name="T31" fmla="*/ 14 h 15"/>
                  <a:gd name="T32" fmla="*/ 16 w 35"/>
                  <a:gd name="T3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5">
                    <a:moveTo>
                      <a:pt x="16" y="14"/>
                    </a:moveTo>
                    <a:lnTo>
                      <a:pt x="25" y="15"/>
                    </a:lnTo>
                    <a:lnTo>
                      <a:pt x="32" y="15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0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7"/>
                    </a:lnTo>
                    <a:lnTo>
                      <a:pt x="7" y="11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99" name="Freeform 263"/>
              <p:cNvSpPr>
                <a:spLocks/>
              </p:cNvSpPr>
              <p:nvPr/>
            </p:nvSpPr>
            <p:spPr bwMode="auto">
              <a:xfrm>
                <a:off x="2674" y="2037"/>
                <a:ext cx="88" cy="54"/>
              </a:xfrm>
              <a:custGeom>
                <a:avLst/>
                <a:gdLst>
                  <a:gd name="T0" fmla="*/ 85 w 88"/>
                  <a:gd name="T1" fmla="*/ 19 h 54"/>
                  <a:gd name="T2" fmla="*/ 88 w 88"/>
                  <a:gd name="T3" fmla="*/ 21 h 54"/>
                  <a:gd name="T4" fmla="*/ 88 w 88"/>
                  <a:gd name="T5" fmla="*/ 28 h 54"/>
                  <a:gd name="T6" fmla="*/ 86 w 88"/>
                  <a:gd name="T7" fmla="*/ 37 h 54"/>
                  <a:gd name="T8" fmla="*/ 86 w 88"/>
                  <a:gd name="T9" fmla="*/ 37 h 54"/>
                  <a:gd name="T10" fmla="*/ 83 w 88"/>
                  <a:gd name="T11" fmla="*/ 46 h 54"/>
                  <a:gd name="T12" fmla="*/ 79 w 88"/>
                  <a:gd name="T13" fmla="*/ 52 h 54"/>
                  <a:gd name="T14" fmla="*/ 75 w 88"/>
                  <a:gd name="T15" fmla="*/ 54 h 54"/>
                  <a:gd name="T16" fmla="*/ 75 w 88"/>
                  <a:gd name="T17" fmla="*/ 54 h 54"/>
                  <a:gd name="T18" fmla="*/ 56 w 88"/>
                  <a:gd name="T19" fmla="*/ 48 h 54"/>
                  <a:gd name="T20" fmla="*/ 20 w 88"/>
                  <a:gd name="T21" fmla="*/ 39 h 54"/>
                  <a:gd name="T22" fmla="*/ 0 w 88"/>
                  <a:gd name="T23" fmla="*/ 35 h 54"/>
                  <a:gd name="T24" fmla="*/ 0 w 88"/>
                  <a:gd name="T25" fmla="*/ 35 h 54"/>
                  <a:gd name="T26" fmla="*/ 11 w 88"/>
                  <a:gd name="T27" fmla="*/ 0 h 54"/>
                  <a:gd name="T28" fmla="*/ 85 w 88"/>
                  <a:gd name="T29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54">
                    <a:moveTo>
                      <a:pt x="85" y="19"/>
                    </a:moveTo>
                    <a:lnTo>
                      <a:pt x="88" y="21"/>
                    </a:lnTo>
                    <a:lnTo>
                      <a:pt x="88" y="28"/>
                    </a:lnTo>
                    <a:lnTo>
                      <a:pt x="86" y="37"/>
                    </a:lnTo>
                    <a:lnTo>
                      <a:pt x="86" y="37"/>
                    </a:lnTo>
                    <a:lnTo>
                      <a:pt x="83" y="46"/>
                    </a:lnTo>
                    <a:lnTo>
                      <a:pt x="79" y="5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6" y="48"/>
                    </a:lnTo>
                    <a:lnTo>
                      <a:pt x="20" y="39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1" y="0"/>
                    </a:lnTo>
                    <a:lnTo>
                      <a:pt x="85" y="19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00" name="Freeform 264"/>
              <p:cNvSpPr>
                <a:spLocks/>
              </p:cNvSpPr>
              <p:nvPr/>
            </p:nvSpPr>
            <p:spPr bwMode="auto">
              <a:xfrm>
                <a:off x="2607" y="2074"/>
                <a:ext cx="36" cy="16"/>
              </a:xfrm>
              <a:custGeom>
                <a:avLst/>
                <a:gdLst>
                  <a:gd name="T0" fmla="*/ 16 w 36"/>
                  <a:gd name="T1" fmla="*/ 14 h 16"/>
                  <a:gd name="T2" fmla="*/ 25 w 36"/>
                  <a:gd name="T3" fmla="*/ 16 h 16"/>
                  <a:gd name="T4" fmla="*/ 32 w 36"/>
                  <a:gd name="T5" fmla="*/ 15 h 16"/>
                  <a:gd name="T6" fmla="*/ 36 w 36"/>
                  <a:gd name="T7" fmla="*/ 13 h 16"/>
                  <a:gd name="T8" fmla="*/ 36 w 36"/>
                  <a:gd name="T9" fmla="*/ 13 h 16"/>
                  <a:gd name="T10" fmla="*/ 34 w 36"/>
                  <a:gd name="T11" fmla="*/ 9 h 16"/>
                  <a:gd name="T12" fmla="*/ 29 w 36"/>
                  <a:gd name="T13" fmla="*/ 5 h 16"/>
                  <a:gd name="T14" fmla="*/ 20 w 36"/>
                  <a:gd name="T15" fmla="*/ 2 h 16"/>
                  <a:gd name="T16" fmla="*/ 20 w 36"/>
                  <a:gd name="T17" fmla="*/ 2 h 16"/>
                  <a:gd name="T18" fmla="*/ 11 w 36"/>
                  <a:gd name="T19" fmla="*/ 0 h 16"/>
                  <a:gd name="T20" fmla="*/ 4 w 36"/>
                  <a:gd name="T21" fmla="*/ 1 h 16"/>
                  <a:gd name="T22" fmla="*/ 0 w 36"/>
                  <a:gd name="T23" fmla="*/ 4 h 16"/>
                  <a:gd name="T24" fmla="*/ 0 w 36"/>
                  <a:gd name="T25" fmla="*/ 4 h 16"/>
                  <a:gd name="T26" fmla="*/ 2 w 36"/>
                  <a:gd name="T27" fmla="*/ 7 h 16"/>
                  <a:gd name="T28" fmla="*/ 7 w 36"/>
                  <a:gd name="T29" fmla="*/ 11 h 16"/>
                  <a:gd name="T30" fmla="*/ 16 w 36"/>
                  <a:gd name="T31" fmla="*/ 14 h 16"/>
                  <a:gd name="T32" fmla="*/ 16 w 36"/>
                  <a:gd name="T33" fmla="*/ 14 h 16"/>
                  <a:gd name="T34" fmla="*/ 16 w 36"/>
                  <a:gd name="T3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16">
                    <a:moveTo>
                      <a:pt x="16" y="14"/>
                    </a:moveTo>
                    <a:lnTo>
                      <a:pt x="25" y="16"/>
                    </a:lnTo>
                    <a:lnTo>
                      <a:pt x="32" y="15"/>
                    </a:lnTo>
                    <a:lnTo>
                      <a:pt x="36" y="13"/>
                    </a:lnTo>
                    <a:lnTo>
                      <a:pt x="36" y="13"/>
                    </a:lnTo>
                    <a:lnTo>
                      <a:pt x="34" y="9"/>
                    </a:lnTo>
                    <a:lnTo>
                      <a:pt x="29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1" y="0"/>
                    </a:lnTo>
                    <a:lnTo>
                      <a:pt x="4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7" y="11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01" name="Freeform 265"/>
              <p:cNvSpPr>
                <a:spLocks/>
              </p:cNvSpPr>
              <p:nvPr/>
            </p:nvSpPr>
            <p:spPr bwMode="auto">
              <a:xfrm>
                <a:off x="2671" y="2033"/>
                <a:ext cx="87" cy="54"/>
              </a:xfrm>
              <a:custGeom>
                <a:avLst/>
                <a:gdLst>
                  <a:gd name="T0" fmla="*/ 84 w 87"/>
                  <a:gd name="T1" fmla="*/ 19 h 54"/>
                  <a:gd name="T2" fmla="*/ 87 w 87"/>
                  <a:gd name="T3" fmla="*/ 22 h 54"/>
                  <a:gd name="T4" fmla="*/ 87 w 87"/>
                  <a:gd name="T5" fmla="*/ 29 h 54"/>
                  <a:gd name="T6" fmla="*/ 86 w 87"/>
                  <a:gd name="T7" fmla="*/ 38 h 54"/>
                  <a:gd name="T8" fmla="*/ 86 w 87"/>
                  <a:gd name="T9" fmla="*/ 38 h 54"/>
                  <a:gd name="T10" fmla="*/ 82 w 87"/>
                  <a:gd name="T11" fmla="*/ 47 h 54"/>
                  <a:gd name="T12" fmla="*/ 78 w 87"/>
                  <a:gd name="T13" fmla="*/ 52 h 54"/>
                  <a:gd name="T14" fmla="*/ 74 w 87"/>
                  <a:gd name="T15" fmla="*/ 54 h 54"/>
                  <a:gd name="T16" fmla="*/ 74 w 87"/>
                  <a:gd name="T17" fmla="*/ 54 h 54"/>
                  <a:gd name="T18" fmla="*/ 55 w 87"/>
                  <a:gd name="T19" fmla="*/ 49 h 54"/>
                  <a:gd name="T20" fmla="*/ 19 w 87"/>
                  <a:gd name="T21" fmla="*/ 40 h 54"/>
                  <a:gd name="T22" fmla="*/ 0 w 87"/>
                  <a:gd name="T23" fmla="*/ 35 h 54"/>
                  <a:gd name="T24" fmla="*/ 0 w 87"/>
                  <a:gd name="T25" fmla="*/ 35 h 54"/>
                  <a:gd name="T26" fmla="*/ 10 w 87"/>
                  <a:gd name="T27" fmla="*/ 0 h 54"/>
                  <a:gd name="T28" fmla="*/ 84 w 87"/>
                  <a:gd name="T29" fmla="*/ 19 h 54"/>
                  <a:gd name="T30" fmla="*/ 84 w 87"/>
                  <a:gd name="T3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54">
                    <a:moveTo>
                      <a:pt x="84" y="19"/>
                    </a:moveTo>
                    <a:lnTo>
                      <a:pt x="87" y="22"/>
                    </a:lnTo>
                    <a:lnTo>
                      <a:pt x="87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2" y="47"/>
                    </a:lnTo>
                    <a:lnTo>
                      <a:pt x="78" y="52"/>
                    </a:lnTo>
                    <a:lnTo>
                      <a:pt x="74" y="54"/>
                    </a:lnTo>
                    <a:lnTo>
                      <a:pt x="74" y="54"/>
                    </a:lnTo>
                    <a:lnTo>
                      <a:pt x="55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4" y="19"/>
                    </a:lnTo>
                    <a:lnTo>
                      <a:pt x="84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02" name="Line 266"/>
              <p:cNvSpPr>
                <a:spLocks noChangeShapeType="1"/>
              </p:cNvSpPr>
              <p:nvPr/>
            </p:nvSpPr>
            <p:spPr bwMode="auto">
              <a:xfrm>
                <a:off x="2686" y="2045"/>
                <a:ext cx="71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03" name="Line 267"/>
              <p:cNvSpPr>
                <a:spLocks noChangeShapeType="1"/>
              </p:cNvSpPr>
              <p:nvPr/>
            </p:nvSpPr>
            <p:spPr bwMode="auto">
              <a:xfrm>
                <a:off x="2684" y="2054"/>
                <a:ext cx="71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04" name="Line 268"/>
              <p:cNvSpPr>
                <a:spLocks noChangeShapeType="1"/>
              </p:cNvSpPr>
              <p:nvPr/>
            </p:nvSpPr>
            <p:spPr bwMode="auto">
              <a:xfrm>
                <a:off x="2680" y="2063"/>
                <a:ext cx="73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05" name="Freeform 269"/>
              <p:cNvSpPr>
                <a:spLocks/>
              </p:cNvSpPr>
              <p:nvPr/>
            </p:nvSpPr>
            <p:spPr bwMode="auto">
              <a:xfrm>
                <a:off x="2671" y="2037"/>
                <a:ext cx="16" cy="35"/>
              </a:xfrm>
              <a:custGeom>
                <a:avLst/>
                <a:gdLst>
                  <a:gd name="T0" fmla="*/ 2 w 16"/>
                  <a:gd name="T1" fmla="*/ 16 h 35"/>
                  <a:gd name="T2" fmla="*/ 0 w 16"/>
                  <a:gd name="T3" fmla="*/ 25 h 35"/>
                  <a:gd name="T4" fmla="*/ 1 w 16"/>
                  <a:gd name="T5" fmla="*/ 31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3 h 35"/>
                  <a:gd name="T12" fmla="*/ 11 w 16"/>
                  <a:gd name="T13" fmla="*/ 27 h 35"/>
                  <a:gd name="T14" fmla="*/ 15 w 16"/>
                  <a:gd name="T15" fmla="*/ 19 h 35"/>
                  <a:gd name="T16" fmla="*/ 15 w 16"/>
                  <a:gd name="T17" fmla="*/ 19 h 35"/>
                  <a:gd name="T18" fmla="*/ 16 w 16"/>
                  <a:gd name="T19" fmla="*/ 10 h 35"/>
                  <a:gd name="T20" fmla="*/ 16 w 16"/>
                  <a:gd name="T21" fmla="*/ 3 h 35"/>
                  <a:gd name="T22" fmla="*/ 14 w 16"/>
                  <a:gd name="T23" fmla="*/ 0 h 35"/>
                  <a:gd name="T24" fmla="*/ 14 w 16"/>
                  <a:gd name="T25" fmla="*/ 0 h 35"/>
                  <a:gd name="T26" fmla="*/ 10 w 16"/>
                  <a:gd name="T27" fmla="*/ 1 h 35"/>
                  <a:gd name="T28" fmla="*/ 6 w 16"/>
                  <a:gd name="T29" fmla="*/ 7 h 35"/>
                  <a:gd name="T30" fmla="*/ 2 w 16"/>
                  <a:gd name="T31" fmla="*/ 16 h 35"/>
                  <a:gd name="T32" fmla="*/ 2 w 16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35">
                    <a:moveTo>
                      <a:pt x="2" y="16"/>
                    </a:moveTo>
                    <a:lnTo>
                      <a:pt x="0" y="25"/>
                    </a:lnTo>
                    <a:lnTo>
                      <a:pt x="1" y="31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5" y="19"/>
                    </a:lnTo>
                    <a:lnTo>
                      <a:pt x="15" y="19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1"/>
                    </a:lnTo>
                    <a:lnTo>
                      <a:pt x="6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06" name="Freeform 270"/>
              <p:cNvSpPr>
                <a:spLocks/>
              </p:cNvSpPr>
              <p:nvPr/>
            </p:nvSpPr>
            <p:spPr bwMode="auto">
              <a:xfrm>
                <a:off x="2668" y="2033"/>
                <a:ext cx="15" cy="35"/>
              </a:xfrm>
              <a:custGeom>
                <a:avLst/>
                <a:gdLst>
                  <a:gd name="T0" fmla="*/ 2 w 15"/>
                  <a:gd name="T1" fmla="*/ 16 h 35"/>
                  <a:gd name="T2" fmla="*/ 0 w 15"/>
                  <a:gd name="T3" fmla="*/ 25 h 35"/>
                  <a:gd name="T4" fmla="*/ 0 w 15"/>
                  <a:gd name="T5" fmla="*/ 32 h 35"/>
                  <a:gd name="T6" fmla="*/ 3 w 15"/>
                  <a:gd name="T7" fmla="*/ 35 h 35"/>
                  <a:gd name="T8" fmla="*/ 3 w 15"/>
                  <a:gd name="T9" fmla="*/ 35 h 35"/>
                  <a:gd name="T10" fmla="*/ 6 w 15"/>
                  <a:gd name="T11" fmla="*/ 33 h 35"/>
                  <a:gd name="T12" fmla="*/ 11 w 15"/>
                  <a:gd name="T13" fmla="*/ 28 h 35"/>
                  <a:gd name="T14" fmla="*/ 14 w 15"/>
                  <a:gd name="T15" fmla="*/ 19 h 35"/>
                  <a:gd name="T16" fmla="*/ 14 w 15"/>
                  <a:gd name="T17" fmla="*/ 19 h 35"/>
                  <a:gd name="T18" fmla="*/ 15 w 15"/>
                  <a:gd name="T19" fmla="*/ 10 h 35"/>
                  <a:gd name="T20" fmla="*/ 15 w 15"/>
                  <a:gd name="T21" fmla="*/ 3 h 35"/>
                  <a:gd name="T22" fmla="*/ 13 w 15"/>
                  <a:gd name="T23" fmla="*/ 0 h 35"/>
                  <a:gd name="T24" fmla="*/ 13 w 15"/>
                  <a:gd name="T25" fmla="*/ 0 h 35"/>
                  <a:gd name="T26" fmla="*/ 9 w 15"/>
                  <a:gd name="T27" fmla="*/ 2 h 35"/>
                  <a:gd name="T28" fmla="*/ 5 w 15"/>
                  <a:gd name="T29" fmla="*/ 7 h 35"/>
                  <a:gd name="T30" fmla="*/ 2 w 15"/>
                  <a:gd name="T31" fmla="*/ 16 h 35"/>
                  <a:gd name="T32" fmla="*/ 2 w 15"/>
                  <a:gd name="T33" fmla="*/ 16 h 35"/>
                  <a:gd name="T34" fmla="*/ 2 w 15"/>
                  <a:gd name="T3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5">
                    <a:moveTo>
                      <a:pt x="2" y="16"/>
                    </a:moveTo>
                    <a:lnTo>
                      <a:pt x="0" y="25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6" y="33"/>
                    </a:lnTo>
                    <a:lnTo>
                      <a:pt x="11" y="28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5" y="10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5" y="7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607" name="Group 271"/>
            <p:cNvGrpSpPr>
              <a:grpSpLocks/>
            </p:cNvGrpSpPr>
            <p:nvPr/>
          </p:nvGrpSpPr>
          <p:grpSpPr bwMode="auto">
            <a:xfrm>
              <a:off x="3974" y="2623"/>
              <a:ext cx="172" cy="124"/>
              <a:chOff x="3564" y="2200"/>
              <a:chExt cx="172" cy="124"/>
            </a:xfrm>
          </p:grpSpPr>
          <p:sp>
            <p:nvSpPr>
              <p:cNvPr id="270608" name="Line 272"/>
              <p:cNvSpPr>
                <a:spLocks noChangeShapeType="1"/>
              </p:cNvSpPr>
              <p:nvPr/>
            </p:nvSpPr>
            <p:spPr bwMode="auto">
              <a:xfrm>
                <a:off x="3564" y="232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97579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09" name="Freeform 273"/>
              <p:cNvSpPr>
                <a:spLocks/>
              </p:cNvSpPr>
              <p:nvPr/>
            </p:nvSpPr>
            <p:spPr bwMode="auto">
              <a:xfrm>
                <a:off x="3585" y="2203"/>
                <a:ext cx="56" cy="86"/>
              </a:xfrm>
              <a:custGeom>
                <a:avLst/>
                <a:gdLst>
                  <a:gd name="T0" fmla="*/ 21 w 56"/>
                  <a:gd name="T1" fmla="*/ 4 h 86"/>
                  <a:gd name="T2" fmla="*/ 24 w 56"/>
                  <a:gd name="T3" fmla="*/ 1 h 86"/>
                  <a:gd name="T4" fmla="*/ 31 w 56"/>
                  <a:gd name="T5" fmla="*/ 0 h 86"/>
                  <a:gd name="T6" fmla="*/ 40 w 56"/>
                  <a:gd name="T7" fmla="*/ 1 h 86"/>
                  <a:gd name="T8" fmla="*/ 40 w 56"/>
                  <a:gd name="T9" fmla="*/ 1 h 86"/>
                  <a:gd name="T10" fmla="*/ 49 w 56"/>
                  <a:gd name="T11" fmla="*/ 5 h 86"/>
                  <a:gd name="T12" fmla="*/ 55 w 56"/>
                  <a:gd name="T13" fmla="*/ 9 h 86"/>
                  <a:gd name="T14" fmla="*/ 56 w 56"/>
                  <a:gd name="T15" fmla="*/ 13 h 86"/>
                  <a:gd name="T16" fmla="*/ 56 w 56"/>
                  <a:gd name="T17" fmla="*/ 13 h 86"/>
                  <a:gd name="T18" fmla="*/ 51 w 56"/>
                  <a:gd name="T19" fmla="*/ 32 h 86"/>
                  <a:gd name="T20" fmla="*/ 40 w 56"/>
                  <a:gd name="T21" fmla="*/ 67 h 86"/>
                  <a:gd name="T22" fmla="*/ 35 w 56"/>
                  <a:gd name="T23" fmla="*/ 86 h 86"/>
                  <a:gd name="T24" fmla="*/ 35 w 56"/>
                  <a:gd name="T25" fmla="*/ 86 h 86"/>
                  <a:gd name="T26" fmla="*/ 0 w 56"/>
                  <a:gd name="T27" fmla="*/ 77 h 86"/>
                  <a:gd name="T28" fmla="*/ 21 w 56"/>
                  <a:gd name="T29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86">
                    <a:moveTo>
                      <a:pt x="21" y="4"/>
                    </a:moveTo>
                    <a:lnTo>
                      <a:pt x="24" y="1"/>
                    </a:lnTo>
                    <a:lnTo>
                      <a:pt x="31" y="0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49" y="5"/>
                    </a:lnTo>
                    <a:lnTo>
                      <a:pt x="55" y="9"/>
                    </a:lnTo>
                    <a:lnTo>
                      <a:pt x="56" y="13"/>
                    </a:lnTo>
                    <a:lnTo>
                      <a:pt x="56" y="13"/>
                    </a:lnTo>
                    <a:lnTo>
                      <a:pt x="51" y="32"/>
                    </a:lnTo>
                    <a:lnTo>
                      <a:pt x="40" y="67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0" y="77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0" name="Freeform 274"/>
              <p:cNvSpPr>
                <a:spLocks/>
              </p:cNvSpPr>
              <p:nvPr/>
            </p:nvSpPr>
            <p:spPr bwMode="auto">
              <a:xfrm>
                <a:off x="3581" y="2200"/>
                <a:ext cx="57" cy="86"/>
              </a:xfrm>
              <a:custGeom>
                <a:avLst/>
                <a:gdLst>
                  <a:gd name="T0" fmla="*/ 21 w 57"/>
                  <a:gd name="T1" fmla="*/ 3 h 86"/>
                  <a:gd name="T2" fmla="*/ 24 w 57"/>
                  <a:gd name="T3" fmla="*/ 0 h 86"/>
                  <a:gd name="T4" fmla="*/ 31 w 57"/>
                  <a:gd name="T5" fmla="*/ 0 h 86"/>
                  <a:gd name="T6" fmla="*/ 40 w 57"/>
                  <a:gd name="T7" fmla="*/ 1 h 86"/>
                  <a:gd name="T8" fmla="*/ 40 w 57"/>
                  <a:gd name="T9" fmla="*/ 1 h 86"/>
                  <a:gd name="T10" fmla="*/ 49 w 57"/>
                  <a:gd name="T11" fmla="*/ 4 h 86"/>
                  <a:gd name="T12" fmla="*/ 55 w 57"/>
                  <a:gd name="T13" fmla="*/ 8 h 86"/>
                  <a:gd name="T14" fmla="*/ 57 w 57"/>
                  <a:gd name="T15" fmla="*/ 12 h 86"/>
                  <a:gd name="T16" fmla="*/ 57 w 57"/>
                  <a:gd name="T17" fmla="*/ 12 h 86"/>
                  <a:gd name="T18" fmla="*/ 51 w 57"/>
                  <a:gd name="T19" fmla="*/ 31 h 86"/>
                  <a:gd name="T20" fmla="*/ 41 w 57"/>
                  <a:gd name="T21" fmla="*/ 67 h 86"/>
                  <a:gd name="T22" fmla="*/ 35 w 57"/>
                  <a:gd name="T23" fmla="*/ 86 h 86"/>
                  <a:gd name="T24" fmla="*/ 35 w 57"/>
                  <a:gd name="T25" fmla="*/ 86 h 86"/>
                  <a:gd name="T26" fmla="*/ 0 w 57"/>
                  <a:gd name="T27" fmla="*/ 77 h 86"/>
                  <a:gd name="T28" fmla="*/ 21 w 57"/>
                  <a:gd name="T29" fmla="*/ 3 h 86"/>
                  <a:gd name="T30" fmla="*/ 21 w 57"/>
                  <a:gd name="T31" fmla="*/ 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" h="86">
                    <a:moveTo>
                      <a:pt x="21" y="3"/>
                    </a:moveTo>
                    <a:lnTo>
                      <a:pt x="24" y="0"/>
                    </a:lnTo>
                    <a:lnTo>
                      <a:pt x="31" y="0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49" y="4"/>
                    </a:lnTo>
                    <a:lnTo>
                      <a:pt x="55" y="8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1" y="31"/>
                    </a:lnTo>
                    <a:lnTo>
                      <a:pt x="41" y="67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0" y="77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1" name="Line 275"/>
              <p:cNvSpPr>
                <a:spLocks noChangeShapeType="1"/>
              </p:cNvSpPr>
              <p:nvPr/>
            </p:nvSpPr>
            <p:spPr bwMode="auto">
              <a:xfrm flipV="1">
                <a:off x="3593" y="2205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2" name="Line 276"/>
              <p:cNvSpPr>
                <a:spLocks noChangeShapeType="1"/>
              </p:cNvSpPr>
              <p:nvPr/>
            </p:nvSpPr>
            <p:spPr bwMode="auto">
              <a:xfrm flipV="1">
                <a:off x="3603" y="2206"/>
                <a:ext cx="20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3" name="Line 277"/>
              <p:cNvSpPr>
                <a:spLocks noChangeShapeType="1"/>
              </p:cNvSpPr>
              <p:nvPr/>
            </p:nvSpPr>
            <p:spPr bwMode="auto">
              <a:xfrm flipV="1">
                <a:off x="3611" y="2209"/>
                <a:ext cx="21" cy="7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4" name="Freeform 278"/>
              <p:cNvSpPr>
                <a:spLocks/>
              </p:cNvSpPr>
              <p:nvPr/>
            </p:nvSpPr>
            <p:spPr bwMode="auto">
              <a:xfrm>
                <a:off x="3585" y="2277"/>
                <a:ext cx="35" cy="16"/>
              </a:xfrm>
              <a:custGeom>
                <a:avLst/>
                <a:gdLst>
                  <a:gd name="T0" fmla="*/ 16 w 35"/>
                  <a:gd name="T1" fmla="*/ 15 h 16"/>
                  <a:gd name="T2" fmla="*/ 25 w 35"/>
                  <a:gd name="T3" fmla="*/ 16 h 16"/>
                  <a:gd name="T4" fmla="*/ 31 w 35"/>
                  <a:gd name="T5" fmla="*/ 15 h 16"/>
                  <a:gd name="T6" fmla="*/ 35 w 35"/>
                  <a:gd name="T7" fmla="*/ 12 h 16"/>
                  <a:gd name="T8" fmla="*/ 35 w 35"/>
                  <a:gd name="T9" fmla="*/ 12 h 16"/>
                  <a:gd name="T10" fmla="*/ 34 w 35"/>
                  <a:gd name="T11" fmla="*/ 9 h 16"/>
                  <a:gd name="T12" fmla="*/ 28 w 35"/>
                  <a:gd name="T13" fmla="*/ 5 h 16"/>
                  <a:gd name="T14" fmla="*/ 19 w 35"/>
                  <a:gd name="T15" fmla="*/ 2 h 16"/>
                  <a:gd name="T16" fmla="*/ 19 w 35"/>
                  <a:gd name="T17" fmla="*/ 2 h 16"/>
                  <a:gd name="T18" fmla="*/ 10 w 35"/>
                  <a:gd name="T19" fmla="*/ 0 h 16"/>
                  <a:gd name="T20" fmla="*/ 3 w 35"/>
                  <a:gd name="T21" fmla="*/ 1 h 16"/>
                  <a:gd name="T22" fmla="*/ 0 w 35"/>
                  <a:gd name="T23" fmla="*/ 3 h 16"/>
                  <a:gd name="T24" fmla="*/ 0 w 35"/>
                  <a:gd name="T25" fmla="*/ 3 h 16"/>
                  <a:gd name="T26" fmla="*/ 1 w 35"/>
                  <a:gd name="T27" fmla="*/ 7 h 16"/>
                  <a:gd name="T28" fmla="*/ 7 w 35"/>
                  <a:gd name="T29" fmla="*/ 11 h 16"/>
                  <a:gd name="T30" fmla="*/ 16 w 35"/>
                  <a:gd name="T31" fmla="*/ 15 h 16"/>
                  <a:gd name="T32" fmla="*/ 16 w 3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6">
                    <a:moveTo>
                      <a:pt x="16" y="15"/>
                    </a:moveTo>
                    <a:lnTo>
                      <a:pt x="25" y="16"/>
                    </a:lnTo>
                    <a:lnTo>
                      <a:pt x="31" y="15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0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7"/>
                    </a:lnTo>
                    <a:lnTo>
                      <a:pt x="7" y="11"/>
                    </a:lnTo>
                    <a:lnTo>
                      <a:pt x="16" y="15"/>
                    </a:lnTo>
                    <a:lnTo>
                      <a:pt x="16" y="15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5" name="Freeform 279"/>
              <p:cNvSpPr>
                <a:spLocks/>
              </p:cNvSpPr>
              <p:nvPr/>
            </p:nvSpPr>
            <p:spPr bwMode="auto">
              <a:xfrm>
                <a:off x="3648" y="2236"/>
                <a:ext cx="88" cy="54"/>
              </a:xfrm>
              <a:custGeom>
                <a:avLst/>
                <a:gdLst>
                  <a:gd name="T0" fmla="*/ 85 w 88"/>
                  <a:gd name="T1" fmla="*/ 19 h 54"/>
                  <a:gd name="T2" fmla="*/ 87 w 88"/>
                  <a:gd name="T3" fmla="*/ 22 h 54"/>
                  <a:gd name="T4" fmla="*/ 88 w 88"/>
                  <a:gd name="T5" fmla="*/ 29 h 54"/>
                  <a:gd name="T6" fmla="*/ 86 w 88"/>
                  <a:gd name="T7" fmla="*/ 38 h 54"/>
                  <a:gd name="T8" fmla="*/ 86 w 88"/>
                  <a:gd name="T9" fmla="*/ 38 h 54"/>
                  <a:gd name="T10" fmla="*/ 83 w 88"/>
                  <a:gd name="T11" fmla="*/ 46 h 54"/>
                  <a:gd name="T12" fmla="*/ 78 w 88"/>
                  <a:gd name="T13" fmla="*/ 52 h 54"/>
                  <a:gd name="T14" fmla="*/ 75 w 88"/>
                  <a:gd name="T15" fmla="*/ 54 h 54"/>
                  <a:gd name="T16" fmla="*/ 75 w 88"/>
                  <a:gd name="T17" fmla="*/ 54 h 54"/>
                  <a:gd name="T18" fmla="*/ 56 w 88"/>
                  <a:gd name="T19" fmla="*/ 49 h 54"/>
                  <a:gd name="T20" fmla="*/ 19 w 88"/>
                  <a:gd name="T21" fmla="*/ 40 h 54"/>
                  <a:gd name="T22" fmla="*/ 0 w 88"/>
                  <a:gd name="T23" fmla="*/ 35 h 54"/>
                  <a:gd name="T24" fmla="*/ 0 w 88"/>
                  <a:gd name="T25" fmla="*/ 35 h 54"/>
                  <a:gd name="T26" fmla="*/ 10 w 88"/>
                  <a:gd name="T27" fmla="*/ 0 h 54"/>
                  <a:gd name="T28" fmla="*/ 85 w 88"/>
                  <a:gd name="T29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54">
                    <a:moveTo>
                      <a:pt x="85" y="19"/>
                    </a:moveTo>
                    <a:lnTo>
                      <a:pt x="87" y="22"/>
                    </a:lnTo>
                    <a:lnTo>
                      <a:pt x="88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3" y="46"/>
                    </a:lnTo>
                    <a:lnTo>
                      <a:pt x="78" y="5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6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5" y="19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6" name="Freeform 280"/>
              <p:cNvSpPr>
                <a:spLocks/>
              </p:cNvSpPr>
              <p:nvPr/>
            </p:nvSpPr>
            <p:spPr bwMode="auto">
              <a:xfrm>
                <a:off x="3581" y="2273"/>
                <a:ext cx="35" cy="16"/>
              </a:xfrm>
              <a:custGeom>
                <a:avLst/>
                <a:gdLst>
                  <a:gd name="T0" fmla="*/ 16 w 35"/>
                  <a:gd name="T1" fmla="*/ 15 h 16"/>
                  <a:gd name="T2" fmla="*/ 25 w 35"/>
                  <a:gd name="T3" fmla="*/ 16 h 16"/>
                  <a:gd name="T4" fmla="*/ 32 w 35"/>
                  <a:gd name="T5" fmla="*/ 15 h 16"/>
                  <a:gd name="T6" fmla="*/ 35 w 35"/>
                  <a:gd name="T7" fmla="*/ 13 h 16"/>
                  <a:gd name="T8" fmla="*/ 35 w 35"/>
                  <a:gd name="T9" fmla="*/ 13 h 16"/>
                  <a:gd name="T10" fmla="*/ 34 w 35"/>
                  <a:gd name="T11" fmla="*/ 9 h 16"/>
                  <a:gd name="T12" fmla="*/ 28 w 35"/>
                  <a:gd name="T13" fmla="*/ 5 h 16"/>
                  <a:gd name="T14" fmla="*/ 20 w 35"/>
                  <a:gd name="T15" fmla="*/ 2 h 16"/>
                  <a:gd name="T16" fmla="*/ 20 w 35"/>
                  <a:gd name="T17" fmla="*/ 2 h 16"/>
                  <a:gd name="T18" fmla="*/ 11 w 35"/>
                  <a:gd name="T19" fmla="*/ 0 h 16"/>
                  <a:gd name="T20" fmla="*/ 3 w 35"/>
                  <a:gd name="T21" fmla="*/ 2 h 16"/>
                  <a:gd name="T22" fmla="*/ 0 w 35"/>
                  <a:gd name="T23" fmla="*/ 4 h 16"/>
                  <a:gd name="T24" fmla="*/ 0 w 35"/>
                  <a:gd name="T25" fmla="*/ 4 h 16"/>
                  <a:gd name="T26" fmla="*/ 1 w 35"/>
                  <a:gd name="T27" fmla="*/ 7 h 16"/>
                  <a:gd name="T28" fmla="*/ 7 w 35"/>
                  <a:gd name="T29" fmla="*/ 12 h 16"/>
                  <a:gd name="T30" fmla="*/ 16 w 35"/>
                  <a:gd name="T31" fmla="*/ 15 h 16"/>
                  <a:gd name="T32" fmla="*/ 16 w 35"/>
                  <a:gd name="T33" fmla="*/ 15 h 16"/>
                  <a:gd name="T34" fmla="*/ 16 w 35"/>
                  <a:gd name="T3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6">
                    <a:moveTo>
                      <a:pt x="16" y="15"/>
                    </a:moveTo>
                    <a:lnTo>
                      <a:pt x="25" y="16"/>
                    </a:lnTo>
                    <a:lnTo>
                      <a:pt x="32" y="15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1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7" y="12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6" y="1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7" name="Freeform 281"/>
              <p:cNvSpPr>
                <a:spLocks/>
              </p:cNvSpPr>
              <p:nvPr/>
            </p:nvSpPr>
            <p:spPr bwMode="auto">
              <a:xfrm>
                <a:off x="3645" y="2232"/>
                <a:ext cx="87" cy="54"/>
              </a:xfrm>
              <a:custGeom>
                <a:avLst/>
                <a:gdLst>
                  <a:gd name="T0" fmla="*/ 84 w 87"/>
                  <a:gd name="T1" fmla="*/ 19 h 54"/>
                  <a:gd name="T2" fmla="*/ 87 w 87"/>
                  <a:gd name="T3" fmla="*/ 22 h 54"/>
                  <a:gd name="T4" fmla="*/ 87 w 87"/>
                  <a:gd name="T5" fmla="*/ 29 h 54"/>
                  <a:gd name="T6" fmla="*/ 85 w 87"/>
                  <a:gd name="T7" fmla="*/ 38 h 54"/>
                  <a:gd name="T8" fmla="*/ 85 w 87"/>
                  <a:gd name="T9" fmla="*/ 38 h 54"/>
                  <a:gd name="T10" fmla="*/ 82 w 87"/>
                  <a:gd name="T11" fmla="*/ 47 h 54"/>
                  <a:gd name="T12" fmla="*/ 78 w 87"/>
                  <a:gd name="T13" fmla="*/ 53 h 54"/>
                  <a:gd name="T14" fmla="*/ 74 w 87"/>
                  <a:gd name="T15" fmla="*/ 54 h 54"/>
                  <a:gd name="T16" fmla="*/ 74 w 87"/>
                  <a:gd name="T17" fmla="*/ 54 h 54"/>
                  <a:gd name="T18" fmla="*/ 55 w 87"/>
                  <a:gd name="T19" fmla="*/ 49 h 54"/>
                  <a:gd name="T20" fmla="*/ 19 w 87"/>
                  <a:gd name="T21" fmla="*/ 40 h 54"/>
                  <a:gd name="T22" fmla="*/ 0 w 87"/>
                  <a:gd name="T23" fmla="*/ 35 h 54"/>
                  <a:gd name="T24" fmla="*/ 0 w 87"/>
                  <a:gd name="T25" fmla="*/ 35 h 54"/>
                  <a:gd name="T26" fmla="*/ 10 w 87"/>
                  <a:gd name="T27" fmla="*/ 0 h 54"/>
                  <a:gd name="T28" fmla="*/ 84 w 87"/>
                  <a:gd name="T29" fmla="*/ 19 h 54"/>
                  <a:gd name="T30" fmla="*/ 84 w 87"/>
                  <a:gd name="T3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54">
                    <a:moveTo>
                      <a:pt x="84" y="19"/>
                    </a:moveTo>
                    <a:lnTo>
                      <a:pt x="87" y="22"/>
                    </a:lnTo>
                    <a:lnTo>
                      <a:pt x="87" y="29"/>
                    </a:lnTo>
                    <a:lnTo>
                      <a:pt x="85" y="38"/>
                    </a:lnTo>
                    <a:lnTo>
                      <a:pt x="85" y="38"/>
                    </a:lnTo>
                    <a:lnTo>
                      <a:pt x="82" y="47"/>
                    </a:lnTo>
                    <a:lnTo>
                      <a:pt x="78" y="53"/>
                    </a:lnTo>
                    <a:lnTo>
                      <a:pt x="74" y="54"/>
                    </a:lnTo>
                    <a:lnTo>
                      <a:pt x="74" y="54"/>
                    </a:lnTo>
                    <a:lnTo>
                      <a:pt x="55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4" y="19"/>
                    </a:lnTo>
                    <a:lnTo>
                      <a:pt x="84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8" name="Line 282"/>
              <p:cNvSpPr>
                <a:spLocks noChangeShapeType="1"/>
              </p:cNvSpPr>
              <p:nvPr/>
            </p:nvSpPr>
            <p:spPr bwMode="auto">
              <a:xfrm>
                <a:off x="3659" y="2244"/>
                <a:ext cx="72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19" name="Line 283"/>
              <p:cNvSpPr>
                <a:spLocks noChangeShapeType="1"/>
              </p:cNvSpPr>
              <p:nvPr/>
            </p:nvSpPr>
            <p:spPr bwMode="auto">
              <a:xfrm>
                <a:off x="3658" y="2253"/>
                <a:ext cx="71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20" name="Line 284"/>
              <p:cNvSpPr>
                <a:spLocks noChangeShapeType="1"/>
              </p:cNvSpPr>
              <p:nvPr/>
            </p:nvSpPr>
            <p:spPr bwMode="auto">
              <a:xfrm>
                <a:off x="3654" y="2262"/>
                <a:ext cx="72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21" name="Freeform 285"/>
              <p:cNvSpPr>
                <a:spLocks/>
              </p:cNvSpPr>
              <p:nvPr/>
            </p:nvSpPr>
            <p:spPr bwMode="auto">
              <a:xfrm>
                <a:off x="3645" y="2236"/>
                <a:ext cx="16" cy="35"/>
              </a:xfrm>
              <a:custGeom>
                <a:avLst/>
                <a:gdLst>
                  <a:gd name="T0" fmla="*/ 2 w 16"/>
                  <a:gd name="T1" fmla="*/ 16 h 35"/>
                  <a:gd name="T2" fmla="*/ 0 w 16"/>
                  <a:gd name="T3" fmla="*/ 25 h 35"/>
                  <a:gd name="T4" fmla="*/ 1 w 16"/>
                  <a:gd name="T5" fmla="*/ 32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4 h 35"/>
                  <a:gd name="T12" fmla="*/ 11 w 16"/>
                  <a:gd name="T13" fmla="*/ 28 h 35"/>
                  <a:gd name="T14" fmla="*/ 14 w 16"/>
                  <a:gd name="T15" fmla="*/ 19 h 35"/>
                  <a:gd name="T16" fmla="*/ 14 w 16"/>
                  <a:gd name="T17" fmla="*/ 19 h 35"/>
                  <a:gd name="T18" fmla="*/ 16 w 16"/>
                  <a:gd name="T19" fmla="*/ 10 h 35"/>
                  <a:gd name="T20" fmla="*/ 16 w 16"/>
                  <a:gd name="T21" fmla="*/ 3 h 35"/>
                  <a:gd name="T22" fmla="*/ 13 w 16"/>
                  <a:gd name="T23" fmla="*/ 0 h 35"/>
                  <a:gd name="T24" fmla="*/ 13 w 16"/>
                  <a:gd name="T25" fmla="*/ 0 h 35"/>
                  <a:gd name="T26" fmla="*/ 9 w 16"/>
                  <a:gd name="T27" fmla="*/ 1 h 35"/>
                  <a:gd name="T28" fmla="*/ 5 w 16"/>
                  <a:gd name="T29" fmla="*/ 7 h 35"/>
                  <a:gd name="T30" fmla="*/ 2 w 16"/>
                  <a:gd name="T31" fmla="*/ 16 h 35"/>
                  <a:gd name="T32" fmla="*/ 2 w 16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35">
                    <a:moveTo>
                      <a:pt x="2" y="16"/>
                    </a:moveTo>
                    <a:lnTo>
                      <a:pt x="0" y="25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22" name="Freeform 286"/>
              <p:cNvSpPr>
                <a:spLocks/>
              </p:cNvSpPr>
              <p:nvPr/>
            </p:nvSpPr>
            <p:spPr bwMode="auto">
              <a:xfrm>
                <a:off x="3641" y="2232"/>
                <a:ext cx="16" cy="35"/>
              </a:xfrm>
              <a:custGeom>
                <a:avLst/>
                <a:gdLst>
                  <a:gd name="T0" fmla="*/ 2 w 16"/>
                  <a:gd name="T1" fmla="*/ 17 h 35"/>
                  <a:gd name="T2" fmla="*/ 0 w 16"/>
                  <a:gd name="T3" fmla="*/ 26 h 35"/>
                  <a:gd name="T4" fmla="*/ 1 w 16"/>
                  <a:gd name="T5" fmla="*/ 32 h 35"/>
                  <a:gd name="T6" fmla="*/ 4 w 16"/>
                  <a:gd name="T7" fmla="*/ 35 h 35"/>
                  <a:gd name="T8" fmla="*/ 4 w 16"/>
                  <a:gd name="T9" fmla="*/ 35 h 35"/>
                  <a:gd name="T10" fmla="*/ 7 w 16"/>
                  <a:gd name="T11" fmla="*/ 34 h 35"/>
                  <a:gd name="T12" fmla="*/ 11 w 16"/>
                  <a:gd name="T13" fmla="*/ 28 h 35"/>
                  <a:gd name="T14" fmla="*/ 15 w 16"/>
                  <a:gd name="T15" fmla="*/ 20 h 35"/>
                  <a:gd name="T16" fmla="*/ 15 w 16"/>
                  <a:gd name="T17" fmla="*/ 20 h 35"/>
                  <a:gd name="T18" fmla="*/ 16 w 16"/>
                  <a:gd name="T19" fmla="*/ 10 h 35"/>
                  <a:gd name="T20" fmla="*/ 16 w 16"/>
                  <a:gd name="T21" fmla="*/ 3 h 35"/>
                  <a:gd name="T22" fmla="*/ 14 w 16"/>
                  <a:gd name="T23" fmla="*/ 0 h 35"/>
                  <a:gd name="T24" fmla="*/ 14 w 16"/>
                  <a:gd name="T25" fmla="*/ 0 h 35"/>
                  <a:gd name="T26" fmla="*/ 9 w 16"/>
                  <a:gd name="T27" fmla="*/ 2 h 35"/>
                  <a:gd name="T28" fmla="*/ 6 w 16"/>
                  <a:gd name="T29" fmla="*/ 7 h 35"/>
                  <a:gd name="T30" fmla="*/ 2 w 16"/>
                  <a:gd name="T31" fmla="*/ 17 h 35"/>
                  <a:gd name="T32" fmla="*/ 2 w 16"/>
                  <a:gd name="T33" fmla="*/ 17 h 35"/>
                  <a:gd name="T34" fmla="*/ 2 w 16"/>
                  <a:gd name="T35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35">
                    <a:moveTo>
                      <a:pt x="2" y="17"/>
                    </a:moveTo>
                    <a:lnTo>
                      <a:pt x="0" y="26"/>
                    </a:lnTo>
                    <a:lnTo>
                      <a:pt x="1" y="32"/>
                    </a:lnTo>
                    <a:lnTo>
                      <a:pt x="4" y="35"/>
                    </a:lnTo>
                    <a:lnTo>
                      <a:pt x="4" y="35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9" y="2"/>
                    </a:lnTo>
                    <a:lnTo>
                      <a:pt x="6" y="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623" name="Group 287"/>
            <p:cNvGrpSpPr>
              <a:grpSpLocks/>
            </p:cNvGrpSpPr>
            <p:nvPr/>
          </p:nvGrpSpPr>
          <p:grpSpPr bwMode="auto">
            <a:xfrm>
              <a:off x="4905" y="2667"/>
              <a:ext cx="154" cy="94"/>
              <a:chOff x="4495" y="2244"/>
              <a:chExt cx="154" cy="94"/>
            </a:xfrm>
          </p:grpSpPr>
          <p:sp>
            <p:nvSpPr>
              <p:cNvPr id="270624" name="Freeform 288"/>
              <p:cNvSpPr>
                <a:spLocks/>
              </p:cNvSpPr>
              <p:nvPr/>
            </p:nvSpPr>
            <p:spPr bwMode="auto">
              <a:xfrm>
                <a:off x="4498" y="2248"/>
                <a:ext cx="57" cy="87"/>
              </a:xfrm>
              <a:custGeom>
                <a:avLst/>
                <a:gdLst>
                  <a:gd name="T0" fmla="*/ 22 w 57"/>
                  <a:gd name="T1" fmla="*/ 3 h 87"/>
                  <a:gd name="T2" fmla="*/ 25 w 57"/>
                  <a:gd name="T3" fmla="*/ 1 h 87"/>
                  <a:gd name="T4" fmla="*/ 32 w 57"/>
                  <a:gd name="T5" fmla="*/ 0 h 87"/>
                  <a:gd name="T6" fmla="*/ 41 w 57"/>
                  <a:gd name="T7" fmla="*/ 2 h 87"/>
                  <a:gd name="T8" fmla="*/ 41 w 57"/>
                  <a:gd name="T9" fmla="*/ 2 h 87"/>
                  <a:gd name="T10" fmla="*/ 50 w 57"/>
                  <a:gd name="T11" fmla="*/ 5 h 87"/>
                  <a:gd name="T12" fmla="*/ 56 w 57"/>
                  <a:gd name="T13" fmla="*/ 8 h 87"/>
                  <a:gd name="T14" fmla="*/ 57 w 57"/>
                  <a:gd name="T15" fmla="*/ 13 h 87"/>
                  <a:gd name="T16" fmla="*/ 57 w 57"/>
                  <a:gd name="T17" fmla="*/ 13 h 87"/>
                  <a:gd name="T18" fmla="*/ 51 w 57"/>
                  <a:gd name="T19" fmla="*/ 32 h 87"/>
                  <a:gd name="T20" fmla="*/ 41 w 57"/>
                  <a:gd name="T21" fmla="*/ 67 h 87"/>
                  <a:gd name="T22" fmla="*/ 36 w 57"/>
                  <a:gd name="T23" fmla="*/ 87 h 87"/>
                  <a:gd name="T24" fmla="*/ 36 w 57"/>
                  <a:gd name="T25" fmla="*/ 87 h 87"/>
                  <a:gd name="T26" fmla="*/ 0 w 57"/>
                  <a:gd name="T27" fmla="*/ 78 h 87"/>
                  <a:gd name="T28" fmla="*/ 22 w 57"/>
                  <a:gd name="T29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7">
                    <a:moveTo>
                      <a:pt x="22" y="3"/>
                    </a:moveTo>
                    <a:lnTo>
                      <a:pt x="25" y="1"/>
                    </a:lnTo>
                    <a:lnTo>
                      <a:pt x="32" y="0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50" y="5"/>
                    </a:lnTo>
                    <a:lnTo>
                      <a:pt x="56" y="8"/>
                    </a:lnTo>
                    <a:lnTo>
                      <a:pt x="57" y="13"/>
                    </a:lnTo>
                    <a:lnTo>
                      <a:pt x="57" y="13"/>
                    </a:lnTo>
                    <a:lnTo>
                      <a:pt x="51" y="32"/>
                    </a:lnTo>
                    <a:lnTo>
                      <a:pt x="41" y="67"/>
                    </a:lnTo>
                    <a:lnTo>
                      <a:pt x="36" y="87"/>
                    </a:lnTo>
                    <a:lnTo>
                      <a:pt x="36" y="87"/>
                    </a:lnTo>
                    <a:lnTo>
                      <a:pt x="0" y="78"/>
                    </a:lnTo>
                    <a:lnTo>
                      <a:pt x="22" y="3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25" name="Freeform 289"/>
              <p:cNvSpPr>
                <a:spLocks/>
              </p:cNvSpPr>
              <p:nvPr/>
            </p:nvSpPr>
            <p:spPr bwMode="auto">
              <a:xfrm>
                <a:off x="4495" y="2244"/>
                <a:ext cx="56" cy="87"/>
              </a:xfrm>
              <a:custGeom>
                <a:avLst/>
                <a:gdLst>
                  <a:gd name="T0" fmla="*/ 21 w 56"/>
                  <a:gd name="T1" fmla="*/ 3 h 87"/>
                  <a:gd name="T2" fmla="*/ 24 w 56"/>
                  <a:gd name="T3" fmla="*/ 1 h 87"/>
                  <a:gd name="T4" fmla="*/ 31 w 56"/>
                  <a:gd name="T5" fmla="*/ 0 h 87"/>
                  <a:gd name="T6" fmla="*/ 40 w 56"/>
                  <a:gd name="T7" fmla="*/ 2 h 87"/>
                  <a:gd name="T8" fmla="*/ 40 w 56"/>
                  <a:gd name="T9" fmla="*/ 2 h 87"/>
                  <a:gd name="T10" fmla="*/ 49 w 56"/>
                  <a:gd name="T11" fmla="*/ 5 h 87"/>
                  <a:gd name="T12" fmla="*/ 55 w 56"/>
                  <a:gd name="T13" fmla="*/ 9 h 87"/>
                  <a:gd name="T14" fmla="*/ 56 w 56"/>
                  <a:gd name="T15" fmla="*/ 13 h 87"/>
                  <a:gd name="T16" fmla="*/ 56 w 56"/>
                  <a:gd name="T17" fmla="*/ 13 h 87"/>
                  <a:gd name="T18" fmla="*/ 51 w 56"/>
                  <a:gd name="T19" fmla="*/ 32 h 87"/>
                  <a:gd name="T20" fmla="*/ 41 w 56"/>
                  <a:gd name="T21" fmla="*/ 68 h 87"/>
                  <a:gd name="T22" fmla="*/ 35 w 56"/>
                  <a:gd name="T23" fmla="*/ 87 h 87"/>
                  <a:gd name="T24" fmla="*/ 35 w 56"/>
                  <a:gd name="T25" fmla="*/ 87 h 87"/>
                  <a:gd name="T26" fmla="*/ 0 w 56"/>
                  <a:gd name="T27" fmla="*/ 78 h 87"/>
                  <a:gd name="T28" fmla="*/ 21 w 56"/>
                  <a:gd name="T29" fmla="*/ 3 h 87"/>
                  <a:gd name="T30" fmla="*/ 21 w 56"/>
                  <a:gd name="T3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87">
                    <a:moveTo>
                      <a:pt x="21" y="3"/>
                    </a:moveTo>
                    <a:lnTo>
                      <a:pt x="24" y="1"/>
                    </a:lnTo>
                    <a:lnTo>
                      <a:pt x="31" y="0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9" y="5"/>
                    </a:lnTo>
                    <a:lnTo>
                      <a:pt x="55" y="9"/>
                    </a:lnTo>
                    <a:lnTo>
                      <a:pt x="56" y="13"/>
                    </a:lnTo>
                    <a:lnTo>
                      <a:pt x="56" y="13"/>
                    </a:lnTo>
                    <a:lnTo>
                      <a:pt x="51" y="32"/>
                    </a:lnTo>
                    <a:lnTo>
                      <a:pt x="41" y="68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0" y="7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26" name="Line 290"/>
              <p:cNvSpPr>
                <a:spLocks noChangeShapeType="1"/>
              </p:cNvSpPr>
              <p:nvPr/>
            </p:nvSpPr>
            <p:spPr bwMode="auto">
              <a:xfrm flipV="1">
                <a:off x="4507" y="2250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27" name="Line 291"/>
              <p:cNvSpPr>
                <a:spLocks noChangeShapeType="1"/>
              </p:cNvSpPr>
              <p:nvPr/>
            </p:nvSpPr>
            <p:spPr bwMode="auto">
              <a:xfrm flipV="1">
                <a:off x="4516" y="2251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28" name="Line 292"/>
              <p:cNvSpPr>
                <a:spLocks noChangeShapeType="1"/>
              </p:cNvSpPr>
              <p:nvPr/>
            </p:nvSpPr>
            <p:spPr bwMode="auto">
              <a:xfrm flipV="1">
                <a:off x="4525" y="2254"/>
                <a:ext cx="20" cy="7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29" name="Freeform 293"/>
              <p:cNvSpPr>
                <a:spLocks/>
              </p:cNvSpPr>
              <p:nvPr/>
            </p:nvSpPr>
            <p:spPr bwMode="auto">
              <a:xfrm>
                <a:off x="4498" y="2322"/>
                <a:ext cx="36" cy="16"/>
              </a:xfrm>
              <a:custGeom>
                <a:avLst/>
                <a:gdLst>
                  <a:gd name="T0" fmla="*/ 16 w 36"/>
                  <a:gd name="T1" fmla="*/ 14 h 16"/>
                  <a:gd name="T2" fmla="*/ 25 w 36"/>
                  <a:gd name="T3" fmla="*/ 16 h 16"/>
                  <a:gd name="T4" fmla="*/ 32 w 36"/>
                  <a:gd name="T5" fmla="*/ 15 h 16"/>
                  <a:gd name="T6" fmla="*/ 36 w 36"/>
                  <a:gd name="T7" fmla="*/ 13 h 16"/>
                  <a:gd name="T8" fmla="*/ 36 w 36"/>
                  <a:gd name="T9" fmla="*/ 13 h 16"/>
                  <a:gd name="T10" fmla="*/ 34 w 36"/>
                  <a:gd name="T11" fmla="*/ 9 h 16"/>
                  <a:gd name="T12" fmla="*/ 29 w 36"/>
                  <a:gd name="T13" fmla="*/ 5 h 16"/>
                  <a:gd name="T14" fmla="*/ 20 w 36"/>
                  <a:gd name="T15" fmla="*/ 2 h 16"/>
                  <a:gd name="T16" fmla="*/ 20 w 36"/>
                  <a:gd name="T17" fmla="*/ 2 h 16"/>
                  <a:gd name="T18" fmla="*/ 11 w 36"/>
                  <a:gd name="T19" fmla="*/ 0 h 16"/>
                  <a:gd name="T20" fmla="*/ 4 w 36"/>
                  <a:gd name="T21" fmla="*/ 1 h 16"/>
                  <a:gd name="T22" fmla="*/ 0 w 36"/>
                  <a:gd name="T23" fmla="*/ 4 h 16"/>
                  <a:gd name="T24" fmla="*/ 0 w 36"/>
                  <a:gd name="T25" fmla="*/ 4 h 16"/>
                  <a:gd name="T26" fmla="*/ 2 w 36"/>
                  <a:gd name="T27" fmla="*/ 7 h 16"/>
                  <a:gd name="T28" fmla="*/ 7 w 36"/>
                  <a:gd name="T29" fmla="*/ 11 h 16"/>
                  <a:gd name="T30" fmla="*/ 16 w 36"/>
                  <a:gd name="T31" fmla="*/ 14 h 16"/>
                  <a:gd name="T32" fmla="*/ 16 w 36"/>
                  <a:gd name="T3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6">
                    <a:moveTo>
                      <a:pt x="16" y="14"/>
                    </a:moveTo>
                    <a:lnTo>
                      <a:pt x="25" y="16"/>
                    </a:lnTo>
                    <a:lnTo>
                      <a:pt x="32" y="15"/>
                    </a:lnTo>
                    <a:lnTo>
                      <a:pt x="36" y="13"/>
                    </a:lnTo>
                    <a:lnTo>
                      <a:pt x="36" y="13"/>
                    </a:lnTo>
                    <a:lnTo>
                      <a:pt x="34" y="9"/>
                    </a:lnTo>
                    <a:lnTo>
                      <a:pt x="29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1" y="0"/>
                    </a:lnTo>
                    <a:lnTo>
                      <a:pt x="4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7" y="11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30" name="Freeform 294"/>
              <p:cNvSpPr>
                <a:spLocks/>
              </p:cNvSpPr>
              <p:nvPr/>
            </p:nvSpPr>
            <p:spPr bwMode="auto">
              <a:xfrm>
                <a:off x="4562" y="2281"/>
                <a:ext cx="87" cy="54"/>
              </a:xfrm>
              <a:custGeom>
                <a:avLst/>
                <a:gdLst>
                  <a:gd name="T0" fmla="*/ 85 w 87"/>
                  <a:gd name="T1" fmla="*/ 19 h 54"/>
                  <a:gd name="T2" fmla="*/ 87 w 87"/>
                  <a:gd name="T3" fmla="*/ 22 h 54"/>
                  <a:gd name="T4" fmla="*/ 87 w 87"/>
                  <a:gd name="T5" fmla="*/ 29 h 54"/>
                  <a:gd name="T6" fmla="*/ 86 w 87"/>
                  <a:gd name="T7" fmla="*/ 38 h 54"/>
                  <a:gd name="T8" fmla="*/ 86 w 87"/>
                  <a:gd name="T9" fmla="*/ 38 h 54"/>
                  <a:gd name="T10" fmla="*/ 83 w 87"/>
                  <a:gd name="T11" fmla="*/ 47 h 54"/>
                  <a:gd name="T12" fmla="*/ 78 w 87"/>
                  <a:gd name="T13" fmla="*/ 52 h 54"/>
                  <a:gd name="T14" fmla="*/ 75 w 87"/>
                  <a:gd name="T15" fmla="*/ 54 h 54"/>
                  <a:gd name="T16" fmla="*/ 75 w 87"/>
                  <a:gd name="T17" fmla="*/ 54 h 54"/>
                  <a:gd name="T18" fmla="*/ 55 w 87"/>
                  <a:gd name="T19" fmla="*/ 49 h 54"/>
                  <a:gd name="T20" fmla="*/ 19 w 87"/>
                  <a:gd name="T21" fmla="*/ 40 h 54"/>
                  <a:gd name="T22" fmla="*/ 0 w 87"/>
                  <a:gd name="T23" fmla="*/ 35 h 54"/>
                  <a:gd name="T24" fmla="*/ 0 w 87"/>
                  <a:gd name="T25" fmla="*/ 35 h 54"/>
                  <a:gd name="T26" fmla="*/ 10 w 87"/>
                  <a:gd name="T27" fmla="*/ 0 h 54"/>
                  <a:gd name="T28" fmla="*/ 85 w 87"/>
                  <a:gd name="T29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54">
                    <a:moveTo>
                      <a:pt x="85" y="19"/>
                    </a:moveTo>
                    <a:lnTo>
                      <a:pt x="87" y="22"/>
                    </a:lnTo>
                    <a:lnTo>
                      <a:pt x="87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3" y="47"/>
                    </a:lnTo>
                    <a:lnTo>
                      <a:pt x="78" y="5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5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5" y="19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31" name="Freeform 295"/>
              <p:cNvSpPr>
                <a:spLocks/>
              </p:cNvSpPr>
              <p:nvPr/>
            </p:nvSpPr>
            <p:spPr bwMode="auto">
              <a:xfrm>
                <a:off x="4495" y="2319"/>
                <a:ext cx="35" cy="15"/>
              </a:xfrm>
              <a:custGeom>
                <a:avLst/>
                <a:gdLst>
                  <a:gd name="T0" fmla="*/ 16 w 35"/>
                  <a:gd name="T1" fmla="*/ 13 h 15"/>
                  <a:gd name="T2" fmla="*/ 25 w 35"/>
                  <a:gd name="T3" fmla="*/ 15 h 15"/>
                  <a:gd name="T4" fmla="*/ 32 w 35"/>
                  <a:gd name="T5" fmla="*/ 14 h 15"/>
                  <a:gd name="T6" fmla="*/ 35 w 35"/>
                  <a:gd name="T7" fmla="*/ 12 h 15"/>
                  <a:gd name="T8" fmla="*/ 35 w 35"/>
                  <a:gd name="T9" fmla="*/ 12 h 15"/>
                  <a:gd name="T10" fmla="*/ 34 w 35"/>
                  <a:gd name="T11" fmla="*/ 8 h 15"/>
                  <a:gd name="T12" fmla="*/ 28 w 35"/>
                  <a:gd name="T13" fmla="*/ 4 h 15"/>
                  <a:gd name="T14" fmla="*/ 19 w 35"/>
                  <a:gd name="T15" fmla="*/ 1 h 15"/>
                  <a:gd name="T16" fmla="*/ 19 w 35"/>
                  <a:gd name="T17" fmla="*/ 1 h 15"/>
                  <a:gd name="T18" fmla="*/ 10 w 35"/>
                  <a:gd name="T19" fmla="*/ 0 h 15"/>
                  <a:gd name="T20" fmla="*/ 3 w 35"/>
                  <a:gd name="T21" fmla="*/ 0 h 15"/>
                  <a:gd name="T22" fmla="*/ 0 w 35"/>
                  <a:gd name="T23" fmla="*/ 3 h 15"/>
                  <a:gd name="T24" fmla="*/ 0 w 35"/>
                  <a:gd name="T25" fmla="*/ 3 h 15"/>
                  <a:gd name="T26" fmla="*/ 1 w 35"/>
                  <a:gd name="T27" fmla="*/ 7 h 15"/>
                  <a:gd name="T28" fmla="*/ 7 w 35"/>
                  <a:gd name="T29" fmla="*/ 11 h 15"/>
                  <a:gd name="T30" fmla="*/ 16 w 35"/>
                  <a:gd name="T31" fmla="*/ 13 h 15"/>
                  <a:gd name="T32" fmla="*/ 16 w 35"/>
                  <a:gd name="T33" fmla="*/ 13 h 15"/>
                  <a:gd name="T34" fmla="*/ 16 w 35"/>
                  <a:gd name="T35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5">
                    <a:moveTo>
                      <a:pt x="16" y="13"/>
                    </a:moveTo>
                    <a:lnTo>
                      <a:pt x="25" y="15"/>
                    </a:lnTo>
                    <a:lnTo>
                      <a:pt x="32" y="14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7"/>
                    </a:lnTo>
                    <a:lnTo>
                      <a:pt x="7" y="11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1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32" name="Freeform 296"/>
              <p:cNvSpPr>
                <a:spLocks/>
              </p:cNvSpPr>
              <p:nvPr/>
            </p:nvSpPr>
            <p:spPr bwMode="auto">
              <a:xfrm>
                <a:off x="4558" y="2277"/>
                <a:ext cx="88" cy="54"/>
              </a:xfrm>
              <a:custGeom>
                <a:avLst/>
                <a:gdLst>
                  <a:gd name="T0" fmla="*/ 85 w 88"/>
                  <a:gd name="T1" fmla="*/ 19 h 54"/>
                  <a:gd name="T2" fmla="*/ 87 w 88"/>
                  <a:gd name="T3" fmla="*/ 22 h 54"/>
                  <a:gd name="T4" fmla="*/ 88 w 88"/>
                  <a:gd name="T5" fmla="*/ 29 h 54"/>
                  <a:gd name="T6" fmla="*/ 86 w 88"/>
                  <a:gd name="T7" fmla="*/ 38 h 54"/>
                  <a:gd name="T8" fmla="*/ 86 w 88"/>
                  <a:gd name="T9" fmla="*/ 38 h 54"/>
                  <a:gd name="T10" fmla="*/ 83 w 88"/>
                  <a:gd name="T11" fmla="*/ 47 h 54"/>
                  <a:gd name="T12" fmla="*/ 79 w 88"/>
                  <a:gd name="T13" fmla="*/ 53 h 54"/>
                  <a:gd name="T14" fmla="*/ 75 w 88"/>
                  <a:gd name="T15" fmla="*/ 54 h 54"/>
                  <a:gd name="T16" fmla="*/ 75 w 88"/>
                  <a:gd name="T17" fmla="*/ 54 h 54"/>
                  <a:gd name="T18" fmla="*/ 55 w 88"/>
                  <a:gd name="T19" fmla="*/ 50 h 54"/>
                  <a:gd name="T20" fmla="*/ 20 w 88"/>
                  <a:gd name="T21" fmla="*/ 40 h 54"/>
                  <a:gd name="T22" fmla="*/ 0 w 88"/>
                  <a:gd name="T23" fmla="*/ 35 h 54"/>
                  <a:gd name="T24" fmla="*/ 0 w 88"/>
                  <a:gd name="T25" fmla="*/ 35 h 54"/>
                  <a:gd name="T26" fmla="*/ 10 w 88"/>
                  <a:gd name="T27" fmla="*/ 0 h 54"/>
                  <a:gd name="T28" fmla="*/ 85 w 88"/>
                  <a:gd name="T29" fmla="*/ 19 h 54"/>
                  <a:gd name="T30" fmla="*/ 85 w 88"/>
                  <a:gd name="T3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54">
                    <a:moveTo>
                      <a:pt x="85" y="19"/>
                    </a:moveTo>
                    <a:lnTo>
                      <a:pt x="87" y="22"/>
                    </a:lnTo>
                    <a:lnTo>
                      <a:pt x="88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3" y="47"/>
                    </a:lnTo>
                    <a:lnTo>
                      <a:pt x="79" y="53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5" y="50"/>
                    </a:lnTo>
                    <a:lnTo>
                      <a:pt x="20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5" y="19"/>
                    </a:lnTo>
                    <a:lnTo>
                      <a:pt x="85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33" name="Line 297"/>
              <p:cNvSpPr>
                <a:spLocks noChangeShapeType="1"/>
              </p:cNvSpPr>
              <p:nvPr/>
            </p:nvSpPr>
            <p:spPr bwMode="auto">
              <a:xfrm>
                <a:off x="4573" y="2289"/>
                <a:ext cx="72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34" name="Line 298"/>
              <p:cNvSpPr>
                <a:spLocks noChangeShapeType="1"/>
              </p:cNvSpPr>
              <p:nvPr/>
            </p:nvSpPr>
            <p:spPr bwMode="auto">
              <a:xfrm>
                <a:off x="4572" y="2298"/>
                <a:ext cx="71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35" name="Line 299"/>
              <p:cNvSpPr>
                <a:spLocks noChangeShapeType="1"/>
              </p:cNvSpPr>
              <p:nvPr/>
            </p:nvSpPr>
            <p:spPr bwMode="auto">
              <a:xfrm>
                <a:off x="4568" y="2307"/>
                <a:ext cx="72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36" name="Freeform 300"/>
              <p:cNvSpPr>
                <a:spLocks/>
              </p:cNvSpPr>
              <p:nvPr/>
            </p:nvSpPr>
            <p:spPr bwMode="auto">
              <a:xfrm>
                <a:off x="4559" y="2281"/>
                <a:ext cx="16" cy="35"/>
              </a:xfrm>
              <a:custGeom>
                <a:avLst/>
                <a:gdLst>
                  <a:gd name="T0" fmla="*/ 2 w 16"/>
                  <a:gd name="T1" fmla="*/ 16 h 35"/>
                  <a:gd name="T2" fmla="*/ 0 w 16"/>
                  <a:gd name="T3" fmla="*/ 25 h 35"/>
                  <a:gd name="T4" fmla="*/ 1 w 16"/>
                  <a:gd name="T5" fmla="*/ 32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3 h 35"/>
                  <a:gd name="T12" fmla="*/ 11 w 16"/>
                  <a:gd name="T13" fmla="*/ 28 h 35"/>
                  <a:gd name="T14" fmla="*/ 14 w 16"/>
                  <a:gd name="T15" fmla="*/ 20 h 35"/>
                  <a:gd name="T16" fmla="*/ 14 w 16"/>
                  <a:gd name="T17" fmla="*/ 20 h 35"/>
                  <a:gd name="T18" fmla="*/ 16 w 16"/>
                  <a:gd name="T19" fmla="*/ 10 h 35"/>
                  <a:gd name="T20" fmla="*/ 15 w 16"/>
                  <a:gd name="T21" fmla="*/ 3 h 35"/>
                  <a:gd name="T22" fmla="*/ 13 w 16"/>
                  <a:gd name="T23" fmla="*/ 0 h 35"/>
                  <a:gd name="T24" fmla="*/ 13 w 16"/>
                  <a:gd name="T25" fmla="*/ 0 h 35"/>
                  <a:gd name="T26" fmla="*/ 9 w 16"/>
                  <a:gd name="T27" fmla="*/ 1 h 35"/>
                  <a:gd name="T28" fmla="*/ 5 w 16"/>
                  <a:gd name="T29" fmla="*/ 7 h 35"/>
                  <a:gd name="T30" fmla="*/ 2 w 16"/>
                  <a:gd name="T31" fmla="*/ 16 h 35"/>
                  <a:gd name="T32" fmla="*/ 2 w 16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35">
                    <a:moveTo>
                      <a:pt x="2" y="16"/>
                    </a:moveTo>
                    <a:lnTo>
                      <a:pt x="0" y="25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3"/>
                    </a:lnTo>
                    <a:lnTo>
                      <a:pt x="11" y="2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10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37" name="Freeform 301"/>
              <p:cNvSpPr>
                <a:spLocks/>
              </p:cNvSpPr>
              <p:nvPr/>
            </p:nvSpPr>
            <p:spPr bwMode="auto">
              <a:xfrm>
                <a:off x="4555" y="2277"/>
                <a:ext cx="16" cy="35"/>
              </a:xfrm>
              <a:custGeom>
                <a:avLst/>
                <a:gdLst>
                  <a:gd name="T0" fmla="*/ 2 w 16"/>
                  <a:gd name="T1" fmla="*/ 17 h 35"/>
                  <a:gd name="T2" fmla="*/ 0 w 16"/>
                  <a:gd name="T3" fmla="*/ 26 h 35"/>
                  <a:gd name="T4" fmla="*/ 1 w 16"/>
                  <a:gd name="T5" fmla="*/ 32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4 h 35"/>
                  <a:gd name="T12" fmla="*/ 11 w 16"/>
                  <a:gd name="T13" fmla="*/ 28 h 35"/>
                  <a:gd name="T14" fmla="*/ 15 w 16"/>
                  <a:gd name="T15" fmla="*/ 20 h 35"/>
                  <a:gd name="T16" fmla="*/ 15 w 16"/>
                  <a:gd name="T17" fmla="*/ 20 h 35"/>
                  <a:gd name="T18" fmla="*/ 16 w 16"/>
                  <a:gd name="T19" fmla="*/ 10 h 35"/>
                  <a:gd name="T20" fmla="*/ 16 w 16"/>
                  <a:gd name="T21" fmla="*/ 3 h 35"/>
                  <a:gd name="T22" fmla="*/ 13 w 16"/>
                  <a:gd name="T23" fmla="*/ 0 h 35"/>
                  <a:gd name="T24" fmla="*/ 13 w 16"/>
                  <a:gd name="T25" fmla="*/ 0 h 35"/>
                  <a:gd name="T26" fmla="*/ 9 w 16"/>
                  <a:gd name="T27" fmla="*/ 2 h 35"/>
                  <a:gd name="T28" fmla="*/ 6 w 16"/>
                  <a:gd name="T29" fmla="*/ 8 h 35"/>
                  <a:gd name="T30" fmla="*/ 2 w 16"/>
                  <a:gd name="T31" fmla="*/ 17 h 35"/>
                  <a:gd name="T32" fmla="*/ 2 w 16"/>
                  <a:gd name="T33" fmla="*/ 17 h 35"/>
                  <a:gd name="T34" fmla="*/ 2 w 16"/>
                  <a:gd name="T35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35">
                    <a:moveTo>
                      <a:pt x="2" y="17"/>
                    </a:moveTo>
                    <a:lnTo>
                      <a:pt x="0" y="26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6" y="8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638" name="Group 302"/>
            <p:cNvGrpSpPr>
              <a:grpSpLocks/>
            </p:cNvGrpSpPr>
            <p:nvPr/>
          </p:nvGrpSpPr>
          <p:grpSpPr bwMode="auto">
            <a:xfrm>
              <a:off x="1067" y="1856"/>
              <a:ext cx="94" cy="158"/>
              <a:chOff x="657" y="1433"/>
              <a:chExt cx="94" cy="158"/>
            </a:xfrm>
          </p:grpSpPr>
          <p:sp>
            <p:nvSpPr>
              <p:cNvPr id="270639" name="Freeform 303"/>
              <p:cNvSpPr>
                <a:spLocks/>
              </p:cNvSpPr>
              <p:nvPr/>
            </p:nvSpPr>
            <p:spPr bwMode="auto">
              <a:xfrm>
                <a:off x="667" y="1437"/>
                <a:ext cx="82" cy="37"/>
              </a:xfrm>
              <a:custGeom>
                <a:avLst/>
                <a:gdLst>
                  <a:gd name="T0" fmla="*/ 76 w 82"/>
                  <a:gd name="T1" fmla="*/ 0 h 37"/>
                  <a:gd name="T2" fmla="*/ 79 w 82"/>
                  <a:gd name="T3" fmla="*/ 2 h 37"/>
                  <a:gd name="T4" fmla="*/ 81 w 82"/>
                  <a:gd name="T5" fmla="*/ 9 h 37"/>
                  <a:gd name="T6" fmla="*/ 82 w 82"/>
                  <a:gd name="T7" fmla="*/ 18 h 37"/>
                  <a:gd name="T8" fmla="*/ 82 w 82"/>
                  <a:gd name="T9" fmla="*/ 18 h 37"/>
                  <a:gd name="T10" fmla="*/ 81 w 82"/>
                  <a:gd name="T11" fmla="*/ 28 h 37"/>
                  <a:gd name="T12" fmla="*/ 79 w 82"/>
                  <a:gd name="T13" fmla="*/ 35 h 37"/>
                  <a:gd name="T14" fmla="*/ 76 w 82"/>
                  <a:gd name="T15" fmla="*/ 37 h 37"/>
                  <a:gd name="T16" fmla="*/ 76 w 82"/>
                  <a:gd name="T17" fmla="*/ 37 h 37"/>
                  <a:gd name="T18" fmla="*/ 56 w 82"/>
                  <a:gd name="T19" fmla="*/ 37 h 37"/>
                  <a:gd name="T20" fmla="*/ 19 w 82"/>
                  <a:gd name="T21" fmla="*/ 37 h 37"/>
                  <a:gd name="T22" fmla="*/ 0 w 82"/>
                  <a:gd name="T23" fmla="*/ 37 h 37"/>
                  <a:gd name="T24" fmla="*/ 0 w 82"/>
                  <a:gd name="T25" fmla="*/ 37 h 37"/>
                  <a:gd name="T26" fmla="*/ 0 w 82"/>
                  <a:gd name="T27" fmla="*/ 0 h 37"/>
                  <a:gd name="T28" fmla="*/ 76 w 8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" h="37">
                    <a:moveTo>
                      <a:pt x="76" y="0"/>
                    </a:moveTo>
                    <a:lnTo>
                      <a:pt x="79" y="2"/>
                    </a:lnTo>
                    <a:lnTo>
                      <a:pt x="81" y="9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1" y="28"/>
                    </a:lnTo>
                    <a:lnTo>
                      <a:pt x="79" y="35"/>
                    </a:lnTo>
                    <a:lnTo>
                      <a:pt x="76" y="37"/>
                    </a:lnTo>
                    <a:lnTo>
                      <a:pt x="76" y="37"/>
                    </a:lnTo>
                    <a:lnTo>
                      <a:pt x="56" y="37"/>
                    </a:lnTo>
                    <a:lnTo>
                      <a:pt x="19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0" name="Freeform 304"/>
              <p:cNvSpPr>
                <a:spLocks/>
              </p:cNvSpPr>
              <p:nvPr/>
            </p:nvSpPr>
            <p:spPr bwMode="auto">
              <a:xfrm>
                <a:off x="663" y="1433"/>
                <a:ext cx="82" cy="37"/>
              </a:xfrm>
              <a:custGeom>
                <a:avLst/>
                <a:gdLst>
                  <a:gd name="T0" fmla="*/ 76 w 82"/>
                  <a:gd name="T1" fmla="*/ 0 h 37"/>
                  <a:gd name="T2" fmla="*/ 79 w 82"/>
                  <a:gd name="T3" fmla="*/ 3 h 37"/>
                  <a:gd name="T4" fmla="*/ 81 w 82"/>
                  <a:gd name="T5" fmla="*/ 9 h 37"/>
                  <a:gd name="T6" fmla="*/ 82 w 82"/>
                  <a:gd name="T7" fmla="*/ 18 h 37"/>
                  <a:gd name="T8" fmla="*/ 82 w 82"/>
                  <a:gd name="T9" fmla="*/ 18 h 37"/>
                  <a:gd name="T10" fmla="*/ 81 w 82"/>
                  <a:gd name="T11" fmla="*/ 28 h 37"/>
                  <a:gd name="T12" fmla="*/ 79 w 82"/>
                  <a:gd name="T13" fmla="*/ 35 h 37"/>
                  <a:gd name="T14" fmla="*/ 76 w 82"/>
                  <a:gd name="T15" fmla="*/ 37 h 37"/>
                  <a:gd name="T16" fmla="*/ 76 w 82"/>
                  <a:gd name="T17" fmla="*/ 37 h 37"/>
                  <a:gd name="T18" fmla="*/ 56 w 82"/>
                  <a:gd name="T19" fmla="*/ 37 h 37"/>
                  <a:gd name="T20" fmla="*/ 20 w 82"/>
                  <a:gd name="T21" fmla="*/ 37 h 37"/>
                  <a:gd name="T22" fmla="*/ 0 w 82"/>
                  <a:gd name="T23" fmla="*/ 37 h 37"/>
                  <a:gd name="T24" fmla="*/ 0 w 82"/>
                  <a:gd name="T25" fmla="*/ 37 h 37"/>
                  <a:gd name="T26" fmla="*/ 0 w 82"/>
                  <a:gd name="T27" fmla="*/ 0 h 37"/>
                  <a:gd name="T28" fmla="*/ 76 w 82"/>
                  <a:gd name="T29" fmla="*/ 0 h 37"/>
                  <a:gd name="T30" fmla="*/ 76 w 82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37">
                    <a:moveTo>
                      <a:pt x="76" y="0"/>
                    </a:moveTo>
                    <a:lnTo>
                      <a:pt x="79" y="3"/>
                    </a:lnTo>
                    <a:lnTo>
                      <a:pt x="81" y="9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1" y="28"/>
                    </a:lnTo>
                    <a:lnTo>
                      <a:pt x="79" y="35"/>
                    </a:lnTo>
                    <a:lnTo>
                      <a:pt x="76" y="37"/>
                    </a:lnTo>
                    <a:lnTo>
                      <a:pt x="76" y="37"/>
                    </a:lnTo>
                    <a:lnTo>
                      <a:pt x="56" y="37"/>
                    </a:lnTo>
                    <a:lnTo>
                      <a:pt x="2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1" name="Line 305"/>
              <p:cNvSpPr>
                <a:spLocks noChangeShapeType="1"/>
              </p:cNvSpPr>
              <p:nvPr/>
            </p:nvSpPr>
            <p:spPr bwMode="auto">
              <a:xfrm>
                <a:off x="670" y="1445"/>
                <a:ext cx="73" cy="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2" name="Line 306"/>
              <p:cNvSpPr>
                <a:spLocks noChangeShapeType="1"/>
              </p:cNvSpPr>
              <p:nvPr/>
            </p:nvSpPr>
            <p:spPr bwMode="auto">
              <a:xfrm>
                <a:off x="671" y="1454"/>
                <a:ext cx="73" cy="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3" name="Line 307"/>
              <p:cNvSpPr>
                <a:spLocks noChangeShapeType="1"/>
              </p:cNvSpPr>
              <p:nvPr/>
            </p:nvSpPr>
            <p:spPr bwMode="auto">
              <a:xfrm>
                <a:off x="670" y="1463"/>
                <a:ext cx="74" cy="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4" name="Freeform 308"/>
              <p:cNvSpPr>
                <a:spLocks/>
              </p:cNvSpPr>
              <p:nvPr/>
            </p:nvSpPr>
            <p:spPr bwMode="auto">
              <a:xfrm>
                <a:off x="660" y="1437"/>
                <a:ext cx="13" cy="37"/>
              </a:xfrm>
              <a:custGeom>
                <a:avLst/>
                <a:gdLst>
                  <a:gd name="T0" fmla="*/ 0 w 13"/>
                  <a:gd name="T1" fmla="*/ 19 h 37"/>
                  <a:gd name="T2" fmla="*/ 1 w 13"/>
                  <a:gd name="T3" fmla="*/ 28 h 37"/>
                  <a:gd name="T4" fmla="*/ 3 w 13"/>
                  <a:gd name="T5" fmla="*/ 35 h 37"/>
                  <a:gd name="T6" fmla="*/ 7 w 13"/>
                  <a:gd name="T7" fmla="*/ 37 h 37"/>
                  <a:gd name="T8" fmla="*/ 7 w 13"/>
                  <a:gd name="T9" fmla="*/ 37 h 37"/>
                  <a:gd name="T10" fmla="*/ 10 w 13"/>
                  <a:gd name="T11" fmla="*/ 35 h 37"/>
                  <a:gd name="T12" fmla="*/ 12 w 13"/>
                  <a:gd name="T13" fmla="*/ 28 h 37"/>
                  <a:gd name="T14" fmla="*/ 13 w 13"/>
                  <a:gd name="T15" fmla="*/ 19 h 37"/>
                  <a:gd name="T16" fmla="*/ 13 w 13"/>
                  <a:gd name="T17" fmla="*/ 19 h 37"/>
                  <a:gd name="T18" fmla="*/ 12 w 13"/>
                  <a:gd name="T19" fmla="*/ 9 h 37"/>
                  <a:gd name="T20" fmla="*/ 10 w 13"/>
                  <a:gd name="T21" fmla="*/ 2 h 37"/>
                  <a:gd name="T22" fmla="*/ 7 w 13"/>
                  <a:gd name="T23" fmla="*/ 0 h 37"/>
                  <a:gd name="T24" fmla="*/ 7 w 13"/>
                  <a:gd name="T25" fmla="*/ 0 h 37"/>
                  <a:gd name="T26" fmla="*/ 3 w 13"/>
                  <a:gd name="T27" fmla="*/ 2 h 37"/>
                  <a:gd name="T28" fmla="*/ 1 w 13"/>
                  <a:gd name="T29" fmla="*/ 9 h 37"/>
                  <a:gd name="T30" fmla="*/ 0 w 13"/>
                  <a:gd name="T31" fmla="*/ 19 h 37"/>
                  <a:gd name="T32" fmla="*/ 0 w 13"/>
                  <a:gd name="T3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37">
                    <a:moveTo>
                      <a:pt x="0" y="19"/>
                    </a:moveTo>
                    <a:lnTo>
                      <a:pt x="1" y="28"/>
                    </a:lnTo>
                    <a:lnTo>
                      <a:pt x="3" y="35"/>
                    </a:lnTo>
                    <a:lnTo>
                      <a:pt x="7" y="37"/>
                    </a:lnTo>
                    <a:lnTo>
                      <a:pt x="7" y="37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12" y="9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1" y="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5" name="Freeform 309"/>
              <p:cNvSpPr>
                <a:spLocks/>
              </p:cNvSpPr>
              <p:nvPr/>
            </p:nvSpPr>
            <p:spPr bwMode="auto">
              <a:xfrm>
                <a:off x="715" y="1506"/>
                <a:ext cx="36" cy="85"/>
              </a:xfrm>
              <a:custGeom>
                <a:avLst/>
                <a:gdLst>
                  <a:gd name="T0" fmla="*/ 36 w 36"/>
                  <a:gd name="T1" fmla="*/ 78 h 85"/>
                  <a:gd name="T2" fmla="*/ 34 w 36"/>
                  <a:gd name="T3" fmla="*/ 81 h 85"/>
                  <a:gd name="T4" fmla="*/ 28 w 36"/>
                  <a:gd name="T5" fmla="*/ 84 h 85"/>
                  <a:gd name="T6" fmla="*/ 19 w 36"/>
                  <a:gd name="T7" fmla="*/ 85 h 85"/>
                  <a:gd name="T8" fmla="*/ 19 w 36"/>
                  <a:gd name="T9" fmla="*/ 85 h 85"/>
                  <a:gd name="T10" fmla="*/ 10 w 36"/>
                  <a:gd name="T11" fmla="*/ 84 h 85"/>
                  <a:gd name="T12" fmla="*/ 3 w 36"/>
                  <a:gd name="T13" fmla="*/ 81 h 85"/>
                  <a:gd name="T14" fmla="*/ 0 w 36"/>
                  <a:gd name="T15" fmla="*/ 78 h 85"/>
                  <a:gd name="T16" fmla="*/ 0 w 36"/>
                  <a:gd name="T17" fmla="*/ 78 h 85"/>
                  <a:gd name="T18" fmla="*/ 0 w 36"/>
                  <a:gd name="T19" fmla="*/ 57 h 85"/>
                  <a:gd name="T20" fmla="*/ 0 w 36"/>
                  <a:gd name="T21" fmla="*/ 20 h 85"/>
                  <a:gd name="T22" fmla="*/ 0 w 36"/>
                  <a:gd name="T23" fmla="*/ 0 h 85"/>
                  <a:gd name="T24" fmla="*/ 0 w 36"/>
                  <a:gd name="T25" fmla="*/ 0 h 85"/>
                  <a:gd name="T26" fmla="*/ 36 w 36"/>
                  <a:gd name="T27" fmla="*/ 0 h 85"/>
                  <a:gd name="T28" fmla="*/ 36 w 36"/>
                  <a:gd name="T29" fmla="*/ 7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85">
                    <a:moveTo>
                      <a:pt x="36" y="78"/>
                    </a:moveTo>
                    <a:lnTo>
                      <a:pt x="34" y="81"/>
                    </a:lnTo>
                    <a:lnTo>
                      <a:pt x="28" y="84"/>
                    </a:lnTo>
                    <a:lnTo>
                      <a:pt x="19" y="85"/>
                    </a:lnTo>
                    <a:lnTo>
                      <a:pt x="19" y="85"/>
                    </a:lnTo>
                    <a:lnTo>
                      <a:pt x="10" y="84"/>
                    </a:lnTo>
                    <a:lnTo>
                      <a:pt x="3" y="81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57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6" name="Freeform 310"/>
              <p:cNvSpPr>
                <a:spLocks/>
              </p:cNvSpPr>
              <p:nvPr/>
            </p:nvSpPr>
            <p:spPr bwMode="auto">
              <a:xfrm>
                <a:off x="657" y="1433"/>
                <a:ext cx="12" cy="37"/>
              </a:xfrm>
              <a:custGeom>
                <a:avLst/>
                <a:gdLst>
                  <a:gd name="T0" fmla="*/ 0 w 12"/>
                  <a:gd name="T1" fmla="*/ 19 h 37"/>
                  <a:gd name="T2" fmla="*/ 1 w 12"/>
                  <a:gd name="T3" fmla="*/ 29 h 37"/>
                  <a:gd name="T4" fmla="*/ 3 w 12"/>
                  <a:gd name="T5" fmla="*/ 35 h 37"/>
                  <a:gd name="T6" fmla="*/ 6 w 12"/>
                  <a:gd name="T7" fmla="*/ 37 h 37"/>
                  <a:gd name="T8" fmla="*/ 6 w 12"/>
                  <a:gd name="T9" fmla="*/ 37 h 37"/>
                  <a:gd name="T10" fmla="*/ 9 w 12"/>
                  <a:gd name="T11" fmla="*/ 35 h 37"/>
                  <a:gd name="T12" fmla="*/ 11 w 12"/>
                  <a:gd name="T13" fmla="*/ 29 h 37"/>
                  <a:gd name="T14" fmla="*/ 12 w 12"/>
                  <a:gd name="T15" fmla="*/ 19 h 37"/>
                  <a:gd name="T16" fmla="*/ 12 w 12"/>
                  <a:gd name="T17" fmla="*/ 19 h 37"/>
                  <a:gd name="T18" fmla="*/ 11 w 12"/>
                  <a:gd name="T19" fmla="*/ 9 h 37"/>
                  <a:gd name="T20" fmla="*/ 9 w 12"/>
                  <a:gd name="T21" fmla="*/ 3 h 37"/>
                  <a:gd name="T22" fmla="*/ 6 w 12"/>
                  <a:gd name="T23" fmla="*/ 0 h 37"/>
                  <a:gd name="T24" fmla="*/ 6 w 12"/>
                  <a:gd name="T25" fmla="*/ 0 h 37"/>
                  <a:gd name="T26" fmla="*/ 3 w 12"/>
                  <a:gd name="T27" fmla="*/ 3 h 37"/>
                  <a:gd name="T28" fmla="*/ 1 w 12"/>
                  <a:gd name="T29" fmla="*/ 9 h 37"/>
                  <a:gd name="T30" fmla="*/ 0 w 12"/>
                  <a:gd name="T31" fmla="*/ 19 h 37"/>
                  <a:gd name="T32" fmla="*/ 0 w 12"/>
                  <a:gd name="T33" fmla="*/ 19 h 37"/>
                  <a:gd name="T34" fmla="*/ 0 w 12"/>
                  <a:gd name="T35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37">
                    <a:moveTo>
                      <a:pt x="0" y="19"/>
                    </a:moveTo>
                    <a:lnTo>
                      <a:pt x="1" y="29"/>
                    </a:lnTo>
                    <a:lnTo>
                      <a:pt x="3" y="35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9" y="35"/>
                    </a:lnTo>
                    <a:lnTo>
                      <a:pt x="11" y="2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1" y="9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1" y="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7" name="Freeform 311"/>
              <p:cNvSpPr>
                <a:spLocks/>
              </p:cNvSpPr>
              <p:nvPr/>
            </p:nvSpPr>
            <p:spPr bwMode="auto">
              <a:xfrm>
                <a:off x="711" y="1502"/>
                <a:ext cx="36" cy="85"/>
              </a:xfrm>
              <a:custGeom>
                <a:avLst/>
                <a:gdLst>
                  <a:gd name="T0" fmla="*/ 36 w 36"/>
                  <a:gd name="T1" fmla="*/ 78 h 85"/>
                  <a:gd name="T2" fmla="*/ 34 w 36"/>
                  <a:gd name="T3" fmla="*/ 82 h 85"/>
                  <a:gd name="T4" fmla="*/ 28 w 36"/>
                  <a:gd name="T5" fmla="*/ 84 h 85"/>
                  <a:gd name="T6" fmla="*/ 19 w 36"/>
                  <a:gd name="T7" fmla="*/ 85 h 85"/>
                  <a:gd name="T8" fmla="*/ 19 w 36"/>
                  <a:gd name="T9" fmla="*/ 85 h 85"/>
                  <a:gd name="T10" fmla="*/ 10 w 36"/>
                  <a:gd name="T11" fmla="*/ 84 h 85"/>
                  <a:gd name="T12" fmla="*/ 3 w 36"/>
                  <a:gd name="T13" fmla="*/ 82 h 85"/>
                  <a:gd name="T14" fmla="*/ 0 w 36"/>
                  <a:gd name="T15" fmla="*/ 78 h 85"/>
                  <a:gd name="T16" fmla="*/ 0 w 36"/>
                  <a:gd name="T17" fmla="*/ 78 h 85"/>
                  <a:gd name="T18" fmla="*/ 0 w 36"/>
                  <a:gd name="T19" fmla="*/ 58 h 85"/>
                  <a:gd name="T20" fmla="*/ 0 w 36"/>
                  <a:gd name="T21" fmla="*/ 20 h 85"/>
                  <a:gd name="T22" fmla="*/ 0 w 36"/>
                  <a:gd name="T23" fmla="*/ 0 h 85"/>
                  <a:gd name="T24" fmla="*/ 0 w 36"/>
                  <a:gd name="T25" fmla="*/ 0 h 85"/>
                  <a:gd name="T26" fmla="*/ 36 w 36"/>
                  <a:gd name="T27" fmla="*/ 0 h 85"/>
                  <a:gd name="T28" fmla="*/ 36 w 36"/>
                  <a:gd name="T29" fmla="*/ 78 h 85"/>
                  <a:gd name="T30" fmla="*/ 36 w 36"/>
                  <a:gd name="T31" fmla="*/ 7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85">
                    <a:moveTo>
                      <a:pt x="36" y="78"/>
                    </a:moveTo>
                    <a:lnTo>
                      <a:pt x="34" y="82"/>
                    </a:lnTo>
                    <a:lnTo>
                      <a:pt x="28" y="84"/>
                    </a:lnTo>
                    <a:lnTo>
                      <a:pt x="19" y="85"/>
                    </a:lnTo>
                    <a:lnTo>
                      <a:pt x="19" y="85"/>
                    </a:lnTo>
                    <a:lnTo>
                      <a:pt x="10" y="84"/>
                    </a:lnTo>
                    <a:lnTo>
                      <a:pt x="3" y="8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78"/>
                    </a:lnTo>
                    <a:lnTo>
                      <a:pt x="36" y="7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8" name="Line 312"/>
              <p:cNvSpPr>
                <a:spLocks noChangeShapeType="1"/>
              </p:cNvSpPr>
              <p:nvPr/>
            </p:nvSpPr>
            <p:spPr bwMode="auto">
              <a:xfrm>
                <a:off x="740" y="1509"/>
                <a:ext cx="1" cy="7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49" name="Line 313"/>
              <p:cNvSpPr>
                <a:spLocks noChangeShapeType="1"/>
              </p:cNvSpPr>
              <p:nvPr/>
            </p:nvSpPr>
            <p:spPr bwMode="auto">
              <a:xfrm>
                <a:off x="731" y="1511"/>
                <a:ext cx="1" cy="7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50" name="Line 314"/>
              <p:cNvSpPr>
                <a:spLocks noChangeShapeType="1"/>
              </p:cNvSpPr>
              <p:nvPr/>
            </p:nvSpPr>
            <p:spPr bwMode="auto">
              <a:xfrm>
                <a:off x="722" y="1509"/>
                <a:ext cx="1" cy="7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51" name="Freeform 315"/>
              <p:cNvSpPr>
                <a:spLocks/>
              </p:cNvSpPr>
              <p:nvPr/>
            </p:nvSpPr>
            <p:spPr bwMode="auto">
              <a:xfrm>
                <a:off x="715" y="1499"/>
                <a:ext cx="36" cy="14"/>
              </a:xfrm>
              <a:custGeom>
                <a:avLst/>
                <a:gdLst>
                  <a:gd name="T0" fmla="*/ 18 w 36"/>
                  <a:gd name="T1" fmla="*/ 0 h 14"/>
                  <a:gd name="T2" fmla="*/ 9 w 36"/>
                  <a:gd name="T3" fmla="*/ 1 h 14"/>
                  <a:gd name="T4" fmla="*/ 3 w 36"/>
                  <a:gd name="T5" fmla="*/ 3 h 14"/>
                  <a:gd name="T6" fmla="*/ 0 w 36"/>
                  <a:gd name="T7" fmla="*/ 7 h 14"/>
                  <a:gd name="T8" fmla="*/ 0 w 36"/>
                  <a:gd name="T9" fmla="*/ 7 h 14"/>
                  <a:gd name="T10" fmla="*/ 3 w 36"/>
                  <a:gd name="T11" fmla="*/ 10 h 14"/>
                  <a:gd name="T12" fmla="*/ 9 w 36"/>
                  <a:gd name="T13" fmla="*/ 12 h 14"/>
                  <a:gd name="T14" fmla="*/ 18 w 36"/>
                  <a:gd name="T15" fmla="*/ 14 h 14"/>
                  <a:gd name="T16" fmla="*/ 18 w 36"/>
                  <a:gd name="T17" fmla="*/ 14 h 14"/>
                  <a:gd name="T18" fmla="*/ 27 w 36"/>
                  <a:gd name="T19" fmla="*/ 12 h 14"/>
                  <a:gd name="T20" fmla="*/ 34 w 36"/>
                  <a:gd name="T21" fmla="*/ 10 h 14"/>
                  <a:gd name="T22" fmla="*/ 36 w 36"/>
                  <a:gd name="T23" fmla="*/ 7 h 14"/>
                  <a:gd name="T24" fmla="*/ 36 w 36"/>
                  <a:gd name="T25" fmla="*/ 7 h 14"/>
                  <a:gd name="T26" fmla="*/ 34 w 36"/>
                  <a:gd name="T27" fmla="*/ 3 h 14"/>
                  <a:gd name="T28" fmla="*/ 27 w 36"/>
                  <a:gd name="T29" fmla="*/ 1 h 14"/>
                  <a:gd name="T30" fmla="*/ 18 w 36"/>
                  <a:gd name="T31" fmla="*/ 0 h 14"/>
                  <a:gd name="T32" fmla="*/ 18 w 36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4">
                    <a:moveTo>
                      <a:pt x="18" y="0"/>
                    </a:moveTo>
                    <a:lnTo>
                      <a:pt x="9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10"/>
                    </a:lnTo>
                    <a:lnTo>
                      <a:pt x="9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7" y="12"/>
                    </a:lnTo>
                    <a:lnTo>
                      <a:pt x="34" y="10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4" y="3"/>
                    </a:lnTo>
                    <a:lnTo>
                      <a:pt x="27" y="1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52" name="Freeform 316"/>
              <p:cNvSpPr>
                <a:spLocks/>
              </p:cNvSpPr>
              <p:nvPr/>
            </p:nvSpPr>
            <p:spPr bwMode="auto">
              <a:xfrm>
                <a:off x="711" y="1496"/>
                <a:ext cx="36" cy="13"/>
              </a:xfrm>
              <a:custGeom>
                <a:avLst/>
                <a:gdLst>
                  <a:gd name="T0" fmla="*/ 18 w 36"/>
                  <a:gd name="T1" fmla="*/ 0 h 13"/>
                  <a:gd name="T2" fmla="*/ 9 w 36"/>
                  <a:gd name="T3" fmla="*/ 1 h 13"/>
                  <a:gd name="T4" fmla="*/ 3 w 36"/>
                  <a:gd name="T5" fmla="*/ 3 h 13"/>
                  <a:gd name="T6" fmla="*/ 0 w 36"/>
                  <a:gd name="T7" fmla="*/ 6 h 13"/>
                  <a:gd name="T8" fmla="*/ 0 w 36"/>
                  <a:gd name="T9" fmla="*/ 6 h 13"/>
                  <a:gd name="T10" fmla="*/ 3 w 36"/>
                  <a:gd name="T11" fmla="*/ 9 h 13"/>
                  <a:gd name="T12" fmla="*/ 9 w 36"/>
                  <a:gd name="T13" fmla="*/ 12 h 13"/>
                  <a:gd name="T14" fmla="*/ 18 w 36"/>
                  <a:gd name="T15" fmla="*/ 13 h 13"/>
                  <a:gd name="T16" fmla="*/ 18 w 36"/>
                  <a:gd name="T17" fmla="*/ 13 h 13"/>
                  <a:gd name="T18" fmla="*/ 27 w 36"/>
                  <a:gd name="T19" fmla="*/ 12 h 13"/>
                  <a:gd name="T20" fmla="*/ 34 w 36"/>
                  <a:gd name="T21" fmla="*/ 9 h 13"/>
                  <a:gd name="T22" fmla="*/ 36 w 36"/>
                  <a:gd name="T23" fmla="*/ 6 h 13"/>
                  <a:gd name="T24" fmla="*/ 36 w 36"/>
                  <a:gd name="T25" fmla="*/ 6 h 13"/>
                  <a:gd name="T26" fmla="*/ 34 w 36"/>
                  <a:gd name="T27" fmla="*/ 3 h 13"/>
                  <a:gd name="T28" fmla="*/ 27 w 36"/>
                  <a:gd name="T29" fmla="*/ 1 h 13"/>
                  <a:gd name="T30" fmla="*/ 18 w 36"/>
                  <a:gd name="T31" fmla="*/ 0 h 13"/>
                  <a:gd name="T32" fmla="*/ 18 w 36"/>
                  <a:gd name="T33" fmla="*/ 0 h 13"/>
                  <a:gd name="T34" fmla="*/ 18 w 36"/>
                  <a:gd name="T3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lnTo>
                      <a:pt x="9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9" y="12"/>
                    </a:lnTo>
                    <a:lnTo>
                      <a:pt x="18" y="13"/>
                    </a:lnTo>
                    <a:lnTo>
                      <a:pt x="18" y="13"/>
                    </a:lnTo>
                    <a:lnTo>
                      <a:pt x="27" y="12"/>
                    </a:lnTo>
                    <a:lnTo>
                      <a:pt x="34" y="9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4" y="3"/>
                    </a:lnTo>
                    <a:lnTo>
                      <a:pt x="27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653" name="Group 317"/>
            <p:cNvGrpSpPr>
              <a:grpSpLocks/>
            </p:cNvGrpSpPr>
            <p:nvPr/>
          </p:nvGrpSpPr>
          <p:grpSpPr bwMode="auto">
            <a:xfrm>
              <a:off x="1945" y="1778"/>
              <a:ext cx="107" cy="153"/>
              <a:chOff x="1535" y="1355"/>
              <a:chExt cx="107" cy="153"/>
            </a:xfrm>
          </p:grpSpPr>
          <p:sp>
            <p:nvSpPr>
              <p:cNvPr id="270654" name="Freeform 318"/>
              <p:cNvSpPr>
                <a:spLocks/>
              </p:cNvSpPr>
              <p:nvPr/>
            </p:nvSpPr>
            <p:spPr bwMode="auto">
              <a:xfrm>
                <a:off x="1555" y="1359"/>
                <a:ext cx="87" cy="61"/>
              </a:xfrm>
              <a:custGeom>
                <a:avLst/>
                <a:gdLst>
                  <a:gd name="T0" fmla="*/ 84 w 87"/>
                  <a:gd name="T1" fmla="*/ 27 h 61"/>
                  <a:gd name="T2" fmla="*/ 87 w 87"/>
                  <a:gd name="T3" fmla="*/ 30 h 61"/>
                  <a:gd name="T4" fmla="*/ 87 w 87"/>
                  <a:gd name="T5" fmla="*/ 37 h 61"/>
                  <a:gd name="T6" fmla="*/ 84 w 87"/>
                  <a:gd name="T7" fmla="*/ 46 h 61"/>
                  <a:gd name="T8" fmla="*/ 84 w 87"/>
                  <a:gd name="T9" fmla="*/ 46 h 61"/>
                  <a:gd name="T10" fmla="*/ 80 w 87"/>
                  <a:gd name="T11" fmla="*/ 54 h 61"/>
                  <a:gd name="T12" fmla="*/ 75 w 87"/>
                  <a:gd name="T13" fmla="*/ 60 h 61"/>
                  <a:gd name="T14" fmla="*/ 72 w 87"/>
                  <a:gd name="T15" fmla="*/ 61 h 61"/>
                  <a:gd name="T16" fmla="*/ 72 w 87"/>
                  <a:gd name="T17" fmla="*/ 61 h 61"/>
                  <a:gd name="T18" fmla="*/ 53 w 87"/>
                  <a:gd name="T19" fmla="*/ 54 h 61"/>
                  <a:gd name="T20" fmla="*/ 19 w 87"/>
                  <a:gd name="T21" fmla="*/ 42 h 61"/>
                  <a:gd name="T22" fmla="*/ 0 w 87"/>
                  <a:gd name="T23" fmla="*/ 35 h 61"/>
                  <a:gd name="T24" fmla="*/ 0 w 87"/>
                  <a:gd name="T25" fmla="*/ 35 h 61"/>
                  <a:gd name="T26" fmla="*/ 13 w 87"/>
                  <a:gd name="T27" fmla="*/ 0 h 61"/>
                  <a:gd name="T28" fmla="*/ 84 w 87"/>
                  <a:gd name="T29" fmla="*/ 2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61">
                    <a:moveTo>
                      <a:pt x="84" y="27"/>
                    </a:moveTo>
                    <a:lnTo>
                      <a:pt x="87" y="30"/>
                    </a:lnTo>
                    <a:lnTo>
                      <a:pt x="87" y="37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80" y="54"/>
                    </a:lnTo>
                    <a:lnTo>
                      <a:pt x="75" y="60"/>
                    </a:lnTo>
                    <a:lnTo>
                      <a:pt x="72" y="61"/>
                    </a:lnTo>
                    <a:lnTo>
                      <a:pt x="72" y="61"/>
                    </a:lnTo>
                    <a:lnTo>
                      <a:pt x="53" y="54"/>
                    </a:lnTo>
                    <a:lnTo>
                      <a:pt x="19" y="42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3" y="0"/>
                    </a:lnTo>
                    <a:lnTo>
                      <a:pt x="84" y="27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55" name="Freeform 319"/>
              <p:cNvSpPr>
                <a:spLocks/>
              </p:cNvSpPr>
              <p:nvPr/>
            </p:nvSpPr>
            <p:spPr bwMode="auto">
              <a:xfrm>
                <a:off x="1551" y="1355"/>
                <a:ext cx="87" cy="61"/>
              </a:xfrm>
              <a:custGeom>
                <a:avLst/>
                <a:gdLst>
                  <a:gd name="T0" fmla="*/ 85 w 87"/>
                  <a:gd name="T1" fmla="*/ 27 h 61"/>
                  <a:gd name="T2" fmla="*/ 87 w 87"/>
                  <a:gd name="T3" fmla="*/ 30 h 61"/>
                  <a:gd name="T4" fmla="*/ 87 w 87"/>
                  <a:gd name="T5" fmla="*/ 37 h 61"/>
                  <a:gd name="T6" fmla="*/ 84 w 87"/>
                  <a:gd name="T7" fmla="*/ 46 h 61"/>
                  <a:gd name="T8" fmla="*/ 84 w 87"/>
                  <a:gd name="T9" fmla="*/ 46 h 61"/>
                  <a:gd name="T10" fmla="*/ 80 w 87"/>
                  <a:gd name="T11" fmla="*/ 54 h 61"/>
                  <a:gd name="T12" fmla="*/ 76 w 87"/>
                  <a:gd name="T13" fmla="*/ 60 h 61"/>
                  <a:gd name="T14" fmla="*/ 72 w 87"/>
                  <a:gd name="T15" fmla="*/ 61 h 61"/>
                  <a:gd name="T16" fmla="*/ 72 w 87"/>
                  <a:gd name="T17" fmla="*/ 61 h 61"/>
                  <a:gd name="T18" fmla="*/ 53 w 87"/>
                  <a:gd name="T19" fmla="*/ 54 h 61"/>
                  <a:gd name="T20" fmla="*/ 19 w 87"/>
                  <a:gd name="T21" fmla="*/ 42 h 61"/>
                  <a:gd name="T22" fmla="*/ 0 w 87"/>
                  <a:gd name="T23" fmla="*/ 35 h 61"/>
                  <a:gd name="T24" fmla="*/ 0 w 87"/>
                  <a:gd name="T25" fmla="*/ 35 h 61"/>
                  <a:gd name="T26" fmla="*/ 13 w 87"/>
                  <a:gd name="T27" fmla="*/ 0 h 61"/>
                  <a:gd name="T28" fmla="*/ 85 w 87"/>
                  <a:gd name="T29" fmla="*/ 27 h 61"/>
                  <a:gd name="T30" fmla="*/ 85 w 87"/>
                  <a:gd name="T31" fmla="*/ 2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61">
                    <a:moveTo>
                      <a:pt x="85" y="27"/>
                    </a:moveTo>
                    <a:lnTo>
                      <a:pt x="87" y="30"/>
                    </a:lnTo>
                    <a:lnTo>
                      <a:pt x="87" y="37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80" y="54"/>
                    </a:lnTo>
                    <a:lnTo>
                      <a:pt x="76" y="60"/>
                    </a:lnTo>
                    <a:lnTo>
                      <a:pt x="72" y="61"/>
                    </a:lnTo>
                    <a:lnTo>
                      <a:pt x="72" y="61"/>
                    </a:lnTo>
                    <a:lnTo>
                      <a:pt x="53" y="54"/>
                    </a:lnTo>
                    <a:lnTo>
                      <a:pt x="19" y="42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3" y="0"/>
                    </a:lnTo>
                    <a:lnTo>
                      <a:pt x="85" y="27"/>
                    </a:lnTo>
                    <a:lnTo>
                      <a:pt x="85" y="2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56" name="Line 320"/>
              <p:cNvSpPr>
                <a:spLocks noChangeShapeType="1"/>
              </p:cNvSpPr>
              <p:nvPr/>
            </p:nvSpPr>
            <p:spPr bwMode="auto">
              <a:xfrm>
                <a:off x="1568" y="1368"/>
                <a:ext cx="68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57" name="Line 321"/>
              <p:cNvSpPr>
                <a:spLocks noChangeShapeType="1"/>
              </p:cNvSpPr>
              <p:nvPr/>
            </p:nvSpPr>
            <p:spPr bwMode="auto">
              <a:xfrm>
                <a:off x="1566" y="1377"/>
                <a:ext cx="68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58" name="Line 322"/>
              <p:cNvSpPr>
                <a:spLocks noChangeShapeType="1"/>
              </p:cNvSpPr>
              <p:nvPr/>
            </p:nvSpPr>
            <p:spPr bwMode="auto">
              <a:xfrm>
                <a:off x="1562" y="1386"/>
                <a:ext cx="68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59" name="Freeform 323"/>
              <p:cNvSpPr>
                <a:spLocks/>
              </p:cNvSpPr>
              <p:nvPr/>
            </p:nvSpPr>
            <p:spPr bwMode="auto">
              <a:xfrm>
                <a:off x="1553" y="1359"/>
                <a:ext cx="17" cy="35"/>
              </a:xfrm>
              <a:custGeom>
                <a:avLst/>
                <a:gdLst>
                  <a:gd name="T0" fmla="*/ 3 w 17"/>
                  <a:gd name="T1" fmla="*/ 16 h 35"/>
                  <a:gd name="T2" fmla="*/ 0 w 17"/>
                  <a:gd name="T3" fmla="*/ 25 h 35"/>
                  <a:gd name="T4" fmla="*/ 0 w 17"/>
                  <a:gd name="T5" fmla="*/ 32 h 35"/>
                  <a:gd name="T6" fmla="*/ 2 w 17"/>
                  <a:gd name="T7" fmla="*/ 35 h 35"/>
                  <a:gd name="T8" fmla="*/ 2 w 17"/>
                  <a:gd name="T9" fmla="*/ 35 h 35"/>
                  <a:gd name="T10" fmla="*/ 6 w 17"/>
                  <a:gd name="T11" fmla="*/ 34 h 35"/>
                  <a:gd name="T12" fmla="*/ 11 w 17"/>
                  <a:gd name="T13" fmla="*/ 29 h 35"/>
                  <a:gd name="T14" fmla="*/ 14 w 17"/>
                  <a:gd name="T15" fmla="*/ 20 h 35"/>
                  <a:gd name="T16" fmla="*/ 14 w 17"/>
                  <a:gd name="T17" fmla="*/ 20 h 35"/>
                  <a:gd name="T18" fmla="*/ 17 w 17"/>
                  <a:gd name="T19" fmla="*/ 11 h 35"/>
                  <a:gd name="T20" fmla="*/ 17 w 17"/>
                  <a:gd name="T21" fmla="*/ 4 h 35"/>
                  <a:gd name="T22" fmla="*/ 15 w 17"/>
                  <a:gd name="T23" fmla="*/ 0 h 35"/>
                  <a:gd name="T24" fmla="*/ 15 w 17"/>
                  <a:gd name="T25" fmla="*/ 0 h 35"/>
                  <a:gd name="T26" fmla="*/ 11 w 17"/>
                  <a:gd name="T27" fmla="*/ 2 h 35"/>
                  <a:gd name="T28" fmla="*/ 7 w 17"/>
                  <a:gd name="T29" fmla="*/ 7 h 35"/>
                  <a:gd name="T30" fmla="*/ 3 w 17"/>
                  <a:gd name="T31" fmla="*/ 16 h 35"/>
                  <a:gd name="T32" fmla="*/ 3 w 17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35">
                    <a:moveTo>
                      <a:pt x="3" y="16"/>
                    </a:moveTo>
                    <a:lnTo>
                      <a:pt x="0" y="25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6" y="34"/>
                    </a:lnTo>
                    <a:lnTo>
                      <a:pt x="11" y="29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7" y="11"/>
                    </a:lnTo>
                    <a:lnTo>
                      <a:pt x="17" y="4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2"/>
                    </a:lnTo>
                    <a:lnTo>
                      <a:pt x="7" y="7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60" name="Freeform 324"/>
              <p:cNvSpPr>
                <a:spLocks/>
              </p:cNvSpPr>
              <p:nvPr/>
            </p:nvSpPr>
            <p:spPr bwMode="auto">
              <a:xfrm>
                <a:off x="1539" y="1420"/>
                <a:ext cx="61" cy="88"/>
              </a:xfrm>
              <a:custGeom>
                <a:avLst/>
                <a:gdLst>
                  <a:gd name="T0" fmla="*/ 34 w 61"/>
                  <a:gd name="T1" fmla="*/ 86 h 88"/>
                  <a:gd name="T2" fmla="*/ 31 w 61"/>
                  <a:gd name="T3" fmla="*/ 88 h 88"/>
                  <a:gd name="T4" fmla="*/ 24 w 61"/>
                  <a:gd name="T5" fmla="*/ 88 h 88"/>
                  <a:gd name="T6" fmla="*/ 15 w 61"/>
                  <a:gd name="T7" fmla="*/ 86 h 88"/>
                  <a:gd name="T8" fmla="*/ 15 w 61"/>
                  <a:gd name="T9" fmla="*/ 86 h 88"/>
                  <a:gd name="T10" fmla="*/ 7 w 61"/>
                  <a:gd name="T11" fmla="*/ 81 h 88"/>
                  <a:gd name="T12" fmla="*/ 2 w 61"/>
                  <a:gd name="T13" fmla="*/ 77 h 88"/>
                  <a:gd name="T14" fmla="*/ 0 w 61"/>
                  <a:gd name="T15" fmla="*/ 73 h 88"/>
                  <a:gd name="T16" fmla="*/ 0 w 61"/>
                  <a:gd name="T17" fmla="*/ 73 h 88"/>
                  <a:gd name="T18" fmla="*/ 7 w 61"/>
                  <a:gd name="T19" fmla="*/ 54 h 88"/>
                  <a:gd name="T20" fmla="*/ 20 w 61"/>
                  <a:gd name="T21" fmla="*/ 19 h 88"/>
                  <a:gd name="T22" fmla="*/ 27 w 61"/>
                  <a:gd name="T23" fmla="*/ 0 h 88"/>
                  <a:gd name="T24" fmla="*/ 27 w 61"/>
                  <a:gd name="T25" fmla="*/ 0 h 88"/>
                  <a:gd name="T26" fmla="*/ 61 w 61"/>
                  <a:gd name="T27" fmla="*/ 12 h 88"/>
                  <a:gd name="T28" fmla="*/ 34 w 61"/>
                  <a:gd name="T29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88">
                    <a:moveTo>
                      <a:pt x="34" y="86"/>
                    </a:moveTo>
                    <a:lnTo>
                      <a:pt x="31" y="88"/>
                    </a:lnTo>
                    <a:lnTo>
                      <a:pt x="24" y="88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7" y="81"/>
                    </a:lnTo>
                    <a:lnTo>
                      <a:pt x="2" y="77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7" y="54"/>
                    </a:lnTo>
                    <a:lnTo>
                      <a:pt x="20" y="19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61" y="12"/>
                    </a:lnTo>
                    <a:lnTo>
                      <a:pt x="34" y="86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61" name="Freeform 325"/>
              <p:cNvSpPr>
                <a:spLocks/>
              </p:cNvSpPr>
              <p:nvPr/>
            </p:nvSpPr>
            <p:spPr bwMode="auto">
              <a:xfrm>
                <a:off x="1549" y="1355"/>
                <a:ext cx="17" cy="35"/>
              </a:xfrm>
              <a:custGeom>
                <a:avLst/>
                <a:gdLst>
                  <a:gd name="T0" fmla="*/ 3 w 17"/>
                  <a:gd name="T1" fmla="*/ 16 h 35"/>
                  <a:gd name="T2" fmla="*/ 0 w 17"/>
                  <a:gd name="T3" fmla="*/ 25 h 35"/>
                  <a:gd name="T4" fmla="*/ 0 w 17"/>
                  <a:gd name="T5" fmla="*/ 32 h 35"/>
                  <a:gd name="T6" fmla="*/ 2 w 17"/>
                  <a:gd name="T7" fmla="*/ 35 h 35"/>
                  <a:gd name="T8" fmla="*/ 2 w 17"/>
                  <a:gd name="T9" fmla="*/ 35 h 35"/>
                  <a:gd name="T10" fmla="*/ 7 w 17"/>
                  <a:gd name="T11" fmla="*/ 34 h 35"/>
                  <a:gd name="T12" fmla="*/ 11 w 17"/>
                  <a:gd name="T13" fmla="*/ 29 h 35"/>
                  <a:gd name="T14" fmla="*/ 15 w 17"/>
                  <a:gd name="T15" fmla="*/ 20 h 35"/>
                  <a:gd name="T16" fmla="*/ 15 w 17"/>
                  <a:gd name="T17" fmla="*/ 20 h 35"/>
                  <a:gd name="T18" fmla="*/ 17 w 17"/>
                  <a:gd name="T19" fmla="*/ 11 h 35"/>
                  <a:gd name="T20" fmla="*/ 17 w 17"/>
                  <a:gd name="T21" fmla="*/ 4 h 35"/>
                  <a:gd name="T22" fmla="*/ 15 w 17"/>
                  <a:gd name="T23" fmla="*/ 0 h 35"/>
                  <a:gd name="T24" fmla="*/ 15 w 17"/>
                  <a:gd name="T25" fmla="*/ 0 h 35"/>
                  <a:gd name="T26" fmla="*/ 11 w 17"/>
                  <a:gd name="T27" fmla="*/ 2 h 35"/>
                  <a:gd name="T28" fmla="*/ 7 w 17"/>
                  <a:gd name="T29" fmla="*/ 7 h 35"/>
                  <a:gd name="T30" fmla="*/ 3 w 17"/>
                  <a:gd name="T31" fmla="*/ 16 h 35"/>
                  <a:gd name="T32" fmla="*/ 3 w 17"/>
                  <a:gd name="T33" fmla="*/ 16 h 35"/>
                  <a:gd name="T34" fmla="*/ 3 w 17"/>
                  <a:gd name="T3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5">
                    <a:moveTo>
                      <a:pt x="3" y="16"/>
                    </a:moveTo>
                    <a:lnTo>
                      <a:pt x="0" y="25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7" y="34"/>
                    </a:lnTo>
                    <a:lnTo>
                      <a:pt x="11" y="29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7" y="11"/>
                    </a:lnTo>
                    <a:lnTo>
                      <a:pt x="17" y="4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2"/>
                    </a:lnTo>
                    <a:lnTo>
                      <a:pt x="7" y="7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62" name="Freeform 326"/>
              <p:cNvSpPr>
                <a:spLocks/>
              </p:cNvSpPr>
              <p:nvPr/>
            </p:nvSpPr>
            <p:spPr bwMode="auto">
              <a:xfrm>
                <a:off x="1535" y="1416"/>
                <a:ext cx="61" cy="88"/>
              </a:xfrm>
              <a:custGeom>
                <a:avLst/>
                <a:gdLst>
                  <a:gd name="T0" fmla="*/ 34 w 61"/>
                  <a:gd name="T1" fmla="*/ 86 h 88"/>
                  <a:gd name="T2" fmla="*/ 31 w 61"/>
                  <a:gd name="T3" fmla="*/ 88 h 88"/>
                  <a:gd name="T4" fmla="*/ 24 w 61"/>
                  <a:gd name="T5" fmla="*/ 88 h 88"/>
                  <a:gd name="T6" fmla="*/ 15 w 61"/>
                  <a:gd name="T7" fmla="*/ 86 h 88"/>
                  <a:gd name="T8" fmla="*/ 15 w 61"/>
                  <a:gd name="T9" fmla="*/ 86 h 88"/>
                  <a:gd name="T10" fmla="*/ 7 w 61"/>
                  <a:gd name="T11" fmla="*/ 82 h 88"/>
                  <a:gd name="T12" fmla="*/ 2 w 61"/>
                  <a:gd name="T13" fmla="*/ 77 h 88"/>
                  <a:gd name="T14" fmla="*/ 0 w 61"/>
                  <a:gd name="T15" fmla="*/ 73 h 88"/>
                  <a:gd name="T16" fmla="*/ 0 w 61"/>
                  <a:gd name="T17" fmla="*/ 73 h 88"/>
                  <a:gd name="T18" fmla="*/ 7 w 61"/>
                  <a:gd name="T19" fmla="*/ 54 h 88"/>
                  <a:gd name="T20" fmla="*/ 21 w 61"/>
                  <a:gd name="T21" fmla="*/ 19 h 88"/>
                  <a:gd name="T22" fmla="*/ 27 w 61"/>
                  <a:gd name="T23" fmla="*/ 0 h 88"/>
                  <a:gd name="T24" fmla="*/ 27 w 61"/>
                  <a:gd name="T25" fmla="*/ 0 h 88"/>
                  <a:gd name="T26" fmla="*/ 61 w 61"/>
                  <a:gd name="T27" fmla="*/ 12 h 88"/>
                  <a:gd name="T28" fmla="*/ 34 w 61"/>
                  <a:gd name="T29" fmla="*/ 86 h 88"/>
                  <a:gd name="T30" fmla="*/ 34 w 61"/>
                  <a:gd name="T31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8">
                    <a:moveTo>
                      <a:pt x="34" y="86"/>
                    </a:moveTo>
                    <a:lnTo>
                      <a:pt x="31" y="88"/>
                    </a:lnTo>
                    <a:lnTo>
                      <a:pt x="24" y="88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7" y="82"/>
                    </a:lnTo>
                    <a:lnTo>
                      <a:pt x="2" y="77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7" y="54"/>
                    </a:lnTo>
                    <a:lnTo>
                      <a:pt x="21" y="19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61" y="12"/>
                    </a:lnTo>
                    <a:lnTo>
                      <a:pt x="34" y="86"/>
                    </a:lnTo>
                    <a:lnTo>
                      <a:pt x="34" y="86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63" name="Line 327"/>
              <p:cNvSpPr>
                <a:spLocks noChangeShapeType="1"/>
              </p:cNvSpPr>
              <p:nvPr/>
            </p:nvSpPr>
            <p:spPr bwMode="auto">
              <a:xfrm flipH="1">
                <a:off x="1562" y="1432"/>
                <a:ext cx="26" cy="70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64" name="Line 328"/>
              <p:cNvSpPr>
                <a:spLocks noChangeShapeType="1"/>
              </p:cNvSpPr>
              <p:nvPr/>
            </p:nvSpPr>
            <p:spPr bwMode="auto">
              <a:xfrm flipH="1">
                <a:off x="1553" y="1430"/>
                <a:ext cx="26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65" name="Line 329"/>
              <p:cNvSpPr>
                <a:spLocks noChangeShapeType="1"/>
              </p:cNvSpPr>
              <p:nvPr/>
            </p:nvSpPr>
            <p:spPr bwMode="auto">
              <a:xfrm flipH="1">
                <a:off x="1546" y="1426"/>
                <a:ext cx="26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66" name="Freeform 330"/>
              <p:cNvSpPr>
                <a:spLocks/>
              </p:cNvSpPr>
              <p:nvPr/>
            </p:nvSpPr>
            <p:spPr bwMode="auto">
              <a:xfrm>
                <a:off x="1566" y="1417"/>
                <a:ext cx="34" cy="17"/>
              </a:xfrm>
              <a:custGeom>
                <a:avLst/>
                <a:gdLst>
                  <a:gd name="T0" fmla="*/ 19 w 34"/>
                  <a:gd name="T1" fmla="*/ 3 h 17"/>
                  <a:gd name="T2" fmla="*/ 10 w 34"/>
                  <a:gd name="T3" fmla="*/ 0 h 17"/>
                  <a:gd name="T4" fmla="*/ 3 w 34"/>
                  <a:gd name="T5" fmla="*/ 0 h 17"/>
                  <a:gd name="T6" fmla="*/ 0 w 34"/>
                  <a:gd name="T7" fmla="*/ 3 h 17"/>
                  <a:gd name="T8" fmla="*/ 0 w 34"/>
                  <a:gd name="T9" fmla="*/ 3 h 17"/>
                  <a:gd name="T10" fmla="*/ 1 w 34"/>
                  <a:gd name="T11" fmla="*/ 6 h 17"/>
                  <a:gd name="T12" fmla="*/ 7 w 34"/>
                  <a:gd name="T13" fmla="*/ 11 h 17"/>
                  <a:gd name="T14" fmla="*/ 15 w 34"/>
                  <a:gd name="T15" fmla="*/ 15 h 17"/>
                  <a:gd name="T16" fmla="*/ 15 w 34"/>
                  <a:gd name="T17" fmla="*/ 15 h 17"/>
                  <a:gd name="T18" fmla="*/ 24 w 34"/>
                  <a:gd name="T19" fmla="*/ 17 h 17"/>
                  <a:gd name="T20" fmla="*/ 30 w 34"/>
                  <a:gd name="T21" fmla="*/ 17 h 17"/>
                  <a:gd name="T22" fmla="*/ 34 w 34"/>
                  <a:gd name="T23" fmla="*/ 15 h 17"/>
                  <a:gd name="T24" fmla="*/ 34 w 34"/>
                  <a:gd name="T25" fmla="*/ 15 h 17"/>
                  <a:gd name="T26" fmla="*/ 33 w 34"/>
                  <a:gd name="T27" fmla="*/ 11 h 17"/>
                  <a:gd name="T28" fmla="*/ 27 w 34"/>
                  <a:gd name="T29" fmla="*/ 7 h 17"/>
                  <a:gd name="T30" fmla="*/ 19 w 34"/>
                  <a:gd name="T31" fmla="*/ 3 h 17"/>
                  <a:gd name="T32" fmla="*/ 19 w 34"/>
                  <a:gd name="T3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17">
                    <a:moveTo>
                      <a:pt x="19" y="3"/>
                    </a:move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7" y="11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4" y="17"/>
                    </a:lnTo>
                    <a:lnTo>
                      <a:pt x="30" y="17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3" y="11"/>
                    </a:lnTo>
                    <a:lnTo>
                      <a:pt x="27" y="7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67" name="Freeform 331"/>
              <p:cNvSpPr>
                <a:spLocks/>
              </p:cNvSpPr>
              <p:nvPr/>
            </p:nvSpPr>
            <p:spPr bwMode="auto">
              <a:xfrm>
                <a:off x="1562" y="1414"/>
                <a:ext cx="34" cy="17"/>
              </a:xfrm>
              <a:custGeom>
                <a:avLst/>
                <a:gdLst>
                  <a:gd name="T0" fmla="*/ 20 w 34"/>
                  <a:gd name="T1" fmla="*/ 2 h 17"/>
                  <a:gd name="T2" fmla="*/ 11 w 34"/>
                  <a:gd name="T3" fmla="*/ 0 h 17"/>
                  <a:gd name="T4" fmla="*/ 4 w 34"/>
                  <a:gd name="T5" fmla="*/ 0 h 17"/>
                  <a:gd name="T6" fmla="*/ 0 w 34"/>
                  <a:gd name="T7" fmla="*/ 2 h 17"/>
                  <a:gd name="T8" fmla="*/ 0 w 34"/>
                  <a:gd name="T9" fmla="*/ 2 h 17"/>
                  <a:gd name="T10" fmla="*/ 2 w 34"/>
                  <a:gd name="T11" fmla="*/ 6 h 17"/>
                  <a:gd name="T12" fmla="*/ 7 w 34"/>
                  <a:gd name="T13" fmla="*/ 10 h 17"/>
                  <a:gd name="T14" fmla="*/ 15 w 34"/>
                  <a:gd name="T15" fmla="*/ 14 h 17"/>
                  <a:gd name="T16" fmla="*/ 15 w 34"/>
                  <a:gd name="T17" fmla="*/ 14 h 17"/>
                  <a:gd name="T18" fmla="*/ 24 w 34"/>
                  <a:gd name="T19" fmla="*/ 17 h 17"/>
                  <a:gd name="T20" fmla="*/ 31 w 34"/>
                  <a:gd name="T21" fmla="*/ 17 h 17"/>
                  <a:gd name="T22" fmla="*/ 34 w 34"/>
                  <a:gd name="T23" fmla="*/ 14 h 17"/>
                  <a:gd name="T24" fmla="*/ 34 w 34"/>
                  <a:gd name="T25" fmla="*/ 14 h 17"/>
                  <a:gd name="T26" fmla="*/ 33 w 34"/>
                  <a:gd name="T27" fmla="*/ 10 h 17"/>
                  <a:gd name="T28" fmla="*/ 28 w 34"/>
                  <a:gd name="T29" fmla="*/ 6 h 17"/>
                  <a:gd name="T30" fmla="*/ 20 w 34"/>
                  <a:gd name="T31" fmla="*/ 2 h 17"/>
                  <a:gd name="T32" fmla="*/ 20 w 34"/>
                  <a:gd name="T33" fmla="*/ 2 h 17"/>
                  <a:gd name="T34" fmla="*/ 20 w 34"/>
                  <a:gd name="T3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7">
                    <a:moveTo>
                      <a:pt x="20" y="2"/>
                    </a:moveTo>
                    <a:lnTo>
                      <a:pt x="11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7" y="10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24" y="17"/>
                    </a:lnTo>
                    <a:lnTo>
                      <a:pt x="31" y="17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3" y="10"/>
                    </a:lnTo>
                    <a:lnTo>
                      <a:pt x="28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668" name="Group 332"/>
            <p:cNvGrpSpPr>
              <a:grpSpLocks/>
            </p:cNvGrpSpPr>
            <p:nvPr/>
          </p:nvGrpSpPr>
          <p:grpSpPr bwMode="auto">
            <a:xfrm>
              <a:off x="3003" y="1770"/>
              <a:ext cx="134" cy="145"/>
              <a:chOff x="2593" y="1347"/>
              <a:chExt cx="134" cy="145"/>
            </a:xfrm>
          </p:grpSpPr>
          <p:sp>
            <p:nvSpPr>
              <p:cNvPr id="270669" name="Freeform 333"/>
              <p:cNvSpPr>
                <a:spLocks/>
              </p:cNvSpPr>
              <p:nvPr/>
            </p:nvSpPr>
            <p:spPr bwMode="auto">
              <a:xfrm>
                <a:off x="2644" y="1351"/>
                <a:ext cx="83" cy="77"/>
              </a:xfrm>
              <a:custGeom>
                <a:avLst/>
                <a:gdLst>
                  <a:gd name="T0" fmla="*/ 82 w 83"/>
                  <a:gd name="T1" fmla="*/ 48 h 77"/>
                  <a:gd name="T2" fmla="*/ 83 w 83"/>
                  <a:gd name="T3" fmla="*/ 52 h 77"/>
                  <a:gd name="T4" fmla="*/ 81 w 83"/>
                  <a:gd name="T5" fmla="*/ 58 h 77"/>
                  <a:gd name="T6" fmla="*/ 76 w 83"/>
                  <a:gd name="T7" fmla="*/ 66 h 77"/>
                  <a:gd name="T8" fmla="*/ 76 w 83"/>
                  <a:gd name="T9" fmla="*/ 66 h 77"/>
                  <a:gd name="T10" fmla="*/ 69 w 83"/>
                  <a:gd name="T11" fmla="*/ 73 h 77"/>
                  <a:gd name="T12" fmla="*/ 63 w 83"/>
                  <a:gd name="T13" fmla="*/ 77 h 77"/>
                  <a:gd name="T14" fmla="*/ 59 w 83"/>
                  <a:gd name="T15" fmla="*/ 77 h 77"/>
                  <a:gd name="T16" fmla="*/ 59 w 83"/>
                  <a:gd name="T17" fmla="*/ 77 h 77"/>
                  <a:gd name="T18" fmla="*/ 44 w 83"/>
                  <a:gd name="T19" fmla="*/ 64 h 77"/>
                  <a:gd name="T20" fmla="*/ 15 w 83"/>
                  <a:gd name="T21" fmla="*/ 41 h 77"/>
                  <a:gd name="T22" fmla="*/ 0 w 83"/>
                  <a:gd name="T23" fmla="*/ 29 h 77"/>
                  <a:gd name="T24" fmla="*/ 0 w 83"/>
                  <a:gd name="T25" fmla="*/ 29 h 77"/>
                  <a:gd name="T26" fmla="*/ 23 w 83"/>
                  <a:gd name="T27" fmla="*/ 0 h 77"/>
                  <a:gd name="T28" fmla="*/ 82 w 83"/>
                  <a:gd name="T2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77">
                    <a:moveTo>
                      <a:pt x="82" y="48"/>
                    </a:moveTo>
                    <a:lnTo>
                      <a:pt x="83" y="52"/>
                    </a:lnTo>
                    <a:lnTo>
                      <a:pt x="81" y="58"/>
                    </a:lnTo>
                    <a:lnTo>
                      <a:pt x="76" y="66"/>
                    </a:lnTo>
                    <a:lnTo>
                      <a:pt x="76" y="66"/>
                    </a:lnTo>
                    <a:lnTo>
                      <a:pt x="69" y="73"/>
                    </a:lnTo>
                    <a:lnTo>
                      <a:pt x="63" y="77"/>
                    </a:lnTo>
                    <a:lnTo>
                      <a:pt x="59" y="77"/>
                    </a:lnTo>
                    <a:lnTo>
                      <a:pt x="59" y="77"/>
                    </a:lnTo>
                    <a:lnTo>
                      <a:pt x="44" y="64"/>
                    </a:lnTo>
                    <a:lnTo>
                      <a:pt x="15" y="41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23" y="0"/>
                    </a:lnTo>
                    <a:lnTo>
                      <a:pt x="82" y="48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0" name="Freeform 334"/>
              <p:cNvSpPr>
                <a:spLocks/>
              </p:cNvSpPr>
              <p:nvPr/>
            </p:nvSpPr>
            <p:spPr bwMode="auto">
              <a:xfrm>
                <a:off x="2640" y="1347"/>
                <a:ext cx="83" cy="77"/>
              </a:xfrm>
              <a:custGeom>
                <a:avLst/>
                <a:gdLst>
                  <a:gd name="T0" fmla="*/ 82 w 83"/>
                  <a:gd name="T1" fmla="*/ 48 h 77"/>
                  <a:gd name="T2" fmla="*/ 83 w 83"/>
                  <a:gd name="T3" fmla="*/ 52 h 77"/>
                  <a:gd name="T4" fmla="*/ 81 w 83"/>
                  <a:gd name="T5" fmla="*/ 59 h 77"/>
                  <a:gd name="T6" fmla="*/ 76 w 83"/>
                  <a:gd name="T7" fmla="*/ 66 h 77"/>
                  <a:gd name="T8" fmla="*/ 76 w 83"/>
                  <a:gd name="T9" fmla="*/ 66 h 77"/>
                  <a:gd name="T10" fmla="*/ 69 w 83"/>
                  <a:gd name="T11" fmla="*/ 73 h 77"/>
                  <a:gd name="T12" fmla="*/ 63 w 83"/>
                  <a:gd name="T13" fmla="*/ 77 h 77"/>
                  <a:gd name="T14" fmla="*/ 59 w 83"/>
                  <a:gd name="T15" fmla="*/ 77 h 77"/>
                  <a:gd name="T16" fmla="*/ 59 w 83"/>
                  <a:gd name="T17" fmla="*/ 77 h 77"/>
                  <a:gd name="T18" fmla="*/ 44 w 83"/>
                  <a:gd name="T19" fmla="*/ 65 h 77"/>
                  <a:gd name="T20" fmla="*/ 15 w 83"/>
                  <a:gd name="T21" fmla="*/ 42 h 77"/>
                  <a:gd name="T22" fmla="*/ 0 w 83"/>
                  <a:gd name="T23" fmla="*/ 30 h 77"/>
                  <a:gd name="T24" fmla="*/ 0 w 83"/>
                  <a:gd name="T25" fmla="*/ 30 h 77"/>
                  <a:gd name="T26" fmla="*/ 23 w 83"/>
                  <a:gd name="T27" fmla="*/ 0 h 77"/>
                  <a:gd name="T28" fmla="*/ 82 w 83"/>
                  <a:gd name="T29" fmla="*/ 48 h 77"/>
                  <a:gd name="T30" fmla="*/ 82 w 83"/>
                  <a:gd name="T31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3" h="77">
                    <a:moveTo>
                      <a:pt x="82" y="48"/>
                    </a:moveTo>
                    <a:lnTo>
                      <a:pt x="83" y="52"/>
                    </a:lnTo>
                    <a:lnTo>
                      <a:pt x="81" y="59"/>
                    </a:lnTo>
                    <a:lnTo>
                      <a:pt x="76" y="66"/>
                    </a:lnTo>
                    <a:lnTo>
                      <a:pt x="76" y="66"/>
                    </a:lnTo>
                    <a:lnTo>
                      <a:pt x="69" y="73"/>
                    </a:lnTo>
                    <a:lnTo>
                      <a:pt x="63" y="77"/>
                    </a:lnTo>
                    <a:lnTo>
                      <a:pt x="59" y="77"/>
                    </a:lnTo>
                    <a:lnTo>
                      <a:pt x="59" y="77"/>
                    </a:lnTo>
                    <a:lnTo>
                      <a:pt x="44" y="65"/>
                    </a:lnTo>
                    <a:lnTo>
                      <a:pt x="15" y="4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3" y="0"/>
                    </a:lnTo>
                    <a:lnTo>
                      <a:pt x="82" y="48"/>
                    </a:lnTo>
                    <a:lnTo>
                      <a:pt x="82" y="4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1" name="Line 335"/>
              <p:cNvSpPr>
                <a:spLocks noChangeShapeType="1"/>
              </p:cNvSpPr>
              <p:nvPr/>
            </p:nvSpPr>
            <p:spPr bwMode="auto">
              <a:xfrm>
                <a:off x="2663" y="1360"/>
                <a:ext cx="57" cy="4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2" name="Line 336"/>
              <p:cNvSpPr>
                <a:spLocks noChangeShapeType="1"/>
              </p:cNvSpPr>
              <p:nvPr/>
            </p:nvSpPr>
            <p:spPr bwMode="auto">
              <a:xfrm>
                <a:off x="2659" y="1368"/>
                <a:ext cx="56" cy="4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3" name="Line 337"/>
              <p:cNvSpPr>
                <a:spLocks noChangeShapeType="1"/>
              </p:cNvSpPr>
              <p:nvPr/>
            </p:nvSpPr>
            <p:spPr bwMode="auto">
              <a:xfrm>
                <a:off x="2652" y="1374"/>
                <a:ext cx="57" cy="47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4" name="Freeform 338"/>
              <p:cNvSpPr>
                <a:spLocks/>
              </p:cNvSpPr>
              <p:nvPr/>
            </p:nvSpPr>
            <p:spPr bwMode="auto">
              <a:xfrm>
                <a:off x="2643" y="1351"/>
                <a:ext cx="25" cy="29"/>
              </a:xfrm>
              <a:custGeom>
                <a:avLst/>
                <a:gdLst>
                  <a:gd name="T0" fmla="*/ 7 w 25"/>
                  <a:gd name="T1" fmla="*/ 11 h 29"/>
                  <a:gd name="T2" fmla="*/ 2 w 25"/>
                  <a:gd name="T3" fmla="*/ 19 h 29"/>
                  <a:gd name="T4" fmla="*/ 0 w 25"/>
                  <a:gd name="T5" fmla="*/ 25 h 29"/>
                  <a:gd name="T6" fmla="*/ 1 w 25"/>
                  <a:gd name="T7" fmla="*/ 29 h 29"/>
                  <a:gd name="T8" fmla="*/ 1 w 25"/>
                  <a:gd name="T9" fmla="*/ 29 h 29"/>
                  <a:gd name="T10" fmla="*/ 5 w 25"/>
                  <a:gd name="T11" fmla="*/ 29 h 29"/>
                  <a:gd name="T12" fmla="*/ 11 w 25"/>
                  <a:gd name="T13" fmla="*/ 26 h 29"/>
                  <a:gd name="T14" fmla="*/ 17 w 25"/>
                  <a:gd name="T15" fmla="*/ 19 h 29"/>
                  <a:gd name="T16" fmla="*/ 17 w 25"/>
                  <a:gd name="T17" fmla="*/ 19 h 29"/>
                  <a:gd name="T18" fmla="*/ 22 w 25"/>
                  <a:gd name="T19" fmla="*/ 11 h 29"/>
                  <a:gd name="T20" fmla="*/ 25 w 25"/>
                  <a:gd name="T21" fmla="*/ 4 h 29"/>
                  <a:gd name="T22" fmla="*/ 24 w 25"/>
                  <a:gd name="T23" fmla="*/ 0 h 29"/>
                  <a:gd name="T24" fmla="*/ 24 w 25"/>
                  <a:gd name="T25" fmla="*/ 0 h 29"/>
                  <a:gd name="T26" fmla="*/ 20 w 25"/>
                  <a:gd name="T27" fmla="*/ 0 h 29"/>
                  <a:gd name="T28" fmla="*/ 14 w 25"/>
                  <a:gd name="T29" fmla="*/ 4 h 29"/>
                  <a:gd name="T30" fmla="*/ 7 w 25"/>
                  <a:gd name="T31" fmla="*/ 11 h 29"/>
                  <a:gd name="T32" fmla="*/ 7 w 25"/>
                  <a:gd name="T3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29">
                    <a:moveTo>
                      <a:pt x="7" y="11"/>
                    </a:moveTo>
                    <a:lnTo>
                      <a:pt x="2" y="19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1" y="29"/>
                    </a:lnTo>
                    <a:lnTo>
                      <a:pt x="5" y="29"/>
                    </a:lnTo>
                    <a:lnTo>
                      <a:pt x="11" y="26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22" y="11"/>
                    </a:lnTo>
                    <a:lnTo>
                      <a:pt x="25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4" y="4"/>
                    </a:lnTo>
                    <a:lnTo>
                      <a:pt x="7" y="11"/>
                    </a:lnTo>
                    <a:lnTo>
                      <a:pt x="7" y="11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5" name="Freeform 339"/>
              <p:cNvSpPr>
                <a:spLocks/>
              </p:cNvSpPr>
              <p:nvPr/>
            </p:nvSpPr>
            <p:spPr bwMode="auto">
              <a:xfrm>
                <a:off x="2597" y="1408"/>
                <a:ext cx="77" cy="84"/>
              </a:xfrm>
              <a:custGeom>
                <a:avLst/>
                <a:gdLst>
                  <a:gd name="T0" fmla="*/ 28 w 77"/>
                  <a:gd name="T1" fmla="*/ 83 h 84"/>
                  <a:gd name="T2" fmla="*/ 24 w 77"/>
                  <a:gd name="T3" fmla="*/ 84 h 84"/>
                  <a:gd name="T4" fmla="*/ 17 w 77"/>
                  <a:gd name="T5" fmla="*/ 82 h 84"/>
                  <a:gd name="T6" fmla="*/ 10 w 77"/>
                  <a:gd name="T7" fmla="*/ 77 h 84"/>
                  <a:gd name="T8" fmla="*/ 10 w 77"/>
                  <a:gd name="T9" fmla="*/ 77 h 84"/>
                  <a:gd name="T10" fmla="*/ 3 w 77"/>
                  <a:gd name="T11" fmla="*/ 71 h 84"/>
                  <a:gd name="T12" fmla="*/ 0 w 77"/>
                  <a:gd name="T13" fmla="*/ 65 h 84"/>
                  <a:gd name="T14" fmla="*/ 0 w 77"/>
                  <a:gd name="T15" fmla="*/ 61 h 84"/>
                  <a:gd name="T16" fmla="*/ 0 w 77"/>
                  <a:gd name="T17" fmla="*/ 61 h 84"/>
                  <a:gd name="T18" fmla="*/ 13 w 77"/>
                  <a:gd name="T19" fmla="*/ 45 h 84"/>
                  <a:gd name="T20" fmla="*/ 36 w 77"/>
                  <a:gd name="T21" fmla="*/ 16 h 84"/>
                  <a:gd name="T22" fmla="*/ 49 w 77"/>
                  <a:gd name="T23" fmla="*/ 0 h 84"/>
                  <a:gd name="T24" fmla="*/ 49 w 77"/>
                  <a:gd name="T25" fmla="*/ 0 h 84"/>
                  <a:gd name="T26" fmla="*/ 77 w 77"/>
                  <a:gd name="T27" fmla="*/ 23 h 84"/>
                  <a:gd name="T28" fmla="*/ 28 w 77"/>
                  <a:gd name="T2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84">
                    <a:moveTo>
                      <a:pt x="28" y="83"/>
                    </a:moveTo>
                    <a:lnTo>
                      <a:pt x="24" y="84"/>
                    </a:lnTo>
                    <a:lnTo>
                      <a:pt x="17" y="82"/>
                    </a:lnTo>
                    <a:lnTo>
                      <a:pt x="10" y="77"/>
                    </a:lnTo>
                    <a:lnTo>
                      <a:pt x="10" y="77"/>
                    </a:lnTo>
                    <a:lnTo>
                      <a:pt x="3" y="71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3" y="45"/>
                    </a:lnTo>
                    <a:lnTo>
                      <a:pt x="36" y="16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77" y="23"/>
                    </a:lnTo>
                    <a:lnTo>
                      <a:pt x="28" y="83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6" name="Freeform 340"/>
              <p:cNvSpPr>
                <a:spLocks/>
              </p:cNvSpPr>
              <p:nvPr/>
            </p:nvSpPr>
            <p:spPr bwMode="auto">
              <a:xfrm>
                <a:off x="2639" y="1347"/>
                <a:ext cx="25" cy="30"/>
              </a:xfrm>
              <a:custGeom>
                <a:avLst/>
                <a:gdLst>
                  <a:gd name="T0" fmla="*/ 7 w 25"/>
                  <a:gd name="T1" fmla="*/ 12 h 30"/>
                  <a:gd name="T2" fmla="*/ 3 w 25"/>
                  <a:gd name="T3" fmla="*/ 19 h 30"/>
                  <a:gd name="T4" fmla="*/ 0 w 25"/>
                  <a:gd name="T5" fmla="*/ 25 h 30"/>
                  <a:gd name="T6" fmla="*/ 1 w 25"/>
                  <a:gd name="T7" fmla="*/ 30 h 30"/>
                  <a:gd name="T8" fmla="*/ 1 w 25"/>
                  <a:gd name="T9" fmla="*/ 30 h 30"/>
                  <a:gd name="T10" fmla="*/ 5 w 25"/>
                  <a:gd name="T11" fmla="*/ 30 h 30"/>
                  <a:gd name="T12" fmla="*/ 11 w 25"/>
                  <a:gd name="T13" fmla="*/ 26 h 30"/>
                  <a:gd name="T14" fmla="*/ 17 w 25"/>
                  <a:gd name="T15" fmla="*/ 19 h 30"/>
                  <a:gd name="T16" fmla="*/ 17 w 25"/>
                  <a:gd name="T17" fmla="*/ 19 h 30"/>
                  <a:gd name="T18" fmla="*/ 23 w 25"/>
                  <a:gd name="T19" fmla="*/ 12 h 30"/>
                  <a:gd name="T20" fmla="*/ 25 w 25"/>
                  <a:gd name="T21" fmla="*/ 5 h 30"/>
                  <a:gd name="T22" fmla="*/ 24 w 25"/>
                  <a:gd name="T23" fmla="*/ 0 h 30"/>
                  <a:gd name="T24" fmla="*/ 24 w 25"/>
                  <a:gd name="T25" fmla="*/ 0 h 30"/>
                  <a:gd name="T26" fmla="*/ 20 w 25"/>
                  <a:gd name="T27" fmla="*/ 0 h 30"/>
                  <a:gd name="T28" fmla="*/ 14 w 25"/>
                  <a:gd name="T29" fmla="*/ 5 h 30"/>
                  <a:gd name="T30" fmla="*/ 7 w 25"/>
                  <a:gd name="T31" fmla="*/ 12 h 30"/>
                  <a:gd name="T32" fmla="*/ 7 w 25"/>
                  <a:gd name="T33" fmla="*/ 12 h 30"/>
                  <a:gd name="T34" fmla="*/ 7 w 25"/>
                  <a:gd name="T35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30">
                    <a:moveTo>
                      <a:pt x="7" y="12"/>
                    </a:moveTo>
                    <a:lnTo>
                      <a:pt x="3" y="19"/>
                    </a:lnTo>
                    <a:lnTo>
                      <a:pt x="0" y="25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5" y="30"/>
                    </a:lnTo>
                    <a:lnTo>
                      <a:pt x="11" y="26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23" y="12"/>
                    </a:lnTo>
                    <a:lnTo>
                      <a:pt x="25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4" y="5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7" name="Freeform 341"/>
              <p:cNvSpPr>
                <a:spLocks/>
              </p:cNvSpPr>
              <p:nvPr/>
            </p:nvSpPr>
            <p:spPr bwMode="auto">
              <a:xfrm>
                <a:off x="2593" y="1404"/>
                <a:ext cx="77" cy="85"/>
              </a:xfrm>
              <a:custGeom>
                <a:avLst/>
                <a:gdLst>
                  <a:gd name="T0" fmla="*/ 28 w 77"/>
                  <a:gd name="T1" fmla="*/ 84 h 85"/>
                  <a:gd name="T2" fmla="*/ 24 w 77"/>
                  <a:gd name="T3" fmla="*/ 85 h 85"/>
                  <a:gd name="T4" fmla="*/ 18 w 77"/>
                  <a:gd name="T5" fmla="*/ 82 h 85"/>
                  <a:gd name="T6" fmla="*/ 10 w 77"/>
                  <a:gd name="T7" fmla="*/ 78 h 85"/>
                  <a:gd name="T8" fmla="*/ 10 w 77"/>
                  <a:gd name="T9" fmla="*/ 78 h 85"/>
                  <a:gd name="T10" fmla="*/ 3 w 77"/>
                  <a:gd name="T11" fmla="*/ 71 h 85"/>
                  <a:gd name="T12" fmla="*/ 0 w 77"/>
                  <a:gd name="T13" fmla="*/ 65 h 85"/>
                  <a:gd name="T14" fmla="*/ 0 w 77"/>
                  <a:gd name="T15" fmla="*/ 61 h 85"/>
                  <a:gd name="T16" fmla="*/ 0 w 77"/>
                  <a:gd name="T17" fmla="*/ 61 h 85"/>
                  <a:gd name="T18" fmla="*/ 13 w 77"/>
                  <a:gd name="T19" fmla="*/ 45 h 85"/>
                  <a:gd name="T20" fmla="*/ 36 w 77"/>
                  <a:gd name="T21" fmla="*/ 16 h 85"/>
                  <a:gd name="T22" fmla="*/ 49 w 77"/>
                  <a:gd name="T23" fmla="*/ 0 h 85"/>
                  <a:gd name="T24" fmla="*/ 49 w 77"/>
                  <a:gd name="T25" fmla="*/ 0 h 85"/>
                  <a:gd name="T26" fmla="*/ 77 w 77"/>
                  <a:gd name="T27" fmla="*/ 23 h 85"/>
                  <a:gd name="T28" fmla="*/ 28 w 77"/>
                  <a:gd name="T29" fmla="*/ 84 h 85"/>
                  <a:gd name="T30" fmla="*/ 28 w 77"/>
                  <a:gd name="T31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" h="85">
                    <a:moveTo>
                      <a:pt x="28" y="84"/>
                    </a:moveTo>
                    <a:lnTo>
                      <a:pt x="24" y="85"/>
                    </a:lnTo>
                    <a:lnTo>
                      <a:pt x="18" y="82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3" y="71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3" y="45"/>
                    </a:lnTo>
                    <a:lnTo>
                      <a:pt x="36" y="16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77" y="23"/>
                    </a:lnTo>
                    <a:lnTo>
                      <a:pt x="28" y="84"/>
                    </a:lnTo>
                    <a:lnTo>
                      <a:pt x="28" y="84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8" name="Line 342"/>
              <p:cNvSpPr>
                <a:spLocks noChangeShapeType="1"/>
              </p:cNvSpPr>
              <p:nvPr/>
            </p:nvSpPr>
            <p:spPr bwMode="auto">
              <a:xfrm flipH="1">
                <a:off x="2615" y="1428"/>
                <a:ext cx="47" cy="5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79" name="Line 343"/>
              <p:cNvSpPr>
                <a:spLocks noChangeShapeType="1"/>
              </p:cNvSpPr>
              <p:nvPr/>
            </p:nvSpPr>
            <p:spPr bwMode="auto">
              <a:xfrm flipH="1">
                <a:off x="2607" y="1423"/>
                <a:ext cx="47" cy="5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80" name="Line 344"/>
              <p:cNvSpPr>
                <a:spLocks noChangeShapeType="1"/>
              </p:cNvSpPr>
              <p:nvPr/>
            </p:nvSpPr>
            <p:spPr bwMode="auto">
              <a:xfrm flipH="1">
                <a:off x="2601" y="1416"/>
                <a:ext cx="47" cy="5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81" name="Freeform 345"/>
              <p:cNvSpPr>
                <a:spLocks/>
              </p:cNvSpPr>
              <p:nvPr/>
            </p:nvSpPr>
            <p:spPr bwMode="auto">
              <a:xfrm>
                <a:off x="2646" y="1407"/>
                <a:ext cx="28" cy="24"/>
              </a:xfrm>
              <a:custGeom>
                <a:avLst/>
                <a:gdLst>
                  <a:gd name="T0" fmla="*/ 18 w 28"/>
                  <a:gd name="T1" fmla="*/ 7 h 24"/>
                  <a:gd name="T2" fmla="*/ 10 w 28"/>
                  <a:gd name="T3" fmla="*/ 2 h 24"/>
                  <a:gd name="T4" fmla="*/ 4 w 28"/>
                  <a:gd name="T5" fmla="*/ 0 h 24"/>
                  <a:gd name="T6" fmla="*/ 0 w 28"/>
                  <a:gd name="T7" fmla="*/ 1 h 24"/>
                  <a:gd name="T8" fmla="*/ 0 w 28"/>
                  <a:gd name="T9" fmla="*/ 1 h 24"/>
                  <a:gd name="T10" fmla="*/ 0 w 28"/>
                  <a:gd name="T11" fmla="*/ 5 h 24"/>
                  <a:gd name="T12" fmla="*/ 3 w 28"/>
                  <a:gd name="T13" fmla="*/ 11 h 24"/>
                  <a:gd name="T14" fmla="*/ 9 w 28"/>
                  <a:gd name="T15" fmla="*/ 17 h 24"/>
                  <a:gd name="T16" fmla="*/ 9 w 28"/>
                  <a:gd name="T17" fmla="*/ 17 h 24"/>
                  <a:gd name="T18" fmla="*/ 17 w 28"/>
                  <a:gd name="T19" fmla="*/ 22 h 24"/>
                  <a:gd name="T20" fmla="*/ 24 w 28"/>
                  <a:gd name="T21" fmla="*/ 24 h 24"/>
                  <a:gd name="T22" fmla="*/ 28 w 28"/>
                  <a:gd name="T23" fmla="*/ 24 h 24"/>
                  <a:gd name="T24" fmla="*/ 28 w 28"/>
                  <a:gd name="T25" fmla="*/ 24 h 24"/>
                  <a:gd name="T26" fmla="*/ 28 w 28"/>
                  <a:gd name="T27" fmla="*/ 19 h 24"/>
                  <a:gd name="T28" fmla="*/ 24 w 28"/>
                  <a:gd name="T29" fmla="*/ 14 h 24"/>
                  <a:gd name="T30" fmla="*/ 18 w 28"/>
                  <a:gd name="T31" fmla="*/ 7 h 24"/>
                  <a:gd name="T32" fmla="*/ 18 w 28"/>
                  <a:gd name="T3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24">
                    <a:moveTo>
                      <a:pt x="18" y="7"/>
                    </a:moveTo>
                    <a:lnTo>
                      <a:pt x="10" y="2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7" y="22"/>
                    </a:lnTo>
                    <a:lnTo>
                      <a:pt x="24" y="24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8" y="19"/>
                    </a:lnTo>
                    <a:lnTo>
                      <a:pt x="24" y="14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82" name="Freeform 346"/>
              <p:cNvSpPr>
                <a:spLocks/>
              </p:cNvSpPr>
              <p:nvPr/>
            </p:nvSpPr>
            <p:spPr bwMode="auto">
              <a:xfrm>
                <a:off x="2642" y="1403"/>
                <a:ext cx="28" cy="25"/>
              </a:xfrm>
              <a:custGeom>
                <a:avLst/>
                <a:gdLst>
                  <a:gd name="T0" fmla="*/ 18 w 28"/>
                  <a:gd name="T1" fmla="*/ 7 h 25"/>
                  <a:gd name="T2" fmla="*/ 11 w 28"/>
                  <a:gd name="T3" fmla="*/ 2 h 25"/>
                  <a:gd name="T4" fmla="*/ 4 w 28"/>
                  <a:gd name="T5" fmla="*/ 0 h 25"/>
                  <a:gd name="T6" fmla="*/ 0 w 28"/>
                  <a:gd name="T7" fmla="*/ 1 h 25"/>
                  <a:gd name="T8" fmla="*/ 0 w 28"/>
                  <a:gd name="T9" fmla="*/ 1 h 25"/>
                  <a:gd name="T10" fmla="*/ 0 w 28"/>
                  <a:gd name="T11" fmla="*/ 5 h 25"/>
                  <a:gd name="T12" fmla="*/ 3 w 28"/>
                  <a:gd name="T13" fmla="*/ 11 h 25"/>
                  <a:gd name="T14" fmla="*/ 10 w 28"/>
                  <a:gd name="T15" fmla="*/ 18 h 25"/>
                  <a:gd name="T16" fmla="*/ 10 w 28"/>
                  <a:gd name="T17" fmla="*/ 18 h 25"/>
                  <a:gd name="T18" fmla="*/ 18 w 28"/>
                  <a:gd name="T19" fmla="*/ 22 h 25"/>
                  <a:gd name="T20" fmla="*/ 24 w 28"/>
                  <a:gd name="T21" fmla="*/ 25 h 25"/>
                  <a:gd name="T22" fmla="*/ 28 w 28"/>
                  <a:gd name="T23" fmla="*/ 24 h 25"/>
                  <a:gd name="T24" fmla="*/ 28 w 28"/>
                  <a:gd name="T25" fmla="*/ 24 h 25"/>
                  <a:gd name="T26" fmla="*/ 28 w 28"/>
                  <a:gd name="T27" fmla="*/ 20 h 25"/>
                  <a:gd name="T28" fmla="*/ 24 w 28"/>
                  <a:gd name="T29" fmla="*/ 14 h 25"/>
                  <a:gd name="T30" fmla="*/ 18 w 28"/>
                  <a:gd name="T31" fmla="*/ 7 h 25"/>
                  <a:gd name="T32" fmla="*/ 18 w 28"/>
                  <a:gd name="T33" fmla="*/ 7 h 25"/>
                  <a:gd name="T34" fmla="*/ 18 w 28"/>
                  <a:gd name="T35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25">
                    <a:moveTo>
                      <a:pt x="18" y="7"/>
                    </a:moveTo>
                    <a:lnTo>
                      <a:pt x="11" y="2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8" y="22"/>
                    </a:lnTo>
                    <a:lnTo>
                      <a:pt x="24" y="25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8" y="20"/>
                    </a:lnTo>
                    <a:lnTo>
                      <a:pt x="24" y="14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683" name="Group 347"/>
            <p:cNvGrpSpPr>
              <a:grpSpLocks/>
            </p:cNvGrpSpPr>
            <p:nvPr/>
          </p:nvGrpSpPr>
          <p:grpSpPr bwMode="auto">
            <a:xfrm>
              <a:off x="3981" y="1524"/>
              <a:ext cx="121" cy="151"/>
              <a:chOff x="3571" y="1101"/>
              <a:chExt cx="121" cy="151"/>
            </a:xfrm>
          </p:grpSpPr>
          <p:sp>
            <p:nvSpPr>
              <p:cNvPr id="270684" name="Freeform 348"/>
              <p:cNvSpPr>
                <a:spLocks/>
              </p:cNvSpPr>
              <p:nvPr/>
            </p:nvSpPr>
            <p:spPr bwMode="auto">
              <a:xfrm>
                <a:off x="3606" y="1105"/>
                <a:ext cx="86" cy="70"/>
              </a:xfrm>
              <a:custGeom>
                <a:avLst/>
                <a:gdLst>
                  <a:gd name="T0" fmla="*/ 84 w 86"/>
                  <a:gd name="T1" fmla="*/ 37 h 70"/>
                  <a:gd name="T2" fmla="*/ 86 w 86"/>
                  <a:gd name="T3" fmla="*/ 41 h 70"/>
                  <a:gd name="T4" fmla="*/ 85 w 86"/>
                  <a:gd name="T5" fmla="*/ 48 h 70"/>
                  <a:gd name="T6" fmla="*/ 81 w 86"/>
                  <a:gd name="T7" fmla="*/ 56 h 70"/>
                  <a:gd name="T8" fmla="*/ 81 w 86"/>
                  <a:gd name="T9" fmla="*/ 56 h 70"/>
                  <a:gd name="T10" fmla="*/ 76 w 86"/>
                  <a:gd name="T11" fmla="*/ 64 h 70"/>
                  <a:gd name="T12" fmla="*/ 70 w 86"/>
                  <a:gd name="T13" fmla="*/ 69 h 70"/>
                  <a:gd name="T14" fmla="*/ 66 w 86"/>
                  <a:gd name="T15" fmla="*/ 70 h 70"/>
                  <a:gd name="T16" fmla="*/ 66 w 86"/>
                  <a:gd name="T17" fmla="*/ 70 h 70"/>
                  <a:gd name="T18" fmla="*/ 49 w 86"/>
                  <a:gd name="T19" fmla="*/ 60 h 70"/>
                  <a:gd name="T20" fmla="*/ 17 w 86"/>
                  <a:gd name="T21" fmla="*/ 42 h 70"/>
                  <a:gd name="T22" fmla="*/ 0 w 86"/>
                  <a:gd name="T23" fmla="*/ 33 h 70"/>
                  <a:gd name="T24" fmla="*/ 0 w 86"/>
                  <a:gd name="T25" fmla="*/ 33 h 70"/>
                  <a:gd name="T26" fmla="*/ 18 w 86"/>
                  <a:gd name="T27" fmla="*/ 0 h 70"/>
                  <a:gd name="T28" fmla="*/ 84 w 86"/>
                  <a:gd name="T29" fmla="*/ 3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6" h="70">
                    <a:moveTo>
                      <a:pt x="84" y="37"/>
                    </a:moveTo>
                    <a:lnTo>
                      <a:pt x="86" y="41"/>
                    </a:lnTo>
                    <a:lnTo>
                      <a:pt x="85" y="48"/>
                    </a:lnTo>
                    <a:lnTo>
                      <a:pt x="81" y="56"/>
                    </a:lnTo>
                    <a:lnTo>
                      <a:pt x="81" y="56"/>
                    </a:lnTo>
                    <a:lnTo>
                      <a:pt x="76" y="64"/>
                    </a:lnTo>
                    <a:lnTo>
                      <a:pt x="70" y="69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49" y="60"/>
                    </a:lnTo>
                    <a:lnTo>
                      <a:pt x="17" y="42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18" y="0"/>
                    </a:ln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85" name="Freeform 349"/>
              <p:cNvSpPr>
                <a:spLocks/>
              </p:cNvSpPr>
              <p:nvPr/>
            </p:nvSpPr>
            <p:spPr bwMode="auto">
              <a:xfrm>
                <a:off x="3602" y="1101"/>
                <a:ext cx="86" cy="70"/>
              </a:xfrm>
              <a:custGeom>
                <a:avLst/>
                <a:gdLst>
                  <a:gd name="T0" fmla="*/ 85 w 86"/>
                  <a:gd name="T1" fmla="*/ 38 h 70"/>
                  <a:gd name="T2" fmla="*/ 86 w 86"/>
                  <a:gd name="T3" fmla="*/ 41 h 70"/>
                  <a:gd name="T4" fmla="*/ 85 w 86"/>
                  <a:gd name="T5" fmla="*/ 48 h 70"/>
                  <a:gd name="T6" fmla="*/ 81 w 86"/>
                  <a:gd name="T7" fmla="*/ 57 h 70"/>
                  <a:gd name="T8" fmla="*/ 81 w 86"/>
                  <a:gd name="T9" fmla="*/ 57 h 70"/>
                  <a:gd name="T10" fmla="*/ 76 w 86"/>
                  <a:gd name="T11" fmla="*/ 65 h 70"/>
                  <a:gd name="T12" fmla="*/ 71 w 86"/>
                  <a:gd name="T13" fmla="*/ 70 h 70"/>
                  <a:gd name="T14" fmla="*/ 67 w 86"/>
                  <a:gd name="T15" fmla="*/ 70 h 70"/>
                  <a:gd name="T16" fmla="*/ 67 w 86"/>
                  <a:gd name="T17" fmla="*/ 70 h 70"/>
                  <a:gd name="T18" fmla="*/ 50 w 86"/>
                  <a:gd name="T19" fmla="*/ 60 h 70"/>
                  <a:gd name="T20" fmla="*/ 18 w 86"/>
                  <a:gd name="T21" fmla="*/ 42 h 70"/>
                  <a:gd name="T22" fmla="*/ 0 w 86"/>
                  <a:gd name="T23" fmla="*/ 33 h 70"/>
                  <a:gd name="T24" fmla="*/ 0 w 86"/>
                  <a:gd name="T25" fmla="*/ 33 h 70"/>
                  <a:gd name="T26" fmla="*/ 19 w 86"/>
                  <a:gd name="T27" fmla="*/ 0 h 70"/>
                  <a:gd name="T28" fmla="*/ 85 w 86"/>
                  <a:gd name="T29" fmla="*/ 38 h 70"/>
                  <a:gd name="T30" fmla="*/ 85 w 86"/>
                  <a:gd name="T31" fmla="*/ 3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" h="70">
                    <a:moveTo>
                      <a:pt x="85" y="38"/>
                    </a:moveTo>
                    <a:lnTo>
                      <a:pt x="86" y="41"/>
                    </a:lnTo>
                    <a:lnTo>
                      <a:pt x="85" y="48"/>
                    </a:lnTo>
                    <a:lnTo>
                      <a:pt x="81" y="57"/>
                    </a:lnTo>
                    <a:lnTo>
                      <a:pt x="81" y="57"/>
                    </a:lnTo>
                    <a:lnTo>
                      <a:pt x="76" y="65"/>
                    </a:lnTo>
                    <a:lnTo>
                      <a:pt x="71" y="70"/>
                    </a:lnTo>
                    <a:lnTo>
                      <a:pt x="67" y="70"/>
                    </a:lnTo>
                    <a:lnTo>
                      <a:pt x="67" y="70"/>
                    </a:lnTo>
                    <a:lnTo>
                      <a:pt x="50" y="60"/>
                    </a:lnTo>
                    <a:lnTo>
                      <a:pt x="18" y="42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19" y="0"/>
                    </a:lnTo>
                    <a:lnTo>
                      <a:pt x="85" y="38"/>
                    </a:lnTo>
                    <a:lnTo>
                      <a:pt x="85" y="3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86" name="Line 350"/>
              <p:cNvSpPr>
                <a:spLocks noChangeShapeType="1"/>
              </p:cNvSpPr>
              <p:nvPr/>
            </p:nvSpPr>
            <p:spPr bwMode="auto">
              <a:xfrm>
                <a:off x="3623" y="1114"/>
                <a:ext cx="63" cy="3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87" name="Line 351"/>
              <p:cNvSpPr>
                <a:spLocks noChangeShapeType="1"/>
              </p:cNvSpPr>
              <p:nvPr/>
            </p:nvSpPr>
            <p:spPr bwMode="auto">
              <a:xfrm>
                <a:off x="3619" y="1123"/>
                <a:ext cx="63" cy="3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88" name="Line 352"/>
              <p:cNvSpPr>
                <a:spLocks noChangeShapeType="1"/>
              </p:cNvSpPr>
              <p:nvPr/>
            </p:nvSpPr>
            <p:spPr bwMode="auto">
              <a:xfrm>
                <a:off x="3613" y="1131"/>
                <a:ext cx="65" cy="3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89" name="Freeform 353"/>
              <p:cNvSpPr>
                <a:spLocks/>
              </p:cNvSpPr>
              <p:nvPr/>
            </p:nvSpPr>
            <p:spPr bwMode="auto">
              <a:xfrm>
                <a:off x="3604" y="1105"/>
                <a:ext cx="22" cy="33"/>
              </a:xfrm>
              <a:custGeom>
                <a:avLst/>
                <a:gdLst>
                  <a:gd name="T0" fmla="*/ 6 w 22"/>
                  <a:gd name="T1" fmla="*/ 13 h 33"/>
                  <a:gd name="T2" fmla="*/ 2 w 22"/>
                  <a:gd name="T3" fmla="*/ 22 h 33"/>
                  <a:gd name="T4" fmla="*/ 0 w 22"/>
                  <a:gd name="T5" fmla="*/ 29 h 33"/>
                  <a:gd name="T6" fmla="*/ 2 w 22"/>
                  <a:gd name="T7" fmla="*/ 33 h 33"/>
                  <a:gd name="T8" fmla="*/ 2 w 22"/>
                  <a:gd name="T9" fmla="*/ 33 h 33"/>
                  <a:gd name="T10" fmla="*/ 6 w 22"/>
                  <a:gd name="T11" fmla="*/ 32 h 33"/>
                  <a:gd name="T12" fmla="*/ 11 w 22"/>
                  <a:gd name="T13" fmla="*/ 28 h 33"/>
                  <a:gd name="T14" fmla="*/ 17 w 22"/>
                  <a:gd name="T15" fmla="*/ 20 h 33"/>
                  <a:gd name="T16" fmla="*/ 17 w 22"/>
                  <a:gd name="T17" fmla="*/ 20 h 33"/>
                  <a:gd name="T18" fmla="*/ 20 w 22"/>
                  <a:gd name="T19" fmla="*/ 11 h 33"/>
                  <a:gd name="T20" fmla="*/ 22 w 22"/>
                  <a:gd name="T21" fmla="*/ 4 h 33"/>
                  <a:gd name="T22" fmla="*/ 20 w 22"/>
                  <a:gd name="T23" fmla="*/ 0 h 33"/>
                  <a:gd name="T24" fmla="*/ 20 w 22"/>
                  <a:gd name="T25" fmla="*/ 0 h 33"/>
                  <a:gd name="T26" fmla="*/ 16 w 22"/>
                  <a:gd name="T27" fmla="*/ 1 h 33"/>
                  <a:gd name="T28" fmla="*/ 11 w 22"/>
                  <a:gd name="T29" fmla="*/ 6 h 33"/>
                  <a:gd name="T30" fmla="*/ 6 w 22"/>
                  <a:gd name="T31" fmla="*/ 13 h 33"/>
                  <a:gd name="T32" fmla="*/ 6 w 22"/>
                  <a:gd name="T33" fmla="*/ 1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33">
                    <a:moveTo>
                      <a:pt x="6" y="13"/>
                    </a:moveTo>
                    <a:lnTo>
                      <a:pt x="2" y="22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6" y="32"/>
                    </a:lnTo>
                    <a:lnTo>
                      <a:pt x="11" y="28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20" y="11"/>
                    </a:lnTo>
                    <a:lnTo>
                      <a:pt x="22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90" name="Freeform 354"/>
              <p:cNvSpPr>
                <a:spLocks/>
              </p:cNvSpPr>
              <p:nvPr/>
            </p:nvSpPr>
            <p:spPr bwMode="auto">
              <a:xfrm>
                <a:off x="3575" y="1165"/>
                <a:ext cx="69" cy="87"/>
              </a:xfrm>
              <a:custGeom>
                <a:avLst/>
                <a:gdLst>
                  <a:gd name="T0" fmla="*/ 31 w 69"/>
                  <a:gd name="T1" fmla="*/ 85 h 87"/>
                  <a:gd name="T2" fmla="*/ 27 w 69"/>
                  <a:gd name="T3" fmla="*/ 87 h 87"/>
                  <a:gd name="T4" fmla="*/ 21 w 69"/>
                  <a:gd name="T5" fmla="*/ 86 h 87"/>
                  <a:gd name="T6" fmla="*/ 12 w 69"/>
                  <a:gd name="T7" fmla="*/ 83 h 87"/>
                  <a:gd name="T8" fmla="*/ 12 w 69"/>
                  <a:gd name="T9" fmla="*/ 83 h 87"/>
                  <a:gd name="T10" fmla="*/ 5 w 69"/>
                  <a:gd name="T11" fmla="*/ 77 h 87"/>
                  <a:gd name="T12" fmla="*/ 0 w 69"/>
                  <a:gd name="T13" fmla="*/ 72 h 87"/>
                  <a:gd name="T14" fmla="*/ 0 w 69"/>
                  <a:gd name="T15" fmla="*/ 68 h 87"/>
                  <a:gd name="T16" fmla="*/ 0 w 69"/>
                  <a:gd name="T17" fmla="*/ 68 h 87"/>
                  <a:gd name="T18" fmla="*/ 10 w 69"/>
                  <a:gd name="T19" fmla="*/ 50 h 87"/>
                  <a:gd name="T20" fmla="*/ 28 w 69"/>
                  <a:gd name="T21" fmla="*/ 17 h 87"/>
                  <a:gd name="T22" fmla="*/ 38 w 69"/>
                  <a:gd name="T23" fmla="*/ 0 h 87"/>
                  <a:gd name="T24" fmla="*/ 38 w 69"/>
                  <a:gd name="T25" fmla="*/ 0 h 87"/>
                  <a:gd name="T26" fmla="*/ 69 w 69"/>
                  <a:gd name="T27" fmla="*/ 17 h 87"/>
                  <a:gd name="T28" fmla="*/ 31 w 69"/>
                  <a:gd name="T29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87">
                    <a:moveTo>
                      <a:pt x="31" y="85"/>
                    </a:moveTo>
                    <a:lnTo>
                      <a:pt x="27" y="87"/>
                    </a:lnTo>
                    <a:lnTo>
                      <a:pt x="21" y="86"/>
                    </a:lnTo>
                    <a:lnTo>
                      <a:pt x="12" y="83"/>
                    </a:lnTo>
                    <a:lnTo>
                      <a:pt x="12" y="83"/>
                    </a:lnTo>
                    <a:lnTo>
                      <a:pt x="5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10" y="50"/>
                    </a:lnTo>
                    <a:lnTo>
                      <a:pt x="28" y="17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69" y="17"/>
                    </a:lnTo>
                    <a:lnTo>
                      <a:pt x="31" y="85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91" name="Freeform 355"/>
              <p:cNvSpPr>
                <a:spLocks/>
              </p:cNvSpPr>
              <p:nvPr/>
            </p:nvSpPr>
            <p:spPr bwMode="auto">
              <a:xfrm>
                <a:off x="3601" y="1101"/>
                <a:ext cx="21" cy="33"/>
              </a:xfrm>
              <a:custGeom>
                <a:avLst/>
                <a:gdLst>
                  <a:gd name="T0" fmla="*/ 5 w 21"/>
                  <a:gd name="T1" fmla="*/ 14 h 33"/>
                  <a:gd name="T2" fmla="*/ 1 w 21"/>
                  <a:gd name="T3" fmla="*/ 22 h 33"/>
                  <a:gd name="T4" fmla="*/ 0 w 21"/>
                  <a:gd name="T5" fmla="*/ 29 h 33"/>
                  <a:gd name="T6" fmla="*/ 1 w 21"/>
                  <a:gd name="T7" fmla="*/ 33 h 33"/>
                  <a:gd name="T8" fmla="*/ 1 w 21"/>
                  <a:gd name="T9" fmla="*/ 33 h 33"/>
                  <a:gd name="T10" fmla="*/ 5 w 21"/>
                  <a:gd name="T11" fmla="*/ 32 h 33"/>
                  <a:gd name="T12" fmla="*/ 11 w 21"/>
                  <a:gd name="T13" fmla="*/ 28 h 33"/>
                  <a:gd name="T14" fmla="*/ 16 w 21"/>
                  <a:gd name="T15" fmla="*/ 20 h 33"/>
                  <a:gd name="T16" fmla="*/ 16 w 21"/>
                  <a:gd name="T17" fmla="*/ 20 h 33"/>
                  <a:gd name="T18" fmla="*/ 20 w 21"/>
                  <a:gd name="T19" fmla="*/ 12 h 33"/>
                  <a:gd name="T20" fmla="*/ 21 w 21"/>
                  <a:gd name="T21" fmla="*/ 4 h 33"/>
                  <a:gd name="T22" fmla="*/ 20 w 21"/>
                  <a:gd name="T23" fmla="*/ 0 h 33"/>
                  <a:gd name="T24" fmla="*/ 20 w 21"/>
                  <a:gd name="T25" fmla="*/ 0 h 33"/>
                  <a:gd name="T26" fmla="*/ 15 w 21"/>
                  <a:gd name="T27" fmla="*/ 2 h 33"/>
                  <a:gd name="T28" fmla="*/ 10 w 21"/>
                  <a:gd name="T29" fmla="*/ 6 h 33"/>
                  <a:gd name="T30" fmla="*/ 5 w 21"/>
                  <a:gd name="T31" fmla="*/ 14 h 33"/>
                  <a:gd name="T32" fmla="*/ 5 w 21"/>
                  <a:gd name="T33" fmla="*/ 14 h 33"/>
                  <a:gd name="T34" fmla="*/ 5 w 21"/>
                  <a:gd name="T35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3">
                    <a:moveTo>
                      <a:pt x="5" y="14"/>
                    </a:moveTo>
                    <a:lnTo>
                      <a:pt x="1" y="22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1" y="33"/>
                    </a:lnTo>
                    <a:lnTo>
                      <a:pt x="5" y="32"/>
                    </a:lnTo>
                    <a:lnTo>
                      <a:pt x="11" y="2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0" y="12"/>
                    </a:lnTo>
                    <a:lnTo>
                      <a:pt x="21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4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92" name="Freeform 356"/>
              <p:cNvSpPr>
                <a:spLocks/>
              </p:cNvSpPr>
              <p:nvPr/>
            </p:nvSpPr>
            <p:spPr bwMode="auto">
              <a:xfrm>
                <a:off x="3571" y="1161"/>
                <a:ext cx="69" cy="88"/>
              </a:xfrm>
              <a:custGeom>
                <a:avLst/>
                <a:gdLst>
                  <a:gd name="T0" fmla="*/ 31 w 69"/>
                  <a:gd name="T1" fmla="*/ 85 h 88"/>
                  <a:gd name="T2" fmla="*/ 27 w 69"/>
                  <a:gd name="T3" fmla="*/ 88 h 88"/>
                  <a:gd name="T4" fmla="*/ 21 w 69"/>
                  <a:gd name="T5" fmla="*/ 87 h 88"/>
                  <a:gd name="T6" fmla="*/ 13 w 69"/>
                  <a:gd name="T7" fmla="*/ 83 h 88"/>
                  <a:gd name="T8" fmla="*/ 13 w 69"/>
                  <a:gd name="T9" fmla="*/ 83 h 88"/>
                  <a:gd name="T10" fmla="*/ 5 w 69"/>
                  <a:gd name="T11" fmla="*/ 77 h 88"/>
                  <a:gd name="T12" fmla="*/ 0 w 69"/>
                  <a:gd name="T13" fmla="*/ 72 h 88"/>
                  <a:gd name="T14" fmla="*/ 0 w 69"/>
                  <a:gd name="T15" fmla="*/ 68 h 88"/>
                  <a:gd name="T16" fmla="*/ 0 w 69"/>
                  <a:gd name="T17" fmla="*/ 68 h 88"/>
                  <a:gd name="T18" fmla="*/ 10 w 69"/>
                  <a:gd name="T19" fmla="*/ 50 h 88"/>
                  <a:gd name="T20" fmla="*/ 28 w 69"/>
                  <a:gd name="T21" fmla="*/ 17 h 88"/>
                  <a:gd name="T22" fmla="*/ 38 w 69"/>
                  <a:gd name="T23" fmla="*/ 0 h 88"/>
                  <a:gd name="T24" fmla="*/ 38 w 69"/>
                  <a:gd name="T25" fmla="*/ 0 h 88"/>
                  <a:gd name="T26" fmla="*/ 69 w 69"/>
                  <a:gd name="T27" fmla="*/ 17 h 88"/>
                  <a:gd name="T28" fmla="*/ 31 w 69"/>
                  <a:gd name="T29" fmla="*/ 85 h 88"/>
                  <a:gd name="T30" fmla="*/ 31 w 69"/>
                  <a:gd name="T31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88">
                    <a:moveTo>
                      <a:pt x="31" y="85"/>
                    </a:moveTo>
                    <a:lnTo>
                      <a:pt x="27" y="88"/>
                    </a:lnTo>
                    <a:lnTo>
                      <a:pt x="21" y="87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5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10" y="50"/>
                    </a:lnTo>
                    <a:lnTo>
                      <a:pt x="28" y="17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69" y="17"/>
                    </a:lnTo>
                    <a:lnTo>
                      <a:pt x="31" y="85"/>
                    </a:lnTo>
                    <a:lnTo>
                      <a:pt x="31" y="8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93" name="Line 357"/>
              <p:cNvSpPr>
                <a:spLocks noChangeShapeType="1"/>
              </p:cNvSpPr>
              <p:nvPr/>
            </p:nvSpPr>
            <p:spPr bwMode="auto">
              <a:xfrm flipH="1">
                <a:off x="3595" y="1181"/>
                <a:ext cx="37" cy="6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94" name="Line 358"/>
              <p:cNvSpPr>
                <a:spLocks noChangeShapeType="1"/>
              </p:cNvSpPr>
              <p:nvPr/>
            </p:nvSpPr>
            <p:spPr bwMode="auto">
              <a:xfrm flipH="1">
                <a:off x="3587" y="1177"/>
                <a:ext cx="37" cy="6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95" name="Line 359"/>
              <p:cNvSpPr>
                <a:spLocks noChangeShapeType="1"/>
              </p:cNvSpPr>
              <p:nvPr/>
            </p:nvSpPr>
            <p:spPr bwMode="auto">
              <a:xfrm flipH="1">
                <a:off x="3579" y="1172"/>
                <a:ext cx="37" cy="6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96" name="Freeform 360"/>
              <p:cNvSpPr>
                <a:spLocks/>
              </p:cNvSpPr>
              <p:nvPr/>
            </p:nvSpPr>
            <p:spPr bwMode="auto">
              <a:xfrm>
                <a:off x="3613" y="1163"/>
                <a:ext cx="31" cy="21"/>
              </a:xfrm>
              <a:custGeom>
                <a:avLst/>
                <a:gdLst>
                  <a:gd name="T0" fmla="*/ 18 w 31"/>
                  <a:gd name="T1" fmla="*/ 5 h 21"/>
                  <a:gd name="T2" fmla="*/ 10 w 31"/>
                  <a:gd name="T3" fmla="*/ 1 h 21"/>
                  <a:gd name="T4" fmla="*/ 3 w 31"/>
                  <a:gd name="T5" fmla="*/ 0 h 21"/>
                  <a:gd name="T6" fmla="*/ 0 w 31"/>
                  <a:gd name="T7" fmla="*/ 2 h 21"/>
                  <a:gd name="T8" fmla="*/ 0 w 31"/>
                  <a:gd name="T9" fmla="*/ 2 h 21"/>
                  <a:gd name="T10" fmla="*/ 0 w 31"/>
                  <a:gd name="T11" fmla="*/ 6 h 21"/>
                  <a:gd name="T12" fmla="*/ 5 w 31"/>
                  <a:gd name="T13" fmla="*/ 11 h 21"/>
                  <a:gd name="T14" fmla="*/ 12 w 31"/>
                  <a:gd name="T15" fmla="*/ 16 h 21"/>
                  <a:gd name="T16" fmla="*/ 12 w 31"/>
                  <a:gd name="T17" fmla="*/ 16 h 21"/>
                  <a:gd name="T18" fmla="*/ 20 w 31"/>
                  <a:gd name="T19" fmla="*/ 20 h 21"/>
                  <a:gd name="T20" fmla="*/ 27 w 31"/>
                  <a:gd name="T21" fmla="*/ 21 h 21"/>
                  <a:gd name="T22" fmla="*/ 31 w 31"/>
                  <a:gd name="T23" fmla="*/ 19 h 21"/>
                  <a:gd name="T24" fmla="*/ 31 w 31"/>
                  <a:gd name="T25" fmla="*/ 19 h 21"/>
                  <a:gd name="T26" fmla="*/ 31 w 31"/>
                  <a:gd name="T27" fmla="*/ 15 h 21"/>
                  <a:gd name="T28" fmla="*/ 26 w 31"/>
                  <a:gd name="T29" fmla="*/ 10 h 21"/>
                  <a:gd name="T30" fmla="*/ 18 w 31"/>
                  <a:gd name="T31" fmla="*/ 5 h 21"/>
                  <a:gd name="T32" fmla="*/ 18 w 31"/>
                  <a:gd name="T33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21">
                    <a:moveTo>
                      <a:pt x="18" y="5"/>
                    </a:moveTo>
                    <a:lnTo>
                      <a:pt x="10" y="1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5" y="11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20" y="20"/>
                    </a:lnTo>
                    <a:lnTo>
                      <a:pt x="27" y="21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1" y="15"/>
                    </a:lnTo>
                    <a:lnTo>
                      <a:pt x="26" y="10"/>
                    </a:lnTo>
                    <a:lnTo>
                      <a:pt x="18" y="5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97" name="Freeform 361"/>
              <p:cNvSpPr>
                <a:spLocks/>
              </p:cNvSpPr>
              <p:nvPr/>
            </p:nvSpPr>
            <p:spPr bwMode="auto">
              <a:xfrm>
                <a:off x="3609" y="1159"/>
                <a:ext cx="31" cy="21"/>
              </a:xfrm>
              <a:custGeom>
                <a:avLst/>
                <a:gdLst>
                  <a:gd name="T0" fmla="*/ 19 w 31"/>
                  <a:gd name="T1" fmla="*/ 5 h 21"/>
                  <a:gd name="T2" fmla="*/ 10 w 31"/>
                  <a:gd name="T3" fmla="*/ 1 h 21"/>
                  <a:gd name="T4" fmla="*/ 4 w 31"/>
                  <a:gd name="T5" fmla="*/ 0 h 21"/>
                  <a:gd name="T6" fmla="*/ 0 w 31"/>
                  <a:gd name="T7" fmla="*/ 2 h 21"/>
                  <a:gd name="T8" fmla="*/ 0 w 31"/>
                  <a:gd name="T9" fmla="*/ 2 h 21"/>
                  <a:gd name="T10" fmla="*/ 1 w 31"/>
                  <a:gd name="T11" fmla="*/ 6 h 21"/>
                  <a:gd name="T12" fmla="*/ 5 w 31"/>
                  <a:gd name="T13" fmla="*/ 11 h 21"/>
                  <a:gd name="T14" fmla="*/ 12 w 31"/>
                  <a:gd name="T15" fmla="*/ 16 h 21"/>
                  <a:gd name="T16" fmla="*/ 12 w 31"/>
                  <a:gd name="T17" fmla="*/ 16 h 21"/>
                  <a:gd name="T18" fmla="*/ 21 w 31"/>
                  <a:gd name="T19" fmla="*/ 20 h 21"/>
                  <a:gd name="T20" fmla="*/ 28 w 31"/>
                  <a:gd name="T21" fmla="*/ 21 h 21"/>
                  <a:gd name="T22" fmla="*/ 31 w 31"/>
                  <a:gd name="T23" fmla="*/ 19 h 21"/>
                  <a:gd name="T24" fmla="*/ 31 w 31"/>
                  <a:gd name="T25" fmla="*/ 19 h 21"/>
                  <a:gd name="T26" fmla="*/ 31 w 31"/>
                  <a:gd name="T27" fmla="*/ 15 h 21"/>
                  <a:gd name="T28" fmla="*/ 27 w 31"/>
                  <a:gd name="T29" fmla="*/ 10 h 21"/>
                  <a:gd name="T30" fmla="*/ 19 w 31"/>
                  <a:gd name="T31" fmla="*/ 5 h 21"/>
                  <a:gd name="T32" fmla="*/ 19 w 31"/>
                  <a:gd name="T33" fmla="*/ 5 h 21"/>
                  <a:gd name="T34" fmla="*/ 19 w 31"/>
                  <a:gd name="T35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21">
                    <a:moveTo>
                      <a:pt x="19" y="5"/>
                    </a:moveTo>
                    <a:lnTo>
                      <a:pt x="10" y="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6"/>
                    </a:lnTo>
                    <a:lnTo>
                      <a:pt x="5" y="11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21" y="20"/>
                    </a:lnTo>
                    <a:lnTo>
                      <a:pt x="28" y="21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1" y="15"/>
                    </a:lnTo>
                    <a:lnTo>
                      <a:pt x="27" y="10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9" y="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0698" name="Group 362"/>
            <p:cNvGrpSpPr>
              <a:grpSpLocks/>
            </p:cNvGrpSpPr>
            <p:nvPr/>
          </p:nvGrpSpPr>
          <p:grpSpPr bwMode="auto">
            <a:xfrm>
              <a:off x="4859" y="1523"/>
              <a:ext cx="152" cy="103"/>
              <a:chOff x="4449" y="1092"/>
              <a:chExt cx="152" cy="103"/>
            </a:xfrm>
          </p:grpSpPr>
          <p:sp>
            <p:nvSpPr>
              <p:cNvPr id="270699" name="Freeform 363"/>
              <p:cNvSpPr>
                <a:spLocks/>
              </p:cNvSpPr>
              <p:nvPr/>
            </p:nvSpPr>
            <p:spPr bwMode="auto">
              <a:xfrm>
                <a:off x="4540" y="1098"/>
                <a:ext cx="61" cy="86"/>
              </a:xfrm>
              <a:custGeom>
                <a:avLst/>
                <a:gdLst>
                  <a:gd name="T0" fmla="*/ 61 w 61"/>
                  <a:gd name="T1" fmla="*/ 71 h 86"/>
                  <a:gd name="T2" fmla="*/ 60 w 61"/>
                  <a:gd name="T3" fmla="*/ 75 h 86"/>
                  <a:gd name="T4" fmla="*/ 55 w 61"/>
                  <a:gd name="T5" fmla="*/ 79 h 86"/>
                  <a:gd name="T6" fmla="*/ 46 w 61"/>
                  <a:gd name="T7" fmla="*/ 83 h 86"/>
                  <a:gd name="T8" fmla="*/ 46 w 61"/>
                  <a:gd name="T9" fmla="*/ 83 h 86"/>
                  <a:gd name="T10" fmla="*/ 37 w 61"/>
                  <a:gd name="T11" fmla="*/ 86 h 86"/>
                  <a:gd name="T12" fmla="*/ 30 w 61"/>
                  <a:gd name="T13" fmla="*/ 86 h 86"/>
                  <a:gd name="T14" fmla="*/ 26 w 61"/>
                  <a:gd name="T15" fmla="*/ 84 h 86"/>
                  <a:gd name="T16" fmla="*/ 26 w 61"/>
                  <a:gd name="T17" fmla="*/ 84 h 86"/>
                  <a:gd name="T18" fmla="*/ 20 w 61"/>
                  <a:gd name="T19" fmla="*/ 65 h 86"/>
                  <a:gd name="T20" fmla="*/ 7 w 61"/>
                  <a:gd name="T21" fmla="*/ 31 h 86"/>
                  <a:gd name="T22" fmla="*/ 0 w 61"/>
                  <a:gd name="T23" fmla="*/ 13 h 86"/>
                  <a:gd name="T24" fmla="*/ 0 w 61"/>
                  <a:gd name="T25" fmla="*/ 13 h 86"/>
                  <a:gd name="T26" fmla="*/ 35 w 61"/>
                  <a:gd name="T27" fmla="*/ 0 h 86"/>
                  <a:gd name="T28" fmla="*/ 61 w 61"/>
                  <a:gd name="T29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86">
                    <a:moveTo>
                      <a:pt x="61" y="71"/>
                    </a:moveTo>
                    <a:lnTo>
                      <a:pt x="60" y="75"/>
                    </a:lnTo>
                    <a:lnTo>
                      <a:pt x="55" y="79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37" y="86"/>
                    </a:lnTo>
                    <a:lnTo>
                      <a:pt x="30" y="86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20" y="65"/>
                    </a:lnTo>
                    <a:lnTo>
                      <a:pt x="7" y="3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5" y="0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0" name="Freeform 364"/>
              <p:cNvSpPr>
                <a:spLocks/>
              </p:cNvSpPr>
              <p:nvPr/>
            </p:nvSpPr>
            <p:spPr bwMode="auto">
              <a:xfrm>
                <a:off x="4537" y="1094"/>
                <a:ext cx="60" cy="86"/>
              </a:xfrm>
              <a:custGeom>
                <a:avLst/>
                <a:gdLst>
                  <a:gd name="T0" fmla="*/ 60 w 60"/>
                  <a:gd name="T1" fmla="*/ 71 h 86"/>
                  <a:gd name="T2" fmla="*/ 59 w 60"/>
                  <a:gd name="T3" fmla="*/ 75 h 86"/>
                  <a:gd name="T4" fmla="*/ 54 w 60"/>
                  <a:gd name="T5" fmla="*/ 80 h 86"/>
                  <a:gd name="T6" fmla="*/ 45 w 60"/>
                  <a:gd name="T7" fmla="*/ 83 h 86"/>
                  <a:gd name="T8" fmla="*/ 45 w 60"/>
                  <a:gd name="T9" fmla="*/ 83 h 86"/>
                  <a:gd name="T10" fmla="*/ 36 w 60"/>
                  <a:gd name="T11" fmla="*/ 86 h 86"/>
                  <a:gd name="T12" fmla="*/ 29 w 60"/>
                  <a:gd name="T13" fmla="*/ 86 h 86"/>
                  <a:gd name="T14" fmla="*/ 26 w 60"/>
                  <a:gd name="T15" fmla="*/ 84 h 86"/>
                  <a:gd name="T16" fmla="*/ 26 w 60"/>
                  <a:gd name="T17" fmla="*/ 84 h 86"/>
                  <a:gd name="T18" fmla="*/ 19 w 60"/>
                  <a:gd name="T19" fmla="*/ 65 h 86"/>
                  <a:gd name="T20" fmla="*/ 7 w 60"/>
                  <a:gd name="T21" fmla="*/ 31 h 86"/>
                  <a:gd name="T22" fmla="*/ 0 w 60"/>
                  <a:gd name="T23" fmla="*/ 13 h 86"/>
                  <a:gd name="T24" fmla="*/ 0 w 60"/>
                  <a:gd name="T25" fmla="*/ 13 h 86"/>
                  <a:gd name="T26" fmla="*/ 34 w 60"/>
                  <a:gd name="T27" fmla="*/ 0 h 86"/>
                  <a:gd name="T28" fmla="*/ 60 w 60"/>
                  <a:gd name="T29" fmla="*/ 71 h 86"/>
                  <a:gd name="T30" fmla="*/ 60 w 60"/>
                  <a:gd name="T3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86">
                    <a:moveTo>
                      <a:pt x="60" y="71"/>
                    </a:moveTo>
                    <a:lnTo>
                      <a:pt x="59" y="75"/>
                    </a:lnTo>
                    <a:lnTo>
                      <a:pt x="54" y="80"/>
                    </a:lnTo>
                    <a:lnTo>
                      <a:pt x="45" y="83"/>
                    </a:lnTo>
                    <a:lnTo>
                      <a:pt x="45" y="83"/>
                    </a:lnTo>
                    <a:lnTo>
                      <a:pt x="36" y="86"/>
                    </a:lnTo>
                    <a:lnTo>
                      <a:pt x="29" y="86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19" y="65"/>
                    </a:lnTo>
                    <a:lnTo>
                      <a:pt x="7" y="3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4" y="0"/>
                    </a:lnTo>
                    <a:lnTo>
                      <a:pt x="60" y="71"/>
                    </a:lnTo>
                    <a:lnTo>
                      <a:pt x="60" y="71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1" name="Line 365"/>
              <p:cNvSpPr>
                <a:spLocks noChangeShapeType="1"/>
              </p:cNvSpPr>
              <p:nvPr/>
            </p:nvSpPr>
            <p:spPr bwMode="auto">
              <a:xfrm>
                <a:off x="4566" y="1104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2" name="Line 366"/>
              <p:cNvSpPr>
                <a:spLocks noChangeShapeType="1"/>
              </p:cNvSpPr>
              <p:nvPr/>
            </p:nvSpPr>
            <p:spPr bwMode="auto">
              <a:xfrm>
                <a:off x="4558" y="1108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3" name="Line 367"/>
              <p:cNvSpPr>
                <a:spLocks noChangeShapeType="1"/>
              </p:cNvSpPr>
              <p:nvPr/>
            </p:nvSpPr>
            <p:spPr bwMode="auto">
              <a:xfrm>
                <a:off x="4549" y="1111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4" name="Freeform 368"/>
              <p:cNvSpPr>
                <a:spLocks/>
              </p:cNvSpPr>
              <p:nvPr/>
            </p:nvSpPr>
            <p:spPr bwMode="auto">
              <a:xfrm>
                <a:off x="4540" y="1096"/>
                <a:ext cx="35" cy="17"/>
              </a:xfrm>
              <a:custGeom>
                <a:avLst/>
                <a:gdLst>
                  <a:gd name="T0" fmla="*/ 15 w 35"/>
                  <a:gd name="T1" fmla="*/ 2 h 17"/>
                  <a:gd name="T2" fmla="*/ 7 w 35"/>
                  <a:gd name="T3" fmla="*/ 6 h 17"/>
                  <a:gd name="T4" fmla="*/ 1 w 35"/>
                  <a:gd name="T5" fmla="*/ 10 h 17"/>
                  <a:gd name="T6" fmla="*/ 0 w 35"/>
                  <a:gd name="T7" fmla="*/ 15 h 17"/>
                  <a:gd name="T8" fmla="*/ 0 w 35"/>
                  <a:gd name="T9" fmla="*/ 15 h 17"/>
                  <a:gd name="T10" fmla="*/ 4 w 35"/>
                  <a:gd name="T11" fmla="*/ 17 h 17"/>
                  <a:gd name="T12" fmla="*/ 11 w 35"/>
                  <a:gd name="T13" fmla="*/ 17 h 17"/>
                  <a:gd name="T14" fmla="*/ 20 w 35"/>
                  <a:gd name="T15" fmla="*/ 14 h 17"/>
                  <a:gd name="T16" fmla="*/ 20 w 35"/>
                  <a:gd name="T17" fmla="*/ 14 h 17"/>
                  <a:gd name="T18" fmla="*/ 28 w 35"/>
                  <a:gd name="T19" fmla="*/ 10 h 17"/>
                  <a:gd name="T20" fmla="*/ 34 w 35"/>
                  <a:gd name="T21" fmla="*/ 5 h 17"/>
                  <a:gd name="T22" fmla="*/ 35 w 35"/>
                  <a:gd name="T23" fmla="*/ 2 h 17"/>
                  <a:gd name="T24" fmla="*/ 35 w 35"/>
                  <a:gd name="T25" fmla="*/ 2 h 17"/>
                  <a:gd name="T26" fmla="*/ 32 w 35"/>
                  <a:gd name="T27" fmla="*/ 0 h 17"/>
                  <a:gd name="T28" fmla="*/ 24 w 35"/>
                  <a:gd name="T29" fmla="*/ 0 h 17"/>
                  <a:gd name="T30" fmla="*/ 15 w 35"/>
                  <a:gd name="T31" fmla="*/ 2 h 17"/>
                  <a:gd name="T32" fmla="*/ 15 w 35"/>
                  <a:gd name="T3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7">
                    <a:moveTo>
                      <a:pt x="15" y="2"/>
                    </a:moveTo>
                    <a:lnTo>
                      <a:pt x="7" y="6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11" y="17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8" y="10"/>
                    </a:lnTo>
                    <a:lnTo>
                      <a:pt x="34" y="5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5" name="Freeform 369"/>
              <p:cNvSpPr>
                <a:spLocks/>
              </p:cNvSpPr>
              <p:nvPr/>
            </p:nvSpPr>
            <p:spPr bwMode="auto">
              <a:xfrm>
                <a:off x="4452" y="1135"/>
                <a:ext cx="88" cy="60"/>
              </a:xfrm>
              <a:custGeom>
                <a:avLst/>
                <a:gdLst>
                  <a:gd name="T0" fmla="*/ 15 w 88"/>
                  <a:gd name="T1" fmla="*/ 60 h 60"/>
                  <a:gd name="T2" fmla="*/ 11 w 88"/>
                  <a:gd name="T3" fmla="*/ 59 h 60"/>
                  <a:gd name="T4" fmla="*/ 7 w 88"/>
                  <a:gd name="T5" fmla="*/ 55 h 60"/>
                  <a:gd name="T6" fmla="*/ 2 w 88"/>
                  <a:gd name="T7" fmla="*/ 46 h 60"/>
                  <a:gd name="T8" fmla="*/ 2 w 88"/>
                  <a:gd name="T9" fmla="*/ 46 h 60"/>
                  <a:gd name="T10" fmla="*/ 0 w 88"/>
                  <a:gd name="T11" fmla="*/ 37 h 60"/>
                  <a:gd name="T12" fmla="*/ 0 w 88"/>
                  <a:gd name="T13" fmla="*/ 30 h 60"/>
                  <a:gd name="T14" fmla="*/ 2 w 88"/>
                  <a:gd name="T15" fmla="*/ 27 h 60"/>
                  <a:gd name="T16" fmla="*/ 2 w 88"/>
                  <a:gd name="T17" fmla="*/ 27 h 60"/>
                  <a:gd name="T18" fmla="*/ 22 w 88"/>
                  <a:gd name="T19" fmla="*/ 20 h 60"/>
                  <a:gd name="T20" fmla="*/ 57 w 88"/>
                  <a:gd name="T21" fmla="*/ 7 h 60"/>
                  <a:gd name="T22" fmla="*/ 76 w 88"/>
                  <a:gd name="T23" fmla="*/ 0 h 60"/>
                  <a:gd name="T24" fmla="*/ 76 w 88"/>
                  <a:gd name="T25" fmla="*/ 0 h 60"/>
                  <a:gd name="T26" fmla="*/ 88 w 88"/>
                  <a:gd name="T27" fmla="*/ 34 h 60"/>
                  <a:gd name="T28" fmla="*/ 15 w 88"/>
                  <a:gd name="T2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60">
                    <a:moveTo>
                      <a:pt x="15" y="60"/>
                    </a:moveTo>
                    <a:lnTo>
                      <a:pt x="11" y="59"/>
                    </a:lnTo>
                    <a:lnTo>
                      <a:pt x="7" y="55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30"/>
                    </a:lnTo>
                    <a:lnTo>
                      <a:pt x="2" y="27"/>
                    </a:lnTo>
                    <a:lnTo>
                      <a:pt x="2" y="27"/>
                    </a:lnTo>
                    <a:lnTo>
                      <a:pt x="22" y="20"/>
                    </a:lnTo>
                    <a:lnTo>
                      <a:pt x="57" y="7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88" y="34"/>
                    </a:lnTo>
                    <a:lnTo>
                      <a:pt x="15" y="60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6" name="Freeform 370"/>
              <p:cNvSpPr>
                <a:spLocks/>
              </p:cNvSpPr>
              <p:nvPr/>
            </p:nvSpPr>
            <p:spPr bwMode="auto">
              <a:xfrm>
                <a:off x="4537" y="1092"/>
                <a:ext cx="34" cy="17"/>
              </a:xfrm>
              <a:custGeom>
                <a:avLst/>
                <a:gdLst>
                  <a:gd name="T0" fmla="*/ 15 w 34"/>
                  <a:gd name="T1" fmla="*/ 3 h 17"/>
                  <a:gd name="T2" fmla="*/ 6 w 34"/>
                  <a:gd name="T3" fmla="*/ 6 h 17"/>
                  <a:gd name="T4" fmla="*/ 1 w 34"/>
                  <a:gd name="T5" fmla="*/ 11 h 17"/>
                  <a:gd name="T6" fmla="*/ 0 w 34"/>
                  <a:gd name="T7" fmla="*/ 15 h 17"/>
                  <a:gd name="T8" fmla="*/ 0 w 34"/>
                  <a:gd name="T9" fmla="*/ 15 h 17"/>
                  <a:gd name="T10" fmla="*/ 3 w 34"/>
                  <a:gd name="T11" fmla="*/ 17 h 17"/>
                  <a:gd name="T12" fmla="*/ 10 w 34"/>
                  <a:gd name="T13" fmla="*/ 17 h 17"/>
                  <a:gd name="T14" fmla="*/ 19 w 34"/>
                  <a:gd name="T15" fmla="*/ 14 h 17"/>
                  <a:gd name="T16" fmla="*/ 19 w 34"/>
                  <a:gd name="T17" fmla="*/ 14 h 17"/>
                  <a:gd name="T18" fmla="*/ 27 w 34"/>
                  <a:gd name="T19" fmla="*/ 11 h 17"/>
                  <a:gd name="T20" fmla="*/ 33 w 34"/>
                  <a:gd name="T21" fmla="*/ 6 h 17"/>
                  <a:gd name="T22" fmla="*/ 34 w 34"/>
                  <a:gd name="T23" fmla="*/ 2 h 17"/>
                  <a:gd name="T24" fmla="*/ 34 w 34"/>
                  <a:gd name="T25" fmla="*/ 2 h 17"/>
                  <a:gd name="T26" fmla="*/ 31 w 34"/>
                  <a:gd name="T27" fmla="*/ 0 h 17"/>
                  <a:gd name="T28" fmla="*/ 24 w 34"/>
                  <a:gd name="T29" fmla="*/ 0 h 17"/>
                  <a:gd name="T30" fmla="*/ 15 w 34"/>
                  <a:gd name="T31" fmla="*/ 3 h 17"/>
                  <a:gd name="T32" fmla="*/ 15 w 34"/>
                  <a:gd name="T33" fmla="*/ 3 h 17"/>
                  <a:gd name="T34" fmla="*/ 15 w 34"/>
                  <a:gd name="T3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7">
                    <a:moveTo>
                      <a:pt x="15" y="3"/>
                    </a:moveTo>
                    <a:lnTo>
                      <a:pt x="6" y="6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3" y="17"/>
                    </a:lnTo>
                    <a:lnTo>
                      <a:pt x="10" y="17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27" y="11"/>
                    </a:lnTo>
                    <a:lnTo>
                      <a:pt x="3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7" name="Freeform 371"/>
              <p:cNvSpPr>
                <a:spLocks/>
              </p:cNvSpPr>
              <p:nvPr/>
            </p:nvSpPr>
            <p:spPr bwMode="auto">
              <a:xfrm>
                <a:off x="4449" y="1131"/>
                <a:ext cx="87" cy="61"/>
              </a:xfrm>
              <a:custGeom>
                <a:avLst/>
                <a:gdLst>
                  <a:gd name="T0" fmla="*/ 14 w 87"/>
                  <a:gd name="T1" fmla="*/ 61 h 61"/>
                  <a:gd name="T2" fmla="*/ 10 w 87"/>
                  <a:gd name="T3" fmla="*/ 60 h 61"/>
                  <a:gd name="T4" fmla="*/ 6 w 87"/>
                  <a:gd name="T5" fmla="*/ 55 h 61"/>
                  <a:gd name="T6" fmla="*/ 2 w 87"/>
                  <a:gd name="T7" fmla="*/ 46 h 61"/>
                  <a:gd name="T8" fmla="*/ 2 w 87"/>
                  <a:gd name="T9" fmla="*/ 46 h 61"/>
                  <a:gd name="T10" fmla="*/ 0 w 87"/>
                  <a:gd name="T11" fmla="*/ 37 h 61"/>
                  <a:gd name="T12" fmla="*/ 0 w 87"/>
                  <a:gd name="T13" fmla="*/ 30 h 61"/>
                  <a:gd name="T14" fmla="*/ 2 w 87"/>
                  <a:gd name="T15" fmla="*/ 27 h 61"/>
                  <a:gd name="T16" fmla="*/ 2 w 87"/>
                  <a:gd name="T17" fmla="*/ 27 h 61"/>
                  <a:gd name="T18" fmla="*/ 21 w 87"/>
                  <a:gd name="T19" fmla="*/ 20 h 61"/>
                  <a:gd name="T20" fmla="*/ 56 w 87"/>
                  <a:gd name="T21" fmla="*/ 8 h 61"/>
                  <a:gd name="T22" fmla="*/ 75 w 87"/>
                  <a:gd name="T23" fmla="*/ 0 h 61"/>
                  <a:gd name="T24" fmla="*/ 75 w 87"/>
                  <a:gd name="T25" fmla="*/ 0 h 61"/>
                  <a:gd name="T26" fmla="*/ 87 w 87"/>
                  <a:gd name="T27" fmla="*/ 34 h 61"/>
                  <a:gd name="T28" fmla="*/ 14 w 87"/>
                  <a:gd name="T29" fmla="*/ 61 h 61"/>
                  <a:gd name="T30" fmla="*/ 14 w 87"/>
                  <a:gd name="T3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61">
                    <a:moveTo>
                      <a:pt x="14" y="61"/>
                    </a:moveTo>
                    <a:lnTo>
                      <a:pt x="10" y="60"/>
                    </a:lnTo>
                    <a:lnTo>
                      <a:pt x="6" y="55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30"/>
                    </a:lnTo>
                    <a:lnTo>
                      <a:pt x="2" y="27"/>
                    </a:lnTo>
                    <a:lnTo>
                      <a:pt x="2" y="27"/>
                    </a:lnTo>
                    <a:lnTo>
                      <a:pt x="21" y="20"/>
                    </a:lnTo>
                    <a:lnTo>
                      <a:pt x="56" y="8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7" y="34"/>
                    </a:lnTo>
                    <a:lnTo>
                      <a:pt x="14" y="61"/>
                    </a:lnTo>
                    <a:lnTo>
                      <a:pt x="14" y="61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8" name="Line 372"/>
              <p:cNvSpPr>
                <a:spLocks noChangeShapeType="1"/>
              </p:cNvSpPr>
              <p:nvPr/>
            </p:nvSpPr>
            <p:spPr bwMode="auto">
              <a:xfrm flipH="1">
                <a:off x="4460" y="1161"/>
                <a:ext cx="70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09" name="Line 373"/>
              <p:cNvSpPr>
                <a:spLocks noChangeShapeType="1"/>
              </p:cNvSpPr>
              <p:nvPr/>
            </p:nvSpPr>
            <p:spPr bwMode="auto">
              <a:xfrm flipH="1">
                <a:off x="4456" y="1153"/>
                <a:ext cx="70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10" name="Line 374"/>
              <p:cNvSpPr>
                <a:spLocks noChangeShapeType="1"/>
              </p:cNvSpPr>
              <p:nvPr/>
            </p:nvSpPr>
            <p:spPr bwMode="auto">
              <a:xfrm flipH="1">
                <a:off x="4453" y="1144"/>
                <a:ext cx="72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11" name="Freeform 375"/>
              <p:cNvSpPr>
                <a:spLocks/>
              </p:cNvSpPr>
              <p:nvPr/>
            </p:nvSpPr>
            <p:spPr bwMode="auto">
              <a:xfrm>
                <a:off x="4526" y="1135"/>
                <a:ext cx="17" cy="34"/>
              </a:xfrm>
              <a:custGeom>
                <a:avLst/>
                <a:gdLst>
                  <a:gd name="T0" fmla="*/ 14 w 17"/>
                  <a:gd name="T1" fmla="*/ 15 h 34"/>
                  <a:gd name="T2" fmla="*/ 10 w 17"/>
                  <a:gd name="T3" fmla="*/ 6 h 34"/>
                  <a:gd name="T4" fmla="*/ 6 w 17"/>
                  <a:gd name="T5" fmla="*/ 1 h 34"/>
                  <a:gd name="T6" fmla="*/ 2 w 17"/>
                  <a:gd name="T7" fmla="*/ 0 h 34"/>
                  <a:gd name="T8" fmla="*/ 2 w 17"/>
                  <a:gd name="T9" fmla="*/ 0 h 34"/>
                  <a:gd name="T10" fmla="*/ 0 w 17"/>
                  <a:gd name="T11" fmla="*/ 4 h 34"/>
                  <a:gd name="T12" fmla="*/ 0 w 17"/>
                  <a:gd name="T13" fmla="*/ 10 h 34"/>
                  <a:gd name="T14" fmla="*/ 2 w 17"/>
                  <a:gd name="T15" fmla="*/ 19 h 34"/>
                  <a:gd name="T16" fmla="*/ 2 w 17"/>
                  <a:gd name="T17" fmla="*/ 19 h 34"/>
                  <a:gd name="T18" fmla="*/ 6 w 17"/>
                  <a:gd name="T19" fmla="*/ 28 h 34"/>
                  <a:gd name="T20" fmla="*/ 10 w 17"/>
                  <a:gd name="T21" fmla="*/ 33 h 34"/>
                  <a:gd name="T22" fmla="*/ 14 w 17"/>
                  <a:gd name="T23" fmla="*/ 34 h 34"/>
                  <a:gd name="T24" fmla="*/ 14 w 17"/>
                  <a:gd name="T25" fmla="*/ 34 h 34"/>
                  <a:gd name="T26" fmla="*/ 17 w 17"/>
                  <a:gd name="T27" fmla="*/ 31 h 34"/>
                  <a:gd name="T28" fmla="*/ 17 w 17"/>
                  <a:gd name="T29" fmla="*/ 23 h 34"/>
                  <a:gd name="T30" fmla="*/ 14 w 17"/>
                  <a:gd name="T31" fmla="*/ 15 h 34"/>
                  <a:gd name="T32" fmla="*/ 14 w 17"/>
                  <a:gd name="T33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34">
                    <a:moveTo>
                      <a:pt x="14" y="15"/>
                    </a:moveTo>
                    <a:lnTo>
                      <a:pt x="10" y="6"/>
                    </a:lnTo>
                    <a:lnTo>
                      <a:pt x="6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6" y="28"/>
                    </a:lnTo>
                    <a:lnTo>
                      <a:pt x="10" y="33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7" y="31"/>
                    </a:lnTo>
                    <a:lnTo>
                      <a:pt x="17" y="23"/>
                    </a:lnTo>
                    <a:lnTo>
                      <a:pt x="14" y="15"/>
                    </a:lnTo>
                    <a:lnTo>
                      <a:pt x="14" y="15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12" name="Freeform 376"/>
              <p:cNvSpPr>
                <a:spLocks/>
              </p:cNvSpPr>
              <p:nvPr/>
            </p:nvSpPr>
            <p:spPr bwMode="auto">
              <a:xfrm>
                <a:off x="4522" y="1131"/>
                <a:ext cx="17" cy="34"/>
              </a:xfrm>
              <a:custGeom>
                <a:avLst/>
                <a:gdLst>
                  <a:gd name="T0" fmla="*/ 14 w 17"/>
                  <a:gd name="T1" fmla="*/ 15 h 34"/>
                  <a:gd name="T2" fmla="*/ 10 w 17"/>
                  <a:gd name="T3" fmla="*/ 7 h 34"/>
                  <a:gd name="T4" fmla="*/ 6 w 17"/>
                  <a:gd name="T5" fmla="*/ 1 h 34"/>
                  <a:gd name="T6" fmla="*/ 2 w 17"/>
                  <a:gd name="T7" fmla="*/ 0 h 34"/>
                  <a:gd name="T8" fmla="*/ 2 w 17"/>
                  <a:gd name="T9" fmla="*/ 0 h 34"/>
                  <a:gd name="T10" fmla="*/ 0 w 17"/>
                  <a:gd name="T11" fmla="*/ 4 h 34"/>
                  <a:gd name="T12" fmla="*/ 0 w 17"/>
                  <a:gd name="T13" fmla="*/ 10 h 34"/>
                  <a:gd name="T14" fmla="*/ 2 w 17"/>
                  <a:gd name="T15" fmla="*/ 19 h 34"/>
                  <a:gd name="T16" fmla="*/ 2 w 17"/>
                  <a:gd name="T17" fmla="*/ 19 h 34"/>
                  <a:gd name="T18" fmla="*/ 6 w 17"/>
                  <a:gd name="T19" fmla="*/ 28 h 34"/>
                  <a:gd name="T20" fmla="*/ 10 w 17"/>
                  <a:gd name="T21" fmla="*/ 33 h 34"/>
                  <a:gd name="T22" fmla="*/ 14 w 17"/>
                  <a:gd name="T23" fmla="*/ 34 h 34"/>
                  <a:gd name="T24" fmla="*/ 14 w 17"/>
                  <a:gd name="T25" fmla="*/ 34 h 34"/>
                  <a:gd name="T26" fmla="*/ 17 w 17"/>
                  <a:gd name="T27" fmla="*/ 31 h 34"/>
                  <a:gd name="T28" fmla="*/ 17 w 17"/>
                  <a:gd name="T29" fmla="*/ 24 h 34"/>
                  <a:gd name="T30" fmla="*/ 14 w 17"/>
                  <a:gd name="T31" fmla="*/ 15 h 34"/>
                  <a:gd name="T32" fmla="*/ 14 w 17"/>
                  <a:gd name="T33" fmla="*/ 15 h 34"/>
                  <a:gd name="T34" fmla="*/ 14 w 17"/>
                  <a:gd name="T35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4">
                    <a:moveTo>
                      <a:pt x="14" y="15"/>
                    </a:moveTo>
                    <a:lnTo>
                      <a:pt x="10" y="7"/>
                    </a:lnTo>
                    <a:lnTo>
                      <a:pt x="6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6" y="28"/>
                    </a:lnTo>
                    <a:lnTo>
                      <a:pt x="10" y="33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7" y="31"/>
                    </a:lnTo>
                    <a:lnTo>
                      <a:pt x="17" y="24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0713" name="Text Box 377"/>
            <p:cNvSpPr txBox="1">
              <a:spLocks noChangeArrowheads="1"/>
            </p:cNvSpPr>
            <p:nvPr/>
          </p:nvSpPr>
          <p:spPr bwMode="auto">
            <a:xfrm>
              <a:off x="930" y="325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270714" name="Text Box 378"/>
            <p:cNvSpPr txBox="1">
              <a:spLocks noChangeArrowheads="1"/>
            </p:cNvSpPr>
            <p:nvPr/>
          </p:nvSpPr>
          <p:spPr bwMode="auto">
            <a:xfrm>
              <a:off x="1956" y="331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1600"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70715" name="Text Box 379"/>
            <p:cNvSpPr txBox="1">
              <a:spLocks noChangeArrowheads="1"/>
            </p:cNvSpPr>
            <p:nvPr/>
          </p:nvSpPr>
          <p:spPr bwMode="auto">
            <a:xfrm>
              <a:off x="3025" y="331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1600"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70716" name="Text Box 380"/>
            <p:cNvSpPr txBox="1">
              <a:spLocks noChangeArrowheads="1"/>
            </p:cNvSpPr>
            <p:nvPr/>
          </p:nvSpPr>
          <p:spPr bwMode="auto">
            <a:xfrm>
              <a:off x="4020" y="331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1600"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70717" name="Text Box 381"/>
            <p:cNvSpPr txBox="1">
              <a:spLocks noChangeArrowheads="1"/>
            </p:cNvSpPr>
            <p:nvPr/>
          </p:nvSpPr>
          <p:spPr bwMode="auto">
            <a:xfrm>
              <a:off x="4924" y="331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1600"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270718" name="Group 382"/>
            <p:cNvGrpSpPr>
              <a:grpSpLocks/>
            </p:cNvGrpSpPr>
            <p:nvPr/>
          </p:nvGrpSpPr>
          <p:grpSpPr bwMode="auto">
            <a:xfrm>
              <a:off x="440" y="2408"/>
              <a:ext cx="824" cy="462"/>
              <a:chOff x="30" y="1985"/>
              <a:chExt cx="824" cy="462"/>
            </a:xfrm>
          </p:grpSpPr>
          <p:sp>
            <p:nvSpPr>
              <p:cNvPr id="270719" name="Line 383"/>
              <p:cNvSpPr>
                <a:spLocks noChangeShapeType="1"/>
              </p:cNvSpPr>
              <p:nvPr/>
            </p:nvSpPr>
            <p:spPr bwMode="auto">
              <a:xfrm>
                <a:off x="438" y="1985"/>
                <a:ext cx="1" cy="2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20" name="Text Box 384"/>
              <p:cNvSpPr txBox="1">
                <a:spLocks noChangeArrowheads="1"/>
              </p:cNvSpPr>
              <p:nvPr/>
            </p:nvSpPr>
            <p:spPr bwMode="auto">
              <a:xfrm>
                <a:off x="30" y="2159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Nucleus</a:t>
                </a:r>
              </a:p>
            </p:txBody>
          </p:sp>
        </p:grpSp>
        <p:grpSp>
          <p:nvGrpSpPr>
            <p:cNvPr id="270721" name="Group 385"/>
            <p:cNvGrpSpPr>
              <a:grpSpLocks/>
            </p:cNvGrpSpPr>
            <p:nvPr/>
          </p:nvGrpSpPr>
          <p:grpSpPr bwMode="auto">
            <a:xfrm>
              <a:off x="2298" y="2267"/>
              <a:ext cx="780" cy="765"/>
              <a:chOff x="1888" y="1844"/>
              <a:chExt cx="780" cy="765"/>
            </a:xfrm>
          </p:grpSpPr>
          <p:grpSp>
            <p:nvGrpSpPr>
              <p:cNvPr id="270722" name="Group 386"/>
              <p:cNvGrpSpPr>
                <a:grpSpLocks/>
              </p:cNvGrpSpPr>
              <p:nvPr/>
            </p:nvGrpSpPr>
            <p:grpSpPr bwMode="auto">
              <a:xfrm>
                <a:off x="2279" y="1844"/>
                <a:ext cx="161" cy="340"/>
                <a:chOff x="2279" y="1844"/>
                <a:chExt cx="161" cy="340"/>
              </a:xfrm>
            </p:grpSpPr>
            <p:sp>
              <p:nvSpPr>
                <p:cNvPr id="270723" name="Freeform 387"/>
                <p:cNvSpPr>
                  <a:spLocks/>
                </p:cNvSpPr>
                <p:nvPr/>
              </p:nvSpPr>
              <p:spPr bwMode="auto">
                <a:xfrm>
                  <a:off x="2279" y="1844"/>
                  <a:ext cx="94" cy="340"/>
                </a:xfrm>
                <a:custGeom>
                  <a:avLst/>
                  <a:gdLst>
                    <a:gd name="T0" fmla="*/ 0 w 94"/>
                    <a:gd name="T1" fmla="*/ 340 h 340"/>
                    <a:gd name="T2" fmla="*/ 0 w 94"/>
                    <a:gd name="T3" fmla="*/ 280 h 340"/>
                    <a:gd name="T4" fmla="*/ 94 w 94"/>
                    <a:gd name="T5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" h="340">
                      <a:moveTo>
                        <a:pt x="0" y="340"/>
                      </a:moveTo>
                      <a:lnTo>
                        <a:pt x="0" y="280"/>
                      </a:lnTo>
                      <a:lnTo>
                        <a:pt x="94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724" name="Line 388"/>
                <p:cNvSpPr>
                  <a:spLocks noChangeShapeType="1"/>
                </p:cNvSpPr>
                <p:nvPr/>
              </p:nvSpPr>
              <p:spPr bwMode="auto">
                <a:xfrm flipH="1">
                  <a:off x="2279" y="2011"/>
                  <a:ext cx="161" cy="11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0725" name="Text Box 389"/>
              <p:cNvSpPr txBox="1">
                <a:spLocks noChangeArrowheads="1"/>
              </p:cNvSpPr>
              <p:nvPr/>
            </p:nvSpPr>
            <p:spPr bwMode="auto">
              <a:xfrm>
                <a:off x="1888" y="2091"/>
                <a:ext cx="78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Spindle</a:t>
                </a:r>
              </a:p>
              <a:p>
                <a:pPr eaLnBrk="0" hangingPunct="0"/>
                <a:r>
                  <a:rPr 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fibers</a:t>
                </a:r>
              </a:p>
            </p:txBody>
          </p:sp>
        </p:grpSp>
        <p:grpSp>
          <p:nvGrpSpPr>
            <p:cNvPr id="270726" name="Group 390"/>
            <p:cNvGrpSpPr>
              <a:grpSpLocks/>
            </p:cNvGrpSpPr>
            <p:nvPr/>
          </p:nvGrpSpPr>
          <p:grpSpPr bwMode="auto">
            <a:xfrm>
              <a:off x="4213" y="2530"/>
              <a:ext cx="888" cy="780"/>
              <a:chOff x="3803" y="2107"/>
              <a:chExt cx="888" cy="780"/>
            </a:xfrm>
          </p:grpSpPr>
          <p:sp>
            <p:nvSpPr>
              <p:cNvPr id="270727" name="Freeform 391"/>
              <p:cNvSpPr>
                <a:spLocks/>
              </p:cNvSpPr>
              <p:nvPr/>
            </p:nvSpPr>
            <p:spPr bwMode="auto">
              <a:xfrm>
                <a:off x="4239" y="2107"/>
                <a:ext cx="143" cy="341"/>
              </a:xfrm>
              <a:custGeom>
                <a:avLst/>
                <a:gdLst>
                  <a:gd name="T0" fmla="*/ 0 w 143"/>
                  <a:gd name="T1" fmla="*/ 201 h 201"/>
                  <a:gd name="T2" fmla="*/ 0 w 143"/>
                  <a:gd name="T3" fmla="*/ 143 h 201"/>
                  <a:gd name="T4" fmla="*/ 143 w 143"/>
                  <a:gd name="T5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3" h="201">
                    <a:moveTo>
                      <a:pt x="0" y="201"/>
                    </a:moveTo>
                    <a:lnTo>
                      <a:pt x="0" y="143"/>
                    </a:lnTo>
                    <a:lnTo>
                      <a:pt x="143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28" name="Text Box 392"/>
              <p:cNvSpPr txBox="1">
                <a:spLocks noChangeArrowheads="1"/>
              </p:cNvSpPr>
              <p:nvPr/>
            </p:nvSpPr>
            <p:spPr bwMode="auto">
              <a:xfrm>
                <a:off x="3803" y="2369"/>
                <a:ext cx="88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Nuclear</a:t>
                </a:r>
              </a:p>
              <a:p>
                <a:pPr eaLnBrk="0" hangingPunct="0"/>
                <a:r>
                  <a:rPr 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envelope</a:t>
                </a:r>
              </a:p>
            </p:txBody>
          </p:sp>
        </p:grpSp>
        <p:grpSp>
          <p:nvGrpSpPr>
            <p:cNvPr id="270729" name="Group 393"/>
            <p:cNvGrpSpPr>
              <a:grpSpLocks/>
            </p:cNvGrpSpPr>
            <p:nvPr/>
          </p:nvGrpSpPr>
          <p:grpSpPr bwMode="auto">
            <a:xfrm>
              <a:off x="791" y="1966"/>
              <a:ext cx="98" cy="60"/>
              <a:chOff x="381" y="1543"/>
              <a:chExt cx="98" cy="60"/>
            </a:xfrm>
          </p:grpSpPr>
          <p:sp>
            <p:nvSpPr>
              <p:cNvPr id="270730" name="Freeform 394"/>
              <p:cNvSpPr>
                <a:spLocks/>
              </p:cNvSpPr>
              <p:nvPr/>
            </p:nvSpPr>
            <p:spPr bwMode="auto">
              <a:xfrm>
                <a:off x="383" y="1544"/>
                <a:ext cx="96" cy="59"/>
              </a:xfrm>
              <a:custGeom>
                <a:avLst/>
                <a:gdLst>
                  <a:gd name="T0" fmla="*/ 96 w 96"/>
                  <a:gd name="T1" fmla="*/ 16 h 59"/>
                  <a:gd name="T2" fmla="*/ 94 w 96"/>
                  <a:gd name="T3" fmla="*/ 31 h 59"/>
                  <a:gd name="T4" fmla="*/ 79 w 96"/>
                  <a:gd name="T5" fmla="*/ 46 h 59"/>
                  <a:gd name="T6" fmla="*/ 47 w 96"/>
                  <a:gd name="T7" fmla="*/ 57 h 59"/>
                  <a:gd name="T8" fmla="*/ 47 w 96"/>
                  <a:gd name="T9" fmla="*/ 57 h 59"/>
                  <a:gd name="T10" fmla="*/ 26 w 96"/>
                  <a:gd name="T11" fmla="*/ 59 h 59"/>
                  <a:gd name="T12" fmla="*/ 9 w 96"/>
                  <a:gd name="T13" fmla="*/ 53 h 59"/>
                  <a:gd name="T14" fmla="*/ 0 w 96"/>
                  <a:gd name="T15" fmla="*/ 42 h 59"/>
                  <a:gd name="T16" fmla="*/ 0 w 96"/>
                  <a:gd name="T17" fmla="*/ 42 h 59"/>
                  <a:gd name="T18" fmla="*/ 1 w 96"/>
                  <a:gd name="T19" fmla="*/ 27 h 59"/>
                  <a:gd name="T20" fmla="*/ 13 w 96"/>
                  <a:gd name="T21" fmla="*/ 13 h 59"/>
                  <a:gd name="T22" fmla="*/ 32 w 96"/>
                  <a:gd name="T23" fmla="*/ 4 h 59"/>
                  <a:gd name="T24" fmla="*/ 32 w 96"/>
                  <a:gd name="T25" fmla="*/ 4 h 59"/>
                  <a:gd name="T26" fmla="*/ 57 w 96"/>
                  <a:gd name="T27" fmla="*/ 0 h 59"/>
                  <a:gd name="T28" fmla="*/ 82 w 96"/>
                  <a:gd name="T29" fmla="*/ 5 h 59"/>
                  <a:gd name="T30" fmla="*/ 96 w 96"/>
                  <a:gd name="T31" fmla="*/ 16 h 59"/>
                  <a:gd name="T32" fmla="*/ 96 w 96"/>
                  <a:gd name="T33" fmla="*/ 1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" h="59">
                    <a:moveTo>
                      <a:pt x="96" y="16"/>
                    </a:moveTo>
                    <a:lnTo>
                      <a:pt x="94" y="31"/>
                    </a:lnTo>
                    <a:lnTo>
                      <a:pt x="79" y="46"/>
                    </a:lnTo>
                    <a:lnTo>
                      <a:pt x="47" y="57"/>
                    </a:lnTo>
                    <a:lnTo>
                      <a:pt x="47" y="57"/>
                    </a:lnTo>
                    <a:lnTo>
                      <a:pt x="26" y="59"/>
                    </a:lnTo>
                    <a:lnTo>
                      <a:pt x="9" y="53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" y="27"/>
                    </a:lnTo>
                    <a:lnTo>
                      <a:pt x="13" y="13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57" y="0"/>
                    </a:lnTo>
                    <a:lnTo>
                      <a:pt x="82" y="5"/>
                    </a:lnTo>
                    <a:lnTo>
                      <a:pt x="96" y="16"/>
                    </a:lnTo>
                    <a:lnTo>
                      <a:pt x="96" y="16"/>
                    </a:lnTo>
                    <a:close/>
                  </a:path>
                </a:pathLst>
              </a:custGeom>
              <a:solidFill>
                <a:srgbClr val="9CA4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31" name="Freeform 395"/>
              <p:cNvSpPr>
                <a:spLocks/>
              </p:cNvSpPr>
              <p:nvPr/>
            </p:nvSpPr>
            <p:spPr bwMode="auto">
              <a:xfrm>
                <a:off x="381" y="1543"/>
                <a:ext cx="97" cy="58"/>
              </a:xfrm>
              <a:custGeom>
                <a:avLst/>
                <a:gdLst>
                  <a:gd name="T0" fmla="*/ 10 w 97"/>
                  <a:gd name="T1" fmla="*/ 17 h 58"/>
                  <a:gd name="T2" fmla="*/ 0 w 97"/>
                  <a:gd name="T3" fmla="*/ 34 h 58"/>
                  <a:gd name="T4" fmla="*/ 12 w 97"/>
                  <a:gd name="T5" fmla="*/ 42 h 58"/>
                  <a:gd name="T6" fmla="*/ 20 w 97"/>
                  <a:gd name="T7" fmla="*/ 35 h 58"/>
                  <a:gd name="T8" fmla="*/ 18 w 97"/>
                  <a:gd name="T9" fmla="*/ 25 h 58"/>
                  <a:gd name="T10" fmla="*/ 27 w 97"/>
                  <a:gd name="T11" fmla="*/ 26 h 58"/>
                  <a:gd name="T12" fmla="*/ 15 w 97"/>
                  <a:gd name="T13" fmla="*/ 48 h 58"/>
                  <a:gd name="T14" fmla="*/ 3 w 97"/>
                  <a:gd name="T15" fmla="*/ 41 h 58"/>
                  <a:gd name="T16" fmla="*/ 29 w 97"/>
                  <a:gd name="T17" fmla="*/ 45 h 58"/>
                  <a:gd name="T18" fmla="*/ 39 w 97"/>
                  <a:gd name="T19" fmla="*/ 44 h 58"/>
                  <a:gd name="T20" fmla="*/ 31 w 97"/>
                  <a:gd name="T21" fmla="*/ 35 h 58"/>
                  <a:gd name="T22" fmla="*/ 27 w 97"/>
                  <a:gd name="T23" fmla="*/ 45 h 58"/>
                  <a:gd name="T24" fmla="*/ 41 w 97"/>
                  <a:gd name="T25" fmla="*/ 52 h 58"/>
                  <a:gd name="T26" fmla="*/ 58 w 97"/>
                  <a:gd name="T27" fmla="*/ 43 h 58"/>
                  <a:gd name="T28" fmla="*/ 68 w 97"/>
                  <a:gd name="T29" fmla="*/ 42 h 58"/>
                  <a:gd name="T30" fmla="*/ 69 w 97"/>
                  <a:gd name="T31" fmla="*/ 50 h 58"/>
                  <a:gd name="T32" fmla="*/ 52 w 97"/>
                  <a:gd name="T33" fmla="*/ 51 h 58"/>
                  <a:gd name="T34" fmla="*/ 59 w 97"/>
                  <a:gd name="T35" fmla="*/ 33 h 58"/>
                  <a:gd name="T36" fmla="*/ 74 w 97"/>
                  <a:gd name="T37" fmla="*/ 40 h 58"/>
                  <a:gd name="T38" fmla="*/ 82 w 97"/>
                  <a:gd name="T39" fmla="*/ 45 h 58"/>
                  <a:gd name="T40" fmla="*/ 85 w 97"/>
                  <a:gd name="T41" fmla="*/ 39 h 58"/>
                  <a:gd name="T42" fmla="*/ 75 w 97"/>
                  <a:gd name="T43" fmla="*/ 30 h 58"/>
                  <a:gd name="T44" fmla="*/ 83 w 97"/>
                  <a:gd name="T45" fmla="*/ 22 h 58"/>
                  <a:gd name="T46" fmla="*/ 91 w 97"/>
                  <a:gd name="T47" fmla="*/ 24 h 58"/>
                  <a:gd name="T48" fmla="*/ 83 w 97"/>
                  <a:gd name="T49" fmla="*/ 28 h 58"/>
                  <a:gd name="T50" fmla="*/ 79 w 97"/>
                  <a:gd name="T51" fmla="*/ 20 h 58"/>
                  <a:gd name="T52" fmla="*/ 88 w 97"/>
                  <a:gd name="T53" fmla="*/ 13 h 58"/>
                  <a:gd name="T54" fmla="*/ 89 w 97"/>
                  <a:gd name="T55" fmla="*/ 8 h 58"/>
                  <a:gd name="T56" fmla="*/ 76 w 97"/>
                  <a:gd name="T57" fmla="*/ 1 h 58"/>
                  <a:gd name="T58" fmla="*/ 72 w 97"/>
                  <a:gd name="T59" fmla="*/ 10 h 58"/>
                  <a:gd name="T60" fmla="*/ 74 w 97"/>
                  <a:gd name="T61" fmla="*/ 7 h 58"/>
                  <a:gd name="T62" fmla="*/ 62 w 97"/>
                  <a:gd name="T63" fmla="*/ 2 h 58"/>
                  <a:gd name="T64" fmla="*/ 53 w 97"/>
                  <a:gd name="T65" fmla="*/ 3 h 58"/>
                  <a:gd name="T66" fmla="*/ 38 w 97"/>
                  <a:gd name="T67" fmla="*/ 0 h 58"/>
                  <a:gd name="T68" fmla="*/ 33 w 97"/>
                  <a:gd name="T69" fmla="*/ 9 h 58"/>
                  <a:gd name="T70" fmla="*/ 39 w 97"/>
                  <a:gd name="T71" fmla="*/ 13 h 58"/>
                  <a:gd name="T72" fmla="*/ 23 w 97"/>
                  <a:gd name="T73" fmla="*/ 23 h 58"/>
                  <a:gd name="T74" fmla="*/ 12 w 97"/>
                  <a:gd name="T75" fmla="*/ 13 h 58"/>
                  <a:gd name="T76" fmla="*/ 34 w 97"/>
                  <a:gd name="T77" fmla="*/ 8 h 58"/>
                  <a:gd name="T78" fmla="*/ 38 w 97"/>
                  <a:gd name="T79" fmla="*/ 26 h 58"/>
                  <a:gd name="T80" fmla="*/ 45 w 97"/>
                  <a:gd name="T81" fmla="*/ 27 h 58"/>
                  <a:gd name="T82" fmla="*/ 56 w 97"/>
                  <a:gd name="T83" fmla="*/ 33 h 58"/>
                  <a:gd name="T84" fmla="*/ 70 w 97"/>
                  <a:gd name="T85" fmla="*/ 31 h 58"/>
                  <a:gd name="T86" fmla="*/ 58 w 97"/>
                  <a:gd name="T87" fmla="*/ 13 h 58"/>
                  <a:gd name="T88" fmla="*/ 46 w 97"/>
                  <a:gd name="T89" fmla="*/ 14 h 58"/>
                  <a:gd name="T90" fmla="*/ 47 w 97"/>
                  <a:gd name="T91" fmla="*/ 18 h 58"/>
                  <a:gd name="T92" fmla="*/ 58 w 97"/>
                  <a:gd name="T93" fmla="*/ 16 h 58"/>
                  <a:gd name="T94" fmla="*/ 68 w 97"/>
                  <a:gd name="T95" fmla="*/ 24 h 58"/>
                  <a:gd name="T96" fmla="*/ 66 w 97"/>
                  <a:gd name="T97" fmla="*/ 31 h 58"/>
                  <a:gd name="T98" fmla="*/ 76 w 97"/>
                  <a:gd name="T99" fmla="*/ 23 h 58"/>
                  <a:gd name="T100" fmla="*/ 87 w 97"/>
                  <a:gd name="T101" fmla="*/ 32 h 58"/>
                  <a:gd name="T102" fmla="*/ 93 w 97"/>
                  <a:gd name="T103" fmla="*/ 26 h 58"/>
                  <a:gd name="T104" fmla="*/ 97 w 97"/>
                  <a:gd name="T105" fmla="*/ 31 h 58"/>
                  <a:gd name="T106" fmla="*/ 92 w 97"/>
                  <a:gd name="T107" fmla="*/ 38 h 58"/>
                  <a:gd name="T108" fmla="*/ 62 w 97"/>
                  <a:gd name="T109" fmla="*/ 37 h 58"/>
                  <a:gd name="T110" fmla="*/ 39 w 97"/>
                  <a:gd name="T111" fmla="*/ 34 h 58"/>
                  <a:gd name="T112" fmla="*/ 25 w 97"/>
                  <a:gd name="T113" fmla="*/ 46 h 58"/>
                  <a:gd name="T114" fmla="*/ 25 w 97"/>
                  <a:gd name="T115" fmla="*/ 52 h 58"/>
                  <a:gd name="T116" fmla="*/ 16 w 97"/>
                  <a:gd name="T117" fmla="*/ 54 h 58"/>
                  <a:gd name="T118" fmla="*/ 20 w 97"/>
                  <a:gd name="T11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58">
                    <a:moveTo>
                      <a:pt x="19" y="14"/>
                    </a:moveTo>
                    <a:lnTo>
                      <a:pt x="18" y="15"/>
                    </a:lnTo>
                    <a:lnTo>
                      <a:pt x="10" y="17"/>
                    </a:lnTo>
                    <a:lnTo>
                      <a:pt x="4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8" y="43"/>
                    </a:lnTo>
                    <a:lnTo>
                      <a:pt x="12" y="42"/>
                    </a:lnTo>
                    <a:lnTo>
                      <a:pt x="16" y="40"/>
                    </a:lnTo>
                    <a:lnTo>
                      <a:pt x="18" y="38"/>
                    </a:lnTo>
                    <a:lnTo>
                      <a:pt x="20" y="35"/>
                    </a:lnTo>
                    <a:lnTo>
                      <a:pt x="21" y="32"/>
                    </a:lnTo>
                    <a:lnTo>
                      <a:pt x="20" y="28"/>
                    </a:lnTo>
                    <a:lnTo>
                      <a:pt x="18" y="25"/>
                    </a:lnTo>
                    <a:lnTo>
                      <a:pt x="14" y="22"/>
                    </a:lnTo>
                    <a:lnTo>
                      <a:pt x="22" y="22"/>
                    </a:lnTo>
                    <a:lnTo>
                      <a:pt x="27" y="26"/>
                    </a:lnTo>
                    <a:lnTo>
                      <a:pt x="28" y="33"/>
                    </a:lnTo>
                    <a:lnTo>
                      <a:pt x="23" y="42"/>
                    </a:lnTo>
                    <a:lnTo>
                      <a:pt x="15" y="48"/>
                    </a:lnTo>
                    <a:lnTo>
                      <a:pt x="5" y="49"/>
                    </a:lnTo>
                    <a:lnTo>
                      <a:pt x="2" y="47"/>
                    </a:lnTo>
                    <a:lnTo>
                      <a:pt x="3" y="41"/>
                    </a:lnTo>
                    <a:lnTo>
                      <a:pt x="6" y="37"/>
                    </a:lnTo>
                    <a:lnTo>
                      <a:pt x="19" y="37"/>
                    </a:lnTo>
                    <a:lnTo>
                      <a:pt x="29" y="45"/>
                    </a:lnTo>
                    <a:lnTo>
                      <a:pt x="34" y="58"/>
                    </a:lnTo>
                    <a:lnTo>
                      <a:pt x="38" y="51"/>
                    </a:lnTo>
                    <a:lnTo>
                      <a:pt x="39" y="44"/>
                    </a:lnTo>
                    <a:lnTo>
                      <a:pt x="37" y="37"/>
                    </a:lnTo>
                    <a:lnTo>
                      <a:pt x="34" y="35"/>
                    </a:lnTo>
                    <a:lnTo>
                      <a:pt x="31" y="35"/>
                    </a:lnTo>
                    <a:lnTo>
                      <a:pt x="28" y="37"/>
                    </a:lnTo>
                    <a:lnTo>
                      <a:pt x="27" y="41"/>
                    </a:lnTo>
                    <a:lnTo>
                      <a:pt x="27" y="45"/>
                    </a:lnTo>
                    <a:lnTo>
                      <a:pt x="29" y="48"/>
                    </a:lnTo>
                    <a:lnTo>
                      <a:pt x="35" y="51"/>
                    </a:lnTo>
                    <a:lnTo>
                      <a:pt x="41" y="52"/>
                    </a:lnTo>
                    <a:lnTo>
                      <a:pt x="47" y="52"/>
                    </a:lnTo>
                    <a:lnTo>
                      <a:pt x="54" y="48"/>
                    </a:lnTo>
                    <a:lnTo>
                      <a:pt x="58" y="43"/>
                    </a:lnTo>
                    <a:lnTo>
                      <a:pt x="63" y="39"/>
                    </a:lnTo>
                    <a:lnTo>
                      <a:pt x="65" y="39"/>
                    </a:lnTo>
                    <a:lnTo>
                      <a:pt x="68" y="42"/>
                    </a:lnTo>
                    <a:lnTo>
                      <a:pt x="70" y="46"/>
                    </a:lnTo>
                    <a:lnTo>
                      <a:pt x="70" y="48"/>
                    </a:lnTo>
                    <a:lnTo>
                      <a:pt x="69" y="50"/>
                    </a:lnTo>
                    <a:lnTo>
                      <a:pt x="67" y="51"/>
                    </a:lnTo>
                    <a:lnTo>
                      <a:pt x="59" y="52"/>
                    </a:lnTo>
                    <a:lnTo>
                      <a:pt x="52" y="51"/>
                    </a:lnTo>
                    <a:lnTo>
                      <a:pt x="49" y="44"/>
                    </a:lnTo>
                    <a:lnTo>
                      <a:pt x="52" y="36"/>
                    </a:lnTo>
                    <a:lnTo>
                      <a:pt x="59" y="33"/>
                    </a:lnTo>
                    <a:lnTo>
                      <a:pt x="69" y="32"/>
                    </a:lnTo>
                    <a:lnTo>
                      <a:pt x="73" y="35"/>
                    </a:lnTo>
                    <a:lnTo>
                      <a:pt x="74" y="40"/>
                    </a:lnTo>
                    <a:lnTo>
                      <a:pt x="75" y="45"/>
                    </a:lnTo>
                    <a:lnTo>
                      <a:pt x="78" y="46"/>
                    </a:lnTo>
                    <a:lnTo>
                      <a:pt x="82" y="45"/>
                    </a:lnTo>
                    <a:lnTo>
                      <a:pt x="84" y="43"/>
                    </a:lnTo>
                    <a:lnTo>
                      <a:pt x="84" y="41"/>
                    </a:lnTo>
                    <a:lnTo>
                      <a:pt x="85" y="39"/>
                    </a:lnTo>
                    <a:lnTo>
                      <a:pt x="85" y="37"/>
                    </a:lnTo>
                    <a:lnTo>
                      <a:pt x="80" y="33"/>
                    </a:lnTo>
                    <a:lnTo>
                      <a:pt x="75" y="30"/>
                    </a:lnTo>
                    <a:lnTo>
                      <a:pt x="70" y="26"/>
                    </a:lnTo>
                    <a:lnTo>
                      <a:pt x="76" y="24"/>
                    </a:lnTo>
                    <a:lnTo>
                      <a:pt x="83" y="22"/>
                    </a:lnTo>
                    <a:lnTo>
                      <a:pt x="91" y="22"/>
                    </a:lnTo>
                    <a:lnTo>
                      <a:pt x="91" y="23"/>
                    </a:lnTo>
                    <a:lnTo>
                      <a:pt x="91" y="24"/>
                    </a:lnTo>
                    <a:lnTo>
                      <a:pt x="91" y="26"/>
                    </a:lnTo>
                    <a:lnTo>
                      <a:pt x="88" y="28"/>
                    </a:lnTo>
                    <a:lnTo>
                      <a:pt x="83" y="28"/>
                    </a:lnTo>
                    <a:lnTo>
                      <a:pt x="80" y="26"/>
                    </a:lnTo>
                    <a:lnTo>
                      <a:pt x="79" y="23"/>
                    </a:lnTo>
                    <a:lnTo>
                      <a:pt x="79" y="20"/>
                    </a:lnTo>
                    <a:lnTo>
                      <a:pt x="80" y="17"/>
                    </a:lnTo>
                    <a:lnTo>
                      <a:pt x="84" y="13"/>
                    </a:lnTo>
                    <a:lnTo>
                      <a:pt x="88" y="13"/>
                    </a:lnTo>
                    <a:lnTo>
                      <a:pt x="93" y="14"/>
                    </a:lnTo>
                    <a:lnTo>
                      <a:pt x="92" y="11"/>
                    </a:lnTo>
                    <a:lnTo>
                      <a:pt x="89" y="8"/>
                    </a:lnTo>
                    <a:lnTo>
                      <a:pt x="87" y="7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0" y="6"/>
                    </a:lnTo>
                    <a:lnTo>
                      <a:pt x="70" y="8"/>
                    </a:lnTo>
                    <a:lnTo>
                      <a:pt x="72" y="10"/>
                    </a:lnTo>
                    <a:lnTo>
                      <a:pt x="75" y="10"/>
                    </a:lnTo>
                    <a:lnTo>
                      <a:pt x="75" y="9"/>
                    </a:lnTo>
                    <a:lnTo>
                      <a:pt x="74" y="7"/>
                    </a:lnTo>
                    <a:lnTo>
                      <a:pt x="72" y="5"/>
                    </a:lnTo>
                    <a:lnTo>
                      <a:pt x="66" y="3"/>
                    </a:lnTo>
                    <a:lnTo>
                      <a:pt x="62" y="2"/>
                    </a:lnTo>
                    <a:lnTo>
                      <a:pt x="57" y="4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3" y="3"/>
                    </a:lnTo>
                    <a:lnTo>
                      <a:pt x="32" y="6"/>
                    </a:lnTo>
                    <a:lnTo>
                      <a:pt x="33" y="9"/>
                    </a:lnTo>
                    <a:lnTo>
                      <a:pt x="34" y="11"/>
                    </a:lnTo>
                    <a:lnTo>
                      <a:pt x="36" y="14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34" y="20"/>
                    </a:lnTo>
                    <a:lnTo>
                      <a:pt x="23" y="23"/>
                    </a:lnTo>
                    <a:lnTo>
                      <a:pt x="12" y="18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5" y="10"/>
                    </a:lnTo>
                    <a:lnTo>
                      <a:pt x="24" y="7"/>
                    </a:lnTo>
                    <a:lnTo>
                      <a:pt x="34" y="8"/>
                    </a:lnTo>
                    <a:lnTo>
                      <a:pt x="41" y="16"/>
                    </a:lnTo>
                    <a:lnTo>
                      <a:pt x="42" y="22"/>
                    </a:lnTo>
                    <a:lnTo>
                      <a:pt x="38" y="26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5" y="27"/>
                    </a:lnTo>
                    <a:lnTo>
                      <a:pt x="51" y="28"/>
                    </a:lnTo>
                    <a:lnTo>
                      <a:pt x="54" y="30"/>
                    </a:lnTo>
                    <a:lnTo>
                      <a:pt x="56" y="33"/>
                    </a:lnTo>
                    <a:lnTo>
                      <a:pt x="57" y="35"/>
                    </a:lnTo>
                    <a:lnTo>
                      <a:pt x="64" y="36"/>
                    </a:lnTo>
                    <a:lnTo>
                      <a:pt x="70" y="31"/>
                    </a:lnTo>
                    <a:lnTo>
                      <a:pt x="72" y="24"/>
                    </a:lnTo>
                    <a:lnTo>
                      <a:pt x="67" y="16"/>
                    </a:lnTo>
                    <a:lnTo>
                      <a:pt x="58" y="13"/>
                    </a:lnTo>
                    <a:lnTo>
                      <a:pt x="49" y="12"/>
                    </a:lnTo>
                    <a:lnTo>
                      <a:pt x="47" y="13"/>
                    </a:lnTo>
                    <a:lnTo>
                      <a:pt x="46" y="14"/>
                    </a:lnTo>
                    <a:lnTo>
                      <a:pt x="45" y="16"/>
                    </a:lnTo>
                    <a:lnTo>
                      <a:pt x="46" y="17"/>
                    </a:lnTo>
                    <a:lnTo>
                      <a:pt x="47" y="18"/>
                    </a:lnTo>
                    <a:lnTo>
                      <a:pt x="50" y="19"/>
                    </a:lnTo>
                    <a:lnTo>
                      <a:pt x="55" y="17"/>
                    </a:lnTo>
                    <a:lnTo>
                      <a:pt x="58" y="16"/>
                    </a:lnTo>
                    <a:lnTo>
                      <a:pt x="61" y="15"/>
                    </a:lnTo>
                    <a:lnTo>
                      <a:pt x="65" y="18"/>
                    </a:lnTo>
                    <a:lnTo>
                      <a:pt x="68" y="24"/>
                    </a:lnTo>
                    <a:lnTo>
                      <a:pt x="68" y="30"/>
                    </a:lnTo>
                    <a:lnTo>
                      <a:pt x="67" y="30"/>
                    </a:lnTo>
                    <a:lnTo>
                      <a:pt x="66" y="31"/>
                    </a:lnTo>
                    <a:lnTo>
                      <a:pt x="65" y="31"/>
                    </a:lnTo>
                    <a:lnTo>
                      <a:pt x="71" y="26"/>
                    </a:lnTo>
                    <a:lnTo>
                      <a:pt x="76" y="23"/>
                    </a:lnTo>
                    <a:lnTo>
                      <a:pt x="83" y="24"/>
                    </a:lnTo>
                    <a:lnTo>
                      <a:pt x="85" y="27"/>
                    </a:lnTo>
                    <a:lnTo>
                      <a:pt x="87" y="32"/>
                    </a:lnTo>
                    <a:lnTo>
                      <a:pt x="88" y="37"/>
                    </a:lnTo>
                    <a:lnTo>
                      <a:pt x="91" y="33"/>
                    </a:lnTo>
                    <a:lnTo>
                      <a:pt x="93" y="26"/>
                    </a:lnTo>
                    <a:lnTo>
                      <a:pt x="97" y="24"/>
                    </a:lnTo>
                    <a:lnTo>
                      <a:pt x="97" y="26"/>
                    </a:lnTo>
                    <a:lnTo>
                      <a:pt x="97" y="31"/>
                    </a:lnTo>
                    <a:lnTo>
                      <a:pt x="96" y="34"/>
                    </a:lnTo>
                    <a:lnTo>
                      <a:pt x="93" y="35"/>
                    </a:lnTo>
                    <a:lnTo>
                      <a:pt x="92" y="38"/>
                    </a:lnTo>
                    <a:lnTo>
                      <a:pt x="90" y="40"/>
                    </a:lnTo>
                    <a:lnTo>
                      <a:pt x="76" y="39"/>
                    </a:lnTo>
                    <a:lnTo>
                      <a:pt x="62" y="37"/>
                    </a:lnTo>
                    <a:lnTo>
                      <a:pt x="49" y="35"/>
                    </a:lnTo>
                    <a:lnTo>
                      <a:pt x="44" y="34"/>
                    </a:lnTo>
                    <a:lnTo>
                      <a:pt x="39" y="34"/>
                    </a:lnTo>
                    <a:lnTo>
                      <a:pt x="34" y="35"/>
                    </a:lnTo>
                    <a:lnTo>
                      <a:pt x="28" y="39"/>
                    </a:lnTo>
                    <a:lnTo>
                      <a:pt x="25" y="46"/>
                    </a:lnTo>
                    <a:lnTo>
                      <a:pt x="25" y="53"/>
                    </a:lnTo>
                    <a:lnTo>
                      <a:pt x="25" y="53"/>
                    </a:lnTo>
                    <a:lnTo>
                      <a:pt x="25" y="52"/>
                    </a:lnTo>
                    <a:lnTo>
                      <a:pt x="25" y="52"/>
                    </a:lnTo>
                    <a:lnTo>
                      <a:pt x="20" y="53"/>
                    </a:lnTo>
                    <a:lnTo>
                      <a:pt x="16" y="54"/>
                    </a:lnTo>
                    <a:lnTo>
                      <a:pt x="15" y="57"/>
                    </a:lnTo>
                    <a:lnTo>
                      <a:pt x="17" y="57"/>
                    </a:lnTo>
                    <a:lnTo>
                      <a:pt x="20" y="57"/>
                    </a:lnTo>
                    <a:lnTo>
                      <a:pt x="22" y="55"/>
                    </a:lnTo>
                  </a:path>
                </a:pathLst>
              </a:custGeom>
              <a:noFill/>
              <a:ln w="6350" cmpd="sng">
                <a:solidFill>
                  <a:srgbClr val="586C6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0732" name="Text Box 396"/>
          <p:cNvSpPr txBox="1">
            <a:spLocks noChangeArrowheads="1"/>
          </p:cNvSpPr>
          <p:nvPr/>
        </p:nvSpPr>
        <p:spPr bwMode="auto">
          <a:xfrm>
            <a:off x="0" y="4343400"/>
            <a:ext cx="2209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Early Prophase I</a:t>
            </a:r>
          </a:p>
          <a:p>
            <a:pPr eaLnBrk="0" hangingPunct="0"/>
            <a:r>
              <a:rPr lang="en-US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(Chromosome number doubled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</a:p>
        </p:txBody>
      </p:sp>
      <p:sp>
        <p:nvSpPr>
          <p:cNvPr id="270733" name="Text Box 397"/>
          <p:cNvSpPr txBox="1">
            <a:spLocks noChangeArrowheads="1"/>
          </p:cNvSpPr>
          <p:nvPr/>
        </p:nvSpPr>
        <p:spPr bwMode="auto">
          <a:xfrm>
            <a:off x="2209800" y="46482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Late Prophase I</a:t>
            </a:r>
          </a:p>
        </p:txBody>
      </p:sp>
      <p:sp>
        <p:nvSpPr>
          <p:cNvPr id="270734" name="Text Box 398"/>
          <p:cNvSpPr txBox="1">
            <a:spLocks noChangeArrowheads="1"/>
          </p:cNvSpPr>
          <p:nvPr/>
        </p:nvSpPr>
        <p:spPr bwMode="auto">
          <a:xfrm>
            <a:off x="3886200" y="47244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Metaphase I</a:t>
            </a:r>
          </a:p>
        </p:txBody>
      </p:sp>
      <p:sp>
        <p:nvSpPr>
          <p:cNvPr id="270735" name="Text Box 399"/>
          <p:cNvSpPr txBox="1">
            <a:spLocks noChangeArrowheads="1"/>
          </p:cNvSpPr>
          <p:nvPr/>
        </p:nvSpPr>
        <p:spPr bwMode="auto">
          <a:xfrm>
            <a:off x="5486400" y="50292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Anaphase I</a:t>
            </a:r>
          </a:p>
        </p:txBody>
      </p:sp>
      <p:sp>
        <p:nvSpPr>
          <p:cNvPr id="270736" name="Text Box 400"/>
          <p:cNvSpPr txBox="1">
            <a:spLocks noChangeArrowheads="1"/>
          </p:cNvSpPr>
          <p:nvPr/>
        </p:nvSpPr>
        <p:spPr bwMode="auto">
          <a:xfrm>
            <a:off x="7086600" y="51054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Telophase I </a:t>
            </a:r>
            <a:r>
              <a:rPr lang="en-US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(diploid)</a:t>
            </a:r>
          </a:p>
        </p:txBody>
      </p:sp>
    </p:spTree>
    <p:extLst>
      <p:ext uri="{BB962C8B-B14F-4D97-AF65-F5344CB8AC3E}">
        <p14:creationId xmlns:p14="http://schemas.microsoft.com/office/powerpoint/2010/main" val="346258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utoUpdateAnimBg="0"/>
      <p:bldP spid="270732" grpId="0" autoUpdateAnimBg="0"/>
      <p:bldP spid="270733" grpId="0" autoUpdateAnimBg="0"/>
      <p:bldP spid="270734" grpId="0" autoUpdateAnimBg="0"/>
      <p:bldP spid="270735" grpId="0" autoUpdateAnimBg="0"/>
      <p:bldP spid="2707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3D9B-B057-2E4D-B28F-25FE131416F0}" type="slidenum">
              <a:rPr lang="en-US"/>
              <a:pPr/>
              <a:t>12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388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Prophase I</a:t>
            </a:r>
            <a:r>
              <a:rPr lang="en-US"/>
              <a:t> </a:t>
            </a:r>
          </a:p>
        </p:txBody>
      </p:sp>
      <p:grpSp>
        <p:nvGrpSpPr>
          <p:cNvPr id="271363" name="Group 3"/>
          <p:cNvGrpSpPr>
            <a:grpSpLocks noChangeAspect="1"/>
          </p:cNvGrpSpPr>
          <p:nvPr/>
        </p:nvGrpSpPr>
        <p:grpSpPr bwMode="auto">
          <a:xfrm>
            <a:off x="914400" y="990600"/>
            <a:ext cx="3025775" cy="3011488"/>
            <a:chOff x="154" y="1326"/>
            <a:chExt cx="808" cy="804"/>
          </a:xfrm>
        </p:grpSpPr>
        <p:grpSp>
          <p:nvGrpSpPr>
            <p:cNvPr id="271364" name="Group 4"/>
            <p:cNvGrpSpPr>
              <a:grpSpLocks noChangeAspect="1"/>
            </p:cNvGrpSpPr>
            <p:nvPr/>
          </p:nvGrpSpPr>
          <p:grpSpPr bwMode="auto">
            <a:xfrm>
              <a:off x="154" y="1326"/>
              <a:ext cx="808" cy="804"/>
              <a:chOff x="154" y="1326"/>
              <a:chExt cx="808" cy="804"/>
            </a:xfrm>
          </p:grpSpPr>
          <p:sp>
            <p:nvSpPr>
              <p:cNvPr id="271365" name="Freeform 5"/>
              <p:cNvSpPr>
                <a:spLocks noChangeAspect="1"/>
              </p:cNvSpPr>
              <p:nvPr/>
            </p:nvSpPr>
            <p:spPr bwMode="auto">
              <a:xfrm>
                <a:off x="154" y="1326"/>
                <a:ext cx="808" cy="804"/>
              </a:xfrm>
              <a:custGeom>
                <a:avLst/>
                <a:gdLst>
                  <a:gd name="T0" fmla="*/ 1 w 808"/>
                  <a:gd name="T1" fmla="*/ 408 h 804"/>
                  <a:gd name="T2" fmla="*/ 6 w 808"/>
                  <a:gd name="T3" fmla="*/ 360 h 804"/>
                  <a:gd name="T4" fmla="*/ 16 w 808"/>
                  <a:gd name="T5" fmla="*/ 313 h 804"/>
                  <a:gd name="T6" fmla="*/ 30 w 808"/>
                  <a:gd name="T7" fmla="*/ 267 h 804"/>
                  <a:gd name="T8" fmla="*/ 49 w 808"/>
                  <a:gd name="T9" fmla="*/ 224 h 804"/>
                  <a:gd name="T10" fmla="*/ 72 w 808"/>
                  <a:gd name="T11" fmla="*/ 183 h 804"/>
                  <a:gd name="T12" fmla="*/ 100 w 808"/>
                  <a:gd name="T13" fmla="*/ 144 h 804"/>
                  <a:gd name="T14" fmla="*/ 131 w 808"/>
                  <a:gd name="T15" fmla="*/ 109 h 804"/>
                  <a:gd name="T16" fmla="*/ 149 w 808"/>
                  <a:gd name="T17" fmla="*/ 92 h 804"/>
                  <a:gd name="T18" fmla="*/ 188 w 808"/>
                  <a:gd name="T19" fmla="*/ 62 h 804"/>
                  <a:gd name="T20" fmla="*/ 229 w 808"/>
                  <a:gd name="T21" fmla="*/ 38 h 804"/>
                  <a:gd name="T22" fmla="*/ 272 w 808"/>
                  <a:gd name="T23" fmla="*/ 20 h 804"/>
                  <a:gd name="T24" fmla="*/ 317 w 808"/>
                  <a:gd name="T25" fmla="*/ 7 h 804"/>
                  <a:gd name="T26" fmla="*/ 363 w 808"/>
                  <a:gd name="T27" fmla="*/ 1 h 804"/>
                  <a:gd name="T28" fmla="*/ 387 w 808"/>
                  <a:gd name="T29" fmla="*/ 0 h 804"/>
                  <a:gd name="T30" fmla="*/ 431 w 808"/>
                  <a:gd name="T31" fmla="*/ 3 h 804"/>
                  <a:gd name="T32" fmla="*/ 475 w 808"/>
                  <a:gd name="T33" fmla="*/ 11 h 804"/>
                  <a:gd name="T34" fmla="*/ 519 w 808"/>
                  <a:gd name="T35" fmla="*/ 25 h 804"/>
                  <a:gd name="T36" fmla="*/ 560 w 808"/>
                  <a:gd name="T37" fmla="*/ 43 h 804"/>
                  <a:gd name="T38" fmla="*/ 601 w 808"/>
                  <a:gd name="T39" fmla="*/ 66 h 804"/>
                  <a:gd name="T40" fmla="*/ 640 w 808"/>
                  <a:gd name="T41" fmla="*/ 94 h 804"/>
                  <a:gd name="T42" fmla="*/ 676 w 808"/>
                  <a:gd name="T43" fmla="*/ 126 h 804"/>
                  <a:gd name="T44" fmla="*/ 693 w 808"/>
                  <a:gd name="T45" fmla="*/ 145 h 804"/>
                  <a:gd name="T46" fmla="*/ 725 w 808"/>
                  <a:gd name="T47" fmla="*/ 184 h 804"/>
                  <a:gd name="T48" fmla="*/ 752 w 808"/>
                  <a:gd name="T49" fmla="*/ 226 h 804"/>
                  <a:gd name="T50" fmla="*/ 773 w 808"/>
                  <a:gd name="T51" fmla="*/ 270 h 804"/>
                  <a:gd name="T52" fmla="*/ 790 w 808"/>
                  <a:gd name="T53" fmla="*/ 316 h 804"/>
                  <a:gd name="T54" fmla="*/ 802 w 808"/>
                  <a:gd name="T55" fmla="*/ 362 h 804"/>
                  <a:gd name="T56" fmla="*/ 808 w 808"/>
                  <a:gd name="T57" fmla="*/ 409 h 804"/>
                  <a:gd name="T58" fmla="*/ 808 w 808"/>
                  <a:gd name="T59" fmla="*/ 432 h 804"/>
                  <a:gd name="T60" fmla="*/ 806 w 808"/>
                  <a:gd name="T61" fmla="*/ 477 h 804"/>
                  <a:gd name="T62" fmla="*/ 799 w 808"/>
                  <a:gd name="T63" fmla="*/ 519 h 804"/>
                  <a:gd name="T64" fmla="*/ 789 w 808"/>
                  <a:gd name="T65" fmla="*/ 559 h 804"/>
                  <a:gd name="T66" fmla="*/ 774 w 808"/>
                  <a:gd name="T67" fmla="*/ 596 h 804"/>
                  <a:gd name="T68" fmla="*/ 755 w 808"/>
                  <a:gd name="T69" fmla="*/ 631 h 804"/>
                  <a:gd name="T70" fmla="*/ 733 w 808"/>
                  <a:gd name="T71" fmla="*/ 663 h 804"/>
                  <a:gd name="T72" fmla="*/ 706 w 808"/>
                  <a:gd name="T73" fmla="*/ 693 h 804"/>
                  <a:gd name="T74" fmla="*/ 677 w 808"/>
                  <a:gd name="T75" fmla="*/ 719 h 804"/>
                  <a:gd name="T76" fmla="*/ 645 w 808"/>
                  <a:gd name="T77" fmla="*/ 742 h 804"/>
                  <a:gd name="T78" fmla="*/ 610 w 808"/>
                  <a:gd name="T79" fmla="*/ 762 h 804"/>
                  <a:gd name="T80" fmla="*/ 572 w 808"/>
                  <a:gd name="T81" fmla="*/ 778 h 804"/>
                  <a:gd name="T82" fmla="*/ 531 w 808"/>
                  <a:gd name="T83" fmla="*/ 790 h 804"/>
                  <a:gd name="T84" fmla="*/ 488 w 808"/>
                  <a:gd name="T85" fmla="*/ 798 h 804"/>
                  <a:gd name="T86" fmla="*/ 443 w 808"/>
                  <a:gd name="T87" fmla="*/ 802 h 804"/>
                  <a:gd name="T88" fmla="*/ 419 w 808"/>
                  <a:gd name="T89" fmla="*/ 804 h 804"/>
                  <a:gd name="T90" fmla="*/ 370 w 808"/>
                  <a:gd name="T91" fmla="*/ 801 h 804"/>
                  <a:gd name="T92" fmla="*/ 323 w 808"/>
                  <a:gd name="T93" fmla="*/ 794 h 804"/>
                  <a:gd name="T94" fmla="*/ 277 w 808"/>
                  <a:gd name="T95" fmla="*/ 782 h 804"/>
                  <a:gd name="T96" fmla="*/ 233 w 808"/>
                  <a:gd name="T97" fmla="*/ 767 h 804"/>
                  <a:gd name="T98" fmla="*/ 192 w 808"/>
                  <a:gd name="T99" fmla="*/ 747 h 804"/>
                  <a:gd name="T100" fmla="*/ 154 w 808"/>
                  <a:gd name="T101" fmla="*/ 723 h 804"/>
                  <a:gd name="T102" fmla="*/ 119 w 808"/>
                  <a:gd name="T103" fmla="*/ 695 h 804"/>
                  <a:gd name="T104" fmla="*/ 102 w 808"/>
                  <a:gd name="T105" fmla="*/ 680 h 804"/>
                  <a:gd name="T106" fmla="*/ 69 w 808"/>
                  <a:gd name="T107" fmla="*/ 642 h 804"/>
                  <a:gd name="T108" fmla="*/ 42 w 808"/>
                  <a:gd name="T109" fmla="*/ 601 h 804"/>
                  <a:gd name="T110" fmla="*/ 21 w 808"/>
                  <a:gd name="T111" fmla="*/ 556 h 804"/>
                  <a:gd name="T112" fmla="*/ 8 w 808"/>
                  <a:gd name="T113" fmla="*/ 508 h 804"/>
                  <a:gd name="T114" fmla="*/ 1 w 808"/>
                  <a:gd name="T115" fmla="*/ 458 h 804"/>
                  <a:gd name="T116" fmla="*/ 0 w 808"/>
                  <a:gd name="T117" fmla="*/ 432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08" h="804">
                    <a:moveTo>
                      <a:pt x="0" y="432"/>
                    </a:moveTo>
                    <a:lnTo>
                      <a:pt x="1" y="408"/>
                    </a:lnTo>
                    <a:lnTo>
                      <a:pt x="2" y="384"/>
                    </a:lnTo>
                    <a:lnTo>
                      <a:pt x="6" y="360"/>
                    </a:lnTo>
                    <a:lnTo>
                      <a:pt x="10" y="336"/>
                    </a:lnTo>
                    <a:lnTo>
                      <a:pt x="16" y="313"/>
                    </a:lnTo>
                    <a:lnTo>
                      <a:pt x="22" y="290"/>
                    </a:lnTo>
                    <a:lnTo>
                      <a:pt x="30" y="267"/>
                    </a:lnTo>
                    <a:lnTo>
                      <a:pt x="39" y="245"/>
                    </a:lnTo>
                    <a:lnTo>
                      <a:pt x="49" y="224"/>
                    </a:lnTo>
                    <a:lnTo>
                      <a:pt x="60" y="203"/>
                    </a:lnTo>
                    <a:lnTo>
                      <a:pt x="72" y="183"/>
                    </a:lnTo>
                    <a:lnTo>
                      <a:pt x="86" y="163"/>
                    </a:lnTo>
                    <a:lnTo>
                      <a:pt x="100" y="144"/>
                    </a:lnTo>
                    <a:lnTo>
                      <a:pt x="115" y="126"/>
                    </a:lnTo>
                    <a:lnTo>
                      <a:pt x="131" y="109"/>
                    </a:lnTo>
                    <a:lnTo>
                      <a:pt x="131" y="109"/>
                    </a:lnTo>
                    <a:lnTo>
                      <a:pt x="149" y="92"/>
                    </a:lnTo>
                    <a:lnTo>
                      <a:pt x="168" y="77"/>
                    </a:lnTo>
                    <a:lnTo>
                      <a:pt x="188" y="62"/>
                    </a:lnTo>
                    <a:lnTo>
                      <a:pt x="208" y="49"/>
                    </a:lnTo>
                    <a:lnTo>
                      <a:pt x="229" y="38"/>
                    </a:lnTo>
                    <a:lnTo>
                      <a:pt x="250" y="28"/>
                    </a:lnTo>
                    <a:lnTo>
                      <a:pt x="272" y="20"/>
                    </a:lnTo>
                    <a:lnTo>
                      <a:pt x="294" y="12"/>
                    </a:lnTo>
                    <a:lnTo>
                      <a:pt x="317" y="7"/>
                    </a:lnTo>
                    <a:lnTo>
                      <a:pt x="340" y="3"/>
                    </a:lnTo>
                    <a:lnTo>
                      <a:pt x="363" y="1"/>
                    </a:lnTo>
                    <a:lnTo>
                      <a:pt x="387" y="0"/>
                    </a:lnTo>
                    <a:lnTo>
                      <a:pt x="387" y="0"/>
                    </a:lnTo>
                    <a:lnTo>
                      <a:pt x="409" y="1"/>
                    </a:lnTo>
                    <a:lnTo>
                      <a:pt x="431" y="3"/>
                    </a:lnTo>
                    <a:lnTo>
                      <a:pt x="453" y="6"/>
                    </a:lnTo>
                    <a:lnTo>
                      <a:pt x="475" y="11"/>
                    </a:lnTo>
                    <a:lnTo>
                      <a:pt x="497" y="17"/>
                    </a:lnTo>
                    <a:lnTo>
                      <a:pt x="519" y="25"/>
                    </a:lnTo>
                    <a:lnTo>
                      <a:pt x="540" y="33"/>
                    </a:lnTo>
                    <a:lnTo>
                      <a:pt x="560" y="43"/>
                    </a:lnTo>
                    <a:lnTo>
                      <a:pt x="581" y="54"/>
                    </a:lnTo>
                    <a:lnTo>
                      <a:pt x="601" y="66"/>
                    </a:lnTo>
                    <a:lnTo>
                      <a:pt x="620" y="80"/>
                    </a:lnTo>
                    <a:lnTo>
                      <a:pt x="640" y="94"/>
                    </a:lnTo>
                    <a:lnTo>
                      <a:pt x="658" y="110"/>
                    </a:lnTo>
                    <a:lnTo>
                      <a:pt x="676" y="126"/>
                    </a:lnTo>
                    <a:lnTo>
                      <a:pt x="676" y="126"/>
                    </a:lnTo>
                    <a:lnTo>
                      <a:pt x="693" y="145"/>
                    </a:lnTo>
                    <a:lnTo>
                      <a:pt x="710" y="164"/>
                    </a:lnTo>
                    <a:lnTo>
                      <a:pt x="725" y="184"/>
                    </a:lnTo>
                    <a:lnTo>
                      <a:pt x="739" y="205"/>
                    </a:lnTo>
                    <a:lnTo>
                      <a:pt x="752" y="226"/>
                    </a:lnTo>
                    <a:lnTo>
                      <a:pt x="763" y="248"/>
                    </a:lnTo>
                    <a:lnTo>
                      <a:pt x="773" y="270"/>
                    </a:lnTo>
                    <a:lnTo>
                      <a:pt x="783" y="293"/>
                    </a:lnTo>
                    <a:lnTo>
                      <a:pt x="790" y="316"/>
                    </a:lnTo>
                    <a:lnTo>
                      <a:pt x="797" y="338"/>
                    </a:lnTo>
                    <a:lnTo>
                      <a:pt x="802" y="362"/>
                    </a:lnTo>
                    <a:lnTo>
                      <a:pt x="805" y="385"/>
                    </a:lnTo>
                    <a:lnTo>
                      <a:pt x="808" y="409"/>
                    </a:lnTo>
                    <a:lnTo>
                      <a:pt x="808" y="432"/>
                    </a:lnTo>
                    <a:lnTo>
                      <a:pt x="808" y="432"/>
                    </a:lnTo>
                    <a:lnTo>
                      <a:pt x="808" y="455"/>
                    </a:lnTo>
                    <a:lnTo>
                      <a:pt x="806" y="477"/>
                    </a:lnTo>
                    <a:lnTo>
                      <a:pt x="804" y="498"/>
                    </a:lnTo>
                    <a:lnTo>
                      <a:pt x="799" y="519"/>
                    </a:lnTo>
                    <a:lnTo>
                      <a:pt x="795" y="539"/>
                    </a:lnTo>
                    <a:lnTo>
                      <a:pt x="789" y="559"/>
                    </a:lnTo>
                    <a:lnTo>
                      <a:pt x="782" y="578"/>
                    </a:lnTo>
                    <a:lnTo>
                      <a:pt x="774" y="596"/>
                    </a:lnTo>
                    <a:lnTo>
                      <a:pt x="765" y="614"/>
                    </a:lnTo>
                    <a:lnTo>
                      <a:pt x="755" y="631"/>
                    </a:lnTo>
                    <a:lnTo>
                      <a:pt x="744" y="647"/>
                    </a:lnTo>
                    <a:lnTo>
                      <a:pt x="733" y="663"/>
                    </a:lnTo>
                    <a:lnTo>
                      <a:pt x="720" y="678"/>
                    </a:lnTo>
                    <a:lnTo>
                      <a:pt x="706" y="693"/>
                    </a:lnTo>
                    <a:lnTo>
                      <a:pt x="693" y="706"/>
                    </a:lnTo>
                    <a:lnTo>
                      <a:pt x="677" y="719"/>
                    </a:lnTo>
                    <a:lnTo>
                      <a:pt x="662" y="731"/>
                    </a:lnTo>
                    <a:lnTo>
                      <a:pt x="645" y="742"/>
                    </a:lnTo>
                    <a:lnTo>
                      <a:pt x="628" y="753"/>
                    </a:lnTo>
                    <a:lnTo>
                      <a:pt x="610" y="762"/>
                    </a:lnTo>
                    <a:lnTo>
                      <a:pt x="591" y="770"/>
                    </a:lnTo>
                    <a:lnTo>
                      <a:pt x="572" y="778"/>
                    </a:lnTo>
                    <a:lnTo>
                      <a:pt x="551" y="784"/>
                    </a:lnTo>
                    <a:lnTo>
                      <a:pt x="531" y="790"/>
                    </a:lnTo>
                    <a:lnTo>
                      <a:pt x="509" y="795"/>
                    </a:lnTo>
                    <a:lnTo>
                      <a:pt x="488" y="798"/>
                    </a:lnTo>
                    <a:lnTo>
                      <a:pt x="465" y="801"/>
                    </a:lnTo>
                    <a:lnTo>
                      <a:pt x="443" y="802"/>
                    </a:lnTo>
                    <a:lnTo>
                      <a:pt x="419" y="804"/>
                    </a:lnTo>
                    <a:lnTo>
                      <a:pt x="419" y="804"/>
                    </a:lnTo>
                    <a:lnTo>
                      <a:pt x="394" y="802"/>
                    </a:lnTo>
                    <a:lnTo>
                      <a:pt x="370" y="801"/>
                    </a:lnTo>
                    <a:lnTo>
                      <a:pt x="346" y="798"/>
                    </a:lnTo>
                    <a:lnTo>
                      <a:pt x="323" y="794"/>
                    </a:lnTo>
                    <a:lnTo>
                      <a:pt x="300" y="789"/>
                    </a:lnTo>
                    <a:lnTo>
                      <a:pt x="277" y="782"/>
                    </a:lnTo>
                    <a:lnTo>
                      <a:pt x="255" y="775"/>
                    </a:lnTo>
                    <a:lnTo>
                      <a:pt x="233" y="767"/>
                    </a:lnTo>
                    <a:lnTo>
                      <a:pt x="212" y="757"/>
                    </a:lnTo>
                    <a:lnTo>
                      <a:pt x="192" y="747"/>
                    </a:lnTo>
                    <a:lnTo>
                      <a:pt x="172" y="736"/>
                    </a:lnTo>
                    <a:lnTo>
                      <a:pt x="154" y="723"/>
                    </a:lnTo>
                    <a:lnTo>
                      <a:pt x="136" y="710"/>
                    </a:lnTo>
                    <a:lnTo>
                      <a:pt x="119" y="695"/>
                    </a:lnTo>
                    <a:lnTo>
                      <a:pt x="102" y="680"/>
                    </a:lnTo>
                    <a:lnTo>
                      <a:pt x="102" y="680"/>
                    </a:lnTo>
                    <a:lnTo>
                      <a:pt x="85" y="661"/>
                    </a:lnTo>
                    <a:lnTo>
                      <a:pt x="69" y="642"/>
                    </a:lnTo>
                    <a:lnTo>
                      <a:pt x="54" y="621"/>
                    </a:lnTo>
                    <a:lnTo>
                      <a:pt x="42" y="601"/>
                    </a:lnTo>
                    <a:lnTo>
                      <a:pt x="31" y="578"/>
                    </a:lnTo>
                    <a:lnTo>
                      <a:pt x="21" y="556"/>
                    </a:lnTo>
                    <a:lnTo>
                      <a:pt x="14" y="532"/>
                    </a:lnTo>
                    <a:lnTo>
                      <a:pt x="8" y="508"/>
                    </a:lnTo>
                    <a:lnTo>
                      <a:pt x="3" y="483"/>
                    </a:lnTo>
                    <a:lnTo>
                      <a:pt x="1" y="458"/>
                    </a:lnTo>
                    <a:lnTo>
                      <a:pt x="0" y="432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66" name="Freeform 6"/>
              <p:cNvSpPr>
                <a:spLocks noChangeAspect="1"/>
              </p:cNvSpPr>
              <p:nvPr/>
            </p:nvSpPr>
            <p:spPr bwMode="auto">
              <a:xfrm>
                <a:off x="169" y="1341"/>
                <a:ext cx="778" cy="773"/>
              </a:xfrm>
              <a:custGeom>
                <a:avLst/>
                <a:gdLst>
                  <a:gd name="T0" fmla="*/ 427 w 778"/>
                  <a:gd name="T1" fmla="*/ 773 h 773"/>
                  <a:gd name="T2" fmla="*/ 471 w 778"/>
                  <a:gd name="T3" fmla="*/ 768 h 773"/>
                  <a:gd name="T4" fmla="*/ 513 w 778"/>
                  <a:gd name="T5" fmla="*/ 760 h 773"/>
                  <a:gd name="T6" fmla="*/ 553 w 778"/>
                  <a:gd name="T7" fmla="*/ 748 h 773"/>
                  <a:gd name="T8" fmla="*/ 591 w 778"/>
                  <a:gd name="T9" fmla="*/ 732 h 773"/>
                  <a:gd name="T10" fmla="*/ 625 w 778"/>
                  <a:gd name="T11" fmla="*/ 712 h 773"/>
                  <a:gd name="T12" fmla="*/ 657 w 778"/>
                  <a:gd name="T13" fmla="*/ 689 h 773"/>
                  <a:gd name="T14" fmla="*/ 686 w 778"/>
                  <a:gd name="T15" fmla="*/ 662 h 773"/>
                  <a:gd name="T16" fmla="*/ 711 w 778"/>
                  <a:gd name="T17" fmla="*/ 632 h 773"/>
                  <a:gd name="T18" fmla="*/ 732 w 778"/>
                  <a:gd name="T19" fmla="*/ 599 h 773"/>
                  <a:gd name="T20" fmla="*/ 750 w 778"/>
                  <a:gd name="T21" fmla="*/ 564 h 773"/>
                  <a:gd name="T22" fmla="*/ 764 w 778"/>
                  <a:gd name="T23" fmla="*/ 525 h 773"/>
                  <a:gd name="T24" fmla="*/ 773 w 778"/>
                  <a:gd name="T25" fmla="*/ 484 h 773"/>
                  <a:gd name="T26" fmla="*/ 778 w 778"/>
                  <a:gd name="T27" fmla="*/ 440 h 773"/>
                  <a:gd name="T28" fmla="*/ 778 w 778"/>
                  <a:gd name="T29" fmla="*/ 417 h 773"/>
                  <a:gd name="T30" fmla="*/ 776 w 778"/>
                  <a:gd name="T31" fmla="*/ 376 h 773"/>
                  <a:gd name="T32" fmla="*/ 769 w 778"/>
                  <a:gd name="T33" fmla="*/ 336 h 773"/>
                  <a:gd name="T34" fmla="*/ 758 w 778"/>
                  <a:gd name="T35" fmla="*/ 296 h 773"/>
                  <a:gd name="T36" fmla="*/ 743 w 778"/>
                  <a:gd name="T37" fmla="*/ 257 h 773"/>
                  <a:gd name="T38" fmla="*/ 724 w 778"/>
                  <a:gd name="T39" fmla="*/ 220 h 773"/>
                  <a:gd name="T40" fmla="*/ 702 w 778"/>
                  <a:gd name="T41" fmla="*/ 185 h 773"/>
                  <a:gd name="T42" fmla="*/ 677 w 778"/>
                  <a:gd name="T43" fmla="*/ 151 h 773"/>
                  <a:gd name="T44" fmla="*/ 648 w 778"/>
                  <a:gd name="T45" fmla="*/ 121 h 773"/>
                  <a:gd name="T46" fmla="*/ 618 w 778"/>
                  <a:gd name="T47" fmla="*/ 93 h 773"/>
                  <a:gd name="T48" fmla="*/ 584 w 778"/>
                  <a:gd name="T49" fmla="*/ 68 h 773"/>
                  <a:gd name="T50" fmla="*/ 549 w 778"/>
                  <a:gd name="T51" fmla="*/ 47 h 773"/>
                  <a:gd name="T52" fmla="*/ 512 w 778"/>
                  <a:gd name="T53" fmla="*/ 29 h 773"/>
                  <a:gd name="T54" fmla="*/ 473 w 778"/>
                  <a:gd name="T55" fmla="*/ 15 h 773"/>
                  <a:gd name="T56" fmla="*/ 433 w 778"/>
                  <a:gd name="T57" fmla="*/ 6 h 773"/>
                  <a:gd name="T58" fmla="*/ 393 w 778"/>
                  <a:gd name="T59" fmla="*/ 1 h 773"/>
                  <a:gd name="T60" fmla="*/ 372 w 778"/>
                  <a:gd name="T61" fmla="*/ 0 h 773"/>
                  <a:gd name="T62" fmla="*/ 330 w 778"/>
                  <a:gd name="T63" fmla="*/ 3 h 773"/>
                  <a:gd name="T64" fmla="*/ 290 w 778"/>
                  <a:gd name="T65" fmla="*/ 11 h 773"/>
                  <a:gd name="T66" fmla="*/ 251 w 778"/>
                  <a:gd name="T67" fmla="*/ 23 h 773"/>
                  <a:gd name="T68" fmla="*/ 214 w 778"/>
                  <a:gd name="T69" fmla="*/ 40 h 773"/>
                  <a:gd name="T70" fmla="*/ 180 w 778"/>
                  <a:gd name="T71" fmla="*/ 61 h 773"/>
                  <a:gd name="T72" fmla="*/ 148 w 778"/>
                  <a:gd name="T73" fmla="*/ 85 h 773"/>
                  <a:gd name="T74" fmla="*/ 119 w 778"/>
                  <a:gd name="T75" fmla="*/ 113 h 773"/>
                  <a:gd name="T76" fmla="*/ 93 w 778"/>
                  <a:gd name="T77" fmla="*/ 144 h 773"/>
                  <a:gd name="T78" fmla="*/ 69 w 778"/>
                  <a:gd name="T79" fmla="*/ 178 h 773"/>
                  <a:gd name="T80" fmla="*/ 49 w 778"/>
                  <a:gd name="T81" fmla="*/ 214 h 773"/>
                  <a:gd name="T82" fmla="*/ 32 w 778"/>
                  <a:gd name="T83" fmla="*/ 252 h 773"/>
                  <a:gd name="T84" fmla="*/ 18 w 778"/>
                  <a:gd name="T85" fmla="*/ 292 h 773"/>
                  <a:gd name="T86" fmla="*/ 8 w 778"/>
                  <a:gd name="T87" fmla="*/ 333 h 773"/>
                  <a:gd name="T88" fmla="*/ 2 w 778"/>
                  <a:gd name="T89" fmla="*/ 375 h 773"/>
                  <a:gd name="T90" fmla="*/ 0 w 778"/>
                  <a:gd name="T91" fmla="*/ 417 h 773"/>
                  <a:gd name="T92" fmla="*/ 1 w 778"/>
                  <a:gd name="T93" fmla="*/ 440 h 773"/>
                  <a:gd name="T94" fmla="*/ 6 w 778"/>
                  <a:gd name="T95" fmla="*/ 482 h 773"/>
                  <a:gd name="T96" fmla="*/ 16 w 778"/>
                  <a:gd name="T97" fmla="*/ 522 h 773"/>
                  <a:gd name="T98" fmla="*/ 31 w 778"/>
                  <a:gd name="T99" fmla="*/ 559 h 773"/>
                  <a:gd name="T100" fmla="*/ 50 w 778"/>
                  <a:gd name="T101" fmla="*/ 594 h 773"/>
                  <a:gd name="T102" fmla="*/ 73 w 778"/>
                  <a:gd name="T103" fmla="*/ 626 h 773"/>
                  <a:gd name="T104" fmla="*/ 99 w 778"/>
                  <a:gd name="T105" fmla="*/ 655 h 773"/>
                  <a:gd name="T106" fmla="*/ 129 w 778"/>
                  <a:gd name="T107" fmla="*/ 682 h 773"/>
                  <a:gd name="T108" fmla="*/ 162 w 778"/>
                  <a:gd name="T109" fmla="*/ 705 h 773"/>
                  <a:gd name="T110" fmla="*/ 198 w 778"/>
                  <a:gd name="T111" fmla="*/ 725 h 773"/>
                  <a:gd name="T112" fmla="*/ 235 w 778"/>
                  <a:gd name="T113" fmla="*/ 742 h 773"/>
                  <a:gd name="T114" fmla="*/ 275 w 778"/>
                  <a:gd name="T115" fmla="*/ 756 h 773"/>
                  <a:gd name="T116" fmla="*/ 317 w 778"/>
                  <a:gd name="T117" fmla="*/ 765 h 773"/>
                  <a:gd name="T118" fmla="*/ 360 w 778"/>
                  <a:gd name="T119" fmla="*/ 771 h 773"/>
                  <a:gd name="T120" fmla="*/ 404 w 778"/>
                  <a:gd name="T121" fmla="*/ 77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78" h="773">
                    <a:moveTo>
                      <a:pt x="404" y="773"/>
                    </a:moveTo>
                    <a:lnTo>
                      <a:pt x="427" y="773"/>
                    </a:lnTo>
                    <a:lnTo>
                      <a:pt x="449" y="771"/>
                    </a:lnTo>
                    <a:lnTo>
                      <a:pt x="471" y="768"/>
                    </a:lnTo>
                    <a:lnTo>
                      <a:pt x="492" y="765"/>
                    </a:lnTo>
                    <a:lnTo>
                      <a:pt x="513" y="760"/>
                    </a:lnTo>
                    <a:lnTo>
                      <a:pt x="533" y="754"/>
                    </a:lnTo>
                    <a:lnTo>
                      <a:pt x="553" y="748"/>
                    </a:lnTo>
                    <a:lnTo>
                      <a:pt x="572" y="740"/>
                    </a:lnTo>
                    <a:lnTo>
                      <a:pt x="591" y="732"/>
                    </a:lnTo>
                    <a:lnTo>
                      <a:pt x="608" y="722"/>
                    </a:lnTo>
                    <a:lnTo>
                      <a:pt x="625" y="712"/>
                    </a:lnTo>
                    <a:lnTo>
                      <a:pt x="642" y="700"/>
                    </a:lnTo>
                    <a:lnTo>
                      <a:pt x="657" y="689"/>
                    </a:lnTo>
                    <a:lnTo>
                      <a:pt x="672" y="675"/>
                    </a:lnTo>
                    <a:lnTo>
                      <a:pt x="686" y="662"/>
                    </a:lnTo>
                    <a:lnTo>
                      <a:pt x="698" y="647"/>
                    </a:lnTo>
                    <a:lnTo>
                      <a:pt x="711" y="632"/>
                    </a:lnTo>
                    <a:lnTo>
                      <a:pt x="722" y="616"/>
                    </a:lnTo>
                    <a:lnTo>
                      <a:pt x="732" y="599"/>
                    </a:lnTo>
                    <a:lnTo>
                      <a:pt x="741" y="582"/>
                    </a:lnTo>
                    <a:lnTo>
                      <a:pt x="750" y="564"/>
                    </a:lnTo>
                    <a:lnTo>
                      <a:pt x="757" y="545"/>
                    </a:lnTo>
                    <a:lnTo>
                      <a:pt x="764" y="525"/>
                    </a:lnTo>
                    <a:lnTo>
                      <a:pt x="768" y="505"/>
                    </a:lnTo>
                    <a:lnTo>
                      <a:pt x="773" y="484"/>
                    </a:lnTo>
                    <a:lnTo>
                      <a:pt x="776" y="463"/>
                    </a:lnTo>
                    <a:lnTo>
                      <a:pt x="778" y="440"/>
                    </a:lnTo>
                    <a:lnTo>
                      <a:pt x="778" y="417"/>
                    </a:lnTo>
                    <a:lnTo>
                      <a:pt x="778" y="417"/>
                    </a:lnTo>
                    <a:lnTo>
                      <a:pt x="778" y="397"/>
                    </a:lnTo>
                    <a:lnTo>
                      <a:pt x="776" y="376"/>
                    </a:lnTo>
                    <a:lnTo>
                      <a:pt x="773" y="356"/>
                    </a:lnTo>
                    <a:lnTo>
                      <a:pt x="769" y="336"/>
                    </a:lnTo>
                    <a:lnTo>
                      <a:pt x="764" y="315"/>
                    </a:lnTo>
                    <a:lnTo>
                      <a:pt x="758" y="296"/>
                    </a:lnTo>
                    <a:lnTo>
                      <a:pt x="751" y="276"/>
                    </a:lnTo>
                    <a:lnTo>
                      <a:pt x="743" y="257"/>
                    </a:lnTo>
                    <a:lnTo>
                      <a:pt x="734" y="238"/>
                    </a:lnTo>
                    <a:lnTo>
                      <a:pt x="724" y="220"/>
                    </a:lnTo>
                    <a:lnTo>
                      <a:pt x="713" y="202"/>
                    </a:lnTo>
                    <a:lnTo>
                      <a:pt x="702" y="185"/>
                    </a:lnTo>
                    <a:lnTo>
                      <a:pt x="689" y="168"/>
                    </a:lnTo>
                    <a:lnTo>
                      <a:pt x="677" y="151"/>
                    </a:lnTo>
                    <a:lnTo>
                      <a:pt x="663" y="136"/>
                    </a:lnTo>
                    <a:lnTo>
                      <a:pt x="648" y="121"/>
                    </a:lnTo>
                    <a:lnTo>
                      <a:pt x="633" y="107"/>
                    </a:lnTo>
                    <a:lnTo>
                      <a:pt x="618" y="93"/>
                    </a:lnTo>
                    <a:lnTo>
                      <a:pt x="601" y="80"/>
                    </a:lnTo>
                    <a:lnTo>
                      <a:pt x="584" y="68"/>
                    </a:lnTo>
                    <a:lnTo>
                      <a:pt x="567" y="57"/>
                    </a:lnTo>
                    <a:lnTo>
                      <a:pt x="549" y="47"/>
                    </a:lnTo>
                    <a:lnTo>
                      <a:pt x="531" y="37"/>
                    </a:lnTo>
                    <a:lnTo>
                      <a:pt x="512" y="29"/>
                    </a:lnTo>
                    <a:lnTo>
                      <a:pt x="493" y="22"/>
                    </a:lnTo>
                    <a:lnTo>
                      <a:pt x="473" y="15"/>
                    </a:lnTo>
                    <a:lnTo>
                      <a:pt x="454" y="10"/>
                    </a:lnTo>
                    <a:lnTo>
                      <a:pt x="433" y="6"/>
                    </a:lnTo>
                    <a:lnTo>
                      <a:pt x="413" y="3"/>
                    </a:lnTo>
                    <a:lnTo>
                      <a:pt x="393" y="1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51" y="1"/>
                    </a:lnTo>
                    <a:lnTo>
                      <a:pt x="330" y="3"/>
                    </a:lnTo>
                    <a:lnTo>
                      <a:pt x="309" y="6"/>
                    </a:lnTo>
                    <a:lnTo>
                      <a:pt x="290" y="11"/>
                    </a:lnTo>
                    <a:lnTo>
                      <a:pt x="270" y="16"/>
                    </a:lnTo>
                    <a:lnTo>
                      <a:pt x="251" y="23"/>
                    </a:lnTo>
                    <a:lnTo>
                      <a:pt x="232" y="31"/>
                    </a:lnTo>
                    <a:lnTo>
                      <a:pt x="214" y="40"/>
                    </a:lnTo>
                    <a:lnTo>
                      <a:pt x="197" y="50"/>
                    </a:lnTo>
                    <a:lnTo>
                      <a:pt x="180" y="61"/>
                    </a:lnTo>
                    <a:lnTo>
                      <a:pt x="164" y="72"/>
                    </a:lnTo>
                    <a:lnTo>
                      <a:pt x="148" y="85"/>
                    </a:lnTo>
                    <a:lnTo>
                      <a:pt x="133" y="99"/>
                    </a:lnTo>
                    <a:lnTo>
                      <a:pt x="119" y="113"/>
                    </a:lnTo>
                    <a:lnTo>
                      <a:pt x="105" y="128"/>
                    </a:lnTo>
                    <a:lnTo>
                      <a:pt x="93" y="144"/>
                    </a:lnTo>
                    <a:lnTo>
                      <a:pt x="80" y="161"/>
                    </a:lnTo>
                    <a:lnTo>
                      <a:pt x="69" y="178"/>
                    </a:lnTo>
                    <a:lnTo>
                      <a:pt x="59" y="195"/>
                    </a:lnTo>
                    <a:lnTo>
                      <a:pt x="49" y="214"/>
                    </a:lnTo>
                    <a:lnTo>
                      <a:pt x="40" y="233"/>
                    </a:lnTo>
                    <a:lnTo>
                      <a:pt x="32" y="252"/>
                    </a:lnTo>
                    <a:lnTo>
                      <a:pt x="25" y="271"/>
                    </a:lnTo>
                    <a:lnTo>
                      <a:pt x="18" y="292"/>
                    </a:lnTo>
                    <a:lnTo>
                      <a:pt x="13" y="312"/>
                    </a:lnTo>
                    <a:lnTo>
                      <a:pt x="8" y="333"/>
                    </a:lnTo>
                    <a:lnTo>
                      <a:pt x="5" y="354"/>
                    </a:lnTo>
                    <a:lnTo>
                      <a:pt x="2" y="375"/>
                    </a:lnTo>
                    <a:lnTo>
                      <a:pt x="1" y="396"/>
                    </a:lnTo>
                    <a:lnTo>
                      <a:pt x="0" y="417"/>
                    </a:lnTo>
                    <a:lnTo>
                      <a:pt x="0" y="417"/>
                    </a:lnTo>
                    <a:lnTo>
                      <a:pt x="1" y="440"/>
                    </a:lnTo>
                    <a:lnTo>
                      <a:pt x="3" y="461"/>
                    </a:lnTo>
                    <a:lnTo>
                      <a:pt x="6" y="482"/>
                    </a:lnTo>
                    <a:lnTo>
                      <a:pt x="11" y="502"/>
                    </a:lnTo>
                    <a:lnTo>
                      <a:pt x="16" y="522"/>
                    </a:lnTo>
                    <a:lnTo>
                      <a:pt x="23" y="541"/>
                    </a:lnTo>
                    <a:lnTo>
                      <a:pt x="31" y="559"/>
                    </a:lnTo>
                    <a:lnTo>
                      <a:pt x="40" y="577"/>
                    </a:lnTo>
                    <a:lnTo>
                      <a:pt x="50" y="594"/>
                    </a:lnTo>
                    <a:lnTo>
                      <a:pt x="61" y="610"/>
                    </a:lnTo>
                    <a:lnTo>
                      <a:pt x="73" y="626"/>
                    </a:lnTo>
                    <a:lnTo>
                      <a:pt x="86" y="641"/>
                    </a:lnTo>
                    <a:lnTo>
                      <a:pt x="99" y="655"/>
                    </a:lnTo>
                    <a:lnTo>
                      <a:pt x="114" y="669"/>
                    </a:lnTo>
                    <a:lnTo>
                      <a:pt x="129" y="682"/>
                    </a:lnTo>
                    <a:lnTo>
                      <a:pt x="145" y="694"/>
                    </a:lnTo>
                    <a:lnTo>
                      <a:pt x="162" y="705"/>
                    </a:lnTo>
                    <a:lnTo>
                      <a:pt x="180" y="716"/>
                    </a:lnTo>
                    <a:lnTo>
                      <a:pt x="198" y="725"/>
                    </a:lnTo>
                    <a:lnTo>
                      <a:pt x="216" y="734"/>
                    </a:lnTo>
                    <a:lnTo>
                      <a:pt x="235" y="742"/>
                    </a:lnTo>
                    <a:lnTo>
                      <a:pt x="255" y="749"/>
                    </a:lnTo>
                    <a:lnTo>
                      <a:pt x="275" y="756"/>
                    </a:lnTo>
                    <a:lnTo>
                      <a:pt x="296" y="761"/>
                    </a:lnTo>
                    <a:lnTo>
                      <a:pt x="317" y="765"/>
                    </a:lnTo>
                    <a:lnTo>
                      <a:pt x="338" y="768"/>
                    </a:lnTo>
                    <a:lnTo>
                      <a:pt x="360" y="771"/>
                    </a:lnTo>
                    <a:lnTo>
                      <a:pt x="382" y="773"/>
                    </a:lnTo>
                    <a:lnTo>
                      <a:pt x="404" y="773"/>
                    </a:lnTo>
                    <a:lnTo>
                      <a:pt x="404" y="773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367" name="Group 7"/>
            <p:cNvGrpSpPr>
              <a:grpSpLocks noChangeAspect="1"/>
            </p:cNvGrpSpPr>
            <p:nvPr/>
          </p:nvGrpSpPr>
          <p:grpSpPr bwMode="auto">
            <a:xfrm>
              <a:off x="232" y="1481"/>
              <a:ext cx="485" cy="504"/>
              <a:chOff x="232" y="1481"/>
              <a:chExt cx="485" cy="504"/>
            </a:xfrm>
          </p:grpSpPr>
          <p:sp>
            <p:nvSpPr>
              <p:cNvPr id="271368" name="Freeform 8"/>
              <p:cNvSpPr>
                <a:spLocks noChangeAspect="1"/>
              </p:cNvSpPr>
              <p:nvPr/>
            </p:nvSpPr>
            <p:spPr bwMode="auto">
              <a:xfrm>
                <a:off x="250" y="1498"/>
                <a:ext cx="450" cy="469"/>
              </a:xfrm>
              <a:custGeom>
                <a:avLst/>
                <a:gdLst>
                  <a:gd name="T0" fmla="*/ 244 w 450"/>
                  <a:gd name="T1" fmla="*/ 468 h 469"/>
                  <a:gd name="T2" fmla="*/ 292 w 450"/>
                  <a:gd name="T3" fmla="*/ 460 h 469"/>
                  <a:gd name="T4" fmla="*/ 334 w 450"/>
                  <a:gd name="T5" fmla="*/ 445 h 469"/>
                  <a:gd name="T6" fmla="*/ 370 w 450"/>
                  <a:gd name="T7" fmla="*/ 423 h 469"/>
                  <a:gd name="T8" fmla="*/ 399 w 450"/>
                  <a:gd name="T9" fmla="*/ 395 h 469"/>
                  <a:gd name="T10" fmla="*/ 421 w 450"/>
                  <a:gd name="T11" fmla="*/ 363 h 469"/>
                  <a:gd name="T12" fmla="*/ 437 w 450"/>
                  <a:gd name="T13" fmla="*/ 326 h 469"/>
                  <a:gd name="T14" fmla="*/ 446 w 450"/>
                  <a:gd name="T15" fmla="*/ 285 h 469"/>
                  <a:gd name="T16" fmla="*/ 450 w 450"/>
                  <a:gd name="T17" fmla="*/ 241 h 469"/>
                  <a:gd name="T18" fmla="*/ 449 w 450"/>
                  <a:gd name="T19" fmla="*/ 219 h 469"/>
                  <a:gd name="T20" fmla="*/ 441 w 450"/>
                  <a:gd name="T21" fmla="*/ 175 h 469"/>
                  <a:gd name="T22" fmla="*/ 426 w 450"/>
                  <a:gd name="T23" fmla="*/ 135 h 469"/>
                  <a:gd name="T24" fmla="*/ 404 w 450"/>
                  <a:gd name="T25" fmla="*/ 98 h 469"/>
                  <a:gd name="T26" fmla="*/ 378 w 450"/>
                  <a:gd name="T27" fmla="*/ 65 h 469"/>
                  <a:gd name="T28" fmla="*/ 347 w 450"/>
                  <a:gd name="T29" fmla="*/ 38 h 469"/>
                  <a:gd name="T30" fmla="*/ 311 w 450"/>
                  <a:gd name="T31" fmla="*/ 18 h 469"/>
                  <a:gd name="T32" fmla="*/ 272 w 450"/>
                  <a:gd name="T33" fmla="*/ 5 h 469"/>
                  <a:gd name="T34" fmla="*/ 231 w 450"/>
                  <a:gd name="T35" fmla="*/ 0 h 469"/>
                  <a:gd name="T36" fmla="*/ 210 w 450"/>
                  <a:gd name="T37" fmla="*/ 1 h 469"/>
                  <a:gd name="T38" fmla="*/ 169 w 450"/>
                  <a:gd name="T39" fmla="*/ 10 h 469"/>
                  <a:gd name="T40" fmla="*/ 130 w 450"/>
                  <a:gd name="T41" fmla="*/ 27 h 469"/>
                  <a:gd name="T42" fmla="*/ 94 w 450"/>
                  <a:gd name="T43" fmla="*/ 51 h 469"/>
                  <a:gd name="T44" fmla="*/ 63 w 450"/>
                  <a:gd name="T45" fmla="*/ 80 h 469"/>
                  <a:gd name="T46" fmla="*/ 37 w 450"/>
                  <a:gd name="T47" fmla="*/ 115 h 469"/>
                  <a:gd name="T48" fmla="*/ 17 w 450"/>
                  <a:gd name="T49" fmla="*/ 154 h 469"/>
                  <a:gd name="T50" fmla="*/ 4 w 450"/>
                  <a:gd name="T51" fmla="*/ 196 h 469"/>
                  <a:gd name="T52" fmla="*/ 0 w 450"/>
                  <a:gd name="T53" fmla="*/ 240 h 469"/>
                  <a:gd name="T54" fmla="*/ 1 w 450"/>
                  <a:gd name="T55" fmla="*/ 263 h 469"/>
                  <a:gd name="T56" fmla="*/ 9 w 450"/>
                  <a:gd name="T57" fmla="*/ 308 h 469"/>
                  <a:gd name="T58" fmla="*/ 26 w 450"/>
                  <a:gd name="T59" fmla="*/ 350 h 469"/>
                  <a:gd name="T60" fmla="*/ 50 w 450"/>
                  <a:gd name="T61" fmla="*/ 386 h 469"/>
                  <a:gd name="T62" fmla="*/ 79 w 450"/>
                  <a:gd name="T63" fmla="*/ 418 h 469"/>
                  <a:gd name="T64" fmla="*/ 114 w 450"/>
                  <a:gd name="T65" fmla="*/ 441 h 469"/>
                  <a:gd name="T66" fmla="*/ 153 w 450"/>
                  <a:gd name="T67" fmla="*/ 459 h 469"/>
                  <a:gd name="T68" fmla="*/ 195 w 450"/>
                  <a:gd name="T69" fmla="*/ 468 h 469"/>
                  <a:gd name="T70" fmla="*/ 218 w 450"/>
                  <a:gd name="T71" fmla="*/ 4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0" h="469">
                    <a:moveTo>
                      <a:pt x="218" y="469"/>
                    </a:moveTo>
                    <a:lnTo>
                      <a:pt x="244" y="468"/>
                    </a:lnTo>
                    <a:lnTo>
                      <a:pt x="269" y="465"/>
                    </a:lnTo>
                    <a:lnTo>
                      <a:pt x="292" y="460"/>
                    </a:lnTo>
                    <a:lnTo>
                      <a:pt x="314" y="453"/>
                    </a:lnTo>
                    <a:lnTo>
                      <a:pt x="334" y="445"/>
                    </a:lnTo>
                    <a:lnTo>
                      <a:pt x="353" y="435"/>
                    </a:lnTo>
                    <a:lnTo>
                      <a:pt x="370" y="423"/>
                    </a:lnTo>
                    <a:lnTo>
                      <a:pt x="385" y="410"/>
                    </a:lnTo>
                    <a:lnTo>
                      <a:pt x="399" y="395"/>
                    </a:lnTo>
                    <a:lnTo>
                      <a:pt x="410" y="380"/>
                    </a:lnTo>
                    <a:lnTo>
                      <a:pt x="421" y="363"/>
                    </a:lnTo>
                    <a:lnTo>
                      <a:pt x="429" y="345"/>
                    </a:lnTo>
                    <a:lnTo>
                      <a:pt x="437" y="326"/>
                    </a:lnTo>
                    <a:lnTo>
                      <a:pt x="442" y="306"/>
                    </a:lnTo>
                    <a:lnTo>
                      <a:pt x="446" y="285"/>
                    </a:lnTo>
                    <a:lnTo>
                      <a:pt x="449" y="263"/>
                    </a:lnTo>
                    <a:lnTo>
                      <a:pt x="450" y="241"/>
                    </a:lnTo>
                    <a:lnTo>
                      <a:pt x="450" y="241"/>
                    </a:lnTo>
                    <a:lnTo>
                      <a:pt x="449" y="219"/>
                    </a:lnTo>
                    <a:lnTo>
                      <a:pt x="445" y="197"/>
                    </a:lnTo>
                    <a:lnTo>
                      <a:pt x="441" y="175"/>
                    </a:lnTo>
                    <a:lnTo>
                      <a:pt x="434" y="155"/>
                    </a:lnTo>
                    <a:lnTo>
                      <a:pt x="426" y="135"/>
                    </a:lnTo>
                    <a:lnTo>
                      <a:pt x="416" y="116"/>
                    </a:lnTo>
                    <a:lnTo>
                      <a:pt x="404" y="98"/>
                    </a:lnTo>
                    <a:lnTo>
                      <a:pt x="392" y="81"/>
                    </a:lnTo>
                    <a:lnTo>
                      <a:pt x="378" y="65"/>
                    </a:lnTo>
                    <a:lnTo>
                      <a:pt x="363" y="51"/>
                    </a:lnTo>
                    <a:lnTo>
                      <a:pt x="347" y="38"/>
                    </a:lnTo>
                    <a:lnTo>
                      <a:pt x="329" y="27"/>
                    </a:lnTo>
                    <a:lnTo>
                      <a:pt x="311" y="18"/>
                    </a:lnTo>
                    <a:lnTo>
                      <a:pt x="292" y="10"/>
                    </a:lnTo>
                    <a:lnTo>
                      <a:pt x="272" y="5"/>
                    </a:lnTo>
                    <a:lnTo>
                      <a:pt x="252" y="1"/>
                    </a:lnTo>
                    <a:lnTo>
                      <a:pt x="231" y="0"/>
                    </a:lnTo>
                    <a:lnTo>
                      <a:pt x="231" y="0"/>
                    </a:lnTo>
                    <a:lnTo>
                      <a:pt x="210" y="1"/>
                    </a:lnTo>
                    <a:lnTo>
                      <a:pt x="189" y="5"/>
                    </a:lnTo>
                    <a:lnTo>
                      <a:pt x="169" y="10"/>
                    </a:lnTo>
                    <a:lnTo>
                      <a:pt x="149" y="18"/>
                    </a:lnTo>
                    <a:lnTo>
                      <a:pt x="130" y="27"/>
                    </a:lnTo>
                    <a:lnTo>
                      <a:pt x="111" y="38"/>
                    </a:lnTo>
                    <a:lnTo>
                      <a:pt x="94" y="51"/>
                    </a:lnTo>
                    <a:lnTo>
                      <a:pt x="78" y="64"/>
                    </a:lnTo>
                    <a:lnTo>
                      <a:pt x="63" y="80"/>
                    </a:lnTo>
                    <a:lnTo>
                      <a:pt x="49" y="97"/>
                    </a:lnTo>
                    <a:lnTo>
                      <a:pt x="37" y="115"/>
                    </a:lnTo>
                    <a:lnTo>
                      <a:pt x="26" y="134"/>
                    </a:lnTo>
                    <a:lnTo>
                      <a:pt x="17" y="154"/>
                    </a:lnTo>
                    <a:lnTo>
                      <a:pt x="10" y="174"/>
                    </a:lnTo>
                    <a:lnTo>
                      <a:pt x="4" y="196"/>
                    </a:lnTo>
                    <a:lnTo>
                      <a:pt x="1" y="217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1" y="263"/>
                    </a:lnTo>
                    <a:lnTo>
                      <a:pt x="4" y="286"/>
                    </a:lnTo>
                    <a:lnTo>
                      <a:pt x="9" y="308"/>
                    </a:lnTo>
                    <a:lnTo>
                      <a:pt x="17" y="329"/>
                    </a:lnTo>
                    <a:lnTo>
                      <a:pt x="26" y="350"/>
                    </a:lnTo>
                    <a:lnTo>
                      <a:pt x="37" y="368"/>
                    </a:lnTo>
                    <a:lnTo>
                      <a:pt x="50" y="386"/>
                    </a:lnTo>
                    <a:lnTo>
                      <a:pt x="64" y="403"/>
                    </a:lnTo>
                    <a:lnTo>
                      <a:pt x="79" y="418"/>
                    </a:lnTo>
                    <a:lnTo>
                      <a:pt x="96" y="430"/>
                    </a:lnTo>
                    <a:lnTo>
                      <a:pt x="114" y="441"/>
                    </a:lnTo>
                    <a:lnTo>
                      <a:pt x="133" y="452"/>
                    </a:lnTo>
                    <a:lnTo>
                      <a:pt x="153" y="459"/>
                    </a:lnTo>
                    <a:lnTo>
                      <a:pt x="173" y="465"/>
                    </a:lnTo>
                    <a:lnTo>
                      <a:pt x="195" y="468"/>
                    </a:lnTo>
                    <a:lnTo>
                      <a:pt x="218" y="469"/>
                    </a:lnTo>
                    <a:lnTo>
                      <a:pt x="218" y="469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1369" name="Group 9"/>
              <p:cNvGrpSpPr>
                <a:grpSpLocks noChangeAspect="1"/>
              </p:cNvGrpSpPr>
              <p:nvPr/>
            </p:nvGrpSpPr>
            <p:grpSpPr bwMode="auto">
              <a:xfrm>
                <a:off x="232" y="1481"/>
                <a:ext cx="485" cy="504"/>
                <a:chOff x="232" y="1481"/>
                <a:chExt cx="485" cy="504"/>
              </a:xfrm>
            </p:grpSpPr>
            <p:sp>
              <p:nvSpPr>
                <p:cNvPr id="271370" name="Freeform 10"/>
                <p:cNvSpPr>
                  <a:spLocks noChangeAspect="1"/>
                </p:cNvSpPr>
                <p:nvPr/>
              </p:nvSpPr>
              <p:spPr bwMode="auto">
                <a:xfrm>
                  <a:off x="262" y="1516"/>
                  <a:ext cx="122" cy="126"/>
                </a:xfrm>
                <a:custGeom>
                  <a:avLst/>
                  <a:gdLst>
                    <a:gd name="T0" fmla="*/ 94 w 122"/>
                    <a:gd name="T1" fmla="*/ 2 h 126"/>
                    <a:gd name="T2" fmla="*/ 72 w 122"/>
                    <a:gd name="T3" fmla="*/ 18 h 126"/>
                    <a:gd name="T4" fmla="*/ 52 w 122"/>
                    <a:gd name="T5" fmla="*/ 36 h 126"/>
                    <a:gd name="T6" fmla="*/ 33 w 122"/>
                    <a:gd name="T7" fmla="*/ 55 h 126"/>
                    <a:gd name="T8" fmla="*/ 17 w 122"/>
                    <a:gd name="T9" fmla="*/ 77 h 126"/>
                    <a:gd name="T10" fmla="*/ 2 w 122"/>
                    <a:gd name="T11" fmla="*/ 100 h 126"/>
                    <a:gd name="T12" fmla="*/ 2 w 122"/>
                    <a:gd name="T13" fmla="*/ 100 h 126"/>
                    <a:gd name="T14" fmla="*/ 0 w 122"/>
                    <a:gd name="T15" fmla="*/ 108 h 126"/>
                    <a:gd name="T16" fmla="*/ 1 w 122"/>
                    <a:gd name="T17" fmla="*/ 110 h 126"/>
                    <a:gd name="T18" fmla="*/ 2 w 122"/>
                    <a:gd name="T19" fmla="*/ 100 h 126"/>
                    <a:gd name="T20" fmla="*/ 2 w 122"/>
                    <a:gd name="T21" fmla="*/ 100 h 126"/>
                    <a:gd name="T22" fmla="*/ 0 w 122"/>
                    <a:gd name="T23" fmla="*/ 109 h 126"/>
                    <a:gd name="T24" fmla="*/ 3 w 122"/>
                    <a:gd name="T25" fmla="*/ 118 h 126"/>
                    <a:gd name="T26" fmla="*/ 9 w 122"/>
                    <a:gd name="T27" fmla="*/ 124 h 126"/>
                    <a:gd name="T28" fmla="*/ 9 w 122"/>
                    <a:gd name="T29" fmla="*/ 124 h 126"/>
                    <a:gd name="T30" fmla="*/ 19 w 122"/>
                    <a:gd name="T31" fmla="*/ 126 h 126"/>
                    <a:gd name="T32" fmla="*/ 27 w 122"/>
                    <a:gd name="T33" fmla="*/ 124 h 126"/>
                    <a:gd name="T34" fmla="*/ 33 w 122"/>
                    <a:gd name="T35" fmla="*/ 117 h 126"/>
                    <a:gd name="T36" fmla="*/ 33 w 122"/>
                    <a:gd name="T37" fmla="*/ 117 h 126"/>
                    <a:gd name="T38" fmla="*/ 33 w 122"/>
                    <a:gd name="T39" fmla="*/ 117 h 126"/>
                    <a:gd name="T40" fmla="*/ 33 w 122"/>
                    <a:gd name="T41" fmla="*/ 117 h 126"/>
                    <a:gd name="T42" fmla="*/ 33 w 122"/>
                    <a:gd name="T43" fmla="*/ 117 h 126"/>
                    <a:gd name="T44" fmla="*/ 49 w 122"/>
                    <a:gd name="T45" fmla="*/ 92 h 126"/>
                    <a:gd name="T46" fmla="*/ 68 w 122"/>
                    <a:gd name="T47" fmla="*/ 70 h 126"/>
                    <a:gd name="T48" fmla="*/ 90 w 122"/>
                    <a:gd name="T49" fmla="*/ 50 h 126"/>
                    <a:gd name="T50" fmla="*/ 113 w 122"/>
                    <a:gd name="T51" fmla="*/ 33 h 126"/>
                    <a:gd name="T52" fmla="*/ 113 w 122"/>
                    <a:gd name="T53" fmla="*/ 33 h 126"/>
                    <a:gd name="T54" fmla="*/ 113 w 122"/>
                    <a:gd name="T55" fmla="*/ 33 h 126"/>
                    <a:gd name="T56" fmla="*/ 113 w 122"/>
                    <a:gd name="T57" fmla="*/ 33 h 126"/>
                    <a:gd name="T58" fmla="*/ 113 w 122"/>
                    <a:gd name="T59" fmla="*/ 33 h 126"/>
                    <a:gd name="T60" fmla="*/ 113 w 122"/>
                    <a:gd name="T61" fmla="*/ 33 h 126"/>
                    <a:gd name="T62" fmla="*/ 120 w 122"/>
                    <a:gd name="T63" fmla="*/ 26 h 126"/>
                    <a:gd name="T64" fmla="*/ 122 w 122"/>
                    <a:gd name="T65" fmla="*/ 17 h 126"/>
                    <a:gd name="T66" fmla="*/ 118 w 122"/>
                    <a:gd name="T67" fmla="*/ 8 h 126"/>
                    <a:gd name="T68" fmla="*/ 118 w 122"/>
                    <a:gd name="T69" fmla="*/ 8 h 126"/>
                    <a:gd name="T70" fmla="*/ 112 w 122"/>
                    <a:gd name="T71" fmla="*/ 1 h 126"/>
                    <a:gd name="T72" fmla="*/ 103 w 122"/>
                    <a:gd name="T73" fmla="*/ 0 h 126"/>
                    <a:gd name="T74" fmla="*/ 94 w 122"/>
                    <a:gd name="T75" fmla="*/ 2 h 126"/>
                    <a:gd name="T76" fmla="*/ 94 w 122"/>
                    <a:gd name="T77" fmla="*/ 2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2" h="126">
                      <a:moveTo>
                        <a:pt x="94" y="2"/>
                      </a:moveTo>
                      <a:lnTo>
                        <a:pt x="72" y="18"/>
                      </a:lnTo>
                      <a:lnTo>
                        <a:pt x="52" y="36"/>
                      </a:lnTo>
                      <a:lnTo>
                        <a:pt x="33" y="55"/>
                      </a:lnTo>
                      <a:lnTo>
                        <a:pt x="17" y="77"/>
                      </a:lnTo>
                      <a:lnTo>
                        <a:pt x="2" y="100"/>
                      </a:lnTo>
                      <a:lnTo>
                        <a:pt x="2" y="100"/>
                      </a:lnTo>
                      <a:lnTo>
                        <a:pt x="0" y="108"/>
                      </a:lnTo>
                      <a:lnTo>
                        <a:pt x="1" y="110"/>
                      </a:lnTo>
                      <a:lnTo>
                        <a:pt x="2" y="100"/>
                      </a:lnTo>
                      <a:lnTo>
                        <a:pt x="2" y="100"/>
                      </a:lnTo>
                      <a:lnTo>
                        <a:pt x="0" y="109"/>
                      </a:lnTo>
                      <a:lnTo>
                        <a:pt x="3" y="118"/>
                      </a:lnTo>
                      <a:lnTo>
                        <a:pt x="9" y="124"/>
                      </a:lnTo>
                      <a:lnTo>
                        <a:pt x="9" y="124"/>
                      </a:lnTo>
                      <a:lnTo>
                        <a:pt x="19" y="126"/>
                      </a:lnTo>
                      <a:lnTo>
                        <a:pt x="27" y="124"/>
                      </a:lnTo>
                      <a:lnTo>
                        <a:pt x="33" y="117"/>
                      </a:lnTo>
                      <a:lnTo>
                        <a:pt x="33" y="117"/>
                      </a:lnTo>
                      <a:lnTo>
                        <a:pt x="33" y="117"/>
                      </a:lnTo>
                      <a:lnTo>
                        <a:pt x="33" y="117"/>
                      </a:lnTo>
                      <a:lnTo>
                        <a:pt x="33" y="117"/>
                      </a:lnTo>
                      <a:lnTo>
                        <a:pt x="49" y="92"/>
                      </a:lnTo>
                      <a:lnTo>
                        <a:pt x="68" y="70"/>
                      </a:lnTo>
                      <a:lnTo>
                        <a:pt x="90" y="50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13" y="33"/>
                      </a:lnTo>
                      <a:lnTo>
                        <a:pt x="120" y="26"/>
                      </a:lnTo>
                      <a:lnTo>
                        <a:pt x="122" y="17"/>
                      </a:lnTo>
                      <a:lnTo>
                        <a:pt x="118" y="8"/>
                      </a:lnTo>
                      <a:lnTo>
                        <a:pt x="118" y="8"/>
                      </a:lnTo>
                      <a:lnTo>
                        <a:pt x="112" y="1"/>
                      </a:lnTo>
                      <a:lnTo>
                        <a:pt x="103" y="0"/>
                      </a:lnTo>
                      <a:lnTo>
                        <a:pt x="94" y="2"/>
                      </a:lnTo>
                      <a:lnTo>
                        <a:pt x="94" y="2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371" name="Freeform 11"/>
                <p:cNvSpPr>
                  <a:spLocks noChangeAspect="1"/>
                </p:cNvSpPr>
                <p:nvPr/>
              </p:nvSpPr>
              <p:spPr bwMode="auto">
                <a:xfrm>
                  <a:off x="232" y="1655"/>
                  <a:ext cx="45" cy="159"/>
                </a:xfrm>
                <a:custGeom>
                  <a:avLst/>
                  <a:gdLst>
                    <a:gd name="T0" fmla="*/ 10 w 45"/>
                    <a:gd name="T1" fmla="*/ 13 h 159"/>
                    <a:gd name="T2" fmla="*/ 5 w 45"/>
                    <a:gd name="T3" fmla="*/ 35 h 159"/>
                    <a:gd name="T4" fmla="*/ 1 w 45"/>
                    <a:gd name="T5" fmla="*/ 59 h 159"/>
                    <a:gd name="T6" fmla="*/ 0 w 45"/>
                    <a:gd name="T7" fmla="*/ 83 h 159"/>
                    <a:gd name="T8" fmla="*/ 0 w 45"/>
                    <a:gd name="T9" fmla="*/ 83 h 159"/>
                    <a:gd name="T10" fmla="*/ 1 w 45"/>
                    <a:gd name="T11" fmla="*/ 104 h 159"/>
                    <a:gd name="T12" fmla="*/ 3 w 45"/>
                    <a:gd name="T13" fmla="*/ 125 h 159"/>
                    <a:gd name="T14" fmla="*/ 8 w 45"/>
                    <a:gd name="T15" fmla="*/ 145 h 159"/>
                    <a:gd name="T16" fmla="*/ 8 w 45"/>
                    <a:gd name="T17" fmla="*/ 145 h 159"/>
                    <a:gd name="T18" fmla="*/ 11 w 45"/>
                    <a:gd name="T19" fmla="*/ 153 h 159"/>
                    <a:gd name="T20" fmla="*/ 14 w 45"/>
                    <a:gd name="T21" fmla="*/ 154 h 159"/>
                    <a:gd name="T22" fmla="*/ 8 w 45"/>
                    <a:gd name="T23" fmla="*/ 145 h 159"/>
                    <a:gd name="T24" fmla="*/ 8 w 45"/>
                    <a:gd name="T25" fmla="*/ 145 h 159"/>
                    <a:gd name="T26" fmla="*/ 12 w 45"/>
                    <a:gd name="T27" fmla="*/ 153 h 159"/>
                    <a:gd name="T28" fmla="*/ 20 w 45"/>
                    <a:gd name="T29" fmla="*/ 158 h 159"/>
                    <a:gd name="T30" fmla="*/ 29 w 45"/>
                    <a:gd name="T31" fmla="*/ 159 h 159"/>
                    <a:gd name="T32" fmla="*/ 29 w 45"/>
                    <a:gd name="T33" fmla="*/ 159 h 159"/>
                    <a:gd name="T34" fmla="*/ 37 w 45"/>
                    <a:gd name="T35" fmla="*/ 154 h 159"/>
                    <a:gd name="T36" fmla="*/ 42 w 45"/>
                    <a:gd name="T37" fmla="*/ 146 h 159"/>
                    <a:gd name="T38" fmla="*/ 42 w 45"/>
                    <a:gd name="T39" fmla="*/ 137 h 159"/>
                    <a:gd name="T40" fmla="*/ 42 w 45"/>
                    <a:gd name="T41" fmla="*/ 137 h 159"/>
                    <a:gd name="T42" fmla="*/ 42 w 45"/>
                    <a:gd name="T43" fmla="*/ 137 h 159"/>
                    <a:gd name="T44" fmla="*/ 42 w 45"/>
                    <a:gd name="T45" fmla="*/ 137 h 159"/>
                    <a:gd name="T46" fmla="*/ 42 w 45"/>
                    <a:gd name="T47" fmla="*/ 137 h 159"/>
                    <a:gd name="T48" fmla="*/ 39 w 45"/>
                    <a:gd name="T49" fmla="*/ 119 h 159"/>
                    <a:gd name="T50" fmla="*/ 36 w 45"/>
                    <a:gd name="T51" fmla="*/ 101 h 159"/>
                    <a:gd name="T52" fmla="*/ 36 w 45"/>
                    <a:gd name="T53" fmla="*/ 83 h 159"/>
                    <a:gd name="T54" fmla="*/ 36 w 45"/>
                    <a:gd name="T55" fmla="*/ 83 h 159"/>
                    <a:gd name="T56" fmla="*/ 37 w 45"/>
                    <a:gd name="T57" fmla="*/ 62 h 159"/>
                    <a:gd name="T58" fmla="*/ 40 w 45"/>
                    <a:gd name="T59" fmla="*/ 42 h 159"/>
                    <a:gd name="T60" fmla="*/ 45 w 45"/>
                    <a:gd name="T61" fmla="*/ 23 h 159"/>
                    <a:gd name="T62" fmla="*/ 45 w 45"/>
                    <a:gd name="T63" fmla="*/ 23 h 159"/>
                    <a:gd name="T64" fmla="*/ 45 w 45"/>
                    <a:gd name="T65" fmla="*/ 23 h 159"/>
                    <a:gd name="T66" fmla="*/ 45 w 45"/>
                    <a:gd name="T67" fmla="*/ 23 h 159"/>
                    <a:gd name="T68" fmla="*/ 45 w 45"/>
                    <a:gd name="T69" fmla="*/ 23 h 159"/>
                    <a:gd name="T70" fmla="*/ 45 w 45"/>
                    <a:gd name="T71" fmla="*/ 13 h 159"/>
                    <a:gd name="T72" fmla="*/ 41 w 45"/>
                    <a:gd name="T73" fmla="*/ 5 h 159"/>
                    <a:gd name="T74" fmla="*/ 33 w 45"/>
                    <a:gd name="T75" fmla="*/ 0 h 159"/>
                    <a:gd name="T76" fmla="*/ 33 w 45"/>
                    <a:gd name="T77" fmla="*/ 0 h 159"/>
                    <a:gd name="T78" fmla="*/ 23 w 45"/>
                    <a:gd name="T79" fmla="*/ 0 h 159"/>
                    <a:gd name="T80" fmla="*/ 15 w 45"/>
                    <a:gd name="T81" fmla="*/ 5 h 159"/>
                    <a:gd name="T82" fmla="*/ 10 w 45"/>
                    <a:gd name="T83" fmla="*/ 13 h 159"/>
                    <a:gd name="T84" fmla="*/ 10 w 45"/>
                    <a:gd name="T85" fmla="*/ 1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5" h="159">
                      <a:moveTo>
                        <a:pt x="10" y="13"/>
                      </a:moveTo>
                      <a:lnTo>
                        <a:pt x="5" y="35"/>
                      </a:lnTo>
                      <a:lnTo>
                        <a:pt x="1" y="59"/>
                      </a:lnTo>
                      <a:lnTo>
                        <a:pt x="0" y="83"/>
                      </a:lnTo>
                      <a:lnTo>
                        <a:pt x="0" y="83"/>
                      </a:lnTo>
                      <a:lnTo>
                        <a:pt x="1" y="104"/>
                      </a:lnTo>
                      <a:lnTo>
                        <a:pt x="3" y="125"/>
                      </a:lnTo>
                      <a:lnTo>
                        <a:pt x="8" y="145"/>
                      </a:lnTo>
                      <a:lnTo>
                        <a:pt x="8" y="145"/>
                      </a:lnTo>
                      <a:lnTo>
                        <a:pt x="11" y="153"/>
                      </a:lnTo>
                      <a:lnTo>
                        <a:pt x="14" y="154"/>
                      </a:lnTo>
                      <a:lnTo>
                        <a:pt x="8" y="145"/>
                      </a:lnTo>
                      <a:lnTo>
                        <a:pt x="8" y="145"/>
                      </a:lnTo>
                      <a:lnTo>
                        <a:pt x="12" y="153"/>
                      </a:lnTo>
                      <a:lnTo>
                        <a:pt x="20" y="158"/>
                      </a:lnTo>
                      <a:lnTo>
                        <a:pt x="29" y="159"/>
                      </a:lnTo>
                      <a:lnTo>
                        <a:pt x="29" y="159"/>
                      </a:lnTo>
                      <a:lnTo>
                        <a:pt x="37" y="154"/>
                      </a:lnTo>
                      <a:lnTo>
                        <a:pt x="42" y="146"/>
                      </a:lnTo>
                      <a:lnTo>
                        <a:pt x="42" y="137"/>
                      </a:lnTo>
                      <a:lnTo>
                        <a:pt x="42" y="137"/>
                      </a:lnTo>
                      <a:lnTo>
                        <a:pt x="42" y="137"/>
                      </a:lnTo>
                      <a:lnTo>
                        <a:pt x="42" y="137"/>
                      </a:lnTo>
                      <a:lnTo>
                        <a:pt x="42" y="137"/>
                      </a:lnTo>
                      <a:lnTo>
                        <a:pt x="39" y="119"/>
                      </a:lnTo>
                      <a:lnTo>
                        <a:pt x="36" y="101"/>
                      </a:lnTo>
                      <a:lnTo>
                        <a:pt x="36" y="83"/>
                      </a:lnTo>
                      <a:lnTo>
                        <a:pt x="36" y="83"/>
                      </a:lnTo>
                      <a:lnTo>
                        <a:pt x="37" y="62"/>
                      </a:lnTo>
                      <a:lnTo>
                        <a:pt x="40" y="42"/>
                      </a:lnTo>
                      <a:lnTo>
                        <a:pt x="45" y="23"/>
                      </a:lnTo>
                      <a:lnTo>
                        <a:pt x="45" y="23"/>
                      </a:lnTo>
                      <a:lnTo>
                        <a:pt x="45" y="23"/>
                      </a:lnTo>
                      <a:lnTo>
                        <a:pt x="45" y="23"/>
                      </a:lnTo>
                      <a:lnTo>
                        <a:pt x="45" y="23"/>
                      </a:lnTo>
                      <a:lnTo>
                        <a:pt x="45" y="13"/>
                      </a:lnTo>
                      <a:lnTo>
                        <a:pt x="41" y="5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23" y="0"/>
                      </a:lnTo>
                      <a:lnTo>
                        <a:pt x="15" y="5"/>
                      </a:lnTo>
                      <a:lnTo>
                        <a:pt x="10" y="13"/>
                      </a:lnTo>
                      <a:lnTo>
                        <a:pt x="10" y="1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372" name="Freeform 12"/>
                <p:cNvSpPr>
                  <a:spLocks noChangeAspect="1"/>
                </p:cNvSpPr>
                <p:nvPr/>
              </p:nvSpPr>
              <p:spPr bwMode="auto">
                <a:xfrm>
                  <a:off x="264" y="1839"/>
                  <a:ext cx="94" cy="103"/>
                </a:xfrm>
                <a:custGeom>
                  <a:avLst/>
                  <a:gdLst>
                    <a:gd name="T0" fmla="*/ 2 w 94"/>
                    <a:gd name="T1" fmla="*/ 27 h 103"/>
                    <a:gd name="T2" fmla="*/ 20 w 94"/>
                    <a:gd name="T3" fmla="*/ 54 h 103"/>
                    <a:gd name="T4" fmla="*/ 41 w 94"/>
                    <a:gd name="T5" fmla="*/ 79 h 103"/>
                    <a:gd name="T6" fmla="*/ 65 w 94"/>
                    <a:gd name="T7" fmla="*/ 99 h 103"/>
                    <a:gd name="T8" fmla="*/ 65 w 94"/>
                    <a:gd name="T9" fmla="*/ 99 h 103"/>
                    <a:gd name="T10" fmla="*/ 73 w 94"/>
                    <a:gd name="T11" fmla="*/ 103 h 103"/>
                    <a:gd name="T12" fmla="*/ 76 w 94"/>
                    <a:gd name="T13" fmla="*/ 103 h 103"/>
                    <a:gd name="T14" fmla="*/ 65 w 94"/>
                    <a:gd name="T15" fmla="*/ 99 h 103"/>
                    <a:gd name="T16" fmla="*/ 65 w 94"/>
                    <a:gd name="T17" fmla="*/ 99 h 103"/>
                    <a:gd name="T18" fmla="*/ 75 w 94"/>
                    <a:gd name="T19" fmla="*/ 103 h 103"/>
                    <a:gd name="T20" fmla="*/ 83 w 94"/>
                    <a:gd name="T21" fmla="*/ 102 h 103"/>
                    <a:gd name="T22" fmla="*/ 90 w 94"/>
                    <a:gd name="T23" fmla="*/ 96 h 103"/>
                    <a:gd name="T24" fmla="*/ 90 w 94"/>
                    <a:gd name="T25" fmla="*/ 96 h 103"/>
                    <a:gd name="T26" fmla="*/ 94 w 94"/>
                    <a:gd name="T27" fmla="*/ 88 h 103"/>
                    <a:gd name="T28" fmla="*/ 93 w 94"/>
                    <a:gd name="T29" fmla="*/ 79 h 103"/>
                    <a:gd name="T30" fmla="*/ 87 w 94"/>
                    <a:gd name="T31" fmla="*/ 71 h 103"/>
                    <a:gd name="T32" fmla="*/ 87 w 94"/>
                    <a:gd name="T33" fmla="*/ 71 h 103"/>
                    <a:gd name="T34" fmla="*/ 87 w 94"/>
                    <a:gd name="T35" fmla="*/ 71 h 103"/>
                    <a:gd name="T36" fmla="*/ 87 w 94"/>
                    <a:gd name="T37" fmla="*/ 71 h 103"/>
                    <a:gd name="T38" fmla="*/ 87 w 94"/>
                    <a:gd name="T39" fmla="*/ 71 h 103"/>
                    <a:gd name="T40" fmla="*/ 67 w 94"/>
                    <a:gd name="T41" fmla="*/ 53 h 103"/>
                    <a:gd name="T42" fmla="*/ 48 w 94"/>
                    <a:gd name="T43" fmla="*/ 32 h 103"/>
                    <a:gd name="T44" fmla="*/ 33 w 94"/>
                    <a:gd name="T45" fmla="*/ 9 h 103"/>
                    <a:gd name="T46" fmla="*/ 33 w 94"/>
                    <a:gd name="T47" fmla="*/ 9 h 103"/>
                    <a:gd name="T48" fmla="*/ 33 w 94"/>
                    <a:gd name="T49" fmla="*/ 9 h 103"/>
                    <a:gd name="T50" fmla="*/ 33 w 94"/>
                    <a:gd name="T51" fmla="*/ 9 h 103"/>
                    <a:gd name="T52" fmla="*/ 33 w 94"/>
                    <a:gd name="T53" fmla="*/ 9 h 103"/>
                    <a:gd name="T54" fmla="*/ 26 w 94"/>
                    <a:gd name="T55" fmla="*/ 3 h 103"/>
                    <a:gd name="T56" fmla="*/ 18 w 94"/>
                    <a:gd name="T57" fmla="*/ 0 h 103"/>
                    <a:gd name="T58" fmla="*/ 9 w 94"/>
                    <a:gd name="T59" fmla="*/ 3 h 103"/>
                    <a:gd name="T60" fmla="*/ 9 w 94"/>
                    <a:gd name="T61" fmla="*/ 3 h 103"/>
                    <a:gd name="T62" fmla="*/ 2 w 94"/>
                    <a:gd name="T63" fmla="*/ 9 h 103"/>
                    <a:gd name="T64" fmla="*/ 0 w 94"/>
                    <a:gd name="T65" fmla="*/ 18 h 103"/>
                    <a:gd name="T66" fmla="*/ 2 w 94"/>
                    <a:gd name="T67" fmla="*/ 27 h 103"/>
                    <a:gd name="T68" fmla="*/ 2 w 94"/>
                    <a:gd name="T69" fmla="*/ 2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4" h="103">
                      <a:moveTo>
                        <a:pt x="2" y="27"/>
                      </a:moveTo>
                      <a:lnTo>
                        <a:pt x="20" y="54"/>
                      </a:lnTo>
                      <a:lnTo>
                        <a:pt x="41" y="79"/>
                      </a:lnTo>
                      <a:lnTo>
                        <a:pt x="65" y="99"/>
                      </a:lnTo>
                      <a:lnTo>
                        <a:pt x="65" y="99"/>
                      </a:lnTo>
                      <a:lnTo>
                        <a:pt x="73" y="103"/>
                      </a:lnTo>
                      <a:lnTo>
                        <a:pt x="76" y="103"/>
                      </a:lnTo>
                      <a:lnTo>
                        <a:pt x="65" y="99"/>
                      </a:lnTo>
                      <a:lnTo>
                        <a:pt x="65" y="99"/>
                      </a:lnTo>
                      <a:lnTo>
                        <a:pt x="75" y="103"/>
                      </a:lnTo>
                      <a:lnTo>
                        <a:pt x="83" y="102"/>
                      </a:lnTo>
                      <a:lnTo>
                        <a:pt x="90" y="96"/>
                      </a:lnTo>
                      <a:lnTo>
                        <a:pt x="90" y="96"/>
                      </a:lnTo>
                      <a:lnTo>
                        <a:pt x="94" y="88"/>
                      </a:lnTo>
                      <a:lnTo>
                        <a:pt x="93" y="79"/>
                      </a:lnTo>
                      <a:lnTo>
                        <a:pt x="87" y="71"/>
                      </a:lnTo>
                      <a:lnTo>
                        <a:pt x="87" y="71"/>
                      </a:lnTo>
                      <a:lnTo>
                        <a:pt x="87" y="71"/>
                      </a:lnTo>
                      <a:lnTo>
                        <a:pt x="87" y="71"/>
                      </a:lnTo>
                      <a:lnTo>
                        <a:pt x="87" y="71"/>
                      </a:lnTo>
                      <a:lnTo>
                        <a:pt x="67" y="53"/>
                      </a:lnTo>
                      <a:lnTo>
                        <a:pt x="48" y="32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26" y="3"/>
                      </a:lnTo>
                      <a:lnTo>
                        <a:pt x="18" y="0"/>
                      </a:lnTo>
                      <a:lnTo>
                        <a:pt x="9" y="3"/>
                      </a:lnTo>
                      <a:lnTo>
                        <a:pt x="9" y="3"/>
                      </a:lnTo>
                      <a:lnTo>
                        <a:pt x="2" y="9"/>
                      </a:lnTo>
                      <a:lnTo>
                        <a:pt x="0" y="18"/>
                      </a:lnTo>
                      <a:lnTo>
                        <a:pt x="2" y="27"/>
                      </a:lnTo>
                      <a:lnTo>
                        <a:pt x="2" y="27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373" name="Freeform 13"/>
                <p:cNvSpPr>
                  <a:spLocks noChangeAspect="1"/>
                </p:cNvSpPr>
                <p:nvPr/>
              </p:nvSpPr>
              <p:spPr bwMode="auto">
                <a:xfrm>
                  <a:off x="392" y="1942"/>
                  <a:ext cx="137" cy="43"/>
                </a:xfrm>
                <a:custGeom>
                  <a:avLst/>
                  <a:gdLst>
                    <a:gd name="T0" fmla="*/ 12 w 137"/>
                    <a:gd name="T1" fmla="*/ 34 h 43"/>
                    <a:gd name="T2" fmla="*/ 33 w 137"/>
                    <a:gd name="T3" fmla="*/ 39 h 43"/>
                    <a:gd name="T4" fmla="*/ 54 w 137"/>
                    <a:gd name="T5" fmla="*/ 42 h 43"/>
                    <a:gd name="T6" fmla="*/ 76 w 137"/>
                    <a:gd name="T7" fmla="*/ 43 h 43"/>
                    <a:gd name="T8" fmla="*/ 76 w 137"/>
                    <a:gd name="T9" fmla="*/ 43 h 43"/>
                    <a:gd name="T10" fmla="*/ 91 w 137"/>
                    <a:gd name="T11" fmla="*/ 43 h 43"/>
                    <a:gd name="T12" fmla="*/ 106 w 137"/>
                    <a:gd name="T13" fmla="*/ 42 h 43"/>
                    <a:gd name="T14" fmla="*/ 121 w 137"/>
                    <a:gd name="T15" fmla="*/ 40 h 43"/>
                    <a:gd name="T16" fmla="*/ 121 w 137"/>
                    <a:gd name="T17" fmla="*/ 40 h 43"/>
                    <a:gd name="T18" fmla="*/ 129 w 137"/>
                    <a:gd name="T19" fmla="*/ 37 h 43"/>
                    <a:gd name="T20" fmla="*/ 131 w 137"/>
                    <a:gd name="T21" fmla="*/ 35 h 43"/>
                    <a:gd name="T22" fmla="*/ 121 w 137"/>
                    <a:gd name="T23" fmla="*/ 40 h 43"/>
                    <a:gd name="T24" fmla="*/ 121 w 137"/>
                    <a:gd name="T25" fmla="*/ 40 h 43"/>
                    <a:gd name="T26" fmla="*/ 130 w 137"/>
                    <a:gd name="T27" fmla="*/ 36 h 43"/>
                    <a:gd name="T28" fmla="*/ 135 w 137"/>
                    <a:gd name="T29" fmla="*/ 29 h 43"/>
                    <a:gd name="T30" fmla="*/ 137 w 137"/>
                    <a:gd name="T31" fmla="*/ 20 h 43"/>
                    <a:gd name="T32" fmla="*/ 137 w 137"/>
                    <a:gd name="T33" fmla="*/ 20 h 43"/>
                    <a:gd name="T34" fmla="*/ 133 w 137"/>
                    <a:gd name="T35" fmla="*/ 11 h 43"/>
                    <a:gd name="T36" fmla="*/ 125 w 137"/>
                    <a:gd name="T37" fmla="*/ 6 h 43"/>
                    <a:gd name="T38" fmla="*/ 116 w 137"/>
                    <a:gd name="T39" fmla="*/ 5 h 43"/>
                    <a:gd name="T40" fmla="*/ 116 w 137"/>
                    <a:gd name="T41" fmla="*/ 5 h 43"/>
                    <a:gd name="T42" fmla="*/ 116 w 137"/>
                    <a:gd name="T43" fmla="*/ 5 h 43"/>
                    <a:gd name="T44" fmla="*/ 116 w 137"/>
                    <a:gd name="T45" fmla="*/ 5 h 43"/>
                    <a:gd name="T46" fmla="*/ 116 w 137"/>
                    <a:gd name="T47" fmla="*/ 5 h 43"/>
                    <a:gd name="T48" fmla="*/ 103 w 137"/>
                    <a:gd name="T49" fmla="*/ 6 h 43"/>
                    <a:gd name="T50" fmla="*/ 89 w 137"/>
                    <a:gd name="T51" fmla="*/ 7 h 43"/>
                    <a:gd name="T52" fmla="*/ 76 w 137"/>
                    <a:gd name="T53" fmla="*/ 8 h 43"/>
                    <a:gd name="T54" fmla="*/ 76 w 137"/>
                    <a:gd name="T55" fmla="*/ 8 h 43"/>
                    <a:gd name="T56" fmla="*/ 57 w 137"/>
                    <a:gd name="T57" fmla="*/ 6 h 43"/>
                    <a:gd name="T58" fmla="*/ 39 w 137"/>
                    <a:gd name="T59" fmla="*/ 4 h 43"/>
                    <a:gd name="T60" fmla="*/ 22 w 137"/>
                    <a:gd name="T61" fmla="*/ 0 h 43"/>
                    <a:gd name="T62" fmla="*/ 22 w 137"/>
                    <a:gd name="T63" fmla="*/ 0 h 43"/>
                    <a:gd name="T64" fmla="*/ 22 w 137"/>
                    <a:gd name="T65" fmla="*/ 0 h 43"/>
                    <a:gd name="T66" fmla="*/ 22 w 137"/>
                    <a:gd name="T67" fmla="*/ 0 h 43"/>
                    <a:gd name="T68" fmla="*/ 22 w 137"/>
                    <a:gd name="T69" fmla="*/ 0 h 43"/>
                    <a:gd name="T70" fmla="*/ 13 w 137"/>
                    <a:gd name="T71" fmla="*/ 0 h 43"/>
                    <a:gd name="T72" fmla="*/ 5 w 137"/>
                    <a:gd name="T73" fmla="*/ 4 h 43"/>
                    <a:gd name="T74" fmla="*/ 0 w 137"/>
                    <a:gd name="T75" fmla="*/ 12 h 43"/>
                    <a:gd name="T76" fmla="*/ 0 w 137"/>
                    <a:gd name="T77" fmla="*/ 12 h 43"/>
                    <a:gd name="T78" fmla="*/ 0 w 137"/>
                    <a:gd name="T79" fmla="*/ 21 h 43"/>
                    <a:gd name="T80" fmla="*/ 4 w 137"/>
                    <a:gd name="T81" fmla="*/ 29 h 43"/>
                    <a:gd name="T82" fmla="*/ 12 w 137"/>
                    <a:gd name="T83" fmla="*/ 34 h 43"/>
                    <a:gd name="T84" fmla="*/ 12 w 137"/>
                    <a:gd name="T8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7" h="43">
                      <a:moveTo>
                        <a:pt x="12" y="34"/>
                      </a:moveTo>
                      <a:lnTo>
                        <a:pt x="33" y="39"/>
                      </a:lnTo>
                      <a:lnTo>
                        <a:pt x="54" y="42"/>
                      </a:lnTo>
                      <a:lnTo>
                        <a:pt x="76" y="43"/>
                      </a:lnTo>
                      <a:lnTo>
                        <a:pt x="76" y="43"/>
                      </a:lnTo>
                      <a:lnTo>
                        <a:pt x="91" y="43"/>
                      </a:lnTo>
                      <a:lnTo>
                        <a:pt x="106" y="42"/>
                      </a:lnTo>
                      <a:lnTo>
                        <a:pt x="121" y="40"/>
                      </a:lnTo>
                      <a:lnTo>
                        <a:pt x="121" y="40"/>
                      </a:lnTo>
                      <a:lnTo>
                        <a:pt x="129" y="37"/>
                      </a:lnTo>
                      <a:lnTo>
                        <a:pt x="131" y="35"/>
                      </a:lnTo>
                      <a:lnTo>
                        <a:pt x="121" y="40"/>
                      </a:lnTo>
                      <a:lnTo>
                        <a:pt x="121" y="40"/>
                      </a:lnTo>
                      <a:lnTo>
                        <a:pt x="130" y="36"/>
                      </a:lnTo>
                      <a:lnTo>
                        <a:pt x="135" y="29"/>
                      </a:lnTo>
                      <a:lnTo>
                        <a:pt x="137" y="20"/>
                      </a:lnTo>
                      <a:lnTo>
                        <a:pt x="137" y="20"/>
                      </a:lnTo>
                      <a:lnTo>
                        <a:pt x="133" y="11"/>
                      </a:lnTo>
                      <a:lnTo>
                        <a:pt x="125" y="6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03" y="6"/>
                      </a:lnTo>
                      <a:lnTo>
                        <a:pt x="89" y="7"/>
                      </a:lnTo>
                      <a:lnTo>
                        <a:pt x="76" y="8"/>
                      </a:lnTo>
                      <a:lnTo>
                        <a:pt x="76" y="8"/>
                      </a:lnTo>
                      <a:lnTo>
                        <a:pt x="57" y="6"/>
                      </a:lnTo>
                      <a:lnTo>
                        <a:pt x="39" y="4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3" y="0"/>
                      </a:lnTo>
                      <a:lnTo>
                        <a:pt x="5" y="4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21"/>
                      </a:lnTo>
                      <a:lnTo>
                        <a:pt x="4" y="29"/>
                      </a:lnTo>
                      <a:lnTo>
                        <a:pt x="12" y="34"/>
                      </a:lnTo>
                      <a:lnTo>
                        <a:pt x="12" y="34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374" name="Freeform 14"/>
                <p:cNvSpPr>
                  <a:spLocks noChangeAspect="1"/>
                </p:cNvSpPr>
                <p:nvPr/>
              </p:nvSpPr>
              <p:spPr bwMode="auto">
                <a:xfrm>
                  <a:off x="559" y="1872"/>
                  <a:ext cx="110" cy="92"/>
                </a:xfrm>
                <a:custGeom>
                  <a:avLst/>
                  <a:gdLst>
                    <a:gd name="T0" fmla="*/ 25 w 110"/>
                    <a:gd name="T1" fmla="*/ 90 h 92"/>
                    <a:gd name="T2" fmla="*/ 56 w 110"/>
                    <a:gd name="T3" fmla="*/ 74 h 92"/>
                    <a:gd name="T4" fmla="*/ 83 w 110"/>
                    <a:gd name="T5" fmla="*/ 54 h 92"/>
                    <a:gd name="T6" fmla="*/ 107 w 110"/>
                    <a:gd name="T7" fmla="*/ 29 h 92"/>
                    <a:gd name="T8" fmla="*/ 107 w 110"/>
                    <a:gd name="T9" fmla="*/ 29 h 92"/>
                    <a:gd name="T10" fmla="*/ 110 w 110"/>
                    <a:gd name="T11" fmla="*/ 21 h 92"/>
                    <a:gd name="T12" fmla="*/ 110 w 110"/>
                    <a:gd name="T13" fmla="*/ 19 h 92"/>
                    <a:gd name="T14" fmla="*/ 107 w 110"/>
                    <a:gd name="T15" fmla="*/ 29 h 92"/>
                    <a:gd name="T16" fmla="*/ 107 w 110"/>
                    <a:gd name="T17" fmla="*/ 29 h 92"/>
                    <a:gd name="T18" fmla="*/ 110 w 110"/>
                    <a:gd name="T19" fmla="*/ 21 h 92"/>
                    <a:gd name="T20" fmla="*/ 109 w 110"/>
                    <a:gd name="T21" fmla="*/ 12 h 92"/>
                    <a:gd name="T22" fmla="*/ 103 w 110"/>
                    <a:gd name="T23" fmla="*/ 4 h 92"/>
                    <a:gd name="T24" fmla="*/ 103 w 110"/>
                    <a:gd name="T25" fmla="*/ 4 h 92"/>
                    <a:gd name="T26" fmla="*/ 95 w 110"/>
                    <a:gd name="T27" fmla="*/ 0 h 92"/>
                    <a:gd name="T28" fmla="*/ 86 w 110"/>
                    <a:gd name="T29" fmla="*/ 1 h 92"/>
                    <a:gd name="T30" fmla="*/ 78 w 110"/>
                    <a:gd name="T31" fmla="*/ 7 h 92"/>
                    <a:gd name="T32" fmla="*/ 78 w 110"/>
                    <a:gd name="T33" fmla="*/ 7 h 92"/>
                    <a:gd name="T34" fmla="*/ 78 w 110"/>
                    <a:gd name="T35" fmla="*/ 7 h 92"/>
                    <a:gd name="T36" fmla="*/ 78 w 110"/>
                    <a:gd name="T37" fmla="*/ 7 h 92"/>
                    <a:gd name="T38" fmla="*/ 78 w 110"/>
                    <a:gd name="T39" fmla="*/ 7 h 92"/>
                    <a:gd name="T40" fmla="*/ 78 w 110"/>
                    <a:gd name="T41" fmla="*/ 7 h 92"/>
                    <a:gd name="T42" fmla="*/ 59 w 110"/>
                    <a:gd name="T43" fmla="*/ 27 h 92"/>
                    <a:gd name="T44" fmla="*/ 37 w 110"/>
                    <a:gd name="T45" fmla="*/ 45 h 92"/>
                    <a:gd name="T46" fmla="*/ 11 w 110"/>
                    <a:gd name="T47" fmla="*/ 58 h 92"/>
                    <a:gd name="T48" fmla="*/ 11 w 110"/>
                    <a:gd name="T49" fmla="*/ 58 h 92"/>
                    <a:gd name="T50" fmla="*/ 11 w 110"/>
                    <a:gd name="T51" fmla="*/ 58 h 92"/>
                    <a:gd name="T52" fmla="*/ 11 w 110"/>
                    <a:gd name="T53" fmla="*/ 58 h 92"/>
                    <a:gd name="T54" fmla="*/ 11 w 110"/>
                    <a:gd name="T55" fmla="*/ 58 h 92"/>
                    <a:gd name="T56" fmla="*/ 4 w 110"/>
                    <a:gd name="T57" fmla="*/ 64 h 92"/>
                    <a:gd name="T58" fmla="*/ 0 w 110"/>
                    <a:gd name="T59" fmla="*/ 72 h 92"/>
                    <a:gd name="T60" fmla="*/ 1 w 110"/>
                    <a:gd name="T61" fmla="*/ 81 h 92"/>
                    <a:gd name="T62" fmla="*/ 1 w 110"/>
                    <a:gd name="T63" fmla="*/ 81 h 92"/>
                    <a:gd name="T64" fmla="*/ 7 w 110"/>
                    <a:gd name="T65" fmla="*/ 89 h 92"/>
                    <a:gd name="T66" fmla="*/ 16 w 110"/>
                    <a:gd name="T67" fmla="*/ 92 h 92"/>
                    <a:gd name="T68" fmla="*/ 25 w 110"/>
                    <a:gd name="T69" fmla="*/ 90 h 92"/>
                    <a:gd name="T70" fmla="*/ 25 w 110"/>
                    <a:gd name="T71" fmla="*/ 9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0" h="92">
                      <a:moveTo>
                        <a:pt x="25" y="90"/>
                      </a:moveTo>
                      <a:lnTo>
                        <a:pt x="56" y="74"/>
                      </a:lnTo>
                      <a:lnTo>
                        <a:pt x="83" y="54"/>
                      </a:lnTo>
                      <a:lnTo>
                        <a:pt x="107" y="29"/>
                      </a:lnTo>
                      <a:lnTo>
                        <a:pt x="107" y="29"/>
                      </a:lnTo>
                      <a:lnTo>
                        <a:pt x="110" y="21"/>
                      </a:lnTo>
                      <a:lnTo>
                        <a:pt x="110" y="19"/>
                      </a:lnTo>
                      <a:lnTo>
                        <a:pt x="107" y="29"/>
                      </a:lnTo>
                      <a:lnTo>
                        <a:pt x="107" y="29"/>
                      </a:lnTo>
                      <a:lnTo>
                        <a:pt x="110" y="21"/>
                      </a:lnTo>
                      <a:lnTo>
                        <a:pt x="109" y="12"/>
                      </a:lnTo>
                      <a:lnTo>
                        <a:pt x="103" y="4"/>
                      </a:lnTo>
                      <a:lnTo>
                        <a:pt x="103" y="4"/>
                      </a:lnTo>
                      <a:lnTo>
                        <a:pt x="95" y="0"/>
                      </a:lnTo>
                      <a:lnTo>
                        <a:pt x="86" y="1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78" y="7"/>
                      </a:lnTo>
                      <a:lnTo>
                        <a:pt x="59" y="27"/>
                      </a:lnTo>
                      <a:lnTo>
                        <a:pt x="37" y="45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4" y="64"/>
                      </a:lnTo>
                      <a:lnTo>
                        <a:pt x="0" y="72"/>
                      </a:lnTo>
                      <a:lnTo>
                        <a:pt x="1" y="81"/>
                      </a:lnTo>
                      <a:lnTo>
                        <a:pt x="1" y="81"/>
                      </a:lnTo>
                      <a:lnTo>
                        <a:pt x="7" y="89"/>
                      </a:lnTo>
                      <a:lnTo>
                        <a:pt x="16" y="92"/>
                      </a:lnTo>
                      <a:lnTo>
                        <a:pt x="25" y="90"/>
                      </a:lnTo>
                      <a:lnTo>
                        <a:pt x="25" y="9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375" name="Freeform 15"/>
                <p:cNvSpPr>
                  <a:spLocks noChangeAspect="1"/>
                </p:cNvSpPr>
                <p:nvPr/>
              </p:nvSpPr>
              <p:spPr bwMode="auto">
                <a:xfrm>
                  <a:off x="666" y="1655"/>
                  <a:ext cx="51" cy="197"/>
                </a:xfrm>
                <a:custGeom>
                  <a:avLst/>
                  <a:gdLst>
                    <a:gd name="T0" fmla="*/ 34 w 51"/>
                    <a:gd name="T1" fmla="*/ 186 h 197"/>
                    <a:gd name="T2" fmla="*/ 44 w 51"/>
                    <a:gd name="T3" fmla="*/ 154 h 197"/>
                    <a:gd name="T4" fmla="*/ 50 w 51"/>
                    <a:gd name="T5" fmla="*/ 120 h 197"/>
                    <a:gd name="T6" fmla="*/ 51 w 51"/>
                    <a:gd name="T7" fmla="*/ 84 h 197"/>
                    <a:gd name="T8" fmla="*/ 51 w 51"/>
                    <a:gd name="T9" fmla="*/ 84 h 197"/>
                    <a:gd name="T10" fmla="*/ 50 w 51"/>
                    <a:gd name="T11" fmla="*/ 60 h 197"/>
                    <a:gd name="T12" fmla="*/ 47 w 51"/>
                    <a:gd name="T13" fmla="*/ 36 h 197"/>
                    <a:gd name="T14" fmla="*/ 42 w 51"/>
                    <a:gd name="T15" fmla="*/ 13 h 197"/>
                    <a:gd name="T16" fmla="*/ 42 w 51"/>
                    <a:gd name="T17" fmla="*/ 13 h 197"/>
                    <a:gd name="T18" fmla="*/ 37 w 51"/>
                    <a:gd name="T19" fmla="*/ 5 h 197"/>
                    <a:gd name="T20" fmla="*/ 35 w 51"/>
                    <a:gd name="T21" fmla="*/ 4 h 197"/>
                    <a:gd name="T22" fmla="*/ 42 w 51"/>
                    <a:gd name="T23" fmla="*/ 13 h 197"/>
                    <a:gd name="T24" fmla="*/ 42 w 51"/>
                    <a:gd name="T25" fmla="*/ 13 h 197"/>
                    <a:gd name="T26" fmla="*/ 37 w 51"/>
                    <a:gd name="T27" fmla="*/ 5 h 197"/>
                    <a:gd name="T28" fmla="*/ 29 w 51"/>
                    <a:gd name="T29" fmla="*/ 0 h 197"/>
                    <a:gd name="T30" fmla="*/ 19 w 51"/>
                    <a:gd name="T31" fmla="*/ 0 h 197"/>
                    <a:gd name="T32" fmla="*/ 19 w 51"/>
                    <a:gd name="T33" fmla="*/ 0 h 197"/>
                    <a:gd name="T34" fmla="*/ 11 w 51"/>
                    <a:gd name="T35" fmla="*/ 5 h 197"/>
                    <a:gd name="T36" fmla="*/ 7 w 51"/>
                    <a:gd name="T37" fmla="*/ 13 h 197"/>
                    <a:gd name="T38" fmla="*/ 7 w 51"/>
                    <a:gd name="T39" fmla="*/ 22 h 197"/>
                    <a:gd name="T40" fmla="*/ 7 w 51"/>
                    <a:gd name="T41" fmla="*/ 22 h 197"/>
                    <a:gd name="T42" fmla="*/ 7 w 51"/>
                    <a:gd name="T43" fmla="*/ 22 h 197"/>
                    <a:gd name="T44" fmla="*/ 7 w 51"/>
                    <a:gd name="T45" fmla="*/ 22 h 197"/>
                    <a:gd name="T46" fmla="*/ 7 w 51"/>
                    <a:gd name="T47" fmla="*/ 22 h 197"/>
                    <a:gd name="T48" fmla="*/ 7 w 51"/>
                    <a:gd name="T49" fmla="*/ 22 h 197"/>
                    <a:gd name="T50" fmla="*/ 12 w 51"/>
                    <a:gd name="T51" fmla="*/ 42 h 197"/>
                    <a:gd name="T52" fmla="*/ 14 w 51"/>
                    <a:gd name="T53" fmla="*/ 63 h 197"/>
                    <a:gd name="T54" fmla="*/ 16 w 51"/>
                    <a:gd name="T55" fmla="*/ 84 h 197"/>
                    <a:gd name="T56" fmla="*/ 16 w 51"/>
                    <a:gd name="T57" fmla="*/ 84 h 197"/>
                    <a:gd name="T58" fmla="*/ 14 w 51"/>
                    <a:gd name="T59" fmla="*/ 116 h 197"/>
                    <a:gd name="T60" fmla="*/ 9 w 51"/>
                    <a:gd name="T61" fmla="*/ 145 h 197"/>
                    <a:gd name="T62" fmla="*/ 0 w 51"/>
                    <a:gd name="T63" fmla="*/ 173 h 197"/>
                    <a:gd name="T64" fmla="*/ 0 w 51"/>
                    <a:gd name="T65" fmla="*/ 173 h 197"/>
                    <a:gd name="T66" fmla="*/ 0 w 51"/>
                    <a:gd name="T67" fmla="*/ 173 h 197"/>
                    <a:gd name="T68" fmla="*/ 0 w 51"/>
                    <a:gd name="T69" fmla="*/ 173 h 197"/>
                    <a:gd name="T70" fmla="*/ 0 w 51"/>
                    <a:gd name="T71" fmla="*/ 173 h 197"/>
                    <a:gd name="T72" fmla="*/ 0 w 51"/>
                    <a:gd name="T73" fmla="*/ 173 h 197"/>
                    <a:gd name="T74" fmla="*/ 0 w 51"/>
                    <a:gd name="T75" fmla="*/ 182 h 197"/>
                    <a:gd name="T76" fmla="*/ 3 w 51"/>
                    <a:gd name="T77" fmla="*/ 190 h 197"/>
                    <a:gd name="T78" fmla="*/ 11 w 51"/>
                    <a:gd name="T79" fmla="*/ 196 h 197"/>
                    <a:gd name="T80" fmla="*/ 11 w 51"/>
                    <a:gd name="T81" fmla="*/ 196 h 197"/>
                    <a:gd name="T82" fmla="*/ 20 w 51"/>
                    <a:gd name="T83" fmla="*/ 197 h 197"/>
                    <a:gd name="T84" fmla="*/ 28 w 51"/>
                    <a:gd name="T85" fmla="*/ 193 h 197"/>
                    <a:gd name="T86" fmla="*/ 34 w 51"/>
                    <a:gd name="T87" fmla="*/ 186 h 197"/>
                    <a:gd name="T88" fmla="*/ 34 w 51"/>
                    <a:gd name="T89" fmla="*/ 186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1" h="197">
                      <a:moveTo>
                        <a:pt x="34" y="186"/>
                      </a:moveTo>
                      <a:lnTo>
                        <a:pt x="44" y="154"/>
                      </a:lnTo>
                      <a:lnTo>
                        <a:pt x="50" y="120"/>
                      </a:lnTo>
                      <a:lnTo>
                        <a:pt x="51" y="84"/>
                      </a:lnTo>
                      <a:lnTo>
                        <a:pt x="51" y="84"/>
                      </a:lnTo>
                      <a:lnTo>
                        <a:pt x="50" y="60"/>
                      </a:lnTo>
                      <a:lnTo>
                        <a:pt x="47" y="36"/>
                      </a:lnTo>
                      <a:lnTo>
                        <a:pt x="42" y="13"/>
                      </a:lnTo>
                      <a:lnTo>
                        <a:pt x="42" y="13"/>
                      </a:lnTo>
                      <a:lnTo>
                        <a:pt x="37" y="5"/>
                      </a:lnTo>
                      <a:lnTo>
                        <a:pt x="35" y="4"/>
                      </a:lnTo>
                      <a:lnTo>
                        <a:pt x="42" y="13"/>
                      </a:lnTo>
                      <a:lnTo>
                        <a:pt x="42" y="13"/>
                      </a:lnTo>
                      <a:lnTo>
                        <a:pt x="37" y="5"/>
                      </a:lnTo>
                      <a:lnTo>
                        <a:pt x="29" y="0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1" y="5"/>
                      </a:lnTo>
                      <a:lnTo>
                        <a:pt x="7" y="13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7" y="22"/>
                      </a:lnTo>
                      <a:lnTo>
                        <a:pt x="12" y="42"/>
                      </a:lnTo>
                      <a:lnTo>
                        <a:pt x="14" y="63"/>
                      </a:lnTo>
                      <a:lnTo>
                        <a:pt x="16" y="84"/>
                      </a:lnTo>
                      <a:lnTo>
                        <a:pt x="16" y="84"/>
                      </a:lnTo>
                      <a:lnTo>
                        <a:pt x="14" y="116"/>
                      </a:lnTo>
                      <a:lnTo>
                        <a:pt x="9" y="145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82"/>
                      </a:lnTo>
                      <a:lnTo>
                        <a:pt x="3" y="190"/>
                      </a:lnTo>
                      <a:lnTo>
                        <a:pt x="11" y="196"/>
                      </a:lnTo>
                      <a:lnTo>
                        <a:pt x="11" y="196"/>
                      </a:lnTo>
                      <a:lnTo>
                        <a:pt x="20" y="197"/>
                      </a:lnTo>
                      <a:lnTo>
                        <a:pt x="28" y="193"/>
                      </a:lnTo>
                      <a:lnTo>
                        <a:pt x="34" y="186"/>
                      </a:lnTo>
                      <a:lnTo>
                        <a:pt x="34" y="186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376" name="Freeform 16"/>
                <p:cNvSpPr>
                  <a:spLocks noChangeAspect="1"/>
                </p:cNvSpPr>
                <p:nvPr/>
              </p:nvSpPr>
              <p:spPr bwMode="auto">
                <a:xfrm>
                  <a:off x="586" y="1524"/>
                  <a:ext cx="100" cy="112"/>
                </a:xfrm>
                <a:custGeom>
                  <a:avLst/>
                  <a:gdLst>
                    <a:gd name="T0" fmla="*/ 98 w 100"/>
                    <a:gd name="T1" fmla="*/ 85 h 112"/>
                    <a:gd name="T2" fmla="*/ 79 w 100"/>
                    <a:gd name="T3" fmla="*/ 55 h 112"/>
                    <a:gd name="T4" fmla="*/ 55 w 100"/>
                    <a:gd name="T5" fmla="*/ 27 h 112"/>
                    <a:gd name="T6" fmla="*/ 29 w 100"/>
                    <a:gd name="T7" fmla="*/ 4 h 112"/>
                    <a:gd name="T8" fmla="*/ 29 w 100"/>
                    <a:gd name="T9" fmla="*/ 4 h 112"/>
                    <a:gd name="T10" fmla="*/ 21 w 100"/>
                    <a:gd name="T11" fmla="*/ 0 h 112"/>
                    <a:gd name="T12" fmla="*/ 19 w 100"/>
                    <a:gd name="T13" fmla="*/ 1 h 112"/>
                    <a:gd name="T14" fmla="*/ 29 w 100"/>
                    <a:gd name="T15" fmla="*/ 4 h 112"/>
                    <a:gd name="T16" fmla="*/ 29 w 100"/>
                    <a:gd name="T17" fmla="*/ 4 h 112"/>
                    <a:gd name="T18" fmla="*/ 21 w 100"/>
                    <a:gd name="T19" fmla="*/ 0 h 112"/>
                    <a:gd name="T20" fmla="*/ 12 w 100"/>
                    <a:gd name="T21" fmla="*/ 1 h 112"/>
                    <a:gd name="T22" fmla="*/ 4 w 100"/>
                    <a:gd name="T23" fmla="*/ 7 h 112"/>
                    <a:gd name="T24" fmla="*/ 4 w 100"/>
                    <a:gd name="T25" fmla="*/ 7 h 112"/>
                    <a:gd name="T26" fmla="*/ 0 w 100"/>
                    <a:gd name="T27" fmla="*/ 16 h 112"/>
                    <a:gd name="T28" fmla="*/ 2 w 100"/>
                    <a:gd name="T29" fmla="*/ 25 h 112"/>
                    <a:gd name="T30" fmla="*/ 7 w 100"/>
                    <a:gd name="T31" fmla="*/ 32 h 112"/>
                    <a:gd name="T32" fmla="*/ 7 w 100"/>
                    <a:gd name="T33" fmla="*/ 32 h 112"/>
                    <a:gd name="T34" fmla="*/ 7 w 100"/>
                    <a:gd name="T35" fmla="*/ 32 h 112"/>
                    <a:gd name="T36" fmla="*/ 7 w 100"/>
                    <a:gd name="T37" fmla="*/ 32 h 112"/>
                    <a:gd name="T38" fmla="*/ 7 w 100"/>
                    <a:gd name="T39" fmla="*/ 32 h 112"/>
                    <a:gd name="T40" fmla="*/ 30 w 100"/>
                    <a:gd name="T41" fmla="*/ 52 h 112"/>
                    <a:gd name="T42" fmla="*/ 50 w 100"/>
                    <a:gd name="T43" fmla="*/ 76 h 112"/>
                    <a:gd name="T44" fmla="*/ 66 w 100"/>
                    <a:gd name="T45" fmla="*/ 103 h 112"/>
                    <a:gd name="T46" fmla="*/ 66 w 100"/>
                    <a:gd name="T47" fmla="*/ 103 h 112"/>
                    <a:gd name="T48" fmla="*/ 66 w 100"/>
                    <a:gd name="T49" fmla="*/ 103 h 112"/>
                    <a:gd name="T50" fmla="*/ 66 w 100"/>
                    <a:gd name="T51" fmla="*/ 103 h 112"/>
                    <a:gd name="T52" fmla="*/ 66 w 100"/>
                    <a:gd name="T53" fmla="*/ 103 h 112"/>
                    <a:gd name="T54" fmla="*/ 66 w 100"/>
                    <a:gd name="T55" fmla="*/ 103 h 112"/>
                    <a:gd name="T56" fmla="*/ 73 w 100"/>
                    <a:gd name="T57" fmla="*/ 109 h 112"/>
                    <a:gd name="T58" fmla="*/ 82 w 100"/>
                    <a:gd name="T59" fmla="*/ 112 h 112"/>
                    <a:gd name="T60" fmla="*/ 91 w 100"/>
                    <a:gd name="T61" fmla="*/ 110 h 112"/>
                    <a:gd name="T62" fmla="*/ 91 w 100"/>
                    <a:gd name="T63" fmla="*/ 110 h 112"/>
                    <a:gd name="T64" fmla="*/ 98 w 100"/>
                    <a:gd name="T65" fmla="*/ 103 h 112"/>
                    <a:gd name="T66" fmla="*/ 100 w 100"/>
                    <a:gd name="T67" fmla="*/ 95 h 112"/>
                    <a:gd name="T68" fmla="*/ 98 w 100"/>
                    <a:gd name="T69" fmla="*/ 85 h 112"/>
                    <a:gd name="T70" fmla="*/ 98 w 100"/>
                    <a:gd name="T71" fmla="*/ 85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112">
                      <a:moveTo>
                        <a:pt x="98" y="85"/>
                      </a:moveTo>
                      <a:lnTo>
                        <a:pt x="79" y="55"/>
                      </a:lnTo>
                      <a:lnTo>
                        <a:pt x="55" y="27"/>
                      </a:lnTo>
                      <a:lnTo>
                        <a:pt x="29" y="4"/>
                      </a:lnTo>
                      <a:lnTo>
                        <a:pt x="29" y="4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29" y="4"/>
                      </a:lnTo>
                      <a:lnTo>
                        <a:pt x="29" y="4"/>
                      </a:lnTo>
                      <a:lnTo>
                        <a:pt x="21" y="0"/>
                      </a:lnTo>
                      <a:lnTo>
                        <a:pt x="12" y="1"/>
                      </a:lnTo>
                      <a:lnTo>
                        <a:pt x="4" y="7"/>
                      </a:ln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2" y="25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30" y="52"/>
                      </a:lnTo>
                      <a:lnTo>
                        <a:pt x="50" y="76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66" y="103"/>
                      </a:lnTo>
                      <a:lnTo>
                        <a:pt x="73" y="109"/>
                      </a:lnTo>
                      <a:lnTo>
                        <a:pt x="82" y="112"/>
                      </a:lnTo>
                      <a:lnTo>
                        <a:pt x="91" y="110"/>
                      </a:lnTo>
                      <a:lnTo>
                        <a:pt x="91" y="110"/>
                      </a:lnTo>
                      <a:lnTo>
                        <a:pt x="98" y="103"/>
                      </a:lnTo>
                      <a:lnTo>
                        <a:pt x="100" y="95"/>
                      </a:lnTo>
                      <a:lnTo>
                        <a:pt x="98" y="85"/>
                      </a:lnTo>
                      <a:lnTo>
                        <a:pt x="98" y="85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377" name="Freeform 17"/>
                <p:cNvSpPr>
                  <a:spLocks noChangeAspect="1"/>
                </p:cNvSpPr>
                <p:nvPr/>
              </p:nvSpPr>
              <p:spPr bwMode="auto">
                <a:xfrm>
                  <a:off x="411" y="1481"/>
                  <a:ext cx="156" cy="47"/>
                </a:xfrm>
                <a:custGeom>
                  <a:avLst/>
                  <a:gdLst>
                    <a:gd name="T0" fmla="*/ 145 w 156"/>
                    <a:gd name="T1" fmla="*/ 13 h 47"/>
                    <a:gd name="T2" fmla="*/ 120 w 156"/>
                    <a:gd name="T3" fmla="*/ 5 h 47"/>
                    <a:gd name="T4" fmla="*/ 95 w 156"/>
                    <a:gd name="T5" fmla="*/ 1 h 47"/>
                    <a:gd name="T6" fmla="*/ 70 w 156"/>
                    <a:gd name="T7" fmla="*/ 0 h 47"/>
                    <a:gd name="T8" fmla="*/ 70 w 156"/>
                    <a:gd name="T9" fmla="*/ 0 h 47"/>
                    <a:gd name="T10" fmla="*/ 51 w 156"/>
                    <a:gd name="T11" fmla="*/ 0 h 47"/>
                    <a:gd name="T12" fmla="*/ 32 w 156"/>
                    <a:gd name="T13" fmla="*/ 3 h 47"/>
                    <a:gd name="T14" fmla="*/ 12 w 156"/>
                    <a:gd name="T15" fmla="*/ 7 h 47"/>
                    <a:gd name="T16" fmla="*/ 12 w 156"/>
                    <a:gd name="T17" fmla="*/ 7 h 47"/>
                    <a:gd name="T18" fmla="*/ 5 w 156"/>
                    <a:gd name="T19" fmla="*/ 11 h 47"/>
                    <a:gd name="T20" fmla="*/ 3 w 156"/>
                    <a:gd name="T21" fmla="*/ 13 h 47"/>
                    <a:gd name="T22" fmla="*/ 12 w 156"/>
                    <a:gd name="T23" fmla="*/ 7 h 47"/>
                    <a:gd name="T24" fmla="*/ 12 w 156"/>
                    <a:gd name="T25" fmla="*/ 7 h 47"/>
                    <a:gd name="T26" fmla="*/ 5 w 156"/>
                    <a:gd name="T27" fmla="*/ 12 h 47"/>
                    <a:gd name="T28" fmla="*/ 0 w 156"/>
                    <a:gd name="T29" fmla="*/ 20 h 47"/>
                    <a:gd name="T30" fmla="*/ 0 w 156"/>
                    <a:gd name="T31" fmla="*/ 29 h 47"/>
                    <a:gd name="T32" fmla="*/ 0 w 156"/>
                    <a:gd name="T33" fmla="*/ 29 h 47"/>
                    <a:gd name="T34" fmla="*/ 5 w 156"/>
                    <a:gd name="T35" fmla="*/ 37 h 47"/>
                    <a:gd name="T36" fmla="*/ 12 w 156"/>
                    <a:gd name="T37" fmla="*/ 42 h 47"/>
                    <a:gd name="T38" fmla="*/ 22 w 156"/>
                    <a:gd name="T39" fmla="*/ 42 h 47"/>
                    <a:gd name="T40" fmla="*/ 22 w 156"/>
                    <a:gd name="T41" fmla="*/ 42 h 47"/>
                    <a:gd name="T42" fmla="*/ 22 w 156"/>
                    <a:gd name="T43" fmla="*/ 42 h 47"/>
                    <a:gd name="T44" fmla="*/ 22 w 156"/>
                    <a:gd name="T45" fmla="*/ 42 h 47"/>
                    <a:gd name="T46" fmla="*/ 22 w 156"/>
                    <a:gd name="T47" fmla="*/ 42 h 47"/>
                    <a:gd name="T48" fmla="*/ 38 w 156"/>
                    <a:gd name="T49" fmla="*/ 38 h 47"/>
                    <a:gd name="T50" fmla="*/ 54 w 156"/>
                    <a:gd name="T51" fmla="*/ 36 h 47"/>
                    <a:gd name="T52" fmla="*/ 70 w 156"/>
                    <a:gd name="T53" fmla="*/ 35 h 47"/>
                    <a:gd name="T54" fmla="*/ 70 w 156"/>
                    <a:gd name="T55" fmla="*/ 35 h 47"/>
                    <a:gd name="T56" fmla="*/ 91 w 156"/>
                    <a:gd name="T57" fmla="*/ 36 h 47"/>
                    <a:gd name="T58" fmla="*/ 112 w 156"/>
                    <a:gd name="T59" fmla="*/ 41 h 47"/>
                    <a:gd name="T60" fmla="*/ 132 w 156"/>
                    <a:gd name="T61" fmla="*/ 47 h 47"/>
                    <a:gd name="T62" fmla="*/ 132 w 156"/>
                    <a:gd name="T63" fmla="*/ 47 h 47"/>
                    <a:gd name="T64" fmla="*/ 132 w 156"/>
                    <a:gd name="T65" fmla="*/ 47 h 47"/>
                    <a:gd name="T66" fmla="*/ 132 w 156"/>
                    <a:gd name="T67" fmla="*/ 47 h 47"/>
                    <a:gd name="T68" fmla="*/ 132 w 156"/>
                    <a:gd name="T69" fmla="*/ 47 h 47"/>
                    <a:gd name="T70" fmla="*/ 142 w 156"/>
                    <a:gd name="T71" fmla="*/ 47 h 47"/>
                    <a:gd name="T72" fmla="*/ 149 w 156"/>
                    <a:gd name="T73" fmla="*/ 44 h 47"/>
                    <a:gd name="T74" fmla="*/ 155 w 156"/>
                    <a:gd name="T75" fmla="*/ 36 h 47"/>
                    <a:gd name="T76" fmla="*/ 155 w 156"/>
                    <a:gd name="T77" fmla="*/ 36 h 47"/>
                    <a:gd name="T78" fmla="*/ 156 w 156"/>
                    <a:gd name="T79" fmla="*/ 27 h 47"/>
                    <a:gd name="T80" fmla="*/ 152 w 156"/>
                    <a:gd name="T81" fmla="*/ 19 h 47"/>
                    <a:gd name="T82" fmla="*/ 145 w 156"/>
                    <a:gd name="T83" fmla="*/ 13 h 47"/>
                    <a:gd name="T84" fmla="*/ 145 w 156"/>
                    <a:gd name="T85" fmla="*/ 1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6" h="47">
                      <a:moveTo>
                        <a:pt x="145" y="13"/>
                      </a:moveTo>
                      <a:lnTo>
                        <a:pt x="120" y="5"/>
                      </a:lnTo>
                      <a:lnTo>
                        <a:pt x="95" y="1"/>
                      </a:lnTo>
                      <a:lnTo>
                        <a:pt x="70" y="0"/>
                      </a:lnTo>
                      <a:lnTo>
                        <a:pt x="70" y="0"/>
                      </a:lnTo>
                      <a:lnTo>
                        <a:pt x="51" y="0"/>
                      </a:lnTo>
                      <a:lnTo>
                        <a:pt x="32" y="3"/>
                      </a:lnTo>
                      <a:lnTo>
                        <a:pt x="12" y="7"/>
                      </a:lnTo>
                      <a:lnTo>
                        <a:pt x="12" y="7"/>
                      </a:lnTo>
                      <a:lnTo>
                        <a:pt x="5" y="11"/>
                      </a:lnTo>
                      <a:lnTo>
                        <a:pt x="3" y="13"/>
                      </a:lnTo>
                      <a:lnTo>
                        <a:pt x="12" y="7"/>
                      </a:lnTo>
                      <a:lnTo>
                        <a:pt x="12" y="7"/>
                      </a:lnTo>
                      <a:lnTo>
                        <a:pt x="5" y="12"/>
                      </a:lnTo>
                      <a:lnTo>
                        <a:pt x="0" y="20"/>
                      </a:lnTo>
                      <a:lnTo>
                        <a:pt x="0" y="29"/>
                      </a:lnTo>
                      <a:lnTo>
                        <a:pt x="0" y="29"/>
                      </a:lnTo>
                      <a:lnTo>
                        <a:pt x="5" y="37"/>
                      </a:lnTo>
                      <a:lnTo>
                        <a:pt x="12" y="42"/>
                      </a:lnTo>
                      <a:lnTo>
                        <a:pt x="22" y="42"/>
                      </a:lnTo>
                      <a:lnTo>
                        <a:pt x="22" y="42"/>
                      </a:lnTo>
                      <a:lnTo>
                        <a:pt x="22" y="42"/>
                      </a:lnTo>
                      <a:lnTo>
                        <a:pt x="22" y="42"/>
                      </a:lnTo>
                      <a:lnTo>
                        <a:pt x="22" y="42"/>
                      </a:lnTo>
                      <a:lnTo>
                        <a:pt x="38" y="38"/>
                      </a:lnTo>
                      <a:lnTo>
                        <a:pt x="54" y="36"/>
                      </a:lnTo>
                      <a:lnTo>
                        <a:pt x="70" y="35"/>
                      </a:lnTo>
                      <a:lnTo>
                        <a:pt x="70" y="35"/>
                      </a:lnTo>
                      <a:lnTo>
                        <a:pt x="91" y="36"/>
                      </a:lnTo>
                      <a:lnTo>
                        <a:pt x="112" y="41"/>
                      </a:lnTo>
                      <a:lnTo>
                        <a:pt x="132" y="47"/>
                      </a:lnTo>
                      <a:lnTo>
                        <a:pt x="132" y="47"/>
                      </a:lnTo>
                      <a:lnTo>
                        <a:pt x="132" y="47"/>
                      </a:lnTo>
                      <a:lnTo>
                        <a:pt x="132" y="47"/>
                      </a:lnTo>
                      <a:lnTo>
                        <a:pt x="132" y="47"/>
                      </a:lnTo>
                      <a:lnTo>
                        <a:pt x="142" y="47"/>
                      </a:lnTo>
                      <a:lnTo>
                        <a:pt x="149" y="44"/>
                      </a:lnTo>
                      <a:lnTo>
                        <a:pt x="155" y="36"/>
                      </a:lnTo>
                      <a:lnTo>
                        <a:pt x="155" y="36"/>
                      </a:lnTo>
                      <a:lnTo>
                        <a:pt x="156" y="27"/>
                      </a:lnTo>
                      <a:lnTo>
                        <a:pt x="152" y="19"/>
                      </a:lnTo>
                      <a:lnTo>
                        <a:pt x="145" y="13"/>
                      </a:lnTo>
                      <a:lnTo>
                        <a:pt x="145" y="1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1378" name="Group 18"/>
                <p:cNvGrpSpPr>
                  <a:grpSpLocks noChangeAspect="1"/>
                </p:cNvGrpSpPr>
                <p:nvPr/>
              </p:nvGrpSpPr>
              <p:grpSpPr bwMode="auto">
                <a:xfrm>
                  <a:off x="250" y="1498"/>
                  <a:ext cx="450" cy="469"/>
                  <a:chOff x="250" y="1494"/>
                  <a:chExt cx="450" cy="469"/>
                </a:xfrm>
              </p:grpSpPr>
              <p:sp>
                <p:nvSpPr>
                  <p:cNvPr id="271379" name="Freeform 19"/>
                  <p:cNvSpPr>
                    <a:spLocks noChangeAspect="1"/>
                  </p:cNvSpPr>
                  <p:nvPr/>
                </p:nvSpPr>
                <p:spPr bwMode="auto">
                  <a:xfrm>
                    <a:off x="280" y="1529"/>
                    <a:ext cx="86" cy="92"/>
                  </a:xfrm>
                  <a:custGeom>
                    <a:avLst/>
                    <a:gdLst>
                      <a:gd name="T0" fmla="*/ 86 w 86"/>
                      <a:gd name="T1" fmla="*/ 0 h 92"/>
                      <a:gd name="T2" fmla="*/ 60 w 86"/>
                      <a:gd name="T3" fmla="*/ 19 h 92"/>
                      <a:gd name="T4" fmla="*/ 38 w 86"/>
                      <a:gd name="T5" fmla="*/ 41 h 92"/>
                      <a:gd name="T6" fmla="*/ 17 w 86"/>
                      <a:gd name="T7" fmla="*/ 65 h 92"/>
                      <a:gd name="T8" fmla="*/ 0 w 86"/>
                      <a:gd name="T9" fmla="*/ 92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92">
                        <a:moveTo>
                          <a:pt x="86" y="0"/>
                        </a:moveTo>
                        <a:lnTo>
                          <a:pt x="60" y="19"/>
                        </a:lnTo>
                        <a:lnTo>
                          <a:pt x="38" y="41"/>
                        </a:lnTo>
                        <a:lnTo>
                          <a:pt x="17" y="65"/>
                        </a:lnTo>
                        <a:lnTo>
                          <a:pt x="0" y="92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380" name="Freeform 20"/>
                  <p:cNvSpPr>
                    <a:spLocks noChangeAspect="1"/>
                  </p:cNvSpPr>
                  <p:nvPr/>
                </p:nvSpPr>
                <p:spPr bwMode="auto">
                  <a:xfrm>
                    <a:off x="250" y="1669"/>
                    <a:ext cx="10" cy="123"/>
                  </a:xfrm>
                  <a:custGeom>
                    <a:avLst/>
                    <a:gdLst>
                      <a:gd name="T0" fmla="*/ 10 w 10"/>
                      <a:gd name="T1" fmla="*/ 0 h 123"/>
                      <a:gd name="T2" fmla="*/ 4 w 10"/>
                      <a:gd name="T3" fmla="*/ 21 h 123"/>
                      <a:gd name="T4" fmla="*/ 1 w 10"/>
                      <a:gd name="T5" fmla="*/ 43 h 123"/>
                      <a:gd name="T6" fmla="*/ 0 w 10"/>
                      <a:gd name="T7" fmla="*/ 65 h 123"/>
                      <a:gd name="T8" fmla="*/ 1 w 10"/>
                      <a:gd name="T9" fmla="*/ 85 h 123"/>
                      <a:gd name="T10" fmla="*/ 3 w 10"/>
                      <a:gd name="T11" fmla="*/ 104 h 123"/>
                      <a:gd name="T12" fmla="*/ 7 w 10"/>
                      <a:gd name="T13" fmla="*/ 123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23">
                        <a:moveTo>
                          <a:pt x="10" y="0"/>
                        </a:moveTo>
                        <a:lnTo>
                          <a:pt x="4" y="21"/>
                        </a:lnTo>
                        <a:lnTo>
                          <a:pt x="1" y="43"/>
                        </a:lnTo>
                        <a:lnTo>
                          <a:pt x="0" y="65"/>
                        </a:lnTo>
                        <a:lnTo>
                          <a:pt x="1" y="85"/>
                        </a:lnTo>
                        <a:lnTo>
                          <a:pt x="3" y="104"/>
                        </a:lnTo>
                        <a:lnTo>
                          <a:pt x="7" y="123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381" name="Freeform 21"/>
                  <p:cNvSpPr>
                    <a:spLocks noChangeAspect="1"/>
                  </p:cNvSpPr>
                  <p:nvPr/>
                </p:nvSpPr>
                <p:spPr bwMode="auto">
                  <a:xfrm>
                    <a:off x="281" y="1853"/>
                    <a:ext cx="60" cy="68"/>
                  </a:xfrm>
                  <a:custGeom>
                    <a:avLst/>
                    <a:gdLst>
                      <a:gd name="T0" fmla="*/ 0 w 60"/>
                      <a:gd name="T1" fmla="*/ 0 h 68"/>
                      <a:gd name="T2" fmla="*/ 17 w 60"/>
                      <a:gd name="T3" fmla="*/ 25 h 68"/>
                      <a:gd name="T4" fmla="*/ 37 w 60"/>
                      <a:gd name="T5" fmla="*/ 48 h 68"/>
                      <a:gd name="T6" fmla="*/ 60 w 60"/>
                      <a:gd name="T7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0" h="68">
                        <a:moveTo>
                          <a:pt x="0" y="0"/>
                        </a:moveTo>
                        <a:lnTo>
                          <a:pt x="17" y="25"/>
                        </a:lnTo>
                        <a:lnTo>
                          <a:pt x="37" y="48"/>
                        </a:lnTo>
                        <a:lnTo>
                          <a:pt x="60" y="68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382" name="Freeform 22"/>
                  <p:cNvSpPr>
                    <a:spLocks noChangeAspect="1"/>
                  </p:cNvSpPr>
                  <p:nvPr/>
                </p:nvSpPr>
                <p:spPr bwMode="auto">
                  <a:xfrm>
                    <a:off x="409" y="1955"/>
                    <a:ext cx="102" cy="8"/>
                  </a:xfrm>
                  <a:custGeom>
                    <a:avLst/>
                    <a:gdLst>
                      <a:gd name="T0" fmla="*/ 0 w 102"/>
                      <a:gd name="T1" fmla="*/ 0 h 8"/>
                      <a:gd name="T2" fmla="*/ 20 w 102"/>
                      <a:gd name="T3" fmla="*/ 5 h 8"/>
                      <a:gd name="T4" fmla="*/ 39 w 102"/>
                      <a:gd name="T5" fmla="*/ 8 h 8"/>
                      <a:gd name="T6" fmla="*/ 59 w 102"/>
                      <a:gd name="T7" fmla="*/ 8 h 8"/>
                      <a:gd name="T8" fmla="*/ 74 w 102"/>
                      <a:gd name="T9" fmla="*/ 8 h 8"/>
                      <a:gd name="T10" fmla="*/ 88 w 102"/>
                      <a:gd name="T11" fmla="*/ 7 h 8"/>
                      <a:gd name="T12" fmla="*/ 102 w 102"/>
                      <a:gd name="T13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2" h="8">
                        <a:moveTo>
                          <a:pt x="0" y="0"/>
                        </a:moveTo>
                        <a:lnTo>
                          <a:pt x="20" y="5"/>
                        </a:lnTo>
                        <a:lnTo>
                          <a:pt x="39" y="8"/>
                        </a:lnTo>
                        <a:lnTo>
                          <a:pt x="59" y="8"/>
                        </a:lnTo>
                        <a:lnTo>
                          <a:pt x="74" y="8"/>
                        </a:lnTo>
                        <a:lnTo>
                          <a:pt x="88" y="7"/>
                        </a:lnTo>
                        <a:lnTo>
                          <a:pt x="102" y="6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383" name="Freeform 23"/>
                  <p:cNvSpPr>
                    <a:spLocks noChangeAspect="1"/>
                  </p:cNvSpPr>
                  <p:nvPr/>
                </p:nvSpPr>
                <p:spPr bwMode="auto">
                  <a:xfrm>
                    <a:off x="577" y="1886"/>
                    <a:ext cx="75" cy="56"/>
                  </a:xfrm>
                  <a:custGeom>
                    <a:avLst/>
                    <a:gdLst>
                      <a:gd name="T0" fmla="*/ 0 w 75"/>
                      <a:gd name="T1" fmla="*/ 56 h 56"/>
                      <a:gd name="T2" fmla="*/ 29 w 75"/>
                      <a:gd name="T3" fmla="*/ 41 h 56"/>
                      <a:gd name="T4" fmla="*/ 54 w 75"/>
                      <a:gd name="T5" fmla="*/ 23 h 56"/>
                      <a:gd name="T6" fmla="*/ 75 w 75"/>
                      <a:gd name="T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5" h="56">
                        <a:moveTo>
                          <a:pt x="0" y="56"/>
                        </a:moveTo>
                        <a:lnTo>
                          <a:pt x="29" y="41"/>
                        </a:lnTo>
                        <a:lnTo>
                          <a:pt x="54" y="23"/>
                        </a:lnTo>
                        <a:lnTo>
                          <a:pt x="75" y="0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384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683" y="1669"/>
                    <a:ext cx="17" cy="162"/>
                  </a:xfrm>
                  <a:custGeom>
                    <a:avLst/>
                    <a:gdLst>
                      <a:gd name="T0" fmla="*/ 0 w 17"/>
                      <a:gd name="T1" fmla="*/ 162 h 162"/>
                      <a:gd name="T2" fmla="*/ 9 w 17"/>
                      <a:gd name="T3" fmla="*/ 131 h 162"/>
                      <a:gd name="T4" fmla="*/ 15 w 17"/>
                      <a:gd name="T5" fmla="*/ 99 h 162"/>
                      <a:gd name="T6" fmla="*/ 17 w 17"/>
                      <a:gd name="T7" fmla="*/ 67 h 162"/>
                      <a:gd name="T8" fmla="*/ 16 w 17"/>
                      <a:gd name="T9" fmla="*/ 44 h 162"/>
                      <a:gd name="T10" fmla="*/ 13 w 17"/>
                      <a:gd name="T11" fmla="*/ 21 h 162"/>
                      <a:gd name="T12" fmla="*/ 7 w 17"/>
                      <a:gd name="T13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" h="162">
                        <a:moveTo>
                          <a:pt x="0" y="162"/>
                        </a:moveTo>
                        <a:lnTo>
                          <a:pt x="9" y="131"/>
                        </a:lnTo>
                        <a:lnTo>
                          <a:pt x="15" y="99"/>
                        </a:lnTo>
                        <a:lnTo>
                          <a:pt x="17" y="67"/>
                        </a:lnTo>
                        <a:lnTo>
                          <a:pt x="16" y="44"/>
                        </a:lnTo>
                        <a:lnTo>
                          <a:pt x="13" y="21"/>
                        </a:lnTo>
                        <a:lnTo>
                          <a:pt x="7" y="0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385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604" y="1538"/>
                    <a:ext cx="65" cy="76"/>
                  </a:xfrm>
                  <a:custGeom>
                    <a:avLst/>
                    <a:gdLst>
                      <a:gd name="T0" fmla="*/ 65 w 65"/>
                      <a:gd name="T1" fmla="*/ 76 h 76"/>
                      <a:gd name="T2" fmla="*/ 46 w 65"/>
                      <a:gd name="T3" fmla="*/ 48 h 76"/>
                      <a:gd name="T4" fmla="*/ 25 w 65"/>
                      <a:gd name="T5" fmla="*/ 22 h 76"/>
                      <a:gd name="T6" fmla="*/ 0 w 65"/>
                      <a:gd name="T7" fmla="*/ 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5" h="76">
                        <a:moveTo>
                          <a:pt x="65" y="76"/>
                        </a:moveTo>
                        <a:lnTo>
                          <a:pt x="46" y="48"/>
                        </a:lnTo>
                        <a:lnTo>
                          <a:pt x="25" y="2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386" name="Freeform 26"/>
                  <p:cNvSpPr>
                    <a:spLocks noChangeAspect="1"/>
                  </p:cNvSpPr>
                  <p:nvPr/>
                </p:nvSpPr>
                <p:spPr bwMode="auto">
                  <a:xfrm>
                    <a:off x="429" y="1494"/>
                    <a:ext cx="121" cy="13"/>
                  </a:xfrm>
                  <a:custGeom>
                    <a:avLst/>
                    <a:gdLst>
                      <a:gd name="T0" fmla="*/ 121 w 121"/>
                      <a:gd name="T1" fmla="*/ 13 h 13"/>
                      <a:gd name="T2" fmla="*/ 99 w 121"/>
                      <a:gd name="T3" fmla="*/ 6 h 13"/>
                      <a:gd name="T4" fmla="*/ 76 w 121"/>
                      <a:gd name="T5" fmla="*/ 2 h 13"/>
                      <a:gd name="T6" fmla="*/ 52 w 121"/>
                      <a:gd name="T7" fmla="*/ 0 h 13"/>
                      <a:gd name="T8" fmla="*/ 35 w 121"/>
                      <a:gd name="T9" fmla="*/ 2 h 13"/>
                      <a:gd name="T10" fmla="*/ 17 w 121"/>
                      <a:gd name="T11" fmla="*/ 4 h 13"/>
                      <a:gd name="T12" fmla="*/ 0 w 121"/>
                      <a:gd name="T13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">
                        <a:moveTo>
                          <a:pt x="121" y="13"/>
                        </a:moveTo>
                        <a:lnTo>
                          <a:pt x="99" y="6"/>
                        </a:lnTo>
                        <a:lnTo>
                          <a:pt x="76" y="2"/>
                        </a:lnTo>
                        <a:lnTo>
                          <a:pt x="52" y="0"/>
                        </a:lnTo>
                        <a:lnTo>
                          <a:pt x="35" y="2"/>
                        </a:lnTo>
                        <a:lnTo>
                          <a:pt x="17" y="4"/>
                        </a:lnTo>
                        <a:lnTo>
                          <a:pt x="0" y="8"/>
                        </a:lnTo>
                      </a:path>
                    </a:pathLst>
                  </a:custGeom>
                  <a:noFill/>
                  <a:ln w="12700">
                    <a:solidFill>
                      <a:srgbClr val="0A50A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71387" name="Group 27"/>
            <p:cNvGrpSpPr>
              <a:grpSpLocks noChangeAspect="1"/>
            </p:cNvGrpSpPr>
            <p:nvPr/>
          </p:nvGrpSpPr>
          <p:grpSpPr bwMode="auto">
            <a:xfrm>
              <a:off x="277" y="1546"/>
              <a:ext cx="390" cy="368"/>
              <a:chOff x="277" y="1546"/>
              <a:chExt cx="390" cy="368"/>
            </a:xfrm>
          </p:grpSpPr>
          <p:sp>
            <p:nvSpPr>
              <p:cNvPr id="271388" name="Freeform 28"/>
              <p:cNvSpPr>
                <a:spLocks noChangeAspect="1"/>
              </p:cNvSpPr>
              <p:nvPr/>
            </p:nvSpPr>
            <p:spPr bwMode="auto">
              <a:xfrm>
                <a:off x="277" y="1679"/>
                <a:ext cx="166" cy="157"/>
              </a:xfrm>
              <a:custGeom>
                <a:avLst/>
                <a:gdLst>
                  <a:gd name="T0" fmla="*/ 160 w 166"/>
                  <a:gd name="T1" fmla="*/ 68 h 157"/>
                  <a:gd name="T2" fmla="*/ 149 w 166"/>
                  <a:gd name="T3" fmla="*/ 72 h 157"/>
                  <a:gd name="T4" fmla="*/ 136 w 166"/>
                  <a:gd name="T5" fmla="*/ 74 h 157"/>
                  <a:gd name="T6" fmla="*/ 128 w 166"/>
                  <a:gd name="T7" fmla="*/ 73 h 157"/>
                  <a:gd name="T8" fmla="*/ 71 w 166"/>
                  <a:gd name="T9" fmla="*/ 84 h 157"/>
                  <a:gd name="T10" fmla="*/ 56 w 166"/>
                  <a:gd name="T11" fmla="*/ 66 h 157"/>
                  <a:gd name="T12" fmla="*/ 37 w 166"/>
                  <a:gd name="T13" fmla="*/ 43 h 157"/>
                  <a:gd name="T14" fmla="*/ 36 w 166"/>
                  <a:gd name="T15" fmla="*/ 43 h 157"/>
                  <a:gd name="T16" fmla="*/ 35 w 166"/>
                  <a:gd name="T17" fmla="*/ 40 h 157"/>
                  <a:gd name="T18" fmla="*/ 30 w 166"/>
                  <a:gd name="T19" fmla="*/ 20 h 157"/>
                  <a:gd name="T20" fmla="*/ 30 w 166"/>
                  <a:gd name="T21" fmla="*/ 20 h 157"/>
                  <a:gd name="T22" fmla="*/ 16 w 166"/>
                  <a:gd name="T23" fmla="*/ 0 h 157"/>
                  <a:gd name="T24" fmla="*/ 11 w 166"/>
                  <a:gd name="T25" fmla="*/ 3 h 157"/>
                  <a:gd name="T26" fmla="*/ 21 w 166"/>
                  <a:gd name="T27" fmla="*/ 15 h 157"/>
                  <a:gd name="T28" fmla="*/ 23 w 166"/>
                  <a:gd name="T29" fmla="*/ 18 h 157"/>
                  <a:gd name="T30" fmla="*/ 24 w 166"/>
                  <a:gd name="T31" fmla="*/ 23 h 157"/>
                  <a:gd name="T32" fmla="*/ 25 w 166"/>
                  <a:gd name="T33" fmla="*/ 24 h 157"/>
                  <a:gd name="T34" fmla="*/ 29 w 166"/>
                  <a:gd name="T35" fmla="*/ 40 h 157"/>
                  <a:gd name="T36" fmla="*/ 30 w 166"/>
                  <a:gd name="T37" fmla="*/ 42 h 157"/>
                  <a:gd name="T38" fmla="*/ 30 w 166"/>
                  <a:gd name="T39" fmla="*/ 43 h 157"/>
                  <a:gd name="T40" fmla="*/ 30 w 166"/>
                  <a:gd name="T41" fmla="*/ 45 h 157"/>
                  <a:gd name="T42" fmla="*/ 31 w 166"/>
                  <a:gd name="T43" fmla="*/ 48 h 157"/>
                  <a:gd name="T44" fmla="*/ 62 w 166"/>
                  <a:gd name="T45" fmla="*/ 80 h 157"/>
                  <a:gd name="T46" fmla="*/ 64 w 166"/>
                  <a:gd name="T47" fmla="*/ 89 h 157"/>
                  <a:gd name="T48" fmla="*/ 64 w 166"/>
                  <a:gd name="T49" fmla="*/ 90 h 157"/>
                  <a:gd name="T50" fmla="*/ 59 w 166"/>
                  <a:gd name="T51" fmla="*/ 96 h 157"/>
                  <a:gd name="T52" fmla="*/ 23 w 166"/>
                  <a:gd name="T53" fmla="*/ 88 h 157"/>
                  <a:gd name="T54" fmla="*/ 21 w 166"/>
                  <a:gd name="T55" fmla="*/ 87 h 157"/>
                  <a:gd name="T56" fmla="*/ 17 w 166"/>
                  <a:gd name="T57" fmla="*/ 81 h 157"/>
                  <a:gd name="T58" fmla="*/ 17 w 166"/>
                  <a:gd name="T59" fmla="*/ 78 h 157"/>
                  <a:gd name="T60" fmla="*/ 15 w 166"/>
                  <a:gd name="T61" fmla="*/ 70 h 157"/>
                  <a:gd name="T62" fmla="*/ 7 w 166"/>
                  <a:gd name="T63" fmla="*/ 52 h 157"/>
                  <a:gd name="T64" fmla="*/ 2 w 166"/>
                  <a:gd name="T65" fmla="*/ 51 h 157"/>
                  <a:gd name="T66" fmla="*/ 5 w 166"/>
                  <a:gd name="T67" fmla="*/ 61 h 157"/>
                  <a:gd name="T68" fmla="*/ 9 w 166"/>
                  <a:gd name="T69" fmla="*/ 75 h 157"/>
                  <a:gd name="T70" fmla="*/ 11 w 166"/>
                  <a:gd name="T71" fmla="*/ 85 h 157"/>
                  <a:gd name="T72" fmla="*/ 14 w 166"/>
                  <a:gd name="T73" fmla="*/ 88 h 157"/>
                  <a:gd name="T74" fmla="*/ 14 w 166"/>
                  <a:gd name="T75" fmla="*/ 88 h 157"/>
                  <a:gd name="T76" fmla="*/ 17 w 166"/>
                  <a:gd name="T77" fmla="*/ 92 h 157"/>
                  <a:gd name="T78" fmla="*/ 58 w 166"/>
                  <a:gd name="T79" fmla="*/ 103 h 157"/>
                  <a:gd name="T80" fmla="*/ 68 w 166"/>
                  <a:gd name="T81" fmla="*/ 97 h 157"/>
                  <a:gd name="T82" fmla="*/ 82 w 166"/>
                  <a:gd name="T83" fmla="*/ 107 h 157"/>
                  <a:gd name="T84" fmla="*/ 106 w 166"/>
                  <a:gd name="T85" fmla="*/ 132 h 157"/>
                  <a:gd name="T86" fmla="*/ 107 w 166"/>
                  <a:gd name="T87" fmla="*/ 136 h 157"/>
                  <a:gd name="T88" fmla="*/ 107 w 166"/>
                  <a:gd name="T89" fmla="*/ 140 h 157"/>
                  <a:gd name="T90" fmla="*/ 119 w 166"/>
                  <a:gd name="T91" fmla="*/ 154 h 157"/>
                  <a:gd name="T92" fmla="*/ 120 w 166"/>
                  <a:gd name="T93" fmla="*/ 155 h 157"/>
                  <a:gd name="T94" fmla="*/ 143 w 166"/>
                  <a:gd name="T95" fmla="*/ 156 h 157"/>
                  <a:gd name="T96" fmla="*/ 146 w 166"/>
                  <a:gd name="T97" fmla="*/ 153 h 157"/>
                  <a:gd name="T98" fmla="*/ 136 w 166"/>
                  <a:gd name="T99" fmla="*/ 151 h 157"/>
                  <a:gd name="T100" fmla="*/ 123 w 166"/>
                  <a:gd name="T101" fmla="*/ 148 h 157"/>
                  <a:gd name="T102" fmla="*/ 113 w 166"/>
                  <a:gd name="T103" fmla="*/ 137 h 157"/>
                  <a:gd name="T104" fmla="*/ 74 w 166"/>
                  <a:gd name="T105" fmla="*/ 95 h 157"/>
                  <a:gd name="T106" fmla="*/ 73 w 166"/>
                  <a:gd name="T107" fmla="*/ 92 h 157"/>
                  <a:gd name="T108" fmla="*/ 76 w 166"/>
                  <a:gd name="T109" fmla="*/ 87 h 157"/>
                  <a:gd name="T110" fmla="*/ 128 w 166"/>
                  <a:gd name="T111" fmla="*/ 80 h 157"/>
                  <a:gd name="T112" fmla="*/ 132 w 166"/>
                  <a:gd name="T113" fmla="*/ 80 h 157"/>
                  <a:gd name="T114" fmla="*/ 151 w 166"/>
                  <a:gd name="T115" fmla="*/ 79 h 157"/>
                  <a:gd name="T116" fmla="*/ 161 w 166"/>
                  <a:gd name="T117" fmla="*/ 76 h 157"/>
                  <a:gd name="T118" fmla="*/ 165 w 166"/>
                  <a:gd name="T119" fmla="*/ 6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6" h="157">
                    <a:moveTo>
                      <a:pt x="165" y="68"/>
                    </a:moveTo>
                    <a:lnTo>
                      <a:pt x="163" y="67"/>
                    </a:lnTo>
                    <a:lnTo>
                      <a:pt x="161" y="67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7" y="70"/>
                    </a:lnTo>
                    <a:lnTo>
                      <a:pt x="153" y="72"/>
                    </a:lnTo>
                    <a:lnTo>
                      <a:pt x="150" y="72"/>
                    </a:lnTo>
                    <a:lnTo>
                      <a:pt x="150" y="72"/>
                    </a:lnTo>
                    <a:lnTo>
                      <a:pt x="149" y="72"/>
                    </a:lnTo>
                    <a:lnTo>
                      <a:pt x="148" y="73"/>
                    </a:lnTo>
                    <a:lnTo>
                      <a:pt x="147" y="74"/>
                    </a:lnTo>
                    <a:lnTo>
                      <a:pt x="147" y="74"/>
                    </a:lnTo>
                    <a:lnTo>
                      <a:pt x="142" y="75"/>
                    </a:lnTo>
                    <a:lnTo>
                      <a:pt x="136" y="74"/>
                    </a:lnTo>
                    <a:lnTo>
                      <a:pt x="131" y="73"/>
                    </a:lnTo>
                    <a:lnTo>
                      <a:pt x="131" y="73"/>
                    </a:lnTo>
                    <a:lnTo>
                      <a:pt x="130" y="73"/>
                    </a:lnTo>
                    <a:lnTo>
                      <a:pt x="129" y="73"/>
                    </a:lnTo>
                    <a:lnTo>
                      <a:pt x="128" y="73"/>
                    </a:lnTo>
                    <a:lnTo>
                      <a:pt x="128" y="73"/>
                    </a:lnTo>
                    <a:lnTo>
                      <a:pt x="108" y="68"/>
                    </a:lnTo>
                    <a:lnTo>
                      <a:pt x="88" y="71"/>
                    </a:lnTo>
                    <a:lnTo>
                      <a:pt x="71" y="84"/>
                    </a:lnTo>
                    <a:lnTo>
                      <a:pt x="71" y="84"/>
                    </a:lnTo>
                    <a:lnTo>
                      <a:pt x="69" y="80"/>
                    </a:lnTo>
                    <a:lnTo>
                      <a:pt x="68" y="78"/>
                    </a:lnTo>
                    <a:lnTo>
                      <a:pt x="66" y="75"/>
                    </a:lnTo>
                    <a:lnTo>
                      <a:pt x="66" y="75"/>
                    </a:lnTo>
                    <a:lnTo>
                      <a:pt x="56" y="66"/>
                    </a:lnTo>
                    <a:lnTo>
                      <a:pt x="46" y="56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8" y="44"/>
                    </a:lnTo>
                    <a:lnTo>
                      <a:pt x="37" y="43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36" y="43"/>
                    </a:lnTo>
                    <a:lnTo>
                      <a:pt x="35" y="41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33"/>
                    </a:lnTo>
                    <a:lnTo>
                      <a:pt x="34" y="26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2"/>
                    </a:lnTo>
                    <a:lnTo>
                      <a:pt x="22" y="7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9"/>
                    </a:lnTo>
                    <a:lnTo>
                      <a:pt x="18" y="12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2" y="16"/>
                    </a:lnTo>
                    <a:lnTo>
                      <a:pt x="22" y="17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4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8" y="29"/>
                    </a:lnTo>
                    <a:lnTo>
                      <a:pt x="29" y="34"/>
                    </a:lnTo>
                    <a:lnTo>
                      <a:pt x="29" y="40"/>
                    </a:lnTo>
                    <a:lnTo>
                      <a:pt x="29" y="40"/>
                    </a:lnTo>
                    <a:lnTo>
                      <a:pt x="29" y="41"/>
                    </a:lnTo>
                    <a:lnTo>
                      <a:pt x="29" y="4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0" y="44"/>
                    </a:lnTo>
                    <a:lnTo>
                      <a:pt x="30" y="45"/>
                    </a:lnTo>
                    <a:lnTo>
                      <a:pt x="30" y="45"/>
                    </a:lnTo>
                    <a:lnTo>
                      <a:pt x="30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1" y="48"/>
                    </a:lnTo>
                    <a:lnTo>
                      <a:pt x="31" y="48"/>
                    </a:lnTo>
                    <a:lnTo>
                      <a:pt x="41" y="59"/>
                    </a:lnTo>
                    <a:lnTo>
                      <a:pt x="51" y="70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4" y="83"/>
                    </a:lnTo>
                    <a:lnTo>
                      <a:pt x="64" y="86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3" y="93"/>
                    </a:lnTo>
                    <a:lnTo>
                      <a:pt x="62" y="95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46" y="96"/>
                    </a:lnTo>
                    <a:lnTo>
                      <a:pt x="34" y="94"/>
                    </a:lnTo>
                    <a:lnTo>
                      <a:pt x="23" y="88"/>
                    </a:lnTo>
                    <a:lnTo>
                      <a:pt x="23" y="88"/>
                    </a:lnTo>
                    <a:lnTo>
                      <a:pt x="22" y="87"/>
                    </a:lnTo>
                    <a:lnTo>
                      <a:pt x="21" y="86"/>
                    </a:lnTo>
                    <a:lnTo>
                      <a:pt x="20" y="85"/>
                    </a:lnTo>
                    <a:lnTo>
                      <a:pt x="20" y="85"/>
                    </a:lnTo>
                    <a:lnTo>
                      <a:pt x="21" y="87"/>
                    </a:lnTo>
                    <a:lnTo>
                      <a:pt x="21" y="87"/>
                    </a:lnTo>
                    <a:lnTo>
                      <a:pt x="20" y="86"/>
                    </a:lnTo>
                    <a:lnTo>
                      <a:pt x="18" y="83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78"/>
                    </a:lnTo>
                    <a:lnTo>
                      <a:pt x="17" y="75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6" y="71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3" y="63"/>
                    </a:lnTo>
                    <a:lnTo>
                      <a:pt x="11" y="58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5" y="51"/>
                    </a:lnTo>
                    <a:lnTo>
                      <a:pt x="4" y="51"/>
                    </a:lnTo>
                    <a:lnTo>
                      <a:pt x="2" y="51"/>
                    </a:lnTo>
                    <a:lnTo>
                      <a:pt x="2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5" y="61"/>
                    </a:lnTo>
                    <a:lnTo>
                      <a:pt x="7" y="67"/>
                    </a:lnTo>
                    <a:lnTo>
                      <a:pt x="9" y="72"/>
                    </a:lnTo>
                    <a:lnTo>
                      <a:pt x="9" y="72"/>
                    </a:lnTo>
                    <a:lnTo>
                      <a:pt x="9" y="74"/>
                    </a:lnTo>
                    <a:lnTo>
                      <a:pt x="9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1" y="78"/>
                    </a:lnTo>
                    <a:lnTo>
                      <a:pt x="11" y="81"/>
                    </a:lnTo>
                    <a:lnTo>
                      <a:pt x="11" y="85"/>
                    </a:lnTo>
                    <a:lnTo>
                      <a:pt x="11" y="85"/>
                    </a:lnTo>
                    <a:lnTo>
                      <a:pt x="11" y="86"/>
                    </a:lnTo>
                    <a:lnTo>
                      <a:pt x="12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5" y="89"/>
                    </a:lnTo>
                    <a:lnTo>
                      <a:pt x="15" y="89"/>
                    </a:lnTo>
                    <a:lnTo>
                      <a:pt x="15" y="89"/>
                    </a:lnTo>
                    <a:lnTo>
                      <a:pt x="16" y="90"/>
                    </a:lnTo>
                    <a:lnTo>
                      <a:pt x="17" y="92"/>
                    </a:lnTo>
                    <a:lnTo>
                      <a:pt x="17" y="93"/>
                    </a:lnTo>
                    <a:lnTo>
                      <a:pt x="17" y="93"/>
                    </a:lnTo>
                    <a:lnTo>
                      <a:pt x="30" y="100"/>
                    </a:lnTo>
                    <a:lnTo>
                      <a:pt x="43" y="103"/>
                    </a:lnTo>
                    <a:lnTo>
                      <a:pt x="58" y="103"/>
                    </a:lnTo>
                    <a:lnTo>
                      <a:pt x="58" y="103"/>
                    </a:lnTo>
                    <a:lnTo>
                      <a:pt x="62" y="102"/>
                    </a:lnTo>
                    <a:lnTo>
                      <a:pt x="65" y="100"/>
                    </a:lnTo>
                    <a:lnTo>
                      <a:pt x="68" y="97"/>
                    </a:lnTo>
                    <a:lnTo>
                      <a:pt x="68" y="97"/>
                    </a:lnTo>
                    <a:lnTo>
                      <a:pt x="69" y="98"/>
                    </a:lnTo>
                    <a:lnTo>
                      <a:pt x="69" y="100"/>
                    </a:lnTo>
                    <a:lnTo>
                      <a:pt x="71" y="101"/>
                    </a:lnTo>
                    <a:lnTo>
                      <a:pt x="71" y="101"/>
                    </a:lnTo>
                    <a:lnTo>
                      <a:pt x="82" y="107"/>
                    </a:lnTo>
                    <a:lnTo>
                      <a:pt x="92" y="114"/>
                    </a:lnTo>
                    <a:lnTo>
                      <a:pt x="101" y="122"/>
                    </a:lnTo>
                    <a:lnTo>
                      <a:pt x="101" y="122"/>
                    </a:lnTo>
                    <a:lnTo>
                      <a:pt x="104" y="127"/>
                    </a:lnTo>
                    <a:lnTo>
                      <a:pt x="106" y="132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7" y="136"/>
                    </a:lnTo>
                    <a:lnTo>
                      <a:pt x="106" y="138"/>
                    </a:lnTo>
                    <a:lnTo>
                      <a:pt x="107" y="139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10" y="146"/>
                    </a:lnTo>
                    <a:lnTo>
                      <a:pt x="114" y="151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19" y="154"/>
                    </a:lnTo>
                    <a:lnTo>
                      <a:pt x="120" y="155"/>
                    </a:lnTo>
                    <a:lnTo>
                      <a:pt x="120" y="155"/>
                    </a:lnTo>
                    <a:lnTo>
                      <a:pt x="122" y="156"/>
                    </a:lnTo>
                    <a:lnTo>
                      <a:pt x="122" y="156"/>
                    </a:lnTo>
                    <a:lnTo>
                      <a:pt x="128" y="157"/>
                    </a:lnTo>
                    <a:lnTo>
                      <a:pt x="136" y="157"/>
                    </a:lnTo>
                    <a:lnTo>
                      <a:pt x="143" y="156"/>
                    </a:lnTo>
                    <a:lnTo>
                      <a:pt x="143" y="156"/>
                    </a:lnTo>
                    <a:lnTo>
                      <a:pt x="144" y="156"/>
                    </a:lnTo>
                    <a:lnTo>
                      <a:pt x="145" y="154"/>
                    </a:lnTo>
                    <a:lnTo>
                      <a:pt x="146" y="153"/>
                    </a:lnTo>
                    <a:lnTo>
                      <a:pt x="146" y="153"/>
                    </a:lnTo>
                    <a:lnTo>
                      <a:pt x="145" y="151"/>
                    </a:lnTo>
                    <a:lnTo>
                      <a:pt x="144" y="150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36" y="151"/>
                    </a:lnTo>
                    <a:lnTo>
                      <a:pt x="130" y="151"/>
                    </a:lnTo>
                    <a:lnTo>
                      <a:pt x="124" y="149"/>
                    </a:lnTo>
                    <a:lnTo>
                      <a:pt x="124" y="149"/>
                    </a:lnTo>
                    <a:lnTo>
                      <a:pt x="124" y="149"/>
                    </a:lnTo>
                    <a:lnTo>
                      <a:pt x="123" y="148"/>
                    </a:lnTo>
                    <a:lnTo>
                      <a:pt x="123" y="148"/>
                    </a:lnTo>
                    <a:lnTo>
                      <a:pt x="123" y="148"/>
                    </a:lnTo>
                    <a:lnTo>
                      <a:pt x="119" y="146"/>
                    </a:lnTo>
                    <a:lnTo>
                      <a:pt x="116" y="141"/>
                    </a:lnTo>
                    <a:lnTo>
                      <a:pt x="113" y="137"/>
                    </a:lnTo>
                    <a:lnTo>
                      <a:pt x="113" y="137"/>
                    </a:lnTo>
                    <a:lnTo>
                      <a:pt x="106" y="118"/>
                    </a:lnTo>
                    <a:lnTo>
                      <a:pt x="91" y="105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74" y="94"/>
                    </a:lnTo>
                    <a:lnTo>
                      <a:pt x="73" y="94"/>
                    </a:lnTo>
                    <a:lnTo>
                      <a:pt x="73" y="93"/>
                    </a:lnTo>
                    <a:lnTo>
                      <a:pt x="73" y="93"/>
                    </a:lnTo>
                    <a:lnTo>
                      <a:pt x="73" y="92"/>
                    </a:lnTo>
                    <a:lnTo>
                      <a:pt x="72" y="92"/>
                    </a:lnTo>
                    <a:lnTo>
                      <a:pt x="72" y="92"/>
                    </a:lnTo>
                    <a:lnTo>
                      <a:pt x="72" y="92"/>
                    </a:lnTo>
                    <a:lnTo>
                      <a:pt x="74" y="89"/>
                    </a:lnTo>
                    <a:lnTo>
                      <a:pt x="76" y="87"/>
                    </a:lnTo>
                    <a:lnTo>
                      <a:pt x="79" y="84"/>
                    </a:lnTo>
                    <a:lnTo>
                      <a:pt x="79" y="84"/>
                    </a:lnTo>
                    <a:lnTo>
                      <a:pt x="94" y="76"/>
                    </a:lnTo>
                    <a:lnTo>
                      <a:pt x="111" y="75"/>
                    </a:lnTo>
                    <a:lnTo>
                      <a:pt x="128" y="80"/>
                    </a:lnTo>
                    <a:lnTo>
                      <a:pt x="128" y="80"/>
                    </a:lnTo>
                    <a:lnTo>
                      <a:pt x="129" y="80"/>
                    </a:lnTo>
                    <a:lnTo>
                      <a:pt x="131" y="80"/>
                    </a:lnTo>
                    <a:lnTo>
                      <a:pt x="132" y="80"/>
                    </a:lnTo>
                    <a:lnTo>
                      <a:pt x="132" y="80"/>
                    </a:lnTo>
                    <a:lnTo>
                      <a:pt x="138" y="81"/>
                    </a:lnTo>
                    <a:lnTo>
                      <a:pt x="145" y="81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1" y="79"/>
                    </a:lnTo>
                    <a:lnTo>
                      <a:pt x="156" y="78"/>
                    </a:lnTo>
                    <a:lnTo>
                      <a:pt x="161" y="76"/>
                    </a:lnTo>
                    <a:lnTo>
                      <a:pt x="165" y="73"/>
                    </a:lnTo>
                    <a:lnTo>
                      <a:pt x="165" y="73"/>
                    </a:lnTo>
                    <a:lnTo>
                      <a:pt x="166" y="71"/>
                    </a:lnTo>
                    <a:lnTo>
                      <a:pt x="166" y="70"/>
                    </a:lnTo>
                    <a:lnTo>
                      <a:pt x="165" y="68"/>
                    </a:lnTo>
                    <a:lnTo>
                      <a:pt x="165" y="68"/>
                    </a:lnTo>
                    <a:close/>
                  </a:path>
                </a:pathLst>
              </a:custGeom>
              <a:solidFill>
                <a:srgbClr val="4D94C3"/>
              </a:solidFill>
              <a:ln w="9525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89" name="Freeform 29"/>
              <p:cNvSpPr>
                <a:spLocks noChangeAspect="1"/>
              </p:cNvSpPr>
              <p:nvPr/>
            </p:nvSpPr>
            <p:spPr bwMode="auto">
              <a:xfrm>
                <a:off x="316" y="1577"/>
                <a:ext cx="307" cy="208"/>
              </a:xfrm>
              <a:custGeom>
                <a:avLst/>
                <a:gdLst>
                  <a:gd name="T0" fmla="*/ 273 w 307"/>
                  <a:gd name="T1" fmla="*/ 157 h 208"/>
                  <a:gd name="T2" fmla="*/ 271 w 307"/>
                  <a:gd name="T3" fmla="*/ 157 h 208"/>
                  <a:gd name="T4" fmla="*/ 217 w 307"/>
                  <a:gd name="T5" fmla="*/ 159 h 208"/>
                  <a:gd name="T6" fmla="*/ 153 w 307"/>
                  <a:gd name="T7" fmla="*/ 128 h 208"/>
                  <a:gd name="T8" fmla="*/ 119 w 307"/>
                  <a:gd name="T9" fmla="*/ 129 h 208"/>
                  <a:gd name="T10" fmla="*/ 81 w 307"/>
                  <a:gd name="T11" fmla="*/ 114 h 208"/>
                  <a:gd name="T12" fmla="*/ 72 w 307"/>
                  <a:gd name="T13" fmla="*/ 97 h 208"/>
                  <a:gd name="T14" fmla="*/ 55 w 307"/>
                  <a:gd name="T15" fmla="*/ 87 h 208"/>
                  <a:gd name="T16" fmla="*/ 38 w 307"/>
                  <a:gd name="T17" fmla="*/ 59 h 208"/>
                  <a:gd name="T18" fmla="*/ 46 w 307"/>
                  <a:gd name="T19" fmla="*/ 27 h 208"/>
                  <a:gd name="T20" fmla="*/ 47 w 307"/>
                  <a:gd name="T21" fmla="*/ 24 h 208"/>
                  <a:gd name="T22" fmla="*/ 51 w 307"/>
                  <a:gd name="T23" fmla="*/ 5 h 208"/>
                  <a:gd name="T24" fmla="*/ 52 w 307"/>
                  <a:gd name="T25" fmla="*/ 6 h 208"/>
                  <a:gd name="T26" fmla="*/ 53 w 307"/>
                  <a:gd name="T27" fmla="*/ 1 h 208"/>
                  <a:gd name="T28" fmla="*/ 47 w 307"/>
                  <a:gd name="T29" fmla="*/ 1 h 208"/>
                  <a:gd name="T30" fmla="*/ 39 w 307"/>
                  <a:gd name="T31" fmla="*/ 23 h 208"/>
                  <a:gd name="T32" fmla="*/ 37 w 307"/>
                  <a:gd name="T33" fmla="*/ 25 h 208"/>
                  <a:gd name="T34" fmla="*/ 29 w 307"/>
                  <a:gd name="T35" fmla="*/ 58 h 208"/>
                  <a:gd name="T36" fmla="*/ 61 w 307"/>
                  <a:gd name="T37" fmla="*/ 97 h 208"/>
                  <a:gd name="T38" fmla="*/ 73 w 307"/>
                  <a:gd name="T39" fmla="*/ 115 h 208"/>
                  <a:gd name="T40" fmla="*/ 86 w 307"/>
                  <a:gd name="T41" fmla="*/ 126 h 208"/>
                  <a:gd name="T42" fmla="*/ 106 w 307"/>
                  <a:gd name="T43" fmla="*/ 134 h 208"/>
                  <a:gd name="T44" fmla="*/ 71 w 307"/>
                  <a:gd name="T45" fmla="*/ 145 h 208"/>
                  <a:gd name="T46" fmla="*/ 62 w 307"/>
                  <a:gd name="T47" fmla="*/ 136 h 208"/>
                  <a:gd name="T48" fmla="*/ 44 w 307"/>
                  <a:gd name="T49" fmla="*/ 112 h 208"/>
                  <a:gd name="T50" fmla="*/ 8 w 307"/>
                  <a:gd name="T51" fmla="*/ 85 h 208"/>
                  <a:gd name="T52" fmla="*/ 7 w 307"/>
                  <a:gd name="T53" fmla="*/ 59 h 208"/>
                  <a:gd name="T54" fmla="*/ 7 w 307"/>
                  <a:gd name="T55" fmla="*/ 58 h 208"/>
                  <a:gd name="T56" fmla="*/ 7 w 307"/>
                  <a:gd name="T57" fmla="*/ 57 h 208"/>
                  <a:gd name="T58" fmla="*/ 12 w 307"/>
                  <a:gd name="T59" fmla="*/ 44 h 208"/>
                  <a:gd name="T60" fmla="*/ 12 w 307"/>
                  <a:gd name="T61" fmla="*/ 41 h 208"/>
                  <a:gd name="T62" fmla="*/ 8 w 307"/>
                  <a:gd name="T63" fmla="*/ 41 h 208"/>
                  <a:gd name="T64" fmla="*/ 2 w 307"/>
                  <a:gd name="T65" fmla="*/ 57 h 208"/>
                  <a:gd name="T66" fmla="*/ 2 w 307"/>
                  <a:gd name="T67" fmla="*/ 58 h 208"/>
                  <a:gd name="T68" fmla="*/ 2 w 307"/>
                  <a:gd name="T69" fmla="*/ 58 h 208"/>
                  <a:gd name="T70" fmla="*/ 8 w 307"/>
                  <a:gd name="T71" fmla="*/ 95 h 208"/>
                  <a:gd name="T72" fmla="*/ 40 w 307"/>
                  <a:gd name="T73" fmla="*/ 117 h 208"/>
                  <a:gd name="T74" fmla="*/ 52 w 307"/>
                  <a:gd name="T75" fmla="*/ 135 h 208"/>
                  <a:gd name="T76" fmla="*/ 75 w 307"/>
                  <a:gd name="T77" fmla="*/ 153 h 208"/>
                  <a:gd name="T78" fmla="*/ 113 w 307"/>
                  <a:gd name="T79" fmla="*/ 138 h 208"/>
                  <a:gd name="T80" fmla="*/ 164 w 307"/>
                  <a:gd name="T81" fmla="*/ 189 h 208"/>
                  <a:gd name="T82" fmla="*/ 251 w 307"/>
                  <a:gd name="T83" fmla="*/ 195 h 208"/>
                  <a:gd name="T84" fmla="*/ 252 w 307"/>
                  <a:gd name="T85" fmla="*/ 194 h 208"/>
                  <a:gd name="T86" fmla="*/ 280 w 307"/>
                  <a:gd name="T87" fmla="*/ 193 h 208"/>
                  <a:gd name="T88" fmla="*/ 284 w 307"/>
                  <a:gd name="T89" fmla="*/ 190 h 208"/>
                  <a:gd name="T90" fmla="*/ 282 w 307"/>
                  <a:gd name="T91" fmla="*/ 186 h 208"/>
                  <a:gd name="T92" fmla="*/ 247 w 307"/>
                  <a:gd name="T93" fmla="*/ 190 h 208"/>
                  <a:gd name="T94" fmla="*/ 245 w 307"/>
                  <a:gd name="T95" fmla="*/ 192 h 208"/>
                  <a:gd name="T96" fmla="*/ 196 w 307"/>
                  <a:gd name="T97" fmla="*/ 198 h 208"/>
                  <a:gd name="T98" fmla="*/ 171 w 307"/>
                  <a:gd name="T99" fmla="*/ 186 h 208"/>
                  <a:gd name="T100" fmla="*/ 141 w 307"/>
                  <a:gd name="T101" fmla="*/ 152 h 208"/>
                  <a:gd name="T102" fmla="*/ 121 w 307"/>
                  <a:gd name="T103" fmla="*/ 136 h 208"/>
                  <a:gd name="T104" fmla="*/ 157 w 307"/>
                  <a:gd name="T105" fmla="*/ 136 h 208"/>
                  <a:gd name="T106" fmla="*/ 208 w 307"/>
                  <a:gd name="T107" fmla="*/ 162 h 208"/>
                  <a:gd name="T108" fmla="*/ 274 w 307"/>
                  <a:gd name="T109" fmla="*/ 163 h 208"/>
                  <a:gd name="T110" fmla="*/ 274 w 307"/>
                  <a:gd name="T111" fmla="*/ 163 h 208"/>
                  <a:gd name="T112" fmla="*/ 277 w 307"/>
                  <a:gd name="T113" fmla="*/ 162 h 208"/>
                  <a:gd name="T114" fmla="*/ 303 w 307"/>
                  <a:gd name="T115" fmla="*/ 159 h 208"/>
                  <a:gd name="T116" fmla="*/ 307 w 307"/>
                  <a:gd name="T117" fmla="*/ 155 h 208"/>
                  <a:gd name="T118" fmla="*/ 304 w 307"/>
                  <a:gd name="T119" fmla="*/ 15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7" h="208">
                    <a:moveTo>
                      <a:pt x="304" y="152"/>
                    </a:moveTo>
                    <a:lnTo>
                      <a:pt x="293" y="151"/>
                    </a:lnTo>
                    <a:lnTo>
                      <a:pt x="282" y="152"/>
                    </a:lnTo>
                    <a:lnTo>
                      <a:pt x="273" y="157"/>
                    </a:lnTo>
                    <a:lnTo>
                      <a:pt x="273" y="157"/>
                    </a:lnTo>
                    <a:lnTo>
                      <a:pt x="272" y="157"/>
                    </a:lnTo>
                    <a:lnTo>
                      <a:pt x="272" y="157"/>
                    </a:lnTo>
                    <a:lnTo>
                      <a:pt x="271" y="157"/>
                    </a:lnTo>
                    <a:lnTo>
                      <a:pt x="271" y="157"/>
                    </a:lnTo>
                    <a:lnTo>
                      <a:pt x="254" y="163"/>
                    </a:lnTo>
                    <a:lnTo>
                      <a:pt x="235" y="163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196" y="147"/>
                    </a:lnTo>
                    <a:lnTo>
                      <a:pt x="175" y="135"/>
                    </a:lnTo>
                    <a:lnTo>
                      <a:pt x="153" y="128"/>
                    </a:lnTo>
                    <a:lnTo>
                      <a:pt x="153" y="128"/>
                    </a:lnTo>
                    <a:lnTo>
                      <a:pt x="141" y="128"/>
                    </a:lnTo>
                    <a:lnTo>
                      <a:pt x="130" y="128"/>
                    </a:lnTo>
                    <a:lnTo>
                      <a:pt x="119" y="129"/>
                    </a:lnTo>
                    <a:lnTo>
                      <a:pt x="119" y="129"/>
                    </a:lnTo>
                    <a:lnTo>
                      <a:pt x="105" y="127"/>
                    </a:lnTo>
                    <a:lnTo>
                      <a:pt x="93" y="122"/>
                    </a:lnTo>
                    <a:lnTo>
                      <a:pt x="81" y="114"/>
                    </a:lnTo>
                    <a:lnTo>
                      <a:pt x="81" y="114"/>
                    </a:lnTo>
                    <a:lnTo>
                      <a:pt x="77" y="109"/>
                    </a:lnTo>
                    <a:lnTo>
                      <a:pt x="75" y="103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67" y="93"/>
                    </a:lnTo>
                    <a:lnTo>
                      <a:pt x="61" y="90"/>
                    </a:lnTo>
                    <a:lnTo>
                      <a:pt x="55" y="87"/>
                    </a:lnTo>
                    <a:lnTo>
                      <a:pt x="55" y="87"/>
                    </a:lnTo>
                    <a:lnTo>
                      <a:pt x="44" y="80"/>
                    </a:lnTo>
                    <a:lnTo>
                      <a:pt x="37" y="70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2" y="49"/>
                    </a:lnTo>
                    <a:lnTo>
                      <a:pt x="45" y="3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6"/>
                    </a:lnTo>
                    <a:lnTo>
                      <a:pt x="47" y="25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1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51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3" y="5"/>
                    </a:lnTo>
                    <a:lnTo>
                      <a:pt x="53" y="3"/>
                    </a:lnTo>
                    <a:lnTo>
                      <a:pt x="53" y="1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9" y="0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1" y="7"/>
                    </a:lnTo>
                    <a:lnTo>
                      <a:pt x="39" y="15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8" y="23"/>
                    </a:lnTo>
                    <a:lnTo>
                      <a:pt x="37" y="24"/>
                    </a:lnTo>
                    <a:lnTo>
                      <a:pt x="37" y="25"/>
                    </a:lnTo>
                    <a:lnTo>
                      <a:pt x="37" y="25"/>
                    </a:lnTo>
                    <a:lnTo>
                      <a:pt x="37" y="36"/>
                    </a:lnTo>
                    <a:lnTo>
                      <a:pt x="35" y="48"/>
                    </a:lnTo>
                    <a:lnTo>
                      <a:pt x="29" y="58"/>
                    </a:lnTo>
                    <a:lnTo>
                      <a:pt x="29" y="58"/>
                    </a:lnTo>
                    <a:lnTo>
                      <a:pt x="31" y="75"/>
                    </a:lnTo>
                    <a:lnTo>
                      <a:pt x="43" y="88"/>
                    </a:lnTo>
                    <a:lnTo>
                      <a:pt x="61" y="97"/>
                    </a:lnTo>
                    <a:lnTo>
                      <a:pt x="61" y="97"/>
                    </a:lnTo>
                    <a:lnTo>
                      <a:pt x="67" y="102"/>
                    </a:lnTo>
                    <a:lnTo>
                      <a:pt x="70" y="108"/>
                    </a:lnTo>
                    <a:lnTo>
                      <a:pt x="73" y="115"/>
                    </a:lnTo>
                    <a:lnTo>
                      <a:pt x="73" y="115"/>
                    </a:lnTo>
                    <a:lnTo>
                      <a:pt x="76" y="120"/>
                    </a:lnTo>
                    <a:lnTo>
                      <a:pt x="81" y="123"/>
                    </a:lnTo>
                    <a:lnTo>
                      <a:pt x="86" y="126"/>
                    </a:lnTo>
                    <a:lnTo>
                      <a:pt x="86" y="126"/>
                    </a:lnTo>
                    <a:lnTo>
                      <a:pt x="93" y="129"/>
                    </a:lnTo>
                    <a:lnTo>
                      <a:pt x="100" y="132"/>
                    </a:lnTo>
                    <a:lnTo>
                      <a:pt x="106" y="134"/>
                    </a:lnTo>
                    <a:lnTo>
                      <a:pt x="106" y="134"/>
                    </a:lnTo>
                    <a:lnTo>
                      <a:pt x="95" y="140"/>
                    </a:lnTo>
                    <a:lnTo>
                      <a:pt x="84" y="145"/>
                    </a:lnTo>
                    <a:lnTo>
                      <a:pt x="71" y="145"/>
                    </a:lnTo>
                    <a:lnTo>
                      <a:pt x="71" y="145"/>
                    </a:lnTo>
                    <a:lnTo>
                      <a:pt x="68" y="143"/>
                    </a:lnTo>
                    <a:lnTo>
                      <a:pt x="65" y="139"/>
                    </a:lnTo>
                    <a:lnTo>
                      <a:pt x="62" y="136"/>
                    </a:lnTo>
                    <a:lnTo>
                      <a:pt x="62" y="136"/>
                    </a:lnTo>
                    <a:lnTo>
                      <a:pt x="56" y="128"/>
                    </a:lnTo>
                    <a:lnTo>
                      <a:pt x="51" y="119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29" y="103"/>
                    </a:lnTo>
                    <a:lnTo>
                      <a:pt x="17" y="96"/>
                    </a:lnTo>
                    <a:lnTo>
                      <a:pt x="8" y="85"/>
                    </a:lnTo>
                    <a:lnTo>
                      <a:pt x="8" y="85"/>
                    </a:lnTo>
                    <a:lnTo>
                      <a:pt x="6" y="77"/>
                    </a:lnTo>
                    <a:lnTo>
                      <a:pt x="6" y="68"/>
                    </a:lnTo>
                    <a:lnTo>
                      <a:pt x="7" y="59"/>
                    </a:lnTo>
                    <a:lnTo>
                      <a:pt x="7" y="59"/>
                    </a:lnTo>
                    <a:lnTo>
                      <a:pt x="7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8" y="52"/>
                    </a:lnTo>
                    <a:lnTo>
                      <a:pt x="9" y="48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3"/>
                    </a:lnTo>
                    <a:lnTo>
                      <a:pt x="13" y="42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4" y="46"/>
                    </a:lnTo>
                    <a:lnTo>
                      <a:pt x="2" y="51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0" y="70"/>
                    </a:lnTo>
                    <a:lnTo>
                      <a:pt x="2" y="84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18" y="103"/>
                    </a:lnTo>
                    <a:lnTo>
                      <a:pt x="27" y="109"/>
                    </a:lnTo>
                    <a:lnTo>
                      <a:pt x="40" y="117"/>
                    </a:lnTo>
                    <a:lnTo>
                      <a:pt x="40" y="117"/>
                    </a:lnTo>
                    <a:lnTo>
                      <a:pt x="45" y="122"/>
                    </a:lnTo>
                    <a:lnTo>
                      <a:pt x="49" y="128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9" y="143"/>
                    </a:lnTo>
                    <a:lnTo>
                      <a:pt x="66" y="150"/>
                    </a:lnTo>
                    <a:lnTo>
                      <a:pt x="75" y="153"/>
                    </a:lnTo>
                    <a:lnTo>
                      <a:pt x="75" y="153"/>
                    </a:lnTo>
                    <a:lnTo>
                      <a:pt x="88" y="151"/>
                    </a:lnTo>
                    <a:lnTo>
                      <a:pt x="101" y="145"/>
                    </a:lnTo>
                    <a:lnTo>
                      <a:pt x="113" y="138"/>
                    </a:lnTo>
                    <a:lnTo>
                      <a:pt x="113" y="138"/>
                    </a:lnTo>
                    <a:lnTo>
                      <a:pt x="132" y="153"/>
                    </a:lnTo>
                    <a:lnTo>
                      <a:pt x="148" y="171"/>
                    </a:lnTo>
                    <a:lnTo>
                      <a:pt x="164" y="189"/>
                    </a:lnTo>
                    <a:lnTo>
                      <a:pt x="164" y="189"/>
                    </a:lnTo>
                    <a:lnTo>
                      <a:pt x="192" y="204"/>
                    </a:lnTo>
                    <a:lnTo>
                      <a:pt x="223" y="208"/>
                    </a:lnTo>
                    <a:lnTo>
                      <a:pt x="251" y="195"/>
                    </a:lnTo>
                    <a:lnTo>
                      <a:pt x="251" y="195"/>
                    </a:lnTo>
                    <a:lnTo>
                      <a:pt x="252" y="195"/>
                    </a:lnTo>
                    <a:lnTo>
                      <a:pt x="252" y="195"/>
                    </a:lnTo>
                    <a:lnTo>
                      <a:pt x="252" y="194"/>
                    </a:lnTo>
                    <a:lnTo>
                      <a:pt x="252" y="194"/>
                    </a:lnTo>
                    <a:lnTo>
                      <a:pt x="261" y="191"/>
                    </a:lnTo>
                    <a:lnTo>
                      <a:pt x="271" y="191"/>
                    </a:lnTo>
                    <a:lnTo>
                      <a:pt x="280" y="193"/>
                    </a:lnTo>
                    <a:lnTo>
                      <a:pt x="280" y="193"/>
                    </a:lnTo>
                    <a:lnTo>
                      <a:pt x="282" y="193"/>
                    </a:lnTo>
                    <a:lnTo>
                      <a:pt x="283" y="192"/>
                    </a:lnTo>
                    <a:lnTo>
                      <a:pt x="284" y="190"/>
                    </a:lnTo>
                    <a:lnTo>
                      <a:pt x="284" y="190"/>
                    </a:lnTo>
                    <a:lnTo>
                      <a:pt x="284" y="189"/>
                    </a:lnTo>
                    <a:lnTo>
                      <a:pt x="283" y="187"/>
                    </a:lnTo>
                    <a:lnTo>
                      <a:pt x="282" y="186"/>
                    </a:lnTo>
                    <a:lnTo>
                      <a:pt x="282" y="186"/>
                    </a:lnTo>
                    <a:lnTo>
                      <a:pt x="270" y="184"/>
                    </a:lnTo>
                    <a:lnTo>
                      <a:pt x="258" y="185"/>
                    </a:lnTo>
                    <a:lnTo>
                      <a:pt x="247" y="190"/>
                    </a:lnTo>
                    <a:lnTo>
                      <a:pt x="247" y="190"/>
                    </a:lnTo>
                    <a:lnTo>
                      <a:pt x="246" y="190"/>
                    </a:lnTo>
                    <a:lnTo>
                      <a:pt x="246" y="191"/>
                    </a:lnTo>
                    <a:lnTo>
                      <a:pt x="245" y="192"/>
                    </a:lnTo>
                    <a:lnTo>
                      <a:pt x="245" y="192"/>
                    </a:lnTo>
                    <a:lnTo>
                      <a:pt x="230" y="200"/>
                    </a:lnTo>
                    <a:lnTo>
                      <a:pt x="213" y="202"/>
                    </a:lnTo>
                    <a:lnTo>
                      <a:pt x="196" y="198"/>
                    </a:lnTo>
                    <a:lnTo>
                      <a:pt x="196" y="198"/>
                    </a:lnTo>
                    <a:lnTo>
                      <a:pt x="188" y="195"/>
                    </a:lnTo>
                    <a:lnTo>
                      <a:pt x="179" y="191"/>
                    </a:lnTo>
                    <a:lnTo>
                      <a:pt x="171" y="186"/>
                    </a:lnTo>
                    <a:lnTo>
                      <a:pt x="171" y="186"/>
                    </a:lnTo>
                    <a:lnTo>
                      <a:pt x="160" y="175"/>
                    </a:lnTo>
                    <a:lnTo>
                      <a:pt x="150" y="164"/>
                    </a:lnTo>
                    <a:lnTo>
                      <a:pt x="141" y="152"/>
                    </a:lnTo>
                    <a:lnTo>
                      <a:pt x="141" y="152"/>
                    </a:lnTo>
                    <a:lnTo>
                      <a:pt x="135" y="146"/>
                    </a:lnTo>
                    <a:lnTo>
                      <a:pt x="128" y="140"/>
                    </a:lnTo>
                    <a:lnTo>
                      <a:pt x="121" y="136"/>
                    </a:lnTo>
                    <a:lnTo>
                      <a:pt x="121" y="136"/>
                    </a:lnTo>
                    <a:lnTo>
                      <a:pt x="133" y="135"/>
                    </a:lnTo>
                    <a:lnTo>
                      <a:pt x="145" y="134"/>
                    </a:lnTo>
                    <a:lnTo>
                      <a:pt x="157" y="136"/>
                    </a:lnTo>
                    <a:lnTo>
                      <a:pt x="157" y="136"/>
                    </a:lnTo>
                    <a:lnTo>
                      <a:pt x="175" y="143"/>
                    </a:lnTo>
                    <a:lnTo>
                      <a:pt x="192" y="15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30" y="170"/>
                    </a:lnTo>
                    <a:lnTo>
                      <a:pt x="252" y="170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4" y="163"/>
                    </a:lnTo>
                    <a:lnTo>
                      <a:pt x="275" y="163"/>
                    </a:lnTo>
                    <a:lnTo>
                      <a:pt x="276" y="163"/>
                    </a:lnTo>
                    <a:lnTo>
                      <a:pt x="277" y="162"/>
                    </a:lnTo>
                    <a:lnTo>
                      <a:pt x="277" y="162"/>
                    </a:lnTo>
                    <a:lnTo>
                      <a:pt x="285" y="158"/>
                    </a:lnTo>
                    <a:lnTo>
                      <a:pt x="294" y="158"/>
                    </a:lnTo>
                    <a:lnTo>
                      <a:pt x="303" y="159"/>
                    </a:lnTo>
                    <a:lnTo>
                      <a:pt x="303" y="159"/>
                    </a:lnTo>
                    <a:lnTo>
                      <a:pt x="305" y="159"/>
                    </a:lnTo>
                    <a:lnTo>
                      <a:pt x="307" y="157"/>
                    </a:lnTo>
                    <a:lnTo>
                      <a:pt x="307" y="155"/>
                    </a:lnTo>
                    <a:lnTo>
                      <a:pt x="307" y="155"/>
                    </a:lnTo>
                    <a:lnTo>
                      <a:pt x="307" y="154"/>
                    </a:lnTo>
                    <a:lnTo>
                      <a:pt x="306" y="153"/>
                    </a:lnTo>
                    <a:lnTo>
                      <a:pt x="304" y="152"/>
                    </a:lnTo>
                    <a:lnTo>
                      <a:pt x="304" y="152"/>
                    </a:lnTo>
                    <a:close/>
                  </a:path>
                </a:pathLst>
              </a:custGeom>
              <a:solidFill>
                <a:srgbClr val="4D94C3"/>
              </a:solidFill>
              <a:ln w="9525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90" name="Freeform 30"/>
              <p:cNvSpPr>
                <a:spLocks noChangeAspect="1"/>
              </p:cNvSpPr>
              <p:nvPr/>
            </p:nvSpPr>
            <p:spPr bwMode="auto">
              <a:xfrm>
                <a:off x="502" y="1546"/>
                <a:ext cx="154" cy="170"/>
              </a:xfrm>
              <a:custGeom>
                <a:avLst/>
                <a:gdLst>
                  <a:gd name="T0" fmla="*/ 144 w 154"/>
                  <a:gd name="T1" fmla="*/ 159 h 170"/>
                  <a:gd name="T2" fmla="*/ 135 w 154"/>
                  <a:gd name="T3" fmla="*/ 154 h 170"/>
                  <a:gd name="T4" fmla="*/ 129 w 154"/>
                  <a:gd name="T5" fmla="*/ 151 h 170"/>
                  <a:gd name="T6" fmla="*/ 114 w 154"/>
                  <a:gd name="T7" fmla="*/ 143 h 170"/>
                  <a:gd name="T8" fmla="*/ 96 w 154"/>
                  <a:gd name="T9" fmla="*/ 108 h 170"/>
                  <a:gd name="T10" fmla="*/ 69 w 154"/>
                  <a:gd name="T11" fmla="*/ 91 h 170"/>
                  <a:gd name="T12" fmla="*/ 69 w 154"/>
                  <a:gd name="T13" fmla="*/ 85 h 170"/>
                  <a:gd name="T14" fmla="*/ 82 w 154"/>
                  <a:gd name="T15" fmla="*/ 38 h 170"/>
                  <a:gd name="T16" fmla="*/ 80 w 154"/>
                  <a:gd name="T17" fmla="*/ 31 h 170"/>
                  <a:gd name="T18" fmla="*/ 82 w 154"/>
                  <a:gd name="T19" fmla="*/ 21 h 170"/>
                  <a:gd name="T20" fmla="*/ 81 w 154"/>
                  <a:gd name="T21" fmla="*/ 15 h 170"/>
                  <a:gd name="T22" fmla="*/ 80 w 154"/>
                  <a:gd name="T23" fmla="*/ 12 h 170"/>
                  <a:gd name="T24" fmla="*/ 71 w 154"/>
                  <a:gd name="T25" fmla="*/ 10 h 170"/>
                  <a:gd name="T26" fmla="*/ 56 w 154"/>
                  <a:gd name="T27" fmla="*/ 3 h 170"/>
                  <a:gd name="T28" fmla="*/ 59 w 154"/>
                  <a:gd name="T29" fmla="*/ 11 h 170"/>
                  <a:gd name="T30" fmla="*/ 75 w 154"/>
                  <a:gd name="T31" fmla="*/ 17 h 170"/>
                  <a:gd name="T32" fmla="*/ 75 w 154"/>
                  <a:gd name="T33" fmla="*/ 22 h 170"/>
                  <a:gd name="T34" fmla="*/ 73 w 154"/>
                  <a:gd name="T35" fmla="*/ 38 h 170"/>
                  <a:gd name="T36" fmla="*/ 73 w 154"/>
                  <a:gd name="T37" fmla="*/ 52 h 170"/>
                  <a:gd name="T38" fmla="*/ 63 w 154"/>
                  <a:gd name="T39" fmla="*/ 89 h 170"/>
                  <a:gd name="T40" fmla="*/ 39 w 154"/>
                  <a:gd name="T41" fmla="*/ 82 h 170"/>
                  <a:gd name="T42" fmla="*/ 27 w 154"/>
                  <a:gd name="T43" fmla="*/ 49 h 170"/>
                  <a:gd name="T44" fmla="*/ 24 w 154"/>
                  <a:gd name="T45" fmla="*/ 26 h 170"/>
                  <a:gd name="T46" fmla="*/ 21 w 154"/>
                  <a:gd name="T47" fmla="*/ 24 h 170"/>
                  <a:gd name="T48" fmla="*/ 5 w 154"/>
                  <a:gd name="T49" fmla="*/ 0 h 170"/>
                  <a:gd name="T50" fmla="*/ 3 w 154"/>
                  <a:gd name="T51" fmla="*/ 6 h 170"/>
                  <a:gd name="T52" fmla="*/ 15 w 154"/>
                  <a:gd name="T53" fmla="*/ 27 h 170"/>
                  <a:gd name="T54" fmla="*/ 18 w 154"/>
                  <a:gd name="T55" fmla="*/ 28 h 170"/>
                  <a:gd name="T56" fmla="*/ 21 w 154"/>
                  <a:gd name="T57" fmla="*/ 51 h 170"/>
                  <a:gd name="T58" fmla="*/ 26 w 154"/>
                  <a:gd name="T59" fmla="*/ 78 h 170"/>
                  <a:gd name="T60" fmla="*/ 44 w 154"/>
                  <a:gd name="T61" fmla="*/ 92 h 170"/>
                  <a:gd name="T62" fmla="*/ 61 w 154"/>
                  <a:gd name="T63" fmla="*/ 95 h 170"/>
                  <a:gd name="T64" fmla="*/ 57 w 154"/>
                  <a:gd name="T65" fmla="*/ 108 h 170"/>
                  <a:gd name="T66" fmla="*/ 47 w 154"/>
                  <a:gd name="T67" fmla="*/ 151 h 170"/>
                  <a:gd name="T68" fmla="*/ 43 w 154"/>
                  <a:gd name="T69" fmla="*/ 152 h 170"/>
                  <a:gd name="T70" fmla="*/ 31 w 154"/>
                  <a:gd name="T71" fmla="*/ 149 h 170"/>
                  <a:gd name="T72" fmla="*/ 29 w 154"/>
                  <a:gd name="T73" fmla="*/ 148 h 170"/>
                  <a:gd name="T74" fmla="*/ 12 w 154"/>
                  <a:gd name="T75" fmla="*/ 141 h 170"/>
                  <a:gd name="T76" fmla="*/ 1 w 154"/>
                  <a:gd name="T77" fmla="*/ 149 h 170"/>
                  <a:gd name="T78" fmla="*/ 10 w 154"/>
                  <a:gd name="T79" fmla="*/ 148 h 170"/>
                  <a:gd name="T80" fmla="*/ 22 w 154"/>
                  <a:gd name="T81" fmla="*/ 148 h 170"/>
                  <a:gd name="T82" fmla="*/ 26 w 154"/>
                  <a:gd name="T83" fmla="*/ 152 h 170"/>
                  <a:gd name="T84" fmla="*/ 28 w 154"/>
                  <a:gd name="T85" fmla="*/ 153 h 170"/>
                  <a:gd name="T86" fmla="*/ 35 w 154"/>
                  <a:gd name="T87" fmla="*/ 158 h 170"/>
                  <a:gd name="T88" fmla="*/ 51 w 154"/>
                  <a:gd name="T89" fmla="*/ 157 h 170"/>
                  <a:gd name="T90" fmla="*/ 63 w 154"/>
                  <a:gd name="T91" fmla="*/ 142 h 170"/>
                  <a:gd name="T92" fmla="*/ 68 w 154"/>
                  <a:gd name="T93" fmla="*/ 98 h 170"/>
                  <a:gd name="T94" fmla="*/ 104 w 154"/>
                  <a:gd name="T95" fmla="*/ 136 h 170"/>
                  <a:gd name="T96" fmla="*/ 114 w 154"/>
                  <a:gd name="T97" fmla="*/ 152 h 170"/>
                  <a:gd name="T98" fmla="*/ 115 w 154"/>
                  <a:gd name="T99" fmla="*/ 153 h 170"/>
                  <a:gd name="T100" fmla="*/ 132 w 154"/>
                  <a:gd name="T101" fmla="*/ 160 h 170"/>
                  <a:gd name="T102" fmla="*/ 133 w 154"/>
                  <a:gd name="T103" fmla="*/ 160 h 170"/>
                  <a:gd name="T104" fmla="*/ 145 w 154"/>
                  <a:gd name="T105" fmla="*/ 166 h 170"/>
                  <a:gd name="T106" fmla="*/ 147 w 154"/>
                  <a:gd name="T107" fmla="*/ 168 h 170"/>
                  <a:gd name="T108" fmla="*/ 152 w 154"/>
                  <a:gd name="T109" fmla="*/ 169 h 170"/>
                  <a:gd name="T110" fmla="*/ 61 w 154"/>
                  <a:gd name="T111" fmla="*/ 91 h 170"/>
                  <a:gd name="T112" fmla="*/ 75 w 154"/>
                  <a:gd name="T113" fmla="*/ 16 h 170"/>
                  <a:gd name="T114" fmla="*/ 75 w 154"/>
                  <a:gd name="T115" fmla="*/ 1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4" h="170">
                    <a:moveTo>
                      <a:pt x="153" y="165"/>
                    </a:moveTo>
                    <a:lnTo>
                      <a:pt x="152" y="163"/>
                    </a:lnTo>
                    <a:lnTo>
                      <a:pt x="150" y="162"/>
                    </a:lnTo>
                    <a:lnTo>
                      <a:pt x="149" y="161"/>
                    </a:lnTo>
                    <a:lnTo>
                      <a:pt x="149" y="161"/>
                    </a:lnTo>
                    <a:lnTo>
                      <a:pt x="144" y="159"/>
                    </a:lnTo>
                    <a:lnTo>
                      <a:pt x="140" y="157"/>
                    </a:lnTo>
                    <a:lnTo>
                      <a:pt x="137" y="154"/>
                    </a:lnTo>
                    <a:lnTo>
                      <a:pt x="137" y="154"/>
                    </a:lnTo>
                    <a:lnTo>
                      <a:pt x="136" y="154"/>
                    </a:lnTo>
                    <a:lnTo>
                      <a:pt x="136" y="154"/>
                    </a:lnTo>
                    <a:lnTo>
                      <a:pt x="135" y="154"/>
                    </a:lnTo>
                    <a:lnTo>
                      <a:pt x="135" y="154"/>
                    </a:lnTo>
                    <a:lnTo>
                      <a:pt x="135" y="154"/>
                    </a:lnTo>
                    <a:lnTo>
                      <a:pt x="134" y="153"/>
                    </a:lnTo>
                    <a:lnTo>
                      <a:pt x="134" y="153"/>
                    </a:lnTo>
                    <a:lnTo>
                      <a:pt x="134" y="153"/>
                    </a:lnTo>
                    <a:lnTo>
                      <a:pt x="129" y="151"/>
                    </a:lnTo>
                    <a:lnTo>
                      <a:pt x="123" y="149"/>
                    </a:lnTo>
                    <a:lnTo>
                      <a:pt x="117" y="147"/>
                    </a:lnTo>
                    <a:lnTo>
                      <a:pt x="117" y="147"/>
                    </a:lnTo>
                    <a:lnTo>
                      <a:pt x="116" y="145"/>
                    </a:lnTo>
                    <a:lnTo>
                      <a:pt x="115" y="144"/>
                    </a:lnTo>
                    <a:lnTo>
                      <a:pt x="114" y="143"/>
                    </a:lnTo>
                    <a:lnTo>
                      <a:pt x="114" y="143"/>
                    </a:lnTo>
                    <a:lnTo>
                      <a:pt x="111" y="135"/>
                    </a:lnTo>
                    <a:lnTo>
                      <a:pt x="107" y="127"/>
                    </a:lnTo>
                    <a:lnTo>
                      <a:pt x="104" y="119"/>
                    </a:lnTo>
                    <a:lnTo>
                      <a:pt x="104" y="119"/>
                    </a:lnTo>
                    <a:lnTo>
                      <a:pt x="96" y="108"/>
                    </a:lnTo>
                    <a:lnTo>
                      <a:pt x="86" y="99"/>
                    </a:lnTo>
                    <a:lnTo>
                      <a:pt x="75" y="92"/>
                    </a:lnTo>
                    <a:lnTo>
                      <a:pt x="75" y="92"/>
                    </a:lnTo>
                    <a:lnTo>
                      <a:pt x="73" y="91"/>
                    </a:lnTo>
                    <a:lnTo>
                      <a:pt x="71" y="91"/>
                    </a:lnTo>
                    <a:lnTo>
                      <a:pt x="69" y="91"/>
                    </a:lnTo>
                    <a:lnTo>
                      <a:pt x="69" y="91"/>
                    </a:lnTo>
                    <a:lnTo>
                      <a:pt x="69" y="90"/>
                    </a:lnTo>
                    <a:lnTo>
                      <a:pt x="70" y="90"/>
                    </a:lnTo>
                    <a:lnTo>
                      <a:pt x="70" y="89"/>
                    </a:lnTo>
                    <a:lnTo>
                      <a:pt x="70" y="89"/>
                    </a:lnTo>
                    <a:lnTo>
                      <a:pt x="69" y="85"/>
                    </a:lnTo>
                    <a:lnTo>
                      <a:pt x="69" y="82"/>
                    </a:lnTo>
                    <a:lnTo>
                      <a:pt x="69" y="78"/>
                    </a:lnTo>
                    <a:lnTo>
                      <a:pt x="69" y="78"/>
                    </a:lnTo>
                    <a:lnTo>
                      <a:pt x="74" y="65"/>
                    </a:lnTo>
                    <a:lnTo>
                      <a:pt x="81" y="52"/>
                    </a:lnTo>
                    <a:lnTo>
                      <a:pt x="82" y="38"/>
                    </a:lnTo>
                    <a:lnTo>
                      <a:pt x="82" y="38"/>
                    </a:lnTo>
                    <a:lnTo>
                      <a:pt x="82" y="37"/>
                    </a:lnTo>
                    <a:lnTo>
                      <a:pt x="81" y="36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31"/>
                    </a:lnTo>
                    <a:lnTo>
                      <a:pt x="81" y="27"/>
                    </a:lnTo>
                    <a:lnTo>
                      <a:pt x="82" y="23"/>
                    </a:lnTo>
                    <a:lnTo>
                      <a:pt x="82" y="23"/>
                    </a:lnTo>
                    <a:lnTo>
                      <a:pt x="82" y="22"/>
                    </a:lnTo>
                    <a:lnTo>
                      <a:pt x="82" y="21"/>
                    </a:lnTo>
                    <a:lnTo>
                      <a:pt x="82" y="21"/>
                    </a:lnTo>
                    <a:lnTo>
                      <a:pt x="82" y="21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5"/>
                    </a:lnTo>
                    <a:lnTo>
                      <a:pt x="81" y="15"/>
                    </a:lnTo>
                    <a:lnTo>
                      <a:pt x="81" y="14"/>
                    </a:lnTo>
                    <a:lnTo>
                      <a:pt x="81" y="13"/>
                    </a:lnTo>
                    <a:lnTo>
                      <a:pt x="81" y="13"/>
                    </a:lnTo>
                    <a:lnTo>
                      <a:pt x="80" y="13"/>
                    </a:lnTo>
                    <a:lnTo>
                      <a:pt x="80" y="13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79" y="12"/>
                    </a:lnTo>
                    <a:lnTo>
                      <a:pt x="78" y="12"/>
                    </a:lnTo>
                    <a:lnTo>
                      <a:pt x="78" y="11"/>
                    </a:lnTo>
                    <a:lnTo>
                      <a:pt x="78" y="11"/>
                    </a:lnTo>
                    <a:lnTo>
                      <a:pt x="71" y="10"/>
                    </a:lnTo>
                    <a:lnTo>
                      <a:pt x="65" y="7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5" y="4"/>
                    </a:lnTo>
                    <a:lnTo>
                      <a:pt x="55" y="6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9" y="11"/>
                    </a:lnTo>
                    <a:lnTo>
                      <a:pt x="62" y="13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9" y="16"/>
                    </a:lnTo>
                    <a:lnTo>
                      <a:pt x="72" y="16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9"/>
                    </a:lnTo>
                    <a:lnTo>
                      <a:pt x="75" y="20"/>
                    </a:lnTo>
                    <a:lnTo>
                      <a:pt x="75" y="21"/>
                    </a:lnTo>
                    <a:lnTo>
                      <a:pt x="75" y="21"/>
                    </a:lnTo>
                    <a:lnTo>
                      <a:pt x="75" y="22"/>
                    </a:lnTo>
                    <a:lnTo>
                      <a:pt x="75" y="23"/>
                    </a:lnTo>
                    <a:lnTo>
                      <a:pt x="75" y="23"/>
                    </a:lnTo>
                    <a:lnTo>
                      <a:pt x="75" y="23"/>
                    </a:lnTo>
                    <a:lnTo>
                      <a:pt x="74" y="28"/>
                    </a:lnTo>
                    <a:lnTo>
                      <a:pt x="73" y="33"/>
                    </a:lnTo>
                    <a:lnTo>
                      <a:pt x="73" y="38"/>
                    </a:lnTo>
                    <a:lnTo>
                      <a:pt x="73" y="38"/>
                    </a:lnTo>
                    <a:lnTo>
                      <a:pt x="74" y="39"/>
                    </a:lnTo>
                    <a:lnTo>
                      <a:pt x="74" y="40"/>
                    </a:lnTo>
                    <a:lnTo>
                      <a:pt x="75" y="41"/>
                    </a:lnTo>
                    <a:lnTo>
                      <a:pt x="75" y="41"/>
                    </a:lnTo>
                    <a:lnTo>
                      <a:pt x="73" y="52"/>
                    </a:lnTo>
                    <a:lnTo>
                      <a:pt x="68" y="63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2" y="79"/>
                    </a:lnTo>
                    <a:lnTo>
                      <a:pt x="62" y="84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9"/>
                    </a:lnTo>
                    <a:lnTo>
                      <a:pt x="57" y="89"/>
                    </a:lnTo>
                    <a:lnTo>
                      <a:pt x="54" y="89"/>
                    </a:lnTo>
                    <a:lnTo>
                      <a:pt x="54" y="89"/>
                    </a:lnTo>
                    <a:lnTo>
                      <a:pt x="39" y="82"/>
                    </a:lnTo>
                    <a:lnTo>
                      <a:pt x="30" y="70"/>
                    </a:lnTo>
                    <a:lnTo>
                      <a:pt x="29" y="54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8" y="50"/>
                    </a:lnTo>
                    <a:lnTo>
                      <a:pt x="27" y="49"/>
                    </a:lnTo>
                    <a:lnTo>
                      <a:pt x="27" y="49"/>
                    </a:lnTo>
                    <a:lnTo>
                      <a:pt x="27" y="41"/>
                    </a:lnTo>
                    <a:lnTo>
                      <a:pt x="26" y="34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24" y="26"/>
                    </a:lnTo>
                    <a:lnTo>
                      <a:pt x="23" y="25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0" y="15"/>
                    </a:lnTo>
                    <a:lnTo>
                      <a:pt x="14" y="6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10" y="11"/>
                    </a:lnTo>
                    <a:lnTo>
                      <a:pt x="13" y="17"/>
                    </a:lnTo>
                    <a:lnTo>
                      <a:pt x="15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9" y="35"/>
                    </a:lnTo>
                    <a:lnTo>
                      <a:pt x="20" y="42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51"/>
                    </a:lnTo>
                    <a:lnTo>
                      <a:pt x="22" y="53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62"/>
                    </a:lnTo>
                    <a:lnTo>
                      <a:pt x="23" y="70"/>
                    </a:lnTo>
                    <a:lnTo>
                      <a:pt x="26" y="78"/>
                    </a:lnTo>
                    <a:lnTo>
                      <a:pt x="26" y="78"/>
                    </a:lnTo>
                    <a:lnTo>
                      <a:pt x="30" y="83"/>
                    </a:lnTo>
                    <a:lnTo>
                      <a:pt x="35" y="87"/>
                    </a:lnTo>
                    <a:lnTo>
                      <a:pt x="40" y="90"/>
                    </a:lnTo>
                    <a:lnTo>
                      <a:pt x="40" y="90"/>
                    </a:lnTo>
                    <a:lnTo>
                      <a:pt x="44" y="92"/>
                    </a:lnTo>
                    <a:lnTo>
                      <a:pt x="48" y="94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5" y="96"/>
                    </a:lnTo>
                    <a:lnTo>
                      <a:pt x="58" y="95"/>
                    </a:lnTo>
                    <a:lnTo>
                      <a:pt x="61" y="95"/>
                    </a:lnTo>
                    <a:lnTo>
                      <a:pt x="61" y="95"/>
                    </a:lnTo>
                    <a:lnTo>
                      <a:pt x="61" y="96"/>
                    </a:lnTo>
                    <a:lnTo>
                      <a:pt x="61" y="96"/>
                    </a:lnTo>
                    <a:lnTo>
                      <a:pt x="62" y="96"/>
                    </a:lnTo>
                    <a:lnTo>
                      <a:pt x="62" y="96"/>
                    </a:lnTo>
                    <a:lnTo>
                      <a:pt x="57" y="108"/>
                    </a:lnTo>
                    <a:lnTo>
                      <a:pt x="58" y="121"/>
                    </a:lnTo>
                    <a:lnTo>
                      <a:pt x="58" y="133"/>
                    </a:lnTo>
                    <a:lnTo>
                      <a:pt x="58" y="133"/>
                    </a:lnTo>
                    <a:lnTo>
                      <a:pt x="56" y="140"/>
                    </a:lnTo>
                    <a:lnTo>
                      <a:pt x="52" y="146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3" y="152"/>
                    </a:lnTo>
                    <a:lnTo>
                      <a:pt x="38" y="152"/>
                    </a:lnTo>
                    <a:lnTo>
                      <a:pt x="36" y="152"/>
                    </a:lnTo>
                    <a:lnTo>
                      <a:pt x="36" y="152"/>
                    </a:lnTo>
                    <a:lnTo>
                      <a:pt x="36" y="152"/>
                    </a:lnTo>
                    <a:lnTo>
                      <a:pt x="34" y="151"/>
                    </a:lnTo>
                    <a:lnTo>
                      <a:pt x="31" y="149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29" y="148"/>
                    </a:lnTo>
                    <a:lnTo>
                      <a:pt x="29" y="148"/>
                    </a:lnTo>
                    <a:lnTo>
                      <a:pt x="29" y="148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2" y="141"/>
                    </a:lnTo>
                    <a:lnTo>
                      <a:pt x="12" y="141"/>
                    </a:lnTo>
                    <a:lnTo>
                      <a:pt x="2" y="145"/>
                    </a:lnTo>
                    <a:lnTo>
                      <a:pt x="2" y="145"/>
                    </a:lnTo>
                    <a:lnTo>
                      <a:pt x="1" y="146"/>
                    </a:lnTo>
                    <a:lnTo>
                      <a:pt x="0" y="148"/>
                    </a:lnTo>
                    <a:lnTo>
                      <a:pt x="1" y="149"/>
                    </a:lnTo>
                    <a:lnTo>
                      <a:pt x="1" y="149"/>
                    </a:lnTo>
                    <a:lnTo>
                      <a:pt x="2" y="151"/>
                    </a:lnTo>
                    <a:lnTo>
                      <a:pt x="3" y="151"/>
                    </a:lnTo>
                    <a:lnTo>
                      <a:pt x="5" y="151"/>
                    </a:lnTo>
                    <a:lnTo>
                      <a:pt x="5" y="151"/>
                    </a:lnTo>
                    <a:lnTo>
                      <a:pt x="7" y="150"/>
                    </a:lnTo>
                    <a:lnTo>
                      <a:pt x="10" y="14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16" y="147"/>
                    </a:lnTo>
                    <a:lnTo>
                      <a:pt x="19" y="147"/>
                    </a:lnTo>
                    <a:lnTo>
                      <a:pt x="22" y="148"/>
                    </a:lnTo>
                    <a:lnTo>
                      <a:pt x="22" y="148"/>
                    </a:lnTo>
                    <a:lnTo>
                      <a:pt x="22" y="148"/>
                    </a:lnTo>
                    <a:lnTo>
                      <a:pt x="23" y="149"/>
                    </a:lnTo>
                    <a:lnTo>
                      <a:pt x="23" y="150"/>
                    </a:lnTo>
                    <a:lnTo>
                      <a:pt x="23" y="150"/>
                    </a:lnTo>
                    <a:lnTo>
                      <a:pt x="24" y="151"/>
                    </a:lnTo>
                    <a:lnTo>
                      <a:pt x="26" y="152"/>
                    </a:lnTo>
                    <a:lnTo>
                      <a:pt x="27" y="152"/>
                    </a:lnTo>
                    <a:lnTo>
                      <a:pt x="27" y="152"/>
                    </a:lnTo>
                    <a:lnTo>
                      <a:pt x="27" y="152"/>
                    </a:lnTo>
                    <a:lnTo>
                      <a:pt x="28" y="153"/>
                    </a:lnTo>
                    <a:lnTo>
                      <a:pt x="28" y="153"/>
                    </a:lnTo>
                    <a:lnTo>
                      <a:pt x="28" y="153"/>
                    </a:lnTo>
                    <a:lnTo>
                      <a:pt x="29" y="154"/>
                    </a:lnTo>
                    <a:lnTo>
                      <a:pt x="31" y="156"/>
                    </a:lnTo>
                    <a:lnTo>
                      <a:pt x="31" y="157"/>
                    </a:lnTo>
                    <a:lnTo>
                      <a:pt x="31" y="157"/>
                    </a:lnTo>
                    <a:lnTo>
                      <a:pt x="33" y="158"/>
                    </a:lnTo>
                    <a:lnTo>
                      <a:pt x="35" y="158"/>
                    </a:lnTo>
                    <a:lnTo>
                      <a:pt x="35" y="159"/>
                    </a:lnTo>
                    <a:lnTo>
                      <a:pt x="35" y="159"/>
                    </a:lnTo>
                    <a:lnTo>
                      <a:pt x="40" y="159"/>
                    </a:lnTo>
                    <a:lnTo>
                      <a:pt x="46" y="159"/>
                    </a:lnTo>
                    <a:lnTo>
                      <a:pt x="51" y="157"/>
                    </a:lnTo>
                    <a:lnTo>
                      <a:pt x="51" y="157"/>
                    </a:lnTo>
                    <a:lnTo>
                      <a:pt x="51" y="157"/>
                    </a:lnTo>
                    <a:lnTo>
                      <a:pt x="52" y="156"/>
                    </a:lnTo>
                    <a:lnTo>
                      <a:pt x="52" y="156"/>
                    </a:lnTo>
                    <a:lnTo>
                      <a:pt x="52" y="156"/>
                    </a:lnTo>
                    <a:lnTo>
                      <a:pt x="58" y="149"/>
                    </a:lnTo>
                    <a:lnTo>
                      <a:pt x="63" y="142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64" y="121"/>
                    </a:lnTo>
                    <a:lnTo>
                      <a:pt x="64" y="109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79" y="102"/>
                    </a:lnTo>
                    <a:lnTo>
                      <a:pt x="88" y="110"/>
                    </a:lnTo>
                    <a:lnTo>
                      <a:pt x="96" y="119"/>
                    </a:lnTo>
                    <a:lnTo>
                      <a:pt x="96" y="119"/>
                    </a:lnTo>
                    <a:lnTo>
                      <a:pt x="101" y="127"/>
                    </a:lnTo>
                    <a:lnTo>
                      <a:pt x="104" y="136"/>
                    </a:lnTo>
                    <a:lnTo>
                      <a:pt x="107" y="145"/>
                    </a:lnTo>
                    <a:lnTo>
                      <a:pt x="107" y="145"/>
                    </a:lnTo>
                    <a:lnTo>
                      <a:pt x="109" y="148"/>
                    </a:lnTo>
                    <a:lnTo>
                      <a:pt x="112" y="151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4" y="153"/>
                    </a:lnTo>
                    <a:lnTo>
                      <a:pt x="115" y="153"/>
                    </a:lnTo>
                    <a:lnTo>
                      <a:pt x="116" y="153"/>
                    </a:lnTo>
                    <a:lnTo>
                      <a:pt x="116" y="153"/>
                    </a:lnTo>
                    <a:lnTo>
                      <a:pt x="121" y="156"/>
                    </a:lnTo>
                    <a:lnTo>
                      <a:pt x="126" y="158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2" y="160"/>
                    </a:lnTo>
                    <a:lnTo>
                      <a:pt x="133" y="160"/>
                    </a:lnTo>
                    <a:lnTo>
                      <a:pt x="133" y="160"/>
                    </a:lnTo>
                    <a:lnTo>
                      <a:pt x="134" y="161"/>
                    </a:lnTo>
                    <a:lnTo>
                      <a:pt x="134" y="161"/>
                    </a:lnTo>
                    <a:lnTo>
                      <a:pt x="137" y="163"/>
                    </a:lnTo>
                    <a:lnTo>
                      <a:pt x="141" y="165"/>
                    </a:lnTo>
                    <a:lnTo>
                      <a:pt x="145" y="166"/>
                    </a:lnTo>
                    <a:lnTo>
                      <a:pt x="145" y="166"/>
                    </a:lnTo>
                    <a:lnTo>
                      <a:pt x="146" y="167"/>
                    </a:lnTo>
                    <a:lnTo>
                      <a:pt x="147" y="168"/>
                    </a:lnTo>
                    <a:lnTo>
                      <a:pt x="148" y="168"/>
                    </a:lnTo>
                    <a:lnTo>
                      <a:pt x="148" y="168"/>
                    </a:lnTo>
                    <a:lnTo>
                      <a:pt x="148" y="168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8" y="169"/>
                    </a:lnTo>
                    <a:lnTo>
                      <a:pt x="150" y="170"/>
                    </a:lnTo>
                    <a:lnTo>
                      <a:pt x="152" y="169"/>
                    </a:lnTo>
                    <a:lnTo>
                      <a:pt x="152" y="169"/>
                    </a:lnTo>
                    <a:lnTo>
                      <a:pt x="153" y="168"/>
                    </a:lnTo>
                    <a:lnTo>
                      <a:pt x="154" y="167"/>
                    </a:lnTo>
                    <a:lnTo>
                      <a:pt x="153" y="165"/>
                    </a:lnTo>
                    <a:lnTo>
                      <a:pt x="153" y="165"/>
                    </a:lnTo>
                    <a:lnTo>
                      <a:pt x="153" y="165"/>
                    </a:lnTo>
                    <a:lnTo>
                      <a:pt x="61" y="91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61" y="91"/>
                    </a:lnTo>
                    <a:lnTo>
                      <a:pt x="153" y="165"/>
                    </a:lnTo>
                    <a:close/>
                  </a:path>
                </a:pathLst>
              </a:custGeom>
              <a:solidFill>
                <a:srgbClr val="3CA538"/>
              </a:solidFill>
              <a:ln w="9525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91" name="Freeform 31"/>
              <p:cNvSpPr>
                <a:spLocks noChangeAspect="1"/>
              </p:cNvSpPr>
              <p:nvPr/>
            </p:nvSpPr>
            <p:spPr bwMode="auto">
              <a:xfrm>
                <a:off x="306" y="1723"/>
                <a:ext cx="361" cy="191"/>
              </a:xfrm>
              <a:custGeom>
                <a:avLst/>
                <a:gdLst>
                  <a:gd name="T0" fmla="*/ 358 w 361"/>
                  <a:gd name="T1" fmla="*/ 26 h 191"/>
                  <a:gd name="T2" fmla="*/ 353 w 361"/>
                  <a:gd name="T3" fmla="*/ 25 h 191"/>
                  <a:gd name="T4" fmla="*/ 354 w 361"/>
                  <a:gd name="T5" fmla="*/ 39 h 191"/>
                  <a:gd name="T6" fmla="*/ 350 w 361"/>
                  <a:gd name="T7" fmla="*/ 53 h 191"/>
                  <a:gd name="T8" fmla="*/ 349 w 361"/>
                  <a:gd name="T9" fmla="*/ 54 h 191"/>
                  <a:gd name="T10" fmla="*/ 344 w 361"/>
                  <a:gd name="T11" fmla="*/ 61 h 191"/>
                  <a:gd name="T12" fmla="*/ 322 w 361"/>
                  <a:gd name="T13" fmla="*/ 112 h 191"/>
                  <a:gd name="T14" fmla="*/ 287 w 361"/>
                  <a:gd name="T15" fmla="*/ 126 h 191"/>
                  <a:gd name="T16" fmla="*/ 212 w 361"/>
                  <a:gd name="T17" fmla="*/ 113 h 191"/>
                  <a:gd name="T18" fmla="*/ 234 w 361"/>
                  <a:gd name="T19" fmla="*/ 93 h 191"/>
                  <a:gd name="T20" fmla="*/ 291 w 361"/>
                  <a:gd name="T21" fmla="*/ 83 h 191"/>
                  <a:gd name="T22" fmla="*/ 341 w 361"/>
                  <a:gd name="T23" fmla="*/ 27 h 191"/>
                  <a:gd name="T24" fmla="*/ 341 w 361"/>
                  <a:gd name="T25" fmla="*/ 25 h 191"/>
                  <a:gd name="T26" fmla="*/ 330 w 361"/>
                  <a:gd name="T27" fmla="*/ 0 h 191"/>
                  <a:gd name="T28" fmla="*/ 327 w 361"/>
                  <a:gd name="T29" fmla="*/ 5 h 191"/>
                  <a:gd name="T30" fmla="*/ 334 w 361"/>
                  <a:gd name="T31" fmla="*/ 26 h 191"/>
                  <a:gd name="T32" fmla="*/ 334 w 361"/>
                  <a:gd name="T33" fmla="*/ 26 h 191"/>
                  <a:gd name="T34" fmla="*/ 279 w 361"/>
                  <a:gd name="T35" fmla="*/ 78 h 191"/>
                  <a:gd name="T36" fmla="*/ 210 w 361"/>
                  <a:gd name="T37" fmla="*/ 104 h 191"/>
                  <a:gd name="T38" fmla="*/ 205 w 361"/>
                  <a:gd name="T39" fmla="*/ 111 h 191"/>
                  <a:gd name="T40" fmla="*/ 173 w 361"/>
                  <a:gd name="T41" fmla="*/ 115 h 191"/>
                  <a:gd name="T42" fmla="*/ 106 w 361"/>
                  <a:gd name="T43" fmla="*/ 135 h 191"/>
                  <a:gd name="T44" fmla="*/ 47 w 361"/>
                  <a:gd name="T45" fmla="*/ 118 h 191"/>
                  <a:gd name="T46" fmla="*/ 33 w 361"/>
                  <a:gd name="T47" fmla="*/ 105 h 191"/>
                  <a:gd name="T48" fmla="*/ 32 w 361"/>
                  <a:gd name="T49" fmla="*/ 104 h 191"/>
                  <a:gd name="T50" fmla="*/ 16 w 361"/>
                  <a:gd name="T51" fmla="*/ 91 h 191"/>
                  <a:gd name="T52" fmla="*/ 1 w 361"/>
                  <a:gd name="T53" fmla="*/ 82 h 191"/>
                  <a:gd name="T54" fmla="*/ 1 w 361"/>
                  <a:gd name="T55" fmla="*/ 87 h 191"/>
                  <a:gd name="T56" fmla="*/ 10 w 361"/>
                  <a:gd name="T57" fmla="*/ 94 h 191"/>
                  <a:gd name="T58" fmla="*/ 29 w 361"/>
                  <a:gd name="T59" fmla="*/ 111 h 191"/>
                  <a:gd name="T60" fmla="*/ 31 w 361"/>
                  <a:gd name="T61" fmla="*/ 111 h 191"/>
                  <a:gd name="T62" fmla="*/ 73 w 361"/>
                  <a:gd name="T63" fmla="*/ 139 h 191"/>
                  <a:gd name="T64" fmla="*/ 173 w 361"/>
                  <a:gd name="T65" fmla="*/ 121 h 191"/>
                  <a:gd name="T66" fmla="*/ 202 w 361"/>
                  <a:gd name="T67" fmla="*/ 118 h 191"/>
                  <a:gd name="T68" fmla="*/ 194 w 361"/>
                  <a:gd name="T69" fmla="*/ 127 h 191"/>
                  <a:gd name="T70" fmla="*/ 165 w 361"/>
                  <a:gd name="T71" fmla="*/ 165 h 191"/>
                  <a:gd name="T72" fmla="*/ 130 w 361"/>
                  <a:gd name="T73" fmla="*/ 185 h 191"/>
                  <a:gd name="T74" fmla="*/ 65 w 361"/>
                  <a:gd name="T75" fmla="*/ 170 h 191"/>
                  <a:gd name="T76" fmla="*/ 55 w 361"/>
                  <a:gd name="T77" fmla="*/ 156 h 191"/>
                  <a:gd name="T78" fmla="*/ 18 w 361"/>
                  <a:gd name="T79" fmla="*/ 133 h 191"/>
                  <a:gd name="T80" fmla="*/ 14 w 361"/>
                  <a:gd name="T81" fmla="*/ 135 h 191"/>
                  <a:gd name="T82" fmla="*/ 23 w 361"/>
                  <a:gd name="T83" fmla="*/ 141 h 191"/>
                  <a:gd name="T84" fmla="*/ 46 w 361"/>
                  <a:gd name="T85" fmla="*/ 153 h 191"/>
                  <a:gd name="T86" fmla="*/ 48 w 361"/>
                  <a:gd name="T87" fmla="*/ 159 h 191"/>
                  <a:gd name="T88" fmla="*/ 68 w 361"/>
                  <a:gd name="T89" fmla="*/ 179 h 191"/>
                  <a:gd name="T90" fmla="*/ 157 w 361"/>
                  <a:gd name="T91" fmla="*/ 179 h 191"/>
                  <a:gd name="T92" fmla="*/ 205 w 361"/>
                  <a:gd name="T93" fmla="*/ 126 h 191"/>
                  <a:gd name="T94" fmla="*/ 288 w 361"/>
                  <a:gd name="T95" fmla="*/ 132 h 191"/>
                  <a:gd name="T96" fmla="*/ 313 w 361"/>
                  <a:gd name="T97" fmla="*/ 131 h 191"/>
                  <a:gd name="T98" fmla="*/ 348 w 361"/>
                  <a:gd name="T99" fmla="*/ 70 h 191"/>
                  <a:gd name="T100" fmla="*/ 352 w 361"/>
                  <a:gd name="T101" fmla="*/ 59 h 191"/>
                  <a:gd name="T102" fmla="*/ 355 w 361"/>
                  <a:gd name="T103" fmla="*/ 57 h 191"/>
                  <a:gd name="T104" fmla="*/ 361 w 361"/>
                  <a:gd name="T105" fmla="*/ 4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1" h="191">
                    <a:moveTo>
                      <a:pt x="360" y="40"/>
                    </a:moveTo>
                    <a:lnTo>
                      <a:pt x="360" y="35"/>
                    </a:lnTo>
                    <a:lnTo>
                      <a:pt x="359" y="30"/>
                    </a:lnTo>
                    <a:lnTo>
                      <a:pt x="358" y="26"/>
                    </a:lnTo>
                    <a:lnTo>
                      <a:pt x="358" y="26"/>
                    </a:lnTo>
                    <a:lnTo>
                      <a:pt x="357" y="24"/>
                    </a:lnTo>
                    <a:lnTo>
                      <a:pt x="356" y="24"/>
                    </a:lnTo>
                    <a:lnTo>
                      <a:pt x="354" y="24"/>
                    </a:lnTo>
                    <a:lnTo>
                      <a:pt x="354" y="24"/>
                    </a:lnTo>
                    <a:lnTo>
                      <a:pt x="353" y="25"/>
                    </a:lnTo>
                    <a:lnTo>
                      <a:pt x="352" y="26"/>
                    </a:lnTo>
                    <a:lnTo>
                      <a:pt x="352" y="28"/>
                    </a:lnTo>
                    <a:lnTo>
                      <a:pt x="352" y="28"/>
                    </a:lnTo>
                    <a:lnTo>
                      <a:pt x="353" y="33"/>
                    </a:lnTo>
                    <a:lnTo>
                      <a:pt x="354" y="39"/>
                    </a:lnTo>
                    <a:lnTo>
                      <a:pt x="354" y="45"/>
                    </a:lnTo>
                    <a:lnTo>
                      <a:pt x="354" y="45"/>
                    </a:lnTo>
                    <a:lnTo>
                      <a:pt x="354" y="48"/>
                    </a:lnTo>
                    <a:lnTo>
                      <a:pt x="352" y="51"/>
                    </a:lnTo>
                    <a:lnTo>
                      <a:pt x="350" y="53"/>
                    </a:lnTo>
                    <a:lnTo>
                      <a:pt x="350" y="53"/>
                    </a:lnTo>
                    <a:lnTo>
                      <a:pt x="350" y="53"/>
                    </a:lnTo>
                    <a:lnTo>
                      <a:pt x="350" y="54"/>
                    </a:lnTo>
                    <a:lnTo>
                      <a:pt x="349" y="54"/>
                    </a:lnTo>
                    <a:lnTo>
                      <a:pt x="349" y="54"/>
                    </a:lnTo>
                    <a:lnTo>
                      <a:pt x="348" y="54"/>
                    </a:lnTo>
                    <a:lnTo>
                      <a:pt x="348" y="54"/>
                    </a:lnTo>
                    <a:lnTo>
                      <a:pt x="347" y="55"/>
                    </a:lnTo>
                    <a:lnTo>
                      <a:pt x="347" y="55"/>
                    </a:lnTo>
                    <a:lnTo>
                      <a:pt x="344" y="61"/>
                    </a:lnTo>
                    <a:lnTo>
                      <a:pt x="343" y="68"/>
                    </a:lnTo>
                    <a:lnTo>
                      <a:pt x="341" y="75"/>
                    </a:lnTo>
                    <a:lnTo>
                      <a:pt x="341" y="75"/>
                    </a:lnTo>
                    <a:lnTo>
                      <a:pt x="333" y="94"/>
                    </a:lnTo>
                    <a:lnTo>
                      <a:pt x="322" y="112"/>
                    </a:lnTo>
                    <a:lnTo>
                      <a:pt x="308" y="127"/>
                    </a:lnTo>
                    <a:lnTo>
                      <a:pt x="308" y="127"/>
                    </a:lnTo>
                    <a:lnTo>
                      <a:pt x="301" y="128"/>
                    </a:lnTo>
                    <a:lnTo>
                      <a:pt x="294" y="127"/>
                    </a:lnTo>
                    <a:lnTo>
                      <a:pt x="287" y="126"/>
                    </a:lnTo>
                    <a:lnTo>
                      <a:pt x="287" y="126"/>
                    </a:lnTo>
                    <a:lnTo>
                      <a:pt x="263" y="117"/>
                    </a:lnTo>
                    <a:lnTo>
                      <a:pt x="237" y="113"/>
                    </a:lnTo>
                    <a:lnTo>
                      <a:pt x="212" y="113"/>
                    </a:lnTo>
                    <a:lnTo>
                      <a:pt x="212" y="113"/>
                    </a:lnTo>
                    <a:lnTo>
                      <a:pt x="216" y="108"/>
                    </a:lnTo>
                    <a:lnTo>
                      <a:pt x="222" y="102"/>
                    </a:lnTo>
                    <a:lnTo>
                      <a:pt x="227" y="97"/>
                    </a:lnTo>
                    <a:lnTo>
                      <a:pt x="227" y="97"/>
                    </a:lnTo>
                    <a:lnTo>
                      <a:pt x="234" y="93"/>
                    </a:lnTo>
                    <a:lnTo>
                      <a:pt x="242" y="90"/>
                    </a:lnTo>
                    <a:lnTo>
                      <a:pt x="250" y="89"/>
                    </a:lnTo>
                    <a:lnTo>
                      <a:pt x="250" y="89"/>
                    </a:lnTo>
                    <a:lnTo>
                      <a:pt x="270" y="87"/>
                    </a:lnTo>
                    <a:lnTo>
                      <a:pt x="291" y="83"/>
                    </a:lnTo>
                    <a:lnTo>
                      <a:pt x="312" y="78"/>
                    </a:lnTo>
                    <a:lnTo>
                      <a:pt x="312" y="78"/>
                    </a:lnTo>
                    <a:lnTo>
                      <a:pt x="327" y="65"/>
                    </a:lnTo>
                    <a:lnTo>
                      <a:pt x="337" y="47"/>
                    </a:lnTo>
                    <a:lnTo>
                      <a:pt x="341" y="27"/>
                    </a:lnTo>
                    <a:lnTo>
                      <a:pt x="341" y="27"/>
                    </a:lnTo>
                    <a:lnTo>
                      <a:pt x="341" y="26"/>
                    </a:lnTo>
                    <a:lnTo>
                      <a:pt x="341" y="26"/>
                    </a:lnTo>
                    <a:lnTo>
                      <a:pt x="341" y="25"/>
                    </a:lnTo>
                    <a:lnTo>
                      <a:pt x="341" y="25"/>
                    </a:lnTo>
                    <a:lnTo>
                      <a:pt x="339" y="17"/>
                    </a:lnTo>
                    <a:lnTo>
                      <a:pt x="337" y="8"/>
                    </a:lnTo>
                    <a:lnTo>
                      <a:pt x="332" y="1"/>
                    </a:lnTo>
                    <a:lnTo>
                      <a:pt x="332" y="1"/>
                    </a:lnTo>
                    <a:lnTo>
                      <a:pt x="330" y="0"/>
                    </a:lnTo>
                    <a:lnTo>
                      <a:pt x="329" y="0"/>
                    </a:lnTo>
                    <a:lnTo>
                      <a:pt x="327" y="1"/>
                    </a:lnTo>
                    <a:lnTo>
                      <a:pt x="327" y="1"/>
                    </a:lnTo>
                    <a:lnTo>
                      <a:pt x="327" y="3"/>
                    </a:lnTo>
                    <a:lnTo>
                      <a:pt x="327" y="5"/>
                    </a:lnTo>
                    <a:lnTo>
                      <a:pt x="328" y="6"/>
                    </a:lnTo>
                    <a:lnTo>
                      <a:pt x="328" y="6"/>
                    </a:lnTo>
                    <a:lnTo>
                      <a:pt x="332" y="12"/>
                    </a:lnTo>
                    <a:lnTo>
                      <a:pt x="333" y="19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1" y="45"/>
                    </a:lnTo>
                    <a:lnTo>
                      <a:pt x="321" y="61"/>
                    </a:lnTo>
                    <a:lnTo>
                      <a:pt x="307" y="72"/>
                    </a:lnTo>
                    <a:lnTo>
                      <a:pt x="307" y="72"/>
                    </a:lnTo>
                    <a:lnTo>
                      <a:pt x="279" y="78"/>
                    </a:lnTo>
                    <a:lnTo>
                      <a:pt x="250" y="82"/>
                    </a:lnTo>
                    <a:lnTo>
                      <a:pt x="223" y="93"/>
                    </a:lnTo>
                    <a:lnTo>
                      <a:pt x="223" y="93"/>
                    </a:lnTo>
                    <a:lnTo>
                      <a:pt x="216" y="98"/>
                    </a:lnTo>
                    <a:lnTo>
                      <a:pt x="210" y="104"/>
                    </a:lnTo>
                    <a:lnTo>
                      <a:pt x="206" y="111"/>
                    </a:lnTo>
                    <a:lnTo>
                      <a:pt x="206" y="111"/>
                    </a:lnTo>
                    <a:lnTo>
                      <a:pt x="205" y="111"/>
                    </a:lnTo>
                    <a:lnTo>
                      <a:pt x="205" y="111"/>
                    </a:lnTo>
                    <a:lnTo>
                      <a:pt x="205" y="111"/>
                    </a:lnTo>
                    <a:lnTo>
                      <a:pt x="205" y="111"/>
                    </a:lnTo>
                    <a:lnTo>
                      <a:pt x="193" y="111"/>
                    </a:lnTo>
                    <a:lnTo>
                      <a:pt x="183" y="112"/>
                    </a:lnTo>
                    <a:lnTo>
                      <a:pt x="173" y="115"/>
                    </a:lnTo>
                    <a:lnTo>
                      <a:pt x="173" y="115"/>
                    </a:lnTo>
                    <a:lnTo>
                      <a:pt x="155" y="121"/>
                    </a:lnTo>
                    <a:lnTo>
                      <a:pt x="138" y="127"/>
                    </a:lnTo>
                    <a:lnTo>
                      <a:pt x="121" y="132"/>
                    </a:lnTo>
                    <a:lnTo>
                      <a:pt x="121" y="132"/>
                    </a:lnTo>
                    <a:lnTo>
                      <a:pt x="106" y="135"/>
                    </a:lnTo>
                    <a:lnTo>
                      <a:pt x="91" y="135"/>
                    </a:lnTo>
                    <a:lnTo>
                      <a:pt x="77" y="133"/>
                    </a:lnTo>
                    <a:lnTo>
                      <a:pt x="77" y="133"/>
                    </a:lnTo>
                    <a:lnTo>
                      <a:pt x="61" y="128"/>
                    </a:lnTo>
                    <a:lnTo>
                      <a:pt x="47" y="118"/>
                    </a:lnTo>
                    <a:lnTo>
                      <a:pt x="35" y="106"/>
                    </a:lnTo>
                    <a:lnTo>
                      <a:pt x="35" y="106"/>
                    </a:lnTo>
                    <a:lnTo>
                      <a:pt x="34" y="105"/>
                    </a:lnTo>
                    <a:lnTo>
                      <a:pt x="34" y="105"/>
                    </a:lnTo>
                    <a:lnTo>
                      <a:pt x="33" y="105"/>
                    </a:lnTo>
                    <a:lnTo>
                      <a:pt x="33" y="105"/>
                    </a:lnTo>
                    <a:lnTo>
                      <a:pt x="32" y="105"/>
                    </a:lnTo>
                    <a:lnTo>
                      <a:pt x="32" y="105"/>
                    </a:lnTo>
                    <a:lnTo>
                      <a:pt x="32" y="104"/>
                    </a:lnTo>
                    <a:lnTo>
                      <a:pt x="32" y="104"/>
                    </a:lnTo>
                    <a:lnTo>
                      <a:pt x="28" y="102"/>
                    </a:lnTo>
                    <a:lnTo>
                      <a:pt x="25" y="100"/>
                    </a:lnTo>
                    <a:lnTo>
                      <a:pt x="21" y="97"/>
                    </a:lnTo>
                    <a:lnTo>
                      <a:pt x="21" y="97"/>
                    </a:lnTo>
                    <a:lnTo>
                      <a:pt x="16" y="91"/>
                    </a:lnTo>
                    <a:lnTo>
                      <a:pt x="11" y="86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3" y="81"/>
                    </a:lnTo>
                    <a:lnTo>
                      <a:pt x="1" y="82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6"/>
                    </a:lnTo>
                    <a:lnTo>
                      <a:pt x="1" y="87"/>
                    </a:lnTo>
                    <a:lnTo>
                      <a:pt x="1" y="87"/>
                    </a:lnTo>
                    <a:lnTo>
                      <a:pt x="4" y="89"/>
                    </a:lnTo>
                    <a:lnTo>
                      <a:pt x="7" y="91"/>
                    </a:lnTo>
                    <a:lnTo>
                      <a:pt x="10" y="94"/>
                    </a:lnTo>
                    <a:lnTo>
                      <a:pt x="10" y="94"/>
                    </a:lnTo>
                    <a:lnTo>
                      <a:pt x="16" y="100"/>
                    </a:lnTo>
                    <a:lnTo>
                      <a:pt x="21" y="105"/>
                    </a:lnTo>
                    <a:lnTo>
                      <a:pt x="28" y="110"/>
                    </a:lnTo>
                    <a:lnTo>
                      <a:pt x="28" y="110"/>
                    </a:lnTo>
                    <a:lnTo>
                      <a:pt x="29" y="111"/>
                    </a:lnTo>
                    <a:lnTo>
                      <a:pt x="30" y="111"/>
                    </a:lnTo>
                    <a:lnTo>
                      <a:pt x="31" y="110"/>
                    </a:lnTo>
                    <a:lnTo>
                      <a:pt x="31" y="110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44" y="123"/>
                    </a:lnTo>
                    <a:lnTo>
                      <a:pt x="57" y="133"/>
                    </a:lnTo>
                    <a:lnTo>
                      <a:pt x="73" y="139"/>
                    </a:lnTo>
                    <a:lnTo>
                      <a:pt x="73" y="139"/>
                    </a:lnTo>
                    <a:lnTo>
                      <a:pt x="107" y="141"/>
                    </a:lnTo>
                    <a:lnTo>
                      <a:pt x="141" y="134"/>
                    </a:lnTo>
                    <a:lnTo>
                      <a:pt x="173" y="121"/>
                    </a:lnTo>
                    <a:lnTo>
                      <a:pt x="173" y="121"/>
                    </a:lnTo>
                    <a:lnTo>
                      <a:pt x="182" y="119"/>
                    </a:lnTo>
                    <a:lnTo>
                      <a:pt x="19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202" y="118"/>
                    </a:lnTo>
                    <a:lnTo>
                      <a:pt x="198" y="122"/>
                    </a:lnTo>
                    <a:lnTo>
                      <a:pt x="194" y="127"/>
                    </a:lnTo>
                    <a:lnTo>
                      <a:pt x="190" y="132"/>
                    </a:lnTo>
                    <a:lnTo>
                      <a:pt x="190" y="132"/>
                    </a:lnTo>
                    <a:lnTo>
                      <a:pt x="182" y="144"/>
                    </a:lnTo>
                    <a:lnTo>
                      <a:pt x="174" y="155"/>
                    </a:lnTo>
                    <a:lnTo>
                      <a:pt x="165" y="165"/>
                    </a:lnTo>
                    <a:lnTo>
                      <a:pt x="165" y="165"/>
                    </a:lnTo>
                    <a:lnTo>
                      <a:pt x="154" y="173"/>
                    </a:lnTo>
                    <a:lnTo>
                      <a:pt x="142" y="180"/>
                    </a:lnTo>
                    <a:lnTo>
                      <a:pt x="130" y="185"/>
                    </a:lnTo>
                    <a:lnTo>
                      <a:pt x="130" y="185"/>
                    </a:lnTo>
                    <a:lnTo>
                      <a:pt x="110" y="184"/>
                    </a:lnTo>
                    <a:lnTo>
                      <a:pt x="90" y="181"/>
                    </a:lnTo>
                    <a:lnTo>
                      <a:pt x="71" y="174"/>
                    </a:lnTo>
                    <a:lnTo>
                      <a:pt x="71" y="174"/>
                    </a:lnTo>
                    <a:lnTo>
                      <a:pt x="65" y="170"/>
                    </a:lnTo>
                    <a:lnTo>
                      <a:pt x="59" y="164"/>
                    </a:lnTo>
                    <a:lnTo>
                      <a:pt x="55" y="158"/>
                    </a:lnTo>
                    <a:lnTo>
                      <a:pt x="55" y="158"/>
                    </a:lnTo>
                    <a:lnTo>
                      <a:pt x="55" y="157"/>
                    </a:lnTo>
                    <a:lnTo>
                      <a:pt x="55" y="156"/>
                    </a:lnTo>
                    <a:lnTo>
                      <a:pt x="55" y="155"/>
                    </a:lnTo>
                    <a:lnTo>
                      <a:pt x="55" y="155"/>
                    </a:lnTo>
                    <a:lnTo>
                      <a:pt x="46" y="143"/>
                    </a:lnTo>
                    <a:lnTo>
                      <a:pt x="33" y="136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7" y="133"/>
                    </a:lnTo>
                    <a:lnTo>
                      <a:pt x="15" y="133"/>
                    </a:lnTo>
                    <a:lnTo>
                      <a:pt x="14" y="135"/>
                    </a:lnTo>
                    <a:lnTo>
                      <a:pt x="14" y="135"/>
                    </a:lnTo>
                    <a:lnTo>
                      <a:pt x="14" y="136"/>
                    </a:lnTo>
                    <a:lnTo>
                      <a:pt x="15" y="138"/>
                    </a:lnTo>
                    <a:lnTo>
                      <a:pt x="17" y="139"/>
                    </a:lnTo>
                    <a:lnTo>
                      <a:pt x="17" y="139"/>
                    </a:lnTo>
                    <a:lnTo>
                      <a:pt x="23" y="141"/>
                    </a:lnTo>
                    <a:lnTo>
                      <a:pt x="31" y="143"/>
                    </a:lnTo>
                    <a:lnTo>
                      <a:pt x="38" y="145"/>
                    </a:lnTo>
                    <a:lnTo>
                      <a:pt x="38" y="145"/>
                    </a:lnTo>
                    <a:lnTo>
                      <a:pt x="42" y="149"/>
                    </a:lnTo>
                    <a:lnTo>
                      <a:pt x="46" y="153"/>
                    </a:lnTo>
                    <a:lnTo>
                      <a:pt x="48" y="158"/>
                    </a:lnTo>
                    <a:lnTo>
                      <a:pt x="48" y="158"/>
                    </a:lnTo>
                    <a:lnTo>
                      <a:pt x="48" y="158"/>
                    </a:lnTo>
                    <a:lnTo>
                      <a:pt x="48" y="158"/>
                    </a:lnTo>
                    <a:lnTo>
                      <a:pt x="48" y="159"/>
                    </a:lnTo>
                    <a:lnTo>
                      <a:pt x="48" y="159"/>
                    </a:lnTo>
                    <a:lnTo>
                      <a:pt x="53" y="167"/>
                    </a:lnTo>
                    <a:lnTo>
                      <a:pt x="60" y="174"/>
                    </a:lnTo>
                    <a:lnTo>
                      <a:pt x="68" y="179"/>
                    </a:lnTo>
                    <a:lnTo>
                      <a:pt x="68" y="179"/>
                    </a:lnTo>
                    <a:lnTo>
                      <a:pt x="88" y="187"/>
                    </a:lnTo>
                    <a:lnTo>
                      <a:pt x="109" y="190"/>
                    </a:lnTo>
                    <a:lnTo>
                      <a:pt x="130" y="191"/>
                    </a:lnTo>
                    <a:lnTo>
                      <a:pt x="130" y="191"/>
                    </a:lnTo>
                    <a:lnTo>
                      <a:pt x="157" y="179"/>
                    </a:lnTo>
                    <a:lnTo>
                      <a:pt x="179" y="160"/>
                    </a:lnTo>
                    <a:lnTo>
                      <a:pt x="195" y="135"/>
                    </a:lnTo>
                    <a:lnTo>
                      <a:pt x="195" y="135"/>
                    </a:lnTo>
                    <a:lnTo>
                      <a:pt x="200" y="131"/>
                    </a:lnTo>
                    <a:lnTo>
                      <a:pt x="205" y="126"/>
                    </a:lnTo>
                    <a:lnTo>
                      <a:pt x="208" y="121"/>
                    </a:lnTo>
                    <a:lnTo>
                      <a:pt x="208" y="121"/>
                    </a:lnTo>
                    <a:lnTo>
                      <a:pt x="235" y="120"/>
                    </a:lnTo>
                    <a:lnTo>
                      <a:pt x="262" y="124"/>
                    </a:lnTo>
                    <a:lnTo>
                      <a:pt x="288" y="132"/>
                    </a:lnTo>
                    <a:lnTo>
                      <a:pt x="288" y="132"/>
                    </a:lnTo>
                    <a:lnTo>
                      <a:pt x="296" y="135"/>
                    </a:lnTo>
                    <a:lnTo>
                      <a:pt x="305" y="135"/>
                    </a:lnTo>
                    <a:lnTo>
                      <a:pt x="313" y="131"/>
                    </a:lnTo>
                    <a:lnTo>
                      <a:pt x="313" y="131"/>
                    </a:lnTo>
                    <a:lnTo>
                      <a:pt x="328" y="116"/>
                    </a:lnTo>
                    <a:lnTo>
                      <a:pt x="339" y="96"/>
                    </a:lnTo>
                    <a:lnTo>
                      <a:pt x="347" y="76"/>
                    </a:lnTo>
                    <a:lnTo>
                      <a:pt x="347" y="76"/>
                    </a:lnTo>
                    <a:lnTo>
                      <a:pt x="348" y="70"/>
                    </a:lnTo>
                    <a:lnTo>
                      <a:pt x="350" y="65"/>
                    </a:lnTo>
                    <a:lnTo>
                      <a:pt x="352" y="60"/>
                    </a:lnTo>
                    <a:lnTo>
                      <a:pt x="352" y="60"/>
                    </a:lnTo>
                    <a:lnTo>
                      <a:pt x="352" y="59"/>
                    </a:lnTo>
                    <a:lnTo>
                      <a:pt x="352" y="59"/>
                    </a:lnTo>
                    <a:lnTo>
                      <a:pt x="353" y="58"/>
                    </a:lnTo>
                    <a:lnTo>
                      <a:pt x="353" y="58"/>
                    </a:lnTo>
                    <a:lnTo>
                      <a:pt x="354" y="58"/>
                    </a:lnTo>
                    <a:lnTo>
                      <a:pt x="354" y="58"/>
                    </a:lnTo>
                    <a:lnTo>
                      <a:pt x="355" y="57"/>
                    </a:lnTo>
                    <a:lnTo>
                      <a:pt x="355" y="57"/>
                    </a:lnTo>
                    <a:lnTo>
                      <a:pt x="357" y="54"/>
                    </a:lnTo>
                    <a:lnTo>
                      <a:pt x="359" y="52"/>
                    </a:lnTo>
                    <a:lnTo>
                      <a:pt x="361" y="49"/>
                    </a:lnTo>
                    <a:lnTo>
                      <a:pt x="361" y="49"/>
                    </a:lnTo>
                    <a:lnTo>
                      <a:pt x="361" y="45"/>
                    </a:lnTo>
                    <a:lnTo>
                      <a:pt x="361" y="42"/>
                    </a:lnTo>
                    <a:lnTo>
                      <a:pt x="360" y="40"/>
                    </a:lnTo>
                    <a:lnTo>
                      <a:pt x="360" y="40"/>
                    </a:lnTo>
                    <a:close/>
                  </a:path>
                </a:pathLst>
              </a:custGeom>
              <a:solidFill>
                <a:srgbClr val="3CA538"/>
              </a:solidFill>
              <a:ln w="9525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392" name="Group 32"/>
            <p:cNvGrpSpPr>
              <a:grpSpLocks noChangeAspect="1"/>
            </p:cNvGrpSpPr>
            <p:nvPr/>
          </p:nvGrpSpPr>
          <p:grpSpPr bwMode="auto">
            <a:xfrm>
              <a:off x="755" y="1603"/>
              <a:ext cx="130" cy="167"/>
              <a:chOff x="755" y="1603"/>
              <a:chExt cx="130" cy="167"/>
            </a:xfrm>
          </p:grpSpPr>
          <p:sp>
            <p:nvSpPr>
              <p:cNvPr id="271393" name="Freeform 33"/>
              <p:cNvSpPr>
                <a:spLocks noChangeAspect="1"/>
              </p:cNvSpPr>
              <p:nvPr/>
            </p:nvSpPr>
            <p:spPr bwMode="auto">
              <a:xfrm>
                <a:off x="759" y="1685"/>
                <a:ext cx="77" cy="84"/>
              </a:xfrm>
              <a:custGeom>
                <a:avLst/>
                <a:gdLst>
                  <a:gd name="T0" fmla="*/ 0 w 77"/>
                  <a:gd name="T1" fmla="*/ 26 h 84"/>
                  <a:gd name="T2" fmla="*/ 0 w 77"/>
                  <a:gd name="T3" fmla="*/ 21 h 84"/>
                  <a:gd name="T4" fmla="*/ 3 w 77"/>
                  <a:gd name="T5" fmla="*/ 15 h 84"/>
                  <a:gd name="T6" fmla="*/ 9 w 77"/>
                  <a:gd name="T7" fmla="*/ 9 h 84"/>
                  <a:gd name="T8" fmla="*/ 9 w 77"/>
                  <a:gd name="T9" fmla="*/ 9 h 84"/>
                  <a:gd name="T10" fmla="*/ 17 w 77"/>
                  <a:gd name="T11" fmla="*/ 3 h 84"/>
                  <a:gd name="T12" fmla="*/ 23 w 77"/>
                  <a:gd name="T13" fmla="*/ 0 h 84"/>
                  <a:gd name="T14" fmla="*/ 27 w 77"/>
                  <a:gd name="T15" fmla="*/ 1 h 84"/>
                  <a:gd name="T16" fmla="*/ 27 w 77"/>
                  <a:gd name="T17" fmla="*/ 1 h 84"/>
                  <a:gd name="T18" fmla="*/ 40 w 77"/>
                  <a:gd name="T19" fmla="*/ 16 h 84"/>
                  <a:gd name="T20" fmla="*/ 64 w 77"/>
                  <a:gd name="T21" fmla="*/ 44 h 84"/>
                  <a:gd name="T22" fmla="*/ 77 w 77"/>
                  <a:gd name="T23" fmla="*/ 60 h 84"/>
                  <a:gd name="T24" fmla="*/ 77 w 77"/>
                  <a:gd name="T25" fmla="*/ 60 h 84"/>
                  <a:gd name="T26" fmla="*/ 50 w 77"/>
                  <a:gd name="T27" fmla="*/ 84 h 84"/>
                  <a:gd name="T28" fmla="*/ 0 w 77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84">
                    <a:moveTo>
                      <a:pt x="0" y="26"/>
                    </a:moveTo>
                    <a:lnTo>
                      <a:pt x="0" y="21"/>
                    </a:lnTo>
                    <a:lnTo>
                      <a:pt x="3" y="15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40" y="16"/>
                    </a:lnTo>
                    <a:lnTo>
                      <a:pt x="64" y="44"/>
                    </a:lnTo>
                    <a:lnTo>
                      <a:pt x="77" y="60"/>
                    </a:lnTo>
                    <a:lnTo>
                      <a:pt x="77" y="60"/>
                    </a:lnTo>
                    <a:lnTo>
                      <a:pt x="50" y="84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94" name="Freeform 34"/>
              <p:cNvSpPr>
                <a:spLocks noChangeAspect="1"/>
              </p:cNvSpPr>
              <p:nvPr/>
            </p:nvSpPr>
            <p:spPr bwMode="auto">
              <a:xfrm>
                <a:off x="755" y="1681"/>
                <a:ext cx="77" cy="84"/>
              </a:xfrm>
              <a:custGeom>
                <a:avLst/>
                <a:gdLst>
                  <a:gd name="T0" fmla="*/ 0 w 77"/>
                  <a:gd name="T1" fmla="*/ 26 h 84"/>
                  <a:gd name="T2" fmla="*/ 0 w 77"/>
                  <a:gd name="T3" fmla="*/ 22 h 84"/>
                  <a:gd name="T4" fmla="*/ 3 w 77"/>
                  <a:gd name="T5" fmla="*/ 16 h 84"/>
                  <a:gd name="T6" fmla="*/ 9 w 77"/>
                  <a:gd name="T7" fmla="*/ 9 h 84"/>
                  <a:gd name="T8" fmla="*/ 9 w 77"/>
                  <a:gd name="T9" fmla="*/ 9 h 84"/>
                  <a:gd name="T10" fmla="*/ 17 w 77"/>
                  <a:gd name="T11" fmla="*/ 3 h 84"/>
                  <a:gd name="T12" fmla="*/ 23 w 77"/>
                  <a:gd name="T13" fmla="*/ 0 h 84"/>
                  <a:gd name="T14" fmla="*/ 27 w 77"/>
                  <a:gd name="T15" fmla="*/ 1 h 84"/>
                  <a:gd name="T16" fmla="*/ 27 w 77"/>
                  <a:gd name="T17" fmla="*/ 1 h 84"/>
                  <a:gd name="T18" fmla="*/ 40 w 77"/>
                  <a:gd name="T19" fmla="*/ 16 h 84"/>
                  <a:gd name="T20" fmla="*/ 65 w 77"/>
                  <a:gd name="T21" fmla="*/ 44 h 84"/>
                  <a:gd name="T22" fmla="*/ 77 w 77"/>
                  <a:gd name="T23" fmla="*/ 60 h 84"/>
                  <a:gd name="T24" fmla="*/ 77 w 77"/>
                  <a:gd name="T25" fmla="*/ 60 h 84"/>
                  <a:gd name="T26" fmla="*/ 50 w 77"/>
                  <a:gd name="T27" fmla="*/ 84 h 84"/>
                  <a:gd name="T28" fmla="*/ 0 w 77"/>
                  <a:gd name="T29" fmla="*/ 26 h 84"/>
                  <a:gd name="T30" fmla="*/ 0 w 77"/>
                  <a:gd name="T31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" h="84">
                    <a:moveTo>
                      <a:pt x="0" y="26"/>
                    </a:moveTo>
                    <a:lnTo>
                      <a:pt x="0" y="22"/>
                    </a:lnTo>
                    <a:lnTo>
                      <a:pt x="3" y="16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40" y="16"/>
                    </a:lnTo>
                    <a:lnTo>
                      <a:pt x="65" y="44"/>
                    </a:lnTo>
                    <a:lnTo>
                      <a:pt x="77" y="60"/>
                    </a:lnTo>
                    <a:lnTo>
                      <a:pt x="77" y="60"/>
                    </a:lnTo>
                    <a:lnTo>
                      <a:pt x="50" y="84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95" name="Line 3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3" y="1701"/>
                <a:ext cx="48" cy="5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96" name="Line 3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9" y="1694"/>
                <a:ext cx="48" cy="5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97" name="Line 3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76" y="1688"/>
                <a:ext cx="48" cy="57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98" name="Freeform 38"/>
              <p:cNvSpPr>
                <a:spLocks noChangeAspect="1"/>
              </p:cNvSpPr>
              <p:nvPr/>
            </p:nvSpPr>
            <p:spPr bwMode="auto">
              <a:xfrm>
                <a:off x="809" y="1743"/>
                <a:ext cx="28" cy="27"/>
              </a:xfrm>
              <a:custGeom>
                <a:avLst/>
                <a:gdLst>
                  <a:gd name="T0" fmla="*/ 18 w 28"/>
                  <a:gd name="T1" fmla="*/ 19 h 27"/>
                  <a:gd name="T2" fmla="*/ 24 w 28"/>
                  <a:gd name="T3" fmla="*/ 12 h 27"/>
                  <a:gd name="T4" fmla="*/ 28 w 28"/>
                  <a:gd name="T5" fmla="*/ 6 h 27"/>
                  <a:gd name="T6" fmla="*/ 27 w 28"/>
                  <a:gd name="T7" fmla="*/ 2 h 27"/>
                  <a:gd name="T8" fmla="*/ 27 w 28"/>
                  <a:gd name="T9" fmla="*/ 2 h 27"/>
                  <a:gd name="T10" fmla="*/ 23 w 28"/>
                  <a:gd name="T11" fmla="*/ 0 h 27"/>
                  <a:gd name="T12" fmla="*/ 17 w 28"/>
                  <a:gd name="T13" fmla="*/ 3 h 27"/>
                  <a:gd name="T14" fmla="*/ 10 w 28"/>
                  <a:gd name="T15" fmla="*/ 9 h 27"/>
                  <a:gd name="T16" fmla="*/ 10 w 28"/>
                  <a:gd name="T17" fmla="*/ 9 h 27"/>
                  <a:gd name="T18" fmla="*/ 3 w 28"/>
                  <a:gd name="T19" fmla="*/ 16 h 27"/>
                  <a:gd name="T20" fmla="*/ 0 w 28"/>
                  <a:gd name="T21" fmla="*/ 22 h 27"/>
                  <a:gd name="T22" fmla="*/ 0 w 28"/>
                  <a:gd name="T23" fmla="*/ 26 h 27"/>
                  <a:gd name="T24" fmla="*/ 0 w 28"/>
                  <a:gd name="T25" fmla="*/ 26 h 27"/>
                  <a:gd name="T26" fmla="*/ 4 w 28"/>
                  <a:gd name="T27" fmla="*/ 27 h 27"/>
                  <a:gd name="T28" fmla="*/ 11 w 28"/>
                  <a:gd name="T29" fmla="*/ 24 h 27"/>
                  <a:gd name="T30" fmla="*/ 18 w 28"/>
                  <a:gd name="T31" fmla="*/ 19 h 27"/>
                  <a:gd name="T32" fmla="*/ 18 w 28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27">
                    <a:moveTo>
                      <a:pt x="18" y="19"/>
                    </a:moveTo>
                    <a:lnTo>
                      <a:pt x="24" y="12"/>
                    </a:lnTo>
                    <a:lnTo>
                      <a:pt x="28" y="6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17" y="3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3" y="16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27"/>
                    </a:lnTo>
                    <a:lnTo>
                      <a:pt x="11" y="24"/>
                    </a:lnTo>
                    <a:lnTo>
                      <a:pt x="18" y="19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99" name="Freeform 39"/>
              <p:cNvSpPr>
                <a:spLocks noChangeAspect="1"/>
              </p:cNvSpPr>
              <p:nvPr/>
            </p:nvSpPr>
            <p:spPr bwMode="auto">
              <a:xfrm>
                <a:off x="804" y="1606"/>
                <a:ext cx="81" cy="80"/>
              </a:xfrm>
              <a:custGeom>
                <a:avLst/>
                <a:gdLst>
                  <a:gd name="T0" fmla="*/ 56 w 81"/>
                  <a:gd name="T1" fmla="*/ 0 h 80"/>
                  <a:gd name="T2" fmla="*/ 61 w 81"/>
                  <a:gd name="T3" fmla="*/ 0 h 80"/>
                  <a:gd name="T4" fmla="*/ 67 w 81"/>
                  <a:gd name="T5" fmla="*/ 4 h 80"/>
                  <a:gd name="T6" fmla="*/ 73 w 81"/>
                  <a:gd name="T7" fmla="*/ 10 h 80"/>
                  <a:gd name="T8" fmla="*/ 73 w 81"/>
                  <a:gd name="T9" fmla="*/ 10 h 80"/>
                  <a:gd name="T10" fmla="*/ 78 w 81"/>
                  <a:gd name="T11" fmla="*/ 18 h 80"/>
                  <a:gd name="T12" fmla="*/ 81 w 81"/>
                  <a:gd name="T13" fmla="*/ 24 h 80"/>
                  <a:gd name="T14" fmla="*/ 80 w 81"/>
                  <a:gd name="T15" fmla="*/ 29 h 80"/>
                  <a:gd name="T16" fmla="*/ 80 w 81"/>
                  <a:gd name="T17" fmla="*/ 29 h 80"/>
                  <a:gd name="T18" fmla="*/ 66 w 81"/>
                  <a:gd name="T19" fmla="*/ 42 h 80"/>
                  <a:gd name="T20" fmla="*/ 38 w 81"/>
                  <a:gd name="T21" fmla="*/ 67 h 80"/>
                  <a:gd name="T22" fmla="*/ 23 w 81"/>
                  <a:gd name="T23" fmla="*/ 80 h 80"/>
                  <a:gd name="T24" fmla="*/ 23 w 81"/>
                  <a:gd name="T25" fmla="*/ 80 h 80"/>
                  <a:gd name="T26" fmla="*/ 0 w 81"/>
                  <a:gd name="T27" fmla="*/ 52 h 80"/>
                  <a:gd name="T28" fmla="*/ 56 w 81"/>
                  <a:gd name="T2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" h="80">
                    <a:moveTo>
                      <a:pt x="56" y="0"/>
                    </a:moveTo>
                    <a:lnTo>
                      <a:pt x="61" y="0"/>
                    </a:lnTo>
                    <a:lnTo>
                      <a:pt x="67" y="4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8" y="18"/>
                    </a:lnTo>
                    <a:lnTo>
                      <a:pt x="81" y="24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66" y="42"/>
                    </a:lnTo>
                    <a:lnTo>
                      <a:pt x="38" y="67"/>
                    </a:lnTo>
                    <a:lnTo>
                      <a:pt x="23" y="80"/>
                    </a:lnTo>
                    <a:lnTo>
                      <a:pt x="23" y="80"/>
                    </a:lnTo>
                    <a:lnTo>
                      <a:pt x="0" y="5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00" name="Freeform 40"/>
              <p:cNvSpPr>
                <a:spLocks noChangeAspect="1"/>
              </p:cNvSpPr>
              <p:nvPr/>
            </p:nvSpPr>
            <p:spPr bwMode="auto">
              <a:xfrm>
                <a:off x="805" y="1740"/>
                <a:ext cx="28" cy="26"/>
              </a:xfrm>
              <a:custGeom>
                <a:avLst/>
                <a:gdLst>
                  <a:gd name="T0" fmla="*/ 18 w 28"/>
                  <a:gd name="T1" fmla="*/ 18 h 26"/>
                  <a:gd name="T2" fmla="*/ 25 w 28"/>
                  <a:gd name="T3" fmla="*/ 11 h 26"/>
                  <a:gd name="T4" fmla="*/ 28 w 28"/>
                  <a:gd name="T5" fmla="*/ 5 h 26"/>
                  <a:gd name="T6" fmla="*/ 27 w 28"/>
                  <a:gd name="T7" fmla="*/ 1 h 26"/>
                  <a:gd name="T8" fmla="*/ 27 w 28"/>
                  <a:gd name="T9" fmla="*/ 1 h 26"/>
                  <a:gd name="T10" fmla="*/ 24 w 28"/>
                  <a:gd name="T11" fmla="*/ 0 h 26"/>
                  <a:gd name="T12" fmla="*/ 17 w 28"/>
                  <a:gd name="T13" fmla="*/ 2 h 26"/>
                  <a:gd name="T14" fmla="*/ 10 w 28"/>
                  <a:gd name="T15" fmla="*/ 8 h 26"/>
                  <a:gd name="T16" fmla="*/ 10 w 28"/>
                  <a:gd name="T17" fmla="*/ 8 h 26"/>
                  <a:gd name="T18" fmla="*/ 3 w 28"/>
                  <a:gd name="T19" fmla="*/ 15 h 26"/>
                  <a:gd name="T20" fmla="*/ 0 w 28"/>
                  <a:gd name="T21" fmla="*/ 21 h 26"/>
                  <a:gd name="T22" fmla="*/ 0 w 28"/>
                  <a:gd name="T23" fmla="*/ 25 h 26"/>
                  <a:gd name="T24" fmla="*/ 0 w 28"/>
                  <a:gd name="T25" fmla="*/ 25 h 26"/>
                  <a:gd name="T26" fmla="*/ 5 w 28"/>
                  <a:gd name="T27" fmla="*/ 26 h 26"/>
                  <a:gd name="T28" fmla="*/ 11 w 28"/>
                  <a:gd name="T29" fmla="*/ 24 h 26"/>
                  <a:gd name="T30" fmla="*/ 18 w 28"/>
                  <a:gd name="T31" fmla="*/ 18 h 26"/>
                  <a:gd name="T32" fmla="*/ 18 w 28"/>
                  <a:gd name="T33" fmla="*/ 18 h 26"/>
                  <a:gd name="T34" fmla="*/ 18 w 28"/>
                  <a:gd name="T35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26">
                    <a:moveTo>
                      <a:pt x="18" y="18"/>
                    </a:moveTo>
                    <a:lnTo>
                      <a:pt x="25" y="11"/>
                    </a:lnTo>
                    <a:lnTo>
                      <a:pt x="28" y="5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17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3" y="15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5" y="26"/>
                    </a:lnTo>
                    <a:lnTo>
                      <a:pt x="11" y="24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01" name="Freeform 41"/>
              <p:cNvSpPr>
                <a:spLocks noChangeAspect="1"/>
              </p:cNvSpPr>
              <p:nvPr/>
            </p:nvSpPr>
            <p:spPr bwMode="auto">
              <a:xfrm>
                <a:off x="800" y="1603"/>
                <a:ext cx="81" cy="79"/>
              </a:xfrm>
              <a:custGeom>
                <a:avLst/>
                <a:gdLst>
                  <a:gd name="T0" fmla="*/ 57 w 81"/>
                  <a:gd name="T1" fmla="*/ 0 h 79"/>
                  <a:gd name="T2" fmla="*/ 61 w 81"/>
                  <a:gd name="T3" fmla="*/ 0 h 79"/>
                  <a:gd name="T4" fmla="*/ 67 w 81"/>
                  <a:gd name="T5" fmla="*/ 3 h 79"/>
                  <a:gd name="T6" fmla="*/ 73 w 81"/>
                  <a:gd name="T7" fmla="*/ 9 h 79"/>
                  <a:gd name="T8" fmla="*/ 73 w 81"/>
                  <a:gd name="T9" fmla="*/ 9 h 79"/>
                  <a:gd name="T10" fmla="*/ 79 w 81"/>
                  <a:gd name="T11" fmla="*/ 17 h 79"/>
                  <a:gd name="T12" fmla="*/ 81 w 81"/>
                  <a:gd name="T13" fmla="*/ 24 h 79"/>
                  <a:gd name="T14" fmla="*/ 81 w 81"/>
                  <a:gd name="T15" fmla="*/ 28 h 79"/>
                  <a:gd name="T16" fmla="*/ 81 w 81"/>
                  <a:gd name="T17" fmla="*/ 28 h 79"/>
                  <a:gd name="T18" fmla="*/ 66 w 81"/>
                  <a:gd name="T19" fmla="*/ 41 h 79"/>
                  <a:gd name="T20" fmla="*/ 38 w 81"/>
                  <a:gd name="T21" fmla="*/ 66 h 79"/>
                  <a:gd name="T22" fmla="*/ 23 w 81"/>
                  <a:gd name="T23" fmla="*/ 79 h 79"/>
                  <a:gd name="T24" fmla="*/ 23 w 81"/>
                  <a:gd name="T25" fmla="*/ 79 h 79"/>
                  <a:gd name="T26" fmla="*/ 0 w 81"/>
                  <a:gd name="T27" fmla="*/ 51 h 79"/>
                  <a:gd name="T28" fmla="*/ 57 w 81"/>
                  <a:gd name="T29" fmla="*/ 0 h 79"/>
                  <a:gd name="T30" fmla="*/ 57 w 81"/>
                  <a:gd name="T3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79">
                    <a:moveTo>
                      <a:pt x="57" y="0"/>
                    </a:moveTo>
                    <a:lnTo>
                      <a:pt x="61" y="0"/>
                    </a:lnTo>
                    <a:lnTo>
                      <a:pt x="67" y="3"/>
                    </a:lnTo>
                    <a:lnTo>
                      <a:pt x="73" y="9"/>
                    </a:lnTo>
                    <a:lnTo>
                      <a:pt x="73" y="9"/>
                    </a:lnTo>
                    <a:lnTo>
                      <a:pt x="79" y="17"/>
                    </a:lnTo>
                    <a:lnTo>
                      <a:pt x="81" y="24"/>
                    </a:lnTo>
                    <a:lnTo>
                      <a:pt x="81" y="28"/>
                    </a:lnTo>
                    <a:lnTo>
                      <a:pt x="81" y="28"/>
                    </a:lnTo>
                    <a:lnTo>
                      <a:pt x="66" y="41"/>
                    </a:lnTo>
                    <a:lnTo>
                      <a:pt x="38" y="66"/>
                    </a:lnTo>
                    <a:lnTo>
                      <a:pt x="23" y="79"/>
                    </a:lnTo>
                    <a:lnTo>
                      <a:pt x="23" y="79"/>
                    </a:lnTo>
                    <a:lnTo>
                      <a:pt x="0" y="51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02" name="Line 42"/>
              <p:cNvSpPr>
                <a:spLocks noChangeAspect="1" noChangeShapeType="1"/>
              </p:cNvSpPr>
              <p:nvPr/>
            </p:nvSpPr>
            <p:spPr bwMode="auto">
              <a:xfrm flipV="1">
                <a:off x="812" y="1611"/>
                <a:ext cx="54" cy="4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03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819" y="1617"/>
                <a:ext cx="54" cy="50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04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824" y="1624"/>
                <a:ext cx="55" cy="50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05" name="Freeform 45"/>
              <p:cNvSpPr>
                <a:spLocks noChangeAspect="1"/>
              </p:cNvSpPr>
              <p:nvPr/>
            </p:nvSpPr>
            <p:spPr bwMode="auto">
              <a:xfrm>
                <a:off x="803" y="1658"/>
                <a:ext cx="25" cy="29"/>
              </a:xfrm>
              <a:custGeom>
                <a:avLst/>
                <a:gdLst>
                  <a:gd name="T0" fmla="*/ 8 w 25"/>
                  <a:gd name="T1" fmla="*/ 19 h 29"/>
                  <a:gd name="T2" fmla="*/ 14 w 25"/>
                  <a:gd name="T3" fmla="*/ 25 h 29"/>
                  <a:gd name="T4" fmla="*/ 20 w 25"/>
                  <a:gd name="T5" fmla="*/ 29 h 29"/>
                  <a:gd name="T6" fmla="*/ 24 w 25"/>
                  <a:gd name="T7" fmla="*/ 28 h 29"/>
                  <a:gd name="T8" fmla="*/ 24 w 25"/>
                  <a:gd name="T9" fmla="*/ 28 h 29"/>
                  <a:gd name="T10" fmla="*/ 25 w 25"/>
                  <a:gd name="T11" fmla="*/ 24 h 29"/>
                  <a:gd name="T12" fmla="*/ 22 w 25"/>
                  <a:gd name="T13" fmla="*/ 18 h 29"/>
                  <a:gd name="T14" fmla="*/ 17 w 25"/>
                  <a:gd name="T15" fmla="*/ 10 h 29"/>
                  <a:gd name="T16" fmla="*/ 17 w 25"/>
                  <a:gd name="T17" fmla="*/ 10 h 29"/>
                  <a:gd name="T18" fmla="*/ 11 w 25"/>
                  <a:gd name="T19" fmla="*/ 4 h 29"/>
                  <a:gd name="T20" fmla="*/ 4 w 25"/>
                  <a:gd name="T21" fmla="*/ 0 h 29"/>
                  <a:gd name="T22" fmla="*/ 1 w 25"/>
                  <a:gd name="T23" fmla="*/ 0 h 29"/>
                  <a:gd name="T24" fmla="*/ 1 w 25"/>
                  <a:gd name="T25" fmla="*/ 0 h 29"/>
                  <a:gd name="T26" fmla="*/ 0 w 25"/>
                  <a:gd name="T27" fmla="*/ 4 h 29"/>
                  <a:gd name="T28" fmla="*/ 2 w 25"/>
                  <a:gd name="T29" fmla="*/ 11 h 29"/>
                  <a:gd name="T30" fmla="*/ 8 w 25"/>
                  <a:gd name="T31" fmla="*/ 19 h 29"/>
                  <a:gd name="T32" fmla="*/ 8 w 25"/>
                  <a:gd name="T33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29">
                    <a:moveTo>
                      <a:pt x="8" y="19"/>
                    </a:moveTo>
                    <a:lnTo>
                      <a:pt x="14" y="25"/>
                    </a:lnTo>
                    <a:lnTo>
                      <a:pt x="20" y="29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5" y="24"/>
                    </a:lnTo>
                    <a:lnTo>
                      <a:pt x="22" y="18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1" y="4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2" y="11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06" name="Freeform 46"/>
              <p:cNvSpPr>
                <a:spLocks noChangeAspect="1"/>
              </p:cNvSpPr>
              <p:nvPr/>
            </p:nvSpPr>
            <p:spPr bwMode="auto">
              <a:xfrm>
                <a:off x="799" y="1654"/>
                <a:ext cx="25" cy="29"/>
              </a:xfrm>
              <a:custGeom>
                <a:avLst/>
                <a:gdLst>
                  <a:gd name="T0" fmla="*/ 8 w 25"/>
                  <a:gd name="T1" fmla="*/ 19 h 29"/>
                  <a:gd name="T2" fmla="*/ 15 w 25"/>
                  <a:gd name="T3" fmla="*/ 25 h 29"/>
                  <a:gd name="T4" fmla="*/ 21 w 25"/>
                  <a:gd name="T5" fmla="*/ 29 h 29"/>
                  <a:gd name="T6" fmla="*/ 24 w 25"/>
                  <a:gd name="T7" fmla="*/ 28 h 29"/>
                  <a:gd name="T8" fmla="*/ 24 w 25"/>
                  <a:gd name="T9" fmla="*/ 28 h 29"/>
                  <a:gd name="T10" fmla="*/ 25 w 25"/>
                  <a:gd name="T11" fmla="*/ 24 h 29"/>
                  <a:gd name="T12" fmla="*/ 23 w 25"/>
                  <a:gd name="T13" fmla="*/ 18 h 29"/>
                  <a:gd name="T14" fmla="*/ 17 w 25"/>
                  <a:gd name="T15" fmla="*/ 10 h 29"/>
                  <a:gd name="T16" fmla="*/ 17 w 25"/>
                  <a:gd name="T17" fmla="*/ 10 h 29"/>
                  <a:gd name="T18" fmla="*/ 11 w 25"/>
                  <a:gd name="T19" fmla="*/ 4 h 29"/>
                  <a:gd name="T20" fmla="*/ 5 w 25"/>
                  <a:gd name="T21" fmla="*/ 0 h 29"/>
                  <a:gd name="T22" fmla="*/ 1 w 25"/>
                  <a:gd name="T23" fmla="*/ 0 h 29"/>
                  <a:gd name="T24" fmla="*/ 1 w 25"/>
                  <a:gd name="T25" fmla="*/ 0 h 29"/>
                  <a:gd name="T26" fmla="*/ 0 w 25"/>
                  <a:gd name="T27" fmla="*/ 5 h 29"/>
                  <a:gd name="T28" fmla="*/ 3 w 25"/>
                  <a:gd name="T29" fmla="*/ 11 h 29"/>
                  <a:gd name="T30" fmla="*/ 8 w 25"/>
                  <a:gd name="T31" fmla="*/ 19 h 29"/>
                  <a:gd name="T32" fmla="*/ 8 w 25"/>
                  <a:gd name="T33" fmla="*/ 19 h 29"/>
                  <a:gd name="T34" fmla="*/ 8 w 25"/>
                  <a:gd name="T35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29">
                    <a:moveTo>
                      <a:pt x="8" y="19"/>
                    </a:moveTo>
                    <a:lnTo>
                      <a:pt x="15" y="25"/>
                    </a:lnTo>
                    <a:lnTo>
                      <a:pt x="21" y="29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5" y="24"/>
                    </a:lnTo>
                    <a:lnTo>
                      <a:pt x="23" y="18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407" name="Group 47"/>
            <p:cNvGrpSpPr>
              <a:grpSpLocks noChangeAspect="1"/>
            </p:cNvGrpSpPr>
            <p:nvPr/>
          </p:nvGrpSpPr>
          <p:grpSpPr bwMode="auto">
            <a:xfrm>
              <a:off x="657" y="1433"/>
              <a:ext cx="94" cy="158"/>
              <a:chOff x="657" y="1433"/>
              <a:chExt cx="94" cy="158"/>
            </a:xfrm>
          </p:grpSpPr>
          <p:sp>
            <p:nvSpPr>
              <p:cNvPr id="271408" name="Freeform 48"/>
              <p:cNvSpPr>
                <a:spLocks noChangeAspect="1"/>
              </p:cNvSpPr>
              <p:nvPr/>
            </p:nvSpPr>
            <p:spPr bwMode="auto">
              <a:xfrm>
                <a:off x="667" y="1437"/>
                <a:ext cx="82" cy="37"/>
              </a:xfrm>
              <a:custGeom>
                <a:avLst/>
                <a:gdLst>
                  <a:gd name="T0" fmla="*/ 76 w 82"/>
                  <a:gd name="T1" fmla="*/ 0 h 37"/>
                  <a:gd name="T2" fmla="*/ 79 w 82"/>
                  <a:gd name="T3" fmla="*/ 2 h 37"/>
                  <a:gd name="T4" fmla="*/ 81 w 82"/>
                  <a:gd name="T5" fmla="*/ 9 h 37"/>
                  <a:gd name="T6" fmla="*/ 82 w 82"/>
                  <a:gd name="T7" fmla="*/ 18 h 37"/>
                  <a:gd name="T8" fmla="*/ 82 w 82"/>
                  <a:gd name="T9" fmla="*/ 18 h 37"/>
                  <a:gd name="T10" fmla="*/ 81 w 82"/>
                  <a:gd name="T11" fmla="*/ 28 h 37"/>
                  <a:gd name="T12" fmla="*/ 79 w 82"/>
                  <a:gd name="T13" fmla="*/ 35 h 37"/>
                  <a:gd name="T14" fmla="*/ 76 w 82"/>
                  <a:gd name="T15" fmla="*/ 37 h 37"/>
                  <a:gd name="T16" fmla="*/ 76 w 82"/>
                  <a:gd name="T17" fmla="*/ 37 h 37"/>
                  <a:gd name="T18" fmla="*/ 56 w 82"/>
                  <a:gd name="T19" fmla="*/ 37 h 37"/>
                  <a:gd name="T20" fmla="*/ 19 w 82"/>
                  <a:gd name="T21" fmla="*/ 37 h 37"/>
                  <a:gd name="T22" fmla="*/ 0 w 82"/>
                  <a:gd name="T23" fmla="*/ 37 h 37"/>
                  <a:gd name="T24" fmla="*/ 0 w 82"/>
                  <a:gd name="T25" fmla="*/ 37 h 37"/>
                  <a:gd name="T26" fmla="*/ 0 w 82"/>
                  <a:gd name="T27" fmla="*/ 0 h 37"/>
                  <a:gd name="T28" fmla="*/ 76 w 8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" h="37">
                    <a:moveTo>
                      <a:pt x="76" y="0"/>
                    </a:moveTo>
                    <a:lnTo>
                      <a:pt x="79" y="2"/>
                    </a:lnTo>
                    <a:lnTo>
                      <a:pt x="81" y="9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1" y="28"/>
                    </a:lnTo>
                    <a:lnTo>
                      <a:pt x="79" y="35"/>
                    </a:lnTo>
                    <a:lnTo>
                      <a:pt x="76" y="37"/>
                    </a:lnTo>
                    <a:lnTo>
                      <a:pt x="76" y="37"/>
                    </a:lnTo>
                    <a:lnTo>
                      <a:pt x="56" y="37"/>
                    </a:lnTo>
                    <a:lnTo>
                      <a:pt x="19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09" name="Freeform 49"/>
              <p:cNvSpPr>
                <a:spLocks noChangeAspect="1"/>
              </p:cNvSpPr>
              <p:nvPr/>
            </p:nvSpPr>
            <p:spPr bwMode="auto">
              <a:xfrm>
                <a:off x="663" y="1433"/>
                <a:ext cx="82" cy="37"/>
              </a:xfrm>
              <a:custGeom>
                <a:avLst/>
                <a:gdLst>
                  <a:gd name="T0" fmla="*/ 76 w 82"/>
                  <a:gd name="T1" fmla="*/ 0 h 37"/>
                  <a:gd name="T2" fmla="*/ 79 w 82"/>
                  <a:gd name="T3" fmla="*/ 3 h 37"/>
                  <a:gd name="T4" fmla="*/ 81 w 82"/>
                  <a:gd name="T5" fmla="*/ 9 h 37"/>
                  <a:gd name="T6" fmla="*/ 82 w 82"/>
                  <a:gd name="T7" fmla="*/ 18 h 37"/>
                  <a:gd name="T8" fmla="*/ 82 w 82"/>
                  <a:gd name="T9" fmla="*/ 18 h 37"/>
                  <a:gd name="T10" fmla="*/ 81 w 82"/>
                  <a:gd name="T11" fmla="*/ 28 h 37"/>
                  <a:gd name="T12" fmla="*/ 79 w 82"/>
                  <a:gd name="T13" fmla="*/ 35 h 37"/>
                  <a:gd name="T14" fmla="*/ 76 w 82"/>
                  <a:gd name="T15" fmla="*/ 37 h 37"/>
                  <a:gd name="T16" fmla="*/ 76 w 82"/>
                  <a:gd name="T17" fmla="*/ 37 h 37"/>
                  <a:gd name="T18" fmla="*/ 56 w 82"/>
                  <a:gd name="T19" fmla="*/ 37 h 37"/>
                  <a:gd name="T20" fmla="*/ 20 w 82"/>
                  <a:gd name="T21" fmla="*/ 37 h 37"/>
                  <a:gd name="T22" fmla="*/ 0 w 82"/>
                  <a:gd name="T23" fmla="*/ 37 h 37"/>
                  <a:gd name="T24" fmla="*/ 0 w 82"/>
                  <a:gd name="T25" fmla="*/ 37 h 37"/>
                  <a:gd name="T26" fmla="*/ 0 w 82"/>
                  <a:gd name="T27" fmla="*/ 0 h 37"/>
                  <a:gd name="T28" fmla="*/ 76 w 82"/>
                  <a:gd name="T29" fmla="*/ 0 h 37"/>
                  <a:gd name="T30" fmla="*/ 76 w 82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37">
                    <a:moveTo>
                      <a:pt x="76" y="0"/>
                    </a:moveTo>
                    <a:lnTo>
                      <a:pt x="79" y="3"/>
                    </a:lnTo>
                    <a:lnTo>
                      <a:pt x="81" y="9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1" y="28"/>
                    </a:lnTo>
                    <a:lnTo>
                      <a:pt x="79" y="35"/>
                    </a:lnTo>
                    <a:lnTo>
                      <a:pt x="76" y="37"/>
                    </a:lnTo>
                    <a:lnTo>
                      <a:pt x="76" y="37"/>
                    </a:lnTo>
                    <a:lnTo>
                      <a:pt x="56" y="37"/>
                    </a:lnTo>
                    <a:lnTo>
                      <a:pt x="2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0" name="Line 50"/>
              <p:cNvSpPr>
                <a:spLocks noChangeAspect="1" noChangeShapeType="1"/>
              </p:cNvSpPr>
              <p:nvPr/>
            </p:nvSpPr>
            <p:spPr bwMode="auto">
              <a:xfrm>
                <a:off x="670" y="1445"/>
                <a:ext cx="73" cy="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1" name="Line 51"/>
              <p:cNvSpPr>
                <a:spLocks noChangeAspect="1" noChangeShapeType="1"/>
              </p:cNvSpPr>
              <p:nvPr/>
            </p:nvSpPr>
            <p:spPr bwMode="auto">
              <a:xfrm>
                <a:off x="671" y="1454"/>
                <a:ext cx="73" cy="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2" name="Line 52"/>
              <p:cNvSpPr>
                <a:spLocks noChangeAspect="1" noChangeShapeType="1"/>
              </p:cNvSpPr>
              <p:nvPr/>
            </p:nvSpPr>
            <p:spPr bwMode="auto">
              <a:xfrm>
                <a:off x="670" y="1463"/>
                <a:ext cx="74" cy="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3" name="Freeform 53"/>
              <p:cNvSpPr>
                <a:spLocks noChangeAspect="1"/>
              </p:cNvSpPr>
              <p:nvPr/>
            </p:nvSpPr>
            <p:spPr bwMode="auto">
              <a:xfrm>
                <a:off x="660" y="1437"/>
                <a:ext cx="13" cy="37"/>
              </a:xfrm>
              <a:custGeom>
                <a:avLst/>
                <a:gdLst>
                  <a:gd name="T0" fmla="*/ 0 w 13"/>
                  <a:gd name="T1" fmla="*/ 19 h 37"/>
                  <a:gd name="T2" fmla="*/ 1 w 13"/>
                  <a:gd name="T3" fmla="*/ 28 h 37"/>
                  <a:gd name="T4" fmla="*/ 3 w 13"/>
                  <a:gd name="T5" fmla="*/ 35 h 37"/>
                  <a:gd name="T6" fmla="*/ 7 w 13"/>
                  <a:gd name="T7" fmla="*/ 37 h 37"/>
                  <a:gd name="T8" fmla="*/ 7 w 13"/>
                  <a:gd name="T9" fmla="*/ 37 h 37"/>
                  <a:gd name="T10" fmla="*/ 10 w 13"/>
                  <a:gd name="T11" fmla="*/ 35 h 37"/>
                  <a:gd name="T12" fmla="*/ 12 w 13"/>
                  <a:gd name="T13" fmla="*/ 28 h 37"/>
                  <a:gd name="T14" fmla="*/ 13 w 13"/>
                  <a:gd name="T15" fmla="*/ 19 h 37"/>
                  <a:gd name="T16" fmla="*/ 13 w 13"/>
                  <a:gd name="T17" fmla="*/ 19 h 37"/>
                  <a:gd name="T18" fmla="*/ 12 w 13"/>
                  <a:gd name="T19" fmla="*/ 9 h 37"/>
                  <a:gd name="T20" fmla="*/ 10 w 13"/>
                  <a:gd name="T21" fmla="*/ 2 h 37"/>
                  <a:gd name="T22" fmla="*/ 7 w 13"/>
                  <a:gd name="T23" fmla="*/ 0 h 37"/>
                  <a:gd name="T24" fmla="*/ 7 w 13"/>
                  <a:gd name="T25" fmla="*/ 0 h 37"/>
                  <a:gd name="T26" fmla="*/ 3 w 13"/>
                  <a:gd name="T27" fmla="*/ 2 h 37"/>
                  <a:gd name="T28" fmla="*/ 1 w 13"/>
                  <a:gd name="T29" fmla="*/ 9 h 37"/>
                  <a:gd name="T30" fmla="*/ 0 w 13"/>
                  <a:gd name="T31" fmla="*/ 19 h 37"/>
                  <a:gd name="T32" fmla="*/ 0 w 13"/>
                  <a:gd name="T3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37">
                    <a:moveTo>
                      <a:pt x="0" y="19"/>
                    </a:moveTo>
                    <a:lnTo>
                      <a:pt x="1" y="28"/>
                    </a:lnTo>
                    <a:lnTo>
                      <a:pt x="3" y="35"/>
                    </a:lnTo>
                    <a:lnTo>
                      <a:pt x="7" y="37"/>
                    </a:lnTo>
                    <a:lnTo>
                      <a:pt x="7" y="37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12" y="9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1" y="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4" name="Freeform 54"/>
              <p:cNvSpPr>
                <a:spLocks noChangeAspect="1"/>
              </p:cNvSpPr>
              <p:nvPr/>
            </p:nvSpPr>
            <p:spPr bwMode="auto">
              <a:xfrm>
                <a:off x="715" y="1506"/>
                <a:ext cx="36" cy="85"/>
              </a:xfrm>
              <a:custGeom>
                <a:avLst/>
                <a:gdLst>
                  <a:gd name="T0" fmla="*/ 36 w 36"/>
                  <a:gd name="T1" fmla="*/ 78 h 85"/>
                  <a:gd name="T2" fmla="*/ 34 w 36"/>
                  <a:gd name="T3" fmla="*/ 81 h 85"/>
                  <a:gd name="T4" fmla="*/ 28 w 36"/>
                  <a:gd name="T5" fmla="*/ 84 h 85"/>
                  <a:gd name="T6" fmla="*/ 19 w 36"/>
                  <a:gd name="T7" fmla="*/ 85 h 85"/>
                  <a:gd name="T8" fmla="*/ 19 w 36"/>
                  <a:gd name="T9" fmla="*/ 85 h 85"/>
                  <a:gd name="T10" fmla="*/ 10 w 36"/>
                  <a:gd name="T11" fmla="*/ 84 h 85"/>
                  <a:gd name="T12" fmla="*/ 3 w 36"/>
                  <a:gd name="T13" fmla="*/ 81 h 85"/>
                  <a:gd name="T14" fmla="*/ 0 w 36"/>
                  <a:gd name="T15" fmla="*/ 78 h 85"/>
                  <a:gd name="T16" fmla="*/ 0 w 36"/>
                  <a:gd name="T17" fmla="*/ 78 h 85"/>
                  <a:gd name="T18" fmla="*/ 0 w 36"/>
                  <a:gd name="T19" fmla="*/ 57 h 85"/>
                  <a:gd name="T20" fmla="*/ 0 w 36"/>
                  <a:gd name="T21" fmla="*/ 20 h 85"/>
                  <a:gd name="T22" fmla="*/ 0 w 36"/>
                  <a:gd name="T23" fmla="*/ 0 h 85"/>
                  <a:gd name="T24" fmla="*/ 0 w 36"/>
                  <a:gd name="T25" fmla="*/ 0 h 85"/>
                  <a:gd name="T26" fmla="*/ 36 w 36"/>
                  <a:gd name="T27" fmla="*/ 0 h 85"/>
                  <a:gd name="T28" fmla="*/ 36 w 36"/>
                  <a:gd name="T29" fmla="*/ 7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85">
                    <a:moveTo>
                      <a:pt x="36" y="78"/>
                    </a:moveTo>
                    <a:lnTo>
                      <a:pt x="34" y="81"/>
                    </a:lnTo>
                    <a:lnTo>
                      <a:pt x="28" y="84"/>
                    </a:lnTo>
                    <a:lnTo>
                      <a:pt x="19" y="85"/>
                    </a:lnTo>
                    <a:lnTo>
                      <a:pt x="19" y="85"/>
                    </a:lnTo>
                    <a:lnTo>
                      <a:pt x="10" y="84"/>
                    </a:lnTo>
                    <a:lnTo>
                      <a:pt x="3" y="81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57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5" name="Freeform 55"/>
              <p:cNvSpPr>
                <a:spLocks noChangeAspect="1"/>
              </p:cNvSpPr>
              <p:nvPr/>
            </p:nvSpPr>
            <p:spPr bwMode="auto">
              <a:xfrm>
                <a:off x="657" y="1433"/>
                <a:ext cx="12" cy="37"/>
              </a:xfrm>
              <a:custGeom>
                <a:avLst/>
                <a:gdLst>
                  <a:gd name="T0" fmla="*/ 0 w 12"/>
                  <a:gd name="T1" fmla="*/ 19 h 37"/>
                  <a:gd name="T2" fmla="*/ 1 w 12"/>
                  <a:gd name="T3" fmla="*/ 29 h 37"/>
                  <a:gd name="T4" fmla="*/ 3 w 12"/>
                  <a:gd name="T5" fmla="*/ 35 h 37"/>
                  <a:gd name="T6" fmla="*/ 6 w 12"/>
                  <a:gd name="T7" fmla="*/ 37 h 37"/>
                  <a:gd name="T8" fmla="*/ 6 w 12"/>
                  <a:gd name="T9" fmla="*/ 37 h 37"/>
                  <a:gd name="T10" fmla="*/ 9 w 12"/>
                  <a:gd name="T11" fmla="*/ 35 h 37"/>
                  <a:gd name="T12" fmla="*/ 11 w 12"/>
                  <a:gd name="T13" fmla="*/ 29 h 37"/>
                  <a:gd name="T14" fmla="*/ 12 w 12"/>
                  <a:gd name="T15" fmla="*/ 19 h 37"/>
                  <a:gd name="T16" fmla="*/ 12 w 12"/>
                  <a:gd name="T17" fmla="*/ 19 h 37"/>
                  <a:gd name="T18" fmla="*/ 11 w 12"/>
                  <a:gd name="T19" fmla="*/ 9 h 37"/>
                  <a:gd name="T20" fmla="*/ 9 w 12"/>
                  <a:gd name="T21" fmla="*/ 3 h 37"/>
                  <a:gd name="T22" fmla="*/ 6 w 12"/>
                  <a:gd name="T23" fmla="*/ 0 h 37"/>
                  <a:gd name="T24" fmla="*/ 6 w 12"/>
                  <a:gd name="T25" fmla="*/ 0 h 37"/>
                  <a:gd name="T26" fmla="*/ 3 w 12"/>
                  <a:gd name="T27" fmla="*/ 3 h 37"/>
                  <a:gd name="T28" fmla="*/ 1 w 12"/>
                  <a:gd name="T29" fmla="*/ 9 h 37"/>
                  <a:gd name="T30" fmla="*/ 0 w 12"/>
                  <a:gd name="T31" fmla="*/ 19 h 37"/>
                  <a:gd name="T32" fmla="*/ 0 w 12"/>
                  <a:gd name="T33" fmla="*/ 19 h 37"/>
                  <a:gd name="T34" fmla="*/ 0 w 12"/>
                  <a:gd name="T35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37">
                    <a:moveTo>
                      <a:pt x="0" y="19"/>
                    </a:moveTo>
                    <a:lnTo>
                      <a:pt x="1" y="29"/>
                    </a:lnTo>
                    <a:lnTo>
                      <a:pt x="3" y="35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9" y="35"/>
                    </a:lnTo>
                    <a:lnTo>
                      <a:pt x="11" y="2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1" y="9"/>
                    </a:lnTo>
                    <a:lnTo>
                      <a:pt x="9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1" y="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6" name="Freeform 56"/>
              <p:cNvSpPr>
                <a:spLocks noChangeAspect="1"/>
              </p:cNvSpPr>
              <p:nvPr/>
            </p:nvSpPr>
            <p:spPr bwMode="auto">
              <a:xfrm>
                <a:off x="711" y="1502"/>
                <a:ext cx="36" cy="85"/>
              </a:xfrm>
              <a:custGeom>
                <a:avLst/>
                <a:gdLst>
                  <a:gd name="T0" fmla="*/ 36 w 36"/>
                  <a:gd name="T1" fmla="*/ 78 h 85"/>
                  <a:gd name="T2" fmla="*/ 34 w 36"/>
                  <a:gd name="T3" fmla="*/ 82 h 85"/>
                  <a:gd name="T4" fmla="*/ 28 w 36"/>
                  <a:gd name="T5" fmla="*/ 84 h 85"/>
                  <a:gd name="T6" fmla="*/ 19 w 36"/>
                  <a:gd name="T7" fmla="*/ 85 h 85"/>
                  <a:gd name="T8" fmla="*/ 19 w 36"/>
                  <a:gd name="T9" fmla="*/ 85 h 85"/>
                  <a:gd name="T10" fmla="*/ 10 w 36"/>
                  <a:gd name="T11" fmla="*/ 84 h 85"/>
                  <a:gd name="T12" fmla="*/ 3 w 36"/>
                  <a:gd name="T13" fmla="*/ 82 h 85"/>
                  <a:gd name="T14" fmla="*/ 0 w 36"/>
                  <a:gd name="T15" fmla="*/ 78 h 85"/>
                  <a:gd name="T16" fmla="*/ 0 w 36"/>
                  <a:gd name="T17" fmla="*/ 78 h 85"/>
                  <a:gd name="T18" fmla="*/ 0 w 36"/>
                  <a:gd name="T19" fmla="*/ 58 h 85"/>
                  <a:gd name="T20" fmla="*/ 0 w 36"/>
                  <a:gd name="T21" fmla="*/ 20 h 85"/>
                  <a:gd name="T22" fmla="*/ 0 w 36"/>
                  <a:gd name="T23" fmla="*/ 0 h 85"/>
                  <a:gd name="T24" fmla="*/ 0 w 36"/>
                  <a:gd name="T25" fmla="*/ 0 h 85"/>
                  <a:gd name="T26" fmla="*/ 36 w 36"/>
                  <a:gd name="T27" fmla="*/ 0 h 85"/>
                  <a:gd name="T28" fmla="*/ 36 w 36"/>
                  <a:gd name="T29" fmla="*/ 78 h 85"/>
                  <a:gd name="T30" fmla="*/ 36 w 36"/>
                  <a:gd name="T31" fmla="*/ 7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85">
                    <a:moveTo>
                      <a:pt x="36" y="78"/>
                    </a:moveTo>
                    <a:lnTo>
                      <a:pt x="34" y="82"/>
                    </a:lnTo>
                    <a:lnTo>
                      <a:pt x="28" y="84"/>
                    </a:lnTo>
                    <a:lnTo>
                      <a:pt x="19" y="85"/>
                    </a:lnTo>
                    <a:lnTo>
                      <a:pt x="19" y="85"/>
                    </a:lnTo>
                    <a:lnTo>
                      <a:pt x="10" y="84"/>
                    </a:lnTo>
                    <a:lnTo>
                      <a:pt x="3" y="8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78"/>
                    </a:lnTo>
                    <a:lnTo>
                      <a:pt x="36" y="7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7" name="Line 57"/>
              <p:cNvSpPr>
                <a:spLocks noChangeAspect="1" noChangeShapeType="1"/>
              </p:cNvSpPr>
              <p:nvPr/>
            </p:nvSpPr>
            <p:spPr bwMode="auto">
              <a:xfrm>
                <a:off x="740" y="1509"/>
                <a:ext cx="1" cy="7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8" name="Line 58"/>
              <p:cNvSpPr>
                <a:spLocks noChangeAspect="1" noChangeShapeType="1"/>
              </p:cNvSpPr>
              <p:nvPr/>
            </p:nvSpPr>
            <p:spPr bwMode="auto">
              <a:xfrm>
                <a:off x="731" y="1511"/>
                <a:ext cx="1" cy="7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19" name="Line 59"/>
              <p:cNvSpPr>
                <a:spLocks noChangeAspect="1" noChangeShapeType="1"/>
              </p:cNvSpPr>
              <p:nvPr/>
            </p:nvSpPr>
            <p:spPr bwMode="auto">
              <a:xfrm>
                <a:off x="722" y="1509"/>
                <a:ext cx="1" cy="7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20" name="Freeform 60"/>
              <p:cNvSpPr>
                <a:spLocks noChangeAspect="1"/>
              </p:cNvSpPr>
              <p:nvPr/>
            </p:nvSpPr>
            <p:spPr bwMode="auto">
              <a:xfrm>
                <a:off x="715" y="1499"/>
                <a:ext cx="36" cy="14"/>
              </a:xfrm>
              <a:custGeom>
                <a:avLst/>
                <a:gdLst>
                  <a:gd name="T0" fmla="*/ 18 w 36"/>
                  <a:gd name="T1" fmla="*/ 0 h 14"/>
                  <a:gd name="T2" fmla="*/ 9 w 36"/>
                  <a:gd name="T3" fmla="*/ 1 h 14"/>
                  <a:gd name="T4" fmla="*/ 3 w 36"/>
                  <a:gd name="T5" fmla="*/ 3 h 14"/>
                  <a:gd name="T6" fmla="*/ 0 w 36"/>
                  <a:gd name="T7" fmla="*/ 7 h 14"/>
                  <a:gd name="T8" fmla="*/ 0 w 36"/>
                  <a:gd name="T9" fmla="*/ 7 h 14"/>
                  <a:gd name="T10" fmla="*/ 3 w 36"/>
                  <a:gd name="T11" fmla="*/ 10 h 14"/>
                  <a:gd name="T12" fmla="*/ 9 w 36"/>
                  <a:gd name="T13" fmla="*/ 12 h 14"/>
                  <a:gd name="T14" fmla="*/ 18 w 36"/>
                  <a:gd name="T15" fmla="*/ 14 h 14"/>
                  <a:gd name="T16" fmla="*/ 18 w 36"/>
                  <a:gd name="T17" fmla="*/ 14 h 14"/>
                  <a:gd name="T18" fmla="*/ 27 w 36"/>
                  <a:gd name="T19" fmla="*/ 12 h 14"/>
                  <a:gd name="T20" fmla="*/ 34 w 36"/>
                  <a:gd name="T21" fmla="*/ 10 h 14"/>
                  <a:gd name="T22" fmla="*/ 36 w 36"/>
                  <a:gd name="T23" fmla="*/ 7 h 14"/>
                  <a:gd name="T24" fmla="*/ 36 w 36"/>
                  <a:gd name="T25" fmla="*/ 7 h 14"/>
                  <a:gd name="T26" fmla="*/ 34 w 36"/>
                  <a:gd name="T27" fmla="*/ 3 h 14"/>
                  <a:gd name="T28" fmla="*/ 27 w 36"/>
                  <a:gd name="T29" fmla="*/ 1 h 14"/>
                  <a:gd name="T30" fmla="*/ 18 w 36"/>
                  <a:gd name="T31" fmla="*/ 0 h 14"/>
                  <a:gd name="T32" fmla="*/ 18 w 36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4">
                    <a:moveTo>
                      <a:pt x="18" y="0"/>
                    </a:moveTo>
                    <a:lnTo>
                      <a:pt x="9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10"/>
                    </a:lnTo>
                    <a:lnTo>
                      <a:pt x="9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7" y="12"/>
                    </a:lnTo>
                    <a:lnTo>
                      <a:pt x="34" y="10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4" y="3"/>
                    </a:lnTo>
                    <a:lnTo>
                      <a:pt x="27" y="1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21" name="Freeform 61"/>
              <p:cNvSpPr>
                <a:spLocks noChangeAspect="1"/>
              </p:cNvSpPr>
              <p:nvPr/>
            </p:nvSpPr>
            <p:spPr bwMode="auto">
              <a:xfrm>
                <a:off x="711" y="1496"/>
                <a:ext cx="36" cy="13"/>
              </a:xfrm>
              <a:custGeom>
                <a:avLst/>
                <a:gdLst>
                  <a:gd name="T0" fmla="*/ 18 w 36"/>
                  <a:gd name="T1" fmla="*/ 0 h 13"/>
                  <a:gd name="T2" fmla="*/ 9 w 36"/>
                  <a:gd name="T3" fmla="*/ 1 h 13"/>
                  <a:gd name="T4" fmla="*/ 3 w 36"/>
                  <a:gd name="T5" fmla="*/ 3 h 13"/>
                  <a:gd name="T6" fmla="*/ 0 w 36"/>
                  <a:gd name="T7" fmla="*/ 6 h 13"/>
                  <a:gd name="T8" fmla="*/ 0 w 36"/>
                  <a:gd name="T9" fmla="*/ 6 h 13"/>
                  <a:gd name="T10" fmla="*/ 3 w 36"/>
                  <a:gd name="T11" fmla="*/ 9 h 13"/>
                  <a:gd name="T12" fmla="*/ 9 w 36"/>
                  <a:gd name="T13" fmla="*/ 12 h 13"/>
                  <a:gd name="T14" fmla="*/ 18 w 36"/>
                  <a:gd name="T15" fmla="*/ 13 h 13"/>
                  <a:gd name="T16" fmla="*/ 18 w 36"/>
                  <a:gd name="T17" fmla="*/ 13 h 13"/>
                  <a:gd name="T18" fmla="*/ 27 w 36"/>
                  <a:gd name="T19" fmla="*/ 12 h 13"/>
                  <a:gd name="T20" fmla="*/ 34 w 36"/>
                  <a:gd name="T21" fmla="*/ 9 h 13"/>
                  <a:gd name="T22" fmla="*/ 36 w 36"/>
                  <a:gd name="T23" fmla="*/ 6 h 13"/>
                  <a:gd name="T24" fmla="*/ 36 w 36"/>
                  <a:gd name="T25" fmla="*/ 6 h 13"/>
                  <a:gd name="T26" fmla="*/ 34 w 36"/>
                  <a:gd name="T27" fmla="*/ 3 h 13"/>
                  <a:gd name="T28" fmla="*/ 27 w 36"/>
                  <a:gd name="T29" fmla="*/ 1 h 13"/>
                  <a:gd name="T30" fmla="*/ 18 w 36"/>
                  <a:gd name="T31" fmla="*/ 0 h 13"/>
                  <a:gd name="T32" fmla="*/ 18 w 36"/>
                  <a:gd name="T33" fmla="*/ 0 h 13"/>
                  <a:gd name="T34" fmla="*/ 18 w 36"/>
                  <a:gd name="T3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lnTo>
                      <a:pt x="9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9"/>
                    </a:lnTo>
                    <a:lnTo>
                      <a:pt x="9" y="12"/>
                    </a:lnTo>
                    <a:lnTo>
                      <a:pt x="18" y="13"/>
                    </a:lnTo>
                    <a:lnTo>
                      <a:pt x="18" y="13"/>
                    </a:lnTo>
                    <a:lnTo>
                      <a:pt x="27" y="12"/>
                    </a:lnTo>
                    <a:lnTo>
                      <a:pt x="34" y="9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4" y="3"/>
                    </a:lnTo>
                    <a:lnTo>
                      <a:pt x="27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422" name="Group 62"/>
            <p:cNvGrpSpPr>
              <a:grpSpLocks noChangeAspect="1"/>
            </p:cNvGrpSpPr>
            <p:nvPr/>
          </p:nvGrpSpPr>
          <p:grpSpPr bwMode="auto">
            <a:xfrm>
              <a:off x="381" y="1543"/>
              <a:ext cx="98" cy="60"/>
              <a:chOff x="381" y="1543"/>
              <a:chExt cx="98" cy="60"/>
            </a:xfrm>
          </p:grpSpPr>
          <p:sp>
            <p:nvSpPr>
              <p:cNvPr id="271423" name="Freeform 63"/>
              <p:cNvSpPr>
                <a:spLocks noChangeAspect="1"/>
              </p:cNvSpPr>
              <p:nvPr/>
            </p:nvSpPr>
            <p:spPr bwMode="auto">
              <a:xfrm>
                <a:off x="383" y="1544"/>
                <a:ext cx="96" cy="59"/>
              </a:xfrm>
              <a:custGeom>
                <a:avLst/>
                <a:gdLst>
                  <a:gd name="T0" fmla="*/ 96 w 96"/>
                  <a:gd name="T1" fmla="*/ 16 h 59"/>
                  <a:gd name="T2" fmla="*/ 94 w 96"/>
                  <a:gd name="T3" fmla="*/ 31 h 59"/>
                  <a:gd name="T4" fmla="*/ 79 w 96"/>
                  <a:gd name="T5" fmla="*/ 46 h 59"/>
                  <a:gd name="T6" fmla="*/ 47 w 96"/>
                  <a:gd name="T7" fmla="*/ 57 h 59"/>
                  <a:gd name="T8" fmla="*/ 47 w 96"/>
                  <a:gd name="T9" fmla="*/ 57 h 59"/>
                  <a:gd name="T10" fmla="*/ 26 w 96"/>
                  <a:gd name="T11" fmla="*/ 59 h 59"/>
                  <a:gd name="T12" fmla="*/ 9 w 96"/>
                  <a:gd name="T13" fmla="*/ 53 h 59"/>
                  <a:gd name="T14" fmla="*/ 0 w 96"/>
                  <a:gd name="T15" fmla="*/ 42 h 59"/>
                  <a:gd name="T16" fmla="*/ 0 w 96"/>
                  <a:gd name="T17" fmla="*/ 42 h 59"/>
                  <a:gd name="T18" fmla="*/ 1 w 96"/>
                  <a:gd name="T19" fmla="*/ 27 h 59"/>
                  <a:gd name="T20" fmla="*/ 13 w 96"/>
                  <a:gd name="T21" fmla="*/ 13 h 59"/>
                  <a:gd name="T22" fmla="*/ 32 w 96"/>
                  <a:gd name="T23" fmla="*/ 4 h 59"/>
                  <a:gd name="T24" fmla="*/ 32 w 96"/>
                  <a:gd name="T25" fmla="*/ 4 h 59"/>
                  <a:gd name="T26" fmla="*/ 57 w 96"/>
                  <a:gd name="T27" fmla="*/ 0 h 59"/>
                  <a:gd name="T28" fmla="*/ 82 w 96"/>
                  <a:gd name="T29" fmla="*/ 5 h 59"/>
                  <a:gd name="T30" fmla="*/ 96 w 96"/>
                  <a:gd name="T31" fmla="*/ 16 h 59"/>
                  <a:gd name="T32" fmla="*/ 96 w 96"/>
                  <a:gd name="T33" fmla="*/ 1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" h="59">
                    <a:moveTo>
                      <a:pt x="96" y="16"/>
                    </a:moveTo>
                    <a:lnTo>
                      <a:pt x="94" y="31"/>
                    </a:lnTo>
                    <a:lnTo>
                      <a:pt x="79" y="46"/>
                    </a:lnTo>
                    <a:lnTo>
                      <a:pt x="47" y="57"/>
                    </a:lnTo>
                    <a:lnTo>
                      <a:pt x="47" y="57"/>
                    </a:lnTo>
                    <a:lnTo>
                      <a:pt x="26" y="59"/>
                    </a:lnTo>
                    <a:lnTo>
                      <a:pt x="9" y="53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" y="27"/>
                    </a:lnTo>
                    <a:lnTo>
                      <a:pt x="13" y="13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57" y="0"/>
                    </a:lnTo>
                    <a:lnTo>
                      <a:pt x="82" y="5"/>
                    </a:lnTo>
                    <a:lnTo>
                      <a:pt x="96" y="16"/>
                    </a:lnTo>
                    <a:lnTo>
                      <a:pt x="96" y="16"/>
                    </a:lnTo>
                    <a:close/>
                  </a:path>
                </a:pathLst>
              </a:custGeom>
              <a:solidFill>
                <a:srgbClr val="9CA4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24" name="Freeform 64"/>
              <p:cNvSpPr>
                <a:spLocks noChangeAspect="1"/>
              </p:cNvSpPr>
              <p:nvPr/>
            </p:nvSpPr>
            <p:spPr bwMode="auto">
              <a:xfrm>
                <a:off x="381" y="1543"/>
                <a:ext cx="97" cy="58"/>
              </a:xfrm>
              <a:custGeom>
                <a:avLst/>
                <a:gdLst>
                  <a:gd name="T0" fmla="*/ 10 w 97"/>
                  <a:gd name="T1" fmla="*/ 17 h 58"/>
                  <a:gd name="T2" fmla="*/ 0 w 97"/>
                  <a:gd name="T3" fmla="*/ 34 h 58"/>
                  <a:gd name="T4" fmla="*/ 12 w 97"/>
                  <a:gd name="T5" fmla="*/ 42 h 58"/>
                  <a:gd name="T6" fmla="*/ 20 w 97"/>
                  <a:gd name="T7" fmla="*/ 35 h 58"/>
                  <a:gd name="T8" fmla="*/ 18 w 97"/>
                  <a:gd name="T9" fmla="*/ 25 h 58"/>
                  <a:gd name="T10" fmla="*/ 27 w 97"/>
                  <a:gd name="T11" fmla="*/ 26 h 58"/>
                  <a:gd name="T12" fmla="*/ 15 w 97"/>
                  <a:gd name="T13" fmla="*/ 48 h 58"/>
                  <a:gd name="T14" fmla="*/ 3 w 97"/>
                  <a:gd name="T15" fmla="*/ 41 h 58"/>
                  <a:gd name="T16" fmla="*/ 29 w 97"/>
                  <a:gd name="T17" fmla="*/ 45 h 58"/>
                  <a:gd name="T18" fmla="*/ 39 w 97"/>
                  <a:gd name="T19" fmla="*/ 44 h 58"/>
                  <a:gd name="T20" fmla="*/ 31 w 97"/>
                  <a:gd name="T21" fmla="*/ 35 h 58"/>
                  <a:gd name="T22" fmla="*/ 27 w 97"/>
                  <a:gd name="T23" fmla="*/ 45 h 58"/>
                  <a:gd name="T24" fmla="*/ 41 w 97"/>
                  <a:gd name="T25" fmla="*/ 52 h 58"/>
                  <a:gd name="T26" fmla="*/ 58 w 97"/>
                  <a:gd name="T27" fmla="*/ 43 h 58"/>
                  <a:gd name="T28" fmla="*/ 68 w 97"/>
                  <a:gd name="T29" fmla="*/ 42 h 58"/>
                  <a:gd name="T30" fmla="*/ 69 w 97"/>
                  <a:gd name="T31" fmla="*/ 50 h 58"/>
                  <a:gd name="T32" fmla="*/ 52 w 97"/>
                  <a:gd name="T33" fmla="*/ 51 h 58"/>
                  <a:gd name="T34" fmla="*/ 59 w 97"/>
                  <a:gd name="T35" fmla="*/ 33 h 58"/>
                  <a:gd name="T36" fmla="*/ 74 w 97"/>
                  <a:gd name="T37" fmla="*/ 40 h 58"/>
                  <a:gd name="T38" fmla="*/ 82 w 97"/>
                  <a:gd name="T39" fmla="*/ 45 h 58"/>
                  <a:gd name="T40" fmla="*/ 85 w 97"/>
                  <a:gd name="T41" fmla="*/ 39 h 58"/>
                  <a:gd name="T42" fmla="*/ 75 w 97"/>
                  <a:gd name="T43" fmla="*/ 30 h 58"/>
                  <a:gd name="T44" fmla="*/ 83 w 97"/>
                  <a:gd name="T45" fmla="*/ 22 h 58"/>
                  <a:gd name="T46" fmla="*/ 91 w 97"/>
                  <a:gd name="T47" fmla="*/ 24 h 58"/>
                  <a:gd name="T48" fmla="*/ 83 w 97"/>
                  <a:gd name="T49" fmla="*/ 28 h 58"/>
                  <a:gd name="T50" fmla="*/ 79 w 97"/>
                  <a:gd name="T51" fmla="*/ 20 h 58"/>
                  <a:gd name="T52" fmla="*/ 88 w 97"/>
                  <a:gd name="T53" fmla="*/ 13 h 58"/>
                  <a:gd name="T54" fmla="*/ 89 w 97"/>
                  <a:gd name="T55" fmla="*/ 8 h 58"/>
                  <a:gd name="T56" fmla="*/ 76 w 97"/>
                  <a:gd name="T57" fmla="*/ 1 h 58"/>
                  <a:gd name="T58" fmla="*/ 72 w 97"/>
                  <a:gd name="T59" fmla="*/ 10 h 58"/>
                  <a:gd name="T60" fmla="*/ 74 w 97"/>
                  <a:gd name="T61" fmla="*/ 7 h 58"/>
                  <a:gd name="T62" fmla="*/ 62 w 97"/>
                  <a:gd name="T63" fmla="*/ 2 h 58"/>
                  <a:gd name="T64" fmla="*/ 53 w 97"/>
                  <a:gd name="T65" fmla="*/ 3 h 58"/>
                  <a:gd name="T66" fmla="*/ 38 w 97"/>
                  <a:gd name="T67" fmla="*/ 0 h 58"/>
                  <a:gd name="T68" fmla="*/ 33 w 97"/>
                  <a:gd name="T69" fmla="*/ 9 h 58"/>
                  <a:gd name="T70" fmla="*/ 39 w 97"/>
                  <a:gd name="T71" fmla="*/ 13 h 58"/>
                  <a:gd name="T72" fmla="*/ 23 w 97"/>
                  <a:gd name="T73" fmla="*/ 23 h 58"/>
                  <a:gd name="T74" fmla="*/ 12 w 97"/>
                  <a:gd name="T75" fmla="*/ 13 h 58"/>
                  <a:gd name="T76" fmla="*/ 34 w 97"/>
                  <a:gd name="T77" fmla="*/ 8 h 58"/>
                  <a:gd name="T78" fmla="*/ 38 w 97"/>
                  <a:gd name="T79" fmla="*/ 26 h 58"/>
                  <a:gd name="T80" fmla="*/ 45 w 97"/>
                  <a:gd name="T81" fmla="*/ 27 h 58"/>
                  <a:gd name="T82" fmla="*/ 56 w 97"/>
                  <a:gd name="T83" fmla="*/ 33 h 58"/>
                  <a:gd name="T84" fmla="*/ 70 w 97"/>
                  <a:gd name="T85" fmla="*/ 31 h 58"/>
                  <a:gd name="T86" fmla="*/ 58 w 97"/>
                  <a:gd name="T87" fmla="*/ 13 h 58"/>
                  <a:gd name="T88" fmla="*/ 46 w 97"/>
                  <a:gd name="T89" fmla="*/ 14 h 58"/>
                  <a:gd name="T90" fmla="*/ 47 w 97"/>
                  <a:gd name="T91" fmla="*/ 18 h 58"/>
                  <a:gd name="T92" fmla="*/ 58 w 97"/>
                  <a:gd name="T93" fmla="*/ 16 h 58"/>
                  <a:gd name="T94" fmla="*/ 68 w 97"/>
                  <a:gd name="T95" fmla="*/ 24 h 58"/>
                  <a:gd name="T96" fmla="*/ 66 w 97"/>
                  <a:gd name="T97" fmla="*/ 31 h 58"/>
                  <a:gd name="T98" fmla="*/ 76 w 97"/>
                  <a:gd name="T99" fmla="*/ 23 h 58"/>
                  <a:gd name="T100" fmla="*/ 87 w 97"/>
                  <a:gd name="T101" fmla="*/ 32 h 58"/>
                  <a:gd name="T102" fmla="*/ 93 w 97"/>
                  <a:gd name="T103" fmla="*/ 26 h 58"/>
                  <a:gd name="T104" fmla="*/ 97 w 97"/>
                  <a:gd name="T105" fmla="*/ 31 h 58"/>
                  <a:gd name="T106" fmla="*/ 92 w 97"/>
                  <a:gd name="T107" fmla="*/ 38 h 58"/>
                  <a:gd name="T108" fmla="*/ 62 w 97"/>
                  <a:gd name="T109" fmla="*/ 37 h 58"/>
                  <a:gd name="T110" fmla="*/ 39 w 97"/>
                  <a:gd name="T111" fmla="*/ 34 h 58"/>
                  <a:gd name="T112" fmla="*/ 25 w 97"/>
                  <a:gd name="T113" fmla="*/ 46 h 58"/>
                  <a:gd name="T114" fmla="*/ 25 w 97"/>
                  <a:gd name="T115" fmla="*/ 52 h 58"/>
                  <a:gd name="T116" fmla="*/ 16 w 97"/>
                  <a:gd name="T117" fmla="*/ 54 h 58"/>
                  <a:gd name="T118" fmla="*/ 20 w 97"/>
                  <a:gd name="T11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58">
                    <a:moveTo>
                      <a:pt x="19" y="14"/>
                    </a:moveTo>
                    <a:lnTo>
                      <a:pt x="18" y="15"/>
                    </a:lnTo>
                    <a:lnTo>
                      <a:pt x="10" y="17"/>
                    </a:lnTo>
                    <a:lnTo>
                      <a:pt x="4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8" y="43"/>
                    </a:lnTo>
                    <a:lnTo>
                      <a:pt x="12" y="42"/>
                    </a:lnTo>
                    <a:lnTo>
                      <a:pt x="16" y="40"/>
                    </a:lnTo>
                    <a:lnTo>
                      <a:pt x="18" y="38"/>
                    </a:lnTo>
                    <a:lnTo>
                      <a:pt x="20" y="35"/>
                    </a:lnTo>
                    <a:lnTo>
                      <a:pt x="21" y="32"/>
                    </a:lnTo>
                    <a:lnTo>
                      <a:pt x="20" y="28"/>
                    </a:lnTo>
                    <a:lnTo>
                      <a:pt x="18" y="25"/>
                    </a:lnTo>
                    <a:lnTo>
                      <a:pt x="14" y="22"/>
                    </a:lnTo>
                    <a:lnTo>
                      <a:pt x="22" y="22"/>
                    </a:lnTo>
                    <a:lnTo>
                      <a:pt x="27" y="26"/>
                    </a:lnTo>
                    <a:lnTo>
                      <a:pt x="28" y="33"/>
                    </a:lnTo>
                    <a:lnTo>
                      <a:pt x="23" y="42"/>
                    </a:lnTo>
                    <a:lnTo>
                      <a:pt x="15" y="48"/>
                    </a:lnTo>
                    <a:lnTo>
                      <a:pt x="5" y="49"/>
                    </a:lnTo>
                    <a:lnTo>
                      <a:pt x="2" y="47"/>
                    </a:lnTo>
                    <a:lnTo>
                      <a:pt x="3" y="41"/>
                    </a:lnTo>
                    <a:lnTo>
                      <a:pt x="6" y="37"/>
                    </a:lnTo>
                    <a:lnTo>
                      <a:pt x="19" y="37"/>
                    </a:lnTo>
                    <a:lnTo>
                      <a:pt x="29" y="45"/>
                    </a:lnTo>
                    <a:lnTo>
                      <a:pt x="34" y="58"/>
                    </a:lnTo>
                    <a:lnTo>
                      <a:pt x="38" y="51"/>
                    </a:lnTo>
                    <a:lnTo>
                      <a:pt x="39" y="44"/>
                    </a:lnTo>
                    <a:lnTo>
                      <a:pt x="37" y="37"/>
                    </a:lnTo>
                    <a:lnTo>
                      <a:pt x="34" y="35"/>
                    </a:lnTo>
                    <a:lnTo>
                      <a:pt x="31" y="35"/>
                    </a:lnTo>
                    <a:lnTo>
                      <a:pt x="28" y="37"/>
                    </a:lnTo>
                    <a:lnTo>
                      <a:pt x="27" y="41"/>
                    </a:lnTo>
                    <a:lnTo>
                      <a:pt x="27" y="45"/>
                    </a:lnTo>
                    <a:lnTo>
                      <a:pt x="29" y="48"/>
                    </a:lnTo>
                    <a:lnTo>
                      <a:pt x="35" y="51"/>
                    </a:lnTo>
                    <a:lnTo>
                      <a:pt x="41" y="52"/>
                    </a:lnTo>
                    <a:lnTo>
                      <a:pt x="47" y="52"/>
                    </a:lnTo>
                    <a:lnTo>
                      <a:pt x="54" y="48"/>
                    </a:lnTo>
                    <a:lnTo>
                      <a:pt x="58" y="43"/>
                    </a:lnTo>
                    <a:lnTo>
                      <a:pt x="63" y="39"/>
                    </a:lnTo>
                    <a:lnTo>
                      <a:pt x="65" y="39"/>
                    </a:lnTo>
                    <a:lnTo>
                      <a:pt x="68" y="42"/>
                    </a:lnTo>
                    <a:lnTo>
                      <a:pt x="70" y="46"/>
                    </a:lnTo>
                    <a:lnTo>
                      <a:pt x="70" y="48"/>
                    </a:lnTo>
                    <a:lnTo>
                      <a:pt x="69" y="50"/>
                    </a:lnTo>
                    <a:lnTo>
                      <a:pt x="67" y="51"/>
                    </a:lnTo>
                    <a:lnTo>
                      <a:pt x="59" y="52"/>
                    </a:lnTo>
                    <a:lnTo>
                      <a:pt x="52" y="51"/>
                    </a:lnTo>
                    <a:lnTo>
                      <a:pt x="49" y="44"/>
                    </a:lnTo>
                    <a:lnTo>
                      <a:pt x="52" y="36"/>
                    </a:lnTo>
                    <a:lnTo>
                      <a:pt x="59" y="33"/>
                    </a:lnTo>
                    <a:lnTo>
                      <a:pt x="69" y="32"/>
                    </a:lnTo>
                    <a:lnTo>
                      <a:pt x="73" y="35"/>
                    </a:lnTo>
                    <a:lnTo>
                      <a:pt x="74" y="40"/>
                    </a:lnTo>
                    <a:lnTo>
                      <a:pt x="75" y="45"/>
                    </a:lnTo>
                    <a:lnTo>
                      <a:pt x="78" y="46"/>
                    </a:lnTo>
                    <a:lnTo>
                      <a:pt x="82" y="45"/>
                    </a:lnTo>
                    <a:lnTo>
                      <a:pt x="84" y="43"/>
                    </a:lnTo>
                    <a:lnTo>
                      <a:pt x="84" y="41"/>
                    </a:lnTo>
                    <a:lnTo>
                      <a:pt x="85" y="39"/>
                    </a:lnTo>
                    <a:lnTo>
                      <a:pt x="85" y="37"/>
                    </a:lnTo>
                    <a:lnTo>
                      <a:pt x="80" y="33"/>
                    </a:lnTo>
                    <a:lnTo>
                      <a:pt x="75" y="30"/>
                    </a:lnTo>
                    <a:lnTo>
                      <a:pt x="70" y="26"/>
                    </a:lnTo>
                    <a:lnTo>
                      <a:pt x="76" y="24"/>
                    </a:lnTo>
                    <a:lnTo>
                      <a:pt x="83" y="22"/>
                    </a:lnTo>
                    <a:lnTo>
                      <a:pt x="91" y="22"/>
                    </a:lnTo>
                    <a:lnTo>
                      <a:pt x="91" y="23"/>
                    </a:lnTo>
                    <a:lnTo>
                      <a:pt x="91" y="24"/>
                    </a:lnTo>
                    <a:lnTo>
                      <a:pt x="91" y="26"/>
                    </a:lnTo>
                    <a:lnTo>
                      <a:pt x="88" y="28"/>
                    </a:lnTo>
                    <a:lnTo>
                      <a:pt x="83" y="28"/>
                    </a:lnTo>
                    <a:lnTo>
                      <a:pt x="80" y="26"/>
                    </a:lnTo>
                    <a:lnTo>
                      <a:pt x="79" y="23"/>
                    </a:lnTo>
                    <a:lnTo>
                      <a:pt x="79" y="20"/>
                    </a:lnTo>
                    <a:lnTo>
                      <a:pt x="80" y="17"/>
                    </a:lnTo>
                    <a:lnTo>
                      <a:pt x="84" y="13"/>
                    </a:lnTo>
                    <a:lnTo>
                      <a:pt x="88" y="13"/>
                    </a:lnTo>
                    <a:lnTo>
                      <a:pt x="93" y="14"/>
                    </a:lnTo>
                    <a:lnTo>
                      <a:pt x="92" y="11"/>
                    </a:lnTo>
                    <a:lnTo>
                      <a:pt x="89" y="8"/>
                    </a:lnTo>
                    <a:lnTo>
                      <a:pt x="87" y="7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0" y="6"/>
                    </a:lnTo>
                    <a:lnTo>
                      <a:pt x="70" y="8"/>
                    </a:lnTo>
                    <a:lnTo>
                      <a:pt x="72" y="10"/>
                    </a:lnTo>
                    <a:lnTo>
                      <a:pt x="75" y="10"/>
                    </a:lnTo>
                    <a:lnTo>
                      <a:pt x="75" y="9"/>
                    </a:lnTo>
                    <a:lnTo>
                      <a:pt x="74" y="7"/>
                    </a:lnTo>
                    <a:lnTo>
                      <a:pt x="72" y="5"/>
                    </a:lnTo>
                    <a:lnTo>
                      <a:pt x="66" y="3"/>
                    </a:lnTo>
                    <a:lnTo>
                      <a:pt x="62" y="2"/>
                    </a:lnTo>
                    <a:lnTo>
                      <a:pt x="57" y="4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3" y="3"/>
                    </a:lnTo>
                    <a:lnTo>
                      <a:pt x="32" y="6"/>
                    </a:lnTo>
                    <a:lnTo>
                      <a:pt x="33" y="9"/>
                    </a:lnTo>
                    <a:lnTo>
                      <a:pt x="34" y="11"/>
                    </a:lnTo>
                    <a:lnTo>
                      <a:pt x="36" y="14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34" y="20"/>
                    </a:lnTo>
                    <a:lnTo>
                      <a:pt x="23" y="23"/>
                    </a:lnTo>
                    <a:lnTo>
                      <a:pt x="12" y="18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5" y="10"/>
                    </a:lnTo>
                    <a:lnTo>
                      <a:pt x="24" y="7"/>
                    </a:lnTo>
                    <a:lnTo>
                      <a:pt x="34" y="8"/>
                    </a:lnTo>
                    <a:lnTo>
                      <a:pt x="41" y="16"/>
                    </a:lnTo>
                    <a:lnTo>
                      <a:pt x="42" y="22"/>
                    </a:lnTo>
                    <a:lnTo>
                      <a:pt x="38" y="26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5" y="27"/>
                    </a:lnTo>
                    <a:lnTo>
                      <a:pt x="51" y="28"/>
                    </a:lnTo>
                    <a:lnTo>
                      <a:pt x="54" y="30"/>
                    </a:lnTo>
                    <a:lnTo>
                      <a:pt x="56" y="33"/>
                    </a:lnTo>
                    <a:lnTo>
                      <a:pt x="57" y="35"/>
                    </a:lnTo>
                    <a:lnTo>
                      <a:pt x="64" y="36"/>
                    </a:lnTo>
                    <a:lnTo>
                      <a:pt x="70" y="31"/>
                    </a:lnTo>
                    <a:lnTo>
                      <a:pt x="72" y="24"/>
                    </a:lnTo>
                    <a:lnTo>
                      <a:pt x="67" y="16"/>
                    </a:lnTo>
                    <a:lnTo>
                      <a:pt x="58" y="13"/>
                    </a:lnTo>
                    <a:lnTo>
                      <a:pt x="49" y="12"/>
                    </a:lnTo>
                    <a:lnTo>
                      <a:pt x="47" y="13"/>
                    </a:lnTo>
                    <a:lnTo>
                      <a:pt x="46" y="14"/>
                    </a:lnTo>
                    <a:lnTo>
                      <a:pt x="45" y="16"/>
                    </a:lnTo>
                    <a:lnTo>
                      <a:pt x="46" y="17"/>
                    </a:lnTo>
                    <a:lnTo>
                      <a:pt x="47" y="18"/>
                    </a:lnTo>
                    <a:lnTo>
                      <a:pt x="50" y="19"/>
                    </a:lnTo>
                    <a:lnTo>
                      <a:pt x="55" y="17"/>
                    </a:lnTo>
                    <a:lnTo>
                      <a:pt x="58" y="16"/>
                    </a:lnTo>
                    <a:lnTo>
                      <a:pt x="61" y="15"/>
                    </a:lnTo>
                    <a:lnTo>
                      <a:pt x="65" y="18"/>
                    </a:lnTo>
                    <a:lnTo>
                      <a:pt x="68" y="24"/>
                    </a:lnTo>
                    <a:lnTo>
                      <a:pt x="68" y="30"/>
                    </a:lnTo>
                    <a:lnTo>
                      <a:pt x="67" y="30"/>
                    </a:lnTo>
                    <a:lnTo>
                      <a:pt x="66" y="31"/>
                    </a:lnTo>
                    <a:lnTo>
                      <a:pt x="65" y="31"/>
                    </a:lnTo>
                    <a:lnTo>
                      <a:pt x="71" y="26"/>
                    </a:lnTo>
                    <a:lnTo>
                      <a:pt x="76" y="23"/>
                    </a:lnTo>
                    <a:lnTo>
                      <a:pt x="83" y="24"/>
                    </a:lnTo>
                    <a:lnTo>
                      <a:pt x="85" y="27"/>
                    </a:lnTo>
                    <a:lnTo>
                      <a:pt x="87" y="32"/>
                    </a:lnTo>
                    <a:lnTo>
                      <a:pt x="88" y="37"/>
                    </a:lnTo>
                    <a:lnTo>
                      <a:pt x="91" y="33"/>
                    </a:lnTo>
                    <a:lnTo>
                      <a:pt x="93" y="26"/>
                    </a:lnTo>
                    <a:lnTo>
                      <a:pt x="97" y="24"/>
                    </a:lnTo>
                    <a:lnTo>
                      <a:pt x="97" y="26"/>
                    </a:lnTo>
                    <a:lnTo>
                      <a:pt x="97" y="31"/>
                    </a:lnTo>
                    <a:lnTo>
                      <a:pt x="96" y="34"/>
                    </a:lnTo>
                    <a:lnTo>
                      <a:pt x="93" y="35"/>
                    </a:lnTo>
                    <a:lnTo>
                      <a:pt x="92" y="38"/>
                    </a:lnTo>
                    <a:lnTo>
                      <a:pt x="90" y="40"/>
                    </a:lnTo>
                    <a:lnTo>
                      <a:pt x="76" y="39"/>
                    </a:lnTo>
                    <a:lnTo>
                      <a:pt x="62" y="37"/>
                    </a:lnTo>
                    <a:lnTo>
                      <a:pt x="49" y="35"/>
                    </a:lnTo>
                    <a:lnTo>
                      <a:pt x="44" y="34"/>
                    </a:lnTo>
                    <a:lnTo>
                      <a:pt x="39" y="34"/>
                    </a:lnTo>
                    <a:lnTo>
                      <a:pt x="34" y="35"/>
                    </a:lnTo>
                    <a:lnTo>
                      <a:pt x="28" y="39"/>
                    </a:lnTo>
                    <a:lnTo>
                      <a:pt x="25" y="46"/>
                    </a:lnTo>
                    <a:lnTo>
                      <a:pt x="25" y="53"/>
                    </a:lnTo>
                    <a:lnTo>
                      <a:pt x="25" y="53"/>
                    </a:lnTo>
                    <a:lnTo>
                      <a:pt x="25" y="52"/>
                    </a:lnTo>
                    <a:lnTo>
                      <a:pt x="25" y="52"/>
                    </a:lnTo>
                    <a:lnTo>
                      <a:pt x="20" y="53"/>
                    </a:lnTo>
                    <a:lnTo>
                      <a:pt x="16" y="54"/>
                    </a:lnTo>
                    <a:lnTo>
                      <a:pt x="15" y="57"/>
                    </a:lnTo>
                    <a:lnTo>
                      <a:pt x="17" y="57"/>
                    </a:lnTo>
                    <a:lnTo>
                      <a:pt x="20" y="57"/>
                    </a:lnTo>
                    <a:lnTo>
                      <a:pt x="22" y="55"/>
                    </a:lnTo>
                  </a:path>
                </a:pathLst>
              </a:custGeom>
              <a:noFill/>
              <a:ln w="6350" cmpd="sng">
                <a:solidFill>
                  <a:srgbClr val="586C6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1425" name="Group 65"/>
          <p:cNvGrpSpPr>
            <a:grpSpLocks noChangeAspect="1"/>
          </p:cNvGrpSpPr>
          <p:nvPr/>
        </p:nvGrpSpPr>
        <p:grpSpPr bwMode="auto">
          <a:xfrm>
            <a:off x="5257800" y="990600"/>
            <a:ext cx="3168650" cy="3087688"/>
            <a:chOff x="1173" y="1316"/>
            <a:chExt cx="863" cy="841"/>
          </a:xfrm>
        </p:grpSpPr>
        <p:grpSp>
          <p:nvGrpSpPr>
            <p:cNvPr id="271426" name="Group 66"/>
            <p:cNvGrpSpPr>
              <a:grpSpLocks noChangeAspect="1"/>
            </p:cNvGrpSpPr>
            <p:nvPr/>
          </p:nvGrpSpPr>
          <p:grpSpPr bwMode="auto">
            <a:xfrm>
              <a:off x="1173" y="1316"/>
              <a:ext cx="863" cy="841"/>
              <a:chOff x="1173" y="1316"/>
              <a:chExt cx="863" cy="841"/>
            </a:xfrm>
          </p:grpSpPr>
          <p:sp>
            <p:nvSpPr>
              <p:cNvPr id="271427" name="Freeform 67"/>
              <p:cNvSpPr>
                <a:spLocks noChangeAspect="1"/>
              </p:cNvSpPr>
              <p:nvPr/>
            </p:nvSpPr>
            <p:spPr bwMode="auto">
              <a:xfrm>
                <a:off x="1173" y="1316"/>
                <a:ext cx="863" cy="841"/>
              </a:xfrm>
              <a:custGeom>
                <a:avLst/>
                <a:gdLst>
                  <a:gd name="T0" fmla="*/ 182 w 863"/>
                  <a:gd name="T1" fmla="*/ 758 h 841"/>
                  <a:gd name="T2" fmla="*/ 146 w 863"/>
                  <a:gd name="T3" fmla="*/ 726 h 841"/>
                  <a:gd name="T4" fmla="*/ 114 w 863"/>
                  <a:gd name="T5" fmla="*/ 691 h 841"/>
                  <a:gd name="T6" fmla="*/ 85 w 863"/>
                  <a:gd name="T7" fmla="*/ 654 h 841"/>
                  <a:gd name="T8" fmla="*/ 60 w 863"/>
                  <a:gd name="T9" fmla="*/ 614 h 841"/>
                  <a:gd name="T10" fmla="*/ 38 w 863"/>
                  <a:gd name="T11" fmla="*/ 573 h 841"/>
                  <a:gd name="T12" fmla="*/ 22 w 863"/>
                  <a:gd name="T13" fmla="*/ 529 h 841"/>
                  <a:gd name="T14" fmla="*/ 10 w 863"/>
                  <a:gd name="T15" fmla="*/ 485 h 841"/>
                  <a:gd name="T16" fmla="*/ 5 w 863"/>
                  <a:gd name="T17" fmla="*/ 462 h 841"/>
                  <a:gd name="T18" fmla="*/ 0 w 863"/>
                  <a:gd name="T19" fmla="*/ 411 h 841"/>
                  <a:gd name="T20" fmla="*/ 1 w 863"/>
                  <a:gd name="T21" fmla="*/ 360 h 841"/>
                  <a:gd name="T22" fmla="*/ 9 w 863"/>
                  <a:gd name="T23" fmla="*/ 311 h 841"/>
                  <a:gd name="T24" fmla="*/ 23 w 863"/>
                  <a:gd name="T25" fmla="*/ 263 h 841"/>
                  <a:gd name="T26" fmla="*/ 42 w 863"/>
                  <a:gd name="T27" fmla="*/ 218 h 841"/>
                  <a:gd name="T28" fmla="*/ 68 w 863"/>
                  <a:gd name="T29" fmla="*/ 176 h 841"/>
                  <a:gd name="T30" fmla="*/ 83 w 863"/>
                  <a:gd name="T31" fmla="*/ 158 h 841"/>
                  <a:gd name="T32" fmla="*/ 114 w 863"/>
                  <a:gd name="T33" fmla="*/ 123 h 841"/>
                  <a:gd name="T34" fmla="*/ 151 w 863"/>
                  <a:gd name="T35" fmla="*/ 93 h 841"/>
                  <a:gd name="T36" fmla="*/ 190 w 863"/>
                  <a:gd name="T37" fmla="*/ 66 h 841"/>
                  <a:gd name="T38" fmla="*/ 233 w 863"/>
                  <a:gd name="T39" fmla="*/ 44 h 841"/>
                  <a:gd name="T40" fmla="*/ 280 w 863"/>
                  <a:gd name="T41" fmla="*/ 25 h 841"/>
                  <a:gd name="T42" fmla="*/ 328 w 863"/>
                  <a:gd name="T43" fmla="*/ 12 h 841"/>
                  <a:gd name="T44" fmla="*/ 353 w 863"/>
                  <a:gd name="T45" fmla="*/ 7 h 841"/>
                  <a:gd name="T46" fmla="*/ 403 w 863"/>
                  <a:gd name="T47" fmla="*/ 1 h 841"/>
                  <a:gd name="T48" fmla="*/ 452 w 863"/>
                  <a:gd name="T49" fmla="*/ 1 h 841"/>
                  <a:gd name="T50" fmla="*/ 501 w 863"/>
                  <a:gd name="T51" fmla="*/ 5 h 841"/>
                  <a:gd name="T52" fmla="*/ 548 w 863"/>
                  <a:gd name="T53" fmla="*/ 13 h 841"/>
                  <a:gd name="T54" fmla="*/ 594 w 863"/>
                  <a:gd name="T55" fmla="*/ 27 h 841"/>
                  <a:gd name="T56" fmla="*/ 637 w 863"/>
                  <a:gd name="T57" fmla="*/ 45 h 841"/>
                  <a:gd name="T58" fmla="*/ 678 w 863"/>
                  <a:gd name="T59" fmla="*/ 68 h 841"/>
                  <a:gd name="T60" fmla="*/ 697 w 863"/>
                  <a:gd name="T61" fmla="*/ 81 h 841"/>
                  <a:gd name="T62" fmla="*/ 736 w 863"/>
                  <a:gd name="T63" fmla="*/ 112 h 841"/>
                  <a:gd name="T64" fmla="*/ 770 w 863"/>
                  <a:gd name="T65" fmla="*/ 146 h 841"/>
                  <a:gd name="T66" fmla="*/ 798 w 863"/>
                  <a:gd name="T67" fmla="*/ 182 h 841"/>
                  <a:gd name="T68" fmla="*/ 822 w 863"/>
                  <a:gd name="T69" fmla="*/ 221 h 841"/>
                  <a:gd name="T70" fmla="*/ 840 w 863"/>
                  <a:gd name="T71" fmla="*/ 262 h 841"/>
                  <a:gd name="T72" fmla="*/ 854 w 863"/>
                  <a:gd name="T73" fmla="*/ 306 h 841"/>
                  <a:gd name="T74" fmla="*/ 858 w 863"/>
                  <a:gd name="T75" fmla="*/ 329 h 841"/>
                  <a:gd name="T76" fmla="*/ 863 w 863"/>
                  <a:gd name="T77" fmla="*/ 374 h 841"/>
                  <a:gd name="T78" fmla="*/ 862 w 863"/>
                  <a:gd name="T79" fmla="*/ 419 h 841"/>
                  <a:gd name="T80" fmla="*/ 855 w 863"/>
                  <a:gd name="T81" fmla="*/ 465 h 841"/>
                  <a:gd name="T82" fmla="*/ 843 w 863"/>
                  <a:gd name="T83" fmla="*/ 510 h 841"/>
                  <a:gd name="T84" fmla="*/ 826 w 863"/>
                  <a:gd name="T85" fmla="*/ 555 h 841"/>
                  <a:gd name="T86" fmla="*/ 804 w 863"/>
                  <a:gd name="T87" fmla="*/ 599 h 841"/>
                  <a:gd name="T88" fmla="*/ 776 w 863"/>
                  <a:gd name="T89" fmla="*/ 641 h 841"/>
                  <a:gd name="T90" fmla="*/ 762 w 863"/>
                  <a:gd name="T91" fmla="*/ 660 h 841"/>
                  <a:gd name="T92" fmla="*/ 730 w 863"/>
                  <a:gd name="T93" fmla="*/ 696 h 841"/>
                  <a:gd name="T94" fmla="*/ 696 w 863"/>
                  <a:gd name="T95" fmla="*/ 729 h 841"/>
                  <a:gd name="T96" fmla="*/ 660 w 863"/>
                  <a:gd name="T97" fmla="*/ 758 h 841"/>
                  <a:gd name="T98" fmla="*/ 622 w 863"/>
                  <a:gd name="T99" fmla="*/ 783 h 841"/>
                  <a:gd name="T100" fmla="*/ 582 w 863"/>
                  <a:gd name="T101" fmla="*/ 804 h 841"/>
                  <a:gd name="T102" fmla="*/ 541 w 863"/>
                  <a:gd name="T103" fmla="*/ 820 h 841"/>
                  <a:gd name="T104" fmla="*/ 498 w 863"/>
                  <a:gd name="T105" fmla="*/ 832 h 841"/>
                  <a:gd name="T106" fmla="*/ 477 w 863"/>
                  <a:gd name="T107" fmla="*/ 836 h 841"/>
                  <a:gd name="T108" fmla="*/ 428 w 863"/>
                  <a:gd name="T109" fmla="*/ 841 h 841"/>
                  <a:gd name="T110" fmla="*/ 380 w 863"/>
                  <a:gd name="T111" fmla="*/ 840 h 841"/>
                  <a:gd name="T112" fmla="*/ 333 w 863"/>
                  <a:gd name="T113" fmla="*/ 832 h 841"/>
                  <a:gd name="T114" fmla="*/ 288 w 863"/>
                  <a:gd name="T115" fmla="*/ 818 h 841"/>
                  <a:gd name="T116" fmla="*/ 243 w 863"/>
                  <a:gd name="T117" fmla="*/ 798 h 841"/>
                  <a:gd name="T118" fmla="*/ 202 w 863"/>
                  <a:gd name="T119" fmla="*/ 772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" h="841">
                    <a:moveTo>
                      <a:pt x="202" y="772"/>
                    </a:moveTo>
                    <a:lnTo>
                      <a:pt x="182" y="758"/>
                    </a:lnTo>
                    <a:lnTo>
                      <a:pt x="164" y="742"/>
                    </a:lnTo>
                    <a:lnTo>
                      <a:pt x="146" y="726"/>
                    </a:lnTo>
                    <a:lnTo>
                      <a:pt x="130" y="709"/>
                    </a:lnTo>
                    <a:lnTo>
                      <a:pt x="114" y="691"/>
                    </a:lnTo>
                    <a:lnTo>
                      <a:pt x="99" y="673"/>
                    </a:lnTo>
                    <a:lnTo>
                      <a:pt x="85" y="654"/>
                    </a:lnTo>
                    <a:lnTo>
                      <a:pt x="72" y="635"/>
                    </a:lnTo>
                    <a:lnTo>
                      <a:pt x="60" y="614"/>
                    </a:lnTo>
                    <a:lnTo>
                      <a:pt x="49" y="594"/>
                    </a:lnTo>
                    <a:lnTo>
                      <a:pt x="38" y="573"/>
                    </a:lnTo>
                    <a:lnTo>
                      <a:pt x="30" y="552"/>
                    </a:lnTo>
                    <a:lnTo>
                      <a:pt x="22" y="529"/>
                    </a:lnTo>
                    <a:lnTo>
                      <a:pt x="15" y="507"/>
                    </a:lnTo>
                    <a:lnTo>
                      <a:pt x="10" y="485"/>
                    </a:lnTo>
                    <a:lnTo>
                      <a:pt x="5" y="462"/>
                    </a:lnTo>
                    <a:lnTo>
                      <a:pt x="5" y="462"/>
                    </a:lnTo>
                    <a:lnTo>
                      <a:pt x="2" y="436"/>
                    </a:lnTo>
                    <a:lnTo>
                      <a:pt x="0" y="411"/>
                    </a:lnTo>
                    <a:lnTo>
                      <a:pt x="0" y="385"/>
                    </a:lnTo>
                    <a:lnTo>
                      <a:pt x="1" y="360"/>
                    </a:lnTo>
                    <a:lnTo>
                      <a:pt x="4" y="335"/>
                    </a:lnTo>
                    <a:lnTo>
                      <a:pt x="9" y="311"/>
                    </a:lnTo>
                    <a:lnTo>
                      <a:pt x="15" y="287"/>
                    </a:lnTo>
                    <a:lnTo>
                      <a:pt x="23" y="263"/>
                    </a:lnTo>
                    <a:lnTo>
                      <a:pt x="32" y="241"/>
                    </a:lnTo>
                    <a:lnTo>
                      <a:pt x="42" y="218"/>
                    </a:lnTo>
                    <a:lnTo>
                      <a:pt x="54" y="197"/>
                    </a:lnTo>
                    <a:lnTo>
                      <a:pt x="68" y="176"/>
                    </a:lnTo>
                    <a:lnTo>
                      <a:pt x="68" y="176"/>
                    </a:lnTo>
                    <a:lnTo>
                      <a:pt x="83" y="158"/>
                    </a:lnTo>
                    <a:lnTo>
                      <a:pt x="98" y="140"/>
                    </a:lnTo>
                    <a:lnTo>
                      <a:pt x="114" y="123"/>
                    </a:lnTo>
                    <a:lnTo>
                      <a:pt x="132" y="108"/>
                    </a:lnTo>
                    <a:lnTo>
                      <a:pt x="151" y="93"/>
                    </a:lnTo>
                    <a:lnTo>
                      <a:pt x="170" y="79"/>
                    </a:lnTo>
                    <a:lnTo>
                      <a:pt x="190" y="66"/>
                    </a:lnTo>
                    <a:lnTo>
                      <a:pt x="212" y="54"/>
                    </a:lnTo>
                    <a:lnTo>
                      <a:pt x="233" y="44"/>
                    </a:lnTo>
                    <a:lnTo>
                      <a:pt x="256" y="33"/>
                    </a:lnTo>
                    <a:lnTo>
                      <a:pt x="280" y="25"/>
                    </a:lnTo>
                    <a:lnTo>
                      <a:pt x="304" y="18"/>
                    </a:lnTo>
                    <a:lnTo>
                      <a:pt x="328" y="12"/>
                    </a:lnTo>
                    <a:lnTo>
                      <a:pt x="353" y="7"/>
                    </a:lnTo>
                    <a:lnTo>
                      <a:pt x="353" y="7"/>
                    </a:lnTo>
                    <a:lnTo>
                      <a:pt x="378" y="3"/>
                    </a:lnTo>
                    <a:lnTo>
                      <a:pt x="403" y="1"/>
                    </a:lnTo>
                    <a:lnTo>
                      <a:pt x="428" y="0"/>
                    </a:lnTo>
                    <a:lnTo>
                      <a:pt x="452" y="1"/>
                    </a:lnTo>
                    <a:lnTo>
                      <a:pt x="477" y="2"/>
                    </a:lnTo>
                    <a:lnTo>
                      <a:pt x="501" y="5"/>
                    </a:lnTo>
                    <a:lnTo>
                      <a:pt x="525" y="9"/>
                    </a:lnTo>
                    <a:lnTo>
                      <a:pt x="548" y="13"/>
                    </a:lnTo>
                    <a:lnTo>
                      <a:pt x="571" y="20"/>
                    </a:lnTo>
                    <a:lnTo>
                      <a:pt x="594" y="27"/>
                    </a:lnTo>
                    <a:lnTo>
                      <a:pt x="616" y="36"/>
                    </a:lnTo>
                    <a:lnTo>
                      <a:pt x="637" y="45"/>
                    </a:lnTo>
                    <a:lnTo>
                      <a:pt x="658" y="56"/>
                    </a:lnTo>
                    <a:lnTo>
                      <a:pt x="678" y="68"/>
                    </a:lnTo>
                    <a:lnTo>
                      <a:pt x="697" y="81"/>
                    </a:lnTo>
                    <a:lnTo>
                      <a:pt x="697" y="81"/>
                    </a:lnTo>
                    <a:lnTo>
                      <a:pt x="717" y="96"/>
                    </a:lnTo>
                    <a:lnTo>
                      <a:pt x="736" y="112"/>
                    </a:lnTo>
                    <a:lnTo>
                      <a:pt x="753" y="128"/>
                    </a:lnTo>
                    <a:lnTo>
                      <a:pt x="770" y="146"/>
                    </a:lnTo>
                    <a:lnTo>
                      <a:pt x="785" y="164"/>
                    </a:lnTo>
                    <a:lnTo>
                      <a:pt x="798" y="182"/>
                    </a:lnTo>
                    <a:lnTo>
                      <a:pt x="811" y="201"/>
                    </a:lnTo>
                    <a:lnTo>
                      <a:pt x="822" y="221"/>
                    </a:lnTo>
                    <a:lnTo>
                      <a:pt x="832" y="242"/>
                    </a:lnTo>
                    <a:lnTo>
                      <a:pt x="840" y="262"/>
                    </a:lnTo>
                    <a:lnTo>
                      <a:pt x="848" y="284"/>
                    </a:lnTo>
                    <a:lnTo>
                      <a:pt x="854" y="306"/>
                    </a:lnTo>
                    <a:lnTo>
                      <a:pt x="858" y="329"/>
                    </a:lnTo>
                    <a:lnTo>
                      <a:pt x="858" y="329"/>
                    </a:lnTo>
                    <a:lnTo>
                      <a:pt x="861" y="351"/>
                    </a:lnTo>
                    <a:lnTo>
                      <a:pt x="863" y="374"/>
                    </a:lnTo>
                    <a:lnTo>
                      <a:pt x="863" y="397"/>
                    </a:lnTo>
                    <a:lnTo>
                      <a:pt x="862" y="419"/>
                    </a:lnTo>
                    <a:lnTo>
                      <a:pt x="859" y="442"/>
                    </a:lnTo>
                    <a:lnTo>
                      <a:pt x="855" y="465"/>
                    </a:lnTo>
                    <a:lnTo>
                      <a:pt x="850" y="488"/>
                    </a:lnTo>
                    <a:lnTo>
                      <a:pt x="843" y="510"/>
                    </a:lnTo>
                    <a:lnTo>
                      <a:pt x="835" y="533"/>
                    </a:lnTo>
                    <a:lnTo>
                      <a:pt x="826" y="555"/>
                    </a:lnTo>
                    <a:lnTo>
                      <a:pt x="815" y="577"/>
                    </a:lnTo>
                    <a:lnTo>
                      <a:pt x="804" y="599"/>
                    </a:lnTo>
                    <a:lnTo>
                      <a:pt x="790" y="620"/>
                    </a:lnTo>
                    <a:lnTo>
                      <a:pt x="776" y="641"/>
                    </a:lnTo>
                    <a:lnTo>
                      <a:pt x="776" y="641"/>
                    </a:lnTo>
                    <a:lnTo>
                      <a:pt x="762" y="660"/>
                    </a:lnTo>
                    <a:lnTo>
                      <a:pt x="746" y="679"/>
                    </a:lnTo>
                    <a:lnTo>
                      <a:pt x="730" y="696"/>
                    </a:lnTo>
                    <a:lnTo>
                      <a:pt x="714" y="713"/>
                    </a:lnTo>
                    <a:lnTo>
                      <a:pt x="696" y="729"/>
                    </a:lnTo>
                    <a:lnTo>
                      <a:pt x="679" y="744"/>
                    </a:lnTo>
                    <a:lnTo>
                      <a:pt x="660" y="758"/>
                    </a:lnTo>
                    <a:lnTo>
                      <a:pt x="641" y="771"/>
                    </a:lnTo>
                    <a:lnTo>
                      <a:pt x="622" y="783"/>
                    </a:lnTo>
                    <a:lnTo>
                      <a:pt x="602" y="794"/>
                    </a:lnTo>
                    <a:lnTo>
                      <a:pt x="582" y="804"/>
                    </a:lnTo>
                    <a:lnTo>
                      <a:pt x="562" y="812"/>
                    </a:lnTo>
                    <a:lnTo>
                      <a:pt x="541" y="820"/>
                    </a:lnTo>
                    <a:lnTo>
                      <a:pt x="520" y="827"/>
                    </a:lnTo>
                    <a:lnTo>
                      <a:pt x="498" y="832"/>
                    </a:lnTo>
                    <a:lnTo>
                      <a:pt x="477" y="836"/>
                    </a:lnTo>
                    <a:lnTo>
                      <a:pt x="477" y="836"/>
                    </a:lnTo>
                    <a:lnTo>
                      <a:pt x="452" y="840"/>
                    </a:lnTo>
                    <a:lnTo>
                      <a:pt x="428" y="841"/>
                    </a:lnTo>
                    <a:lnTo>
                      <a:pt x="404" y="841"/>
                    </a:lnTo>
                    <a:lnTo>
                      <a:pt x="380" y="840"/>
                    </a:lnTo>
                    <a:lnTo>
                      <a:pt x="356" y="837"/>
                    </a:lnTo>
                    <a:lnTo>
                      <a:pt x="333" y="832"/>
                    </a:lnTo>
                    <a:lnTo>
                      <a:pt x="310" y="826"/>
                    </a:lnTo>
                    <a:lnTo>
                      <a:pt x="288" y="818"/>
                    </a:lnTo>
                    <a:lnTo>
                      <a:pt x="265" y="809"/>
                    </a:lnTo>
                    <a:lnTo>
                      <a:pt x="243" y="798"/>
                    </a:lnTo>
                    <a:lnTo>
                      <a:pt x="222" y="786"/>
                    </a:lnTo>
                    <a:lnTo>
                      <a:pt x="202" y="772"/>
                    </a:lnTo>
                    <a:lnTo>
                      <a:pt x="202" y="772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28" name="Freeform 68"/>
              <p:cNvSpPr>
                <a:spLocks noChangeAspect="1"/>
              </p:cNvSpPr>
              <p:nvPr/>
            </p:nvSpPr>
            <p:spPr bwMode="auto">
              <a:xfrm>
                <a:off x="1189" y="1332"/>
                <a:ext cx="831" cy="809"/>
              </a:xfrm>
              <a:custGeom>
                <a:avLst/>
                <a:gdLst>
                  <a:gd name="T0" fmla="*/ 760 w 831"/>
                  <a:gd name="T1" fmla="*/ 596 h 809"/>
                  <a:gd name="T2" fmla="*/ 783 w 831"/>
                  <a:gd name="T3" fmla="*/ 558 h 809"/>
                  <a:gd name="T4" fmla="*/ 801 w 831"/>
                  <a:gd name="T5" fmla="*/ 518 h 809"/>
                  <a:gd name="T6" fmla="*/ 815 w 831"/>
                  <a:gd name="T7" fmla="*/ 478 h 809"/>
                  <a:gd name="T8" fmla="*/ 825 w 831"/>
                  <a:gd name="T9" fmla="*/ 438 h 809"/>
                  <a:gd name="T10" fmla="*/ 830 w 831"/>
                  <a:gd name="T11" fmla="*/ 397 h 809"/>
                  <a:gd name="T12" fmla="*/ 830 w 831"/>
                  <a:gd name="T13" fmla="*/ 357 h 809"/>
                  <a:gd name="T14" fmla="*/ 826 w 831"/>
                  <a:gd name="T15" fmla="*/ 318 h 809"/>
                  <a:gd name="T16" fmla="*/ 818 w 831"/>
                  <a:gd name="T17" fmla="*/ 279 h 809"/>
                  <a:gd name="T18" fmla="*/ 805 w 831"/>
                  <a:gd name="T19" fmla="*/ 241 h 809"/>
                  <a:gd name="T20" fmla="*/ 787 w 831"/>
                  <a:gd name="T21" fmla="*/ 205 h 809"/>
                  <a:gd name="T22" fmla="*/ 765 w 831"/>
                  <a:gd name="T23" fmla="*/ 170 h 809"/>
                  <a:gd name="T24" fmla="*/ 739 w 831"/>
                  <a:gd name="T25" fmla="*/ 137 h 809"/>
                  <a:gd name="T26" fmla="*/ 708 w 831"/>
                  <a:gd name="T27" fmla="*/ 106 h 809"/>
                  <a:gd name="T28" fmla="*/ 672 w 831"/>
                  <a:gd name="T29" fmla="*/ 78 h 809"/>
                  <a:gd name="T30" fmla="*/ 654 w 831"/>
                  <a:gd name="T31" fmla="*/ 66 h 809"/>
                  <a:gd name="T32" fmla="*/ 617 w 831"/>
                  <a:gd name="T33" fmla="*/ 45 h 809"/>
                  <a:gd name="T34" fmla="*/ 578 w 831"/>
                  <a:gd name="T35" fmla="*/ 29 h 809"/>
                  <a:gd name="T36" fmla="*/ 539 w 831"/>
                  <a:gd name="T37" fmla="*/ 16 h 809"/>
                  <a:gd name="T38" fmla="*/ 497 w 831"/>
                  <a:gd name="T39" fmla="*/ 7 h 809"/>
                  <a:gd name="T40" fmla="*/ 455 w 831"/>
                  <a:gd name="T41" fmla="*/ 2 h 809"/>
                  <a:gd name="T42" fmla="*/ 412 w 831"/>
                  <a:gd name="T43" fmla="*/ 0 h 809"/>
                  <a:gd name="T44" fmla="*/ 370 w 831"/>
                  <a:gd name="T45" fmla="*/ 3 h 809"/>
                  <a:gd name="T46" fmla="*/ 328 w 831"/>
                  <a:gd name="T47" fmla="*/ 9 h 809"/>
                  <a:gd name="T48" fmla="*/ 287 w 831"/>
                  <a:gd name="T49" fmla="*/ 19 h 809"/>
                  <a:gd name="T50" fmla="*/ 247 w 831"/>
                  <a:gd name="T51" fmla="*/ 32 h 809"/>
                  <a:gd name="T52" fmla="*/ 208 w 831"/>
                  <a:gd name="T53" fmla="*/ 49 h 809"/>
                  <a:gd name="T54" fmla="*/ 172 w 831"/>
                  <a:gd name="T55" fmla="*/ 70 h 809"/>
                  <a:gd name="T56" fmla="*/ 138 w 831"/>
                  <a:gd name="T57" fmla="*/ 94 h 809"/>
                  <a:gd name="T58" fmla="*/ 106 w 831"/>
                  <a:gd name="T59" fmla="*/ 122 h 809"/>
                  <a:gd name="T60" fmla="*/ 78 w 831"/>
                  <a:gd name="T61" fmla="*/ 153 h 809"/>
                  <a:gd name="T62" fmla="*/ 66 w 831"/>
                  <a:gd name="T63" fmla="*/ 170 h 809"/>
                  <a:gd name="T64" fmla="*/ 43 w 831"/>
                  <a:gd name="T65" fmla="*/ 206 h 809"/>
                  <a:gd name="T66" fmla="*/ 25 w 831"/>
                  <a:gd name="T67" fmla="*/ 244 h 809"/>
                  <a:gd name="T68" fmla="*/ 12 w 831"/>
                  <a:gd name="T69" fmla="*/ 284 h 809"/>
                  <a:gd name="T70" fmla="*/ 3 w 831"/>
                  <a:gd name="T71" fmla="*/ 323 h 809"/>
                  <a:gd name="T72" fmla="*/ 0 w 831"/>
                  <a:gd name="T73" fmla="*/ 364 h 809"/>
                  <a:gd name="T74" fmla="*/ 1 w 831"/>
                  <a:gd name="T75" fmla="*/ 405 h 809"/>
                  <a:gd name="T76" fmla="*/ 6 w 831"/>
                  <a:gd name="T77" fmla="*/ 446 h 809"/>
                  <a:gd name="T78" fmla="*/ 15 w 831"/>
                  <a:gd name="T79" fmla="*/ 486 h 809"/>
                  <a:gd name="T80" fmla="*/ 27 w 831"/>
                  <a:gd name="T81" fmla="*/ 526 h 809"/>
                  <a:gd name="T82" fmla="*/ 44 w 831"/>
                  <a:gd name="T83" fmla="*/ 564 h 809"/>
                  <a:gd name="T84" fmla="*/ 64 w 831"/>
                  <a:gd name="T85" fmla="*/ 601 h 809"/>
                  <a:gd name="T86" fmla="*/ 88 w 831"/>
                  <a:gd name="T87" fmla="*/ 637 h 809"/>
                  <a:gd name="T88" fmla="*/ 115 w 831"/>
                  <a:gd name="T89" fmla="*/ 670 h 809"/>
                  <a:gd name="T90" fmla="*/ 145 w 831"/>
                  <a:gd name="T91" fmla="*/ 701 h 809"/>
                  <a:gd name="T92" fmla="*/ 178 w 831"/>
                  <a:gd name="T93" fmla="*/ 730 h 809"/>
                  <a:gd name="T94" fmla="*/ 195 w 831"/>
                  <a:gd name="T95" fmla="*/ 743 h 809"/>
                  <a:gd name="T96" fmla="*/ 232 w 831"/>
                  <a:gd name="T97" fmla="*/ 767 h 809"/>
                  <a:gd name="T98" fmla="*/ 271 w 831"/>
                  <a:gd name="T99" fmla="*/ 785 h 809"/>
                  <a:gd name="T100" fmla="*/ 310 w 831"/>
                  <a:gd name="T101" fmla="*/ 798 h 809"/>
                  <a:gd name="T102" fmla="*/ 351 w 831"/>
                  <a:gd name="T103" fmla="*/ 806 h 809"/>
                  <a:gd name="T104" fmla="*/ 390 w 831"/>
                  <a:gd name="T105" fmla="*/ 809 h 809"/>
                  <a:gd name="T106" fmla="*/ 431 w 831"/>
                  <a:gd name="T107" fmla="*/ 808 h 809"/>
                  <a:gd name="T108" fmla="*/ 471 w 831"/>
                  <a:gd name="T109" fmla="*/ 802 h 809"/>
                  <a:gd name="T110" fmla="*/ 511 w 831"/>
                  <a:gd name="T111" fmla="*/ 792 h 809"/>
                  <a:gd name="T112" fmla="*/ 549 w 831"/>
                  <a:gd name="T113" fmla="*/ 778 h 809"/>
                  <a:gd name="T114" fmla="*/ 586 w 831"/>
                  <a:gd name="T115" fmla="*/ 760 h 809"/>
                  <a:gd name="T116" fmla="*/ 623 w 831"/>
                  <a:gd name="T117" fmla="*/ 738 h 809"/>
                  <a:gd name="T118" fmla="*/ 657 w 831"/>
                  <a:gd name="T119" fmla="*/ 712 h 809"/>
                  <a:gd name="T120" fmla="*/ 689 w 831"/>
                  <a:gd name="T121" fmla="*/ 683 h 809"/>
                  <a:gd name="T122" fmla="*/ 720 w 831"/>
                  <a:gd name="T123" fmla="*/ 651 h 809"/>
                  <a:gd name="T124" fmla="*/ 747 w 831"/>
                  <a:gd name="T125" fmla="*/ 615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1" h="809">
                    <a:moveTo>
                      <a:pt x="747" y="615"/>
                    </a:moveTo>
                    <a:lnTo>
                      <a:pt x="760" y="596"/>
                    </a:lnTo>
                    <a:lnTo>
                      <a:pt x="772" y="578"/>
                    </a:lnTo>
                    <a:lnTo>
                      <a:pt x="783" y="558"/>
                    </a:lnTo>
                    <a:lnTo>
                      <a:pt x="793" y="538"/>
                    </a:lnTo>
                    <a:lnTo>
                      <a:pt x="801" y="518"/>
                    </a:lnTo>
                    <a:lnTo>
                      <a:pt x="809" y="498"/>
                    </a:lnTo>
                    <a:lnTo>
                      <a:pt x="815" y="478"/>
                    </a:lnTo>
                    <a:lnTo>
                      <a:pt x="821" y="458"/>
                    </a:lnTo>
                    <a:lnTo>
                      <a:pt x="825" y="438"/>
                    </a:lnTo>
                    <a:lnTo>
                      <a:pt x="828" y="417"/>
                    </a:lnTo>
                    <a:lnTo>
                      <a:pt x="830" y="397"/>
                    </a:lnTo>
                    <a:lnTo>
                      <a:pt x="831" y="377"/>
                    </a:lnTo>
                    <a:lnTo>
                      <a:pt x="830" y="357"/>
                    </a:lnTo>
                    <a:lnTo>
                      <a:pt x="829" y="337"/>
                    </a:lnTo>
                    <a:lnTo>
                      <a:pt x="826" y="318"/>
                    </a:lnTo>
                    <a:lnTo>
                      <a:pt x="823" y="298"/>
                    </a:lnTo>
                    <a:lnTo>
                      <a:pt x="818" y="279"/>
                    </a:lnTo>
                    <a:lnTo>
                      <a:pt x="812" y="260"/>
                    </a:lnTo>
                    <a:lnTo>
                      <a:pt x="805" y="241"/>
                    </a:lnTo>
                    <a:lnTo>
                      <a:pt x="797" y="223"/>
                    </a:lnTo>
                    <a:lnTo>
                      <a:pt x="787" y="205"/>
                    </a:lnTo>
                    <a:lnTo>
                      <a:pt x="777" y="187"/>
                    </a:lnTo>
                    <a:lnTo>
                      <a:pt x="765" y="170"/>
                    </a:lnTo>
                    <a:lnTo>
                      <a:pt x="753" y="153"/>
                    </a:lnTo>
                    <a:lnTo>
                      <a:pt x="739" y="137"/>
                    </a:lnTo>
                    <a:lnTo>
                      <a:pt x="723" y="122"/>
                    </a:lnTo>
                    <a:lnTo>
                      <a:pt x="708" y="106"/>
                    </a:lnTo>
                    <a:lnTo>
                      <a:pt x="690" y="92"/>
                    </a:lnTo>
                    <a:lnTo>
                      <a:pt x="672" y="78"/>
                    </a:lnTo>
                    <a:lnTo>
                      <a:pt x="672" y="78"/>
                    </a:lnTo>
                    <a:lnTo>
                      <a:pt x="654" y="66"/>
                    </a:lnTo>
                    <a:lnTo>
                      <a:pt x="636" y="55"/>
                    </a:lnTo>
                    <a:lnTo>
                      <a:pt x="617" y="45"/>
                    </a:lnTo>
                    <a:lnTo>
                      <a:pt x="598" y="37"/>
                    </a:lnTo>
                    <a:lnTo>
                      <a:pt x="578" y="29"/>
                    </a:lnTo>
                    <a:lnTo>
                      <a:pt x="559" y="22"/>
                    </a:lnTo>
                    <a:lnTo>
                      <a:pt x="539" y="16"/>
                    </a:lnTo>
                    <a:lnTo>
                      <a:pt x="518" y="11"/>
                    </a:lnTo>
                    <a:lnTo>
                      <a:pt x="497" y="7"/>
                    </a:lnTo>
                    <a:lnTo>
                      <a:pt x="476" y="4"/>
                    </a:lnTo>
                    <a:lnTo>
                      <a:pt x="455" y="2"/>
                    </a:lnTo>
                    <a:lnTo>
                      <a:pt x="434" y="0"/>
                    </a:lnTo>
                    <a:lnTo>
                      <a:pt x="412" y="0"/>
                    </a:lnTo>
                    <a:lnTo>
                      <a:pt x="391" y="1"/>
                    </a:lnTo>
                    <a:lnTo>
                      <a:pt x="370" y="3"/>
                    </a:lnTo>
                    <a:lnTo>
                      <a:pt x="349" y="5"/>
                    </a:lnTo>
                    <a:lnTo>
                      <a:pt x="328" y="9"/>
                    </a:lnTo>
                    <a:lnTo>
                      <a:pt x="307" y="13"/>
                    </a:lnTo>
                    <a:lnTo>
                      <a:pt x="287" y="19"/>
                    </a:lnTo>
                    <a:lnTo>
                      <a:pt x="267" y="25"/>
                    </a:lnTo>
                    <a:lnTo>
                      <a:pt x="247" y="32"/>
                    </a:lnTo>
                    <a:lnTo>
                      <a:pt x="227" y="40"/>
                    </a:lnTo>
                    <a:lnTo>
                      <a:pt x="208" y="49"/>
                    </a:lnTo>
                    <a:lnTo>
                      <a:pt x="190" y="59"/>
                    </a:lnTo>
                    <a:lnTo>
                      <a:pt x="172" y="70"/>
                    </a:lnTo>
                    <a:lnTo>
                      <a:pt x="155" y="82"/>
                    </a:lnTo>
                    <a:lnTo>
                      <a:pt x="138" y="94"/>
                    </a:lnTo>
                    <a:lnTo>
                      <a:pt x="122" y="108"/>
                    </a:lnTo>
                    <a:lnTo>
                      <a:pt x="106" y="122"/>
                    </a:lnTo>
                    <a:lnTo>
                      <a:pt x="92" y="137"/>
                    </a:lnTo>
                    <a:lnTo>
                      <a:pt x="78" y="153"/>
                    </a:lnTo>
                    <a:lnTo>
                      <a:pt x="66" y="170"/>
                    </a:lnTo>
                    <a:lnTo>
                      <a:pt x="66" y="170"/>
                    </a:lnTo>
                    <a:lnTo>
                      <a:pt x="53" y="187"/>
                    </a:lnTo>
                    <a:lnTo>
                      <a:pt x="43" y="206"/>
                    </a:lnTo>
                    <a:lnTo>
                      <a:pt x="33" y="225"/>
                    </a:lnTo>
                    <a:lnTo>
                      <a:pt x="25" y="244"/>
                    </a:lnTo>
                    <a:lnTo>
                      <a:pt x="18" y="263"/>
                    </a:lnTo>
                    <a:lnTo>
                      <a:pt x="12" y="284"/>
                    </a:lnTo>
                    <a:lnTo>
                      <a:pt x="7" y="303"/>
                    </a:lnTo>
                    <a:lnTo>
                      <a:pt x="3" y="323"/>
                    </a:lnTo>
                    <a:lnTo>
                      <a:pt x="1" y="344"/>
                    </a:lnTo>
                    <a:lnTo>
                      <a:pt x="0" y="364"/>
                    </a:lnTo>
                    <a:lnTo>
                      <a:pt x="0" y="384"/>
                    </a:lnTo>
                    <a:lnTo>
                      <a:pt x="1" y="405"/>
                    </a:lnTo>
                    <a:lnTo>
                      <a:pt x="2" y="425"/>
                    </a:lnTo>
                    <a:lnTo>
                      <a:pt x="6" y="446"/>
                    </a:lnTo>
                    <a:lnTo>
                      <a:pt x="10" y="466"/>
                    </a:lnTo>
                    <a:lnTo>
                      <a:pt x="15" y="486"/>
                    </a:lnTo>
                    <a:lnTo>
                      <a:pt x="20" y="506"/>
                    </a:lnTo>
                    <a:lnTo>
                      <a:pt x="27" y="526"/>
                    </a:lnTo>
                    <a:lnTo>
                      <a:pt x="35" y="545"/>
                    </a:lnTo>
                    <a:lnTo>
                      <a:pt x="44" y="564"/>
                    </a:lnTo>
                    <a:lnTo>
                      <a:pt x="54" y="584"/>
                    </a:lnTo>
                    <a:lnTo>
                      <a:pt x="64" y="601"/>
                    </a:lnTo>
                    <a:lnTo>
                      <a:pt x="76" y="619"/>
                    </a:lnTo>
                    <a:lnTo>
                      <a:pt x="88" y="637"/>
                    </a:lnTo>
                    <a:lnTo>
                      <a:pt x="101" y="654"/>
                    </a:lnTo>
                    <a:lnTo>
                      <a:pt x="115" y="670"/>
                    </a:lnTo>
                    <a:lnTo>
                      <a:pt x="129" y="686"/>
                    </a:lnTo>
                    <a:lnTo>
                      <a:pt x="145" y="701"/>
                    </a:lnTo>
                    <a:lnTo>
                      <a:pt x="161" y="716"/>
                    </a:lnTo>
                    <a:lnTo>
                      <a:pt x="178" y="730"/>
                    </a:lnTo>
                    <a:lnTo>
                      <a:pt x="195" y="743"/>
                    </a:lnTo>
                    <a:lnTo>
                      <a:pt x="195" y="743"/>
                    </a:lnTo>
                    <a:lnTo>
                      <a:pt x="214" y="756"/>
                    </a:lnTo>
                    <a:lnTo>
                      <a:pt x="232" y="767"/>
                    </a:lnTo>
                    <a:lnTo>
                      <a:pt x="251" y="776"/>
                    </a:lnTo>
                    <a:lnTo>
                      <a:pt x="271" y="785"/>
                    </a:lnTo>
                    <a:lnTo>
                      <a:pt x="291" y="792"/>
                    </a:lnTo>
                    <a:lnTo>
                      <a:pt x="310" y="798"/>
                    </a:lnTo>
                    <a:lnTo>
                      <a:pt x="330" y="803"/>
                    </a:lnTo>
                    <a:lnTo>
                      <a:pt x="351" y="806"/>
                    </a:lnTo>
                    <a:lnTo>
                      <a:pt x="370" y="808"/>
                    </a:lnTo>
                    <a:lnTo>
                      <a:pt x="390" y="809"/>
                    </a:lnTo>
                    <a:lnTo>
                      <a:pt x="411" y="809"/>
                    </a:lnTo>
                    <a:lnTo>
                      <a:pt x="431" y="808"/>
                    </a:lnTo>
                    <a:lnTo>
                      <a:pt x="451" y="806"/>
                    </a:lnTo>
                    <a:lnTo>
                      <a:pt x="471" y="802"/>
                    </a:lnTo>
                    <a:lnTo>
                      <a:pt x="491" y="798"/>
                    </a:lnTo>
                    <a:lnTo>
                      <a:pt x="511" y="792"/>
                    </a:lnTo>
                    <a:lnTo>
                      <a:pt x="530" y="785"/>
                    </a:lnTo>
                    <a:lnTo>
                      <a:pt x="549" y="778"/>
                    </a:lnTo>
                    <a:lnTo>
                      <a:pt x="568" y="769"/>
                    </a:lnTo>
                    <a:lnTo>
                      <a:pt x="586" y="760"/>
                    </a:lnTo>
                    <a:lnTo>
                      <a:pt x="604" y="749"/>
                    </a:lnTo>
                    <a:lnTo>
                      <a:pt x="623" y="738"/>
                    </a:lnTo>
                    <a:lnTo>
                      <a:pt x="640" y="725"/>
                    </a:lnTo>
                    <a:lnTo>
                      <a:pt x="657" y="712"/>
                    </a:lnTo>
                    <a:lnTo>
                      <a:pt x="674" y="698"/>
                    </a:lnTo>
                    <a:lnTo>
                      <a:pt x="689" y="683"/>
                    </a:lnTo>
                    <a:lnTo>
                      <a:pt x="705" y="667"/>
                    </a:lnTo>
                    <a:lnTo>
                      <a:pt x="720" y="651"/>
                    </a:lnTo>
                    <a:lnTo>
                      <a:pt x="734" y="633"/>
                    </a:lnTo>
                    <a:lnTo>
                      <a:pt x="747" y="615"/>
                    </a:lnTo>
                    <a:lnTo>
                      <a:pt x="747" y="615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429" name="Group 69"/>
            <p:cNvGrpSpPr>
              <a:grpSpLocks noChangeAspect="1"/>
            </p:cNvGrpSpPr>
            <p:nvPr/>
          </p:nvGrpSpPr>
          <p:grpSpPr bwMode="auto">
            <a:xfrm>
              <a:off x="1275" y="1522"/>
              <a:ext cx="528" cy="499"/>
              <a:chOff x="1275" y="1522"/>
              <a:chExt cx="528" cy="499"/>
            </a:xfrm>
          </p:grpSpPr>
          <p:sp>
            <p:nvSpPr>
              <p:cNvPr id="271430" name="Freeform 70"/>
              <p:cNvSpPr>
                <a:spLocks noChangeAspect="1"/>
              </p:cNvSpPr>
              <p:nvPr/>
            </p:nvSpPr>
            <p:spPr bwMode="auto">
              <a:xfrm>
                <a:off x="1293" y="1535"/>
                <a:ext cx="491" cy="469"/>
              </a:xfrm>
              <a:custGeom>
                <a:avLst/>
                <a:gdLst>
                  <a:gd name="T0" fmla="*/ 438 w 491"/>
                  <a:gd name="T1" fmla="*/ 392 h 469"/>
                  <a:gd name="T2" fmla="*/ 468 w 491"/>
                  <a:gd name="T3" fmla="*/ 349 h 469"/>
                  <a:gd name="T4" fmla="*/ 486 w 491"/>
                  <a:gd name="T5" fmla="*/ 297 h 469"/>
                  <a:gd name="T6" fmla="*/ 491 w 491"/>
                  <a:gd name="T7" fmla="*/ 241 h 469"/>
                  <a:gd name="T8" fmla="*/ 490 w 491"/>
                  <a:gd name="T9" fmla="*/ 219 h 469"/>
                  <a:gd name="T10" fmla="*/ 482 w 491"/>
                  <a:gd name="T11" fmla="*/ 175 h 469"/>
                  <a:gd name="T12" fmla="*/ 466 w 491"/>
                  <a:gd name="T13" fmla="*/ 135 h 469"/>
                  <a:gd name="T14" fmla="*/ 443 w 491"/>
                  <a:gd name="T15" fmla="*/ 98 h 469"/>
                  <a:gd name="T16" fmla="*/ 413 w 491"/>
                  <a:gd name="T17" fmla="*/ 65 h 469"/>
                  <a:gd name="T18" fmla="*/ 379 w 491"/>
                  <a:gd name="T19" fmla="*/ 38 h 469"/>
                  <a:gd name="T20" fmla="*/ 341 w 491"/>
                  <a:gd name="T21" fmla="*/ 17 h 469"/>
                  <a:gd name="T22" fmla="*/ 298 w 491"/>
                  <a:gd name="T23" fmla="*/ 5 h 469"/>
                  <a:gd name="T24" fmla="*/ 253 w 491"/>
                  <a:gd name="T25" fmla="*/ 0 h 469"/>
                  <a:gd name="T26" fmla="*/ 231 w 491"/>
                  <a:gd name="T27" fmla="*/ 1 h 469"/>
                  <a:gd name="T28" fmla="*/ 188 w 491"/>
                  <a:gd name="T29" fmla="*/ 9 h 469"/>
                  <a:gd name="T30" fmla="*/ 148 w 491"/>
                  <a:gd name="T31" fmla="*/ 24 h 469"/>
                  <a:gd name="T32" fmla="*/ 111 w 491"/>
                  <a:gd name="T33" fmla="*/ 45 h 469"/>
                  <a:gd name="T34" fmla="*/ 77 w 491"/>
                  <a:gd name="T35" fmla="*/ 72 h 469"/>
                  <a:gd name="T36" fmla="*/ 49 w 491"/>
                  <a:gd name="T37" fmla="*/ 103 h 469"/>
                  <a:gd name="T38" fmla="*/ 26 w 491"/>
                  <a:gd name="T39" fmla="*/ 139 h 469"/>
                  <a:gd name="T40" fmla="*/ 10 w 491"/>
                  <a:gd name="T41" fmla="*/ 177 h 469"/>
                  <a:gd name="T42" fmla="*/ 1 w 491"/>
                  <a:gd name="T43" fmla="*/ 218 h 469"/>
                  <a:gd name="T44" fmla="*/ 0 w 491"/>
                  <a:gd name="T45" fmla="*/ 239 h 469"/>
                  <a:gd name="T46" fmla="*/ 5 w 491"/>
                  <a:gd name="T47" fmla="*/ 283 h 469"/>
                  <a:gd name="T48" fmla="*/ 17 w 491"/>
                  <a:gd name="T49" fmla="*/ 324 h 469"/>
                  <a:gd name="T50" fmla="*/ 36 w 491"/>
                  <a:gd name="T51" fmla="*/ 361 h 469"/>
                  <a:gd name="T52" fmla="*/ 62 w 491"/>
                  <a:gd name="T53" fmla="*/ 394 h 469"/>
                  <a:gd name="T54" fmla="*/ 94 w 491"/>
                  <a:gd name="T55" fmla="*/ 422 h 469"/>
                  <a:gd name="T56" fmla="*/ 131 w 491"/>
                  <a:gd name="T57" fmla="*/ 444 h 469"/>
                  <a:gd name="T58" fmla="*/ 171 w 491"/>
                  <a:gd name="T59" fmla="*/ 460 h 469"/>
                  <a:gd name="T60" fmla="*/ 215 w 491"/>
                  <a:gd name="T61" fmla="*/ 468 h 469"/>
                  <a:gd name="T62" fmla="*/ 238 w 491"/>
                  <a:gd name="T63" fmla="*/ 469 h 469"/>
                  <a:gd name="T64" fmla="*/ 301 w 491"/>
                  <a:gd name="T65" fmla="*/ 463 h 469"/>
                  <a:gd name="T66" fmla="*/ 355 w 491"/>
                  <a:gd name="T67" fmla="*/ 449 h 469"/>
                  <a:gd name="T68" fmla="*/ 400 w 491"/>
                  <a:gd name="T69" fmla="*/ 426 h 469"/>
                  <a:gd name="T70" fmla="*/ 419 w 491"/>
                  <a:gd name="T71" fmla="*/ 41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1" h="469">
                    <a:moveTo>
                      <a:pt x="419" y="411"/>
                    </a:moveTo>
                    <a:lnTo>
                      <a:pt x="438" y="392"/>
                    </a:lnTo>
                    <a:lnTo>
                      <a:pt x="455" y="372"/>
                    </a:lnTo>
                    <a:lnTo>
                      <a:pt x="468" y="349"/>
                    </a:lnTo>
                    <a:lnTo>
                      <a:pt x="478" y="324"/>
                    </a:lnTo>
                    <a:lnTo>
                      <a:pt x="486" y="297"/>
                    </a:lnTo>
                    <a:lnTo>
                      <a:pt x="490" y="270"/>
                    </a:lnTo>
                    <a:lnTo>
                      <a:pt x="491" y="241"/>
                    </a:lnTo>
                    <a:lnTo>
                      <a:pt x="491" y="241"/>
                    </a:lnTo>
                    <a:lnTo>
                      <a:pt x="490" y="219"/>
                    </a:lnTo>
                    <a:lnTo>
                      <a:pt x="487" y="197"/>
                    </a:lnTo>
                    <a:lnTo>
                      <a:pt x="482" y="175"/>
                    </a:lnTo>
                    <a:lnTo>
                      <a:pt x="475" y="154"/>
                    </a:lnTo>
                    <a:lnTo>
                      <a:pt x="466" y="135"/>
                    </a:lnTo>
                    <a:lnTo>
                      <a:pt x="455" y="116"/>
                    </a:lnTo>
                    <a:lnTo>
                      <a:pt x="443" y="98"/>
                    </a:lnTo>
                    <a:lnTo>
                      <a:pt x="429" y="81"/>
                    </a:lnTo>
                    <a:lnTo>
                      <a:pt x="413" y="65"/>
                    </a:lnTo>
                    <a:lnTo>
                      <a:pt x="397" y="51"/>
                    </a:lnTo>
                    <a:lnTo>
                      <a:pt x="379" y="38"/>
                    </a:lnTo>
                    <a:lnTo>
                      <a:pt x="360" y="27"/>
                    </a:lnTo>
                    <a:lnTo>
                      <a:pt x="341" y="17"/>
                    </a:lnTo>
                    <a:lnTo>
                      <a:pt x="319" y="10"/>
                    </a:lnTo>
                    <a:lnTo>
                      <a:pt x="298" y="5"/>
                    </a:lnTo>
                    <a:lnTo>
                      <a:pt x="276" y="1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31" y="1"/>
                    </a:lnTo>
                    <a:lnTo>
                      <a:pt x="209" y="4"/>
                    </a:lnTo>
                    <a:lnTo>
                      <a:pt x="188" y="9"/>
                    </a:lnTo>
                    <a:lnTo>
                      <a:pt x="168" y="16"/>
                    </a:lnTo>
                    <a:lnTo>
                      <a:pt x="148" y="24"/>
                    </a:lnTo>
                    <a:lnTo>
                      <a:pt x="129" y="34"/>
                    </a:lnTo>
                    <a:lnTo>
                      <a:pt x="111" y="45"/>
                    </a:lnTo>
                    <a:lnTo>
                      <a:pt x="93" y="58"/>
                    </a:lnTo>
                    <a:lnTo>
                      <a:pt x="77" y="72"/>
                    </a:lnTo>
                    <a:lnTo>
                      <a:pt x="62" y="87"/>
                    </a:lnTo>
                    <a:lnTo>
                      <a:pt x="49" y="103"/>
                    </a:lnTo>
                    <a:lnTo>
                      <a:pt x="36" y="121"/>
                    </a:lnTo>
                    <a:lnTo>
                      <a:pt x="26" y="139"/>
                    </a:lnTo>
                    <a:lnTo>
                      <a:pt x="17" y="158"/>
                    </a:lnTo>
                    <a:lnTo>
                      <a:pt x="10" y="177"/>
                    </a:lnTo>
                    <a:lnTo>
                      <a:pt x="5" y="197"/>
                    </a:lnTo>
                    <a:lnTo>
                      <a:pt x="1" y="218"/>
                    </a:lnTo>
                    <a:lnTo>
                      <a:pt x="0" y="239"/>
                    </a:lnTo>
                    <a:lnTo>
                      <a:pt x="0" y="239"/>
                    </a:lnTo>
                    <a:lnTo>
                      <a:pt x="1" y="262"/>
                    </a:lnTo>
                    <a:lnTo>
                      <a:pt x="5" y="283"/>
                    </a:lnTo>
                    <a:lnTo>
                      <a:pt x="10" y="304"/>
                    </a:lnTo>
                    <a:lnTo>
                      <a:pt x="17" y="324"/>
                    </a:lnTo>
                    <a:lnTo>
                      <a:pt x="26" y="343"/>
                    </a:lnTo>
                    <a:lnTo>
                      <a:pt x="36" y="361"/>
                    </a:lnTo>
                    <a:lnTo>
                      <a:pt x="49" y="378"/>
                    </a:lnTo>
                    <a:lnTo>
                      <a:pt x="62" y="394"/>
                    </a:lnTo>
                    <a:lnTo>
                      <a:pt x="78" y="409"/>
                    </a:lnTo>
                    <a:lnTo>
                      <a:pt x="94" y="422"/>
                    </a:lnTo>
                    <a:lnTo>
                      <a:pt x="112" y="434"/>
                    </a:lnTo>
                    <a:lnTo>
                      <a:pt x="131" y="444"/>
                    </a:lnTo>
                    <a:lnTo>
                      <a:pt x="151" y="453"/>
                    </a:lnTo>
                    <a:lnTo>
                      <a:pt x="171" y="460"/>
                    </a:lnTo>
                    <a:lnTo>
                      <a:pt x="193" y="465"/>
                    </a:lnTo>
                    <a:lnTo>
                      <a:pt x="215" y="468"/>
                    </a:lnTo>
                    <a:lnTo>
                      <a:pt x="238" y="469"/>
                    </a:lnTo>
                    <a:lnTo>
                      <a:pt x="238" y="469"/>
                    </a:lnTo>
                    <a:lnTo>
                      <a:pt x="271" y="468"/>
                    </a:lnTo>
                    <a:lnTo>
                      <a:pt x="301" y="463"/>
                    </a:lnTo>
                    <a:lnTo>
                      <a:pt x="329" y="458"/>
                    </a:lnTo>
                    <a:lnTo>
                      <a:pt x="355" y="449"/>
                    </a:lnTo>
                    <a:lnTo>
                      <a:pt x="378" y="438"/>
                    </a:lnTo>
                    <a:lnTo>
                      <a:pt x="400" y="426"/>
                    </a:lnTo>
                    <a:lnTo>
                      <a:pt x="419" y="411"/>
                    </a:lnTo>
                    <a:lnTo>
                      <a:pt x="419" y="411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31" name="Freeform 71"/>
              <p:cNvSpPr>
                <a:spLocks noChangeAspect="1"/>
              </p:cNvSpPr>
              <p:nvPr/>
            </p:nvSpPr>
            <p:spPr bwMode="auto">
              <a:xfrm>
                <a:off x="1275" y="1648"/>
                <a:ext cx="66" cy="193"/>
              </a:xfrm>
              <a:custGeom>
                <a:avLst/>
                <a:gdLst>
                  <a:gd name="T0" fmla="*/ 33 w 66"/>
                  <a:gd name="T1" fmla="*/ 9 h 193"/>
                  <a:gd name="T2" fmla="*/ 19 w 66"/>
                  <a:gd name="T3" fmla="*/ 37 h 193"/>
                  <a:gd name="T4" fmla="*/ 9 w 66"/>
                  <a:gd name="T5" fmla="*/ 66 h 193"/>
                  <a:gd name="T6" fmla="*/ 2 w 66"/>
                  <a:gd name="T7" fmla="*/ 96 h 193"/>
                  <a:gd name="T8" fmla="*/ 0 w 66"/>
                  <a:gd name="T9" fmla="*/ 126 h 193"/>
                  <a:gd name="T10" fmla="*/ 0 w 66"/>
                  <a:gd name="T11" fmla="*/ 126 h 193"/>
                  <a:gd name="T12" fmla="*/ 1 w 66"/>
                  <a:gd name="T13" fmla="*/ 144 h 193"/>
                  <a:gd name="T14" fmla="*/ 3 w 66"/>
                  <a:gd name="T15" fmla="*/ 162 h 193"/>
                  <a:gd name="T16" fmla="*/ 6 w 66"/>
                  <a:gd name="T17" fmla="*/ 179 h 193"/>
                  <a:gd name="T18" fmla="*/ 6 w 66"/>
                  <a:gd name="T19" fmla="*/ 179 h 193"/>
                  <a:gd name="T20" fmla="*/ 10 w 66"/>
                  <a:gd name="T21" fmla="*/ 187 h 193"/>
                  <a:gd name="T22" fmla="*/ 12 w 66"/>
                  <a:gd name="T23" fmla="*/ 188 h 193"/>
                  <a:gd name="T24" fmla="*/ 6 w 66"/>
                  <a:gd name="T25" fmla="*/ 179 h 193"/>
                  <a:gd name="T26" fmla="*/ 6 w 66"/>
                  <a:gd name="T27" fmla="*/ 179 h 193"/>
                  <a:gd name="T28" fmla="*/ 10 w 66"/>
                  <a:gd name="T29" fmla="*/ 187 h 193"/>
                  <a:gd name="T30" fmla="*/ 18 w 66"/>
                  <a:gd name="T31" fmla="*/ 192 h 193"/>
                  <a:gd name="T32" fmla="*/ 27 w 66"/>
                  <a:gd name="T33" fmla="*/ 193 h 193"/>
                  <a:gd name="T34" fmla="*/ 27 w 66"/>
                  <a:gd name="T35" fmla="*/ 193 h 193"/>
                  <a:gd name="T36" fmla="*/ 36 w 66"/>
                  <a:gd name="T37" fmla="*/ 188 h 193"/>
                  <a:gd name="T38" fmla="*/ 41 w 66"/>
                  <a:gd name="T39" fmla="*/ 180 h 193"/>
                  <a:gd name="T40" fmla="*/ 41 w 66"/>
                  <a:gd name="T41" fmla="*/ 171 h 193"/>
                  <a:gd name="T42" fmla="*/ 41 w 66"/>
                  <a:gd name="T43" fmla="*/ 171 h 193"/>
                  <a:gd name="T44" fmla="*/ 41 w 66"/>
                  <a:gd name="T45" fmla="*/ 171 h 193"/>
                  <a:gd name="T46" fmla="*/ 41 w 66"/>
                  <a:gd name="T47" fmla="*/ 171 h 193"/>
                  <a:gd name="T48" fmla="*/ 41 w 66"/>
                  <a:gd name="T49" fmla="*/ 171 h 193"/>
                  <a:gd name="T50" fmla="*/ 41 w 66"/>
                  <a:gd name="T51" fmla="*/ 171 h 193"/>
                  <a:gd name="T52" fmla="*/ 38 w 66"/>
                  <a:gd name="T53" fmla="*/ 157 h 193"/>
                  <a:gd name="T54" fmla="*/ 36 w 66"/>
                  <a:gd name="T55" fmla="*/ 142 h 193"/>
                  <a:gd name="T56" fmla="*/ 36 w 66"/>
                  <a:gd name="T57" fmla="*/ 126 h 193"/>
                  <a:gd name="T58" fmla="*/ 36 w 66"/>
                  <a:gd name="T59" fmla="*/ 126 h 193"/>
                  <a:gd name="T60" fmla="*/ 39 w 66"/>
                  <a:gd name="T61" fmla="*/ 92 h 193"/>
                  <a:gd name="T62" fmla="*/ 49 w 66"/>
                  <a:gd name="T63" fmla="*/ 59 h 193"/>
                  <a:gd name="T64" fmla="*/ 64 w 66"/>
                  <a:gd name="T65" fmla="*/ 26 h 193"/>
                  <a:gd name="T66" fmla="*/ 64 w 66"/>
                  <a:gd name="T67" fmla="*/ 26 h 193"/>
                  <a:gd name="T68" fmla="*/ 64 w 66"/>
                  <a:gd name="T69" fmla="*/ 26 h 193"/>
                  <a:gd name="T70" fmla="*/ 64 w 66"/>
                  <a:gd name="T71" fmla="*/ 26 h 193"/>
                  <a:gd name="T72" fmla="*/ 64 w 66"/>
                  <a:gd name="T73" fmla="*/ 26 h 193"/>
                  <a:gd name="T74" fmla="*/ 64 w 66"/>
                  <a:gd name="T75" fmla="*/ 26 h 193"/>
                  <a:gd name="T76" fmla="*/ 66 w 66"/>
                  <a:gd name="T77" fmla="*/ 17 h 193"/>
                  <a:gd name="T78" fmla="*/ 64 w 66"/>
                  <a:gd name="T79" fmla="*/ 9 h 193"/>
                  <a:gd name="T80" fmla="*/ 57 w 66"/>
                  <a:gd name="T81" fmla="*/ 2 h 193"/>
                  <a:gd name="T82" fmla="*/ 57 w 66"/>
                  <a:gd name="T83" fmla="*/ 2 h 193"/>
                  <a:gd name="T84" fmla="*/ 48 w 66"/>
                  <a:gd name="T85" fmla="*/ 0 h 193"/>
                  <a:gd name="T86" fmla="*/ 40 w 66"/>
                  <a:gd name="T87" fmla="*/ 2 h 193"/>
                  <a:gd name="T88" fmla="*/ 33 w 66"/>
                  <a:gd name="T89" fmla="*/ 9 h 193"/>
                  <a:gd name="T90" fmla="*/ 33 w 66"/>
                  <a:gd name="T91" fmla="*/ 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" h="193">
                    <a:moveTo>
                      <a:pt x="33" y="9"/>
                    </a:moveTo>
                    <a:lnTo>
                      <a:pt x="19" y="37"/>
                    </a:lnTo>
                    <a:lnTo>
                      <a:pt x="9" y="66"/>
                    </a:lnTo>
                    <a:lnTo>
                      <a:pt x="2" y="96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1" y="144"/>
                    </a:lnTo>
                    <a:lnTo>
                      <a:pt x="3" y="162"/>
                    </a:lnTo>
                    <a:lnTo>
                      <a:pt x="6" y="179"/>
                    </a:lnTo>
                    <a:lnTo>
                      <a:pt x="6" y="179"/>
                    </a:lnTo>
                    <a:lnTo>
                      <a:pt x="10" y="187"/>
                    </a:lnTo>
                    <a:lnTo>
                      <a:pt x="12" y="188"/>
                    </a:lnTo>
                    <a:lnTo>
                      <a:pt x="6" y="179"/>
                    </a:lnTo>
                    <a:lnTo>
                      <a:pt x="6" y="179"/>
                    </a:lnTo>
                    <a:lnTo>
                      <a:pt x="10" y="187"/>
                    </a:lnTo>
                    <a:lnTo>
                      <a:pt x="18" y="192"/>
                    </a:lnTo>
                    <a:lnTo>
                      <a:pt x="27" y="193"/>
                    </a:lnTo>
                    <a:lnTo>
                      <a:pt x="27" y="193"/>
                    </a:lnTo>
                    <a:lnTo>
                      <a:pt x="36" y="188"/>
                    </a:lnTo>
                    <a:lnTo>
                      <a:pt x="41" y="180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41" y="171"/>
                    </a:lnTo>
                    <a:lnTo>
                      <a:pt x="38" y="157"/>
                    </a:lnTo>
                    <a:lnTo>
                      <a:pt x="36" y="142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9" y="92"/>
                    </a:lnTo>
                    <a:lnTo>
                      <a:pt x="49" y="59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6" y="17"/>
                    </a:lnTo>
                    <a:lnTo>
                      <a:pt x="64" y="9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8" y="0"/>
                    </a:lnTo>
                    <a:lnTo>
                      <a:pt x="40" y="2"/>
                    </a:lnTo>
                    <a:lnTo>
                      <a:pt x="33" y="9"/>
                    </a:lnTo>
                    <a:lnTo>
                      <a:pt x="33" y="9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32" name="Freeform 72"/>
              <p:cNvSpPr>
                <a:spLocks noChangeAspect="1"/>
              </p:cNvSpPr>
              <p:nvPr/>
            </p:nvSpPr>
            <p:spPr bwMode="auto">
              <a:xfrm>
                <a:off x="1316" y="1885"/>
                <a:ext cx="140" cy="119"/>
              </a:xfrm>
              <a:custGeom>
                <a:avLst/>
                <a:gdLst>
                  <a:gd name="T0" fmla="*/ 3 w 140"/>
                  <a:gd name="T1" fmla="*/ 28 h 119"/>
                  <a:gd name="T2" fmla="*/ 21 w 140"/>
                  <a:gd name="T3" fmla="*/ 51 h 119"/>
                  <a:gd name="T4" fmla="*/ 42 w 140"/>
                  <a:gd name="T5" fmla="*/ 71 h 119"/>
                  <a:gd name="T6" fmla="*/ 64 w 140"/>
                  <a:gd name="T7" fmla="*/ 89 h 119"/>
                  <a:gd name="T8" fmla="*/ 89 w 140"/>
                  <a:gd name="T9" fmla="*/ 105 h 119"/>
                  <a:gd name="T10" fmla="*/ 116 w 140"/>
                  <a:gd name="T11" fmla="*/ 118 h 119"/>
                  <a:gd name="T12" fmla="*/ 116 w 140"/>
                  <a:gd name="T13" fmla="*/ 118 h 119"/>
                  <a:gd name="T14" fmla="*/ 124 w 140"/>
                  <a:gd name="T15" fmla="*/ 119 h 119"/>
                  <a:gd name="T16" fmla="*/ 126 w 140"/>
                  <a:gd name="T17" fmla="*/ 118 h 119"/>
                  <a:gd name="T18" fmla="*/ 116 w 140"/>
                  <a:gd name="T19" fmla="*/ 118 h 119"/>
                  <a:gd name="T20" fmla="*/ 116 w 140"/>
                  <a:gd name="T21" fmla="*/ 118 h 119"/>
                  <a:gd name="T22" fmla="*/ 125 w 140"/>
                  <a:gd name="T23" fmla="*/ 119 h 119"/>
                  <a:gd name="T24" fmla="*/ 133 w 140"/>
                  <a:gd name="T25" fmla="*/ 115 h 119"/>
                  <a:gd name="T26" fmla="*/ 139 w 140"/>
                  <a:gd name="T27" fmla="*/ 108 h 119"/>
                  <a:gd name="T28" fmla="*/ 139 w 140"/>
                  <a:gd name="T29" fmla="*/ 108 h 119"/>
                  <a:gd name="T30" fmla="*/ 140 w 140"/>
                  <a:gd name="T31" fmla="*/ 99 h 119"/>
                  <a:gd name="T32" fmla="*/ 137 w 140"/>
                  <a:gd name="T33" fmla="*/ 90 h 119"/>
                  <a:gd name="T34" fmla="*/ 129 w 140"/>
                  <a:gd name="T35" fmla="*/ 84 h 119"/>
                  <a:gd name="T36" fmla="*/ 129 w 140"/>
                  <a:gd name="T37" fmla="*/ 84 h 119"/>
                  <a:gd name="T38" fmla="*/ 129 w 140"/>
                  <a:gd name="T39" fmla="*/ 84 h 119"/>
                  <a:gd name="T40" fmla="*/ 129 w 140"/>
                  <a:gd name="T41" fmla="*/ 84 h 119"/>
                  <a:gd name="T42" fmla="*/ 129 w 140"/>
                  <a:gd name="T43" fmla="*/ 84 h 119"/>
                  <a:gd name="T44" fmla="*/ 129 w 140"/>
                  <a:gd name="T45" fmla="*/ 84 h 119"/>
                  <a:gd name="T46" fmla="*/ 101 w 140"/>
                  <a:gd name="T47" fmla="*/ 70 h 119"/>
                  <a:gd name="T48" fmla="*/ 75 w 140"/>
                  <a:gd name="T49" fmla="*/ 53 h 119"/>
                  <a:gd name="T50" fmla="*/ 52 w 140"/>
                  <a:gd name="T51" fmla="*/ 32 h 119"/>
                  <a:gd name="T52" fmla="*/ 33 w 140"/>
                  <a:gd name="T53" fmla="*/ 8 h 119"/>
                  <a:gd name="T54" fmla="*/ 33 w 140"/>
                  <a:gd name="T55" fmla="*/ 8 h 119"/>
                  <a:gd name="T56" fmla="*/ 33 w 140"/>
                  <a:gd name="T57" fmla="*/ 8 h 119"/>
                  <a:gd name="T58" fmla="*/ 33 w 140"/>
                  <a:gd name="T59" fmla="*/ 8 h 119"/>
                  <a:gd name="T60" fmla="*/ 33 w 140"/>
                  <a:gd name="T61" fmla="*/ 8 h 119"/>
                  <a:gd name="T62" fmla="*/ 25 w 140"/>
                  <a:gd name="T63" fmla="*/ 2 h 119"/>
                  <a:gd name="T64" fmla="*/ 17 w 140"/>
                  <a:gd name="T65" fmla="*/ 0 h 119"/>
                  <a:gd name="T66" fmla="*/ 8 w 140"/>
                  <a:gd name="T67" fmla="*/ 3 h 119"/>
                  <a:gd name="T68" fmla="*/ 8 w 140"/>
                  <a:gd name="T69" fmla="*/ 3 h 119"/>
                  <a:gd name="T70" fmla="*/ 2 w 140"/>
                  <a:gd name="T71" fmla="*/ 10 h 119"/>
                  <a:gd name="T72" fmla="*/ 0 w 140"/>
                  <a:gd name="T73" fmla="*/ 19 h 119"/>
                  <a:gd name="T74" fmla="*/ 3 w 140"/>
                  <a:gd name="T75" fmla="*/ 28 h 119"/>
                  <a:gd name="T76" fmla="*/ 3 w 140"/>
                  <a:gd name="T77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0" h="119">
                    <a:moveTo>
                      <a:pt x="3" y="28"/>
                    </a:moveTo>
                    <a:lnTo>
                      <a:pt x="21" y="51"/>
                    </a:lnTo>
                    <a:lnTo>
                      <a:pt x="42" y="71"/>
                    </a:lnTo>
                    <a:lnTo>
                      <a:pt x="64" y="89"/>
                    </a:lnTo>
                    <a:lnTo>
                      <a:pt x="89" y="105"/>
                    </a:lnTo>
                    <a:lnTo>
                      <a:pt x="116" y="118"/>
                    </a:lnTo>
                    <a:lnTo>
                      <a:pt x="116" y="118"/>
                    </a:lnTo>
                    <a:lnTo>
                      <a:pt x="124" y="119"/>
                    </a:lnTo>
                    <a:lnTo>
                      <a:pt x="126" y="118"/>
                    </a:lnTo>
                    <a:lnTo>
                      <a:pt x="116" y="118"/>
                    </a:lnTo>
                    <a:lnTo>
                      <a:pt x="116" y="118"/>
                    </a:lnTo>
                    <a:lnTo>
                      <a:pt x="125" y="119"/>
                    </a:lnTo>
                    <a:lnTo>
                      <a:pt x="133" y="115"/>
                    </a:lnTo>
                    <a:lnTo>
                      <a:pt x="139" y="108"/>
                    </a:lnTo>
                    <a:lnTo>
                      <a:pt x="139" y="108"/>
                    </a:lnTo>
                    <a:lnTo>
                      <a:pt x="140" y="99"/>
                    </a:lnTo>
                    <a:lnTo>
                      <a:pt x="137" y="90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29" y="84"/>
                    </a:lnTo>
                    <a:lnTo>
                      <a:pt x="101" y="70"/>
                    </a:lnTo>
                    <a:lnTo>
                      <a:pt x="75" y="53"/>
                    </a:lnTo>
                    <a:lnTo>
                      <a:pt x="52" y="32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25" y="2"/>
                    </a:lnTo>
                    <a:lnTo>
                      <a:pt x="17" y="0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2" y="10"/>
                    </a:lnTo>
                    <a:lnTo>
                      <a:pt x="0" y="19"/>
                    </a:lnTo>
                    <a:lnTo>
                      <a:pt x="3" y="28"/>
                    </a:ln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33" name="Freeform 73"/>
              <p:cNvSpPr>
                <a:spLocks noChangeAspect="1"/>
              </p:cNvSpPr>
              <p:nvPr/>
            </p:nvSpPr>
            <p:spPr bwMode="auto">
              <a:xfrm>
                <a:off x="1535" y="1934"/>
                <a:ext cx="188" cy="87"/>
              </a:xfrm>
              <a:custGeom>
                <a:avLst/>
                <a:gdLst>
                  <a:gd name="T0" fmla="*/ 18 w 188"/>
                  <a:gd name="T1" fmla="*/ 87 h 87"/>
                  <a:gd name="T2" fmla="*/ 46 w 188"/>
                  <a:gd name="T3" fmla="*/ 85 h 87"/>
                  <a:gd name="T4" fmla="*/ 72 w 188"/>
                  <a:gd name="T5" fmla="*/ 80 h 87"/>
                  <a:gd name="T6" fmla="*/ 97 w 188"/>
                  <a:gd name="T7" fmla="*/ 74 h 87"/>
                  <a:gd name="T8" fmla="*/ 120 w 188"/>
                  <a:gd name="T9" fmla="*/ 66 h 87"/>
                  <a:gd name="T10" fmla="*/ 142 w 188"/>
                  <a:gd name="T11" fmla="*/ 56 h 87"/>
                  <a:gd name="T12" fmla="*/ 162 w 188"/>
                  <a:gd name="T13" fmla="*/ 45 h 87"/>
                  <a:gd name="T14" fmla="*/ 181 w 188"/>
                  <a:gd name="T15" fmla="*/ 31 h 87"/>
                  <a:gd name="T16" fmla="*/ 181 w 188"/>
                  <a:gd name="T17" fmla="*/ 31 h 87"/>
                  <a:gd name="T18" fmla="*/ 187 w 188"/>
                  <a:gd name="T19" fmla="*/ 25 h 87"/>
                  <a:gd name="T20" fmla="*/ 187 w 188"/>
                  <a:gd name="T21" fmla="*/ 22 h 87"/>
                  <a:gd name="T22" fmla="*/ 181 w 188"/>
                  <a:gd name="T23" fmla="*/ 31 h 87"/>
                  <a:gd name="T24" fmla="*/ 181 w 188"/>
                  <a:gd name="T25" fmla="*/ 31 h 87"/>
                  <a:gd name="T26" fmla="*/ 187 w 188"/>
                  <a:gd name="T27" fmla="*/ 24 h 87"/>
                  <a:gd name="T28" fmla="*/ 188 w 188"/>
                  <a:gd name="T29" fmla="*/ 15 h 87"/>
                  <a:gd name="T30" fmla="*/ 184 w 188"/>
                  <a:gd name="T31" fmla="*/ 7 h 87"/>
                  <a:gd name="T32" fmla="*/ 184 w 188"/>
                  <a:gd name="T33" fmla="*/ 7 h 87"/>
                  <a:gd name="T34" fmla="*/ 177 w 188"/>
                  <a:gd name="T35" fmla="*/ 1 h 87"/>
                  <a:gd name="T36" fmla="*/ 168 w 188"/>
                  <a:gd name="T37" fmla="*/ 0 h 87"/>
                  <a:gd name="T38" fmla="*/ 159 w 188"/>
                  <a:gd name="T39" fmla="*/ 3 h 87"/>
                  <a:gd name="T40" fmla="*/ 159 w 188"/>
                  <a:gd name="T41" fmla="*/ 3 h 87"/>
                  <a:gd name="T42" fmla="*/ 159 w 188"/>
                  <a:gd name="T43" fmla="*/ 3 h 87"/>
                  <a:gd name="T44" fmla="*/ 159 w 188"/>
                  <a:gd name="T45" fmla="*/ 3 h 87"/>
                  <a:gd name="T46" fmla="*/ 159 w 188"/>
                  <a:gd name="T47" fmla="*/ 3 h 87"/>
                  <a:gd name="T48" fmla="*/ 140 w 188"/>
                  <a:gd name="T49" fmla="*/ 17 h 87"/>
                  <a:gd name="T50" fmla="*/ 119 w 188"/>
                  <a:gd name="T51" fmla="*/ 28 h 87"/>
                  <a:gd name="T52" fmla="*/ 96 w 188"/>
                  <a:gd name="T53" fmla="*/ 37 h 87"/>
                  <a:gd name="T54" fmla="*/ 72 w 188"/>
                  <a:gd name="T55" fmla="*/ 44 h 87"/>
                  <a:gd name="T56" fmla="*/ 45 w 188"/>
                  <a:gd name="T57" fmla="*/ 49 h 87"/>
                  <a:gd name="T58" fmla="*/ 16 w 188"/>
                  <a:gd name="T59" fmla="*/ 52 h 87"/>
                  <a:gd name="T60" fmla="*/ 16 w 188"/>
                  <a:gd name="T61" fmla="*/ 52 h 87"/>
                  <a:gd name="T62" fmla="*/ 16 w 188"/>
                  <a:gd name="T63" fmla="*/ 52 h 87"/>
                  <a:gd name="T64" fmla="*/ 16 w 188"/>
                  <a:gd name="T65" fmla="*/ 52 h 87"/>
                  <a:gd name="T66" fmla="*/ 16 w 188"/>
                  <a:gd name="T67" fmla="*/ 52 h 87"/>
                  <a:gd name="T68" fmla="*/ 8 w 188"/>
                  <a:gd name="T69" fmla="*/ 54 h 87"/>
                  <a:gd name="T70" fmla="*/ 1 w 188"/>
                  <a:gd name="T71" fmla="*/ 61 h 87"/>
                  <a:gd name="T72" fmla="*/ 0 w 188"/>
                  <a:gd name="T73" fmla="*/ 70 h 87"/>
                  <a:gd name="T74" fmla="*/ 0 w 188"/>
                  <a:gd name="T75" fmla="*/ 70 h 87"/>
                  <a:gd name="T76" fmla="*/ 3 w 188"/>
                  <a:gd name="T77" fmla="*/ 79 h 87"/>
                  <a:gd name="T78" fmla="*/ 9 w 188"/>
                  <a:gd name="T79" fmla="*/ 85 h 87"/>
                  <a:gd name="T80" fmla="*/ 18 w 188"/>
                  <a:gd name="T81" fmla="*/ 87 h 87"/>
                  <a:gd name="T82" fmla="*/ 18 w 188"/>
                  <a:gd name="T8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8" h="87">
                    <a:moveTo>
                      <a:pt x="18" y="87"/>
                    </a:moveTo>
                    <a:lnTo>
                      <a:pt x="46" y="85"/>
                    </a:lnTo>
                    <a:lnTo>
                      <a:pt x="72" y="80"/>
                    </a:lnTo>
                    <a:lnTo>
                      <a:pt x="97" y="74"/>
                    </a:lnTo>
                    <a:lnTo>
                      <a:pt x="120" y="66"/>
                    </a:lnTo>
                    <a:lnTo>
                      <a:pt x="142" y="56"/>
                    </a:lnTo>
                    <a:lnTo>
                      <a:pt x="162" y="45"/>
                    </a:lnTo>
                    <a:lnTo>
                      <a:pt x="181" y="31"/>
                    </a:lnTo>
                    <a:lnTo>
                      <a:pt x="181" y="31"/>
                    </a:lnTo>
                    <a:lnTo>
                      <a:pt x="187" y="25"/>
                    </a:lnTo>
                    <a:lnTo>
                      <a:pt x="187" y="22"/>
                    </a:lnTo>
                    <a:lnTo>
                      <a:pt x="181" y="31"/>
                    </a:lnTo>
                    <a:lnTo>
                      <a:pt x="181" y="31"/>
                    </a:lnTo>
                    <a:lnTo>
                      <a:pt x="187" y="24"/>
                    </a:lnTo>
                    <a:lnTo>
                      <a:pt x="188" y="15"/>
                    </a:lnTo>
                    <a:lnTo>
                      <a:pt x="184" y="7"/>
                    </a:lnTo>
                    <a:lnTo>
                      <a:pt x="184" y="7"/>
                    </a:lnTo>
                    <a:lnTo>
                      <a:pt x="177" y="1"/>
                    </a:lnTo>
                    <a:lnTo>
                      <a:pt x="168" y="0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40" y="17"/>
                    </a:lnTo>
                    <a:lnTo>
                      <a:pt x="119" y="28"/>
                    </a:lnTo>
                    <a:lnTo>
                      <a:pt x="96" y="37"/>
                    </a:lnTo>
                    <a:lnTo>
                      <a:pt x="72" y="44"/>
                    </a:lnTo>
                    <a:lnTo>
                      <a:pt x="45" y="49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8" y="54"/>
                    </a:lnTo>
                    <a:lnTo>
                      <a:pt x="1" y="61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3" y="79"/>
                    </a:lnTo>
                    <a:lnTo>
                      <a:pt x="9" y="85"/>
                    </a:lnTo>
                    <a:lnTo>
                      <a:pt x="18" y="87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34" name="Freeform 74"/>
              <p:cNvSpPr>
                <a:spLocks noChangeAspect="1"/>
              </p:cNvSpPr>
              <p:nvPr/>
            </p:nvSpPr>
            <p:spPr bwMode="auto">
              <a:xfrm>
                <a:off x="1749" y="1669"/>
                <a:ext cx="54" cy="192"/>
              </a:xfrm>
              <a:custGeom>
                <a:avLst/>
                <a:gdLst>
                  <a:gd name="T0" fmla="*/ 44 w 54"/>
                  <a:gd name="T1" fmla="*/ 179 h 192"/>
                  <a:gd name="T2" fmla="*/ 49 w 54"/>
                  <a:gd name="T3" fmla="*/ 156 h 192"/>
                  <a:gd name="T4" fmla="*/ 52 w 54"/>
                  <a:gd name="T5" fmla="*/ 132 h 192"/>
                  <a:gd name="T6" fmla="*/ 54 w 54"/>
                  <a:gd name="T7" fmla="*/ 107 h 192"/>
                  <a:gd name="T8" fmla="*/ 54 w 54"/>
                  <a:gd name="T9" fmla="*/ 107 h 192"/>
                  <a:gd name="T10" fmla="*/ 51 w 54"/>
                  <a:gd name="T11" fmla="*/ 74 h 192"/>
                  <a:gd name="T12" fmla="*/ 45 w 54"/>
                  <a:gd name="T13" fmla="*/ 42 h 192"/>
                  <a:gd name="T14" fmla="*/ 34 w 54"/>
                  <a:gd name="T15" fmla="*/ 11 h 192"/>
                  <a:gd name="T16" fmla="*/ 34 w 54"/>
                  <a:gd name="T17" fmla="*/ 11 h 192"/>
                  <a:gd name="T18" fmla="*/ 30 w 54"/>
                  <a:gd name="T19" fmla="*/ 4 h 192"/>
                  <a:gd name="T20" fmla="*/ 27 w 54"/>
                  <a:gd name="T21" fmla="*/ 3 h 192"/>
                  <a:gd name="T22" fmla="*/ 34 w 54"/>
                  <a:gd name="T23" fmla="*/ 11 h 192"/>
                  <a:gd name="T24" fmla="*/ 34 w 54"/>
                  <a:gd name="T25" fmla="*/ 11 h 192"/>
                  <a:gd name="T26" fmla="*/ 29 w 54"/>
                  <a:gd name="T27" fmla="*/ 3 h 192"/>
                  <a:gd name="T28" fmla="*/ 20 w 54"/>
                  <a:gd name="T29" fmla="*/ 0 h 192"/>
                  <a:gd name="T30" fmla="*/ 11 w 54"/>
                  <a:gd name="T31" fmla="*/ 1 h 192"/>
                  <a:gd name="T32" fmla="*/ 11 w 54"/>
                  <a:gd name="T33" fmla="*/ 1 h 192"/>
                  <a:gd name="T34" fmla="*/ 4 w 54"/>
                  <a:gd name="T35" fmla="*/ 7 h 192"/>
                  <a:gd name="T36" fmla="*/ 0 w 54"/>
                  <a:gd name="T37" fmla="*/ 15 h 192"/>
                  <a:gd name="T38" fmla="*/ 1 w 54"/>
                  <a:gd name="T39" fmla="*/ 25 h 192"/>
                  <a:gd name="T40" fmla="*/ 1 w 54"/>
                  <a:gd name="T41" fmla="*/ 25 h 192"/>
                  <a:gd name="T42" fmla="*/ 1 w 54"/>
                  <a:gd name="T43" fmla="*/ 25 h 192"/>
                  <a:gd name="T44" fmla="*/ 1 w 54"/>
                  <a:gd name="T45" fmla="*/ 25 h 192"/>
                  <a:gd name="T46" fmla="*/ 1 w 54"/>
                  <a:gd name="T47" fmla="*/ 25 h 192"/>
                  <a:gd name="T48" fmla="*/ 1 w 54"/>
                  <a:gd name="T49" fmla="*/ 25 h 192"/>
                  <a:gd name="T50" fmla="*/ 11 w 54"/>
                  <a:gd name="T51" fmla="*/ 52 h 192"/>
                  <a:gd name="T52" fmla="*/ 16 w 54"/>
                  <a:gd name="T53" fmla="*/ 79 h 192"/>
                  <a:gd name="T54" fmla="*/ 18 w 54"/>
                  <a:gd name="T55" fmla="*/ 107 h 192"/>
                  <a:gd name="T56" fmla="*/ 18 w 54"/>
                  <a:gd name="T57" fmla="*/ 107 h 192"/>
                  <a:gd name="T58" fmla="*/ 17 w 54"/>
                  <a:gd name="T59" fmla="*/ 129 h 192"/>
                  <a:gd name="T60" fmla="*/ 14 w 54"/>
                  <a:gd name="T61" fmla="*/ 150 h 192"/>
                  <a:gd name="T62" fmla="*/ 10 w 54"/>
                  <a:gd name="T63" fmla="*/ 170 h 192"/>
                  <a:gd name="T64" fmla="*/ 10 w 54"/>
                  <a:gd name="T65" fmla="*/ 170 h 192"/>
                  <a:gd name="T66" fmla="*/ 10 w 54"/>
                  <a:gd name="T67" fmla="*/ 170 h 192"/>
                  <a:gd name="T68" fmla="*/ 10 w 54"/>
                  <a:gd name="T69" fmla="*/ 170 h 192"/>
                  <a:gd name="T70" fmla="*/ 10 w 54"/>
                  <a:gd name="T71" fmla="*/ 170 h 192"/>
                  <a:gd name="T72" fmla="*/ 10 w 54"/>
                  <a:gd name="T73" fmla="*/ 170 h 192"/>
                  <a:gd name="T74" fmla="*/ 10 w 54"/>
                  <a:gd name="T75" fmla="*/ 179 h 192"/>
                  <a:gd name="T76" fmla="*/ 14 w 54"/>
                  <a:gd name="T77" fmla="*/ 187 h 192"/>
                  <a:gd name="T78" fmla="*/ 22 w 54"/>
                  <a:gd name="T79" fmla="*/ 192 h 192"/>
                  <a:gd name="T80" fmla="*/ 22 w 54"/>
                  <a:gd name="T81" fmla="*/ 192 h 192"/>
                  <a:gd name="T82" fmla="*/ 32 w 54"/>
                  <a:gd name="T83" fmla="*/ 192 h 192"/>
                  <a:gd name="T84" fmla="*/ 40 w 54"/>
                  <a:gd name="T85" fmla="*/ 187 h 192"/>
                  <a:gd name="T86" fmla="*/ 44 w 54"/>
                  <a:gd name="T87" fmla="*/ 179 h 192"/>
                  <a:gd name="T88" fmla="*/ 44 w 54"/>
                  <a:gd name="T8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" h="192">
                    <a:moveTo>
                      <a:pt x="44" y="179"/>
                    </a:moveTo>
                    <a:lnTo>
                      <a:pt x="49" y="156"/>
                    </a:lnTo>
                    <a:lnTo>
                      <a:pt x="52" y="132"/>
                    </a:lnTo>
                    <a:lnTo>
                      <a:pt x="54" y="107"/>
                    </a:lnTo>
                    <a:lnTo>
                      <a:pt x="54" y="107"/>
                    </a:lnTo>
                    <a:lnTo>
                      <a:pt x="51" y="74"/>
                    </a:lnTo>
                    <a:lnTo>
                      <a:pt x="45" y="42"/>
                    </a:lnTo>
                    <a:lnTo>
                      <a:pt x="34" y="11"/>
                    </a:lnTo>
                    <a:lnTo>
                      <a:pt x="34" y="11"/>
                    </a:lnTo>
                    <a:lnTo>
                      <a:pt x="30" y="4"/>
                    </a:lnTo>
                    <a:lnTo>
                      <a:pt x="27" y="3"/>
                    </a:lnTo>
                    <a:lnTo>
                      <a:pt x="34" y="11"/>
                    </a:lnTo>
                    <a:lnTo>
                      <a:pt x="34" y="11"/>
                    </a:lnTo>
                    <a:lnTo>
                      <a:pt x="29" y="3"/>
                    </a:lnTo>
                    <a:lnTo>
                      <a:pt x="20" y="0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4" y="7"/>
                    </a:lnTo>
                    <a:lnTo>
                      <a:pt x="0" y="1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1" y="52"/>
                    </a:lnTo>
                    <a:lnTo>
                      <a:pt x="16" y="79"/>
                    </a:lnTo>
                    <a:lnTo>
                      <a:pt x="18" y="107"/>
                    </a:lnTo>
                    <a:lnTo>
                      <a:pt x="18" y="107"/>
                    </a:lnTo>
                    <a:lnTo>
                      <a:pt x="17" y="129"/>
                    </a:lnTo>
                    <a:lnTo>
                      <a:pt x="14" y="15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10" y="179"/>
                    </a:lnTo>
                    <a:lnTo>
                      <a:pt x="14" y="187"/>
                    </a:lnTo>
                    <a:lnTo>
                      <a:pt x="22" y="192"/>
                    </a:lnTo>
                    <a:lnTo>
                      <a:pt x="22" y="192"/>
                    </a:lnTo>
                    <a:lnTo>
                      <a:pt x="32" y="192"/>
                    </a:lnTo>
                    <a:lnTo>
                      <a:pt x="40" y="187"/>
                    </a:lnTo>
                    <a:lnTo>
                      <a:pt x="44" y="179"/>
                    </a:lnTo>
                    <a:lnTo>
                      <a:pt x="44" y="179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35" name="Freeform 75"/>
              <p:cNvSpPr>
                <a:spLocks noChangeAspect="1"/>
              </p:cNvSpPr>
              <p:nvPr/>
            </p:nvSpPr>
            <p:spPr bwMode="auto">
              <a:xfrm>
                <a:off x="1602" y="1529"/>
                <a:ext cx="133" cy="100"/>
              </a:xfrm>
              <a:custGeom>
                <a:avLst/>
                <a:gdLst>
                  <a:gd name="T0" fmla="*/ 129 w 133"/>
                  <a:gd name="T1" fmla="*/ 70 h 100"/>
                  <a:gd name="T2" fmla="*/ 105 w 133"/>
                  <a:gd name="T3" fmla="*/ 48 h 100"/>
                  <a:gd name="T4" fmla="*/ 80 w 133"/>
                  <a:gd name="T5" fmla="*/ 29 h 100"/>
                  <a:gd name="T6" fmla="*/ 52 w 133"/>
                  <a:gd name="T7" fmla="*/ 13 h 100"/>
                  <a:gd name="T8" fmla="*/ 23 w 133"/>
                  <a:gd name="T9" fmla="*/ 1 h 100"/>
                  <a:gd name="T10" fmla="*/ 23 w 133"/>
                  <a:gd name="T11" fmla="*/ 1 h 100"/>
                  <a:gd name="T12" fmla="*/ 15 w 133"/>
                  <a:gd name="T13" fmla="*/ 0 h 100"/>
                  <a:gd name="T14" fmla="*/ 12 w 133"/>
                  <a:gd name="T15" fmla="*/ 2 h 100"/>
                  <a:gd name="T16" fmla="*/ 23 w 133"/>
                  <a:gd name="T17" fmla="*/ 1 h 100"/>
                  <a:gd name="T18" fmla="*/ 23 w 133"/>
                  <a:gd name="T19" fmla="*/ 1 h 100"/>
                  <a:gd name="T20" fmla="*/ 14 w 133"/>
                  <a:gd name="T21" fmla="*/ 0 h 100"/>
                  <a:gd name="T22" fmla="*/ 6 w 133"/>
                  <a:gd name="T23" fmla="*/ 5 h 100"/>
                  <a:gd name="T24" fmla="*/ 0 w 133"/>
                  <a:gd name="T25" fmla="*/ 12 h 100"/>
                  <a:gd name="T26" fmla="*/ 0 w 133"/>
                  <a:gd name="T27" fmla="*/ 12 h 100"/>
                  <a:gd name="T28" fmla="*/ 0 w 133"/>
                  <a:gd name="T29" fmla="*/ 22 h 100"/>
                  <a:gd name="T30" fmla="*/ 4 w 133"/>
                  <a:gd name="T31" fmla="*/ 30 h 100"/>
                  <a:gd name="T32" fmla="*/ 11 w 133"/>
                  <a:gd name="T33" fmla="*/ 35 h 100"/>
                  <a:gd name="T34" fmla="*/ 11 w 133"/>
                  <a:gd name="T35" fmla="*/ 35 h 100"/>
                  <a:gd name="T36" fmla="*/ 11 w 133"/>
                  <a:gd name="T37" fmla="*/ 35 h 100"/>
                  <a:gd name="T38" fmla="*/ 11 w 133"/>
                  <a:gd name="T39" fmla="*/ 35 h 100"/>
                  <a:gd name="T40" fmla="*/ 11 w 133"/>
                  <a:gd name="T41" fmla="*/ 35 h 100"/>
                  <a:gd name="T42" fmla="*/ 36 w 133"/>
                  <a:gd name="T43" fmla="*/ 46 h 100"/>
                  <a:gd name="T44" fmla="*/ 60 w 133"/>
                  <a:gd name="T45" fmla="*/ 59 h 100"/>
                  <a:gd name="T46" fmla="*/ 83 w 133"/>
                  <a:gd name="T47" fmla="*/ 75 h 100"/>
                  <a:gd name="T48" fmla="*/ 103 w 133"/>
                  <a:gd name="T49" fmla="*/ 94 h 100"/>
                  <a:gd name="T50" fmla="*/ 103 w 133"/>
                  <a:gd name="T51" fmla="*/ 94 h 100"/>
                  <a:gd name="T52" fmla="*/ 103 w 133"/>
                  <a:gd name="T53" fmla="*/ 94 h 100"/>
                  <a:gd name="T54" fmla="*/ 103 w 133"/>
                  <a:gd name="T55" fmla="*/ 94 h 100"/>
                  <a:gd name="T56" fmla="*/ 103 w 133"/>
                  <a:gd name="T57" fmla="*/ 94 h 100"/>
                  <a:gd name="T58" fmla="*/ 111 w 133"/>
                  <a:gd name="T59" fmla="*/ 99 h 100"/>
                  <a:gd name="T60" fmla="*/ 120 w 133"/>
                  <a:gd name="T61" fmla="*/ 100 h 100"/>
                  <a:gd name="T62" fmla="*/ 128 w 133"/>
                  <a:gd name="T63" fmla="*/ 95 h 100"/>
                  <a:gd name="T64" fmla="*/ 128 w 133"/>
                  <a:gd name="T65" fmla="*/ 95 h 100"/>
                  <a:gd name="T66" fmla="*/ 133 w 133"/>
                  <a:gd name="T67" fmla="*/ 87 h 100"/>
                  <a:gd name="T68" fmla="*/ 133 w 133"/>
                  <a:gd name="T69" fmla="*/ 78 h 100"/>
                  <a:gd name="T70" fmla="*/ 129 w 133"/>
                  <a:gd name="T71" fmla="*/ 70 h 100"/>
                  <a:gd name="T72" fmla="*/ 129 w 133"/>
                  <a:gd name="T73" fmla="*/ 7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3" h="100">
                    <a:moveTo>
                      <a:pt x="129" y="70"/>
                    </a:moveTo>
                    <a:lnTo>
                      <a:pt x="105" y="48"/>
                    </a:lnTo>
                    <a:lnTo>
                      <a:pt x="80" y="29"/>
                    </a:lnTo>
                    <a:lnTo>
                      <a:pt x="52" y="13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15" y="0"/>
                    </a:lnTo>
                    <a:lnTo>
                      <a:pt x="12" y="2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14" y="0"/>
                    </a:lnTo>
                    <a:lnTo>
                      <a:pt x="6" y="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2"/>
                    </a:lnTo>
                    <a:lnTo>
                      <a:pt x="4" y="30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36" y="46"/>
                    </a:lnTo>
                    <a:lnTo>
                      <a:pt x="60" y="59"/>
                    </a:lnTo>
                    <a:lnTo>
                      <a:pt x="83" y="75"/>
                    </a:lnTo>
                    <a:lnTo>
                      <a:pt x="103" y="94"/>
                    </a:lnTo>
                    <a:lnTo>
                      <a:pt x="103" y="94"/>
                    </a:lnTo>
                    <a:lnTo>
                      <a:pt x="103" y="94"/>
                    </a:lnTo>
                    <a:lnTo>
                      <a:pt x="103" y="94"/>
                    </a:lnTo>
                    <a:lnTo>
                      <a:pt x="103" y="94"/>
                    </a:lnTo>
                    <a:lnTo>
                      <a:pt x="111" y="99"/>
                    </a:lnTo>
                    <a:lnTo>
                      <a:pt x="120" y="100"/>
                    </a:lnTo>
                    <a:lnTo>
                      <a:pt x="128" y="95"/>
                    </a:lnTo>
                    <a:lnTo>
                      <a:pt x="128" y="95"/>
                    </a:lnTo>
                    <a:lnTo>
                      <a:pt x="133" y="87"/>
                    </a:lnTo>
                    <a:lnTo>
                      <a:pt x="133" y="78"/>
                    </a:lnTo>
                    <a:lnTo>
                      <a:pt x="129" y="70"/>
                    </a:lnTo>
                    <a:lnTo>
                      <a:pt x="129" y="7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36" name="Freeform 76"/>
              <p:cNvSpPr>
                <a:spLocks noChangeAspect="1"/>
              </p:cNvSpPr>
              <p:nvPr/>
            </p:nvSpPr>
            <p:spPr bwMode="auto">
              <a:xfrm>
                <a:off x="1384" y="1522"/>
                <a:ext cx="133" cy="77"/>
              </a:xfrm>
              <a:custGeom>
                <a:avLst/>
                <a:gdLst>
                  <a:gd name="T0" fmla="*/ 112 w 133"/>
                  <a:gd name="T1" fmla="*/ 0 h 77"/>
                  <a:gd name="T2" fmla="*/ 85 w 133"/>
                  <a:gd name="T3" fmla="*/ 7 h 77"/>
                  <a:gd name="T4" fmla="*/ 58 w 133"/>
                  <a:gd name="T5" fmla="*/ 17 h 77"/>
                  <a:gd name="T6" fmla="*/ 32 w 133"/>
                  <a:gd name="T7" fmla="*/ 30 h 77"/>
                  <a:gd name="T8" fmla="*/ 8 w 133"/>
                  <a:gd name="T9" fmla="*/ 45 h 77"/>
                  <a:gd name="T10" fmla="*/ 8 w 133"/>
                  <a:gd name="T11" fmla="*/ 45 h 77"/>
                  <a:gd name="T12" fmla="*/ 2 w 133"/>
                  <a:gd name="T13" fmla="*/ 51 h 77"/>
                  <a:gd name="T14" fmla="*/ 1 w 133"/>
                  <a:gd name="T15" fmla="*/ 54 h 77"/>
                  <a:gd name="T16" fmla="*/ 8 w 133"/>
                  <a:gd name="T17" fmla="*/ 45 h 77"/>
                  <a:gd name="T18" fmla="*/ 8 w 133"/>
                  <a:gd name="T19" fmla="*/ 45 h 77"/>
                  <a:gd name="T20" fmla="*/ 1 w 133"/>
                  <a:gd name="T21" fmla="*/ 52 h 77"/>
                  <a:gd name="T22" fmla="*/ 0 w 133"/>
                  <a:gd name="T23" fmla="*/ 61 h 77"/>
                  <a:gd name="T24" fmla="*/ 3 w 133"/>
                  <a:gd name="T25" fmla="*/ 70 h 77"/>
                  <a:gd name="T26" fmla="*/ 3 w 133"/>
                  <a:gd name="T27" fmla="*/ 70 h 77"/>
                  <a:gd name="T28" fmla="*/ 10 w 133"/>
                  <a:gd name="T29" fmla="*/ 75 h 77"/>
                  <a:gd name="T30" fmla="*/ 19 w 133"/>
                  <a:gd name="T31" fmla="*/ 77 h 77"/>
                  <a:gd name="T32" fmla="*/ 28 w 133"/>
                  <a:gd name="T33" fmla="*/ 74 h 77"/>
                  <a:gd name="T34" fmla="*/ 28 w 133"/>
                  <a:gd name="T35" fmla="*/ 74 h 77"/>
                  <a:gd name="T36" fmla="*/ 28 w 133"/>
                  <a:gd name="T37" fmla="*/ 74 h 77"/>
                  <a:gd name="T38" fmla="*/ 28 w 133"/>
                  <a:gd name="T39" fmla="*/ 74 h 77"/>
                  <a:gd name="T40" fmla="*/ 28 w 133"/>
                  <a:gd name="T41" fmla="*/ 74 h 77"/>
                  <a:gd name="T42" fmla="*/ 28 w 133"/>
                  <a:gd name="T43" fmla="*/ 74 h 77"/>
                  <a:gd name="T44" fmla="*/ 56 w 133"/>
                  <a:gd name="T45" fmla="*/ 57 h 77"/>
                  <a:gd name="T46" fmla="*/ 87 w 133"/>
                  <a:gd name="T47" fmla="*/ 44 h 77"/>
                  <a:gd name="T48" fmla="*/ 118 w 133"/>
                  <a:gd name="T49" fmla="*/ 35 h 77"/>
                  <a:gd name="T50" fmla="*/ 118 w 133"/>
                  <a:gd name="T51" fmla="*/ 35 h 77"/>
                  <a:gd name="T52" fmla="*/ 118 w 133"/>
                  <a:gd name="T53" fmla="*/ 35 h 77"/>
                  <a:gd name="T54" fmla="*/ 118 w 133"/>
                  <a:gd name="T55" fmla="*/ 35 h 77"/>
                  <a:gd name="T56" fmla="*/ 118 w 133"/>
                  <a:gd name="T57" fmla="*/ 35 h 77"/>
                  <a:gd name="T58" fmla="*/ 127 w 133"/>
                  <a:gd name="T59" fmla="*/ 31 h 77"/>
                  <a:gd name="T60" fmla="*/ 132 w 133"/>
                  <a:gd name="T61" fmla="*/ 23 h 77"/>
                  <a:gd name="T62" fmla="*/ 133 w 133"/>
                  <a:gd name="T63" fmla="*/ 14 h 77"/>
                  <a:gd name="T64" fmla="*/ 133 w 133"/>
                  <a:gd name="T65" fmla="*/ 14 h 77"/>
                  <a:gd name="T66" fmla="*/ 129 w 133"/>
                  <a:gd name="T67" fmla="*/ 6 h 77"/>
                  <a:gd name="T68" fmla="*/ 121 w 133"/>
                  <a:gd name="T69" fmla="*/ 1 h 77"/>
                  <a:gd name="T70" fmla="*/ 112 w 133"/>
                  <a:gd name="T71" fmla="*/ 0 h 77"/>
                  <a:gd name="T72" fmla="*/ 112 w 133"/>
                  <a:gd name="T7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3" h="77">
                    <a:moveTo>
                      <a:pt x="112" y="0"/>
                    </a:moveTo>
                    <a:lnTo>
                      <a:pt x="85" y="7"/>
                    </a:lnTo>
                    <a:lnTo>
                      <a:pt x="58" y="17"/>
                    </a:lnTo>
                    <a:lnTo>
                      <a:pt x="32" y="3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2" y="51"/>
                    </a:lnTo>
                    <a:lnTo>
                      <a:pt x="1" y="54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1" y="52"/>
                    </a:lnTo>
                    <a:lnTo>
                      <a:pt x="0" y="61"/>
                    </a:lnTo>
                    <a:lnTo>
                      <a:pt x="3" y="70"/>
                    </a:lnTo>
                    <a:lnTo>
                      <a:pt x="3" y="70"/>
                    </a:lnTo>
                    <a:lnTo>
                      <a:pt x="10" y="75"/>
                    </a:lnTo>
                    <a:lnTo>
                      <a:pt x="19" y="77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56" y="57"/>
                    </a:lnTo>
                    <a:lnTo>
                      <a:pt x="87" y="44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27" y="31"/>
                    </a:lnTo>
                    <a:lnTo>
                      <a:pt x="132" y="23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29" y="6"/>
                    </a:lnTo>
                    <a:lnTo>
                      <a:pt x="121" y="1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1437" name="Group 77"/>
              <p:cNvGrpSpPr>
                <a:grpSpLocks noChangeAspect="1"/>
              </p:cNvGrpSpPr>
              <p:nvPr/>
            </p:nvGrpSpPr>
            <p:grpSpPr bwMode="auto">
              <a:xfrm>
                <a:off x="1293" y="1539"/>
                <a:ext cx="491" cy="463"/>
                <a:chOff x="1290" y="1536"/>
                <a:chExt cx="491" cy="463"/>
              </a:xfrm>
            </p:grpSpPr>
            <p:sp>
              <p:nvSpPr>
                <p:cNvPr id="271438" name="Freeform 78"/>
                <p:cNvSpPr>
                  <a:spLocks noChangeAspect="1"/>
                </p:cNvSpPr>
                <p:nvPr/>
              </p:nvSpPr>
              <p:spPr bwMode="auto">
                <a:xfrm>
                  <a:off x="1290" y="1662"/>
                  <a:ext cx="30" cy="157"/>
                </a:xfrm>
                <a:custGeom>
                  <a:avLst/>
                  <a:gdLst>
                    <a:gd name="T0" fmla="*/ 30 w 30"/>
                    <a:gd name="T1" fmla="*/ 0 h 157"/>
                    <a:gd name="T2" fmla="*/ 17 w 30"/>
                    <a:gd name="T3" fmla="*/ 25 h 157"/>
                    <a:gd name="T4" fmla="*/ 8 w 30"/>
                    <a:gd name="T5" fmla="*/ 52 h 157"/>
                    <a:gd name="T6" fmla="*/ 2 w 30"/>
                    <a:gd name="T7" fmla="*/ 80 h 157"/>
                    <a:gd name="T8" fmla="*/ 0 w 30"/>
                    <a:gd name="T9" fmla="*/ 109 h 157"/>
                    <a:gd name="T10" fmla="*/ 0 w 30"/>
                    <a:gd name="T11" fmla="*/ 125 h 157"/>
                    <a:gd name="T12" fmla="*/ 2 w 30"/>
                    <a:gd name="T13" fmla="*/ 142 h 157"/>
                    <a:gd name="T14" fmla="*/ 5 w 30"/>
                    <a:gd name="T15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57">
                      <a:moveTo>
                        <a:pt x="30" y="0"/>
                      </a:moveTo>
                      <a:lnTo>
                        <a:pt x="17" y="25"/>
                      </a:lnTo>
                      <a:lnTo>
                        <a:pt x="8" y="52"/>
                      </a:lnTo>
                      <a:lnTo>
                        <a:pt x="2" y="80"/>
                      </a:lnTo>
                      <a:lnTo>
                        <a:pt x="0" y="109"/>
                      </a:lnTo>
                      <a:lnTo>
                        <a:pt x="0" y="125"/>
                      </a:lnTo>
                      <a:lnTo>
                        <a:pt x="2" y="142"/>
                      </a:lnTo>
                      <a:lnTo>
                        <a:pt x="5" y="157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439" name="Freeform 79"/>
                <p:cNvSpPr>
                  <a:spLocks noChangeAspect="1"/>
                </p:cNvSpPr>
                <p:nvPr/>
              </p:nvSpPr>
              <p:spPr bwMode="auto">
                <a:xfrm>
                  <a:off x="1330" y="1899"/>
                  <a:ext cx="105" cy="83"/>
                </a:xfrm>
                <a:custGeom>
                  <a:avLst/>
                  <a:gdLst>
                    <a:gd name="T0" fmla="*/ 0 w 105"/>
                    <a:gd name="T1" fmla="*/ 0 h 83"/>
                    <a:gd name="T2" fmla="*/ 17 w 105"/>
                    <a:gd name="T3" fmla="*/ 21 h 83"/>
                    <a:gd name="T4" fmla="*/ 35 w 105"/>
                    <a:gd name="T5" fmla="*/ 40 h 83"/>
                    <a:gd name="T6" fmla="*/ 57 w 105"/>
                    <a:gd name="T7" fmla="*/ 57 h 83"/>
                    <a:gd name="T8" fmla="*/ 80 w 105"/>
                    <a:gd name="T9" fmla="*/ 71 h 83"/>
                    <a:gd name="T10" fmla="*/ 105 w 105"/>
                    <a:gd name="T1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5" h="83">
                      <a:moveTo>
                        <a:pt x="0" y="0"/>
                      </a:moveTo>
                      <a:lnTo>
                        <a:pt x="17" y="21"/>
                      </a:lnTo>
                      <a:lnTo>
                        <a:pt x="35" y="40"/>
                      </a:lnTo>
                      <a:lnTo>
                        <a:pt x="57" y="57"/>
                      </a:lnTo>
                      <a:lnTo>
                        <a:pt x="80" y="71"/>
                      </a:lnTo>
                      <a:lnTo>
                        <a:pt x="105" y="83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440" name="Freeform 80"/>
                <p:cNvSpPr>
                  <a:spLocks noChangeAspect="1"/>
                </p:cNvSpPr>
                <p:nvPr/>
              </p:nvSpPr>
              <p:spPr bwMode="auto">
                <a:xfrm>
                  <a:off x="1549" y="1948"/>
                  <a:ext cx="153" cy="51"/>
                </a:xfrm>
                <a:custGeom>
                  <a:avLst/>
                  <a:gdLst>
                    <a:gd name="T0" fmla="*/ 0 w 153"/>
                    <a:gd name="T1" fmla="*/ 51 h 51"/>
                    <a:gd name="T2" fmla="*/ 31 w 153"/>
                    <a:gd name="T3" fmla="*/ 48 h 51"/>
                    <a:gd name="T4" fmla="*/ 60 w 153"/>
                    <a:gd name="T5" fmla="*/ 43 h 51"/>
                    <a:gd name="T6" fmla="*/ 86 w 153"/>
                    <a:gd name="T7" fmla="*/ 36 h 51"/>
                    <a:gd name="T8" fmla="*/ 111 w 153"/>
                    <a:gd name="T9" fmla="*/ 25 h 51"/>
                    <a:gd name="T10" fmla="*/ 133 w 153"/>
                    <a:gd name="T11" fmla="*/ 14 h 51"/>
                    <a:gd name="T12" fmla="*/ 153 w 153"/>
                    <a:gd name="T13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3" h="51">
                      <a:moveTo>
                        <a:pt x="0" y="51"/>
                      </a:moveTo>
                      <a:lnTo>
                        <a:pt x="31" y="48"/>
                      </a:lnTo>
                      <a:lnTo>
                        <a:pt x="60" y="43"/>
                      </a:lnTo>
                      <a:lnTo>
                        <a:pt x="86" y="36"/>
                      </a:lnTo>
                      <a:lnTo>
                        <a:pt x="111" y="25"/>
                      </a:lnTo>
                      <a:lnTo>
                        <a:pt x="133" y="14"/>
                      </a:lnTo>
                      <a:lnTo>
                        <a:pt x="153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441" name="Freeform 81"/>
                <p:cNvSpPr>
                  <a:spLocks noChangeAspect="1"/>
                </p:cNvSpPr>
                <p:nvPr/>
              </p:nvSpPr>
              <p:spPr bwMode="auto">
                <a:xfrm>
                  <a:off x="1763" y="1683"/>
                  <a:ext cx="18" cy="157"/>
                </a:xfrm>
                <a:custGeom>
                  <a:avLst/>
                  <a:gdLst>
                    <a:gd name="T0" fmla="*/ 9 w 18"/>
                    <a:gd name="T1" fmla="*/ 157 h 157"/>
                    <a:gd name="T2" fmla="*/ 14 w 18"/>
                    <a:gd name="T3" fmla="*/ 135 h 157"/>
                    <a:gd name="T4" fmla="*/ 17 w 18"/>
                    <a:gd name="T5" fmla="*/ 113 h 157"/>
                    <a:gd name="T6" fmla="*/ 18 w 18"/>
                    <a:gd name="T7" fmla="*/ 89 h 157"/>
                    <a:gd name="T8" fmla="*/ 16 w 18"/>
                    <a:gd name="T9" fmla="*/ 58 h 157"/>
                    <a:gd name="T10" fmla="*/ 10 w 18"/>
                    <a:gd name="T11" fmla="*/ 29 h 157"/>
                    <a:gd name="T12" fmla="*/ 0 w 18"/>
                    <a:gd name="T13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57">
                      <a:moveTo>
                        <a:pt x="9" y="157"/>
                      </a:moveTo>
                      <a:lnTo>
                        <a:pt x="14" y="135"/>
                      </a:lnTo>
                      <a:lnTo>
                        <a:pt x="17" y="113"/>
                      </a:lnTo>
                      <a:lnTo>
                        <a:pt x="18" y="89"/>
                      </a:lnTo>
                      <a:lnTo>
                        <a:pt x="16" y="58"/>
                      </a:lnTo>
                      <a:lnTo>
                        <a:pt x="10" y="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442" name="Freeform 82"/>
                <p:cNvSpPr>
                  <a:spLocks noChangeAspect="1"/>
                </p:cNvSpPr>
                <p:nvPr/>
              </p:nvSpPr>
              <p:spPr bwMode="auto">
                <a:xfrm>
                  <a:off x="1616" y="1543"/>
                  <a:ext cx="98" cy="65"/>
                </a:xfrm>
                <a:custGeom>
                  <a:avLst/>
                  <a:gdLst>
                    <a:gd name="T0" fmla="*/ 98 w 98"/>
                    <a:gd name="T1" fmla="*/ 65 h 65"/>
                    <a:gd name="T2" fmla="*/ 77 w 98"/>
                    <a:gd name="T3" fmla="*/ 44 h 65"/>
                    <a:gd name="T4" fmla="*/ 53 w 98"/>
                    <a:gd name="T5" fmla="*/ 26 h 65"/>
                    <a:gd name="T6" fmla="*/ 27 w 98"/>
                    <a:gd name="T7" fmla="*/ 12 h 65"/>
                    <a:gd name="T8" fmla="*/ 0 w 98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5">
                      <a:moveTo>
                        <a:pt x="98" y="65"/>
                      </a:moveTo>
                      <a:lnTo>
                        <a:pt x="77" y="44"/>
                      </a:lnTo>
                      <a:lnTo>
                        <a:pt x="53" y="26"/>
                      </a:lnTo>
                      <a:lnTo>
                        <a:pt x="27" y="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443" name="Freeform 83"/>
                <p:cNvSpPr>
                  <a:spLocks noChangeAspect="1"/>
                </p:cNvSpPr>
                <p:nvPr/>
              </p:nvSpPr>
              <p:spPr bwMode="auto">
                <a:xfrm>
                  <a:off x="1398" y="1536"/>
                  <a:ext cx="98" cy="42"/>
                </a:xfrm>
                <a:custGeom>
                  <a:avLst/>
                  <a:gdLst>
                    <a:gd name="T0" fmla="*/ 98 w 98"/>
                    <a:gd name="T1" fmla="*/ 0 h 42"/>
                    <a:gd name="T2" fmla="*/ 63 w 98"/>
                    <a:gd name="T3" fmla="*/ 9 h 42"/>
                    <a:gd name="T4" fmla="*/ 30 w 98"/>
                    <a:gd name="T5" fmla="*/ 23 h 42"/>
                    <a:gd name="T6" fmla="*/ 0 w 98"/>
                    <a:gd name="T7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" h="42">
                      <a:moveTo>
                        <a:pt x="98" y="0"/>
                      </a:moveTo>
                      <a:lnTo>
                        <a:pt x="63" y="9"/>
                      </a:lnTo>
                      <a:lnTo>
                        <a:pt x="30" y="23"/>
                      </a:lnTo>
                      <a:lnTo>
                        <a:pt x="0" y="42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1444" name="Group 84"/>
            <p:cNvGrpSpPr>
              <a:grpSpLocks noChangeAspect="1"/>
            </p:cNvGrpSpPr>
            <p:nvPr/>
          </p:nvGrpSpPr>
          <p:grpSpPr bwMode="auto">
            <a:xfrm>
              <a:off x="1388" y="1622"/>
              <a:ext cx="315" cy="305"/>
              <a:chOff x="1388" y="1622"/>
              <a:chExt cx="315" cy="305"/>
            </a:xfrm>
          </p:grpSpPr>
          <p:sp>
            <p:nvSpPr>
              <p:cNvPr id="271445" name="Freeform 85"/>
              <p:cNvSpPr>
                <a:spLocks noChangeAspect="1"/>
              </p:cNvSpPr>
              <p:nvPr/>
            </p:nvSpPr>
            <p:spPr bwMode="auto">
              <a:xfrm>
                <a:off x="1559" y="1760"/>
                <a:ext cx="130" cy="161"/>
              </a:xfrm>
              <a:custGeom>
                <a:avLst/>
                <a:gdLst>
                  <a:gd name="T0" fmla="*/ 74 w 130"/>
                  <a:gd name="T1" fmla="*/ 91 h 161"/>
                  <a:gd name="T2" fmla="*/ 67 w 130"/>
                  <a:gd name="T3" fmla="*/ 119 h 161"/>
                  <a:gd name="T4" fmla="*/ 58 w 130"/>
                  <a:gd name="T5" fmla="*/ 151 h 161"/>
                  <a:gd name="T6" fmla="*/ 56 w 130"/>
                  <a:gd name="T7" fmla="*/ 158 h 161"/>
                  <a:gd name="T8" fmla="*/ 52 w 130"/>
                  <a:gd name="T9" fmla="*/ 160 h 161"/>
                  <a:gd name="T10" fmla="*/ 48 w 130"/>
                  <a:gd name="T11" fmla="*/ 160 h 161"/>
                  <a:gd name="T12" fmla="*/ 43 w 130"/>
                  <a:gd name="T13" fmla="*/ 159 h 161"/>
                  <a:gd name="T14" fmla="*/ 40 w 130"/>
                  <a:gd name="T15" fmla="*/ 152 h 161"/>
                  <a:gd name="T16" fmla="*/ 44 w 130"/>
                  <a:gd name="T17" fmla="*/ 126 h 161"/>
                  <a:gd name="T18" fmla="*/ 57 w 130"/>
                  <a:gd name="T19" fmla="*/ 94 h 161"/>
                  <a:gd name="T20" fmla="*/ 60 w 130"/>
                  <a:gd name="T21" fmla="*/ 77 h 161"/>
                  <a:gd name="T22" fmla="*/ 48 w 130"/>
                  <a:gd name="T23" fmla="*/ 82 h 161"/>
                  <a:gd name="T24" fmla="*/ 40 w 130"/>
                  <a:gd name="T25" fmla="*/ 87 h 161"/>
                  <a:gd name="T26" fmla="*/ 33 w 130"/>
                  <a:gd name="T27" fmla="*/ 94 h 161"/>
                  <a:gd name="T28" fmla="*/ 27 w 130"/>
                  <a:gd name="T29" fmla="*/ 104 h 161"/>
                  <a:gd name="T30" fmla="*/ 19 w 130"/>
                  <a:gd name="T31" fmla="*/ 121 h 161"/>
                  <a:gd name="T32" fmla="*/ 15 w 130"/>
                  <a:gd name="T33" fmla="*/ 125 h 161"/>
                  <a:gd name="T34" fmla="*/ 10 w 130"/>
                  <a:gd name="T35" fmla="*/ 128 h 161"/>
                  <a:gd name="T36" fmla="*/ 5 w 130"/>
                  <a:gd name="T37" fmla="*/ 128 h 161"/>
                  <a:gd name="T38" fmla="*/ 0 w 130"/>
                  <a:gd name="T39" fmla="*/ 123 h 161"/>
                  <a:gd name="T40" fmla="*/ 0 w 130"/>
                  <a:gd name="T41" fmla="*/ 118 h 161"/>
                  <a:gd name="T42" fmla="*/ 6 w 130"/>
                  <a:gd name="T43" fmla="*/ 107 h 161"/>
                  <a:gd name="T44" fmla="*/ 14 w 130"/>
                  <a:gd name="T45" fmla="*/ 90 h 161"/>
                  <a:gd name="T46" fmla="*/ 32 w 130"/>
                  <a:gd name="T47" fmla="*/ 73 h 161"/>
                  <a:gd name="T48" fmla="*/ 40 w 130"/>
                  <a:gd name="T49" fmla="*/ 70 h 161"/>
                  <a:gd name="T50" fmla="*/ 48 w 130"/>
                  <a:gd name="T51" fmla="*/ 67 h 161"/>
                  <a:gd name="T52" fmla="*/ 60 w 130"/>
                  <a:gd name="T53" fmla="*/ 66 h 161"/>
                  <a:gd name="T54" fmla="*/ 53 w 130"/>
                  <a:gd name="T55" fmla="*/ 54 h 161"/>
                  <a:gd name="T56" fmla="*/ 53 w 130"/>
                  <a:gd name="T57" fmla="*/ 43 h 161"/>
                  <a:gd name="T58" fmla="*/ 59 w 130"/>
                  <a:gd name="T59" fmla="*/ 28 h 161"/>
                  <a:gd name="T60" fmla="*/ 74 w 130"/>
                  <a:gd name="T61" fmla="*/ 8 h 161"/>
                  <a:gd name="T62" fmla="*/ 97 w 130"/>
                  <a:gd name="T63" fmla="*/ 0 h 161"/>
                  <a:gd name="T64" fmla="*/ 102 w 130"/>
                  <a:gd name="T65" fmla="*/ 0 h 161"/>
                  <a:gd name="T66" fmla="*/ 106 w 130"/>
                  <a:gd name="T67" fmla="*/ 3 h 161"/>
                  <a:gd name="T68" fmla="*/ 108 w 130"/>
                  <a:gd name="T69" fmla="*/ 7 h 161"/>
                  <a:gd name="T70" fmla="*/ 107 w 130"/>
                  <a:gd name="T71" fmla="*/ 14 h 161"/>
                  <a:gd name="T72" fmla="*/ 103 w 130"/>
                  <a:gd name="T73" fmla="*/ 17 h 161"/>
                  <a:gd name="T74" fmla="*/ 95 w 130"/>
                  <a:gd name="T75" fmla="*/ 19 h 161"/>
                  <a:gd name="T76" fmla="*/ 84 w 130"/>
                  <a:gd name="T77" fmla="*/ 24 h 161"/>
                  <a:gd name="T78" fmla="*/ 69 w 130"/>
                  <a:gd name="T79" fmla="*/ 41 h 161"/>
                  <a:gd name="T80" fmla="*/ 67 w 130"/>
                  <a:gd name="T81" fmla="*/ 51 h 161"/>
                  <a:gd name="T82" fmla="*/ 68 w 130"/>
                  <a:gd name="T83" fmla="*/ 59 h 161"/>
                  <a:gd name="T84" fmla="*/ 69 w 130"/>
                  <a:gd name="T85" fmla="*/ 66 h 161"/>
                  <a:gd name="T86" fmla="*/ 89 w 130"/>
                  <a:gd name="T87" fmla="*/ 43 h 161"/>
                  <a:gd name="T88" fmla="*/ 109 w 130"/>
                  <a:gd name="T89" fmla="*/ 34 h 161"/>
                  <a:gd name="T90" fmla="*/ 122 w 130"/>
                  <a:gd name="T91" fmla="*/ 33 h 161"/>
                  <a:gd name="T92" fmla="*/ 127 w 130"/>
                  <a:gd name="T93" fmla="*/ 34 h 161"/>
                  <a:gd name="T94" fmla="*/ 130 w 130"/>
                  <a:gd name="T95" fmla="*/ 40 h 161"/>
                  <a:gd name="T96" fmla="*/ 130 w 130"/>
                  <a:gd name="T97" fmla="*/ 45 h 161"/>
                  <a:gd name="T98" fmla="*/ 127 w 130"/>
                  <a:gd name="T99" fmla="*/ 48 h 161"/>
                  <a:gd name="T100" fmla="*/ 122 w 130"/>
                  <a:gd name="T101" fmla="*/ 50 h 161"/>
                  <a:gd name="T102" fmla="*/ 110 w 130"/>
                  <a:gd name="T103" fmla="*/ 53 h 161"/>
                  <a:gd name="T104" fmla="*/ 102 w 130"/>
                  <a:gd name="T105" fmla="*/ 56 h 161"/>
                  <a:gd name="T106" fmla="*/ 94 w 130"/>
                  <a:gd name="T107" fmla="*/ 60 h 161"/>
                  <a:gd name="T108" fmla="*/ 86 w 130"/>
                  <a:gd name="T109" fmla="*/ 66 h 161"/>
                  <a:gd name="T110" fmla="*/ 72 w 130"/>
                  <a:gd name="T111" fmla="*/ 7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61">
                    <a:moveTo>
                      <a:pt x="72" y="76"/>
                    </a:moveTo>
                    <a:lnTo>
                      <a:pt x="71" y="81"/>
                    </a:lnTo>
                    <a:lnTo>
                      <a:pt x="74" y="91"/>
                    </a:lnTo>
                    <a:lnTo>
                      <a:pt x="71" y="107"/>
                    </a:lnTo>
                    <a:lnTo>
                      <a:pt x="71" y="107"/>
                    </a:lnTo>
                    <a:lnTo>
                      <a:pt x="67" y="119"/>
                    </a:lnTo>
                    <a:lnTo>
                      <a:pt x="61" y="135"/>
                    </a:lnTo>
                    <a:lnTo>
                      <a:pt x="58" y="151"/>
                    </a:lnTo>
                    <a:lnTo>
                      <a:pt x="58" y="151"/>
                    </a:lnTo>
                    <a:lnTo>
                      <a:pt x="58" y="153"/>
                    </a:lnTo>
                    <a:lnTo>
                      <a:pt x="57" y="156"/>
                    </a:lnTo>
                    <a:lnTo>
                      <a:pt x="56" y="158"/>
                    </a:lnTo>
                    <a:lnTo>
                      <a:pt x="56" y="158"/>
                    </a:lnTo>
                    <a:lnTo>
                      <a:pt x="54" y="159"/>
                    </a:lnTo>
                    <a:lnTo>
                      <a:pt x="52" y="160"/>
                    </a:lnTo>
                    <a:lnTo>
                      <a:pt x="50" y="161"/>
                    </a:lnTo>
                    <a:lnTo>
                      <a:pt x="50" y="161"/>
                    </a:lnTo>
                    <a:lnTo>
                      <a:pt x="48" y="160"/>
                    </a:lnTo>
                    <a:lnTo>
                      <a:pt x="45" y="160"/>
                    </a:lnTo>
                    <a:lnTo>
                      <a:pt x="43" y="159"/>
                    </a:lnTo>
                    <a:lnTo>
                      <a:pt x="43" y="159"/>
                    </a:lnTo>
                    <a:lnTo>
                      <a:pt x="42" y="157"/>
                    </a:lnTo>
                    <a:lnTo>
                      <a:pt x="41" y="155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41"/>
                    </a:lnTo>
                    <a:lnTo>
                      <a:pt x="44" y="126"/>
                    </a:lnTo>
                    <a:lnTo>
                      <a:pt x="54" y="105"/>
                    </a:lnTo>
                    <a:lnTo>
                      <a:pt x="54" y="105"/>
                    </a:lnTo>
                    <a:lnTo>
                      <a:pt x="57" y="94"/>
                    </a:lnTo>
                    <a:lnTo>
                      <a:pt x="60" y="84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57" y="77"/>
                    </a:lnTo>
                    <a:lnTo>
                      <a:pt x="52" y="80"/>
                    </a:lnTo>
                    <a:lnTo>
                      <a:pt x="48" y="82"/>
                    </a:lnTo>
                    <a:lnTo>
                      <a:pt x="48" y="82"/>
                    </a:lnTo>
                    <a:lnTo>
                      <a:pt x="44" y="84"/>
                    </a:lnTo>
                    <a:lnTo>
                      <a:pt x="40" y="87"/>
                    </a:lnTo>
                    <a:lnTo>
                      <a:pt x="37" y="90"/>
                    </a:lnTo>
                    <a:lnTo>
                      <a:pt x="37" y="90"/>
                    </a:lnTo>
                    <a:lnTo>
                      <a:pt x="33" y="94"/>
                    </a:lnTo>
                    <a:lnTo>
                      <a:pt x="30" y="99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25" y="109"/>
                    </a:lnTo>
                    <a:lnTo>
                      <a:pt x="22" y="115"/>
                    </a:lnTo>
                    <a:lnTo>
                      <a:pt x="19" y="121"/>
                    </a:lnTo>
                    <a:lnTo>
                      <a:pt x="19" y="121"/>
                    </a:lnTo>
                    <a:lnTo>
                      <a:pt x="17" y="123"/>
                    </a:lnTo>
                    <a:lnTo>
                      <a:pt x="15" y="125"/>
                    </a:lnTo>
                    <a:lnTo>
                      <a:pt x="13" y="127"/>
                    </a:lnTo>
                    <a:lnTo>
                      <a:pt x="13" y="127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3" y="127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8"/>
                    </a:lnTo>
                    <a:lnTo>
                      <a:pt x="1" y="115"/>
                    </a:lnTo>
                    <a:lnTo>
                      <a:pt x="1" y="115"/>
                    </a:lnTo>
                    <a:lnTo>
                      <a:pt x="6" y="107"/>
                    </a:lnTo>
                    <a:lnTo>
                      <a:pt x="9" y="9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9" y="83"/>
                    </a:lnTo>
                    <a:lnTo>
                      <a:pt x="25" y="78"/>
                    </a:lnTo>
                    <a:lnTo>
                      <a:pt x="32" y="73"/>
                    </a:lnTo>
                    <a:lnTo>
                      <a:pt x="32" y="73"/>
                    </a:lnTo>
                    <a:lnTo>
                      <a:pt x="35" y="71"/>
                    </a:lnTo>
                    <a:lnTo>
                      <a:pt x="40" y="70"/>
                    </a:lnTo>
                    <a:lnTo>
                      <a:pt x="43" y="68"/>
                    </a:lnTo>
                    <a:lnTo>
                      <a:pt x="43" y="68"/>
                    </a:lnTo>
                    <a:lnTo>
                      <a:pt x="48" y="67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59" y="63"/>
                    </a:lnTo>
                    <a:lnTo>
                      <a:pt x="56" y="58"/>
                    </a:lnTo>
                    <a:lnTo>
                      <a:pt x="53" y="54"/>
                    </a:lnTo>
                    <a:lnTo>
                      <a:pt x="53" y="54"/>
                    </a:lnTo>
                    <a:lnTo>
                      <a:pt x="53" y="49"/>
                    </a:lnTo>
                    <a:lnTo>
                      <a:pt x="53" y="43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9" y="28"/>
                    </a:lnTo>
                    <a:lnTo>
                      <a:pt x="66" y="16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82" y="5"/>
                    </a:lnTo>
                    <a:lnTo>
                      <a:pt x="90" y="2"/>
                    </a:lnTo>
                    <a:lnTo>
                      <a:pt x="97" y="0"/>
                    </a:lnTo>
                    <a:lnTo>
                      <a:pt x="97" y="0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6" y="3"/>
                    </a:lnTo>
                    <a:lnTo>
                      <a:pt x="107" y="5"/>
                    </a:lnTo>
                    <a:lnTo>
                      <a:pt x="108" y="7"/>
                    </a:lnTo>
                    <a:lnTo>
                      <a:pt x="108" y="7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5" y="16"/>
                    </a:lnTo>
                    <a:lnTo>
                      <a:pt x="103" y="17"/>
                    </a:lnTo>
                    <a:lnTo>
                      <a:pt x="101" y="18"/>
                    </a:lnTo>
                    <a:lnTo>
                      <a:pt x="101" y="18"/>
                    </a:lnTo>
                    <a:lnTo>
                      <a:pt x="95" y="19"/>
                    </a:lnTo>
                    <a:lnTo>
                      <a:pt x="90" y="21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9" y="29"/>
                    </a:lnTo>
                    <a:lnTo>
                      <a:pt x="74" y="35"/>
                    </a:lnTo>
                    <a:lnTo>
                      <a:pt x="69" y="41"/>
                    </a:lnTo>
                    <a:lnTo>
                      <a:pt x="69" y="41"/>
                    </a:lnTo>
                    <a:lnTo>
                      <a:pt x="68" y="46"/>
                    </a:lnTo>
                    <a:lnTo>
                      <a:pt x="67" y="51"/>
                    </a:lnTo>
                    <a:lnTo>
                      <a:pt x="68" y="55"/>
                    </a:lnTo>
                    <a:lnTo>
                      <a:pt x="68" y="55"/>
                    </a:lnTo>
                    <a:lnTo>
                      <a:pt x="68" y="59"/>
                    </a:lnTo>
                    <a:lnTo>
                      <a:pt x="68" y="63"/>
                    </a:lnTo>
                    <a:lnTo>
                      <a:pt x="69" y="66"/>
                    </a:lnTo>
                    <a:lnTo>
                      <a:pt x="69" y="66"/>
                    </a:lnTo>
                    <a:lnTo>
                      <a:pt x="72" y="64"/>
                    </a:lnTo>
                    <a:lnTo>
                      <a:pt x="78" y="54"/>
                    </a:lnTo>
                    <a:lnTo>
                      <a:pt x="89" y="43"/>
                    </a:lnTo>
                    <a:lnTo>
                      <a:pt x="89" y="43"/>
                    </a:lnTo>
                    <a:lnTo>
                      <a:pt x="99" y="38"/>
                    </a:lnTo>
                    <a:lnTo>
                      <a:pt x="109" y="34"/>
                    </a:lnTo>
                    <a:lnTo>
                      <a:pt x="120" y="33"/>
                    </a:lnTo>
                    <a:lnTo>
                      <a:pt x="120" y="33"/>
                    </a:lnTo>
                    <a:lnTo>
                      <a:pt x="122" y="33"/>
                    </a:lnTo>
                    <a:lnTo>
                      <a:pt x="125" y="33"/>
                    </a:lnTo>
                    <a:lnTo>
                      <a:pt x="127" y="34"/>
                    </a:lnTo>
                    <a:lnTo>
                      <a:pt x="127" y="34"/>
                    </a:lnTo>
                    <a:lnTo>
                      <a:pt x="128" y="36"/>
                    </a:lnTo>
                    <a:lnTo>
                      <a:pt x="130" y="38"/>
                    </a:lnTo>
                    <a:lnTo>
                      <a:pt x="130" y="40"/>
                    </a:lnTo>
                    <a:lnTo>
                      <a:pt x="130" y="40"/>
                    </a:lnTo>
                    <a:lnTo>
                      <a:pt x="130" y="42"/>
                    </a:lnTo>
                    <a:lnTo>
                      <a:pt x="130" y="45"/>
                    </a:lnTo>
                    <a:lnTo>
                      <a:pt x="129" y="47"/>
                    </a:lnTo>
                    <a:lnTo>
                      <a:pt x="129" y="47"/>
                    </a:lnTo>
                    <a:lnTo>
                      <a:pt x="127" y="48"/>
                    </a:lnTo>
                    <a:lnTo>
                      <a:pt x="125" y="50"/>
                    </a:lnTo>
                    <a:lnTo>
                      <a:pt x="122" y="50"/>
                    </a:lnTo>
                    <a:lnTo>
                      <a:pt x="122" y="50"/>
                    </a:lnTo>
                    <a:lnTo>
                      <a:pt x="118" y="50"/>
                    </a:lnTo>
                    <a:lnTo>
                      <a:pt x="114" y="51"/>
                    </a:lnTo>
                    <a:lnTo>
                      <a:pt x="110" y="53"/>
                    </a:lnTo>
                    <a:lnTo>
                      <a:pt x="110" y="53"/>
                    </a:lnTo>
                    <a:lnTo>
                      <a:pt x="106" y="55"/>
                    </a:lnTo>
                    <a:lnTo>
                      <a:pt x="102" y="56"/>
                    </a:lnTo>
                    <a:lnTo>
                      <a:pt x="98" y="57"/>
                    </a:lnTo>
                    <a:lnTo>
                      <a:pt x="98" y="57"/>
                    </a:lnTo>
                    <a:lnTo>
                      <a:pt x="94" y="60"/>
                    </a:lnTo>
                    <a:lnTo>
                      <a:pt x="90" y="63"/>
                    </a:lnTo>
                    <a:lnTo>
                      <a:pt x="86" y="66"/>
                    </a:lnTo>
                    <a:lnTo>
                      <a:pt x="86" y="66"/>
                    </a:lnTo>
                    <a:lnTo>
                      <a:pt x="83" y="71"/>
                    </a:lnTo>
                    <a:lnTo>
                      <a:pt x="77" y="75"/>
                    </a:lnTo>
                    <a:lnTo>
                      <a:pt x="72" y="76"/>
                    </a:lnTo>
                    <a:lnTo>
                      <a:pt x="72" y="76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46" name="Freeform 86"/>
              <p:cNvSpPr>
                <a:spLocks noChangeAspect="1"/>
              </p:cNvSpPr>
              <p:nvPr/>
            </p:nvSpPr>
            <p:spPr bwMode="auto">
              <a:xfrm>
                <a:off x="1398" y="1628"/>
                <a:ext cx="201" cy="196"/>
              </a:xfrm>
              <a:custGeom>
                <a:avLst/>
                <a:gdLst>
                  <a:gd name="T0" fmla="*/ 104 w 201"/>
                  <a:gd name="T1" fmla="*/ 191 h 196"/>
                  <a:gd name="T2" fmla="*/ 115 w 201"/>
                  <a:gd name="T3" fmla="*/ 169 h 196"/>
                  <a:gd name="T4" fmla="*/ 124 w 201"/>
                  <a:gd name="T5" fmla="*/ 149 h 196"/>
                  <a:gd name="T6" fmla="*/ 144 w 201"/>
                  <a:gd name="T7" fmla="*/ 136 h 196"/>
                  <a:gd name="T8" fmla="*/ 162 w 201"/>
                  <a:gd name="T9" fmla="*/ 126 h 196"/>
                  <a:gd name="T10" fmla="*/ 179 w 201"/>
                  <a:gd name="T11" fmla="*/ 108 h 196"/>
                  <a:gd name="T12" fmla="*/ 194 w 201"/>
                  <a:gd name="T13" fmla="*/ 82 h 196"/>
                  <a:gd name="T14" fmla="*/ 201 w 201"/>
                  <a:gd name="T15" fmla="*/ 36 h 196"/>
                  <a:gd name="T16" fmla="*/ 200 w 201"/>
                  <a:gd name="T17" fmla="*/ 32 h 196"/>
                  <a:gd name="T18" fmla="*/ 196 w 201"/>
                  <a:gd name="T19" fmla="*/ 29 h 196"/>
                  <a:gd name="T20" fmla="*/ 192 w 201"/>
                  <a:gd name="T21" fmla="*/ 28 h 196"/>
                  <a:gd name="T22" fmla="*/ 186 w 201"/>
                  <a:gd name="T23" fmla="*/ 31 h 196"/>
                  <a:gd name="T24" fmla="*/ 184 w 201"/>
                  <a:gd name="T25" fmla="*/ 35 h 196"/>
                  <a:gd name="T26" fmla="*/ 183 w 201"/>
                  <a:gd name="T27" fmla="*/ 50 h 196"/>
                  <a:gd name="T28" fmla="*/ 176 w 201"/>
                  <a:gd name="T29" fmla="*/ 76 h 196"/>
                  <a:gd name="T30" fmla="*/ 159 w 201"/>
                  <a:gd name="T31" fmla="*/ 110 h 196"/>
                  <a:gd name="T32" fmla="*/ 148 w 201"/>
                  <a:gd name="T33" fmla="*/ 118 h 196"/>
                  <a:gd name="T34" fmla="*/ 135 w 201"/>
                  <a:gd name="T35" fmla="*/ 125 h 196"/>
                  <a:gd name="T36" fmla="*/ 123 w 201"/>
                  <a:gd name="T37" fmla="*/ 132 h 196"/>
                  <a:gd name="T38" fmla="*/ 125 w 201"/>
                  <a:gd name="T39" fmla="*/ 118 h 196"/>
                  <a:gd name="T40" fmla="*/ 133 w 201"/>
                  <a:gd name="T41" fmla="*/ 99 h 196"/>
                  <a:gd name="T42" fmla="*/ 142 w 201"/>
                  <a:gd name="T43" fmla="*/ 81 h 196"/>
                  <a:gd name="T44" fmla="*/ 148 w 201"/>
                  <a:gd name="T45" fmla="*/ 61 h 196"/>
                  <a:gd name="T46" fmla="*/ 150 w 201"/>
                  <a:gd name="T47" fmla="*/ 30 h 196"/>
                  <a:gd name="T48" fmla="*/ 144 w 201"/>
                  <a:gd name="T49" fmla="*/ 11 h 196"/>
                  <a:gd name="T50" fmla="*/ 135 w 201"/>
                  <a:gd name="T51" fmla="*/ 2 h 196"/>
                  <a:gd name="T52" fmla="*/ 131 w 201"/>
                  <a:gd name="T53" fmla="*/ 0 h 196"/>
                  <a:gd name="T54" fmla="*/ 124 w 201"/>
                  <a:gd name="T55" fmla="*/ 2 h 196"/>
                  <a:gd name="T56" fmla="*/ 121 w 201"/>
                  <a:gd name="T57" fmla="*/ 7 h 196"/>
                  <a:gd name="T58" fmla="*/ 121 w 201"/>
                  <a:gd name="T59" fmla="*/ 11 h 196"/>
                  <a:gd name="T60" fmla="*/ 123 w 201"/>
                  <a:gd name="T61" fmla="*/ 15 h 196"/>
                  <a:gd name="T62" fmla="*/ 133 w 201"/>
                  <a:gd name="T63" fmla="*/ 36 h 196"/>
                  <a:gd name="T64" fmla="*/ 131 w 201"/>
                  <a:gd name="T65" fmla="*/ 53 h 196"/>
                  <a:gd name="T66" fmla="*/ 125 w 201"/>
                  <a:gd name="T67" fmla="*/ 72 h 196"/>
                  <a:gd name="T68" fmla="*/ 114 w 201"/>
                  <a:gd name="T69" fmla="*/ 96 h 196"/>
                  <a:gd name="T70" fmla="*/ 112 w 201"/>
                  <a:gd name="T71" fmla="*/ 136 h 196"/>
                  <a:gd name="T72" fmla="*/ 96 w 201"/>
                  <a:gd name="T73" fmla="*/ 137 h 196"/>
                  <a:gd name="T74" fmla="*/ 67 w 201"/>
                  <a:gd name="T75" fmla="*/ 151 h 196"/>
                  <a:gd name="T76" fmla="*/ 49 w 201"/>
                  <a:gd name="T77" fmla="*/ 163 h 196"/>
                  <a:gd name="T78" fmla="*/ 30 w 201"/>
                  <a:gd name="T79" fmla="*/ 171 h 196"/>
                  <a:gd name="T80" fmla="*/ 16 w 201"/>
                  <a:gd name="T81" fmla="*/ 173 h 196"/>
                  <a:gd name="T82" fmla="*/ 7 w 201"/>
                  <a:gd name="T83" fmla="*/ 173 h 196"/>
                  <a:gd name="T84" fmla="*/ 3 w 201"/>
                  <a:gd name="T85" fmla="*/ 175 h 196"/>
                  <a:gd name="T86" fmla="*/ 0 w 201"/>
                  <a:gd name="T87" fmla="*/ 181 h 196"/>
                  <a:gd name="T88" fmla="*/ 1 w 201"/>
                  <a:gd name="T89" fmla="*/ 186 h 196"/>
                  <a:gd name="T90" fmla="*/ 4 w 201"/>
                  <a:gd name="T91" fmla="*/ 189 h 196"/>
                  <a:gd name="T92" fmla="*/ 8 w 201"/>
                  <a:gd name="T93" fmla="*/ 190 h 196"/>
                  <a:gd name="T94" fmla="*/ 54 w 201"/>
                  <a:gd name="T95" fmla="*/ 180 h 196"/>
                  <a:gd name="T96" fmla="*/ 82 w 201"/>
                  <a:gd name="T97" fmla="*/ 163 h 196"/>
                  <a:gd name="T98" fmla="*/ 101 w 201"/>
                  <a:gd name="T99" fmla="*/ 153 h 196"/>
                  <a:gd name="T100" fmla="*/ 114 w 201"/>
                  <a:gd name="T101" fmla="*/ 147 h 196"/>
                  <a:gd name="T102" fmla="*/ 90 w 201"/>
                  <a:gd name="T103" fmla="*/ 180 h 196"/>
                  <a:gd name="T104" fmla="*/ 88 w 201"/>
                  <a:gd name="T105" fmla="*/ 185 h 196"/>
                  <a:gd name="T106" fmla="*/ 102 w 201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1" h="196">
                    <a:moveTo>
                      <a:pt x="102" y="196"/>
                    </a:moveTo>
                    <a:lnTo>
                      <a:pt x="103" y="193"/>
                    </a:lnTo>
                    <a:lnTo>
                      <a:pt x="104" y="191"/>
                    </a:lnTo>
                    <a:lnTo>
                      <a:pt x="106" y="188"/>
                    </a:lnTo>
                    <a:lnTo>
                      <a:pt x="106" y="188"/>
                    </a:lnTo>
                    <a:lnTo>
                      <a:pt x="115" y="169"/>
                    </a:lnTo>
                    <a:lnTo>
                      <a:pt x="120" y="158"/>
                    </a:lnTo>
                    <a:lnTo>
                      <a:pt x="124" y="149"/>
                    </a:lnTo>
                    <a:lnTo>
                      <a:pt x="124" y="149"/>
                    </a:lnTo>
                    <a:lnTo>
                      <a:pt x="126" y="143"/>
                    </a:lnTo>
                    <a:lnTo>
                      <a:pt x="132" y="139"/>
                    </a:lnTo>
                    <a:lnTo>
                      <a:pt x="144" y="136"/>
                    </a:lnTo>
                    <a:lnTo>
                      <a:pt x="144" y="136"/>
                    </a:lnTo>
                    <a:lnTo>
                      <a:pt x="153" y="132"/>
                    </a:lnTo>
                    <a:lnTo>
                      <a:pt x="162" y="126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9" y="108"/>
                    </a:lnTo>
                    <a:lnTo>
                      <a:pt x="187" y="95"/>
                    </a:lnTo>
                    <a:lnTo>
                      <a:pt x="194" y="82"/>
                    </a:lnTo>
                    <a:lnTo>
                      <a:pt x="194" y="82"/>
                    </a:lnTo>
                    <a:lnTo>
                      <a:pt x="198" y="67"/>
                    </a:lnTo>
                    <a:lnTo>
                      <a:pt x="201" y="52"/>
                    </a:lnTo>
                    <a:lnTo>
                      <a:pt x="201" y="36"/>
                    </a:lnTo>
                    <a:lnTo>
                      <a:pt x="201" y="36"/>
                    </a:lnTo>
                    <a:lnTo>
                      <a:pt x="201" y="34"/>
                    </a:lnTo>
                    <a:lnTo>
                      <a:pt x="200" y="32"/>
                    </a:lnTo>
                    <a:lnTo>
                      <a:pt x="198" y="31"/>
                    </a:lnTo>
                    <a:lnTo>
                      <a:pt x="198" y="31"/>
                    </a:lnTo>
                    <a:lnTo>
                      <a:pt x="196" y="29"/>
                    </a:lnTo>
                    <a:lnTo>
                      <a:pt x="194" y="28"/>
                    </a:lnTo>
                    <a:lnTo>
                      <a:pt x="192" y="28"/>
                    </a:lnTo>
                    <a:lnTo>
                      <a:pt x="192" y="28"/>
                    </a:lnTo>
                    <a:lnTo>
                      <a:pt x="189" y="28"/>
                    </a:lnTo>
                    <a:lnTo>
                      <a:pt x="187" y="29"/>
                    </a:lnTo>
                    <a:lnTo>
                      <a:pt x="186" y="31"/>
                    </a:lnTo>
                    <a:lnTo>
                      <a:pt x="186" y="31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3" y="37"/>
                    </a:lnTo>
                    <a:lnTo>
                      <a:pt x="183" y="37"/>
                    </a:lnTo>
                    <a:lnTo>
                      <a:pt x="183" y="50"/>
                    </a:lnTo>
                    <a:lnTo>
                      <a:pt x="180" y="63"/>
                    </a:lnTo>
                    <a:lnTo>
                      <a:pt x="176" y="76"/>
                    </a:lnTo>
                    <a:lnTo>
                      <a:pt x="176" y="76"/>
                    </a:lnTo>
                    <a:lnTo>
                      <a:pt x="170" y="89"/>
                    </a:lnTo>
                    <a:lnTo>
                      <a:pt x="163" y="102"/>
                    </a:lnTo>
                    <a:lnTo>
                      <a:pt x="159" y="110"/>
                    </a:lnTo>
                    <a:lnTo>
                      <a:pt x="159" y="110"/>
                    </a:lnTo>
                    <a:lnTo>
                      <a:pt x="154" y="114"/>
                    </a:lnTo>
                    <a:lnTo>
                      <a:pt x="148" y="118"/>
                    </a:lnTo>
                    <a:lnTo>
                      <a:pt x="141" y="121"/>
                    </a:lnTo>
                    <a:lnTo>
                      <a:pt x="141" y="121"/>
                    </a:lnTo>
                    <a:lnTo>
                      <a:pt x="135" y="125"/>
                    </a:lnTo>
                    <a:lnTo>
                      <a:pt x="129" y="130"/>
                    </a:lnTo>
                    <a:lnTo>
                      <a:pt x="123" y="132"/>
                    </a:lnTo>
                    <a:lnTo>
                      <a:pt x="123" y="132"/>
                    </a:lnTo>
                    <a:lnTo>
                      <a:pt x="124" y="129"/>
                    </a:lnTo>
                    <a:lnTo>
                      <a:pt x="125" y="122"/>
                    </a:lnTo>
                    <a:lnTo>
                      <a:pt x="125" y="118"/>
                    </a:lnTo>
                    <a:lnTo>
                      <a:pt x="125" y="118"/>
                    </a:lnTo>
                    <a:lnTo>
                      <a:pt x="128" y="108"/>
                    </a:lnTo>
                    <a:lnTo>
                      <a:pt x="133" y="99"/>
                    </a:lnTo>
                    <a:lnTo>
                      <a:pt x="137" y="90"/>
                    </a:lnTo>
                    <a:lnTo>
                      <a:pt x="137" y="90"/>
                    </a:lnTo>
                    <a:lnTo>
                      <a:pt x="142" y="81"/>
                    </a:lnTo>
                    <a:lnTo>
                      <a:pt x="145" y="71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49" y="51"/>
                    </a:lnTo>
                    <a:lnTo>
                      <a:pt x="150" y="4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48" y="20"/>
                    </a:lnTo>
                    <a:lnTo>
                      <a:pt x="144" y="11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35" y="2"/>
                    </a:lnTo>
                    <a:lnTo>
                      <a:pt x="133" y="1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6" y="1"/>
                    </a:lnTo>
                    <a:lnTo>
                      <a:pt x="124" y="2"/>
                    </a:lnTo>
                    <a:lnTo>
                      <a:pt x="124" y="2"/>
                    </a:lnTo>
                    <a:lnTo>
                      <a:pt x="123" y="5"/>
                    </a:lnTo>
                    <a:lnTo>
                      <a:pt x="121" y="7"/>
                    </a:lnTo>
                    <a:lnTo>
                      <a:pt x="121" y="9"/>
                    </a:lnTo>
                    <a:lnTo>
                      <a:pt x="121" y="9"/>
                    </a:lnTo>
                    <a:lnTo>
                      <a:pt x="121" y="11"/>
                    </a:lnTo>
                    <a:lnTo>
                      <a:pt x="122" y="13"/>
                    </a:lnTo>
                    <a:lnTo>
                      <a:pt x="123" y="15"/>
                    </a:lnTo>
                    <a:lnTo>
                      <a:pt x="123" y="15"/>
                    </a:lnTo>
                    <a:lnTo>
                      <a:pt x="129" y="22"/>
                    </a:lnTo>
                    <a:lnTo>
                      <a:pt x="132" y="28"/>
                    </a:lnTo>
                    <a:lnTo>
                      <a:pt x="133" y="36"/>
                    </a:lnTo>
                    <a:lnTo>
                      <a:pt x="133" y="36"/>
                    </a:lnTo>
                    <a:lnTo>
                      <a:pt x="132" y="45"/>
                    </a:lnTo>
                    <a:lnTo>
                      <a:pt x="131" y="53"/>
                    </a:lnTo>
                    <a:lnTo>
                      <a:pt x="131" y="61"/>
                    </a:lnTo>
                    <a:lnTo>
                      <a:pt x="131" y="61"/>
                    </a:lnTo>
                    <a:lnTo>
                      <a:pt x="125" y="72"/>
                    </a:lnTo>
                    <a:lnTo>
                      <a:pt x="119" y="84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10" y="119"/>
                    </a:lnTo>
                    <a:lnTo>
                      <a:pt x="113" y="130"/>
                    </a:lnTo>
                    <a:lnTo>
                      <a:pt x="112" y="136"/>
                    </a:lnTo>
                    <a:lnTo>
                      <a:pt x="112" y="136"/>
                    </a:lnTo>
                    <a:lnTo>
                      <a:pt x="107" y="138"/>
                    </a:lnTo>
                    <a:lnTo>
                      <a:pt x="96" y="137"/>
                    </a:lnTo>
                    <a:lnTo>
                      <a:pt x="76" y="145"/>
                    </a:lnTo>
                    <a:lnTo>
                      <a:pt x="76" y="145"/>
                    </a:lnTo>
                    <a:lnTo>
                      <a:pt x="67" y="151"/>
                    </a:lnTo>
                    <a:lnTo>
                      <a:pt x="58" y="157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42" y="166"/>
                    </a:lnTo>
                    <a:lnTo>
                      <a:pt x="36" y="169"/>
                    </a:lnTo>
                    <a:lnTo>
                      <a:pt x="30" y="171"/>
                    </a:lnTo>
                    <a:lnTo>
                      <a:pt x="30" y="171"/>
                    </a:lnTo>
                    <a:lnTo>
                      <a:pt x="23" y="172"/>
                    </a:lnTo>
                    <a:lnTo>
                      <a:pt x="16" y="173"/>
                    </a:lnTo>
                    <a:lnTo>
                      <a:pt x="9" y="172"/>
                    </a:lnTo>
                    <a:lnTo>
                      <a:pt x="9" y="172"/>
                    </a:lnTo>
                    <a:lnTo>
                      <a:pt x="7" y="173"/>
                    </a:lnTo>
                    <a:lnTo>
                      <a:pt x="5" y="173"/>
                    </a:lnTo>
                    <a:lnTo>
                      <a:pt x="3" y="175"/>
                    </a:lnTo>
                    <a:lnTo>
                      <a:pt x="3" y="175"/>
                    </a:lnTo>
                    <a:lnTo>
                      <a:pt x="1" y="177"/>
                    </a:lnTo>
                    <a:lnTo>
                      <a:pt x="0" y="179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0" y="183"/>
                    </a:lnTo>
                    <a:lnTo>
                      <a:pt x="1" y="186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4" y="189"/>
                    </a:lnTo>
                    <a:lnTo>
                      <a:pt x="6" y="190"/>
                    </a:lnTo>
                    <a:lnTo>
                      <a:pt x="8" y="190"/>
                    </a:lnTo>
                    <a:lnTo>
                      <a:pt x="8" y="190"/>
                    </a:lnTo>
                    <a:lnTo>
                      <a:pt x="25" y="190"/>
                    </a:lnTo>
                    <a:lnTo>
                      <a:pt x="40" y="186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68" y="172"/>
                    </a:lnTo>
                    <a:lnTo>
                      <a:pt x="82" y="163"/>
                    </a:lnTo>
                    <a:lnTo>
                      <a:pt x="95" y="154"/>
                    </a:lnTo>
                    <a:lnTo>
                      <a:pt x="95" y="154"/>
                    </a:lnTo>
                    <a:lnTo>
                      <a:pt x="101" y="153"/>
                    </a:lnTo>
                    <a:lnTo>
                      <a:pt x="109" y="149"/>
                    </a:lnTo>
                    <a:lnTo>
                      <a:pt x="114" y="147"/>
                    </a:lnTo>
                    <a:lnTo>
                      <a:pt x="114" y="147"/>
                    </a:lnTo>
                    <a:lnTo>
                      <a:pt x="110" y="153"/>
                    </a:lnTo>
                    <a:lnTo>
                      <a:pt x="100" y="163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89" y="182"/>
                    </a:lnTo>
                    <a:lnTo>
                      <a:pt x="88" y="185"/>
                    </a:lnTo>
                    <a:lnTo>
                      <a:pt x="87" y="187"/>
                    </a:lnTo>
                    <a:lnTo>
                      <a:pt x="87" y="187"/>
                    </a:lnTo>
                    <a:lnTo>
                      <a:pt x="102" y="196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47" name="Freeform 87"/>
              <p:cNvSpPr>
                <a:spLocks noChangeAspect="1"/>
              </p:cNvSpPr>
              <p:nvPr/>
            </p:nvSpPr>
            <p:spPr bwMode="auto">
              <a:xfrm>
                <a:off x="1429" y="1815"/>
                <a:ext cx="71" cy="48"/>
              </a:xfrm>
              <a:custGeom>
                <a:avLst/>
                <a:gdLst>
                  <a:gd name="T0" fmla="*/ 56 w 71"/>
                  <a:gd name="T1" fmla="*/ 0 h 48"/>
                  <a:gd name="T2" fmla="*/ 56 w 71"/>
                  <a:gd name="T3" fmla="*/ 0 h 48"/>
                  <a:gd name="T4" fmla="*/ 55 w 71"/>
                  <a:gd name="T5" fmla="*/ 2 h 48"/>
                  <a:gd name="T6" fmla="*/ 51 w 71"/>
                  <a:gd name="T7" fmla="*/ 8 h 48"/>
                  <a:gd name="T8" fmla="*/ 51 w 71"/>
                  <a:gd name="T9" fmla="*/ 8 h 48"/>
                  <a:gd name="T10" fmla="*/ 50 w 71"/>
                  <a:gd name="T11" fmla="*/ 9 h 48"/>
                  <a:gd name="T12" fmla="*/ 48 w 71"/>
                  <a:gd name="T13" fmla="*/ 12 h 48"/>
                  <a:gd name="T14" fmla="*/ 44 w 71"/>
                  <a:gd name="T15" fmla="*/ 16 h 48"/>
                  <a:gd name="T16" fmla="*/ 38 w 71"/>
                  <a:gd name="T17" fmla="*/ 20 h 48"/>
                  <a:gd name="T18" fmla="*/ 26 w 71"/>
                  <a:gd name="T19" fmla="*/ 26 h 48"/>
                  <a:gd name="T20" fmla="*/ 19 w 71"/>
                  <a:gd name="T21" fmla="*/ 27 h 48"/>
                  <a:gd name="T22" fmla="*/ 6 w 71"/>
                  <a:gd name="T23" fmla="*/ 30 h 48"/>
                  <a:gd name="T24" fmla="*/ 4 w 71"/>
                  <a:gd name="T25" fmla="*/ 32 h 48"/>
                  <a:gd name="T26" fmla="*/ 1 w 71"/>
                  <a:gd name="T27" fmla="*/ 35 h 48"/>
                  <a:gd name="T28" fmla="*/ 0 w 71"/>
                  <a:gd name="T29" fmla="*/ 37 h 48"/>
                  <a:gd name="T30" fmla="*/ 1 w 71"/>
                  <a:gd name="T31" fmla="*/ 42 h 48"/>
                  <a:gd name="T32" fmla="*/ 2 w 71"/>
                  <a:gd name="T33" fmla="*/ 44 h 48"/>
                  <a:gd name="T34" fmla="*/ 5 w 71"/>
                  <a:gd name="T35" fmla="*/ 47 h 48"/>
                  <a:gd name="T36" fmla="*/ 7 w 71"/>
                  <a:gd name="T37" fmla="*/ 48 h 48"/>
                  <a:gd name="T38" fmla="*/ 12 w 71"/>
                  <a:gd name="T39" fmla="*/ 47 h 48"/>
                  <a:gd name="T40" fmla="*/ 20 w 71"/>
                  <a:gd name="T41" fmla="*/ 45 h 48"/>
                  <a:gd name="T42" fmla="*/ 36 w 71"/>
                  <a:gd name="T43" fmla="*/ 41 h 48"/>
                  <a:gd name="T44" fmla="*/ 44 w 71"/>
                  <a:gd name="T45" fmla="*/ 38 h 48"/>
                  <a:gd name="T46" fmla="*/ 57 w 71"/>
                  <a:gd name="T47" fmla="*/ 28 h 48"/>
                  <a:gd name="T48" fmla="*/ 59 w 71"/>
                  <a:gd name="T49" fmla="*/ 26 h 48"/>
                  <a:gd name="T50" fmla="*/ 64 w 71"/>
                  <a:gd name="T51" fmla="*/ 20 h 48"/>
                  <a:gd name="T52" fmla="*/ 64 w 71"/>
                  <a:gd name="T53" fmla="*/ 19 h 48"/>
                  <a:gd name="T54" fmla="*/ 66 w 71"/>
                  <a:gd name="T55" fmla="*/ 18 h 48"/>
                  <a:gd name="T56" fmla="*/ 67 w 71"/>
                  <a:gd name="T57" fmla="*/ 15 h 48"/>
                  <a:gd name="T58" fmla="*/ 71 w 71"/>
                  <a:gd name="T59" fmla="*/ 9 h 48"/>
                  <a:gd name="T60" fmla="*/ 71 w 71"/>
                  <a:gd name="T61" fmla="*/ 9 h 48"/>
                  <a:gd name="T62" fmla="*/ 71 w 71"/>
                  <a:gd name="T63" fmla="*/ 9 h 48"/>
                  <a:gd name="T64" fmla="*/ 66 w 71"/>
                  <a:gd name="T65" fmla="*/ 3 h 48"/>
                  <a:gd name="T66" fmla="*/ 57 w 71"/>
                  <a:gd name="T6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48">
                    <a:moveTo>
                      <a:pt x="57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5" y="2"/>
                    </a:lnTo>
                    <a:lnTo>
                      <a:pt x="53" y="5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8" y="12"/>
                    </a:lnTo>
                    <a:lnTo>
                      <a:pt x="46" y="1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38" y="20"/>
                    </a:lnTo>
                    <a:lnTo>
                      <a:pt x="33" y="2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9" y="27"/>
                    </a:lnTo>
                    <a:lnTo>
                      <a:pt x="13" y="29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2" y="33"/>
                    </a:lnTo>
                    <a:lnTo>
                      <a:pt x="1" y="35"/>
                    </a:lnTo>
                    <a:lnTo>
                      <a:pt x="1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1" y="42"/>
                    </a:lnTo>
                    <a:lnTo>
                      <a:pt x="1" y="42"/>
                    </a:lnTo>
                    <a:lnTo>
                      <a:pt x="2" y="44"/>
                    </a:lnTo>
                    <a:lnTo>
                      <a:pt x="3" y="46"/>
                    </a:lnTo>
                    <a:lnTo>
                      <a:pt x="5" y="47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10" y="48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20" y="45"/>
                    </a:lnTo>
                    <a:lnTo>
                      <a:pt x="28" y="43"/>
                    </a:lnTo>
                    <a:lnTo>
                      <a:pt x="36" y="41"/>
                    </a:lnTo>
                    <a:lnTo>
                      <a:pt x="36" y="41"/>
                    </a:lnTo>
                    <a:lnTo>
                      <a:pt x="44" y="38"/>
                    </a:lnTo>
                    <a:lnTo>
                      <a:pt x="51" y="34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59" y="26"/>
                    </a:lnTo>
                    <a:lnTo>
                      <a:pt x="62" y="22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4" y="19"/>
                    </a:lnTo>
                    <a:lnTo>
                      <a:pt x="65" y="18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7" y="15"/>
                    </a:lnTo>
                    <a:lnTo>
                      <a:pt x="69" y="12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6" y="3"/>
                    </a:lnTo>
                    <a:lnTo>
                      <a:pt x="61" y="1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48" name="Freeform 88"/>
              <p:cNvSpPr>
                <a:spLocks noChangeAspect="1"/>
              </p:cNvSpPr>
              <p:nvPr/>
            </p:nvSpPr>
            <p:spPr bwMode="auto">
              <a:xfrm>
                <a:off x="1388" y="1622"/>
                <a:ext cx="198" cy="193"/>
              </a:xfrm>
              <a:custGeom>
                <a:avLst/>
                <a:gdLst>
                  <a:gd name="T0" fmla="*/ 91 w 198"/>
                  <a:gd name="T1" fmla="*/ 124 h 193"/>
                  <a:gd name="T2" fmla="*/ 96 w 198"/>
                  <a:gd name="T3" fmla="*/ 111 h 193"/>
                  <a:gd name="T4" fmla="*/ 108 w 198"/>
                  <a:gd name="T5" fmla="*/ 106 h 193"/>
                  <a:gd name="T6" fmla="*/ 125 w 198"/>
                  <a:gd name="T7" fmla="*/ 89 h 193"/>
                  <a:gd name="T8" fmla="*/ 142 w 198"/>
                  <a:gd name="T9" fmla="*/ 75 h 193"/>
                  <a:gd name="T10" fmla="*/ 164 w 198"/>
                  <a:gd name="T11" fmla="*/ 61 h 193"/>
                  <a:gd name="T12" fmla="*/ 193 w 198"/>
                  <a:gd name="T13" fmla="*/ 48 h 193"/>
                  <a:gd name="T14" fmla="*/ 197 w 198"/>
                  <a:gd name="T15" fmla="*/ 43 h 193"/>
                  <a:gd name="T16" fmla="*/ 198 w 198"/>
                  <a:gd name="T17" fmla="*/ 39 h 193"/>
                  <a:gd name="T18" fmla="*/ 196 w 198"/>
                  <a:gd name="T19" fmla="*/ 34 h 193"/>
                  <a:gd name="T20" fmla="*/ 193 w 198"/>
                  <a:gd name="T21" fmla="*/ 32 h 193"/>
                  <a:gd name="T22" fmla="*/ 182 w 198"/>
                  <a:gd name="T23" fmla="*/ 33 h 193"/>
                  <a:gd name="T24" fmla="*/ 154 w 198"/>
                  <a:gd name="T25" fmla="*/ 47 h 193"/>
                  <a:gd name="T26" fmla="*/ 133 w 198"/>
                  <a:gd name="T27" fmla="*/ 59 h 193"/>
                  <a:gd name="T28" fmla="*/ 113 w 198"/>
                  <a:gd name="T29" fmla="*/ 76 h 193"/>
                  <a:gd name="T30" fmla="*/ 102 w 198"/>
                  <a:gd name="T31" fmla="*/ 90 h 193"/>
                  <a:gd name="T32" fmla="*/ 93 w 198"/>
                  <a:gd name="T33" fmla="*/ 98 h 193"/>
                  <a:gd name="T34" fmla="*/ 87 w 198"/>
                  <a:gd name="T35" fmla="*/ 85 h 193"/>
                  <a:gd name="T36" fmla="*/ 102 w 198"/>
                  <a:gd name="T37" fmla="*/ 53 h 193"/>
                  <a:gd name="T38" fmla="*/ 141 w 198"/>
                  <a:gd name="T39" fmla="*/ 17 h 193"/>
                  <a:gd name="T40" fmla="*/ 144 w 198"/>
                  <a:gd name="T41" fmla="*/ 14 h 193"/>
                  <a:gd name="T42" fmla="*/ 146 w 198"/>
                  <a:gd name="T43" fmla="*/ 9 h 193"/>
                  <a:gd name="T44" fmla="*/ 145 w 198"/>
                  <a:gd name="T45" fmla="*/ 5 h 193"/>
                  <a:gd name="T46" fmla="*/ 140 w 198"/>
                  <a:gd name="T47" fmla="*/ 0 h 193"/>
                  <a:gd name="T48" fmla="*/ 136 w 198"/>
                  <a:gd name="T49" fmla="*/ 0 h 193"/>
                  <a:gd name="T50" fmla="*/ 118 w 198"/>
                  <a:gd name="T51" fmla="*/ 10 h 193"/>
                  <a:gd name="T52" fmla="*/ 92 w 198"/>
                  <a:gd name="T53" fmla="*/ 35 h 193"/>
                  <a:gd name="T54" fmla="*/ 72 w 198"/>
                  <a:gd name="T55" fmla="*/ 79 h 193"/>
                  <a:gd name="T56" fmla="*/ 76 w 198"/>
                  <a:gd name="T57" fmla="*/ 97 h 193"/>
                  <a:gd name="T58" fmla="*/ 70 w 198"/>
                  <a:gd name="T59" fmla="*/ 106 h 193"/>
                  <a:gd name="T60" fmla="*/ 54 w 198"/>
                  <a:gd name="T61" fmla="*/ 109 h 193"/>
                  <a:gd name="T62" fmla="*/ 20 w 198"/>
                  <a:gd name="T63" fmla="*/ 140 h 193"/>
                  <a:gd name="T64" fmla="*/ 5 w 198"/>
                  <a:gd name="T65" fmla="*/ 166 h 193"/>
                  <a:gd name="T66" fmla="*/ 0 w 198"/>
                  <a:gd name="T67" fmla="*/ 183 h 193"/>
                  <a:gd name="T68" fmla="*/ 0 w 198"/>
                  <a:gd name="T69" fmla="*/ 187 h 193"/>
                  <a:gd name="T70" fmla="*/ 5 w 198"/>
                  <a:gd name="T71" fmla="*/ 192 h 193"/>
                  <a:gd name="T72" fmla="*/ 10 w 198"/>
                  <a:gd name="T73" fmla="*/ 193 h 193"/>
                  <a:gd name="T74" fmla="*/ 14 w 198"/>
                  <a:gd name="T75" fmla="*/ 191 h 193"/>
                  <a:gd name="T76" fmla="*/ 17 w 198"/>
                  <a:gd name="T77" fmla="*/ 187 h 193"/>
                  <a:gd name="T78" fmla="*/ 21 w 198"/>
                  <a:gd name="T79" fmla="*/ 175 h 193"/>
                  <a:gd name="T80" fmla="*/ 24 w 198"/>
                  <a:gd name="T81" fmla="*/ 167 h 193"/>
                  <a:gd name="T82" fmla="*/ 33 w 198"/>
                  <a:gd name="T83" fmla="*/ 154 h 193"/>
                  <a:gd name="T84" fmla="*/ 47 w 198"/>
                  <a:gd name="T85" fmla="*/ 137 h 193"/>
                  <a:gd name="T86" fmla="*/ 81 w 198"/>
                  <a:gd name="T87" fmla="*/ 113 h 193"/>
                  <a:gd name="T88" fmla="*/ 69 w 198"/>
                  <a:gd name="T89" fmla="*/ 14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8" h="193">
                    <a:moveTo>
                      <a:pt x="79" y="169"/>
                    </a:moveTo>
                    <a:lnTo>
                      <a:pt x="88" y="144"/>
                    </a:lnTo>
                    <a:lnTo>
                      <a:pt x="91" y="124"/>
                    </a:lnTo>
                    <a:lnTo>
                      <a:pt x="92" y="114"/>
                    </a:lnTo>
                    <a:lnTo>
                      <a:pt x="92" y="114"/>
                    </a:lnTo>
                    <a:lnTo>
                      <a:pt x="96" y="111"/>
                    </a:lnTo>
                    <a:lnTo>
                      <a:pt x="102" y="109"/>
                    </a:lnTo>
                    <a:lnTo>
                      <a:pt x="108" y="106"/>
                    </a:lnTo>
                    <a:lnTo>
                      <a:pt x="108" y="106"/>
                    </a:lnTo>
                    <a:lnTo>
                      <a:pt x="114" y="101"/>
                    </a:lnTo>
                    <a:lnTo>
                      <a:pt x="120" y="94"/>
                    </a:lnTo>
                    <a:lnTo>
                      <a:pt x="125" y="89"/>
                    </a:lnTo>
                    <a:lnTo>
                      <a:pt x="125" y="89"/>
                    </a:lnTo>
                    <a:lnTo>
                      <a:pt x="133" y="81"/>
                    </a:lnTo>
                    <a:lnTo>
                      <a:pt x="142" y="75"/>
                    </a:lnTo>
                    <a:lnTo>
                      <a:pt x="151" y="69"/>
                    </a:lnTo>
                    <a:lnTo>
                      <a:pt x="151" y="69"/>
                    </a:lnTo>
                    <a:lnTo>
                      <a:pt x="164" y="61"/>
                    </a:lnTo>
                    <a:lnTo>
                      <a:pt x="179" y="54"/>
                    </a:lnTo>
                    <a:lnTo>
                      <a:pt x="193" y="48"/>
                    </a:lnTo>
                    <a:lnTo>
                      <a:pt x="193" y="48"/>
                    </a:lnTo>
                    <a:lnTo>
                      <a:pt x="195" y="47"/>
                    </a:lnTo>
                    <a:lnTo>
                      <a:pt x="196" y="46"/>
                    </a:lnTo>
                    <a:lnTo>
                      <a:pt x="197" y="43"/>
                    </a:lnTo>
                    <a:lnTo>
                      <a:pt x="197" y="43"/>
                    </a:lnTo>
                    <a:lnTo>
                      <a:pt x="198" y="41"/>
                    </a:lnTo>
                    <a:lnTo>
                      <a:pt x="198" y="39"/>
                    </a:lnTo>
                    <a:lnTo>
                      <a:pt x="197" y="37"/>
                    </a:lnTo>
                    <a:lnTo>
                      <a:pt x="197" y="37"/>
                    </a:lnTo>
                    <a:lnTo>
                      <a:pt x="196" y="34"/>
                    </a:lnTo>
                    <a:lnTo>
                      <a:pt x="195" y="33"/>
                    </a:lnTo>
                    <a:lnTo>
                      <a:pt x="193" y="32"/>
                    </a:lnTo>
                    <a:lnTo>
                      <a:pt x="193" y="32"/>
                    </a:lnTo>
                    <a:lnTo>
                      <a:pt x="189" y="31"/>
                    </a:lnTo>
                    <a:lnTo>
                      <a:pt x="185" y="32"/>
                    </a:lnTo>
                    <a:lnTo>
                      <a:pt x="182" y="33"/>
                    </a:lnTo>
                    <a:lnTo>
                      <a:pt x="182" y="33"/>
                    </a:lnTo>
                    <a:lnTo>
                      <a:pt x="169" y="39"/>
                    </a:lnTo>
                    <a:lnTo>
                      <a:pt x="154" y="47"/>
                    </a:lnTo>
                    <a:lnTo>
                      <a:pt x="141" y="54"/>
                    </a:lnTo>
                    <a:lnTo>
                      <a:pt x="141" y="54"/>
                    </a:lnTo>
                    <a:lnTo>
                      <a:pt x="133" y="59"/>
                    </a:lnTo>
                    <a:lnTo>
                      <a:pt x="122" y="66"/>
                    </a:lnTo>
                    <a:lnTo>
                      <a:pt x="113" y="76"/>
                    </a:lnTo>
                    <a:lnTo>
                      <a:pt x="113" y="76"/>
                    </a:lnTo>
                    <a:lnTo>
                      <a:pt x="110" y="80"/>
                    </a:lnTo>
                    <a:lnTo>
                      <a:pt x="106" y="86"/>
                    </a:lnTo>
                    <a:lnTo>
                      <a:pt x="102" y="90"/>
                    </a:lnTo>
                    <a:lnTo>
                      <a:pt x="102" y="90"/>
                    </a:lnTo>
                    <a:lnTo>
                      <a:pt x="98" y="94"/>
                    </a:lnTo>
                    <a:lnTo>
                      <a:pt x="93" y="98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87" y="85"/>
                    </a:lnTo>
                    <a:lnTo>
                      <a:pt x="93" y="68"/>
                    </a:lnTo>
                    <a:lnTo>
                      <a:pt x="102" y="53"/>
                    </a:lnTo>
                    <a:lnTo>
                      <a:pt x="102" y="53"/>
                    </a:lnTo>
                    <a:lnTo>
                      <a:pt x="113" y="39"/>
                    </a:lnTo>
                    <a:lnTo>
                      <a:pt x="127" y="26"/>
                    </a:lnTo>
                    <a:lnTo>
                      <a:pt x="141" y="17"/>
                    </a:lnTo>
                    <a:lnTo>
                      <a:pt x="141" y="17"/>
                    </a:lnTo>
                    <a:lnTo>
                      <a:pt x="143" y="15"/>
                    </a:lnTo>
                    <a:lnTo>
                      <a:pt x="144" y="14"/>
                    </a:lnTo>
                    <a:lnTo>
                      <a:pt x="145" y="12"/>
                    </a:lnTo>
                    <a:lnTo>
                      <a:pt x="145" y="12"/>
                    </a:lnTo>
                    <a:lnTo>
                      <a:pt x="146" y="9"/>
                    </a:lnTo>
                    <a:lnTo>
                      <a:pt x="146" y="7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4" y="3"/>
                    </a:lnTo>
                    <a:lnTo>
                      <a:pt x="142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18" y="10"/>
                    </a:lnTo>
                    <a:lnTo>
                      <a:pt x="104" y="21"/>
                    </a:lnTo>
                    <a:lnTo>
                      <a:pt x="92" y="35"/>
                    </a:lnTo>
                    <a:lnTo>
                      <a:pt x="92" y="35"/>
                    </a:lnTo>
                    <a:lnTo>
                      <a:pt x="83" y="48"/>
                    </a:lnTo>
                    <a:lnTo>
                      <a:pt x="76" y="61"/>
                    </a:lnTo>
                    <a:lnTo>
                      <a:pt x="72" y="79"/>
                    </a:lnTo>
                    <a:lnTo>
                      <a:pt x="72" y="79"/>
                    </a:lnTo>
                    <a:lnTo>
                      <a:pt x="74" y="89"/>
                    </a:lnTo>
                    <a:lnTo>
                      <a:pt x="76" y="97"/>
                    </a:lnTo>
                    <a:lnTo>
                      <a:pt x="75" y="103"/>
                    </a:lnTo>
                    <a:lnTo>
                      <a:pt x="75" y="103"/>
                    </a:lnTo>
                    <a:lnTo>
                      <a:pt x="70" y="106"/>
                    </a:lnTo>
                    <a:lnTo>
                      <a:pt x="62" y="107"/>
                    </a:lnTo>
                    <a:lnTo>
                      <a:pt x="54" y="109"/>
                    </a:lnTo>
                    <a:lnTo>
                      <a:pt x="54" y="109"/>
                    </a:lnTo>
                    <a:lnTo>
                      <a:pt x="41" y="118"/>
                    </a:lnTo>
                    <a:lnTo>
                      <a:pt x="31" y="128"/>
                    </a:lnTo>
                    <a:lnTo>
                      <a:pt x="20" y="140"/>
                    </a:lnTo>
                    <a:lnTo>
                      <a:pt x="20" y="140"/>
                    </a:lnTo>
                    <a:lnTo>
                      <a:pt x="11" y="152"/>
                    </a:lnTo>
                    <a:lnTo>
                      <a:pt x="5" y="166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83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1" y="189"/>
                    </a:lnTo>
                    <a:lnTo>
                      <a:pt x="3" y="191"/>
                    </a:lnTo>
                    <a:lnTo>
                      <a:pt x="5" y="192"/>
                    </a:lnTo>
                    <a:lnTo>
                      <a:pt x="5" y="192"/>
                    </a:lnTo>
                    <a:lnTo>
                      <a:pt x="7" y="193"/>
                    </a:lnTo>
                    <a:lnTo>
                      <a:pt x="10" y="193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4" y="191"/>
                    </a:lnTo>
                    <a:lnTo>
                      <a:pt x="16" y="189"/>
                    </a:lnTo>
                    <a:lnTo>
                      <a:pt x="17" y="187"/>
                    </a:lnTo>
                    <a:lnTo>
                      <a:pt x="17" y="187"/>
                    </a:lnTo>
                    <a:lnTo>
                      <a:pt x="18" y="183"/>
                    </a:lnTo>
                    <a:lnTo>
                      <a:pt x="19" y="179"/>
                    </a:lnTo>
                    <a:lnTo>
                      <a:pt x="21" y="175"/>
                    </a:lnTo>
                    <a:lnTo>
                      <a:pt x="21" y="175"/>
                    </a:lnTo>
                    <a:lnTo>
                      <a:pt x="22" y="170"/>
                    </a:lnTo>
                    <a:lnTo>
                      <a:pt x="24" y="167"/>
                    </a:lnTo>
                    <a:lnTo>
                      <a:pt x="26" y="163"/>
                    </a:lnTo>
                    <a:lnTo>
                      <a:pt x="26" y="163"/>
                    </a:lnTo>
                    <a:lnTo>
                      <a:pt x="33" y="154"/>
                    </a:lnTo>
                    <a:lnTo>
                      <a:pt x="39" y="146"/>
                    </a:lnTo>
                    <a:lnTo>
                      <a:pt x="47" y="137"/>
                    </a:lnTo>
                    <a:lnTo>
                      <a:pt x="47" y="137"/>
                    </a:lnTo>
                    <a:lnTo>
                      <a:pt x="57" y="128"/>
                    </a:lnTo>
                    <a:lnTo>
                      <a:pt x="69" y="119"/>
                    </a:lnTo>
                    <a:lnTo>
                      <a:pt x="81" y="113"/>
                    </a:lnTo>
                    <a:lnTo>
                      <a:pt x="81" y="113"/>
                    </a:lnTo>
                    <a:lnTo>
                      <a:pt x="76" y="129"/>
                    </a:lnTo>
                    <a:lnTo>
                      <a:pt x="69" y="148"/>
                    </a:lnTo>
                    <a:lnTo>
                      <a:pt x="61" y="163"/>
                    </a:lnTo>
                    <a:lnTo>
                      <a:pt x="79" y="169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49" name="Freeform 89"/>
              <p:cNvSpPr>
                <a:spLocks noChangeAspect="1"/>
              </p:cNvSpPr>
              <p:nvPr/>
            </p:nvSpPr>
            <p:spPr bwMode="auto">
              <a:xfrm>
                <a:off x="1420" y="1785"/>
                <a:ext cx="47" cy="68"/>
              </a:xfrm>
              <a:custGeom>
                <a:avLst/>
                <a:gdLst>
                  <a:gd name="T0" fmla="*/ 47 w 47"/>
                  <a:gd name="T1" fmla="*/ 6 h 68"/>
                  <a:gd name="T2" fmla="*/ 38 w 47"/>
                  <a:gd name="T3" fmla="*/ 20 h 68"/>
                  <a:gd name="T4" fmla="*/ 30 w 47"/>
                  <a:gd name="T5" fmla="*/ 36 h 68"/>
                  <a:gd name="T6" fmla="*/ 22 w 47"/>
                  <a:gd name="T7" fmla="*/ 50 h 68"/>
                  <a:gd name="T8" fmla="*/ 22 w 47"/>
                  <a:gd name="T9" fmla="*/ 50 h 68"/>
                  <a:gd name="T10" fmla="*/ 21 w 47"/>
                  <a:gd name="T11" fmla="*/ 52 h 68"/>
                  <a:gd name="T12" fmla="*/ 20 w 47"/>
                  <a:gd name="T13" fmla="*/ 54 h 68"/>
                  <a:gd name="T14" fmla="*/ 19 w 47"/>
                  <a:gd name="T15" fmla="*/ 56 h 68"/>
                  <a:gd name="T16" fmla="*/ 19 w 47"/>
                  <a:gd name="T17" fmla="*/ 56 h 68"/>
                  <a:gd name="T18" fmla="*/ 18 w 47"/>
                  <a:gd name="T19" fmla="*/ 58 h 68"/>
                  <a:gd name="T20" fmla="*/ 18 w 47"/>
                  <a:gd name="T21" fmla="*/ 59 h 68"/>
                  <a:gd name="T22" fmla="*/ 18 w 47"/>
                  <a:gd name="T23" fmla="*/ 62 h 68"/>
                  <a:gd name="T24" fmla="*/ 18 w 47"/>
                  <a:gd name="T25" fmla="*/ 62 h 68"/>
                  <a:gd name="T26" fmla="*/ 17 w 47"/>
                  <a:gd name="T27" fmla="*/ 64 h 68"/>
                  <a:gd name="T28" fmla="*/ 15 w 47"/>
                  <a:gd name="T29" fmla="*/ 66 h 68"/>
                  <a:gd name="T30" fmla="*/ 13 w 47"/>
                  <a:gd name="T31" fmla="*/ 67 h 68"/>
                  <a:gd name="T32" fmla="*/ 13 w 47"/>
                  <a:gd name="T33" fmla="*/ 67 h 68"/>
                  <a:gd name="T34" fmla="*/ 11 w 47"/>
                  <a:gd name="T35" fmla="*/ 68 h 68"/>
                  <a:gd name="T36" fmla="*/ 9 w 47"/>
                  <a:gd name="T37" fmla="*/ 68 h 68"/>
                  <a:gd name="T38" fmla="*/ 7 w 47"/>
                  <a:gd name="T39" fmla="*/ 68 h 68"/>
                  <a:gd name="T40" fmla="*/ 7 w 47"/>
                  <a:gd name="T41" fmla="*/ 68 h 68"/>
                  <a:gd name="T42" fmla="*/ 4 w 47"/>
                  <a:gd name="T43" fmla="*/ 67 h 68"/>
                  <a:gd name="T44" fmla="*/ 3 w 47"/>
                  <a:gd name="T45" fmla="*/ 66 h 68"/>
                  <a:gd name="T46" fmla="*/ 1 w 47"/>
                  <a:gd name="T47" fmla="*/ 64 h 68"/>
                  <a:gd name="T48" fmla="*/ 1 w 47"/>
                  <a:gd name="T49" fmla="*/ 64 h 68"/>
                  <a:gd name="T50" fmla="*/ 0 w 47"/>
                  <a:gd name="T51" fmla="*/ 62 h 68"/>
                  <a:gd name="T52" fmla="*/ 0 w 47"/>
                  <a:gd name="T53" fmla="*/ 60 h 68"/>
                  <a:gd name="T54" fmla="*/ 0 w 47"/>
                  <a:gd name="T55" fmla="*/ 57 h 68"/>
                  <a:gd name="T56" fmla="*/ 0 w 47"/>
                  <a:gd name="T57" fmla="*/ 57 h 68"/>
                  <a:gd name="T58" fmla="*/ 1 w 47"/>
                  <a:gd name="T59" fmla="*/ 54 h 68"/>
                  <a:gd name="T60" fmla="*/ 2 w 47"/>
                  <a:gd name="T61" fmla="*/ 51 h 68"/>
                  <a:gd name="T62" fmla="*/ 3 w 47"/>
                  <a:gd name="T63" fmla="*/ 48 h 68"/>
                  <a:gd name="T64" fmla="*/ 3 w 47"/>
                  <a:gd name="T65" fmla="*/ 48 h 68"/>
                  <a:gd name="T66" fmla="*/ 4 w 47"/>
                  <a:gd name="T67" fmla="*/ 46 h 68"/>
                  <a:gd name="T68" fmla="*/ 5 w 47"/>
                  <a:gd name="T69" fmla="*/ 43 h 68"/>
                  <a:gd name="T70" fmla="*/ 7 w 47"/>
                  <a:gd name="T71" fmla="*/ 40 h 68"/>
                  <a:gd name="T72" fmla="*/ 7 w 47"/>
                  <a:gd name="T73" fmla="*/ 40 h 68"/>
                  <a:gd name="T74" fmla="*/ 15 w 47"/>
                  <a:gd name="T75" fmla="*/ 27 h 68"/>
                  <a:gd name="T76" fmla="*/ 22 w 47"/>
                  <a:gd name="T77" fmla="*/ 13 h 68"/>
                  <a:gd name="T78" fmla="*/ 29 w 47"/>
                  <a:gd name="T79" fmla="*/ 0 h 68"/>
                  <a:gd name="T80" fmla="*/ 29 w 47"/>
                  <a:gd name="T81" fmla="*/ 0 h 68"/>
                  <a:gd name="T82" fmla="*/ 35 w 47"/>
                  <a:gd name="T83" fmla="*/ 0 h 68"/>
                  <a:gd name="T84" fmla="*/ 41 w 47"/>
                  <a:gd name="T85" fmla="*/ 1 h 68"/>
                  <a:gd name="T86" fmla="*/ 47 w 47"/>
                  <a:gd name="T87" fmla="*/ 6 h 68"/>
                  <a:gd name="T88" fmla="*/ 47 w 47"/>
                  <a:gd name="T89" fmla="*/ 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" h="68">
                    <a:moveTo>
                      <a:pt x="47" y="6"/>
                    </a:moveTo>
                    <a:lnTo>
                      <a:pt x="38" y="20"/>
                    </a:lnTo>
                    <a:lnTo>
                      <a:pt x="30" y="36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1" y="52"/>
                    </a:lnTo>
                    <a:lnTo>
                      <a:pt x="20" y="54"/>
                    </a:lnTo>
                    <a:lnTo>
                      <a:pt x="19" y="56"/>
                    </a:lnTo>
                    <a:lnTo>
                      <a:pt x="19" y="56"/>
                    </a:lnTo>
                    <a:lnTo>
                      <a:pt x="18" y="58"/>
                    </a:lnTo>
                    <a:lnTo>
                      <a:pt x="18" y="59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7" y="64"/>
                    </a:lnTo>
                    <a:lnTo>
                      <a:pt x="15" y="66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11" y="68"/>
                    </a:lnTo>
                    <a:lnTo>
                      <a:pt x="9" y="68"/>
                    </a:lnTo>
                    <a:lnTo>
                      <a:pt x="7" y="68"/>
                    </a:lnTo>
                    <a:lnTo>
                      <a:pt x="7" y="68"/>
                    </a:lnTo>
                    <a:lnTo>
                      <a:pt x="4" y="67"/>
                    </a:lnTo>
                    <a:lnTo>
                      <a:pt x="3" y="66"/>
                    </a:lnTo>
                    <a:lnTo>
                      <a:pt x="1" y="64"/>
                    </a:lnTo>
                    <a:lnTo>
                      <a:pt x="1" y="64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1" y="54"/>
                    </a:lnTo>
                    <a:lnTo>
                      <a:pt x="2" y="51"/>
                    </a:lnTo>
                    <a:lnTo>
                      <a:pt x="3" y="48"/>
                    </a:lnTo>
                    <a:lnTo>
                      <a:pt x="3" y="48"/>
                    </a:lnTo>
                    <a:lnTo>
                      <a:pt x="4" y="46"/>
                    </a:lnTo>
                    <a:lnTo>
                      <a:pt x="5" y="43"/>
                    </a:lnTo>
                    <a:lnTo>
                      <a:pt x="7" y="40"/>
                    </a:lnTo>
                    <a:lnTo>
                      <a:pt x="7" y="40"/>
                    </a:lnTo>
                    <a:lnTo>
                      <a:pt x="15" y="27"/>
                    </a:lnTo>
                    <a:lnTo>
                      <a:pt x="22" y="13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1" y="1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50" name="Freeform 90"/>
              <p:cNvSpPr>
                <a:spLocks noChangeAspect="1"/>
              </p:cNvSpPr>
              <p:nvPr/>
            </p:nvSpPr>
            <p:spPr bwMode="auto">
              <a:xfrm>
                <a:off x="1566" y="1775"/>
                <a:ext cx="137" cy="152"/>
              </a:xfrm>
              <a:custGeom>
                <a:avLst/>
                <a:gdLst>
                  <a:gd name="T0" fmla="*/ 63 w 137"/>
                  <a:gd name="T1" fmla="*/ 78 h 152"/>
                  <a:gd name="T2" fmla="*/ 38 w 137"/>
                  <a:gd name="T3" fmla="*/ 93 h 152"/>
                  <a:gd name="T4" fmla="*/ 8 w 137"/>
                  <a:gd name="T5" fmla="*/ 107 h 152"/>
                  <a:gd name="T6" fmla="*/ 2 w 137"/>
                  <a:gd name="T7" fmla="*/ 110 h 152"/>
                  <a:gd name="T8" fmla="*/ 0 w 137"/>
                  <a:gd name="T9" fmla="*/ 115 h 152"/>
                  <a:gd name="T10" fmla="*/ 1 w 137"/>
                  <a:gd name="T11" fmla="*/ 119 h 152"/>
                  <a:gd name="T12" fmla="*/ 3 w 137"/>
                  <a:gd name="T13" fmla="*/ 122 h 152"/>
                  <a:gd name="T14" fmla="*/ 10 w 137"/>
                  <a:gd name="T15" fmla="*/ 125 h 152"/>
                  <a:gd name="T16" fmla="*/ 38 w 137"/>
                  <a:gd name="T17" fmla="*/ 117 h 152"/>
                  <a:gd name="T18" fmla="*/ 66 w 137"/>
                  <a:gd name="T19" fmla="*/ 94 h 152"/>
                  <a:gd name="T20" fmla="*/ 80 w 137"/>
                  <a:gd name="T21" fmla="*/ 86 h 152"/>
                  <a:gd name="T22" fmla="*/ 79 w 137"/>
                  <a:gd name="T23" fmla="*/ 99 h 152"/>
                  <a:gd name="T24" fmla="*/ 77 w 137"/>
                  <a:gd name="T25" fmla="*/ 108 h 152"/>
                  <a:gd name="T26" fmla="*/ 72 w 137"/>
                  <a:gd name="T27" fmla="*/ 116 h 152"/>
                  <a:gd name="T28" fmla="*/ 62 w 137"/>
                  <a:gd name="T29" fmla="*/ 123 h 152"/>
                  <a:gd name="T30" fmla="*/ 47 w 137"/>
                  <a:gd name="T31" fmla="*/ 134 h 152"/>
                  <a:gd name="T32" fmla="*/ 43 w 137"/>
                  <a:gd name="T33" fmla="*/ 138 h 152"/>
                  <a:gd name="T34" fmla="*/ 42 w 137"/>
                  <a:gd name="T35" fmla="*/ 144 h 152"/>
                  <a:gd name="T36" fmla="*/ 43 w 137"/>
                  <a:gd name="T37" fmla="*/ 149 h 152"/>
                  <a:gd name="T38" fmla="*/ 48 w 137"/>
                  <a:gd name="T39" fmla="*/ 152 h 152"/>
                  <a:gd name="T40" fmla="*/ 53 w 137"/>
                  <a:gd name="T41" fmla="*/ 152 h 152"/>
                  <a:gd name="T42" fmla="*/ 62 w 137"/>
                  <a:gd name="T43" fmla="*/ 145 h 152"/>
                  <a:gd name="T44" fmla="*/ 76 w 137"/>
                  <a:gd name="T45" fmla="*/ 136 h 152"/>
                  <a:gd name="T46" fmla="*/ 93 w 137"/>
                  <a:gd name="T47" fmla="*/ 110 h 152"/>
                  <a:gd name="T48" fmla="*/ 94 w 137"/>
                  <a:gd name="T49" fmla="*/ 103 h 152"/>
                  <a:gd name="T50" fmla="*/ 94 w 137"/>
                  <a:gd name="T51" fmla="*/ 95 h 152"/>
                  <a:gd name="T52" fmla="*/ 92 w 137"/>
                  <a:gd name="T53" fmla="*/ 83 h 152"/>
                  <a:gd name="T54" fmla="*/ 106 w 137"/>
                  <a:gd name="T55" fmla="*/ 80 h 152"/>
                  <a:gd name="T56" fmla="*/ 118 w 137"/>
                  <a:gd name="T57" fmla="*/ 76 h 152"/>
                  <a:gd name="T58" fmla="*/ 128 w 137"/>
                  <a:gd name="T59" fmla="*/ 68 h 152"/>
                  <a:gd name="T60" fmla="*/ 134 w 137"/>
                  <a:gd name="T61" fmla="*/ 56 h 152"/>
                  <a:gd name="T62" fmla="*/ 137 w 137"/>
                  <a:gd name="T63" fmla="*/ 33 h 152"/>
                  <a:gd name="T64" fmla="*/ 136 w 137"/>
                  <a:gd name="T65" fmla="*/ 29 h 152"/>
                  <a:gd name="T66" fmla="*/ 132 w 137"/>
                  <a:gd name="T67" fmla="*/ 26 h 152"/>
                  <a:gd name="T68" fmla="*/ 128 w 137"/>
                  <a:gd name="T69" fmla="*/ 25 h 152"/>
                  <a:gd name="T70" fmla="*/ 122 w 137"/>
                  <a:gd name="T71" fmla="*/ 27 h 152"/>
                  <a:gd name="T72" fmla="*/ 120 w 137"/>
                  <a:gd name="T73" fmla="*/ 32 h 152"/>
                  <a:gd name="T74" fmla="*/ 119 w 137"/>
                  <a:gd name="T75" fmla="*/ 40 h 152"/>
                  <a:gd name="T76" fmla="*/ 116 w 137"/>
                  <a:gd name="T77" fmla="*/ 50 h 152"/>
                  <a:gd name="T78" fmla="*/ 111 w 137"/>
                  <a:gd name="T79" fmla="*/ 61 h 152"/>
                  <a:gd name="T80" fmla="*/ 104 w 137"/>
                  <a:gd name="T81" fmla="*/ 67 h 152"/>
                  <a:gd name="T82" fmla="*/ 97 w 137"/>
                  <a:gd name="T83" fmla="*/ 72 h 152"/>
                  <a:gd name="T84" fmla="*/ 89 w 137"/>
                  <a:gd name="T85" fmla="*/ 74 h 152"/>
                  <a:gd name="T86" fmla="*/ 107 w 137"/>
                  <a:gd name="T87" fmla="*/ 41 h 152"/>
                  <a:gd name="T88" fmla="*/ 111 w 137"/>
                  <a:gd name="T89" fmla="*/ 19 h 152"/>
                  <a:gd name="T90" fmla="*/ 109 w 137"/>
                  <a:gd name="T91" fmla="*/ 6 h 152"/>
                  <a:gd name="T92" fmla="*/ 106 w 137"/>
                  <a:gd name="T93" fmla="*/ 2 h 152"/>
                  <a:gd name="T94" fmla="*/ 100 w 137"/>
                  <a:gd name="T95" fmla="*/ 0 h 152"/>
                  <a:gd name="T96" fmla="*/ 96 w 137"/>
                  <a:gd name="T97" fmla="*/ 2 h 152"/>
                  <a:gd name="T98" fmla="*/ 93 w 137"/>
                  <a:gd name="T99" fmla="*/ 5 h 152"/>
                  <a:gd name="T100" fmla="*/ 92 w 137"/>
                  <a:gd name="T101" fmla="*/ 10 h 152"/>
                  <a:gd name="T102" fmla="*/ 93 w 137"/>
                  <a:gd name="T103" fmla="*/ 23 h 152"/>
                  <a:gd name="T104" fmla="*/ 92 w 137"/>
                  <a:gd name="T105" fmla="*/ 31 h 152"/>
                  <a:gd name="T106" fmla="*/ 89 w 137"/>
                  <a:gd name="T107" fmla="*/ 42 h 152"/>
                  <a:gd name="T108" fmla="*/ 85 w 137"/>
                  <a:gd name="T109" fmla="*/ 57 h 152"/>
                  <a:gd name="T110" fmla="*/ 78 w 137"/>
                  <a:gd name="T111" fmla="*/ 7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152">
                    <a:moveTo>
                      <a:pt x="78" y="74"/>
                    </a:moveTo>
                    <a:lnTo>
                      <a:pt x="74" y="76"/>
                    </a:lnTo>
                    <a:lnTo>
                      <a:pt x="63" y="78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38" y="93"/>
                    </a:lnTo>
                    <a:lnTo>
                      <a:pt x="24" y="102"/>
                    </a:lnTo>
                    <a:lnTo>
                      <a:pt x="8" y="107"/>
                    </a:lnTo>
                    <a:lnTo>
                      <a:pt x="8" y="107"/>
                    </a:lnTo>
                    <a:lnTo>
                      <a:pt x="6" y="108"/>
                    </a:lnTo>
                    <a:lnTo>
                      <a:pt x="3" y="109"/>
                    </a:lnTo>
                    <a:lnTo>
                      <a:pt x="2" y="110"/>
                    </a:lnTo>
                    <a:lnTo>
                      <a:pt x="2" y="110"/>
                    </a:lnTo>
                    <a:lnTo>
                      <a:pt x="1" y="112"/>
                    </a:lnTo>
                    <a:lnTo>
                      <a:pt x="0" y="115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119"/>
                    </a:lnTo>
                    <a:lnTo>
                      <a:pt x="2" y="121"/>
                    </a:lnTo>
                    <a:lnTo>
                      <a:pt x="3" y="122"/>
                    </a:lnTo>
                    <a:lnTo>
                      <a:pt x="3" y="122"/>
                    </a:lnTo>
                    <a:lnTo>
                      <a:pt x="5" y="124"/>
                    </a:lnTo>
                    <a:lnTo>
                      <a:pt x="7" y="125"/>
                    </a:lnTo>
                    <a:lnTo>
                      <a:pt x="10" y="125"/>
                    </a:lnTo>
                    <a:lnTo>
                      <a:pt x="10" y="125"/>
                    </a:lnTo>
                    <a:lnTo>
                      <a:pt x="22" y="124"/>
                    </a:lnTo>
                    <a:lnTo>
                      <a:pt x="38" y="117"/>
                    </a:lnTo>
                    <a:lnTo>
                      <a:pt x="58" y="101"/>
                    </a:lnTo>
                    <a:lnTo>
                      <a:pt x="58" y="101"/>
                    </a:lnTo>
                    <a:lnTo>
                      <a:pt x="66" y="94"/>
                    </a:lnTo>
                    <a:lnTo>
                      <a:pt x="75" y="88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1" y="89"/>
                    </a:lnTo>
                    <a:lnTo>
                      <a:pt x="80" y="94"/>
                    </a:lnTo>
                    <a:lnTo>
                      <a:pt x="79" y="99"/>
                    </a:lnTo>
                    <a:lnTo>
                      <a:pt x="79" y="99"/>
                    </a:lnTo>
                    <a:lnTo>
                      <a:pt x="78" y="103"/>
                    </a:lnTo>
                    <a:lnTo>
                      <a:pt x="77" y="108"/>
                    </a:lnTo>
                    <a:lnTo>
                      <a:pt x="75" y="112"/>
                    </a:lnTo>
                    <a:lnTo>
                      <a:pt x="75" y="112"/>
                    </a:lnTo>
                    <a:lnTo>
                      <a:pt x="72" y="116"/>
                    </a:lnTo>
                    <a:lnTo>
                      <a:pt x="68" y="120"/>
                    </a:lnTo>
                    <a:lnTo>
                      <a:pt x="62" y="123"/>
                    </a:lnTo>
                    <a:lnTo>
                      <a:pt x="62" y="123"/>
                    </a:lnTo>
                    <a:lnTo>
                      <a:pt x="58" y="127"/>
                    </a:lnTo>
                    <a:lnTo>
                      <a:pt x="52" y="130"/>
                    </a:lnTo>
                    <a:lnTo>
                      <a:pt x="47" y="134"/>
                    </a:lnTo>
                    <a:lnTo>
                      <a:pt x="47" y="134"/>
                    </a:lnTo>
                    <a:lnTo>
                      <a:pt x="45" y="136"/>
                    </a:lnTo>
                    <a:lnTo>
                      <a:pt x="43" y="138"/>
                    </a:lnTo>
                    <a:lnTo>
                      <a:pt x="42" y="141"/>
                    </a:lnTo>
                    <a:lnTo>
                      <a:pt x="42" y="141"/>
                    </a:lnTo>
                    <a:lnTo>
                      <a:pt x="42" y="144"/>
                    </a:lnTo>
                    <a:lnTo>
                      <a:pt x="42" y="146"/>
                    </a:lnTo>
                    <a:lnTo>
                      <a:pt x="43" y="149"/>
                    </a:lnTo>
                    <a:lnTo>
                      <a:pt x="43" y="149"/>
                    </a:lnTo>
                    <a:lnTo>
                      <a:pt x="44" y="151"/>
                    </a:lnTo>
                    <a:lnTo>
                      <a:pt x="46" y="152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51" y="152"/>
                    </a:lnTo>
                    <a:lnTo>
                      <a:pt x="53" y="152"/>
                    </a:lnTo>
                    <a:lnTo>
                      <a:pt x="56" y="150"/>
                    </a:lnTo>
                    <a:lnTo>
                      <a:pt x="56" y="150"/>
                    </a:lnTo>
                    <a:lnTo>
                      <a:pt x="62" y="145"/>
                    </a:lnTo>
                    <a:lnTo>
                      <a:pt x="69" y="141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83" y="129"/>
                    </a:lnTo>
                    <a:lnTo>
                      <a:pt x="89" y="119"/>
                    </a:lnTo>
                    <a:lnTo>
                      <a:pt x="93" y="110"/>
                    </a:lnTo>
                    <a:lnTo>
                      <a:pt x="93" y="110"/>
                    </a:lnTo>
                    <a:lnTo>
                      <a:pt x="93" y="107"/>
                    </a:lnTo>
                    <a:lnTo>
                      <a:pt x="94" y="103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94" y="95"/>
                    </a:lnTo>
                    <a:lnTo>
                      <a:pt x="93" y="89"/>
                    </a:lnTo>
                    <a:lnTo>
                      <a:pt x="92" y="83"/>
                    </a:lnTo>
                    <a:lnTo>
                      <a:pt x="92" y="83"/>
                    </a:lnTo>
                    <a:lnTo>
                      <a:pt x="95" y="81"/>
                    </a:lnTo>
                    <a:lnTo>
                      <a:pt x="101" y="80"/>
                    </a:lnTo>
                    <a:lnTo>
                      <a:pt x="106" y="80"/>
                    </a:lnTo>
                    <a:lnTo>
                      <a:pt x="106" y="80"/>
                    </a:lnTo>
                    <a:lnTo>
                      <a:pt x="111" y="79"/>
                    </a:lnTo>
                    <a:lnTo>
                      <a:pt x="118" y="76"/>
                    </a:lnTo>
                    <a:lnTo>
                      <a:pt x="122" y="74"/>
                    </a:lnTo>
                    <a:lnTo>
                      <a:pt x="122" y="74"/>
                    </a:lnTo>
                    <a:lnTo>
                      <a:pt x="128" y="68"/>
                    </a:lnTo>
                    <a:lnTo>
                      <a:pt x="131" y="62"/>
                    </a:lnTo>
                    <a:lnTo>
                      <a:pt x="134" y="56"/>
                    </a:lnTo>
                    <a:lnTo>
                      <a:pt x="134" y="56"/>
                    </a:lnTo>
                    <a:lnTo>
                      <a:pt x="136" y="48"/>
                    </a:lnTo>
                    <a:lnTo>
                      <a:pt x="137" y="41"/>
                    </a:lnTo>
                    <a:lnTo>
                      <a:pt x="137" y="33"/>
                    </a:lnTo>
                    <a:lnTo>
                      <a:pt x="137" y="33"/>
                    </a:lnTo>
                    <a:lnTo>
                      <a:pt x="137" y="31"/>
                    </a:lnTo>
                    <a:lnTo>
                      <a:pt x="136" y="29"/>
                    </a:lnTo>
                    <a:lnTo>
                      <a:pt x="135" y="27"/>
                    </a:lnTo>
                    <a:lnTo>
                      <a:pt x="135" y="27"/>
                    </a:lnTo>
                    <a:lnTo>
                      <a:pt x="132" y="26"/>
                    </a:lnTo>
                    <a:lnTo>
                      <a:pt x="130" y="25"/>
                    </a:lnTo>
                    <a:lnTo>
                      <a:pt x="128" y="25"/>
                    </a:lnTo>
                    <a:lnTo>
                      <a:pt x="128" y="25"/>
                    </a:lnTo>
                    <a:lnTo>
                      <a:pt x="126" y="25"/>
                    </a:lnTo>
                    <a:lnTo>
                      <a:pt x="123" y="26"/>
                    </a:lnTo>
                    <a:lnTo>
                      <a:pt x="122" y="27"/>
                    </a:lnTo>
                    <a:lnTo>
                      <a:pt x="122" y="27"/>
                    </a:lnTo>
                    <a:lnTo>
                      <a:pt x="120" y="30"/>
                    </a:lnTo>
                    <a:lnTo>
                      <a:pt x="120" y="32"/>
                    </a:lnTo>
                    <a:lnTo>
                      <a:pt x="119" y="34"/>
                    </a:lnTo>
                    <a:lnTo>
                      <a:pt x="119" y="34"/>
                    </a:lnTo>
                    <a:lnTo>
                      <a:pt x="119" y="40"/>
                    </a:lnTo>
                    <a:lnTo>
                      <a:pt x="118" y="44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15" y="55"/>
                    </a:lnTo>
                    <a:lnTo>
                      <a:pt x="114" y="58"/>
                    </a:lnTo>
                    <a:lnTo>
                      <a:pt x="111" y="61"/>
                    </a:lnTo>
                    <a:lnTo>
                      <a:pt x="111" y="61"/>
                    </a:lnTo>
                    <a:lnTo>
                      <a:pt x="108" y="65"/>
                    </a:lnTo>
                    <a:lnTo>
                      <a:pt x="104" y="67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97" y="72"/>
                    </a:lnTo>
                    <a:lnTo>
                      <a:pt x="93" y="74"/>
                    </a:lnTo>
                    <a:lnTo>
                      <a:pt x="89" y="74"/>
                    </a:lnTo>
                    <a:lnTo>
                      <a:pt x="89" y="74"/>
                    </a:lnTo>
                    <a:lnTo>
                      <a:pt x="91" y="69"/>
                    </a:lnTo>
                    <a:lnTo>
                      <a:pt x="99" y="57"/>
                    </a:lnTo>
                    <a:lnTo>
                      <a:pt x="107" y="41"/>
                    </a:lnTo>
                    <a:lnTo>
                      <a:pt x="107" y="41"/>
                    </a:lnTo>
                    <a:lnTo>
                      <a:pt x="110" y="30"/>
                    </a:lnTo>
                    <a:lnTo>
                      <a:pt x="111" y="19"/>
                    </a:lnTo>
                    <a:lnTo>
                      <a:pt x="110" y="8"/>
                    </a:lnTo>
                    <a:lnTo>
                      <a:pt x="110" y="8"/>
                    </a:lnTo>
                    <a:lnTo>
                      <a:pt x="109" y="6"/>
                    </a:lnTo>
                    <a:lnTo>
                      <a:pt x="108" y="4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4" y="1"/>
                    </a:lnTo>
                    <a:lnTo>
                      <a:pt x="102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96" y="2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3" y="5"/>
                    </a:lnTo>
                    <a:lnTo>
                      <a:pt x="92" y="7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4"/>
                    </a:lnTo>
                    <a:lnTo>
                      <a:pt x="93" y="18"/>
                    </a:lnTo>
                    <a:lnTo>
                      <a:pt x="93" y="23"/>
                    </a:lnTo>
                    <a:lnTo>
                      <a:pt x="93" y="23"/>
                    </a:lnTo>
                    <a:lnTo>
                      <a:pt x="92" y="27"/>
                    </a:lnTo>
                    <a:lnTo>
                      <a:pt x="92" y="31"/>
                    </a:lnTo>
                    <a:lnTo>
                      <a:pt x="92" y="35"/>
                    </a:lnTo>
                    <a:lnTo>
                      <a:pt x="92" y="35"/>
                    </a:lnTo>
                    <a:lnTo>
                      <a:pt x="89" y="42"/>
                    </a:lnTo>
                    <a:lnTo>
                      <a:pt x="87" y="51"/>
                    </a:lnTo>
                    <a:lnTo>
                      <a:pt x="85" y="57"/>
                    </a:lnTo>
                    <a:lnTo>
                      <a:pt x="85" y="57"/>
                    </a:lnTo>
                    <a:lnTo>
                      <a:pt x="81" y="62"/>
                    </a:lnTo>
                    <a:lnTo>
                      <a:pt x="79" y="69"/>
                    </a:lnTo>
                    <a:lnTo>
                      <a:pt x="78" y="74"/>
                    </a:lnTo>
                    <a:lnTo>
                      <a:pt x="78" y="74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451" name="Group 91"/>
            <p:cNvGrpSpPr>
              <a:grpSpLocks noChangeAspect="1"/>
            </p:cNvGrpSpPr>
            <p:nvPr/>
          </p:nvGrpSpPr>
          <p:grpSpPr bwMode="auto">
            <a:xfrm>
              <a:off x="1313" y="1346"/>
              <a:ext cx="530" cy="262"/>
              <a:chOff x="1313" y="1346"/>
              <a:chExt cx="530" cy="262"/>
            </a:xfrm>
          </p:grpSpPr>
          <p:sp>
            <p:nvSpPr>
              <p:cNvPr id="271452" name="Freeform 92"/>
              <p:cNvSpPr>
                <a:spLocks noChangeAspect="1"/>
              </p:cNvSpPr>
              <p:nvPr/>
            </p:nvSpPr>
            <p:spPr bwMode="auto">
              <a:xfrm>
                <a:off x="1313" y="1424"/>
                <a:ext cx="214" cy="102"/>
              </a:xfrm>
              <a:custGeom>
                <a:avLst/>
                <a:gdLst>
                  <a:gd name="T0" fmla="*/ 214 w 214"/>
                  <a:gd name="T1" fmla="*/ 0 h 102"/>
                  <a:gd name="T2" fmla="*/ 211 w 214"/>
                  <a:gd name="T3" fmla="*/ 0 h 102"/>
                  <a:gd name="T4" fmla="*/ 203 w 214"/>
                  <a:gd name="T5" fmla="*/ 0 h 102"/>
                  <a:gd name="T6" fmla="*/ 190 w 214"/>
                  <a:gd name="T7" fmla="*/ 1 h 102"/>
                  <a:gd name="T8" fmla="*/ 173 w 214"/>
                  <a:gd name="T9" fmla="*/ 4 h 102"/>
                  <a:gd name="T10" fmla="*/ 152 w 214"/>
                  <a:gd name="T11" fmla="*/ 8 h 102"/>
                  <a:gd name="T12" fmla="*/ 129 w 214"/>
                  <a:gd name="T13" fmla="*/ 14 h 102"/>
                  <a:gd name="T14" fmla="*/ 104 w 214"/>
                  <a:gd name="T15" fmla="*/ 24 h 102"/>
                  <a:gd name="T16" fmla="*/ 78 w 214"/>
                  <a:gd name="T17" fmla="*/ 36 h 102"/>
                  <a:gd name="T18" fmla="*/ 51 w 214"/>
                  <a:gd name="T19" fmla="*/ 53 h 102"/>
                  <a:gd name="T20" fmla="*/ 25 w 214"/>
                  <a:gd name="T21" fmla="*/ 75 h 102"/>
                  <a:gd name="T22" fmla="*/ 0 w 214"/>
                  <a:gd name="T2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4" h="102">
                    <a:moveTo>
                      <a:pt x="214" y="0"/>
                    </a:moveTo>
                    <a:lnTo>
                      <a:pt x="211" y="0"/>
                    </a:lnTo>
                    <a:lnTo>
                      <a:pt x="203" y="0"/>
                    </a:lnTo>
                    <a:lnTo>
                      <a:pt x="190" y="1"/>
                    </a:lnTo>
                    <a:lnTo>
                      <a:pt x="173" y="4"/>
                    </a:lnTo>
                    <a:lnTo>
                      <a:pt x="152" y="8"/>
                    </a:lnTo>
                    <a:lnTo>
                      <a:pt x="129" y="14"/>
                    </a:lnTo>
                    <a:lnTo>
                      <a:pt x="104" y="24"/>
                    </a:lnTo>
                    <a:lnTo>
                      <a:pt x="78" y="36"/>
                    </a:lnTo>
                    <a:lnTo>
                      <a:pt x="51" y="53"/>
                    </a:lnTo>
                    <a:lnTo>
                      <a:pt x="25" y="75"/>
                    </a:lnTo>
                    <a:lnTo>
                      <a:pt x="0" y="10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53" name="Freeform 93"/>
              <p:cNvSpPr>
                <a:spLocks noChangeAspect="1"/>
              </p:cNvSpPr>
              <p:nvPr/>
            </p:nvSpPr>
            <p:spPr bwMode="auto">
              <a:xfrm>
                <a:off x="1375" y="1449"/>
                <a:ext cx="143" cy="92"/>
              </a:xfrm>
              <a:custGeom>
                <a:avLst/>
                <a:gdLst>
                  <a:gd name="T0" fmla="*/ 143 w 143"/>
                  <a:gd name="T1" fmla="*/ 0 h 92"/>
                  <a:gd name="T2" fmla="*/ 138 w 143"/>
                  <a:gd name="T3" fmla="*/ 0 h 92"/>
                  <a:gd name="T4" fmla="*/ 123 w 143"/>
                  <a:gd name="T5" fmla="*/ 4 h 92"/>
                  <a:gd name="T6" fmla="*/ 101 w 143"/>
                  <a:gd name="T7" fmla="*/ 10 h 92"/>
                  <a:gd name="T8" fmla="*/ 75 w 143"/>
                  <a:gd name="T9" fmla="*/ 22 h 92"/>
                  <a:gd name="T10" fmla="*/ 48 w 143"/>
                  <a:gd name="T11" fmla="*/ 38 h 92"/>
                  <a:gd name="T12" fmla="*/ 22 w 143"/>
                  <a:gd name="T13" fmla="*/ 61 h 92"/>
                  <a:gd name="T14" fmla="*/ 0 w 143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92">
                    <a:moveTo>
                      <a:pt x="143" y="0"/>
                    </a:moveTo>
                    <a:lnTo>
                      <a:pt x="138" y="0"/>
                    </a:lnTo>
                    <a:lnTo>
                      <a:pt x="123" y="4"/>
                    </a:lnTo>
                    <a:lnTo>
                      <a:pt x="101" y="10"/>
                    </a:lnTo>
                    <a:lnTo>
                      <a:pt x="75" y="22"/>
                    </a:lnTo>
                    <a:lnTo>
                      <a:pt x="48" y="38"/>
                    </a:lnTo>
                    <a:lnTo>
                      <a:pt x="22" y="61"/>
                    </a:lnTo>
                    <a:lnTo>
                      <a:pt x="0" y="9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54" name="Freeform 94"/>
              <p:cNvSpPr>
                <a:spLocks noChangeAspect="1"/>
              </p:cNvSpPr>
              <p:nvPr/>
            </p:nvSpPr>
            <p:spPr bwMode="auto">
              <a:xfrm>
                <a:off x="1379" y="1394"/>
                <a:ext cx="123" cy="23"/>
              </a:xfrm>
              <a:custGeom>
                <a:avLst/>
                <a:gdLst>
                  <a:gd name="T0" fmla="*/ 123 w 123"/>
                  <a:gd name="T1" fmla="*/ 2 h 23"/>
                  <a:gd name="T2" fmla="*/ 116 w 123"/>
                  <a:gd name="T3" fmla="*/ 1 h 23"/>
                  <a:gd name="T4" fmla="*/ 97 w 123"/>
                  <a:gd name="T5" fmla="*/ 0 h 23"/>
                  <a:gd name="T6" fmla="*/ 70 w 123"/>
                  <a:gd name="T7" fmla="*/ 1 h 23"/>
                  <a:gd name="T8" fmla="*/ 36 w 123"/>
                  <a:gd name="T9" fmla="*/ 8 h 23"/>
                  <a:gd name="T10" fmla="*/ 0 w 123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23">
                    <a:moveTo>
                      <a:pt x="123" y="2"/>
                    </a:moveTo>
                    <a:lnTo>
                      <a:pt x="116" y="1"/>
                    </a:lnTo>
                    <a:lnTo>
                      <a:pt x="97" y="0"/>
                    </a:lnTo>
                    <a:lnTo>
                      <a:pt x="70" y="1"/>
                    </a:lnTo>
                    <a:lnTo>
                      <a:pt x="36" y="8"/>
                    </a:lnTo>
                    <a:lnTo>
                      <a:pt x="0" y="2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55" name="Freeform 95"/>
              <p:cNvSpPr>
                <a:spLocks noChangeAspect="1"/>
              </p:cNvSpPr>
              <p:nvPr/>
            </p:nvSpPr>
            <p:spPr bwMode="auto">
              <a:xfrm>
                <a:off x="1628" y="1440"/>
                <a:ext cx="43" cy="83"/>
              </a:xfrm>
              <a:custGeom>
                <a:avLst/>
                <a:gdLst>
                  <a:gd name="T0" fmla="*/ 0 w 43"/>
                  <a:gd name="T1" fmla="*/ 0 h 83"/>
                  <a:gd name="T2" fmla="*/ 11 w 43"/>
                  <a:gd name="T3" fmla="*/ 8 h 83"/>
                  <a:gd name="T4" fmla="*/ 32 w 43"/>
                  <a:gd name="T5" fmla="*/ 34 h 83"/>
                  <a:gd name="T6" fmla="*/ 43 w 4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3">
                    <a:moveTo>
                      <a:pt x="0" y="0"/>
                    </a:moveTo>
                    <a:lnTo>
                      <a:pt x="11" y="8"/>
                    </a:lnTo>
                    <a:lnTo>
                      <a:pt x="32" y="34"/>
                    </a:lnTo>
                    <a:lnTo>
                      <a:pt x="43" y="8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56" name="Freeform 96"/>
              <p:cNvSpPr>
                <a:spLocks noChangeAspect="1"/>
              </p:cNvSpPr>
              <p:nvPr/>
            </p:nvSpPr>
            <p:spPr bwMode="auto">
              <a:xfrm>
                <a:off x="1655" y="1372"/>
                <a:ext cx="99" cy="8"/>
              </a:xfrm>
              <a:custGeom>
                <a:avLst/>
                <a:gdLst>
                  <a:gd name="T0" fmla="*/ 99 w 99"/>
                  <a:gd name="T1" fmla="*/ 2 h 8"/>
                  <a:gd name="T2" fmla="*/ 82 w 99"/>
                  <a:gd name="T3" fmla="*/ 1 h 8"/>
                  <a:gd name="T4" fmla="*/ 43 w 99"/>
                  <a:gd name="T5" fmla="*/ 0 h 8"/>
                  <a:gd name="T6" fmla="*/ 0 w 99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">
                    <a:moveTo>
                      <a:pt x="99" y="2"/>
                    </a:moveTo>
                    <a:lnTo>
                      <a:pt x="82" y="1"/>
                    </a:lnTo>
                    <a:lnTo>
                      <a:pt x="43" y="0"/>
                    </a:lnTo>
                    <a:lnTo>
                      <a:pt x="0" y="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57" name="Freeform 97"/>
              <p:cNvSpPr>
                <a:spLocks noChangeAspect="1"/>
              </p:cNvSpPr>
              <p:nvPr/>
            </p:nvSpPr>
            <p:spPr bwMode="auto">
              <a:xfrm>
                <a:off x="1624" y="1346"/>
                <a:ext cx="44" cy="10"/>
              </a:xfrm>
              <a:custGeom>
                <a:avLst/>
                <a:gdLst>
                  <a:gd name="T0" fmla="*/ 0 w 44"/>
                  <a:gd name="T1" fmla="*/ 10 h 10"/>
                  <a:gd name="T2" fmla="*/ 5 w 44"/>
                  <a:gd name="T3" fmla="*/ 6 h 10"/>
                  <a:gd name="T4" fmla="*/ 19 w 44"/>
                  <a:gd name="T5" fmla="*/ 0 h 10"/>
                  <a:gd name="T6" fmla="*/ 44 w 44"/>
                  <a:gd name="T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10">
                    <a:moveTo>
                      <a:pt x="0" y="10"/>
                    </a:moveTo>
                    <a:lnTo>
                      <a:pt x="5" y="6"/>
                    </a:lnTo>
                    <a:lnTo>
                      <a:pt x="19" y="0"/>
                    </a:lnTo>
                    <a:lnTo>
                      <a:pt x="44" y="1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58" name="Freeform 98"/>
              <p:cNvSpPr>
                <a:spLocks noChangeAspect="1"/>
              </p:cNvSpPr>
              <p:nvPr/>
            </p:nvSpPr>
            <p:spPr bwMode="auto">
              <a:xfrm>
                <a:off x="1471" y="1369"/>
                <a:ext cx="53" cy="10"/>
              </a:xfrm>
              <a:custGeom>
                <a:avLst/>
                <a:gdLst>
                  <a:gd name="T0" fmla="*/ 53 w 53"/>
                  <a:gd name="T1" fmla="*/ 10 h 10"/>
                  <a:gd name="T2" fmla="*/ 47 w 53"/>
                  <a:gd name="T3" fmla="*/ 7 h 10"/>
                  <a:gd name="T4" fmla="*/ 29 w 53"/>
                  <a:gd name="T5" fmla="*/ 2 h 10"/>
                  <a:gd name="T6" fmla="*/ 0 w 53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">
                    <a:moveTo>
                      <a:pt x="53" y="10"/>
                    </a:moveTo>
                    <a:lnTo>
                      <a:pt x="47" y="7"/>
                    </a:lnTo>
                    <a:lnTo>
                      <a:pt x="29" y="2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59" name="Freeform 99"/>
              <p:cNvSpPr>
                <a:spLocks noChangeAspect="1"/>
              </p:cNvSpPr>
              <p:nvPr/>
            </p:nvSpPr>
            <p:spPr bwMode="auto">
              <a:xfrm>
                <a:off x="1659" y="1430"/>
                <a:ext cx="152" cy="178"/>
              </a:xfrm>
              <a:custGeom>
                <a:avLst/>
                <a:gdLst>
                  <a:gd name="T0" fmla="*/ 0 w 152"/>
                  <a:gd name="T1" fmla="*/ 0 h 178"/>
                  <a:gd name="T2" fmla="*/ 10 w 152"/>
                  <a:gd name="T3" fmla="*/ 3 h 178"/>
                  <a:gd name="T4" fmla="*/ 24 w 152"/>
                  <a:gd name="T5" fmla="*/ 9 h 178"/>
                  <a:gd name="T6" fmla="*/ 40 w 152"/>
                  <a:gd name="T7" fmla="*/ 18 h 178"/>
                  <a:gd name="T8" fmla="*/ 58 w 152"/>
                  <a:gd name="T9" fmla="*/ 29 h 178"/>
                  <a:gd name="T10" fmla="*/ 76 w 152"/>
                  <a:gd name="T11" fmla="*/ 43 h 178"/>
                  <a:gd name="T12" fmla="*/ 94 w 152"/>
                  <a:gd name="T13" fmla="*/ 59 h 178"/>
                  <a:gd name="T14" fmla="*/ 111 w 152"/>
                  <a:gd name="T15" fmla="*/ 78 h 178"/>
                  <a:gd name="T16" fmla="*/ 127 w 152"/>
                  <a:gd name="T17" fmla="*/ 99 h 178"/>
                  <a:gd name="T18" fmla="*/ 139 w 152"/>
                  <a:gd name="T19" fmla="*/ 123 h 178"/>
                  <a:gd name="T20" fmla="*/ 148 w 152"/>
                  <a:gd name="T21" fmla="*/ 149 h 178"/>
                  <a:gd name="T22" fmla="*/ 152 w 152"/>
                  <a:gd name="T23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2" h="178">
                    <a:moveTo>
                      <a:pt x="0" y="0"/>
                    </a:moveTo>
                    <a:lnTo>
                      <a:pt x="10" y="3"/>
                    </a:lnTo>
                    <a:lnTo>
                      <a:pt x="24" y="9"/>
                    </a:lnTo>
                    <a:lnTo>
                      <a:pt x="40" y="18"/>
                    </a:lnTo>
                    <a:lnTo>
                      <a:pt x="58" y="29"/>
                    </a:lnTo>
                    <a:lnTo>
                      <a:pt x="76" y="43"/>
                    </a:lnTo>
                    <a:lnTo>
                      <a:pt x="94" y="59"/>
                    </a:lnTo>
                    <a:lnTo>
                      <a:pt x="111" y="78"/>
                    </a:lnTo>
                    <a:lnTo>
                      <a:pt x="127" y="99"/>
                    </a:lnTo>
                    <a:lnTo>
                      <a:pt x="139" y="123"/>
                    </a:lnTo>
                    <a:lnTo>
                      <a:pt x="148" y="149"/>
                    </a:lnTo>
                    <a:lnTo>
                      <a:pt x="152" y="17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60" name="Freeform 100"/>
              <p:cNvSpPr>
                <a:spLocks noChangeAspect="1"/>
              </p:cNvSpPr>
              <p:nvPr/>
            </p:nvSpPr>
            <p:spPr bwMode="auto">
              <a:xfrm>
                <a:off x="1659" y="1400"/>
                <a:ext cx="184" cy="74"/>
              </a:xfrm>
              <a:custGeom>
                <a:avLst/>
                <a:gdLst>
                  <a:gd name="T0" fmla="*/ 0 w 184"/>
                  <a:gd name="T1" fmla="*/ 0 h 74"/>
                  <a:gd name="T2" fmla="*/ 10 w 184"/>
                  <a:gd name="T3" fmla="*/ 2 h 74"/>
                  <a:gd name="T4" fmla="*/ 29 w 184"/>
                  <a:gd name="T5" fmla="*/ 4 h 74"/>
                  <a:gd name="T6" fmla="*/ 53 w 184"/>
                  <a:gd name="T7" fmla="*/ 8 h 74"/>
                  <a:gd name="T8" fmla="*/ 81 w 184"/>
                  <a:gd name="T9" fmla="*/ 15 h 74"/>
                  <a:gd name="T10" fmla="*/ 110 w 184"/>
                  <a:gd name="T11" fmla="*/ 24 h 74"/>
                  <a:gd name="T12" fmla="*/ 139 w 184"/>
                  <a:gd name="T13" fmla="*/ 37 h 74"/>
                  <a:gd name="T14" fmla="*/ 164 w 184"/>
                  <a:gd name="T15" fmla="*/ 54 h 74"/>
                  <a:gd name="T16" fmla="*/ 184 w 184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74">
                    <a:moveTo>
                      <a:pt x="0" y="0"/>
                    </a:moveTo>
                    <a:lnTo>
                      <a:pt x="10" y="2"/>
                    </a:lnTo>
                    <a:lnTo>
                      <a:pt x="29" y="4"/>
                    </a:lnTo>
                    <a:lnTo>
                      <a:pt x="53" y="8"/>
                    </a:lnTo>
                    <a:lnTo>
                      <a:pt x="81" y="15"/>
                    </a:lnTo>
                    <a:lnTo>
                      <a:pt x="110" y="24"/>
                    </a:lnTo>
                    <a:lnTo>
                      <a:pt x="139" y="37"/>
                    </a:lnTo>
                    <a:lnTo>
                      <a:pt x="164" y="54"/>
                    </a:lnTo>
                    <a:lnTo>
                      <a:pt x="184" y="74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461" name="Group 101"/>
            <p:cNvGrpSpPr>
              <a:grpSpLocks noChangeAspect="1"/>
            </p:cNvGrpSpPr>
            <p:nvPr/>
          </p:nvGrpSpPr>
          <p:grpSpPr bwMode="auto">
            <a:xfrm>
              <a:off x="1670" y="1578"/>
              <a:ext cx="301" cy="504"/>
              <a:chOff x="1670" y="1578"/>
              <a:chExt cx="301" cy="504"/>
            </a:xfrm>
          </p:grpSpPr>
          <p:sp>
            <p:nvSpPr>
              <p:cNvPr id="271462" name="Freeform 102"/>
              <p:cNvSpPr>
                <a:spLocks noChangeAspect="1"/>
              </p:cNvSpPr>
              <p:nvPr/>
            </p:nvSpPr>
            <p:spPr bwMode="auto">
              <a:xfrm>
                <a:off x="1830" y="1763"/>
                <a:ext cx="5" cy="87"/>
              </a:xfrm>
              <a:custGeom>
                <a:avLst/>
                <a:gdLst>
                  <a:gd name="T0" fmla="*/ 4 w 5"/>
                  <a:gd name="T1" fmla="*/ 87 h 87"/>
                  <a:gd name="T2" fmla="*/ 5 w 5"/>
                  <a:gd name="T3" fmla="*/ 72 h 87"/>
                  <a:gd name="T4" fmla="*/ 5 w 5"/>
                  <a:gd name="T5" fmla="*/ 38 h 87"/>
                  <a:gd name="T6" fmla="*/ 0 w 5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87">
                    <a:moveTo>
                      <a:pt x="4" y="87"/>
                    </a:moveTo>
                    <a:lnTo>
                      <a:pt x="5" y="72"/>
                    </a:lnTo>
                    <a:lnTo>
                      <a:pt x="5" y="38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63" name="Freeform 103"/>
              <p:cNvSpPr>
                <a:spLocks noChangeAspect="1"/>
              </p:cNvSpPr>
              <p:nvPr/>
            </p:nvSpPr>
            <p:spPr bwMode="auto">
              <a:xfrm>
                <a:off x="1925" y="1754"/>
                <a:ext cx="46" cy="70"/>
              </a:xfrm>
              <a:custGeom>
                <a:avLst/>
                <a:gdLst>
                  <a:gd name="T0" fmla="*/ 0 w 46"/>
                  <a:gd name="T1" fmla="*/ 70 h 70"/>
                  <a:gd name="T2" fmla="*/ 11 w 46"/>
                  <a:gd name="T3" fmla="*/ 60 h 70"/>
                  <a:gd name="T4" fmla="*/ 32 w 46"/>
                  <a:gd name="T5" fmla="*/ 36 h 70"/>
                  <a:gd name="T6" fmla="*/ 46 w 46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70">
                    <a:moveTo>
                      <a:pt x="0" y="70"/>
                    </a:moveTo>
                    <a:lnTo>
                      <a:pt x="11" y="60"/>
                    </a:lnTo>
                    <a:lnTo>
                      <a:pt x="32" y="36"/>
                    </a:lnTo>
                    <a:lnTo>
                      <a:pt x="46" y="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64" name="Freeform 104"/>
              <p:cNvSpPr>
                <a:spLocks noChangeAspect="1"/>
              </p:cNvSpPr>
              <p:nvPr/>
            </p:nvSpPr>
            <p:spPr bwMode="auto">
              <a:xfrm>
                <a:off x="1908" y="1869"/>
                <a:ext cx="36" cy="15"/>
              </a:xfrm>
              <a:custGeom>
                <a:avLst/>
                <a:gdLst>
                  <a:gd name="T0" fmla="*/ 0 w 36"/>
                  <a:gd name="T1" fmla="*/ 15 h 15"/>
                  <a:gd name="T2" fmla="*/ 4 w 36"/>
                  <a:gd name="T3" fmla="*/ 15 h 15"/>
                  <a:gd name="T4" fmla="*/ 17 w 36"/>
                  <a:gd name="T5" fmla="*/ 13 h 15"/>
                  <a:gd name="T6" fmla="*/ 36 w 3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5">
                    <a:moveTo>
                      <a:pt x="0" y="15"/>
                    </a:moveTo>
                    <a:lnTo>
                      <a:pt x="4" y="15"/>
                    </a:lnTo>
                    <a:lnTo>
                      <a:pt x="17" y="13"/>
                    </a:lnTo>
                    <a:lnTo>
                      <a:pt x="36" y="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65" name="Freeform 105"/>
              <p:cNvSpPr>
                <a:spLocks noChangeAspect="1"/>
              </p:cNvSpPr>
              <p:nvPr/>
            </p:nvSpPr>
            <p:spPr bwMode="auto">
              <a:xfrm>
                <a:off x="1805" y="1856"/>
                <a:ext cx="10" cy="37"/>
              </a:xfrm>
              <a:custGeom>
                <a:avLst/>
                <a:gdLst>
                  <a:gd name="T0" fmla="*/ 9 w 10"/>
                  <a:gd name="T1" fmla="*/ 37 h 37"/>
                  <a:gd name="T2" fmla="*/ 10 w 10"/>
                  <a:gd name="T3" fmla="*/ 32 h 37"/>
                  <a:gd name="T4" fmla="*/ 9 w 10"/>
                  <a:gd name="T5" fmla="*/ 19 h 37"/>
                  <a:gd name="T6" fmla="*/ 0 w 10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7">
                    <a:moveTo>
                      <a:pt x="9" y="37"/>
                    </a:moveTo>
                    <a:lnTo>
                      <a:pt x="10" y="32"/>
                    </a:lnTo>
                    <a:lnTo>
                      <a:pt x="9" y="1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66" name="Freeform 106"/>
              <p:cNvSpPr>
                <a:spLocks noChangeAspect="1"/>
              </p:cNvSpPr>
              <p:nvPr/>
            </p:nvSpPr>
            <p:spPr bwMode="auto">
              <a:xfrm>
                <a:off x="1741" y="1953"/>
                <a:ext cx="36" cy="14"/>
              </a:xfrm>
              <a:custGeom>
                <a:avLst/>
                <a:gdLst>
                  <a:gd name="T0" fmla="*/ 36 w 36"/>
                  <a:gd name="T1" fmla="*/ 0 h 14"/>
                  <a:gd name="T2" fmla="*/ 33 w 36"/>
                  <a:gd name="T3" fmla="*/ 4 h 14"/>
                  <a:gd name="T4" fmla="*/ 22 w 36"/>
                  <a:gd name="T5" fmla="*/ 10 h 14"/>
                  <a:gd name="T6" fmla="*/ 0 w 36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lnTo>
                      <a:pt x="33" y="4"/>
                    </a:lnTo>
                    <a:lnTo>
                      <a:pt x="22" y="10"/>
                    </a:lnTo>
                    <a:lnTo>
                      <a:pt x="0" y="14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67" name="Line 107"/>
              <p:cNvSpPr>
                <a:spLocks noChangeAspect="1" noChangeShapeType="1"/>
              </p:cNvSpPr>
              <p:nvPr/>
            </p:nvSpPr>
            <p:spPr bwMode="auto">
              <a:xfrm>
                <a:off x="1891" y="1914"/>
                <a:ext cx="34" cy="4"/>
              </a:xfrm>
              <a:prstGeom prst="line">
                <a:avLst/>
              </a:prstGeom>
              <a:noFill/>
              <a:ln w="19050">
                <a:solidFill>
                  <a:srgbClr val="9757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68" name="Freeform 108"/>
              <p:cNvSpPr>
                <a:spLocks noChangeAspect="1"/>
              </p:cNvSpPr>
              <p:nvPr/>
            </p:nvSpPr>
            <p:spPr bwMode="auto">
              <a:xfrm>
                <a:off x="1797" y="1988"/>
                <a:ext cx="32" cy="65"/>
              </a:xfrm>
              <a:custGeom>
                <a:avLst/>
                <a:gdLst>
                  <a:gd name="T0" fmla="*/ 32 w 32"/>
                  <a:gd name="T1" fmla="*/ 0 h 65"/>
                  <a:gd name="T2" fmla="*/ 32 w 32"/>
                  <a:gd name="T3" fmla="*/ 13 h 65"/>
                  <a:gd name="T4" fmla="*/ 25 w 32"/>
                  <a:gd name="T5" fmla="*/ 39 h 65"/>
                  <a:gd name="T6" fmla="*/ 0 w 32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5">
                    <a:moveTo>
                      <a:pt x="32" y="0"/>
                    </a:moveTo>
                    <a:lnTo>
                      <a:pt x="32" y="13"/>
                    </a:lnTo>
                    <a:lnTo>
                      <a:pt x="25" y="39"/>
                    </a:lnTo>
                    <a:lnTo>
                      <a:pt x="0" y="65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69" name="Freeform 109"/>
              <p:cNvSpPr>
                <a:spLocks noChangeAspect="1"/>
              </p:cNvSpPr>
              <p:nvPr/>
            </p:nvSpPr>
            <p:spPr bwMode="auto">
              <a:xfrm>
                <a:off x="1670" y="1982"/>
                <a:ext cx="145" cy="100"/>
              </a:xfrm>
              <a:custGeom>
                <a:avLst/>
                <a:gdLst>
                  <a:gd name="T0" fmla="*/ 145 w 145"/>
                  <a:gd name="T1" fmla="*/ 0 h 100"/>
                  <a:gd name="T2" fmla="*/ 144 w 145"/>
                  <a:gd name="T3" fmla="*/ 3 h 100"/>
                  <a:gd name="T4" fmla="*/ 138 w 145"/>
                  <a:gd name="T5" fmla="*/ 13 h 100"/>
                  <a:gd name="T6" fmla="*/ 128 w 145"/>
                  <a:gd name="T7" fmla="*/ 26 h 100"/>
                  <a:gd name="T8" fmla="*/ 110 w 145"/>
                  <a:gd name="T9" fmla="*/ 43 h 100"/>
                  <a:gd name="T10" fmla="*/ 84 w 145"/>
                  <a:gd name="T11" fmla="*/ 63 h 100"/>
                  <a:gd name="T12" fmla="*/ 48 w 145"/>
                  <a:gd name="T13" fmla="*/ 82 h 100"/>
                  <a:gd name="T14" fmla="*/ 0 w 145"/>
                  <a:gd name="T1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100">
                    <a:moveTo>
                      <a:pt x="145" y="0"/>
                    </a:moveTo>
                    <a:lnTo>
                      <a:pt x="144" y="3"/>
                    </a:lnTo>
                    <a:lnTo>
                      <a:pt x="138" y="13"/>
                    </a:lnTo>
                    <a:lnTo>
                      <a:pt x="128" y="26"/>
                    </a:lnTo>
                    <a:lnTo>
                      <a:pt x="110" y="43"/>
                    </a:lnTo>
                    <a:lnTo>
                      <a:pt x="84" y="63"/>
                    </a:lnTo>
                    <a:lnTo>
                      <a:pt x="48" y="82"/>
                    </a:lnTo>
                    <a:lnTo>
                      <a:pt x="0" y="10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70" name="Freeform 110"/>
              <p:cNvSpPr>
                <a:spLocks noChangeAspect="1"/>
              </p:cNvSpPr>
              <p:nvPr/>
            </p:nvSpPr>
            <p:spPr bwMode="auto">
              <a:xfrm>
                <a:off x="1718" y="1968"/>
                <a:ext cx="77" cy="50"/>
              </a:xfrm>
              <a:custGeom>
                <a:avLst/>
                <a:gdLst>
                  <a:gd name="T0" fmla="*/ 77 w 77"/>
                  <a:gd name="T1" fmla="*/ 0 h 50"/>
                  <a:gd name="T2" fmla="*/ 71 w 77"/>
                  <a:gd name="T3" fmla="*/ 8 h 50"/>
                  <a:gd name="T4" fmla="*/ 47 w 77"/>
                  <a:gd name="T5" fmla="*/ 27 h 50"/>
                  <a:gd name="T6" fmla="*/ 0 w 77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50">
                    <a:moveTo>
                      <a:pt x="77" y="0"/>
                    </a:moveTo>
                    <a:lnTo>
                      <a:pt x="71" y="8"/>
                    </a:lnTo>
                    <a:lnTo>
                      <a:pt x="47" y="27"/>
                    </a:lnTo>
                    <a:lnTo>
                      <a:pt x="0" y="50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71" name="Freeform 111"/>
              <p:cNvSpPr>
                <a:spLocks noChangeAspect="1"/>
              </p:cNvSpPr>
              <p:nvPr/>
            </p:nvSpPr>
            <p:spPr bwMode="auto">
              <a:xfrm>
                <a:off x="1856" y="1641"/>
                <a:ext cx="20" cy="160"/>
              </a:xfrm>
              <a:custGeom>
                <a:avLst/>
                <a:gdLst>
                  <a:gd name="T0" fmla="*/ 0 w 20"/>
                  <a:gd name="T1" fmla="*/ 0 h 160"/>
                  <a:gd name="T2" fmla="*/ 9 w 20"/>
                  <a:gd name="T3" fmla="*/ 25 h 160"/>
                  <a:gd name="T4" fmla="*/ 15 w 20"/>
                  <a:gd name="T5" fmla="*/ 52 h 160"/>
                  <a:gd name="T6" fmla="*/ 19 w 20"/>
                  <a:gd name="T7" fmla="*/ 80 h 160"/>
                  <a:gd name="T8" fmla="*/ 20 w 20"/>
                  <a:gd name="T9" fmla="*/ 108 h 160"/>
                  <a:gd name="T10" fmla="*/ 19 w 20"/>
                  <a:gd name="T11" fmla="*/ 135 h 160"/>
                  <a:gd name="T12" fmla="*/ 16 w 20"/>
                  <a:gd name="T13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60">
                    <a:moveTo>
                      <a:pt x="0" y="0"/>
                    </a:moveTo>
                    <a:lnTo>
                      <a:pt x="9" y="25"/>
                    </a:lnTo>
                    <a:lnTo>
                      <a:pt x="15" y="52"/>
                    </a:lnTo>
                    <a:lnTo>
                      <a:pt x="19" y="80"/>
                    </a:lnTo>
                    <a:lnTo>
                      <a:pt x="20" y="108"/>
                    </a:lnTo>
                    <a:lnTo>
                      <a:pt x="19" y="135"/>
                    </a:lnTo>
                    <a:lnTo>
                      <a:pt x="16" y="16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72" name="Freeform 112"/>
              <p:cNvSpPr>
                <a:spLocks noChangeAspect="1"/>
              </p:cNvSpPr>
              <p:nvPr/>
            </p:nvSpPr>
            <p:spPr bwMode="auto">
              <a:xfrm>
                <a:off x="1910" y="1578"/>
                <a:ext cx="25" cy="217"/>
              </a:xfrm>
              <a:custGeom>
                <a:avLst/>
                <a:gdLst>
                  <a:gd name="T0" fmla="*/ 22 w 25"/>
                  <a:gd name="T1" fmla="*/ 0 h 217"/>
                  <a:gd name="T2" fmla="*/ 24 w 25"/>
                  <a:gd name="T3" fmla="*/ 18 h 217"/>
                  <a:gd name="T4" fmla="*/ 25 w 25"/>
                  <a:gd name="T5" fmla="*/ 39 h 217"/>
                  <a:gd name="T6" fmla="*/ 25 w 25"/>
                  <a:gd name="T7" fmla="*/ 64 h 217"/>
                  <a:gd name="T8" fmla="*/ 24 w 25"/>
                  <a:gd name="T9" fmla="*/ 90 h 217"/>
                  <a:gd name="T10" fmla="*/ 22 w 25"/>
                  <a:gd name="T11" fmla="*/ 118 h 217"/>
                  <a:gd name="T12" fmla="*/ 18 w 25"/>
                  <a:gd name="T13" fmla="*/ 145 h 217"/>
                  <a:gd name="T14" fmla="*/ 13 w 25"/>
                  <a:gd name="T15" fmla="*/ 171 h 217"/>
                  <a:gd name="T16" fmla="*/ 7 w 25"/>
                  <a:gd name="T17" fmla="*/ 196 h 217"/>
                  <a:gd name="T18" fmla="*/ 0 w 25"/>
                  <a:gd name="T1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17">
                    <a:moveTo>
                      <a:pt x="22" y="0"/>
                    </a:moveTo>
                    <a:lnTo>
                      <a:pt x="24" y="18"/>
                    </a:lnTo>
                    <a:lnTo>
                      <a:pt x="25" y="39"/>
                    </a:lnTo>
                    <a:lnTo>
                      <a:pt x="25" y="64"/>
                    </a:lnTo>
                    <a:lnTo>
                      <a:pt x="24" y="90"/>
                    </a:lnTo>
                    <a:lnTo>
                      <a:pt x="22" y="118"/>
                    </a:lnTo>
                    <a:lnTo>
                      <a:pt x="18" y="145"/>
                    </a:lnTo>
                    <a:lnTo>
                      <a:pt x="13" y="171"/>
                    </a:lnTo>
                    <a:lnTo>
                      <a:pt x="7" y="196"/>
                    </a:lnTo>
                    <a:lnTo>
                      <a:pt x="0" y="217"/>
                    </a:lnTo>
                  </a:path>
                </a:pathLst>
              </a:custGeom>
              <a:noFill/>
              <a:ln w="19050" cap="flat" cmpd="sng">
                <a:solidFill>
                  <a:srgbClr val="97579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473" name="Group 113"/>
            <p:cNvGrpSpPr>
              <a:grpSpLocks noChangeAspect="1"/>
            </p:cNvGrpSpPr>
            <p:nvPr/>
          </p:nvGrpSpPr>
          <p:grpSpPr bwMode="auto">
            <a:xfrm>
              <a:off x="1796" y="1825"/>
              <a:ext cx="123" cy="170"/>
              <a:chOff x="1796" y="1825"/>
              <a:chExt cx="123" cy="170"/>
            </a:xfrm>
          </p:grpSpPr>
          <p:sp>
            <p:nvSpPr>
              <p:cNvPr id="271474" name="Freeform 114"/>
              <p:cNvSpPr>
                <a:spLocks noChangeAspect="1"/>
              </p:cNvSpPr>
              <p:nvPr/>
            </p:nvSpPr>
            <p:spPr bwMode="auto">
              <a:xfrm>
                <a:off x="1800" y="1914"/>
                <a:ext cx="81" cy="81"/>
              </a:xfrm>
              <a:custGeom>
                <a:avLst/>
                <a:gdLst>
                  <a:gd name="T0" fmla="*/ 1 w 81"/>
                  <a:gd name="T1" fmla="*/ 28 h 81"/>
                  <a:gd name="T2" fmla="*/ 0 w 81"/>
                  <a:gd name="T3" fmla="*/ 23 h 81"/>
                  <a:gd name="T4" fmla="*/ 3 w 81"/>
                  <a:gd name="T5" fmla="*/ 17 h 81"/>
                  <a:gd name="T6" fmla="*/ 8 w 81"/>
                  <a:gd name="T7" fmla="*/ 10 h 81"/>
                  <a:gd name="T8" fmla="*/ 8 w 81"/>
                  <a:gd name="T9" fmla="*/ 10 h 81"/>
                  <a:gd name="T10" fmla="*/ 15 w 81"/>
                  <a:gd name="T11" fmla="*/ 4 h 81"/>
                  <a:gd name="T12" fmla="*/ 21 w 81"/>
                  <a:gd name="T13" fmla="*/ 0 h 81"/>
                  <a:gd name="T14" fmla="*/ 25 w 81"/>
                  <a:gd name="T15" fmla="*/ 1 h 81"/>
                  <a:gd name="T16" fmla="*/ 25 w 81"/>
                  <a:gd name="T17" fmla="*/ 1 h 81"/>
                  <a:gd name="T18" fmla="*/ 40 w 81"/>
                  <a:gd name="T19" fmla="*/ 14 h 81"/>
                  <a:gd name="T20" fmla="*/ 66 w 81"/>
                  <a:gd name="T21" fmla="*/ 40 h 81"/>
                  <a:gd name="T22" fmla="*/ 81 w 81"/>
                  <a:gd name="T23" fmla="*/ 54 h 81"/>
                  <a:gd name="T24" fmla="*/ 81 w 81"/>
                  <a:gd name="T25" fmla="*/ 54 h 81"/>
                  <a:gd name="T26" fmla="*/ 56 w 81"/>
                  <a:gd name="T27" fmla="*/ 81 h 81"/>
                  <a:gd name="T28" fmla="*/ 1 w 81"/>
                  <a:gd name="T29" fmla="*/ 2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" h="81">
                    <a:moveTo>
                      <a:pt x="1" y="28"/>
                    </a:moveTo>
                    <a:lnTo>
                      <a:pt x="0" y="23"/>
                    </a:lnTo>
                    <a:lnTo>
                      <a:pt x="3" y="17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40" y="14"/>
                    </a:lnTo>
                    <a:lnTo>
                      <a:pt x="66" y="40"/>
                    </a:lnTo>
                    <a:lnTo>
                      <a:pt x="81" y="54"/>
                    </a:lnTo>
                    <a:lnTo>
                      <a:pt x="81" y="54"/>
                    </a:lnTo>
                    <a:lnTo>
                      <a:pt x="56" y="81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75" name="Freeform 115"/>
              <p:cNvSpPr>
                <a:spLocks noChangeAspect="1"/>
              </p:cNvSpPr>
              <p:nvPr/>
            </p:nvSpPr>
            <p:spPr bwMode="auto">
              <a:xfrm>
                <a:off x="1796" y="1911"/>
                <a:ext cx="81" cy="80"/>
              </a:xfrm>
              <a:custGeom>
                <a:avLst/>
                <a:gdLst>
                  <a:gd name="T0" fmla="*/ 1 w 81"/>
                  <a:gd name="T1" fmla="*/ 27 h 80"/>
                  <a:gd name="T2" fmla="*/ 0 w 81"/>
                  <a:gd name="T3" fmla="*/ 23 h 80"/>
                  <a:gd name="T4" fmla="*/ 3 w 81"/>
                  <a:gd name="T5" fmla="*/ 16 h 80"/>
                  <a:gd name="T6" fmla="*/ 9 w 81"/>
                  <a:gd name="T7" fmla="*/ 9 h 80"/>
                  <a:gd name="T8" fmla="*/ 9 w 81"/>
                  <a:gd name="T9" fmla="*/ 9 h 80"/>
                  <a:gd name="T10" fmla="*/ 16 w 81"/>
                  <a:gd name="T11" fmla="*/ 3 h 80"/>
                  <a:gd name="T12" fmla="*/ 21 w 81"/>
                  <a:gd name="T13" fmla="*/ 0 h 80"/>
                  <a:gd name="T14" fmla="*/ 26 w 81"/>
                  <a:gd name="T15" fmla="*/ 0 h 80"/>
                  <a:gd name="T16" fmla="*/ 26 w 81"/>
                  <a:gd name="T17" fmla="*/ 0 h 80"/>
                  <a:gd name="T18" fmla="*/ 40 w 81"/>
                  <a:gd name="T19" fmla="*/ 14 h 80"/>
                  <a:gd name="T20" fmla="*/ 67 w 81"/>
                  <a:gd name="T21" fmla="*/ 40 h 80"/>
                  <a:gd name="T22" fmla="*/ 81 w 81"/>
                  <a:gd name="T23" fmla="*/ 53 h 80"/>
                  <a:gd name="T24" fmla="*/ 81 w 81"/>
                  <a:gd name="T25" fmla="*/ 53 h 80"/>
                  <a:gd name="T26" fmla="*/ 56 w 81"/>
                  <a:gd name="T27" fmla="*/ 80 h 80"/>
                  <a:gd name="T28" fmla="*/ 1 w 81"/>
                  <a:gd name="T29" fmla="*/ 27 h 80"/>
                  <a:gd name="T30" fmla="*/ 1 w 81"/>
                  <a:gd name="T31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80">
                    <a:moveTo>
                      <a:pt x="1" y="27"/>
                    </a:moveTo>
                    <a:lnTo>
                      <a:pt x="0" y="23"/>
                    </a:lnTo>
                    <a:lnTo>
                      <a:pt x="3" y="16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40" y="14"/>
                    </a:lnTo>
                    <a:lnTo>
                      <a:pt x="67" y="40"/>
                    </a:lnTo>
                    <a:lnTo>
                      <a:pt x="81" y="53"/>
                    </a:lnTo>
                    <a:lnTo>
                      <a:pt x="81" y="53"/>
                    </a:lnTo>
                    <a:lnTo>
                      <a:pt x="56" y="80"/>
                    </a:lnTo>
                    <a:lnTo>
                      <a:pt x="1" y="27"/>
                    </a:lnTo>
                    <a:lnTo>
                      <a:pt x="1" y="2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76" name="Line 11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804" y="1931"/>
                <a:ext cx="53" cy="5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77" name="Line 1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809" y="1925"/>
                <a:ext cx="53" cy="5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78" name="Line 1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816" y="1918"/>
                <a:ext cx="53" cy="5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79" name="Freeform 119"/>
              <p:cNvSpPr>
                <a:spLocks noChangeAspect="1"/>
              </p:cNvSpPr>
              <p:nvPr/>
            </p:nvSpPr>
            <p:spPr bwMode="auto">
              <a:xfrm>
                <a:off x="1856" y="1968"/>
                <a:ext cx="26" cy="27"/>
              </a:xfrm>
              <a:custGeom>
                <a:avLst/>
                <a:gdLst>
                  <a:gd name="T0" fmla="*/ 17 w 26"/>
                  <a:gd name="T1" fmla="*/ 18 h 27"/>
                  <a:gd name="T2" fmla="*/ 23 w 26"/>
                  <a:gd name="T3" fmla="*/ 11 h 27"/>
                  <a:gd name="T4" fmla="*/ 26 w 26"/>
                  <a:gd name="T5" fmla="*/ 4 h 27"/>
                  <a:gd name="T6" fmla="*/ 25 w 26"/>
                  <a:gd name="T7" fmla="*/ 0 h 27"/>
                  <a:gd name="T8" fmla="*/ 25 w 26"/>
                  <a:gd name="T9" fmla="*/ 0 h 27"/>
                  <a:gd name="T10" fmla="*/ 21 w 26"/>
                  <a:gd name="T11" fmla="*/ 0 h 27"/>
                  <a:gd name="T12" fmla="*/ 15 w 26"/>
                  <a:gd name="T13" fmla="*/ 3 h 27"/>
                  <a:gd name="T14" fmla="*/ 8 w 26"/>
                  <a:gd name="T15" fmla="*/ 9 h 27"/>
                  <a:gd name="T16" fmla="*/ 8 w 26"/>
                  <a:gd name="T17" fmla="*/ 9 h 27"/>
                  <a:gd name="T18" fmla="*/ 2 w 26"/>
                  <a:gd name="T19" fmla="*/ 17 h 27"/>
                  <a:gd name="T20" fmla="*/ 0 w 26"/>
                  <a:gd name="T21" fmla="*/ 23 h 27"/>
                  <a:gd name="T22" fmla="*/ 0 w 26"/>
                  <a:gd name="T23" fmla="*/ 27 h 27"/>
                  <a:gd name="T24" fmla="*/ 0 w 26"/>
                  <a:gd name="T25" fmla="*/ 27 h 27"/>
                  <a:gd name="T26" fmla="*/ 4 w 26"/>
                  <a:gd name="T27" fmla="*/ 27 h 27"/>
                  <a:gd name="T28" fmla="*/ 10 w 26"/>
                  <a:gd name="T29" fmla="*/ 24 h 27"/>
                  <a:gd name="T30" fmla="*/ 17 w 26"/>
                  <a:gd name="T31" fmla="*/ 18 h 27"/>
                  <a:gd name="T32" fmla="*/ 17 w 26"/>
                  <a:gd name="T3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7">
                    <a:moveTo>
                      <a:pt x="17" y="18"/>
                    </a:moveTo>
                    <a:lnTo>
                      <a:pt x="23" y="11"/>
                    </a:lnTo>
                    <a:lnTo>
                      <a:pt x="26" y="4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5" y="3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17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10" y="24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80" name="Freeform 120"/>
              <p:cNvSpPr>
                <a:spLocks noChangeAspect="1"/>
              </p:cNvSpPr>
              <p:nvPr/>
            </p:nvSpPr>
            <p:spPr bwMode="auto">
              <a:xfrm>
                <a:off x="1840" y="1828"/>
                <a:ext cx="79" cy="83"/>
              </a:xfrm>
              <a:custGeom>
                <a:avLst/>
                <a:gdLst>
                  <a:gd name="T0" fmla="*/ 52 w 79"/>
                  <a:gd name="T1" fmla="*/ 1 h 83"/>
                  <a:gd name="T2" fmla="*/ 56 w 79"/>
                  <a:gd name="T3" fmla="*/ 0 h 83"/>
                  <a:gd name="T4" fmla="*/ 62 w 79"/>
                  <a:gd name="T5" fmla="*/ 3 h 83"/>
                  <a:gd name="T6" fmla="*/ 69 w 79"/>
                  <a:gd name="T7" fmla="*/ 9 h 83"/>
                  <a:gd name="T8" fmla="*/ 69 w 79"/>
                  <a:gd name="T9" fmla="*/ 9 h 83"/>
                  <a:gd name="T10" fmla="*/ 76 w 79"/>
                  <a:gd name="T11" fmla="*/ 16 h 83"/>
                  <a:gd name="T12" fmla="*/ 79 w 79"/>
                  <a:gd name="T13" fmla="*/ 22 h 83"/>
                  <a:gd name="T14" fmla="*/ 78 w 79"/>
                  <a:gd name="T15" fmla="*/ 26 h 83"/>
                  <a:gd name="T16" fmla="*/ 78 w 79"/>
                  <a:gd name="T17" fmla="*/ 26 h 83"/>
                  <a:gd name="T18" fmla="*/ 65 w 79"/>
                  <a:gd name="T19" fmla="*/ 41 h 83"/>
                  <a:gd name="T20" fmla="*/ 40 w 79"/>
                  <a:gd name="T21" fmla="*/ 68 h 83"/>
                  <a:gd name="T22" fmla="*/ 26 w 79"/>
                  <a:gd name="T23" fmla="*/ 83 h 83"/>
                  <a:gd name="T24" fmla="*/ 26 w 79"/>
                  <a:gd name="T25" fmla="*/ 83 h 83"/>
                  <a:gd name="T26" fmla="*/ 0 w 79"/>
                  <a:gd name="T27" fmla="*/ 58 h 83"/>
                  <a:gd name="T28" fmla="*/ 52 w 79"/>
                  <a:gd name="T2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3">
                    <a:moveTo>
                      <a:pt x="52" y="1"/>
                    </a:moveTo>
                    <a:lnTo>
                      <a:pt x="56" y="0"/>
                    </a:lnTo>
                    <a:lnTo>
                      <a:pt x="62" y="3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6" y="16"/>
                    </a:lnTo>
                    <a:lnTo>
                      <a:pt x="79" y="22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65" y="41"/>
                    </a:lnTo>
                    <a:lnTo>
                      <a:pt x="40" y="68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0" y="58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81" name="Freeform 121"/>
              <p:cNvSpPr>
                <a:spLocks noChangeAspect="1"/>
              </p:cNvSpPr>
              <p:nvPr/>
            </p:nvSpPr>
            <p:spPr bwMode="auto">
              <a:xfrm>
                <a:off x="1852" y="1964"/>
                <a:ext cx="26" cy="27"/>
              </a:xfrm>
              <a:custGeom>
                <a:avLst/>
                <a:gdLst>
                  <a:gd name="T0" fmla="*/ 17 w 26"/>
                  <a:gd name="T1" fmla="*/ 18 h 27"/>
                  <a:gd name="T2" fmla="*/ 23 w 26"/>
                  <a:gd name="T3" fmla="*/ 11 h 27"/>
                  <a:gd name="T4" fmla="*/ 26 w 26"/>
                  <a:gd name="T5" fmla="*/ 5 h 27"/>
                  <a:gd name="T6" fmla="*/ 25 w 26"/>
                  <a:gd name="T7" fmla="*/ 0 h 27"/>
                  <a:gd name="T8" fmla="*/ 25 w 26"/>
                  <a:gd name="T9" fmla="*/ 0 h 27"/>
                  <a:gd name="T10" fmla="*/ 21 w 26"/>
                  <a:gd name="T11" fmla="*/ 0 h 27"/>
                  <a:gd name="T12" fmla="*/ 15 w 26"/>
                  <a:gd name="T13" fmla="*/ 3 h 27"/>
                  <a:gd name="T14" fmla="*/ 8 w 26"/>
                  <a:gd name="T15" fmla="*/ 9 h 27"/>
                  <a:gd name="T16" fmla="*/ 8 w 26"/>
                  <a:gd name="T17" fmla="*/ 9 h 27"/>
                  <a:gd name="T18" fmla="*/ 3 w 26"/>
                  <a:gd name="T19" fmla="*/ 17 h 27"/>
                  <a:gd name="T20" fmla="*/ 0 w 26"/>
                  <a:gd name="T21" fmla="*/ 23 h 27"/>
                  <a:gd name="T22" fmla="*/ 0 w 26"/>
                  <a:gd name="T23" fmla="*/ 27 h 27"/>
                  <a:gd name="T24" fmla="*/ 0 w 26"/>
                  <a:gd name="T25" fmla="*/ 27 h 27"/>
                  <a:gd name="T26" fmla="*/ 5 w 26"/>
                  <a:gd name="T27" fmla="*/ 27 h 27"/>
                  <a:gd name="T28" fmla="*/ 11 w 26"/>
                  <a:gd name="T29" fmla="*/ 24 h 27"/>
                  <a:gd name="T30" fmla="*/ 17 w 26"/>
                  <a:gd name="T31" fmla="*/ 18 h 27"/>
                  <a:gd name="T32" fmla="*/ 17 w 26"/>
                  <a:gd name="T33" fmla="*/ 18 h 27"/>
                  <a:gd name="T34" fmla="*/ 17 w 26"/>
                  <a:gd name="T35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7">
                    <a:moveTo>
                      <a:pt x="17" y="18"/>
                    </a:moveTo>
                    <a:lnTo>
                      <a:pt x="23" y="11"/>
                    </a:lnTo>
                    <a:lnTo>
                      <a:pt x="26" y="5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5" y="3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3" y="17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27"/>
                    </a:lnTo>
                    <a:lnTo>
                      <a:pt x="11" y="2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82" name="Freeform 122"/>
              <p:cNvSpPr>
                <a:spLocks noChangeAspect="1"/>
              </p:cNvSpPr>
              <p:nvPr/>
            </p:nvSpPr>
            <p:spPr bwMode="auto">
              <a:xfrm>
                <a:off x="1837" y="1825"/>
                <a:ext cx="78" cy="83"/>
              </a:xfrm>
              <a:custGeom>
                <a:avLst/>
                <a:gdLst>
                  <a:gd name="T0" fmla="*/ 52 w 78"/>
                  <a:gd name="T1" fmla="*/ 0 h 83"/>
                  <a:gd name="T2" fmla="*/ 55 w 78"/>
                  <a:gd name="T3" fmla="*/ 0 h 83"/>
                  <a:gd name="T4" fmla="*/ 62 w 78"/>
                  <a:gd name="T5" fmla="*/ 2 h 83"/>
                  <a:gd name="T6" fmla="*/ 69 w 78"/>
                  <a:gd name="T7" fmla="*/ 8 h 83"/>
                  <a:gd name="T8" fmla="*/ 69 w 78"/>
                  <a:gd name="T9" fmla="*/ 8 h 83"/>
                  <a:gd name="T10" fmla="*/ 75 w 78"/>
                  <a:gd name="T11" fmla="*/ 15 h 83"/>
                  <a:gd name="T12" fmla="*/ 78 w 78"/>
                  <a:gd name="T13" fmla="*/ 22 h 83"/>
                  <a:gd name="T14" fmla="*/ 78 w 78"/>
                  <a:gd name="T15" fmla="*/ 26 h 83"/>
                  <a:gd name="T16" fmla="*/ 78 w 78"/>
                  <a:gd name="T17" fmla="*/ 26 h 83"/>
                  <a:gd name="T18" fmla="*/ 64 w 78"/>
                  <a:gd name="T19" fmla="*/ 41 h 83"/>
                  <a:gd name="T20" fmla="*/ 39 w 78"/>
                  <a:gd name="T21" fmla="*/ 68 h 83"/>
                  <a:gd name="T22" fmla="*/ 26 w 78"/>
                  <a:gd name="T23" fmla="*/ 83 h 83"/>
                  <a:gd name="T24" fmla="*/ 26 w 78"/>
                  <a:gd name="T25" fmla="*/ 83 h 83"/>
                  <a:gd name="T26" fmla="*/ 0 w 78"/>
                  <a:gd name="T27" fmla="*/ 57 h 83"/>
                  <a:gd name="T28" fmla="*/ 52 w 78"/>
                  <a:gd name="T29" fmla="*/ 0 h 83"/>
                  <a:gd name="T30" fmla="*/ 52 w 78"/>
                  <a:gd name="T3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83">
                    <a:moveTo>
                      <a:pt x="52" y="0"/>
                    </a:moveTo>
                    <a:lnTo>
                      <a:pt x="55" y="0"/>
                    </a:lnTo>
                    <a:lnTo>
                      <a:pt x="62" y="2"/>
                    </a:lnTo>
                    <a:lnTo>
                      <a:pt x="69" y="8"/>
                    </a:lnTo>
                    <a:lnTo>
                      <a:pt x="69" y="8"/>
                    </a:lnTo>
                    <a:lnTo>
                      <a:pt x="75" y="15"/>
                    </a:lnTo>
                    <a:lnTo>
                      <a:pt x="78" y="22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64" y="41"/>
                    </a:lnTo>
                    <a:lnTo>
                      <a:pt x="39" y="68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0" y="57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83" name="Line 123"/>
              <p:cNvSpPr>
                <a:spLocks noChangeAspect="1" noChangeShapeType="1"/>
              </p:cNvSpPr>
              <p:nvPr/>
            </p:nvSpPr>
            <p:spPr bwMode="auto">
              <a:xfrm flipV="1">
                <a:off x="1849" y="1832"/>
                <a:ext cx="50" cy="5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84" name="Line 124"/>
              <p:cNvSpPr>
                <a:spLocks noChangeAspect="1" noChangeShapeType="1"/>
              </p:cNvSpPr>
              <p:nvPr/>
            </p:nvSpPr>
            <p:spPr bwMode="auto">
              <a:xfrm flipV="1">
                <a:off x="1856" y="1838"/>
                <a:ext cx="50" cy="54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85" name="Line 125"/>
              <p:cNvSpPr>
                <a:spLocks noChangeAspect="1" noChangeShapeType="1"/>
              </p:cNvSpPr>
              <p:nvPr/>
            </p:nvSpPr>
            <p:spPr bwMode="auto">
              <a:xfrm flipV="1">
                <a:off x="1862" y="1844"/>
                <a:ext cx="50" cy="5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86" name="Freeform 126"/>
              <p:cNvSpPr>
                <a:spLocks noChangeAspect="1"/>
              </p:cNvSpPr>
              <p:nvPr/>
            </p:nvSpPr>
            <p:spPr bwMode="auto">
              <a:xfrm>
                <a:off x="1840" y="1885"/>
                <a:ext cx="27" cy="27"/>
              </a:xfrm>
              <a:custGeom>
                <a:avLst/>
                <a:gdLst>
                  <a:gd name="T0" fmla="*/ 9 w 27"/>
                  <a:gd name="T1" fmla="*/ 18 h 27"/>
                  <a:gd name="T2" fmla="*/ 16 w 27"/>
                  <a:gd name="T3" fmla="*/ 24 h 27"/>
                  <a:gd name="T4" fmla="*/ 23 w 27"/>
                  <a:gd name="T5" fmla="*/ 27 h 27"/>
                  <a:gd name="T6" fmla="*/ 26 w 27"/>
                  <a:gd name="T7" fmla="*/ 26 h 27"/>
                  <a:gd name="T8" fmla="*/ 26 w 27"/>
                  <a:gd name="T9" fmla="*/ 26 h 27"/>
                  <a:gd name="T10" fmla="*/ 27 w 27"/>
                  <a:gd name="T11" fmla="*/ 22 h 27"/>
                  <a:gd name="T12" fmla="*/ 24 w 27"/>
                  <a:gd name="T13" fmla="*/ 16 h 27"/>
                  <a:gd name="T14" fmla="*/ 18 w 27"/>
                  <a:gd name="T15" fmla="*/ 9 h 27"/>
                  <a:gd name="T16" fmla="*/ 18 w 27"/>
                  <a:gd name="T17" fmla="*/ 9 h 27"/>
                  <a:gd name="T18" fmla="*/ 10 w 27"/>
                  <a:gd name="T19" fmla="*/ 3 h 27"/>
                  <a:gd name="T20" fmla="*/ 4 w 27"/>
                  <a:gd name="T21" fmla="*/ 0 h 27"/>
                  <a:gd name="T22" fmla="*/ 0 w 27"/>
                  <a:gd name="T23" fmla="*/ 1 h 27"/>
                  <a:gd name="T24" fmla="*/ 0 w 27"/>
                  <a:gd name="T25" fmla="*/ 1 h 27"/>
                  <a:gd name="T26" fmla="*/ 0 w 27"/>
                  <a:gd name="T27" fmla="*/ 5 h 27"/>
                  <a:gd name="T28" fmla="*/ 3 w 27"/>
                  <a:gd name="T29" fmla="*/ 11 h 27"/>
                  <a:gd name="T30" fmla="*/ 9 w 27"/>
                  <a:gd name="T31" fmla="*/ 18 h 27"/>
                  <a:gd name="T32" fmla="*/ 9 w 27"/>
                  <a:gd name="T3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7">
                    <a:moveTo>
                      <a:pt x="9" y="18"/>
                    </a:moveTo>
                    <a:lnTo>
                      <a:pt x="16" y="24"/>
                    </a:lnTo>
                    <a:lnTo>
                      <a:pt x="23" y="27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7" y="22"/>
                    </a:lnTo>
                    <a:lnTo>
                      <a:pt x="24" y="16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9" y="18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87" name="Freeform 127"/>
              <p:cNvSpPr>
                <a:spLocks noChangeAspect="1"/>
              </p:cNvSpPr>
              <p:nvPr/>
            </p:nvSpPr>
            <p:spPr bwMode="auto">
              <a:xfrm>
                <a:off x="1836" y="1882"/>
                <a:ext cx="27" cy="26"/>
              </a:xfrm>
              <a:custGeom>
                <a:avLst/>
                <a:gdLst>
                  <a:gd name="T0" fmla="*/ 10 w 27"/>
                  <a:gd name="T1" fmla="*/ 18 h 26"/>
                  <a:gd name="T2" fmla="*/ 16 w 27"/>
                  <a:gd name="T3" fmla="*/ 23 h 26"/>
                  <a:gd name="T4" fmla="*/ 23 w 27"/>
                  <a:gd name="T5" fmla="*/ 26 h 26"/>
                  <a:gd name="T6" fmla="*/ 27 w 27"/>
                  <a:gd name="T7" fmla="*/ 26 h 26"/>
                  <a:gd name="T8" fmla="*/ 27 w 27"/>
                  <a:gd name="T9" fmla="*/ 26 h 26"/>
                  <a:gd name="T10" fmla="*/ 27 w 27"/>
                  <a:gd name="T11" fmla="*/ 21 h 26"/>
                  <a:gd name="T12" fmla="*/ 24 w 27"/>
                  <a:gd name="T13" fmla="*/ 15 h 26"/>
                  <a:gd name="T14" fmla="*/ 18 w 27"/>
                  <a:gd name="T15" fmla="*/ 8 h 26"/>
                  <a:gd name="T16" fmla="*/ 18 w 27"/>
                  <a:gd name="T17" fmla="*/ 8 h 26"/>
                  <a:gd name="T18" fmla="*/ 11 w 27"/>
                  <a:gd name="T19" fmla="*/ 2 h 26"/>
                  <a:gd name="T20" fmla="*/ 4 w 27"/>
                  <a:gd name="T21" fmla="*/ 0 h 26"/>
                  <a:gd name="T22" fmla="*/ 1 w 27"/>
                  <a:gd name="T23" fmla="*/ 0 h 26"/>
                  <a:gd name="T24" fmla="*/ 1 w 27"/>
                  <a:gd name="T25" fmla="*/ 0 h 26"/>
                  <a:gd name="T26" fmla="*/ 0 w 27"/>
                  <a:gd name="T27" fmla="*/ 4 h 26"/>
                  <a:gd name="T28" fmla="*/ 3 w 27"/>
                  <a:gd name="T29" fmla="*/ 11 h 26"/>
                  <a:gd name="T30" fmla="*/ 10 w 27"/>
                  <a:gd name="T31" fmla="*/ 18 h 26"/>
                  <a:gd name="T32" fmla="*/ 10 w 27"/>
                  <a:gd name="T33" fmla="*/ 18 h 26"/>
                  <a:gd name="T34" fmla="*/ 10 w 27"/>
                  <a:gd name="T35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6">
                    <a:moveTo>
                      <a:pt x="10" y="18"/>
                    </a:moveTo>
                    <a:lnTo>
                      <a:pt x="16" y="23"/>
                    </a:lnTo>
                    <a:lnTo>
                      <a:pt x="23" y="26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27" y="21"/>
                    </a:lnTo>
                    <a:lnTo>
                      <a:pt x="24" y="1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1" y="2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3" y="11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1488" name="Group 128"/>
            <p:cNvGrpSpPr>
              <a:grpSpLocks noChangeAspect="1"/>
            </p:cNvGrpSpPr>
            <p:nvPr/>
          </p:nvGrpSpPr>
          <p:grpSpPr bwMode="auto">
            <a:xfrm>
              <a:off x="1535" y="1355"/>
              <a:ext cx="107" cy="153"/>
              <a:chOff x="1535" y="1355"/>
              <a:chExt cx="107" cy="153"/>
            </a:xfrm>
          </p:grpSpPr>
          <p:sp>
            <p:nvSpPr>
              <p:cNvPr id="271489" name="Freeform 129"/>
              <p:cNvSpPr>
                <a:spLocks noChangeAspect="1"/>
              </p:cNvSpPr>
              <p:nvPr/>
            </p:nvSpPr>
            <p:spPr bwMode="auto">
              <a:xfrm>
                <a:off x="1555" y="1359"/>
                <a:ext cx="87" cy="61"/>
              </a:xfrm>
              <a:custGeom>
                <a:avLst/>
                <a:gdLst>
                  <a:gd name="T0" fmla="*/ 84 w 87"/>
                  <a:gd name="T1" fmla="*/ 27 h 61"/>
                  <a:gd name="T2" fmla="*/ 87 w 87"/>
                  <a:gd name="T3" fmla="*/ 30 h 61"/>
                  <a:gd name="T4" fmla="*/ 87 w 87"/>
                  <a:gd name="T5" fmla="*/ 37 h 61"/>
                  <a:gd name="T6" fmla="*/ 84 w 87"/>
                  <a:gd name="T7" fmla="*/ 46 h 61"/>
                  <a:gd name="T8" fmla="*/ 84 w 87"/>
                  <a:gd name="T9" fmla="*/ 46 h 61"/>
                  <a:gd name="T10" fmla="*/ 80 w 87"/>
                  <a:gd name="T11" fmla="*/ 54 h 61"/>
                  <a:gd name="T12" fmla="*/ 75 w 87"/>
                  <a:gd name="T13" fmla="*/ 60 h 61"/>
                  <a:gd name="T14" fmla="*/ 72 w 87"/>
                  <a:gd name="T15" fmla="*/ 61 h 61"/>
                  <a:gd name="T16" fmla="*/ 72 w 87"/>
                  <a:gd name="T17" fmla="*/ 61 h 61"/>
                  <a:gd name="T18" fmla="*/ 53 w 87"/>
                  <a:gd name="T19" fmla="*/ 54 h 61"/>
                  <a:gd name="T20" fmla="*/ 19 w 87"/>
                  <a:gd name="T21" fmla="*/ 42 h 61"/>
                  <a:gd name="T22" fmla="*/ 0 w 87"/>
                  <a:gd name="T23" fmla="*/ 35 h 61"/>
                  <a:gd name="T24" fmla="*/ 0 w 87"/>
                  <a:gd name="T25" fmla="*/ 35 h 61"/>
                  <a:gd name="T26" fmla="*/ 13 w 87"/>
                  <a:gd name="T27" fmla="*/ 0 h 61"/>
                  <a:gd name="T28" fmla="*/ 84 w 87"/>
                  <a:gd name="T29" fmla="*/ 2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61">
                    <a:moveTo>
                      <a:pt x="84" y="27"/>
                    </a:moveTo>
                    <a:lnTo>
                      <a:pt x="87" y="30"/>
                    </a:lnTo>
                    <a:lnTo>
                      <a:pt x="87" y="37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80" y="54"/>
                    </a:lnTo>
                    <a:lnTo>
                      <a:pt x="75" y="60"/>
                    </a:lnTo>
                    <a:lnTo>
                      <a:pt x="72" y="61"/>
                    </a:lnTo>
                    <a:lnTo>
                      <a:pt x="72" y="61"/>
                    </a:lnTo>
                    <a:lnTo>
                      <a:pt x="53" y="54"/>
                    </a:lnTo>
                    <a:lnTo>
                      <a:pt x="19" y="42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3" y="0"/>
                    </a:lnTo>
                    <a:lnTo>
                      <a:pt x="84" y="27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0" name="Freeform 130"/>
              <p:cNvSpPr>
                <a:spLocks noChangeAspect="1"/>
              </p:cNvSpPr>
              <p:nvPr/>
            </p:nvSpPr>
            <p:spPr bwMode="auto">
              <a:xfrm>
                <a:off x="1551" y="1355"/>
                <a:ext cx="87" cy="61"/>
              </a:xfrm>
              <a:custGeom>
                <a:avLst/>
                <a:gdLst>
                  <a:gd name="T0" fmla="*/ 85 w 87"/>
                  <a:gd name="T1" fmla="*/ 27 h 61"/>
                  <a:gd name="T2" fmla="*/ 87 w 87"/>
                  <a:gd name="T3" fmla="*/ 30 h 61"/>
                  <a:gd name="T4" fmla="*/ 87 w 87"/>
                  <a:gd name="T5" fmla="*/ 37 h 61"/>
                  <a:gd name="T6" fmla="*/ 84 w 87"/>
                  <a:gd name="T7" fmla="*/ 46 h 61"/>
                  <a:gd name="T8" fmla="*/ 84 w 87"/>
                  <a:gd name="T9" fmla="*/ 46 h 61"/>
                  <a:gd name="T10" fmla="*/ 80 w 87"/>
                  <a:gd name="T11" fmla="*/ 54 h 61"/>
                  <a:gd name="T12" fmla="*/ 76 w 87"/>
                  <a:gd name="T13" fmla="*/ 60 h 61"/>
                  <a:gd name="T14" fmla="*/ 72 w 87"/>
                  <a:gd name="T15" fmla="*/ 61 h 61"/>
                  <a:gd name="T16" fmla="*/ 72 w 87"/>
                  <a:gd name="T17" fmla="*/ 61 h 61"/>
                  <a:gd name="T18" fmla="*/ 53 w 87"/>
                  <a:gd name="T19" fmla="*/ 54 h 61"/>
                  <a:gd name="T20" fmla="*/ 19 w 87"/>
                  <a:gd name="T21" fmla="*/ 42 h 61"/>
                  <a:gd name="T22" fmla="*/ 0 w 87"/>
                  <a:gd name="T23" fmla="*/ 35 h 61"/>
                  <a:gd name="T24" fmla="*/ 0 w 87"/>
                  <a:gd name="T25" fmla="*/ 35 h 61"/>
                  <a:gd name="T26" fmla="*/ 13 w 87"/>
                  <a:gd name="T27" fmla="*/ 0 h 61"/>
                  <a:gd name="T28" fmla="*/ 85 w 87"/>
                  <a:gd name="T29" fmla="*/ 27 h 61"/>
                  <a:gd name="T30" fmla="*/ 85 w 87"/>
                  <a:gd name="T31" fmla="*/ 2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61">
                    <a:moveTo>
                      <a:pt x="85" y="27"/>
                    </a:moveTo>
                    <a:lnTo>
                      <a:pt x="87" y="30"/>
                    </a:lnTo>
                    <a:lnTo>
                      <a:pt x="87" y="37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80" y="54"/>
                    </a:lnTo>
                    <a:lnTo>
                      <a:pt x="76" y="60"/>
                    </a:lnTo>
                    <a:lnTo>
                      <a:pt x="72" y="61"/>
                    </a:lnTo>
                    <a:lnTo>
                      <a:pt x="72" y="61"/>
                    </a:lnTo>
                    <a:lnTo>
                      <a:pt x="53" y="54"/>
                    </a:lnTo>
                    <a:lnTo>
                      <a:pt x="19" y="42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3" y="0"/>
                    </a:lnTo>
                    <a:lnTo>
                      <a:pt x="85" y="27"/>
                    </a:lnTo>
                    <a:lnTo>
                      <a:pt x="85" y="2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1" name="Line 131"/>
              <p:cNvSpPr>
                <a:spLocks noChangeAspect="1" noChangeShapeType="1"/>
              </p:cNvSpPr>
              <p:nvPr/>
            </p:nvSpPr>
            <p:spPr bwMode="auto">
              <a:xfrm>
                <a:off x="1568" y="1368"/>
                <a:ext cx="68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2" name="Line 132"/>
              <p:cNvSpPr>
                <a:spLocks noChangeAspect="1" noChangeShapeType="1"/>
              </p:cNvSpPr>
              <p:nvPr/>
            </p:nvSpPr>
            <p:spPr bwMode="auto">
              <a:xfrm>
                <a:off x="1566" y="1377"/>
                <a:ext cx="68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3" name="Line 133"/>
              <p:cNvSpPr>
                <a:spLocks noChangeAspect="1" noChangeShapeType="1"/>
              </p:cNvSpPr>
              <p:nvPr/>
            </p:nvSpPr>
            <p:spPr bwMode="auto">
              <a:xfrm>
                <a:off x="1562" y="1386"/>
                <a:ext cx="68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4" name="Freeform 134"/>
              <p:cNvSpPr>
                <a:spLocks noChangeAspect="1"/>
              </p:cNvSpPr>
              <p:nvPr/>
            </p:nvSpPr>
            <p:spPr bwMode="auto">
              <a:xfrm>
                <a:off x="1553" y="1359"/>
                <a:ext cx="17" cy="35"/>
              </a:xfrm>
              <a:custGeom>
                <a:avLst/>
                <a:gdLst>
                  <a:gd name="T0" fmla="*/ 3 w 17"/>
                  <a:gd name="T1" fmla="*/ 16 h 35"/>
                  <a:gd name="T2" fmla="*/ 0 w 17"/>
                  <a:gd name="T3" fmla="*/ 25 h 35"/>
                  <a:gd name="T4" fmla="*/ 0 w 17"/>
                  <a:gd name="T5" fmla="*/ 32 h 35"/>
                  <a:gd name="T6" fmla="*/ 2 w 17"/>
                  <a:gd name="T7" fmla="*/ 35 h 35"/>
                  <a:gd name="T8" fmla="*/ 2 w 17"/>
                  <a:gd name="T9" fmla="*/ 35 h 35"/>
                  <a:gd name="T10" fmla="*/ 6 w 17"/>
                  <a:gd name="T11" fmla="*/ 34 h 35"/>
                  <a:gd name="T12" fmla="*/ 11 w 17"/>
                  <a:gd name="T13" fmla="*/ 29 h 35"/>
                  <a:gd name="T14" fmla="*/ 14 w 17"/>
                  <a:gd name="T15" fmla="*/ 20 h 35"/>
                  <a:gd name="T16" fmla="*/ 14 w 17"/>
                  <a:gd name="T17" fmla="*/ 20 h 35"/>
                  <a:gd name="T18" fmla="*/ 17 w 17"/>
                  <a:gd name="T19" fmla="*/ 11 h 35"/>
                  <a:gd name="T20" fmla="*/ 17 w 17"/>
                  <a:gd name="T21" fmla="*/ 4 h 35"/>
                  <a:gd name="T22" fmla="*/ 15 w 17"/>
                  <a:gd name="T23" fmla="*/ 0 h 35"/>
                  <a:gd name="T24" fmla="*/ 15 w 17"/>
                  <a:gd name="T25" fmla="*/ 0 h 35"/>
                  <a:gd name="T26" fmla="*/ 11 w 17"/>
                  <a:gd name="T27" fmla="*/ 2 h 35"/>
                  <a:gd name="T28" fmla="*/ 7 w 17"/>
                  <a:gd name="T29" fmla="*/ 7 h 35"/>
                  <a:gd name="T30" fmla="*/ 3 w 17"/>
                  <a:gd name="T31" fmla="*/ 16 h 35"/>
                  <a:gd name="T32" fmla="*/ 3 w 17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35">
                    <a:moveTo>
                      <a:pt x="3" y="16"/>
                    </a:moveTo>
                    <a:lnTo>
                      <a:pt x="0" y="25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6" y="34"/>
                    </a:lnTo>
                    <a:lnTo>
                      <a:pt x="11" y="29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7" y="11"/>
                    </a:lnTo>
                    <a:lnTo>
                      <a:pt x="17" y="4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2"/>
                    </a:lnTo>
                    <a:lnTo>
                      <a:pt x="7" y="7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5" name="Freeform 135"/>
              <p:cNvSpPr>
                <a:spLocks noChangeAspect="1"/>
              </p:cNvSpPr>
              <p:nvPr/>
            </p:nvSpPr>
            <p:spPr bwMode="auto">
              <a:xfrm>
                <a:off x="1539" y="1420"/>
                <a:ext cx="61" cy="88"/>
              </a:xfrm>
              <a:custGeom>
                <a:avLst/>
                <a:gdLst>
                  <a:gd name="T0" fmla="*/ 34 w 61"/>
                  <a:gd name="T1" fmla="*/ 86 h 88"/>
                  <a:gd name="T2" fmla="*/ 31 w 61"/>
                  <a:gd name="T3" fmla="*/ 88 h 88"/>
                  <a:gd name="T4" fmla="*/ 24 w 61"/>
                  <a:gd name="T5" fmla="*/ 88 h 88"/>
                  <a:gd name="T6" fmla="*/ 15 w 61"/>
                  <a:gd name="T7" fmla="*/ 86 h 88"/>
                  <a:gd name="T8" fmla="*/ 15 w 61"/>
                  <a:gd name="T9" fmla="*/ 86 h 88"/>
                  <a:gd name="T10" fmla="*/ 7 w 61"/>
                  <a:gd name="T11" fmla="*/ 81 h 88"/>
                  <a:gd name="T12" fmla="*/ 2 w 61"/>
                  <a:gd name="T13" fmla="*/ 77 h 88"/>
                  <a:gd name="T14" fmla="*/ 0 w 61"/>
                  <a:gd name="T15" fmla="*/ 73 h 88"/>
                  <a:gd name="T16" fmla="*/ 0 w 61"/>
                  <a:gd name="T17" fmla="*/ 73 h 88"/>
                  <a:gd name="T18" fmla="*/ 7 w 61"/>
                  <a:gd name="T19" fmla="*/ 54 h 88"/>
                  <a:gd name="T20" fmla="*/ 20 w 61"/>
                  <a:gd name="T21" fmla="*/ 19 h 88"/>
                  <a:gd name="T22" fmla="*/ 27 w 61"/>
                  <a:gd name="T23" fmla="*/ 0 h 88"/>
                  <a:gd name="T24" fmla="*/ 27 w 61"/>
                  <a:gd name="T25" fmla="*/ 0 h 88"/>
                  <a:gd name="T26" fmla="*/ 61 w 61"/>
                  <a:gd name="T27" fmla="*/ 12 h 88"/>
                  <a:gd name="T28" fmla="*/ 34 w 61"/>
                  <a:gd name="T29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88">
                    <a:moveTo>
                      <a:pt x="34" y="86"/>
                    </a:moveTo>
                    <a:lnTo>
                      <a:pt x="31" y="88"/>
                    </a:lnTo>
                    <a:lnTo>
                      <a:pt x="24" y="88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7" y="81"/>
                    </a:lnTo>
                    <a:lnTo>
                      <a:pt x="2" y="77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7" y="54"/>
                    </a:lnTo>
                    <a:lnTo>
                      <a:pt x="20" y="19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61" y="12"/>
                    </a:lnTo>
                    <a:lnTo>
                      <a:pt x="34" y="86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6" name="Freeform 136"/>
              <p:cNvSpPr>
                <a:spLocks noChangeAspect="1"/>
              </p:cNvSpPr>
              <p:nvPr/>
            </p:nvSpPr>
            <p:spPr bwMode="auto">
              <a:xfrm>
                <a:off x="1549" y="1355"/>
                <a:ext cx="17" cy="35"/>
              </a:xfrm>
              <a:custGeom>
                <a:avLst/>
                <a:gdLst>
                  <a:gd name="T0" fmla="*/ 3 w 17"/>
                  <a:gd name="T1" fmla="*/ 16 h 35"/>
                  <a:gd name="T2" fmla="*/ 0 w 17"/>
                  <a:gd name="T3" fmla="*/ 25 h 35"/>
                  <a:gd name="T4" fmla="*/ 0 w 17"/>
                  <a:gd name="T5" fmla="*/ 32 h 35"/>
                  <a:gd name="T6" fmla="*/ 2 w 17"/>
                  <a:gd name="T7" fmla="*/ 35 h 35"/>
                  <a:gd name="T8" fmla="*/ 2 w 17"/>
                  <a:gd name="T9" fmla="*/ 35 h 35"/>
                  <a:gd name="T10" fmla="*/ 7 w 17"/>
                  <a:gd name="T11" fmla="*/ 34 h 35"/>
                  <a:gd name="T12" fmla="*/ 11 w 17"/>
                  <a:gd name="T13" fmla="*/ 29 h 35"/>
                  <a:gd name="T14" fmla="*/ 15 w 17"/>
                  <a:gd name="T15" fmla="*/ 20 h 35"/>
                  <a:gd name="T16" fmla="*/ 15 w 17"/>
                  <a:gd name="T17" fmla="*/ 20 h 35"/>
                  <a:gd name="T18" fmla="*/ 17 w 17"/>
                  <a:gd name="T19" fmla="*/ 11 h 35"/>
                  <a:gd name="T20" fmla="*/ 17 w 17"/>
                  <a:gd name="T21" fmla="*/ 4 h 35"/>
                  <a:gd name="T22" fmla="*/ 15 w 17"/>
                  <a:gd name="T23" fmla="*/ 0 h 35"/>
                  <a:gd name="T24" fmla="*/ 15 w 17"/>
                  <a:gd name="T25" fmla="*/ 0 h 35"/>
                  <a:gd name="T26" fmla="*/ 11 w 17"/>
                  <a:gd name="T27" fmla="*/ 2 h 35"/>
                  <a:gd name="T28" fmla="*/ 7 w 17"/>
                  <a:gd name="T29" fmla="*/ 7 h 35"/>
                  <a:gd name="T30" fmla="*/ 3 w 17"/>
                  <a:gd name="T31" fmla="*/ 16 h 35"/>
                  <a:gd name="T32" fmla="*/ 3 w 17"/>
                  <a:gd name="T33" fmla="*/ 16 h 35"/>
                  <a:gd name="T34" fmla="*/ 3 w 17"/>
                  <a:gd name="T3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5">
                    <a:moveTo>
                      <a:pt x="3" y="16"/>
                    </a:moveTo>
                    <a:lnTo>
                      <a:pt x="0" y="25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7" y="34"/>
                    </a:lnTo>
                    <a:lnTo>
                      <a:pt x="11" y="29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7" y="11"/>
                    </a:lnTo>
                    <a:lnTo>
                      <a:pt x="17" y="4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2"/>
                    </a:lnTo>
                    <a:lnTo>
                      <a:pt x="7" y="7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7" name="Freeform 137"/>
              <p:cNvSpPr>
                <a:spLocks noChangeAspect="1"/>
              </p:cNvSpPr>
              <p:nvPr/>
            </p:nvSpPr>
            <p:spPr bwMode="auto">
              <a:xfrm>
                <a:off x="1535" y="1416"/>
                <a:ext cx="61" cy="88"/>
              </a:xfrm>
              <a:custGeom>
                <a:avLst/>
                <a:gdLst>
                  <a:gd name="T0" fmla="*/ 34 w 61"/>
                  <a:gd name="T1" fmla="*/ 86 h 88"/>
                  <a:gd name="T2" fmla="*/ 31 w 61"/>
                  <a:gd name="T3" fmla="*/ 88 h 88"/>
                  <a:gd name="T4" fmla="*/ 24 w 61"/>
                  <a:gd name="T5" fmla="*/ 88 h 88"/>
                  <a:gd name="T6" fmla="*/ 15 w 61"/>
                  <a:gd name="T7" fmla="*/ 86 h 88"/>
                  <a:gd name="T8" fmla="*/ 15 w 61"/>
                  <a:gd name="T9" fmla="*/ 86 h 88"/>
                  <a:gd name="T10" fmla="*/ 7 w 61"/>
                  <a:gd name="T11" fmla="*/ 82 h 88"/>
                  <a:gd name="T12" fmla="*/ 2 w 61"/>
                  <a:gd name="T13" fmla="*/ 77 h 88"/>
                  <a:gd name="T14" fmla="*/ 0 w 61"/>
                  <a:gd name="T15" fmla="*/ 73 h 88"/>
                  <a:gd name="T16" fmla="*/ 0 w 61"/>
                  <a:gd name="T17" fmla="*/ 73 h 88"/>
                  <a:gd name="T18" fmla="*/ 7 w 61"/>
                  <a:gd name="T19" fmla="*/ 54 h 88"/>
                  <a:gd name="T20" fmla="*/ 21 w 61"/>
                  <a:gd name="T21" fmla="*/ 19 h 88"/>
                  <a:gd name="T22" fmla="*/ 27 w 61"/>
                  <a:gd name="T23" fmla="*/ 0 h 88"/>
                  <a:gd name="T24" fmla="*/ 27 w 61"/>
                  <a:gd name="T25" fmla="*/ 0 h 88"/>
                  <a:gd name="T26" fmla="*/ 61 w 61"/>
                  <a:gd name="T27" fmla="*/ 12 h 88"/>
                  <a:gd name="T28" fmla="*/ 34 w 61"/>
                  <a:gd name="T29" fmla="*/ 86 h 88"/>
                  <a:gd name="T30" fmla="*/ 34 w 61"/>
                  <a:gd name="T31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8">
                    <a:moveTo>
                      <a:pt x="34" y="86"/>
                    </a:moveTo>
                    <a:lnTo>
                      <a:pt x="31" y="88"/>
                    </a:lnTo>
                    <a:lnTo>
                      <a:pt x="24" y="88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7" y="82"/>
                    </a:lnTo>
                    <a:lnTo>
                      <a:pt x="2" y="77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7" y="54"/>
                    </a:lnTo>
                    <a:lnTo>
                      <a:pt x="21" y="19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61" y="12"/>
                    </a:lnTo>
                    <a:lnTo>
                      <a:pt x="34" y="86"/>
                    </a:lnTo>
                    <a:lnTo>
                      <a:pt x="34" y="86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8" name="Line 138"/>
              <p:cNvSpPr>
                <a:spLocks noChangeAspect="1" noChangeShapeType="1"/>
              </p:cNvSpPr>
              <p:nvPr/>
            </p:nvSpPr>
            <p:spPr bwMode="auto">
              <a:xfrm flipH="1">
                <a:off x="1562" y="1432"/>
                <a:ext cx="26" cy="70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99" name="Line 139"/>
              <p:cNvSpPr>
                <a:spLocks noChangeAspect="1" noChangeShapeType="1"/>
              </p:cNvSpPr>
              <p:nvPr/>
            </p:nvSpPr>
            <p:spPr bwMode="auto">
              <a:xfrm flipH="1">
                <a:off x="1553" y="1430"/>
                <a:ext cx="26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500" name="Line 140"/>
              <p:cNvSpPr>
                <a:spLocks noChangeAspect="1" noChangeShapeType="1"/>
              </p:cNvSpPr>
              <p:nvPr/>
            </p:nvSpPr>
            <p:spPr bwMode="auto">
              <a:xfrm flipH="1">
                <a:off x="1546" y="1426"/>
                <a:ext cx="26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501" name="Freeform 141"/>
              <p:cNvSpPr>
                <a:spLocks noChangeAspect="1"/>
              </p:cNvSpPr>
              <p:nvPr/>
            </p:nvSpPr>
            <p:spPr bwMode="auto">
              <a:xfrm>
                <a:off x="1566" y="1417"/>
                <a:ext cx="34" cy="17"/>
              </a:xfrm>
              <a:custGeom>
                <a:avLst/>
                <a:gdLst>
                  <a:gd name="T0" fmla="*/ 19 w 34"/>
                  <a:gd name="T1" fmla="*/ 3 h 17"/>
                  <a:gd name="T2" fmla="*/ 10 w 34"/>
                  <a:gd name="T3" fmla="*/ 0 h 17"/>
                  <a:gd name="T4" fmla="*/ 3 w 34"/>
                  <a:gd name="T5" fmla="*/ 0 h 17"/>
                  <a:gd name="T6" fmla="*/ 0 w 34"/>
                  <a:gd name="T7" fmla="*/ 3 h 17"/>
                  <a:gd name="T8" fmla="*/ 0 w 34"/>
                  <a:gd name="T9" fmla="*/ 3 h 17"/>
                  <a:gd name="T10" fmla="*/ 1 w 34"/>
                  <a:gd name="T11" fmla="*/ 6 h 17"/>
                  <a:gd name="T12" fmla="*/ 7 w 34"/>
                  <a:gd name="T13" fmla="*/ 11 h 17"/>
                  <a:gd name="T14" fmla="*/ 15 w 34"/>
                  <a:gd name="T15" fmla="*/ 15 h 17"/>
                  <a:gd name="T16" fmla="*/ 15 w 34"/>
                  <a:gd name="T17" fmla="*/ 15 h 17"/>
                  <a:gd name="T18" fmla="*/ 24 w 34"/>
                  <a:gd name="T19" fmla="*/ 17 h 17"/>
                  <a:gd name="T20" fmla="*/ 30 w 34"/>
                  <a:gd name="T21" fmla="*/ 17 h 17"/>
                  <a:gd name="T22" fmla="*/ 34 w 34"/>
                  <a:gd name="T23" fmla="*/ 15 h 17"/>
                  <a:gd name="T24" fmla="*/ 34 w 34"/>
                  <a:gd name="T25" fmla="*/ 15 h 17"/>
                  <a:gd name="T26" fmla="*/ 33 w 34"/>
                  <a:gd name="T27" fmla="*/ 11 h 17"/>
                  <a:gd name="T28" fmla="*/ 27 w 34"/>
                  <a:gd name="T29" fmla="*/ 7 h 17"/>
                  <a:gd name="T30" fmla="*/ 19 w 34"/>
                  <a:gd name="T31" fmla="*/ 3 h 17"/>
                  <a:gd name="T32" fmla="*/ 19 w 34"/>
                  <a:gd name="T3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17">
                    <a:moveTo>
                      <a:pt x="19" y="3"/>
                    </a:move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7" y="11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4" y="17"/>
                    </a:lnTo>
                    <a:lnTo>
                      <a:pt x="30" y="17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3" y="11"/>
                    </a:lnTo>
                    <a:lnTo>
                      <a:pt x="27" y="7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502" name="Freeform 142"/>
              <p:cNvSpPr>
                <a:spLocks noChangeAspect="1"/>
              </p:cNvSpPr>
              <p:nvPr/>
            </p:nvSpPr>
            <p:spPr bwMode="auto">
              <a:xfrm>
                <a:off x="1562" y="1414"/>
                <a:ext cx="34" cy="17"/>
              </a:xfrm>
              <a:custGeom>
                <a:avLst/>
                <a:gdLst>
                  <a:gd name="T0" fmla="*/ 20 w 34"/>
                  <a:gd name="T1" fmla="*/ 2 h 17"/>
                  <a:gd name="T2" fmla="*/ 11 w 34"/>
                  <a:gd name="T3" fmla="*/ 0 h 17"/>
                  <a:gd name="T4" fmla="*/ 4 w 34"/>
                  <a:gd name="T5" fmla="*/ 0 h 17"/>
                  <a:gd name="T6" fmla="*/ 0 w 34"/>
                  <a:gd name="T7" fmla="*/ 2 h 17"/>
                  <a:gd name="T8" fmla="*/ 0 w 34"/>
                  <a:gd name="T9" fmla="*/ 2 h 17"/>
                  <a:gd name="T10" fmla="*/ 2 w 34"/>
                  <a:gd name="T11" fmla="*/ 6 h 17"/>
                  <a:gd name="T12" fmla="*/ 7 w 34"/>
                  <a:gd name="T13" fmla="*/ 10 h 17"/>
                  <a:gd name="T14" fmla="*/ 15 w 34"/>
                  <a:gd name="T15" fmla="*/ 14 h 17"/>
                  <a:gd name="T16" fmla="*/ 15 w 34"/>
                  <a:gd name="T17" fmla="*/ 14 h 17"/>
                  <a:gd name="T18" fmla="*/ 24 w 34"/>
                  <a:gd name="T19" fmla="*/ 17 h 17"/>
                  <a:gd name="T20" fmla="*/ 31 w 34"/>
                  <a:gd name="T21" fmla="*/ 17 h 17"/>
                  <a:gd name="T22" fmla="*/ 34 w 34"/>
                  <a:gd name="T23" fmla="*/ 14 h 17"/>
                  <a:gd name="T24" fmla="*/ 34 w 34"/>
                  <a:gd name="T25" fmla="*/ 14 h 17"/>
                  <a:gd name="T26" fmla="*/ 33 w 34"/>
                  <a:gd name="T27" fmla="*/ 10 h 17"/>
                  <a:gd name="T28" fmla="*/ 28 w 34"/>
                  <a:gd name="T29" fmla="*/ 6 h 17"/>
                  <a:gd name="T30" fmla="*/ 20 w 34"/>
                  <a:gd name="T31" fmla="*/ 2 h 17"/>
                  <a:gd name="T32" fmla="*/ 20 w 34"/>
                  <a:gd name="T33" fmla="*/ 2 h 17"/>
                  <a:gd name="T34" fmla="*/ 20 w 34"/>
                  <a:gd name="T3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7">
                    <a:moveTo>
                      <a:pt x="20" y="2"/>
                    </a:moveTo>
                    <a:lnTo>
                      <a:pt x="11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7" y="10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24" y="17"/>
                    </a:lnTo>
                    <a:lnTo>
                      <a:pt x="31" y="17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3" y="10"/>
                    </a:lnTo>
                    <a:lnTo>
                      <a:pt x="28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1503" name="Text Box 143"/>
          <p:cNvSpPr txBox="1">
            <a:spLocks noChangeArrowheads="1"/>
          </p:cNvSpPr>
          <p:nvPr/>
        </p:nvSpPr>
        <p:spPr bwMode="auto">
          <a:xfrm>
            <a:off x="533400" y="4267200"/>
            <a:ext cx="33528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3200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Early prophase</a:t>
            </a:r>
          </a:p>
          <a:p>
            <a:pPr algn="l" eaLnBrk="0" hangingPunct="0">
              <a:buClr>
                <a:schemeClr val="bg2"/>
              </a:buClr>
              <a:buFont typeface="Wingdings" charset="0"/>
              <a:buChar char="ü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Homologs pair.</a:t>
            </a:r>
          </a:p>
          <a:p>
            <a:pPr algn="l" eaLnBrk="0" hangingPunct="0">
              <a:buClr>
                <a:schemeClr val="bg2"/>
              </a:buClr>
              <a:buFont typeface="Wingdings" charset="0"/>
              <a:buChar char="ü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Crossing over occurs</a:t>
            </a:r>
            <a:r>
              <a:rPr lang="en-US" dirty="0">
                <a:solidFill>
                  <a:schemeClr val="bg2"/>
                </a:solidFill>
                <a:effectLst/>
                <a:latin typeface="Times New Roman" charset="0"/>
              </a:rPr>
              <a:t>.</a:t>
            </a:r>
          </a:p>
        </p:txBody>
      </p:sp>
      <p:sp>
        <p:nvSpPr>
          <p:cNvPr id="271504" name="Text Box 144"/>
          <p:cNvSpPr txBox="1">
            <a:spLocks noChangeArrowheads="1"/>
          </p:cNvSpPr>
          <p:nvPr/>
        </p:nvSpPr>
        <p:spPr bwMode="auto">
          <a:xfrm>
            <a:off x="4267200" y="4143375"/>
            <a:ext cx="45720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3200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Late prophase</a:t>
            </a:r>
          </a:p>
          <a:p>
            <a:pPr algn="l" eaLnBrk="0" hangingPunct="0">
              <a:buClr>
                <a:schemeClr val="bg2"/>
              </a:buClr>
              <a:buFont typeface="Wingdings" charset="0"/>
              <a:buChar char="ü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Chromosomes condense.</a:t>
            </a:r>
          </a:p>
          <a:p>
            <a:pPr algn="l" eaLnBrk="0" hangingPunct="0">
              <a:buClr>
                <a:schemeClr val="bg2"/>
              </a:buClr>
              <a:buFont typeface="Wingdings" charset="0"/>
              <a:buChar char="ü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Spindle forms.</a:t>
            </a:r>
          </a:p>
          <a:p>
            <a:pPr algn="l" eaLnBrk="0" hangingPunct="0">
              <a:buClr>
                <a:schemeClr val="bg2"/>
              </a:buClr>
              <a:buFont typeface="Wingdings" charset="0"/>
              <a:buChar char="ü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Nuclear envelope fragments.</a:t>
            </a:r>
          </a:p>
        </p:txBody>
      </p:sp>
    </p:spTree>
    <p:extLst>
      <p:ext uri="{BB962C8B-B14F-4D97-AF65-F5344CB8AC3E}">
        <p14:creationId xmlns:p14="http://schemas.microsoft.com/office/powerpoint/2010/main" val="53164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 autoUpdateAnimBg="0"/>
      <p:bldP spid="271503" grpId="0" autoUpdateAnimBg="0"/>
      <p:bldP spid="2715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50B8-CB93-7747-B238-72BB464DA6A7}" type="slidenum">
              <a:rPr lang="en-US"/>
              <a:pPr/>
              <a:t>13</a:t>
            </a:fld>
            <a:endParaRPr lang="en-US"/>
          </a:p>
        </p:txBody>
      </p:sp>
      <p:sp>
        <p:nvSpPr>
          <p:cNvPr id="317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Tetrads Form in Prophase I</a:t>
            </a:r>
          </a:p>
        </p:txBody>
      </p:sp>
      <p:pic>
        <p:nvPicPr>
          <p:cNvPr id="317443" name="Picture 1027" descr="tetr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400"/>
            <a:ext cx="18288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44" name="Picture 1028" descr="Chromos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1074738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45" name="Picture 1029" descr="Chromos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1074738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47" name="Text Box 1031"/>
          <p:cNvSpPr txBox="1">
            <a:spLocks noChangeArrowheads="1"/>
          </p:cNvSpPr>
          <p:nvPr/>
        </p:nvSpPr>
        <p:spPr bwMode="auto">
          <a:xfrm>
            <a:off x="457200" y="1676400"/>
            <a:ext cx="441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Homologous chromosomes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/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(each with sister chromatids)  </a:t>
            </a:r>
          </a:p>
        </p:txBody>
      </p:sp>
      <p:sp>
        <p:nvSpPr>
          <p:cNvPr id="317448" name="Line 1032"/>
          <p:cNvSpPr>
            <a:spLocks noChangeShapeType="1"/>
          </p:cNvSpPr>
          <p:nvPr/>
        </p:nvSpPr>
        <p:spPr bwMode="auto">
          <a:xfrm>
            <a:off x="4114800" y="4495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449" name="Text Box 1033"/>
          <p:cNvSpPr txBox="1">
            <a:spLocks noChangeArrowheads="1"/>
          </p:cNvSpPr>
          <p:nvPr/>
        </p:nvSpPr>
        <p:spPr bwMode="auto">
          <a:xfrm>
            <a:off x="5410200" y="1828800"/>
            <a:ext cx="274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Join to form a TETRAD</a:t>
            </a:r>
          </a:p>
        </p:txBody>
      </p:sp>
      <p:sp>
        <p:nvSpPr>
          <p:cNvPr id="317450" name="Text Box 1034"/>
          <p:cNvSpPr txBox="1">
            <a:spLocks noChangeArrowheads="1"/>
          </p:cNvSpPr>
          <p:nvPr/>
        </p:nvSpPr>
        <p:spPr bwMode="auto">
          <a:xfrm>
            <a:off x="5105400" y="5943600"/>
            <a:ext cx="3352800" cy="519113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Called Synapsis</a:t>
            </a:r>
          </a:p>
        </p:txBody>
      </p:sp>
    </p:spTree>
    <p:extLst>
      <p:ext uri="{BB962C8B-B14F-4D97-AF65-F5344CB8AC3E}">
        <p14:creationId xmlns:p14="http://schemas.microsoft.com/office/powerpoint/2010/main" val="299090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utoUpdateAnimBg="0"/>
      <p:bldP spid="317447" grpId="0" autoUpdateAnimBg="0"/>
      <p:bldP spid="317448" grpId="0" animBg="1"/>
      <p:bldP spid="317449" grpId="0" autoUpdateAnimBg="0"/>
      <p:bldP spid="31745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3C-56DD-284C-BA43-ACA933928EE0}" type="slidenum">
              <a:rPr lang="en-US"/>
              <a:pPr/>
              <a:t>14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Crossing-Over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3429000" cy="54864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Homologous chromosomes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in a tetrad </a:t>
            </a:r>
            <a:r>
              <a:rPr lang="en-US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cross over each other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Pieces of chromosomes or </a:t>
            </a:r>
            <a:r>
              <a:rPr lang="en-US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genes are exchanged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Produces </a:t>
            </a:r>
            <a:r>
              <a:rPr lang="en-US" sz="28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Genetic recombination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in the offspring</a:t>
            </a:r>
          </a:p>
        </p:txBody>
      </p:sp>
      <p:pic>
        <p:nvPicPr>
          <p:cNvPr id="318471" name="Picture 7" descr="crossovr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914400"/>
            <a:ext cx="51054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3200400" y="1828800"/>
            <a:ext cx="2362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>
            <a:off x="2590800" y="3810000"/>
            <a:ext cx="3581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>
            <a:off x="1981200" y="5105400"/>
            <a:ext cx="3810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4267200" y="5791200"/>
            <a:ext cx="2438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0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utoUpdateAnimBg="0"/>
      <p:bldP spid="318469" grpId="0" build="p" autoUpdateAnimBg="0"/>
      <p:bldP spid="318472" grpId="0" animBg="1"/>
      <p:bldP spid="318473" grpId="0" animBg="1"/>
      <p:bldP spid="318474" grpId="0" animBg="1"/>
      <p:bldP spid="3184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262-5655-274E-AA27-4165C66E8191}" type="slidenum">
              <a:rPr lang="en-US"/>
              <a:pPr/>
              <a:t>15</a:t>
            </a:fld>
            <a:endParaRPr lang="en-US"/>
          </a:p>
        </p:txBody>
      </p:sp>
      <p:pic>
        <p:nvPicPr>
          <p:cNvPr id="303106" name="Picture 2" descr="Slid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t="9036" r="20776" b="55981"/>
          <a:stretch>
            <a:fillRect/>
          </a:stretch>
        </p:blipFill>
        <p:spPr bwMode="auto">
          <a:xfrm>
            <a:off x="762000" y="2057400"/>
            <a:ext cx="76962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1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9067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Homologous Chromosomes During Crossing-Over</a:t>
            </a:r>
          </a:p>
        </p:txBody>
      </p:sp>
    </p:spTree>
    <p:extLst>
      <p:ext uri="{BB962C8B-B14F-4D97-AF65-F5344CB8AC3E}">
        <p14:creationId xmlns:p14="http://schemas.microsoft.com/office/powerpoint/2010/main" val="27142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78C-0AF3-AC40-99AC-89BA93266047}" type="slidenum">
              <a:rPr lang="en-US"/>
              <a:pPr/>
              <a:t>16</a:t>
            </a:fld>
            <a:endParaRPr lang="en-US"/>
          </a:p>
        </p:txBody>
      </p:sp>
      <p:sp>
        <p:nvSpPr>
          <p:cNvPr id="280579" name="Text Box 1027"/>
          <p:cNvSpPr txBox="1">
            <a:spLocks noChangeArrowheads="1"/>
          </p:cNvSpPr>
          <p:nvPr/>
        </p:nvSpPr>
        <p:spPr bwMode="auto">
          <a:xfrm>
            <a:off x="441325" y="5257800"/>
            <a:ext cx="87026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Crossing-over multiplies the already huge number of different gamete types produced by independent assortment</a:t>
            </a:r>
          </a:p>
        </p:txBody>
      </p:sp>
      <p:pic>
        <p:nvPicPr>
          <p:cNvPr id="280580" name="Picture 1028" descr="FG10_0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7" r="2255" b="15190"/>
          <a:stretch>
            <a:fillRect/>
          </a:stretch>
        </p:blipFill>
        <p:spPr bwMode="auto">
          <a:xfrm>
            <a:off x="228600" y="1066800"/>
            <a:ext cx="8534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581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Crossing-Over</a:t>
            </a:r>
          </a:p>
        </p:txBody>
      </p:sp>
    </p:spTree>
    <p:extLst>
      <p:ext uri="{BB962C8B-B14F-4D97-AF65-F5344CB8AC3E}">
        <p14:creationId xmlns:p14="http://schemas.microsoft.com/office/powerpoint/2010/main" val="402885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autoUpdateAnimBg="0"/>
      <p:bldP spid="28058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5A60-FD0F-FC4E-8D28-AEF6028BB2D3}" type="slidenum">
              <a:rPr lang="en-US"/>
              <a:pPr/>
              <a:t>17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442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Metaphase I</a:t>
            </a:r>
          </a:p>
        </p:txBody>
      </p:sp>
      <p:grpSp>
        <p:nvGrpSpPr>
          <p:cNvPr id="272387" name="Group 3"/>
          <p:cNvGrpSpPr>
            <a:grpSpLocks noChangeAspect="1"/>
          </p:cNvGrpSpPr>
          <p:nvPr/>
        </p:nvGrpSpPr>
        <p:grpSpPr bwMode="auto">
          <a:xfrm>
            <a:off x="1143000" y="2133600"/>
            <a:ext cx="2741613" cy="2738438"/>
            <a:chOff x="2248" y="1301"/>
            <a:chExt cx="862" cy="861"/>
          </a:xfrm>
        </p:grpSpPr>
        <p:grpSp>
          <p:nvGrpSpPr>
            <p:cNvPr id="272388" name="Group 4"/>
            <p:cNvGrpSpPr>
              <a:grpSpLocks noChangeAspect="1"/>
            </p:cNvGrpSpPr>
            <p:nvPr/>
          </p:nvGrpSpPr>
          <p:grpSpPr bwMode="auto">
            <a:xfrm>
              <a:off x="2248" y="1301"/>
              <a:ext cx="862" cy="861"/>
              <a:chOff x="2248" y="1301"/>
              <a:chExt cx="862" cy="861"/>
            </a:xfrm>
          </p:grpSpPr>
          <p:sp>
            <p:nvSpPr>
              <p:cNvPr id="272389" name="Freeform 5"/>
              <p:cNvSpPr>
                <a:spLocks noChangeAspect="1"/>
              </p:cNvSpPr>
              <p:nvPr/>
            </p:nvSpPr>
            <p:spPr bwMode="auto">
              <a:xfrm>
                <a:off x="2248" y="1301"/>
                <a:ext cx="862" cy="861"/>
              </a:xfrm>
              <a:custGeom>
                <a:avLst/>
                <a:gdLst>
                  <a:gd name="T0" fmla="*/ 9 w 862"/>
                  <a:gd name="T1" fmla="*/ 382 h 861"/>
                  <a:gd name="T2" fmla="*/ 28 w 862"/>
                  <a:gd name="T3" fmla="*/ 315 h 861"/>
                  <a:gd name="T4" fmla="*/ 55 w 862"/>
                  <a:gd name="T5" fmla="*/ 251 h 861"/>
                  <a:gd name="T6" fmla="*/ 91 w 862"/>
                  <a:gd name="T7" fmla="*/ 191 h 861"/>
                  <a:gd name="T8" fmla="*/ 134 w 862"/>
                  <a:gd name="T9" fmla="*/ 137 h 861"/>
                  <a:gd name="T10" fmla="*/ 185 w 862"/>
                  <a:gd name="T11" fmla="*/ 90 h 861"/>
                  <a:gd name="T12" fmla="*/ 227 w 862"/>
                  <a:gd name="T13" fmla="*/ 60 h 861"/>
                  <a:gd name="T14" fmla="*/ 294 w 862"/>
                  <a:gd name="T15" fmla="*/ 25 h 861"/>
                  <a:gd name="T16" fmla="*/ 364 w 862"/>
                  <a:gd name="T17" fmla="*/ 5 h 861"/>
                  <a:gd name="T18" fmla="*/ 437 w 862"/>
                  <a:gd name="T19" fmla="*/ 0 h 861"/>
                  <a:gd name="T20" fmla="*/ 483 w 862"/>
                  <a:gd name="T21" fmla="*/ 5 h 861"/>
                  <a:gd name="T22" fmla="*/ 550 w 862"/>
                  <a:gd name="T23" fmla="*/ 19 h 861"/>
                  <a:gd name="T24" fmla="*/ 611 w 862"/>
                  <a:gd name="T25" fmla="*/ 41 h 861"/>
                  <a:gd name="T26" fmla="*/ 668 w 862"/>
                  <a:gd name="T27" fmla="*/ 70 h 861"/>
                  <a:gd name="T28" fmla="*/ 718 w 862"/>
                  <a:gd name="T29" fmla="*/ 106 h 861"/>
                  <a:gd name="T30" fmla="*/ 762 w 862"/>
                  <a:gd name="T31" fmla="*/ 147 h 861"/>
                  <a:gd name="T32" fmla="*/ 799 w 862"/>
                  <a:gd name="T33" fmla="*/ 194 h 861"/>
                  <a:gd name="T34" fmla="*/ 828 w 862"/>
                  <a:gd name="T35" fmla="*/ 245 h 861"/>
                  <a:gd name="T36" fmla="*/ 849 w 862"/>
                  <a:gd name="T37" fmla="*/ 300 h 861"/>
                  <a:gd name="T38" fmla="*/ 860 w 862"/>
                  <a:gd name="T39" fmla="*/ 357 h 861"/>
                  <a:gd name="T40" fmla="*/ 862 w 862"/>
                  <a:gd name="T41" fmla="*/ 417 h 861"/>
                  <a:gd name="T42" fmla="*/ 858 w 862"/>
                  <a:gd name="T43" fmla="*/ 458 h 861"/>
                  <a:gd name="T44" fmla="*/ 845 w 862"/>
                  <a:gd name="T45" fmla="*/ 517 h 861"/>
                  <a:gd name="T46" fmla="*/ 824 w 862"/>
                  <a:gd name="T47" fmla="*/ 576 h 861"/>
                  <a:gd name="T48" fmla="*/ 796 w 862"/>
                  <a:gd name="T49" fmla="*/ 632 h 861"/>
                  <a:gd name="T50" fmla="*/ 760 w 862"/>
                  <a:gd name="T51" fmla="*/ 685 h 861"/>
                  <a:gd name="T52" fmla="*/ 720 w 862"/>
                  <a:gd name="T53" fmla="*/ 733 h 861"/>
                  <a:gd name="T54" fmla="*/ 673 w 862"/>
                  <a:gd name="T55" fmla="*/ 775 h 861"/>
                  <a:gd name="T56" fmla="*/ 621 w 862"/>
                  <a:gd name="T57" fmla="*/ 810 h 861"/>
                  <a:gd name="T58" fmla="*/ 565 w 862"/>
                  <a:gd name="T59" fmla="*/ 837 h 861"/>
                  <a:gd name="T60" fmla="*/ 505 w 862"/>
                  <a:gd name="T61" fmla="*/ 855 h 861"/>
                  <a:gd name="T62" fmla="*/ 442 w 862"/>
                  <a:gd name="T63" fmla="*/ 861 h 861"/>
                  <a:gd name="T64" fmla="*/ 398 w 862"/>
                  <a:gd name="T65" fmla="*/ 859 h 861"/>
                  <a:gd name="T66" fmla="*/ 328 w 862"/>
                  <a:gd name="T67" fmla="*/ 848 h 861"/>
                  <a:gd name="T68" fmla="*/ 263 w 862"/>
                  <a:gd name="T69" fmla="*/ 827 h 861"/>
                  <a:gd name="T70" fmla="*/ 204 w 862"/>
                  <a:gd name="T71" fmla="*/ 799 h 861"/>
                  <a:gd name="T72" fmla="*/ 151 w 862"/>
                  <a:gd name="T73" fmla="*/ 764 h 861"/>
                  <a:gd name="T74" fmla="*/ 105 w 862"/>
                  <a:gd name="T75" fmla="*/ 723 h 861"/>
                  <a:gd name="T76" fmla="*/ 66 w 862"/>
                  <a:gd name="T77" fmla="*/ 677 h 861"/>
                  <a:gd name="T78" fmla="*/ 36 w 862"/>
                  <a:gd name="T79" fmla="*/ 626 h 861"/>
                  <a:gd name="T80" fmla="*/ 14 w 862"/>
                  <a:gd name="T81" fmla="*/ 570 h 861"/>
                  <a:gd name="T82" fmla="*/ 2 w 862"/>
                  <a:gd name="T83" fmla="*/ 510 h 861"/>
                  <a:gd name="T84" fmla="*/ 0 w 862"/>
                  <a:gd name="T85" fmla="*/ 448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2" h="861">
                    <a:moveTo>
                      <a:pt x="2" y="427"/>
                    </a:moveTo>
                    <a:lnTo>
                      <a:pt x="5" y="404"/>
                    </a:lnTo>
                    <a:lnTo>
                      <a:pt x="9" y="382"/>
                    </a:lnTo>
                    <a:lnTo>
                      <a:pt x="14" y="359"/>
                    </a:lnTo>
                    <a:lnTo>
                      <a:pt x="20" y="337"/>
                    </a:lnTo>
                    <a:lnTo>
                      <a:pt x="28" y="315"/>
                    </a:lnTo>
                    <a:lnTo>
                      <a:pt x="36" y="293"/>
                    </a:lnTo>
                    <a:lnTo>
                      <a:pt x="45" y="272"/>
                    </a:lnTo>
                    <a:lnTo>
                      <a:pt x="55" y="251"/>
                    </a:lnTo>
                    <a:lnTo>
                      <a:pt x="66" y="231"/>
                    </a:lnTo>
                    <a:lnTo>
                      <a:pt x="78" y="210"/>
                    </a:lnTo>
                    <a:lnTo>
                      <a:pt x="91" y="191"/>
                    </a:lnTo>
                    <a:lnTo>
                      <a:pt x="105" y="173"/>
                    </a:lnTo>
                    <a:lnTo>
                      <a:pt x="119" y="155"/>
                    </a:lnTo>
                    <a:lnTo>
                      <a:pt x="134" y="137"/>
                    </a:lnTo>
                    <a:lnTo>
                      <a:pt x="150" y="121"/>
                    </a:lnTo>
                    <a:lnTo>
                      <a:pt x="167" y="105"/>
                    </a:lnTo>
                    <a:lnTo>
                      <a:pt x="185" y="90"/>
                    </a:lnTo>
                    <a:lnTo>
                      <a:pt x="185" y="90"/>
                    </a:lnTo>
                    <a:lnTo>
                      <a:pt x="206" y="74"/>
                    </a:lnTo>
                    <a:lnTo>
                      <a:pt x="227" y="60"/>
                    </a:lnTo>
                    <a:lnTo>
                      <a:pt x="249" y="46"/>
                    </a:lnTo>
                    <a:lnTo>
                      <a:pt x="271" y="35"/>
                    </a:lnTo>
                    <a:lnTo>
                      <a:pt x="294" y="25"/>
                    </a:lnTo>
                    <a:lnTo>
                      <a:pt x="318" y="17"/>
                    </a:lnTo>
                    <a:lnTo>
                      <a:pt x="341" y="10"/>
                    </a:lnTo>
                    <a:lnTo>
                      <a:pt x="364" y="5"/>
                    </a:lnTo>
                    <a:lnTo>
                      <a:pt x="388" y="2"/>
                    </a:lnTo>
                    <a:lnTo>
                      <a:pt x="412" y="0"/>
                    </a:lnTo>
                    <a:lnTo>
                      <a:pt x="437" y="0"/>
                    </a:lnTo>
                    <a:lnTo>
                      <a:pt x="460" y="2"/>
                    </a:lnTo>
                    <a:lnTo>
                      <a:pt x="460" y="2"/>
                    </a:lnTo>
                    <a:lnTo>
                      <a:pt x="483" y="5"/>
                    </a:lnTo>
                    <a:lnTo>
                      <a:pt x="506" y="9"/>
                    </a:lnTo>
                    <a:lnTo>
                      <a:pt x="528" y="13"/>
                    </a:lnTo>
                    <a:lnTo>
                      <a:pt x="550" y="19"/>
                    </a:lnTo>
                    <a:lnTo>
                      <a:pt x="570" y="26"/>
                    </a:lnTo>
                    <a:lnTo>
                      <a:pt x="591" y="33"/>
                    </a:lnTo>
                    <a:lnTo>
                      <a:pt x="611" y="41"/>
                    </a:lnTo>
                    <a:lnTo>
                      <a:pt x="630" y="50"/>
                    </a:lnTo>
                    <a:lnTo>
                      <a:pt x="649" y="60"/>
                    </a:lnTo>
                    <a:lnTo>
                      <a:pt x="668" y="70"/>
                    </a:lnTo>
                    <a:lnTo>
                      <a:pt x="685" y="81"/>
                    </a:lnTo>
                    <a:lnTo>
                      <a:pt x="702" y="94"/>
                    </a:lnTo>
                    <a:lnTo>
                      <a:pt x="718" y="106"/>
                    </a:lnTo>
                    <a:lnTo>
                      <a:pt x="733" y="119"/>
                    </a:lnTo>
                    <a:lnTo>
                      <a:pt x="748" y="133"/>
                    </a:lnTo>
                    <a:lnTo>
                      <a:pt x="762" y="147"/>
                    </a:lnTo>
                    <a:lnTo>
                      <a:pt x="775" y="163"/>
                    </a:lnTo>
                    <a:lnTo>
                      <a:pt x="787" y="178"/>
                    </a:lnTo>
                    <a:lnTo>
                      <a:pt x="799" y="194"/>
                    </a:lnTo>
                    <a:lnTo>
                      <a:pt x="809" y="210"/>
                    </a:lnTo>
                    <a:lnTo>
                      <a:pt x="819" y="227"/>
                    </a:lnTo>
                    <a:lnTo>
                      <a:pt x="828" y="245"/>
                    </a:lnTo>
                    <a:lnTo>
                      <a:pt x="836" y="263"/>
                    </a:lnTo>
                    <a:lnTo>
                      <a:pt x="843" y="281"/>
                    </a:lnTo>
                    <a:lnTo>
                      <a:pt x="849" y="300"/>
                    </a:lnTo>
                    <a:lnTo>
                      <a:pt x="853" y="318"/>
                    </a:lnTo>
                    <a:lnTo>
                      <a:pt x="857" y="338"/>
                    </a:lnTo>
                    <a:lnTo>
                      <a:pt x="860" y="357"/>
                    </a:lnTo>
                    <a:lnTo>
                      <a:pt x="862" y="377"/>
                    </a:lnTo>
                    <a:lnTo>
                      <a:pt x="862" y="397"/>
                    </a:lnTo>
                    <a:lnTo>
                      <a:pt x="862" y="417"/>
                    </a:lnTo>
                    <a:lnTo>
                      <a:pt x="861" y="438"/>
                    </a:lnTo>
                    <a:lnTo>
                      <a:pt x="861" y="438"/>
                    </a:lnTo>
                    <a:lnTo>
                      <a:pt x="858" y="458"/>
                    </a:lnTo>
                    <a:lnTo>
                      <a:pt x="854" y="478"/>
                    </a:lnTo>
                    <a:lnTo>
                      <a:pt x="850" y="498"/>
                    </a:lnTo>
                    <a:lnTo>
                      <a:pt x="845" y="517"/>
                    </a:lnTo>
                    <a:lnTo>
                      <a:pt x="839" y="538"/>
                    </a:lnTo>
                    <a:lnTo>
                      <a:pt x="832" y="557"/>
                    </a:lnTo>
                    <a:lnTo>
                      <a:pt x="824" y="576"/>
                    </a:lnTo>
                    <a:lnTo>
                      <a:pt x="815" y="595"/>
                    </a:lnTo>
                    <a:lnTo>
                      <a:pt x="806" y="614"/>
                    </a:lnTo>
                    <a:lnTo>
                      <a:pt x="796" y="632"/>
                    </a:lnTo>
                    <a:lnTo>
                      <a:pt x="785" y="650"/>
                    </a:lnTo>
                    <a:lnTo>
                      <a:pt x="773" y="668"/>
                    </a:lnTo>
                    <a:lnTo>
                      <a:pt x="760" y="685"/>
                    </a:lnTo>
                    <a:lnTo>
                      <a:pt x="748" y="702"/>
                    </a:lnTo>
                    <a:lnTo>
                      <a:pt x="734" y="718"/>
                    </a:lnTo>
                    <a:lnTo>
                      <a:pt x="720" y="733"/>
                    </a:lnTo>
                    <a:lnTo>
                      <a:pt x="705" y="748"/>
                    </a:lnTo>
                    <a:lnTo>
                      <a:pt x="689" y="762"/>
                    </a:lnTo>
                    <a:lnTo>
                      <a:pt x="673" y="775"/>
                    </a:lnTo>
                    <a:lnTo>
                      <a:pt x="656" y="788"/>
                    </a:lnTo>
                    <a:lnTo>
                      <a:pt x="639" y="799"/>
                    </a:lnTo>
                    <a:lnTo>
                      <a:pt x="621" y="810"/>
                    </a:lnTo>
                    <a:lnTo>
                      <a:pt x="603" y="820"/>
                    </a:lnTo>
                    <a:lnTo>
                      <a:pt x="584" y="829"/>
                    </a:lnTo>
                    <a:lnTo>
                      <a:pt x="565" y="837"/>
                    </a:lnTo>
                    <a:lnTo>
                      <a:pt x="545" y="844"/>
                    </a:lnTo>
                    <a:lnTo>
                      <a:pt x="525" y="850"/>
                    </a:lnTo>
                    <a:lnTo>
                      <a:pt x="505" y="855"/>
                    </a:lnTo>
                    <a:lnTo>
                      <a:pt x="484" y="858"/>
                    </a:lnTo>
                    <a:lnTo>
                      <a:pt x="463" y="860"/>
                    </a:lnTo>
                    <a:lnTo>
                      <a:pt x="442" y="861"/>
                    </a:lnTo>
                    <a:lnTo>
                      <a:pt x="420" y="861"/>
                    </a:lnTo>
                    <a:lnTo>
                      <a:pt x="398" y="859"/>
                    </a:lnTo>
                    <a:lnTo>
                      <a:pt x="398" y="859"/>
                    </a:lnTo>
                    <a:lnTo>
                      <a:pt x="374" y="856"/>
                    </a:lnTo>
                    <a:lnTo>
                      <a:pt x="351" y="852"/>
                    </a:lnTo>
                    <a:lnTo>
                      <a:pt x="328" y="848"/>
                    </a:lnTo>
                    <a:lnTo>
                      <a:pt x="306" y="842"/>
                    </a:lnTo>
                    <a:lnTo>
                      <a:pt x="285" y="835"/>
                    </a:lnTo>
                    <a:lnTo>
                      <a:pt x="263" y="827"/>
                    </a:lnTo>
                    <a:lnTo>
                      <a:pt x="243" y="819"/>
                    </a:lnTo>
                    <a:lnTo>
                      <a:pt x="223" y="809"/>
                    </a:lnTo>
                    <a:lnTo>
                      <a:pt x="204" y="799"/>
                    </a:lnTo>
                    <a:lnTo>
                      <a:pt x="186" y="789"/>
                    </a:lnTo>
                    <a:lnTo>
                      <a:pt x="168" y="777"/>
                    </a:lnTo>
                    <a:lnTo>
                      <a:pt x="151" y="764"/>
                    </a:lnTo>
                    <a:lnTo>
                      <a:pt x="135" y="752"/>
                    </a:lnTo>
                    <a:lnTo>
                      <a:pt x="120" y="738"/>
                    </a:lnTo>
                    <a:lnTo>
                      <a:pt x="105" y="723"/>
                    </a:lnTo>
                    <a:lnTo>
                      <a:pt x="91" y="709"/>
                    </a:lnTo>
                    <a:lnTo>
                      <a:pt x="79" y="693"/>
                    </a:lnTo>
                    <a:lnTo>
                      <a:pt x="66" y="677"/>
                    </a:lnTo>
                    <a:lnTo>
                      <a:pt x="55" y="660"/>
                    </a:lnTo>
                    <a:lnTo>
                      <a:pt x="45" y="643"/>
                    </a:lnTo>
                    <a:lnTo>
                      <a:pt x="36" y="626"/>
                    </a:lnTo>
                    <a:lnTo>
                      <a:pt x="28" y="608"/>
                    </a:lnTo>
                    <a:lnTo>
                      <a:pt x="21" y="589"/>
                    </a:lnTo>
                    <a:lnTo>
                      <a:pt x="14" y="570"/>
                    </a:lnTo>
                    <a:lnTo>
                      <a:pt x="10" y="550"/>
                    </a:lnTo>
                    <a:lnTo>
                      <a:pt x="5" y="531"/>
                    </a:lnTo>
                    <a:lnTo>
                      <a:pt x="2" y="510"/>
                    </a:lnTo>
                    <a:lnTo>
                      <a:pt x="1" y="490"/>
                    </a:lnTo>
                    <a:lnTo>
                      <a:pt x="0" y="470"/>
                    </a:lnTo>
                    <a:lnTo>
                      <a:pt x="0" y="448"/>
                    </a:lnTo>
                    <a:lnTo>
                      <a:pt x="2" y="427"/>
                    </a:lnTo>
                    <a:lnTo>
                      <a:pt x="2" y="427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390" name="Freeform 6"/>
              <p:cNvSpPr>
                <a:spLocks noChangeAspect="1"/>
              </p:cNvSpPr>
              <p:nvPr/>
            </p:nvSpPr>
            <p:spPr bwMode="auto">
              <a:xfrm>
                <a:off x="2264" y="1317"/>
                <a:ext cx="830" cy="829"/>
              </a:xfrm>
              <a:custGeom>
                <a:avLst/>
                <a:gdLst>
                  <a:gd name="T0" fmla="*/ 425 w 830"/>
                  <a:gd name="T1" fmla="*/ 829 h 829"/>
                  <a:gd name="T2" fmla="*/ 486 w 830"/>
                  <a:gd name="T3" fmla="*/ 822 h 829"/>
                  <a:gd name="T4" fmla="*/ 544 w 830"/>
                  <a:gd name="T5" fmla="*/ 805 h 829"/>
                  <a:gd name="T6" fmla="*/ 599 w 830"/>
                  <a:gd name="T7" fmla="*/ 779 h 829"/>
                  <a:gd name="T8" fmla="*/ 650 w 830"/>
                  <a:gd name="T9" fmla="*/ 744 h 829"/>
                  <a:gd name="T10" fmla="*/ 696 w 830"/>
                  <a:gd name="T11" fmla="*/ 702 h 829"/>
                  <a:gd name="T12" fmla="*/ 736 w 830"/>
                  <a:gd name="T13" fmla="*/ 653 h 829"/>
                  <a:gd name="T14" fmla="*/ 771 w 830"/>
                  <a:gd name="T15" fmla="*/ 600 h 829"/>
                  <a:gd name="T16" fmla="*/ 798 w 830"/>
                  <a:gd name="T17" fmla="*/ 543 h 829"/>
                  <a:gd name="T18" fmla="*/ 818 w 830"/>
                  <a:gd name="T19" fmla="*/ 482 h 829"/>
                  <a:gd name="T20" fmla="*/ 829 w 830"/>
                  <a:gd name="T21" fmla="*/ 420 h 829"/>
                  <a:gd name="T22" fmla="*/ 830 w 830"/>
                  <a:gd name="T23" fmla="*/ 376 h 829"/>
                  <a:gd name="T24" fmla="*/ 824 w 830"/>
                  <a:gd name="T25" fmla="*/ 313 h 829"/>
                  <a:gd name="T26" fmla="*/ 806 w 830"/>
                  <a:gd name="T27" fmla="*/ 254 h 829"/>
                  <a:gd name="T28" fmla="*/ 778 w 830"/>
                  <a:gd name="T29" fmla="*/ 200 h 829"/>
                  <a:gd name="T30" fmla="*/ 742 w 830"/>
                  <a:gd name="T31" fmla="*/ 151 h 829"/>
                  <a:gd name="T32" fmla="*/ 698 w 830"/>
                  <a:gd name="T33" fmla="*/ 107 h 829"/>
                  <a:gd name="T34" fmla="*/ 647 w 830"/>
                  <a:gd name="T35" fmla="*/ 71 h 829"/>
                  <a:gd name="T36" fmla="*/ 591 w 830"/>
                  <a:gd name="T37" fmla="*/ 41 h 829"/>
                  <a:gd name="T38" fmla="*/ 530 w 830"/>
                  <a:gd name="T39" fmla="*/ 19 h 829"/>
                  <a:gd name="T40" fmla="*/ 465 w 830"/>
                  <a:gd name="T41" fmla="*/ 5 h 829"/>
                  <a:gd name="T42" fmla="*/ 422 w 830"/>
                  <a:gd name="T43" fmla="*/ 0 h 829"/>
                  <a:gd name="T44" fmla="*/ 360 w 830"/>
                  <a:gd name="T45" fmla="*/ 4 h 829"/>
                  <a:gd name="T46" fmla="*/ 302 w 830"/>
                  <a:gd name="T47" fmla="*/ 18 h 829"/>
                  <a:gd name="T48" fmla="*/ 246 w 830"/>
                  <a:gd name="T49" fmla="*/ 42 h 829"/>
                  <a:gd name="T50" fmla="*/ 194 w 830"/>
                  <a:gd name="T51" fmla="*/ 74 h 829"/>
                  <a:gd name="T52" fmla="*/ 147 w 830"/>
                  <a:gd name="T53" fmla="*/ 115 h 829"/>
                  <a:gd name="T54" fmla="*/ 105 w 830"/>
                  <a:gd name="T55" fmla="*/ 162 h 829"/>
                  <a:gd name="T56" fmla="*/ 70 w 830"/>
                  <a:gd name="T57" fmla="*/ 214 h 829"/>
                  <a:gd name="T58" fmla="*/ 40 w 830"/>
                  <a:gd name="T59" fmla="*/ 270 h 829"/>
                  <a:gd name="T60" fmla="*/ 18 w 830"/>
                  <a:gd name="T61" fmla="*/ 330 h 829"/>
                  <a:gd name="T62" fmla="*/ 5 w 830"/>
                  <a:gd name="T63" fmla="*/ 392 h 829"/>
                  <a:gd name="T64" fmla="*/ 0 w 830"/>
                  <a:gd name="T65" fmla="*/ 435 h 829"/>
                  <a:gd name="T66" fmla="*/ 3 w 830"/>
                  <a:gd name="T67" fmla="*/ 499 h 829"/>
                  <a:gd name="T68" fmla="*/ 17 w 830"/>
                  <a:gd name="T69" fmla="*/ 559 h 829"/>
                  <a:gd name="T70" fmla="*/ 41 w 830"/>
                  <a:gd name="T71" fmla="*/ 614 h 829"/>
                  <a:gd name="T72" fmla="*/ 74 w 830"/>
                  <a:gd name="T73" fmla="*/ 664 h 829"/>
                  <a:gd name="T74" fmla="*/ 115 w 830"/>
                  <a:gd name="T75" fmla="*/ 710 h 829"/>
                  <a:gd name="T76" fmla="*/ 163 w 830"/>
                  <a:gd name="T77" fmla="*/ 748 h 829"/>
                  <a:gd name="T78" fmla="*/ 217 w 830"/>
                  <a:gd name="T79" fmla="*/ 780 h 829"/>
                  <a:gd name="T80" fmla="*/ 276 w 830"/>
                  <a:gd name="T81" fmla="*/ 804 h 829"/>
                  <a:gd name="T82" fmla="*/ 339 w 830"/>
                  <a:gd name="T83" fmla="*/ 821 h 829"/>
                  <a:gd name="T84" fmla="*/ 383 w 830"/>
                  <a:gd name="T85" fmla="*/ 827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0" h="829">
                    <a:moveTo>
                      <a:pt x="383" y="827"/>
                    </a:moveTo>
                    <a:lnTo>
                      <a:pt x="405" y="829"/>
                    </a:lnTo>
                    <a:lnTo>
                      <a:pt x="425" y="829"/>
                    </a:lnTo>
                    <a:lnTo>
                      <a:pt x="445" y="828"/>
                    </a:lnTo>
                    <a:lnTo>
                      <a:pt x="466" y="826"/>
                    </a:lnTo>
                    <a:lnTo>
                      <a:pt x="486" y="822"/>
                    </a:lnTo>
                    <a:lnTo>
                      <a:pt x="506" y="818"/>
                    </a:lnTo>
                    <a:lnTo>
                      <a:pt x="525" y="812"/>
                    </a:lnTo>
                    <a:lnTo>
                      <a:pt x="544" y="805"/>
                    </a:lnTo>
                    <a:lnTo>
                      <a:pt x="563" y="797"/>
                    </a:lnTo>
                    <a:lnTo>
                      <a:pt x="581" y="788"/>
                    </a:lnTo>
                    <a:lnTo>
                      <a:pt x="599" y="779"/>
                    </a:lnTo>
                    <a:lnTo>
                      <a:pt x="616" y="768"/>
                    </a:lnTo>
                    <a:lnTo>
                      <a:pt x="633" y="756"/>
                    </a:lnTo>
                    <a:lnTo>
                      <a:pt x="650" y="744"/>
                    </a:lnTo>
                    <a:lnTo>
                      <a:pt x="666" y="730"/>
                    </a:lnTo>
                    <a:lnTo>
                      <a:pt x="681" y="716"/>
                    </a:lnTo>
                    <a:lnTo>
                      <a:pt x="696" y="702"/>
                    </a:lnTo>
                    <a:lnTo>
                      <a:pt x="710" y="686"/>
                    </a:lnTo>
                    <a:lnTo>
                      <a:pt x="724" y="670"/>
                    </a:lnTo>
                    <a:lnTo>
                      <a:pt x="736" y="653"/>
                    </a:lnTo>
                    <a:lnTo>
                      <a:pt x="749" y="636"/>
                    </a:lnTo>
                    <a:lnTo>
                      <a:pt x="760" y="618"/>
                    </a:lnTo>
                    <a:lnTo>
                      <a:pt x="771" y="600"/>
                    </a:lnTo>
                    <a:lnTo>
                      <a:pt x="781" y="582"/>
                    </a:lnTo>
                    <a:lnTo>
                      <a:pt x="790" y="562"/>
                    </a:lnTo>
                    <a:lnTo>
                      <a:pt x="798" y="543"/>
                    </a:lnTo>
                    <a:lnTo>
                      <a:pt x="806" y="523"/>
                    </a:lnTo>
                    <a:lnTo>
                      <a:pt x="812" y="503"/>
                    </a:lnTo>
                    <a:lnTo>
                      <a:pt x="818" y="482"/>
                    </a:lnTo>
                    <a:lnTo>
                      <a:pt x="823" y="462"/>
                    </a:lnTo>
                    <a:lnTo>
                      <a:pt x="826" y="441"/>
                    </a:lnTo>
                    <a:lnTo>
                      <a:pt x="829" y="420"/>
                    </a:lnTo>
                    <a:lnTo>
                      <a:pt x="829" y="420"/>
                    </a:lnTo>
                    <a:lnTo>
                      <a:pt x="830" y="398"/>
                    </a:lnTo>
                    <a:lnTo>
                      <a:pt x="830" y="376"/>
                    </a:lnTo>
                    <a:lnTo>
                      <a:pt x="829" y="354"/>
                    </a:lnTo>
                    <a:lnTo>
                      <a:pt x="827" y="334"/>
                    </a:lnTo>
                    <a:lnTo>
                      <a:pt x="824" y="313"/>
                    </a:lnTo>
                    <a:lnTo>
                      <a:pt x="819" y="293"/>
                    </a:lnTo>
                    <a:lnTo>
                      <a:pt x="813" y="273"/>
                    </a:lnTo>
                    <a:lnTo>
                      <a:pt x="806" y="254"/>
                    </a:lnTo>
                    <a:lnTo>
                      <a:pt x="798" y="235"/>
                    </a:lnTo>
                    <a:lnTo>
                      <a:pt x="789" y="217"/>
                    </a:lnTo>
                    <a:lnTo>
                      <a:pt x="778" y="200"/>
                    </a:lnTo>
                    <a:lnTo>
                      <a:pt x="767" y="183"/>
                    </a:lnTo>
                    <a:lnTo>
                      <a:pt x="755" y="166"/>
                    </a:lnTo>
                    <a:lnTo>
                      <a:pt x="742" y="151"/>
                    </a:lnTo>
                    <a:lnTo>
                      <a:pt x="729" y="135"/>
                    </a:lnTo>
                    <a:lnTo>
                      <a:pt x="714" y="121"/>
                    </a:lnTo>
                    <a:lnTo>
                      <a:pt x="698" y="107"/>
                    </a:lnTo>
                    <a:lnTo>
                      <a:pt x="682" y="95"/>
                    </a:lnTo>
                    <a:lnTo>
                      <a:pt x="665" y="82"/>
                    </a:lnTo>
                    <a:lnTo>
                      <a:pt x="647" y="71"/>
                    </a:lnTo>
                    <a:lnTo>
                      <a:pt x="629" y="60"/>
                    </a:lnTo>
                    <a:lnTo>
                      <a:pt x="610" y="50"/>
                    </a:lnTo>
                    <a:lnTo>
                      <a:pt x="591" y="41"/>
                    </a:lnTo>
                    <a:lnTo>
                      <a:pt x="571" y="33"/>
                    </a:lnTo>
                    <a:lnTo>
                      <a:pt x="551" y="26"/>
                    </a:lnTo>
                    <a:lnTo>
                      <a:pt x="530" y="19"/>
                    </a:lnTo>
                    <a:lnTo>
                      <a:pt x="509" y="13"/>
                    </a:lnTo>
                    <a:lnTo>
                      <a:pt x="487" y="9"/>
                    </a:lnTo>
                    <a:lnTo>
                      <a:pt x="465" y="5"/>
                    </a:lnTo>
                    <a:lnTo>
                      <a:pt x="443" y="2"/>
                    </a:lnTo>
                    <a:lnTo>
                      <a:pt x="443" y="2"/>
                    </a:lnTo>
                    <a:lnTo>
                      <a:pt x="422" y="0"/>
                    </a:lnTo>
                    <a:lnTo>
                      <a:pt x="401" y="0"/>
                    </a:lnTo>
                    <a:lnTo>
                      <a:pt x="381" y="1"/>
                    </a:lnTo>
                    <a:lnTo>
                      <a:pt x="360" y="4"/>
                    </a:lnTo>
                    <a:lnTo>
                      <a:pt x="340" y="7"/>
                    </a:lnTo>
                    <a:lnTo>
                      <a:pt x="321" y="12"/>
                    </a:lnTo>
                    <a:lnTo>
                      <a:pt x="302" y="18"/>
                    </a:lnTo>
                    <a:lnTo>
                      <a:pt x="283" y="25"/>
                    </a:lnTo>
                    <a:lnTo>
                      <a:pt x="264" y="32"/>
                    </a:lnTo>
                    <a:lnTo>
                      <a:pt x="246" y="42"/>
                    </a:lnTo>
                    <a:lnTo>
                      <a:pt x="228" y="52"/>
                    </a:lnTo>
                    <a:lnTo>
                      <a:pt x="211" y="63"/>
                    </a:lnTo>
                    <a:lnTo>
                      <a:pt x="194" y="74"/>
                    </a:lnTo>
                    <a:lnTo>
                      <a:pt x="178" y="87"/>
                    </a:lnTo>
                    <a:lnTo>
                      <a:pt x="162" y="100"/>
                    </a:lnTo>
                    <a:lnTo>
                      <a:pt x="147" y="115"/>
                    </a:lnTo>
                    <a:lnTo>
                      <a:pt x="133" y="130"/>
                    </a:lnTo>
                    <a:lnTo>
                      <a:pt x="118" y="145"/>
                    </a:lnTo>
                    <a:lnTo>
                      <a:pt x="105" y="162"/>
                    </a:lnTo>
                    <a:lnTo>
                      <a:pt x="93" y="178"/>
                    </a:lnTo>
                    <a:lnTo>
                      <a:pt x="81" y="196"/>
                    </a:lnTo>
                    <a:lnTo>
                      <a:pt x="70" y="214"/>
                    </a:lnTo>
                    <a:lnTo>
                      <a:pt x="59" y="232"/>
                    </a:lnTo>
                    <a:lnTo>
                      <a:pt x="49" y="251"/>
                    </a:lnTo>
                    <a:lnTo>
                      <a:pt x="40" y="270"/>
                    </a:lnTo>
                    <a:lnTo>
                      <a:pt x="32" y="289"/>
                    </a:lnTo>
                    <a:lnTo>
                      <a:pt x="25" y="310"/>
                    </a:lnTo>
                    <a:lnTo>
                      <a:pt x="18" y="330"/>
                    </a:lnTo>
                    <a:lnTo>
                      <a:pt x="13" y="351"/>
                    </a:lnTo>
                    <a:lnTo>
                      <a:pt x="8" y="371"/>
                    </a:lnTo>
                    <a:lnTo>
                      <a:pt x="5" y="392"/>
                    </a:lnTo>
                    <a:lnTo>
                      <a:pt x="2" y="413"/>
                    </a:lnTo>
                    <a:lnTo>
                      <a:pt x="2" y="413"/>
                    </a:lnTo>
                    <a:lnTo>
                      <a:pt x="0" y="435"/>
                    </a:lnTo>
                    <a:lnTo>
                      <a:pt x="0" y="457"/>
                    </a:lnTo>
                    <a:lnTo>
                      <a:pt x="1" y="478"/>
                    </a:lnTo>
                    <a:lnTo>
                      <a:pt x="3" y="499"/>
                    </a:lnTo>
                    <a:lnTo>
                      <a:pt x="6" y="520"/>
                    </a:lnTo>
                    <a:lnTo>
                      <a:pt x="11" y="540"/>
                    </a:lnTo>
                    <a:lnTo>
                      <a:pt x="17" y="559"/>
                    </a:lnTo>
                    <a:lnTo>
                      <a:pt x="24" y="578"/>
                    </a:lnTo>
                    <a:lnTo>
                      <a:pt x="32" y="597"/>
                    </a:lnTo>
                    <a:lnTo>
                      <a:pt x="41" y="614"/>
                    </a:lnTo>
                    <a:lnTo>
                      <a:pt x="51" y="631"/>
                    </a:lnTo>
                    <a:lnTo>
                      <a:pt x="62" y="648"/>
                    </a:lnTo>
                    <a:lnTo>
                      <a:pt x="74" y="664"/>
                    </a:lnTo>
                    <a:lnTo>
                      <a:pt x="87" y="680"/>
                    </a:lnTo>
                    <a:lnTo>
                      <a:pt x="100" y="695"/>
                    </a:lnTo>
                    <a:lnTo>
                      <a:pt x="115" y="710"/>
                    </a:lnTo>
                    <a:lnTo>
                      <a:pt x="130" y="723"/>
                    </a:lnTo>
                    <a:lnTo>
                      <a:pt x="146" y="736"/>
                    </a:lnTo>
                    <a:lnTo>
                      <a:pt x="163" y="748"/>
                    </a:lnTo>
                    <a:lnTo>
                      <a:pt x="180" y="759"/>
                    </a:lnTo>
                    <a:lnTo>
                      <a:pt x="198" y="770"/>
                    </a:lnTo>
                    <a:lnTo>
                      <a:pt x="217" y="780"/>
                    </a:lnTo>
                    <a:lnTo>
                      <a:pt x="236" y="789"/>
                    </a:lnTo>
                    <a:lnTo>
                      <a:pt x="256" y="797"/>
                    </a:lnTo>
                    <a:lnTo>
                      <a:pt x="276" y="804"/>
                    </a:lnTo>
                    <a:lnTo>
                      <a:pt x="297" y="810"/>
                    </a:lnTo>
                    <a:lnTo>
                      <a:pt x="318" y="816"/>
                    </a:lnTo>
                    <a:lnTo>
                      <a:pt x="339" y="821"/>
                    </a:lnTo>
                    <a:lnTo>
                      <a:pt x="361" y="825"/>
                    </a:lnTo>
                    <a:lnTo>
                      <a:pt x="383" y="827"/>
                    </a:lnTo>
                    <a:lnTo>
                      <a:pt x="383" y="827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2391" name="Group 7"/>
            <p:cNvGrpSpPr>
              <a:grpSpLocks noChangeAspect="1"/>
            </p:cNvGrpSpPr>
            <p:nvPr/>
          </p:nvGrpSpPr>
          <p:grpSpPr bwMode="auto">
            <a:xfrm>
              <a:off x="2355" y="1334"/>
              <a:ext cx="632" cy="791"/>
              <a:chOff x="2355" y="1334"/>
              <a:chExt cx="632" cy="791"/>
            </a:xfrm>
          </p:grpSpPr>
          <p:grpSp>
            <p:nvGrpSpPr>
              <p:cNvPr id="272392" name="Group 8"/>
              <p:cNvGrpSpPr>
                <a:grpSpLocks noChangeAspect="1"/>
              </p:cNvGrpSpPr>
              <p:nvPr/>
            </p:nvGrpSpPr>
            <p:grpSpPr bwMode="auto">
              <a:xfrm>
                <a:off x="2362" y="1334"/>
                <a:ext cx="621" cy="447"/>
                <a:chOff x="2362" y="1334"/>
                <a:chExt cx="621" cy="447"/>
              </a:xfrm>
            </p:grpSpPr>
            <p:sp>
              <p:nvSpPr>
                <p:cNvPr id="272393" name="Freeform 9"/>
                <p:cNvSpPr>
                  <a:spLocks noChangeAspect="1"/>
                </p:cNvSpPr>
                <p:nvPr/>
              </p:nvSpPr>
              <p:spPr bwMode="auto">
                <a:xfrm>
                  <a:off x="2362" y="1416"/>
                  <a:ext cx="243" cy="172"/>
                </a:xfrm>
                <a:custGeom>
                  <a:avLst/>
                  <a:gdLst>
                    <a:gd name="T0" fmla="*/ 243 w 243"/>
                    <a:gd name="T1" fmla="*/ 0 h 172"/>
                    <a:gd name="T2" fmla="*/ 240 w 243"/>
                    <a:gd name="T3" fmla="*/ 0 h 172"/>
                    <a:gd name="T4" fmla="*/ 232 w 243"/>
                    <a:gd name="T5" fmla="*/ 3 h 172"/>
                    <a:gd name="T6" fmla="*/ 220 w 243"/>
                    <a:gd name="T7" fmla="*/ 6 h 172"/>
                    <a:gd name="T8" fmla="*/ 204 w 243"/>
                    <a:gd name="T9" fmla="*/ 12 h 172"/>
                    <a:gd name="T10" fmla="*/ 185 w 243"/>
                    <a:gd name="T11" fmla="*/ 18 h 172"/>
                    <a:gd name="T12" fmla="*/ 164 w 243"/>
                    <a:gd name="T13" fmla="*/ 27 h 172"/>
                    <a:gd name="T14" fmla="*/ 141 w 243"/>
                    <a:gd name="T15" fmla="*/ 38 h 172"/>
                    <a:gd name="T16" fmla="*/ 117 w 243"/>
                    <a:gd name="T17" fmla="*/ 50 h 172"/>
                    <a:gd name="T18" fmla="*/ 94 w 243"/>
                    <a:gd name="T19" fmla="*/ 65 h 172"/>
                    <a:gd name="T20" fmla="*/ 71 w 243"/>
                    <a:gd name="T21" fmla="*/ 82 h 172"/>
                    <a:gd name="T22" fmla="*/ 49 w 243"/>
                    <a:gd name="T23" fmla="*/ 100 h 172"/>
                    <a:gd name="T24" fmla="*/ 29 w 243"/>
                    <a:gd name="T25" fmla="*/ 122 h 172"/>
                    <a:gd name="T26" fmla="*/ 13 w 243"/>
                    <a:gd name="T27" fmla="*/ 145 h 172"/>
                    <a:gd name="T28" fmla="*/ 0 w 243"/>
                    <a:gd name="T29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3" h="172">
                      <a:moveTo>
                        <a:pt x="243" y="0"/>
                      </a:moveTo>
                      <a:lnTo>
                        <a:pt x="240" y="0"/>
                      </a:lnTo>
                      <a:lnTo>
                        <a:pt x="232" y="3"/>
                      </a:lnTo>
                      <a:lnTo>
                        <a:pt x="220" y="6"/>
                      </a:lnTo>
                      <a:lnTo>
                        <a:pt x="204" y="12"/>
                      </a:lnTo>
                      <a:lnTo>
                        <a:pt x="185" y="18"/>
                      </a:lnTo>
                      <a:lnTo>
                        <a:pt x="164" y="27"/>
                      </a:lnTo>
                      <a:lnTo>
                        <a:pt x="141" y="38"/>
                      </a:lnTo>
                      <a:lnTo>
                        <a:pt x="117" y="50"/>
                      </a:lnTo>
                      <a:lnTo>
                        <a:pt x="94" y="65"/>
                      </a:lnTo>
                      <a:lnTo>
                        <a:pt x="71" y="82"/>
                      </a:lnTo>
                      <a:lnTo>
                        <a:pt x="49" y="100"/>
                      </a:lnTo>
                      <a:lnTo>
                        <a:pt x="29" y="122"/>
                      </a:lnTo>
                      <a:lnTo>
                        <a:pt x="13" y="145"/>
                      </a:lnTo>
                      <a:lnTo>
                        <a:pt x="0" y="17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394" name="Freeform 10"/>
                <p:cNvSpPr>
                  <a:spLocks noChangeAspect="1"/>
                </p:cNvSpPr>
                <p:nvPr/>
              </p:nvSpPr>
              <p:spPr bwMode="auto">
                <a:xfrm>
                  <a:off x="2388" y="1479"/>
                  <a:ext cx="173" cy="297"/>
                </a:xfrm>
                <a:custGeom>
                  <a:avLst/>
                  <a:gdLst>
                    <a:gd name="T0" fmla="*/ 173 w 173"/>
                    <a:gd name="T1" fmla="*/ 0 h 297"/>
                    <a:gd name="T2" fmla="*/ 171 w 173"/>
                    <a:gd name="T3" fmla="*/ 1 h 297"/>
                    <a:gd name="T4" fmla="*/ 166 w 173"/>
                    <a:gd name="T5" fmla="*/ 3 h 297"/>
                    <a:gd name="T6" fmla="*/ 158 w 173"/>
                    <a:gd name="T7" fmla="*/ 7 h 297"/>
                    <a:gd name="T8" fmla="*/ 148 w 173"/>
                    <a:gd name="T9" fmla="*/ 12 h 297"/>
                    <a:gd name="T10" fmla="*/ 136 w 173"/>
                    <a:gd name="T11" fmla="*/ 20 h 297"/>
                    <a:gd name="T12" fmla="*/ 123 w 173"/>
                    <a:gd name="T13" fmla="*/ 29 h 297"/>
                    <a:gd name="T14" fmla="*/ 109 w 173"/>
                    <a:gd name="T15" fmla="*/ 41 h 297"/>
                    <a:gd name="T16" fmla="*/ 93 w 173"/>
                    <a:gd name="T17" fmla="*/ 55 h 297"/>
                    <a:gd name="T18" fmla="*/ 78 w 173"/>
                    <a:gd name="T19" fmla="*/ 71 h 297"/>
                    <a:gd name="T20" fmla="*/ 63 w 173"/>
                    <a:gd name="T21" fmla="*/ 89 h 297"/>
                    <a:gd name="T22" fmla="*/ 49 w 173"/>
                    <a:gd name="T23" fmla="*/ 111 h 297"/>
                    <a:gd name="T24" fmla="*/ 35 w 173"/>
                    <a:gd name="T25" fmla="*/ 134 h 297"/>
                    <a:gd name="T26" fmla="*/ 24 w 173"/>
                    <a:gd name="T27" fmla="*/ 160 h 297"/>
                    <a:gd name="T28" fmla="*/ 14 w 173"/>
                    <a:gd name="T29" fmla="*/ 190 h 297"/>
                    <a:gd name="T30" fmla="*/ 6 w 173"/>
                    <a:gd name="T31" fmla="*/ 223 h 297"/>
                    <a:gd name="T32" fmla="*/ 2 w 173"/>
                    <a:gd name="T33" fmla="*/ 258 h 297"/>
                    <a:gd name="T34" fmla="*/ 0 w 173"/>
                    <a:gd name="T35" fmla="*/ 297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3" h="297">
                      <a:moveTo>
                        <a:pt x="173" y="0"/>
                      </a:moveTo>
                      <a:lnTo>
                        <a:pt x="171" y="1"/>
                      </a:lnTo>
                      <a:lnTo>
                        <a:pt x="166" y="3"/>
                      </a:lnTo>
                      <a:lnTo>
                        <a:pt x="158" y="7"/>
                      </a:lnTo>
                      <a:lnTo>
                        <a:pt x="148" y="12"/>
                      </a:lnTo>
                      <a:lnTo>
                        <a:pt x="136" y="20"/>
                      </a:lnTo>
                      <a:lnTo>
                        <a:pt x="123" y="29"/>
                      </a:lnTo>
                      <a:lnTo>
                        <a:pt x="109" y="41"/>
                      </a:lnTo>
                      <a:lnTo>
                        <a:pt x="93" y="55"/>
                      </a:lnTo>
                      <a:lnTo>
                        <a:pt x="78" y="71"/>
                      </a:lnTo>
                      <a:lnTo>
                        <a:pt x="63" y="89"/>
                      </a:lnTo>
                      <a:lnTo>
                        <a:pt x="49" y="111"/>
                      </a:lnTo>
                      <a:lnTo>
                        <a:pt x="35" y="134"/>
                      </a:lnTo>
                      <a:lnTo>
                        <a:pt x="24" y="160"/>
                      </a:lnTo>
                      <a:lnTo>
                        <a:pt x="14" y="190"/>
                      </a:lnTo>
                      <a:lnTo>
                        <a:pt x="6" y="223"/>
                      </a:lnTo>
                      <a:lnTo>
                        <a:pt x="2" y="258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395" name="Freeform 11"/>
                <p:cNvSpPr>
                  <a:spLocks noChangeAspect="1"/>
                </p:cNvSpPr>
                <p:nvPr/>
              </p:nvSpPr>
              <p:spPr bwMode="auto">
                <a:xfrm>
                  <a:off x="2542" y="1514"/>
                  <a:ext cx="78" cy="195"/>
                </a:xfrm>
                <a:custGeom>
                  <a:avLst/>
                  <a:gdLst>
                    <a:gd name="T0" fmla="*/ 78 w 78"/>
                    <a:gd name="T1" fmla="*/ 0 h 195"/>
                    <a:gd name="T2" fmla="*/ 76 w 78"/>
                    <a:gd name="T3" fmla="*/ 3 h 195"/>
                    <a:gd name="T4" fmla="*/ 69 w 78"/>
                    <a:gd name="T5" fmla="*/ 13 h 195"/>
                    <a:gd name="T6" fmla="*/ 59 w 78"/>
                    <a:gd name="T7" fmla="*/ 28 h 195"/>
                    <a:gd name="T8" fmla="*/ 47 w 78"/>
                    <a:gd name="T9" fmla="*/ 50 h 195"/>
                    <a:gd name="T10" fmla="*/ 34 w 78"/>
                    <a:gd name="T11" fmla="*/ 78 h 195"/>
                    <a:gd name="T12" fmla="*/ 21 w 78"/>
                    <a:gd name="T13" fmla="*/ 111 h 195"/>
                    <a:gd name="T14" fmla="*/ 9 w 78"/>
                    <a:gd name="T15" fmla="*/ 150 h 195"/>
                    <a:gd name="T16" fmla="*/ 0 w 78"/>
                    <a:gd name="T1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195">
                      <a:moveTo>
                        <a:pt x="78" y="0"/>
                      </a:moveTo>
                      <a:lnTo>
                        <a:pt x="76" y="3"/>
                      </a:lnTo>
                      <a:lnTo>
                        <a:pt x="69" y="13"/>
                      </a:lnTo>
                      <a:lnTo>
                        <a:pt x="59" y="28"/>
                      </a:lnTo>
                      <a:lnTo>
                        <a:pt x="47" y="50"/>
                      </a:lnTo>
                      <a:lnTo>
                        <a:pt x="34" y="78"/>
                      </a:lnTo>
                      <a:lnTo>
                        <a:pt x="21" y="111"/>
                      </a:lnTo>
                      <a:lnTo>
                        <a:pt x="9" y="150"/>
                      </a:lnTo>
                      <a:lnTo>
                        <a:pt x="0" y="19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396" name="Freeform 12"/>
                <p:cNvSpPr>
                  <a:spLocks noChangeAspect="1"/>
                </p:cNvSpPr>
                <p:nvPr/>
              </p:nvSpPr>
              <p:spPr bwMode="auto">
                <a:xfrm>
                  <a:off x="2754" y="1392"/>
                  <a:ext cx="229" cy="389"/>
                </a:xfrm>
                <a:custGeom>
                  <a:avLst/>
                  <a:gdLst>
                    <a:gd name="T0" fmla="*/ 0 w 229"/>
                    <a:gd name="T1" fmla="*/ 0 h 389"/>
                    <a:gd name="T2" fmla="*/ 1 w 229"/>
                    <a:gd name="T3" fmla="*/ 0 h 389"/>
                    <a:gd name="T4" fmla="*/ 4 w 229"/>
                    <a:gd name="T5" fmla="*/ 2 h 389"/>
                    <a:gd name="T6" fmla="*/ 10 w 229"/>
                    <a:gd name="T7" fmla="*/ 5 h 389"/>
                    <a:gd name="T8" fmla="*/ 18 w 229"/>
                    <a:gd name="T9" fmla="*/ 8 h 389"/>
                    <a:gd name="T10" fmla="*/ 27 w 229"/>
                    <a:gd name="T11" fmla="*/ 13 h 389"/>
                    <a:gd name="T12" fmla="*/ 38 w 229"/>
                    <a:gd name="T13" fmla="*/ 19 h 389"/>
                    <a:gd name="T14" fmla="*/ 50 w 229"/>
                    <a:gd name="T15" fmla="*/ 25 h 389"/>
                    <a:gd name="T16" fmla="*/ 63 w 229"/>
                    <a:gd name="T17" fmla="*/ 33 h 389"/>
                    <a:gd name="T18" fmla="*/ 77 w 229"/>
                    <a:gd name="T19" fmla="*/ 42 h 389"/>
                    <a:gd name="T20" fmla="*/ 91 w 229"/>
                    <a:gd name="T21" fmla="*/ 53 h 389"/>
                    <a:gd name="T22" fmla="*/ 106 w 229"/>
                    <a:gd name="T23" fmla="*/ 64 h 389"/>
                    <a:gd name="T24" fmla="*/ 121 w 229"/>
                    <a:gd name="T25" fmla="*/ 77 h 389"/>
                    <a:gd name="T26" fmla="*/ 136 w 229"/>
                    <a:gd name="T27" fmla="*/ 91 h 389"/>
                    <a:gd name="T28" fmla="*/ 150 w 229"/>
                    <a:gd name="T29" fmla="*/ 106 h 389"/>
                    <a:gd name="T30" fmla="*/ 164 w 229"/>
                    <a:gd name="T31" fmla="*/ 122 h 389"/>
                    <a:gd name="T32" fmla="*/ 177 w 229"/>
                    <a:gd name="T33" fmla="*/ 140 h 389"/>
                    <a:gd name="T34" fmla="*/ 189 w 229"/>
                    <a:gd name="T35" fmla="*/ 159 h 389"/>
                    <a:gd name="T36" fmla="*/ 200 w 229"/>
                    <a:gd name="T37" fmla="*/ 179 h 389"/>
                    <a:gd name="T38" fmla="*/ 209 w 229"/>
                    <a:gd name="T39" fmla="*/ 201 h 389"/>
                    <a:gd name="T40" fmla="*/ 217 w 229"/>
                    <a:gd name="T41" fmla="*/ 224 h 389"/>
                    <a:gd name="T42" fmla="*/ 224 w 229"/>
                    <a:gd name="T43" fmla="*/ 247 h 389"/>
                    <a:gd name="T44" fmla="*/ 227 w 229"/>
                    <a:gd name="T45" fmla="*/ 273 h 389"/>
                    <a:gd name="T46" fmla="*/ 229 w 229"/>
                    <a:gd name="T47" fmla="*/ 300 h 389"/>
                    <a:gd name="T48" fmla="*/ 228 w 229"/>
                    <a:gd name="T49" fmla="*/ 328 h 389"/>
                    <a:gd name="T50" fmla="*/ 225 w 229"/>
                    <a:gd name="T51" fmla="*/ 358 h 389"/>
                    <a:gd name="T52" fmla="*/ 218 w 229"/>
                    <a:gd name="T53" fmla="*/ 389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9" h="389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" y="2"/>
                      </a:lnTo>
                      <a:lnTo>
                        <a:pt x="10" y="5"/>
                      </a:lnTo>
                      <a:lnTo>
                        <a:pt x="18" y="8"/>
                      </a:lnTo>
                      <a:lnTo>
                        <a:pt x="27" y="13"/>
                      </a:lnTo>
                      <a:lnTo>
                        <a:pt x="38" y="19"/>
                      </a:lnTo>
                      <a:lnTo>
                        <a:pt x="50" y="25"/>
                      </a:lnTo>
                      <a:lnTo>
                        <a:pt x="63" y="33"/>
                      </a:lnTo>
                      <a:lnTo>
                        <a:pt x="77" y="42"/>
                      </a:lnTo>
                      <a:lnTo>
                        <a:pt x="91" y="53"/>
                      </a:lnTo>
                      <a:lnTo>
                        <a:pt x="106" y="64"/>
                      </a:lnTo>
                      <a:lnTo>
                        <a:pt x="121" y="77"/>
                      </a:lnTo>
                      <a:lnTo>
                        <a:pt x="136" y="91"/>
                      </a:lnTo>
                      <a:lnTo>
                        <a:pt x="150" y="106"/>
                      </a:lnTo>
                      <a:lnTo>
                        <a:pt x="164" y="122"/>
                      </a:lnTo>
                      <a:lnTo>
                        <a:pt x="177" y="140"/>
                      </a:lnTo>
                      <a:lnTo>
                        <a:pt x="189" y="159"/>
                      </a:lnTo>
                      <a:lnTo>
                        <a:pt x="200" y="179"/>
                      </a:lnTo>
                      <a:lnTo>
                        <a:pt x="209" y="201"/>
                      </a:lnTo>
                      <a:lnTo>
                        <a:pt x="217" y="224"/>
                      </a:lnTo>
                      <a:lnTo>
                        <a:pt x="224" y="247"/>
                      </a:lnTo>
                      <a:lnTo>
                        <a:pt x="227" y="273"/>
                      </a:lnTo>
                      <a:lnTo>
                        <a:pt x="229" y="300"/>
                      </a:lnTo>
                      <a:lnTo>
                        <a:pt x="228" y="328"/>
                      </a:lnTo>
                      <a:lnTo>
                        <a:pt x="225" y="358"/>
                      </a:lnTo>
                      <a:lnTo>
                        <a:pt x="218" y="38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397" name="Freeform 13"/>
                <p:cNvSpPr>
                  <a:spLocks noChangeAspect="1"/>
                </p:cNvSpPr>
                <p:nvPr/>
              </p:nvSpPr>
              <p:spPr bwMode="auto">
                <a:xfrm>
                  <a:off x="2755" y="1362"/>
                  <a:ext cx="226" cy="168"/>
                </a:xfrm>
                <a:custGeom>
                  <a:avLst/>
                  <a:gdLst>
                    <a:gd name="T0" fmla="*/ 0 w 226"/>
                    <a:gd name="T1" fmla="*/ 0 h 168"/>
                    <a:gd name="T2" fmla="*/ 2 w 226"/>
                    <a:gd name="T3" fmla="*/ 1 h 168"/>
                    <a:gd name="T4" fmla="*/ 11 w 226"/>
                    <a:gd name="T5" fmla="*/ 3 h 168"/>
                    <a:gd name="T6" fmla="*/ 24 w 226"/>
                    <a:gd name="T7" fmla="*/ 9 h 168"/>
                    <a:gd name="T8" fmla="*/ 41 w 226"/>
                    <a:gd name="T9" fmla="*/ 16 h 168"/>
                    <a:gd name="T10" fmla="*/ 60 w 226"/>
                    <a:gd name="T11" fmla="*/ 25 h 168"/>
                    <a:gd name="T12" fmla="*/ 82 w 226"/>
                    <a:gd name="T13" fmla="*/ 37 h 168"/>
                    <a:gd name="T14" fmla="*/ 107 w 226"/>
                    <a:gd name="T15" fmla="*/ 52 h 168"/>
                    <a:gd name="T16" fmla="*/ 132 w 226"/>
                    <a:gd name="T17" fmla="*/ 69 h 168"/>
                    <a:gd name="T18" fmla="*/ 157 w 226"/>
                    <a:gd name="T19" fmla="*/ 89 h 168"/>
                    <a:gd name="T20" fmla="*/ 182 w 226"/>
                    <a:gd name="T21" fmla="*/ 112 h 168"/>
                    <a:gd name="T22" fmla="*/ 205 w 226"/>
                    <a:gd name="T23" fmla="*/ 138 h 168"/>
                    <a:gd name="T24" fmla="*/ 226 w 226"/>
                    <a:gd name="T25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6" h="168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11" y="3"/>
                      </a:lnTo>
                      <a:lnTo>
                        <a:pt x="24" y="9"/>
                      </a:lnTo>
                      <a:lnTo>
                        <a:pt x="41" y="16"/>
                      </a:lnTo>
                      <a:lnTo>
                        <a:pt x="60" y="25"/>
                      </a:lnTo>
                      <a:lnTo>
                        <a:pt x="82" y="37"/>
                      </a:lnTo>
                      <a:lnTo>
                        <a:pt x="107" y="52"/>
                      </a:lnTo>
                      <a:lnTo>
                        <a:pt x="132" y="69"/>
                      </a:lnTo>
                      <a:lnTo>
                        <a:pt x="157" y="89"/>
                      </a:lnTo>
                      <a:lnTo>
                        <a:pt x="182" y="112"/>
                      </a:lnTo>
                      <a:lnTo>
                        <a:pt x="205" y="138"/>
                      </a:lnTo>
                      <a:lnTo>
                        <a:pt x="226" y="16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398" name="Freeform 14"/>
                <p:cNvSpPr>
                  <a:spLocks noChangeAspect="1"/>
                </p:cNvSpPr>
                <p:nvPr/>
              </p:nvSpPr>
              <p:spPr bwMode="auto">
                <a:xfrm>
                  <a:off x="2730" y="1430"/>
                  <a:ext cx="87" cy="284"/>
                </a:xfrm>
                <a:custGeom>
                  <a:avLst/>
                  <a:gdLst>
                    <a:gd name="T0" fmla="*/ 0 w 87"/>
                    <a:gd name="T1" fmla="*/ 0 h 284"/>
                    <a:gd name="T2" fmla="*/ 1 w 87"/>
                    <a:gd name="T3" fmla="*/ 1 h 284"/>
                    <a:gd name="T4" fmla="*/ 6 w 87"/>
                    <a:gd name="T5" fmla="*/ 6 h 284"/>
                    <a:gd name="T6" fmla="*/ 12 w 87"/>
                    <a:gd name="T7" fmla="*/ 15 h 284"/>
                    <a:gd name="T8" fmla="*/ 20 w 87"/>
                    <a:gd name="T9" fmla="*/ 27 h 284"/>
                    <a:gd name="T10" fmla="*/ 29 w 87"/>
                    <a:gd name="T11" fmla="*/ 42 h 284"/>
                    <a:gd name="T12" fmla="*/ 39 w 87"/>
                    <a:gd name="T13" fmla="*/ 60 h 284"/>
                    <a:gd name="T14" fmla="*/ 50 w 87"/>
                    <a:gd name="T15" fmla="*/ 82 h 284"/>
                    <a:gd name="T16" fmla="*/ 60 w 87"/>
                    <a:gd name="T17" fmla="*/ 107 h 284"/>
                    <a:gd name="T18" fmla="*/ 69 w 87"/>
                    <a:gd name="T19" fmla="*/ 136 h 284"/>
                    <a:gd name="T20" fmla="*/ 77 w 87"/>
                    <a:gd name="T21" fmla="*/ 168 h 284"/>
                    <a:gd name="T22" fmla="*/ 83 w 87"/>
                    <a:gd name="T23" fmla="*/ 204 h 284"/>
                    <a:gd name="T24" fmla="*/ 86 w 87"/>
                    <a:gd name="T25" fmla="*/ 242 h 284"/>
                    <a:gd name="T26" fmla="*/ 87 w 87"/>
                    <a:gd name="T27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7" h="284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6"/>
                      </a:lnTo>
                      <a:lnTo>
                        <a:pt x="12" y="15"/>
                      </a:lnTo>
                      <a:lnTo>
                        <a:pt x="20" y="27"/>
                      </a:lnTo>
                      <a:lnTo>
                        <a:pt x="29" y="42"/>
                      </a:lnTo>
                      <a:lnTo>
                        <a:pt x="39" y="60"/>
                      </a:lnTo>
                      <a:lnTo>
                        <a:pt x="50" y="82"/>
                      </a:lnTo>
                      <a:lnTo>
                        <a:pt x="60" y="107"/>
                      </a:lnTo>
                      <a:lnTo>
                        <a:pt x="69" y="136"/>
                      </a:lnTo>
                      <a:lnTo>
                        <a:pt x="77" y="168"/>
                      </a:lnTo>
                      <a:lnTo>
                        <a:pt x="83" y="204"/>
                      </a:lnTo>
                      <a:lnTo>
                        <a:pt x="86" y="242"/>
                      </a:lnTo>
                      <a:lnTo>
                        <a:pt x="87" y="28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399" name="Freeform 15"/>
                <p:cNvSpPr>
                  <a:spLocks noChangeAspect="1"/>
                </p:cNvSpPr>
                <p:nvPr/>
              </p:nvSpPr>
              <p:spPr bwMode="auto">
                <a:xfrm>
                  <a:off x="2696" y="1454"/>
                  <a:ext cx="21" cy="314"/>
                </a:xfrm>
                <a:custGeom>
                  <a:avLst/>
                  <a:gdLst>
                    <a:gd name="T0" fmla="*/ 0 w 21"/>
                    <a:gd name="T1" fmla="*/ 0 h 314"/>
                    <a:gd name="T2" fmla="*/ 1 w 21"/>
                    <a:gd name="T3" fmla="*/ 3 h 314"/>
                    <a:gd name="T4" fmla="*/ 2 w 21"/>
                    <a:gd name="T5" fmla="*/ 10 h 314"/>
                    <a:gd name="T6" fmla="*/ 4 w 21"/>
                    <a:gd name="T7" fmla="*/ 21 h 314"/>
                    <a:gd name="T8" fmla="*/ 7 w 21"/>
                    <a:gd name="T9" fmla="*/ 37 h 314"/>
                    <a:gd name="T10" fmla="*/ 10 w 21"/>
                    <a:gd name="T11" fmla="*/ 56 h 314"/>
                    <a:gd name="T12" fmla="*/ 13 w 21"/>
                    <a:gd name="T13" fmla="*/ 79 h 314"/>
                    <a:gd name="T14" fmla="*/ 16 w 21"/>
                    <a:gd name="T15" fmla="*/ 105 h 314"/>
                    <a:gd name="T16" fmla="*/ 18 w 21"/>
                    <a:gd name="T17" fmla="*/ 134 h 314"/>
                    <a:gd name="T18" fmla="*/ 20 w 21"/>
                    <a:gd name="T19" fmla="*/ 166 h 314"/>
                    <a:gd name="T20" fmla="*/ 21 w 21"/>
                    <a:gd name="T21" fmla="*/ 200 h 314"/>
                    <a:gd name="T22" fmla="*/ 20 w 21"/>
                    <a:gd name="T23" fmla="*/ 236 h 314"/>
                    <a:gd name="T24" fmla="*/ 19 w 21"/>
                    <a:gd name="T25" fmla="*/ 275 h 314"/>
                    <a:gd name="T26" fmla="*/ 16 w 21"/>
                    <a:gd name="T2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1" h="31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2" y="10"/>
                      </a:lnTo>
                      <a:lnTo>
                        <a:pt x="4" y="21"/>
                      </a:lnTo>
                      <a:lnTo>
                        <a:pt x="7" y="37"/>
                      </a:lnTo>
                      <a:lnTo>
                        <a:pt x="10" y="56"/>
                      </a:lnTo>
                      <a:lnTo>
                        <a:pt x="13" y="79"/>
                      </a:lnTo>
                      <a:lnTo>
                        <a:pt x="16" y="105"/>
                      </a:lnTo>
                      <a:lnTo>
                        <a:pt x="18" y="134"/>
                      </a:lnTo>
                      <a:lnTo>
                        <a:pt x="20" y="166"/>
                      </a:lnTo>
                      <a:lnTo>
                        <a:pt x="21" y="200"/>
                      </a:lnTo>
                      <a:lnTo>
                        <a:pt x="20" y="236"/>
                      </a:lnTo>
                      <a:lnTo>
                        <a:pt x="19" y="275"/>
                      </a:lnTo>
                      <a:lnTo>
                        <a:pt x="16" y="31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00" name="Freeform 16"/>
                <p:cNvSpPr>
                  <a:spLocks noChangeAspect="1"/>
                </p:cNvSpPr>
                <p:nvPr/>
              </p:nvSpPr>
              <p:spPr bwMode="auto">
                <a:xfrm>
                  <a:off x="2536" y="1357"/>
                  <a:ext cx="75" cy="13"/>
                </a:xfrm>
                <a:custGeom>
                  <a:avLst/>
                  <a:gdLst>
                    <a:gd name="T0" fmla="*/ 75 w 75"/>
                    <a:gd name="T1" fmla="*/ 13 h 13"/>
                    <a:gd name="T2" fmla="*/ 67 w 75"/>
                    <a:gd name="T3" fmla="*/ 11 h 13"/>
                    <a:gd name="T4" fmla="*/ 43 w 75"/>
                    <a:gd name="T5" fmla="*/ 6 h 13"/>
                    <a:gd name="T6" fmla="*/ 0 w 75"/>
                    <a:gd name="T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13">
                      <a:moveTo>
                        <a:pt x="75" y="13"/>
                      </a:moveTo>
                      <a:lnTo>
                        <a:pt x="67" y="11"/>
                      </a:lnTo>
                      <a:lnTo>
                        <a:pt x="43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01" name="Line 1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590" y="1334"/>
                  <a:ext cx="40" cy="14"/>
                </a:xfrm>
                <a:prstGeom prst="line">
                  <a:avLst/>
                </a:prstGeom>
                <a:noFill/>
                <a:ln w="19050">
                  <a:solidFill>
                    <a:srgbClr val="97579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02" name="Freeform 18"/>
                <p:cNvSpPr>
                  <a:spLocks noChangeAspect="1"/>
                </p:cNvSpPr>
                <p:nvPr/>
              </p:nvSpPr>
              <p:spPr bwMode="auto">
                <a:xfrm>
                  <a:off x="2703" y="1336"/>
                  <a:ext cx="174" cy="53"/>
                </a:xfrm>
                <a:custGeom>
                  <a:avLst/>
                  <a:gdLst>
                    <a:gd name="T0" fmla="*/ 0 w 174"/>
                    <a:gd name="T1" fmla="*/ 0 h 53"/>
                    <a:gd name="T2" fmla="*/ 4 w 174"/>
                    <a:gd name="T3" fmla="*/ 0 h 53"/>
                    <a:gd name="T4" fmla="*/ 17 w 174"/>
                    <a:gd name="T5" fmla="*/ 1 h 53"/>
                    <a:gd name="T6" fmla="*/ 38 w 174"/>
                    <a:gd name="T7" fmla="*/ 4 h 53"/>
                    <a:gd name="T8" fmla="*/ 64 w 174"/>
                    <a:gd name="T9" fmla="*/ 10 h 53"/>
                    <a:gd name="T10" fmla="*/ 97 w 174"/>
                    <a:gd name="T11" fmla="*/ 20 h 53"/>
                    <a:gd name="T12" fmla="*/ 133 w 174"/>
                    <a:gd name="T13" fmla="*/ 34 h 53"/>
                    <a:gd name="T14" fmla="*/ 174 w 174"/>
                    <a:gd name="T15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5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7" y="1"/>
                      </a:lnTo>
                      <a:lnTo>
                        <a:pt x="38" y="4"/>
                      </a:lnTo>
                      <a:lnTo>
                        <a:pt x="64" y="10"/>
                      </a:lnTo>
                      <a:lnTo>
                        <a:pt x="97" y="20"/>
                      </a:lnTo>
                      <a:lnTo>
                        <a:pt x="133" y="34"/>
                      </a:lnTo>
                      <a:lnTo>
                        <a:pt x="174" y="5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03" name="Freeform 19"/>
                <p:cNvSpPr>
                  <a:spLocks noChangeAspect="1"/>
                </p:cNvSpPr>
                <p:nvPr/>
              </p:nvSpPr>
              <p:spPr bwMode="auto">
                <a:xfrm>
                  <a:off x="2643" y="1502"/>
                  <a:ext cx="17" cy="167"/>
                </a:xfrm>
                <a:custGeom>
                  <a:avLst/>
                  <a:gdLst>
                    <a:gd name="T0" fmla="*/ 1 w 17"/>
                    <a:gd name="T1" fmla="*/ 167 h 167"/>
                    <a:gd name="T2" fmla="*/ 1 w 17"/>
                    <a:gd name="T3" fmla="*/ 162 h 167"/>
                    <a:gd name="T4" fmla="*/ 0 w 17"/>
                    <a:gd name="T5" fmla="*/ 148 h 167"/>
                    <a:gd name="T6" fmla="*/ 0 w 17"/>
                    <a:gd name="T7" fmla="*/ 124 h 167"/>
                    <a:gd name="T8" fmla="*/ 2 w 17"/>
                    <a:gd name="T9" fmla="*/ 91 h 167"/>
                    <a:gd name="T10" fmla="*/ 7 w 17"/>
                    <a:gd name="T11" fmla="*/ 50 h 167"/>
                    <a:gd name="T12" fmla="*/ 17 w 17"/>
                    <a:gd name="T13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67">
                      <a:moveTo>
                        <a:pt x="1" y="167"/>
                      </a:moveTo>
                      <a:lnTo>
                        <a:pt x="1" y="162"/>
                      </a:lnTo>
                      <a:lnTo>
                        <a:pt x="0" y="148"/>
                      </a:lnTo>
                      <a:lnTo>
                        <a:pt x="0" y="124"/>
                      </a:lnTo>
                      <a:lnTo>
                        <a:pt x="2" y="91"/>
                      </a:lnTo>
                      <a:lnTo>
                        <a:pt x="7" y="50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04" name="Freeform 20"/>
                <p:cNvSpPr>
                  <a:spLocks noChangeAspect="1"/>
                </p:cNvSpPr>
                <p:nvPr/>
              </p:nvSpPr>
              <p:spPr bwMode="auto">
                <a:xfrm>
                  <a:off x="2756" y="1425"/>
                  <a:ext cx="134" cy="173"/>
                </a:xfrm>
                <a:custGeom>
                  <a:avLst/>
                  <a:gdLst>
                    <a:gd name="T0" fmla="*/ 0 w 134"/>
                    <a:gd name="T1" fmla="*/ 0 h 173"/>
                    <a:gd name="T2" fmla="*/ 10 w 134"/>
                    <a:gd name="T3" fmla="*/ 6 h 173"/>
                    <a:gd name="T4" fmla="*/ 23 w 134"/>
                    <a:gd name="T5" fmla="*/ 15 h 173"/>
                    <a:gd name="T6" fmla="*/ 40 w 134"/>
                    <a:gd name="T7" fmla="*/ 27 h 173"/>
                    <a:gd name="T8" fmla="*/ 57 w 134"/>
                    <a:gd name="T9" fmla="*/ 43 h 173"/>
                    <a:gd name="T10" fmla="*/ 76 w 134"/>
                    <a:gd name="T11" fmla="*/ 63 h 173"/>
                    <a:gd name="T12" fmla="*/ 94 w 134"/>
                    <a:gd name="T13" fmla="*/ 86 h 173"/>
                    <a:gd name="T14" fmla="*/ 110 w 134"/>
                    <a:gd name="T15" fmla="*/ 112 h 173"/>
                    <a:gd name="T16" fmla="*/ 124 w 134"/>
                    <a:gd name="T17" fmla="*/ 141 h 173"/>
                    <a:gd name="T18" fmla="*/ 134 w 134"/>
                    <a:gd name="T19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4" h="173">
                      <a:moveTo>
                        <a:pt x="0" y="0"/>
                      </a:moveTo>
                      <a:lnTo>
                        <a:pt x="10" y="6"/>
                      </a:lnTo>
                      <a:lnTo>
                        <a:pt x="23" y="15"/>
                      </a:lnTo>
                      <a:lnTo>
                        <a:pt x="40" y="27"/>
                      </a:lnTo>
                      <a:lnTo>
                        <a:pt x="57" y="43"/>
                      </a:lnTo>
                      <a:lnTo>
                        <a:pt x="76" y="63"/>
                      </a:lnTo>
                      <a:lnTo>
                        <a:pt x="94" y="86"/>
                      </a:lnTo>
                      <a:lnTo>
                        <a:pt x="110" y="112"/>
                      </a:lnTo>
                      <a:lnTo>
                        <a:pt x="124" y="141"/>
                      </a:lnTo>
                      <a:lnTo>
                        <a:pt x="134" y="17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05" name="Freeform 21"/>
                <p:cNvSpPr>
                  <a:spLocks noChangeAspect="1"/>
                </p:cNvSpPr>
                <p:nvPr/>
              </p:nvSpPr>
              <p:spPr bwMode="auto">
                <a:xfrm>
                  <a:off x="2426" y="1392"/>
                  <a:ext cx="163" cy="58"/>
                </a:xfrm>
                <a:custGeom>
                  <a:avLst/>
                  <a:gdLst>
                    <a:gd name="T0" fmla="*/ 163 w 163"/>
                    <a:gd name="T1" fmla="*/ 0 h 58"/>
                    <a:gd name="T2" fmla="*/ 150 w 163"/>
                    <a:gd name="T3" fmla="*/ 1 h 58"/>
                    <a:gd name="T4" fmla="*/ 131 w 163"/>
                    <a:gd name="T5" fmla="*/ 2 h 58"/>
                    <a:gd name="T6" fmla="*/ 107 w 163"/>
                    <a:gd name="T7" fmla="*/ 6 h 58"/>
                    <a:gd name="T8" fmla="*/ 81 w 163"/>
                    <a:gd name="T9" fmla="*/ 12 h 58"/>
                    <a:gd name="T10" fmla="*/ 53 w 163"/>
                    <a:gd name="T11" fmla="*/ 22 h 58"/>
                    <a:gd name="T12" fmla="*/ 26 w 163"/>
                    <a:gd name="T13" fmla="*/ 38 h 58"/>
                    <a:gd name="T14" fmla="*/ 0 w 163"/>
                    <a:gd name="T1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3" h="58">
                      <a:moveTo>
                        <a:pt x="163" y="0"/>
                      </a:moveTo>
                      <a:lnTo>
                        <a:pt x="150" y="1"/>
                      </a:lnTo>
                      <a:lnTo>
                        <a:pt x="131" y="2"/>
                      </a:lnTo>
                      <a:lnTo>
                        <a:pt x="107" y="6"/>
                      </a:lnTo>
                      <a:lnTo>
                        <a:pt x="81" y="12"/>
                      </a:lnTo>
                      <a:lnTo>
                        <a:pt x="53" y="22"/>
                      </a:lnTo>
                      <a:lnTo>
                        <a:pt x="26" y="38"/>
                      </a:lnTo>
                      <a:lnTo>
                        <a:pt x="0" y="5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06" name="Freeform 22"/>
                <p:cNvSpPr>
                  <a:spLocks noChangeAspect="1"/>
                </p:cNvSpPr>
                <p:nvPr/>
              </p:nvSpPr>
              <p:spPr bwMode="auto">
                <a:xfrm>
                  <a:off x="2482" y="1509"/>
                  <a:ext cx="109" cy="156"/>
                </a:xfrm>
                <a:custGeom>
                  <a:avLst/>
                  <a:gdLst>
                    <a:gd name="T0" fmla="*/ 109 w 109"/>
                    <a:gd name="T1" fmla="*/ 0 h 156"/>
                    <a:gd name="T2" fmla="*/ 98 w 109"/>
                    <a:gd name="T3" fmla="*/ 11 h 156"/>
                    <a:gd name="T4" fmla="*/ 84 w 109"/>
                    <a:gd name="T5" fmla="*/ 24 h 156"/>
                    <a:gd name="T6" fmla="*/ 68 w 109"/>
                    <a:gd name="T7" fmla="*/ 40 h 156"/>
                    <a:gd name="T8" fmla="*/ 51 w 109"/>
                    <a:gd name="T9" fmla="*/ 58 h 156"/>
                    <a:gd name="T10" fmla="*/ 34 w 109"/>
                    <a:gd name="T11" fmla="*/ 78 h 156"/>
                    <a:gd name="T12" fmla="*/ 19 w 109"/>
                    <a:gd name="T13" fmla="*/ 102 h 156"/>
                    <a:gd name="T14" fmla="*/ 7 w 109"/>
                    <a:gd name="T15" fmla="*/ 128 h 156"/>
                    <a:gd name="T16" fmla="*/ 0 w 109"/>
                    <a:gd name="T17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9" h="156">
                      <a:moveTo>
                        <a:pt x="109" y="0"/>
                      </a:moveTo>
                      <a:lnTo>
                        <a:pt x="98" y="11"/>
                      </a:lnTo>
                      <a:lnTo>
                        <a:pt x="84" y="24"/>
                      </a:lnTo>
                      <a:lnTo>
                        <a:pt x="68" y="40"/>
                      </a:lnTo>
                      <a:lnTo>
                        <a:pt x="51" y="58"/>
                      </a:lnTo>
                      <a:lnTo>
                        <a:pt x="34" y="78"/>
                      </a:lnTo>
                      <a:lnTo>
                        <a:pt x="19" y="102"/>
                      </a:lnTo>
                      <a:lnTo>
                        <a:pt x="7" y="128"/>
                      </a:lnTo>
                      <a:lnTo>
                        <a:pt x="0" y="15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2407" name="Group 23"/>
              <p:cNvGrpSpPr>
                <a:grpSpLocks noChangeAspect="1"/>
              </p:cNvGrpSpPr>
              <p:nvPr/>
            </p:nvGrpSpPr>
            <p:grpSpPr bwMode="auto">
              <a:xfrm>
                <a:off x="2355" y="1680"/>
                <a:ext cx="632" cy="445"/>
                <a:chOff x="2355" y="1680"/>
                <a:chExt cx="632" cy="445"/>
              </a:xfrm>
            </p:grpSpPr>
            <p:sp>
              <p:nvSpPr>
                <p:cNvPr id="272408" name="Freeform 24"/>
                <p:cNvSpPr>
                  <a:spLocks noChangeAspect="1"/>
                </p:cNvSpPr>
                <p:nvPr/>
              </p:nvSpPr>
              <p:spPr bwMode="auto">
                <a:xfrm>
                  <a:off x="2355" y="1680"/>
                  <a:ext cx="225" cy="360"/>
                </a:xfrm>
                <a:custGeom>
                  <a:avLst/>
                  <a:gdLst>
                    <a:gd name="T0" fmla="*/ 225 w 225"/>
                    <a:gd name="T1" fmla="*/ 360 h 360"/>
                    <a:gd name="T2" fmla="*/ 223 w 225"/>
                    <a:gd name="T3" fmla="*/ 360 h 360"/>
                    <a:gd name="T4" fmla="*/ 219 w 225"/>
                    <a:gd name="T5" fmla="*/ 358 h 360"/>
                    <a:gd name="T6" fmla="*/ 213 w 225"/>
                    <a:gd name="T7" fmla="*/ 355 h 360"/>
                    <a:gd name="T8" fmla="*/ 204 w 225"/>
                    <a:gd name="T9" fmla="*/ 351 h 360"/>
                    <a:gd name="T10" fmla="*/ 194 w 225"/>
                    <a:gd name="T11" fmla="*/ 345 h 360"/>
                    <a:gd name="T12" fmla="*/ 182 w 225"/>
                    <a:gd name="T13" fmla="*/ 339 h 360"/>
                    <a:gd name="T14" fmla="*/ 169 w 225"/>
                    <a:gd name="T15" fmla="*/ 331 h 360"/>
                    <a:gd name="T16" fmla="*/ 154 w 225"/>
                    <a:gd name="T17" fmla="*/ 322 h 360"/>
                    <a:gd name="T18" fmla="*/ 139 w 225"/>
                    <a:gd name="T19" fmla="*/ 311 h 360"/>
                    <a:gd name="T20" fmla="*/ 124 w 225"/>
                    <a:gd name="T21" fmla="*/ 299 h 360"/>
                    <a:gd name="T22" fmla="*/ 108 w 225"/>
                    <a:gd name="T23" fmla="*/ 285 h 360"/>
                    <a:gd name="T24" fmla="*/ 92 w 225"/>
                    <a:gd name="T25" fmla="*/ 271 h 360"/>
                    <a:gd name="T26" fmla="*/ 77 w 225"/>
                    <a:gd name="T27" fmla="*/ 254 h 360"/>
                    <a:gd name="T28" fmla="*/ 62 w 225"/>
                    <a:gd name="T29" fmla="*/ 237 h 360"/>
                    <a:gd name="T30" fmla="*/ 49 w 225"/>
                    <a:gd name="T31" fmla="*/ 217 h 360"/>
                    <a:gd name="T32" fmla="*/ 36 w 225"/>
                    <a:gd name="T33" fmla="*/ 196 h 360"/>
                    <a:gd name="T34" fmla="*/ 25 w 225"/>
                    <a:gd name="T35" fmla="*/ 173 h 360"/>
                    <a:gd name="T36" fmla="*/ 15 w 225"/>
                    <a:gd name="T37" fmla="*/ 148 h 360"/>
                    <a:gd name="T38" fmla="*/ 8 w 225"/>
                    <a:gd name="T39" fmla="*/ 122 h 360"/>
                    <a:gd name="T40" fmla="*/ 2 w 225"/>
                    <a:gd name="T41" fmla="*/ 94 h 360"/>
                    <a:gd name="T42" fmla="*/ 0 w 225"/>
                    <a:gd name="T43" fmla="*/ 65 h 360"/>
                    <a:gd name="T44" fmla="*/ 0 w 225"/>
                    <a:gd name="T45" fmla="*/ 33 h 360"/>
                    <a:gd name="T46" fmla="*/ 3 w 225"/>
                    <a:gd name="T47" fmla="*/ 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5" h="360">
                      <a:moveTo>
                        <a:pt x="225" y="360"/>
                      </a:moveTo>
                      <a:lnTo>
                        <a:pt x="223" y="360"/>
                      </a:lnTo>
                      <a:lnTo>
                        <a:pt x="219" y="358"/>
                      </a:lnTo>
                      <a:lnTo>
                        <a:pt x="213" y="355"/>
                      </a:lnTo>
                      <a:lnTo>
                        <a:pt x="204" y="351"/>
                      </a:lnTo>
                      <a:lnTo>
                        <a:pt x="194" y="345"/>
                      </a:lnTo>
                      <a:lnTo>
                        <a:pt x="182" y="339"/>
                      </a:lnTo>
                      <a:lnTo>
                        <a:pt x="169" y="331"/>
                      </a:lnTo>
                      <a:lnTo>
                        <a:pt x="154" y="322"/>
                      </a:lnTo>
                      <a:lnTo>
                        <a:pt x="139" y="311"/>
                      </a:lnTo>
                      <a:lnTo>
                        <a:pt x="124" y="299"/>
                      </a:lnTo>
                      <a:lnTo>
                        <a:pt x="108" y="285"/>
                      </a:lnTo>
                      <a:lnTo>
                        <a:pt x="92" y="271"/>
                      </a:lnTo>
                      <a:lnTo>
                        <a:pt x="77" y="254"/>
                      </a:lnTo>
                      <a:lnTo>
                        <a:pt x="62" y="237"/>
                      </a:lnTo>
                      <a:lnTo>
                        <a:pt x="49" y="217"/>
                      </a:lnTo>
                      <a:lnTo>
                        <a:pt x="36" y="196"/>
                      </a:lnTo>
                      <a:lnTo>
                        <a:pt x="25" y="173"/>
                      </a:lnTo>
                      <a:lnTo>
                        <a:pt x="15" y="148"/>
                      </a:lnTo>
                      <a:lnTo>
                        <a:pt x="8" y="122"/>
                      </a:lnTo>
                      <a:lnTo>
                        <a:pt x="2" y="94"/>
                      </a:lnTo>
                      <a:lnTo>
                        <a:pt x="0" y="65"/>
                      </a:lnTo>
                      <a:lnTo>
                        <a:pt x="0" y="33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09" name="Freeform 25"/>
                <p:cNvSpPr>
                  <a:spLocks noChangeAspect="1"/>
                </p:cNvSpPr>
                <p:nvPr/>
              </p:nvSpPr>
              <p:spPr bwMode="auto">
                <a:xfrm>
                  <a:off x="2375" y="1946"/>
                  <a:ext cx="214" cy="115"/>
                </a:xfrm>
                <a:custGeom>
                  <a:avLst/>
                  <a:gdLst>
                    <a:gd name="T0" fmla="*/ 214 w 214"/>
                    <a:gd name="T1" fmla="*/ 115 h 115"/>
                    <a:gd name="T2" fmla="*/ 212 w 214"/>
                    <a:gd name="T3" fmla="*/ 115 h 115"/>
                    <a:gd name="T4" fmla="*/ 206 w 214"/>
                    <a:gd name="T5" fmla="*/ 115 h 115"/>
                    <a:gd name="T6" fmla="*/ 195 w 214"/>
                    <a:gd name="T7" fmla="*/ 115 h 115"/>
                    <a:gd name="T8" fmla="*/ 182 w 214"/>
                    <a:gd name="T9" fmla="*/ 113 h 115"/>
                    <a:gd name="T10" fmla="*/ 164 w 214"/>
                    <a:gd name="T11" fmla="*/ 110 h 115"/>
                    <a:gd name="T12" fmla="*/ 143 w 214"/>
                    <a:gd name="T13" fmla="*/ 103 h 115"/>
                    <a:gd name="T14" fmla="*/ 119 w 214"/>
                    <a:gd name="T15" fmla="*/ 93 h 115"/>
                    <a:gd name="T16" fmla="*/ 93 w 214"/>
                    <a:gd name="T17" fmla="*/ 78 h 115"/>
                    <a:gd name="T18" fmla="*/ 64 w 214"/>
                    <a:gd name="T19" fmla="*/ 58 h 115"/>
                    <a:gd name="T20" fmla="*/ 33 w 214"/>
                    <a:gd name="T21" fmla="*/ 32 h 115"/>
                    <a:gd name="T22" fmla="*/ 0 w 214"/>
                    <a:gd name="T23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4" h="115">
                      <a:moveTo>
                        <a:pt x="214" y="115"/>
                      </a:moveTo>
                      <a:lnTo>
                        <a:pt x="212" y="115"/>
                      </a:lnTo>
                      <a:lnTo>
                        <a:pt x="206" y="115"/>
                      </a:lnTo>
                      <a:lnTo>
                        <a:pt x="195" y="115"/>
                      </a:lnTo>
                      <a:lnTo>
                        <a:pt x="182" y="113"/>
                      </a:lnTo>
                      <a:lnTo>
                        <a:pt x="164" y="110"/>
                      </a:lnTo>
                      <a:lnTo>
                        <a:pt x="143" y="103"/>
                      </a:lnTo>
                      <a:lnTo>
                        <a:pt x="119" y="93"/>
                      </a:lnTo>
                      <a:lnTo>
                        <a:pt x="93" y="78"/>
                      </a:lnTo>
                      <a:lnTo>
                        <a:pt x="64" y="58"/>
                      </a:lnTo>
                      <a:lnTo>
                        <a:pt x="33" y="3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0" name="Freeform 26"/>
                <p:cNvSpPr>
                  <a:spLocks noChangeAspect="1"/>
                </p:cNvSpPr>
                <p:nvPr/>
              </p:nvSpPr>
              <p:spPr bwMode="auto">
                <a:xfrm>
                  <a:off x="2543" y="1771"/>
                  <a:ext cx="66" cy="215"/>
                </a:xfrm>
                <a:custGeom>
                  <a:avLst/>
                  <a:gdLst>
                    <a:gd name="T0" fmla="*/ 66 w 66"/>
                    <a:gd name="T1" fmla="*/ 215 h 215"/>
                    <a:gd name="T2" fmla="*/ 65 w 66"/>
                    <a:gd name="T3" fmla="*/ 214 h 215"/>
                    <a:gd name="T4" fmla="*/ 59 w 66"/>
                    <a:gd name="T5" fmla="*/ 210 h 215"/>
                    <a:gd name="T6" fmla="*/ 52 w 66"/>
                    <a:gd name="T7" fmla="*/ 203 h 215"/>
                    <a:gd name="T8" fmla="*/ 43 w 66"/>
                    <a:gd name="T9" fmla="*/ 192 h 215"/>
                    <a:gd name="T10" fmla="*/ 34 w 66"/>
                    <a:gd name="T11" fmla="*/ 176 h 215"/>
                    <a:gd name="T12" fmla="*/ 24 w 66"/>
                    <a:gd name="T13" fmla="*/ 154 h 215"/>
                    <a:gd name="T14" fmla="*/ 15 w 66"/>
                    <a:gd name="T15" fmla="*/ 127 h 215"/>
                    <a:gd name="T16" fmla="*/ 7 w 66"/>
                    <a:gd name="T17" fmla="*/ 93 h 215"/>
                    <a:gd name="T18" fmla="*/ 2 w 66"/>
                    <a:gd name="T19" fmla="*/ 51 h 215"/>
                    <a:gd name="T20" fmla="*/ 0 w 66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" h="215">
                      <a:moveTo>
                        <a:pt x="66" y="215"/>
                      </a:moveTo>
                      <a:lnTo>
                        <a:pt x="65" y="214"/>
                      </a:lnTo>
                      <a:lnTo>
                        <a:pt x="59" y="210"/>
                      </a:lnTo>
                      <a:lnTo>
                        <a:pt x="52" y="203"/>
                      </a:lnTo>
                      <a:lnTo>
                        <a:pt x="43" y="192"/>
                      </a:lnTo>
                      <a:lnTo>
                        <a:pt x="34" y="176"/>
                      </a:lnTo>
                      <a:lnTo>
                        <a:pt x="24" y="154"/>
                      </a:lnTo>
                      <a:lnTo>
                        <a:pt x="15" y="127"/>
                      </a:lnTo>
                      <a:lnTo>
                        <a:pt x="7" y="93"/>
                      </a:lnTo>
                      <a:lnTo>
                        <a:pt x="2" y="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1" name="Freeform 27"/>
                <p:cNvSpPr>
                  <a:spLocks noChangeAspect="1"/>
                </p:cNvSpPr>
                <p:nvPr/>
              </p:nvSpPr>
              <p:spPr bwMode="auto">
                <a:xfrm>
                  <a:off x="2733" y="1771"/>
                  <a:ext cx="85" cy="291"/>
                </a:xfrm>
                <a:custGeom>
                  <a:avLst/>
                  <a:gdLst>
                    <a:gd name="T0" fmla="*/ 0 w 85"/>
                    <a:gd name="T1" fmla="*/ 291 h 291"/>
                    <a:gd name="T2" fmla="*/ 2 w 85"/>
                    <a:gd name="T3" fmla="*/ 290 h 291"/>
                    <a:gd name="T4" fmla="*/ 5 w 85"/>
                    <a:gd name="T5" fmla="*/ 286 h 291"/>
                    <a:gd name="T6" fmla="*/ 11 w 85"/>
                    <a:gd name="T7" fmla="*/ 279 h 291"/>
                    <a:gd name="T8" fmla="*/ 18 w 85"/>
                    <a:gd name="T9" fmla="*/ 269 h 291"/>
                    <a:gd name="T10" fmla="*/ 26 w 85"/>
                    <a:gd name="T11" fmla="*/ 256 h 291"/>
                    <a:gd name="T12" fmla="*/ 35 w 85"/>
                    <a:gd name="T13" fmla="*/ 239 h 291"/>
                    <a:gd name="T14" fmla="*/ 44 w 85"/>
                    <a:gd name="T15" fmla="*/ 218 h 291"/>
                    <a:gd name="T16" fmla="*/ 53 w 85"/>
                    <a:gd name="T17" fmla="*/ 193 h 291"/>
                    <a:gd name="T18" fmla="*/ 62 w 85"/>
                    <a:gd name="T19" fmla="*/ 165 h 291"/>
                    <a:gd name="T20" fmla="*/ 70 w 85"/>
                    <a:gd name="T21" fmla="*/ 131 h 291"/>
                    <a:gd name="T22" fmla="*/ 77 w 85"/>
                    <a:gd name="T23" fmla="*/ 93 h 291"/>
                    <a:gd name="T24" fmla="*/ 82 w 85"/>
                    <a:gd name="T25" fmla="*/ 49 h 291"/>
                    <a:gd name="T26" fmla="*/ 85 w 85"/>
                    <a:gd name="T27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5" h="291">
                      <a:moveTo>
                        <a:pt x="0" y="291"/>
                      </a:moveTo>
                      <a:lnTo>
                        <a:pt x="2" y="290"/>
                      </a:lnTo>
                      <a:lnTo>
                        <a:pt x="5" y="286"/>
                      </a:lnTo>
                      <a:lnTo>
                        <a:pt x="11" y="279"/>
                      </a:lnTo>
                      <a:lnTo>
                        <a:pt x="18" y="269"/>
                      </a:lnTo>
                      <a:lnTo>
                        <a:pt x="26" y="256"/>
                      </a:lnTo>
                      <a:lnTo>
                        <a:pt x="35" y="239"/>
                      </a:lnTo>
                      <a:lnTo>
                        <a:pt x="44" y="218"/>
                      </a:lnTo>
                      <a:lnTo>
                        <a:pt x="53" y="193"/>
                      </a:lnTo>
                      <a:lnTo>
                        <a:pt x="62" y="165"/>
                      </a:lnTo>
                      <a:lnTo>
                        <a:pt x="70" y="131"/>
                      </a:lnTo>
                      <a:lnTo>
                        <a:pt x="77" y="93"/>
                      </a:lnTo>
                      <a:lnTo>
                        <a:pt x="82" y="4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2" name="Freeform 28"/>
                <p:cNvSpPr>
                  <a:spLocks noChangeAspect="1"/>
                </p:cNvSpPr>
                <p:nvPr/>
              </p:nvSpPr>
              <p:spPr bwMode="auto">
                <a:xfrm>
                  <a:off x="2775" y="1682"/>
                  <a:ext cx="177" cy="365"/>
                </a:xfrm>
                <a:custGeom>
                  <a:avLst/>
                  <a:gdLst>
                    <a:gd name="T0" fmla="*/ 0 w 177"/>
                    <a:gd name="T1" fmla="*/ 365 h 365"/>
                    <a:gd name="T2" fmla="*/ 1 w 177"/>
                    <a:gd name="T3" fmla="*/ 364 h 365"/>
                    <a:gd name="T4" fmla="*/ 6 w 177"/>
                    <a:gd name="T5" fmla="*/ 360 h 365"/>
                    <a:gd name="T6" fmla="*/ 12 w 177"/>
                    <a:gd name="T7" fmla="*/ 354 h 365"/>
                    <a:gd name="T8" fmla="*/ 21 w 177"/>
                    <a:gd name="T9" fmla="*/ 346 h 365"/>
                    <a:gd name="T10" fmla="*/ 32 w 177"/>
                    <a:gd name="T11" fmla="*/ 336 h 365"/>
                    <a:gd name="T12" fmla="*/ 43 w 177"/>
                    <a:gd name="T13" fmla="*/ 323 h 365"/>
                    <a:gd name="T14" fmla="*/ 57 w 177"/>
                    <a:gd name="T15" fmla="*/ 308 h 365"/>
                    <a:gd name="T16" fmla="*/ 70 w 177"/>
                    <a:gd name="T17" fmla="*/ 291 h 365"/>
                    <a:gd name="T18" fmla="*/ 85 w 177"/>
                    <a:gd name="T19" fmla="*/ 273 h 365"/>
                    <a:gd name="T20" fmla="*/ 99 w 177"/>
                    <a:gd name="T21" fmla="*/ 252 h 365"/>
                    <a:gd name="T22" fmla="*/ 113 w 177"/>
                    <a:gd name="T23" fmla="*/ 231 h 365"/>
                    <a:gd name="T24" fmla="*/ 127 w 177"/>
                    <a:gd name="T25" fmla="*/ 207 h 365"/>
                    <a:gd name="T26" fmla="*/ 139 w 177"/>
                    <a:gd name="T27" fmla="*/ 182 h 365"/>
                    <a:gd name="T28" fmla="*/ 151 w 177"/>
                    <a:gd name="T29" fmla="*/ 154 h 365"/>
                    <a:gd name="T30" fmla="*/ 161 w 177"/>
                    <a:gd name="T31" fmla="*/ 126 h 365"/>
                    <a:gd name="T32" fmla="*/ 169 w 177"/>
                    <a:gd name="T33" fmla="*/ 97 h 365"/>
                    <a:gd name="T34" fmla="*/ 175 w 177"/>
                    <a:gd name="T35" fmla="*/ 66 h 365"/>
                    <a:gd name="T36" fmla="*/ 177 w 177"/>
                    <a:gd name="T37" fmla="*/ 33 h 365"/>
                    <a:gd name="T38" fmla="*/ 177 w 177"/>
                    <a:gd name="T39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7" h="365">
                      <a:moveTo>
                        <a:pt x="0" y="365"/>
                      </a:moveTo>
                      <a:lnTo>
                        <a:pt x="1" y="364"/>
                      </a:lnTo>
                      <a:lnTo>
                        <a:pt x="6" y="360"/>
                      </a:lnTo>
                      <a:lnTo>
                        <a:pt x="12" y="354"/>
                      </a:lnTo>
                      <a:lnTo>
                        <a:pt x="21" y="346"/>
                      </a:lnTo>
                      <a:lnTo>
                        <a:pt x="32" y="336"/>
                      </a:lnTo>
                      <a:lnTo>
                        <a:pt x="43" y="323"/>
                      </a:lnTo>
                      <a:lnTo>
                        <a:pt x="57" y="308"/>
                      </a:lnTo>
                      <a:lnTo>
                        <a:pt x="70" y="291"/>
                      </a:lnTo>
                      <a:lnTo>
                        <a:pt x="85" y="273"/>
                      </a:lnTo>
                      <a:lnTo>
                        <a:pt x="99" y="252"/>
                      </a:lnTo>
                      <a:lnTo>
                        <a:pt x="113" y="231"/>
                      </a:lnTo>
                      <a:lnTo>
                        <a:pt x="127" y="207"/>
                      </a:lnTo>
                      <a:lnTo>
                        <a:pt x="139" y="182"/>
                      </a:lnTo>
                      <a:lnTo>
                        <a:pt x="151" y="154"/>
                      </a:lnTo>
                      <a:lnTo>
                        <a:pt x="161" y="126"/>
                      </a:lnTo>
                      <a:lnTo>
                        <a:pt x="169" y="97"/>
                      </a:lnTo>
                      <a:lnTo>
                        <a:pt x="175" y="66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3" name="Freeform 29"/>
                <p:cNvSpPr>
                  <a:spLocks noChangeAspect="1"/>
                </p:cNvSpPr>
                <p:nvPr/>
              </p:nvSpPr>
              <p:spPr bwMode="auto">
                <a:xfrm>
                  <a:off x="2774" y="1921"/>
                  <a:ext cx="213" cy="152"/>
                </a:xfrm>
                <a:custGeom>
                  <a:avLst/>
                  <a:gdLst>
                    <a:gd name="T0" fmla="*/ 213 w 213"/>
                    <a:gd name="T1" fmla="*/ 0 h 152"/>
                    <a:gd name="T2" fmla="*/ 212 w 213"/>
                    <a:gd name="T3" fmla="*/ 3 h 152"/>
                    <a:gd name="T4" fmla="*/ 206 w 213"/>
                    <a:gd name="T5" fmla="*/ 10 h 152"/>
                    <a:gd name="T6" fmla="*/ 198 w 213"/>
                    <a:gd name="T7" fmla="*/ 22 h 152"/>
                    <a:gd name="T8" fmla="*/ 186 w 213"/>
                    <a:gd name="T9" fmla="*/ 37 h 152"/>
                    <a:gd name="T10" fmla="*/ 170 w 213"/>
                    <a:gd name="T11" fmla="*/ 55 h 152"/>
                    <a:gd name="T12" fmla="*/ 151 w 213"/>
                    <a:gd name="T13" fmla="*/ 73 h 152"/>
                    <a:gd name="T14" fmla="*/ 128 w 213"/>
                    <a:gd name="T15" fmla="*/ 92 h 152"/>
                    <a:gd name="T16" fmla="*/ 101 w 213"/>
                    <a:gd name="T17" fmla="*/ 110 h 152"/>
                    <a:gd name="T18" fmla="*/ 71 w 213"/>
                    <a:gd name="T19" fmla="*/ 127 h 152"/>
                    <a:gd name="T20" fmla="*/ 38 w 213"/>
                    <a:gd name="T21" fmla="*/ 141 h 152"/>
                    <a:gd name="T22" fmla="*/ 0 w 213"/>
                    <a:gd name="T23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3" h="152">
                      <a:moveTo>
                        <a:pt x="213" y="0"/>
                      </a:moveTo>
                      <a:lnTo>
                        <a:pt x="212" y="3"/>
                      </a:lnTo>
                      <a:lnTo>
                        <a:pt x="206" y="10"/>
                      </a:lnTo>
                      <a:lnTo>
                        <a:pt x="198" y="22"/>
                      </a:lnTo>
                      <a:lnTo>
                        <a:pt x="186" y="37"/>
                      </a:lnTo>
                      <a:lnTo>
                        <a:pt x="170" y="55"/>
                      </a:lnTo>
                      <a:lnTo>
                        <a:pt x="151" y="73"/>
                      </a:lnTo>
                      <a:lnTo>
                        <a:pt x="128" y="92"/>
                      </a:lnTo>
                      <a:lnTo>
                        <a:pt x="101" y="110"/>
                      </a:lnTo>
                      <a:lnTo>
                        <a:pt x="71" y="127"/>
                      </a:lnTo>
                      <a:lnTo>
                        <a:pt x="38" y="141"/>
                      </a:lnTo>
                      <a:lnTo>
                        <a:pt x="0" y="15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4" name="Freeform 30"/>
                <p:cNvSpPr>
                  <a:spLocks noChangeAspect="1"/>
                </p:cNvSpPr>
                <p:nvPr/>
              </p:nvSpPr>
              <p:spPr bwMode="auto">
                <a:xfrm>
                  <a:off x="2495" y="2076"/>
                  <a:ext cx="91" cy="13"/>
                </a:xfrm>
                <a:custGeom>
                  <a:avLst/>
                  <a:gdLst>
                    <a:gd name="T0" fmla="*/ 91 w 91"/>
                    <a:gd name="T1" fmla="*/ 7 h 13"/>
                    <a:gd name="T2" fmla="*/ 82 w 91"/>
                    <a:gd name="T3" fmla="*/ 11 h 13"/>
                    <a:gd name="T4" fmla="*/ 51 w 91"/>
                    <a:gd name="T5" fmla="*/ 13 h 13"/>
                    <a:gd name="T6" fmla="*/ 0 w 91"/>
                    <a:gd name="T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" h="13">
                      <a:moveTo>
                        <a:pt x="91" y="7"/>
                      </a:moveTo>
                      <a:lnTo>
                        <a:pt x="82" y="11"/>
                      </a:lnTo>
                      <a:lnTo>
                        <a:pt x="51" y="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5" name="Freeform 31"/>
                <p:cNvSpPr>
                  <a:spLocks noChangeAspect="1"/>
                </p:cNvSpPr>
                <p:nvPr/>
              </p:nvSpPr>
              <p:spPr bwMode="auto">
                <a:xfrm>
                  <a:off x="2583" y="2099"/>
                  <a:ext cx="34" cy="14"/>
                </a:xfrm>
                <a:custGeom>
                  <a:avLst/>
                  <a:gdLst>
                    <a:gd name="T0" fmla="*/ 34 w 34"/>
                    <a:gd name="T1" fmla="*/ 0 h 14"/>
                    <a:gd name="T2" fmla="*/ 29 w 34"/>
                    <a:gd name="T3" fmla="*/ 3 h 14"/>
                    <a:gd name="T4" fmla="*/ 18 w 34"/>
                    <a:gd name="T5" fmla="*/ 9 h 14"/>
                    <a:gd name="T6" fmla="*/ 0 w 34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4">
                      <a:moveTo>
                        <a:pt x="34" y="0"/>
                      </a:moveTo>
                      <a:lnTo>
                        <a:pt x="29" y="3"/>
                      </a:lnTo>
                      <a:lnTo>
                        <a:pt x="18" y="9"/>
                      </a:lnTo>
                      <a:lnTo>
                        <a:pt x="0" y="1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6" name="Freeform 32"/>
                <p:cNvSpPr>
                  <a:spLocks noChangeAspect="1"/>
                </p:cNvSpPr>
                <p:nvPr/>
              </p:nvSpPr>
              <p:spPr bwMode="auto">
                <a:xfrm>
                  <a:off x="2649" y="2088"/>
                  <a:ext cx="10" cy="37"/>
                </a:xfrm>
                <a:custGeom>
                  <a:avLst/>
                  <a:gdLst>
                    <a:gd name="T0" fmla="*/ 10 w 10"/>
                    <a:gd name="T1" fmla="*/ 0 h 37"/>
                    <a:gd name="T2" fmla="*/ 10 w 10"/>
                    <a:gd name="T3" fmla="*/ 7 h 37"/>
                    <a:gd name="T4" fmla="*/ 7 w 10"/>
                    <a:gd name="T5" fmla="*/ 21 h 37"/>
                    <a:gd name="T6" fmla="*/ 0 w 10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37">
                      <a:moveTo>
                        <a:pt x="10" y="0"/>
                      </a:moveTo>
                      <a:lnTo>
                        <a:pt x="10" y="7"/>
                      </a:lnTo>
                      <a:lnTo>
                        <a:pt x="7" y="21"/>
                      </a:lnTo>
                      <a:lnTo>
                        <a:pt x="0" y="3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7" name="Freeform 33"/>
                <p:cNvSpPr>
                  <a:spLocks noChangeAspect="1"/>
                </p:cNvSpPr>
                <p:nvPr/>
              </p:nvSpPr>
              <p:spPr bwMode="auto">
                <a:xfrm>
                  <a:off x="2685" y="2096"/>
                  <a:ext cx="87" cy="13"/>
                </a:xfrm>
                <a:custGeom>
                  <a:avLst/>
                  <a:gdLst>
                    <a:gd name="T0" fmla="*/ 0 w 87"/>
                    <a:gd name="T1" fmla="*/ 0 h 13"/>
                    <a:gd name="T2" fmla="*/ 10 w 87"/>
                    <a:gd name="T3" fmla="*/ 5 h 13"/>
                    <a:gd name="T4" fmla="*/ 40 w 87"/>
                    <a:gd name="T5" fmla="*/ 13 h 13"/>
                    <a:gd name="T6" fmla="*/ 87 w 87"/>
                    <a:gd name="T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13">
                      <a:moveTo>
                        <a:pt x="0" y="0"/>
                      </a:moveTo>
                      <a:lnTo>
                        <a:pt x="10" y="5"/>
                      </a:lnTo>
                      <a:lnTo>
                        <a:pt x="40" y="13"/>
                      </a:lnTo>
                      <a:lnTo>
                        <a:pt x="87" y="1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8" name="Freeform 34"/>
                <p:cNvSpPr>
                  <a:spLocks noChangeAspect="1"/>
                </p:cNvSpPr>
                <p:nvPr/>
              </p:nvSpPr>
              <p:spPr bwMode="auto">
                <a:xfrm>
                  <a:off x="2678" y="1682"/>
                  <a:ext cx="25" cy="333"/>
                </a:xfrm>
                <a:custGeom>
                  <a:avLst/>
                  <a:gdLst>
                    <a:gd name="T0" fmla="*/ 25 w 25"/>
                    <a:gd name="T1" fmla="*/ 0 h 333"/>
                    <a:gd name="T2" fmla="*/ 21 w 25"/>
                    <a:gd name="T3" fmla="*/ 35 h 333"/>
                    <a:gd name="T4" fmla="*/ 18 w 25"/>
                    <a:gd name="T5" fmla="*/ 66 h 333"/>
                    <a:gd name="T6" fmla="*/ 16 w 25"/>
                    <a:gd name="T7" fmla="*/ 92 h 333"/>
                    <a:gd name="T8" fmla="*/ 16 w 25"/>
                    <a:gd name="T9" fmla="*/ 116 h 333"/>
                    <a:gd name="T10" fmla="*/ 15 w 25"/>
                    <a:gd name="T11" fmla="*/ 137 h 333"/>
                    <a:gd name="T12" fmla="*/ 16 w 25"/>
                    <a:gd name="T13" fmla="*/ 156 h 333"/>
                    <a:gd name="T14" fmla="*/ 16 w 25"/>
                    <a:gd name="T15" fmla="*/ 174 h 333"/>
                    <a:gd name="T16" fmla="*/ 16 w 25"/>
                    <a:gd name="T17" fmla="*/ 190 h 333"/>
                    <a:gd name="T18" fmla="*/ 16 w 25"/>
                    <a:gd name="T19" fmla="*/ 206 h 333"/>
                    <a:gd name="T20" fmla="*/ 16 w 25"/>
                    <a:gd name="T21" fmla="*/ 223 h 333"/>
                    <a:gd name="T22" fmla="*/ 15 w 25"/>
                    <a:gd name="T23" fmla="*/ 241 h 333"/>
                    <a:gd name="T24" fmla="*/ 13 w 25"/>
                    <a:gd name="T25" fmla="*/ 260 h 333"/>
                    <a:gd name="T26" fmla="*/ 10 w 25"/>
                    <a:gd name="T27" fmla="*/ 281 h 333"/>
                    <a:gd name="T28" fmla="*/ 5 w 25"/>
                    <a:gd name="T29" fmla="*/ 305 h 333"/>
                    <a:gd name="T30" fmla="*/ 0 w 25"/>
                    <a:gd name="T31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" h="333">
                      <a:moveTo>
                        <a:pt x="25" y="0"/>
                      </a:moveTo>
                      <a:lnTo>
                        <a:pt x="21" y="35"/>
                      </a:lnTo>
                      <a:lnTo>
                        <a:pt x="18" y="66"/>
                      </a:lnTo>
                      <a:lnTo>
                        <a:pt x="16" y="92"/>
                      </a:lnTo>
                      <a:lnTo>
                        <a:pt x="16" y="116"/>
                      </a:lnTo>
                      <a:lnTo>
                        <a:pt x="15" y="137"/>
                      </a:lnTo>
                      <a:lnTo>
                        <a:pt x="16" y="156"/>
                      </a:lnTo>
                      <a:lnTo>
                        <a:pt x="16" y="174"/>
                      </a:lnTo>
                      <a:lnTo>
                        <a:pt x="16" y="190"/>
                      </a:lnTo>
                      <a:lnTo>
                        <a:pt x="16" y="206"/>
                      </a:lnTo>
                      <a:lnTo>
                        <a:pt x="16" y="223"/>
                      </a:lnTo>
                      <a:lnTo>
                        <a:pt x="15" y="241"/>
                      </a:lnTo>
                      <a:lnTo>
                        <a:pt x="13" y="260"/>
                      </a:lnTo>
                      <a:lnTo>
                        <a:pt x="10" y="281"/>
                      </a:lnTo>
                      <a:lnTo>
                        <a:pt x="5" y="305"/>
                      </a:lnTo>
                      <a:lnTo>
                        <a:pt x="0" y="33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19" name="Freeform 35"/>
                <p:cNvSpPr>
                  <a:spLocks noChangeAspect="1"/>
                </p:cNvSpPr>
                <p:nvPr/>
              </p:nvSpPr>
              <p:spPr bwMode="auto">
                <a:xfrm>
                  <a:off x="2458" y="1818"/>
                  <a:ext cx="142" cy="207"/>
                </a:xfrm>
                <a:custGeom>
                  <a:avLst/>
                  <a:gdLst>
                    <a:gd name="T0" fmla="*/ 0 w 142"/>
                    <a:gd name="T1" fmla="*/ 0 h 207"/>
                    <a:gd name="T2" fmla="*/ 2 w 142"/>
                    <a:gd name="T3" fmla="*/ 10 h 207"/>
                    <a:gd name="T4" fmla="*/ 7 w 142"/>
                    <a:gd name="T5" fmla="*/ 24 h 207"/>
                    <a:gd name="T6" fmla="*/ 14 w 142"/>
                    <a:gd name="T7" fmla="*/ 41 h 207"/>
                    <a:gd name="T8" fmla="*/ 23 w 142"/>
                    <a:gd name="T9" fmla="*/ 61 h 207"/>
                    <a:gd name="T10" fmla="*/ 34 w 142"/>
                    <a:gd name="T11" fmla="*/ 83 h 207"/>
                    <a:gd name="T12" fmla="*/ 48 w 142"/>
                    <a:gd name="T13" fmla="*/ 106 h 207"/>
                    <a:gd name="T14" fmla="*/ 64 w 142"/>
                    <a:gd name="T15" fmla="*/ 128 h 207"/>
                    <a:gd name="T16" fmla="*/ 81 w 142"/>
                    <a:gd name="T17" fmla="*/ 151 h 207"/>
                    <a:gd name="T18" fmla="*/ 100 w 142"/>
                    <a:gd name="T19" fmla="*/ 172 h 207"/>
                    <a:gd name="T20" fmla="*/ 121 w 142"/>
                    <a:gd name="T21" fmla="*/ 191 h 207"/>
                    <a:gd name="T22" fmla="*/ 142 w 142"/>
                    <a:gd name="T23" fmla="*/ 2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2" h="207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7" y="24"/>
                      </a:lnTo>
                      <a:lnTo>
                        <a:pt x="14" y="41"/>
                      </a:lnTo>
                      <a:lnTo>
                        <a:pt x="23" y="61"/>
                      </a:lnTo>
                      <a:lnTo>
                        <a:pt x="34" y="83"/>
                      </a:lnTo>
                      <a:lnTo>
                        <a:pt x="48" y="106"/>
                      </a:lnTo>
                      <a:lnTo>
                        <a:pt x="64" y="128"/>
                      </a:lnTo>
                      <a:lnTo>
                        <a:pt x="81" y="151"/>
                      </a:lnTo>
                      <a:lnTo>
                        <a:pt x="100" y="172"/>
                      </a:lnTo>
                      <a:lnTo>
                        <a:pt x="121" y="191"/>
                      </a:lnTo>
                      <a:lnTo>
                        <a:pt x="142" y="20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20" name="Freeform 36"/>
                <p:cNvSpPr>
                  <a:spLocks noChangeAspect="1"/>
                </p:cNvSpPr>
                <p:nvPr/>
              </p:nvSpPr>
              <p:spPr bwMode="auto">
                <a:xfrm>
                  <a:off x="2615" y="1831"/>
                  <a:ext cx="30" cy="151"/>
                </a:xfrm>
                <a:custGeom>
                  <a:avLst/>
                  <a:gdLst>
                    <a:gd name="T0" fmla="*/ 0 w 30"/>
                    <a:gd name="T1" fmla="*/ 0 h 151"/>
                    <a:gd name="T2" fmla="*/ 1 w 30"/>
                    <a:gd name="T3" fmla="*/ 35 h 151"/>
                    <a:gd name="T4" fmla="*/ 5 w 30"/>
                    <a:gd name="T5" fmla="*/ 66 h 151"/>
                    <a:gd name="T6" fmla="*/ 12 w 30"/>
                    <a:gd name="T7" fmla="*/ 92 h 151"/>
                    <a:gd name="T8" fmla="*/ 19 w 30"/>
                    <a:gd name="T9" fmla="*/ 114 h 151"/>
                    <a:gd name="T10" fmla="*/ 25 w 30"/>
                    <a:gd name="T11" fmla="*/ 134 h 151"/>
                    <a:gd name="T12" fmla="*/ 30 w 30"/>
                    <a:gd name="T13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51">
                      <a:moveTo>
                        <a:pt x="0" y="0"/>
                      </a:moveTo>
                      <a:lnTo>
                        <a:pt x="1" y="35"/>
                      </a:lnTo>
                      <a:lnTo>
                        <a:pt x="5" y="66"/>
                      </a:lnTo>
                      <a:lnTo>
                        <a:pt x="12" y="92"/>
                      </a:lnTo>
                      <a:lnTo>
                        <a:pt x="19" y="114"/>
                      </a:lnTo>
                      <a:lnTo>
                        <a:pt x="25" y="134"/>
                      </a:lnTo>
                      <a:lnTo>
                        <a:pt x="30" y="15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421" name="Freeform 37"/>
                <p:cNvSpPr>
                  <a:spLocks noChangeAspect="1"/>
                </p:cNvSpPr>
                <p:nvPr/>
              </p:nvSpPr>
              <p:spPr bwMode="auto">
                <a:xfrm>
                  <a:off x="2709" y="1823"/>
                  <a:ext cx="53" cy="195"/>
                </a:xfrm>
                <a:custGeom>
                  <a:avLst/>
                  <a:gdLst>
                    <a:gd name="T0" fmla="*/ 53 w 53"/>
                    <a:gd name="T1" fmla="*/ 0 h 195"/>
                    <a:gd name="T2" fmla="*/ 51 w 53"/>
                    <a:gd name="T3" fmla="*/ 17 h 195"/>
                    <a:gd name="T4" fmla="*/ 48 w 53"/>
                    <a:gd name="T5" fmla="*/ 39 h 195"/>
                    <a:gd name="T6" fmla="*/ 43 w 53"/>
                    <a:gd name="T7" fmla="*/ 63 h 195"/>
                    <a:gd name="T8" fmla="*/ 37 w 53"/>
                    <a:gd name="T9" fmla="*/ 88 h 195"/>
                    <a:gd name="T10" fmla="*/ 30 w 53"/>
                    <a:gd name="T11" fmla="*/ 115 h 195"/>
                    <a:gd name="T12" fmla="*/ 21 w 53"/>
                    <a:gd name="T13" fmla="*/ 142 h 195"/>
                    <a:gd name="T14" fmla="*/ 11 w 53"/>
                    <a:gd name="T15" fmla="*/ 169 h 195"/>
                    <a:gd name="T16" fmla="*/ 0 w 53"/>
                    <a:gd name="T1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195">
                      <a:moveTo>
                        <a:pt x="53" y="0"/>
                      </a:moveTo>
                      <a:lnTo>
                        <a:pt x="51" y="17"/>
                      </a:lnTo>
                      <a:lnTo>
                        <a:pt x="48" y="39"/>
                      </a:lnTo>
                      <a:lnTo>
                        <a:pt x="43" y="63"/>
                      </a:lnTo>
                      <a:lnTo>
                        <a:pt x="37" y="88"/>
                      </a:lnTo>
                      <a:lnTo>
                        <a:pt x="30" y="115"/>
                      </a:lnTo>
                      <a:lnTo>
                        <a:pt x="21" y="142"/>
                      </a:lnTo>
                      <a:lnTo>
                        <a:pt x="11" y="169"/>
                      </a:lnTo>
                      <a:lnTo>
                        <a:pt x="0" y="19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2422" name="Group 38"/>
            <p:cNvGrpSpPr>
              <a:grpSpLocks noChangeAspect="1"/>
            </p:cNvGrpSpPr>
            <p:nvPr/>
          </p:nvGrpSpPr>
          <p:grpSpPr bwMode="auto">
            <a:xfrm>
              <a:off x="2417" y="1697"/>
              <a:ext cx="500" cy="94"/>
              <a:chOff x="2417" y="1697"/>
              <a:chExt cx="500" cy="94"/>
            </a:xfrm>
          </p:grpSpPr>
          <p:sp>
            <p:nvSpPr>
              <p:cNvPr id="272423" name="Freeform 39"/>
              <p:cNvSpPr>
                <a:spLocks noChangeAspect="1"/>
              </p:cNvSpPr>
              <p:nvPr/>
            </p:nvSpPr>
            <p:spPr bwMode="auto">
              <a:xfrm>
                <a:off x="2422" y="1745"/>
                <a:ext cx="263" cy="44"/>
              </a:xfrm>
              <a:custGeom>
                <a:avLst/>
                <a:gdLst>
                  <a:gd name="T0" fmla="*/ 72 w 263"/>
                  <a:gd name="T1" fmla="*/ 44 h 44"/>
                  <a:gd name="T2" fmla="*/ 96 w 263"/>
                  <a:gd name="T3" fmla="*/ 42 h 44"/>
                  <a:gd name="T4" fmla="*/ 119 w 263"/>
                  <a:gd name="T5" fmla="*/ 38 h 44"/>
                  <a:gd name="T6" fmla="*/ 145 w 263"/>
                  <a:gd name="T7" fmla="*/ 39 h 44"/>
                  <a:gd name="T8" fmla="*/ 163 w 263"/>
                  <a:gd name="T9" fmla="*/ 43 h 44"/>
                  <a:gd name="T10" fmla="*/ 186 w 263"/>
                  <a:gd name="T11" fmla="*/ 44 h 44"/>
                  <a:gd name="T12" fmla="*/ 213 w 263"/>
                  <a:gd name="T13" fmla="*/ 43 h 44"/>
                  <a:gd name="T14" fmla="*/ 253 w 263"/>
                  <a:gd name="T15" fmla="*/ 39 h 44"/>
                  <a:gd name="T16" fmla="*/ 258 w 263"/>
                  <a:gd name="T17" fmla="*/ 38 h 44"/>
                  <a:gd name="T18" fmla="*/ 260 w 263"/>
                  <a:gd name="T19" fmla="*/ 34 h 44"/>
                  <a:gd name="T20" fmla="*/ 261 w 263"/>
                  <a:gd name="T21" fmla="*/ 29 h 44"/>
                  <a:gd name="T22" fmla="*/ 257 w 263"/>
                  <a:gd name="T23" fmla="*/ 23 h 44"/>
                  <a:gd name="T24" fmla="*/ 253 w 263"/>
                  <a:gd name="T25" fmla="*/ 22 h 44"/>
                  <a:gd name="T26" fmla="*/ 238 w 263"/>
                  <a:gd name="T27" fmla="*/ 23 h 44"/>
                  <a:gd name="T28" fmla="*/ 212 w 263"/>
                  <a:gd name="T29" fmla="*/ 25 h 44"/>
                  <a:gd name="T30" fmla="*/ 175 w 263"/>
                  <a:gd name="T31" fmla="*/ 26 h 44"/>
                  <a:gd name="T32" fmla="*/ 162 w 263"/>
                  <a:gd name="T33" fmla="*/ 27 h 44"/>
                  <a:gd name="T34" fmla="*/ 148 w 263"/>
                  <a:gd name="T35" fmla="*/ 26 h 44"/>
                  <a:gd name="T36" fmla="*/ 132 w 263"/>
                  <a:gd name="T37" fmla="*/ 27 h 44"/>
                  <a:gd name="T38" fmla="*/ 144 w 263"/>
                  <a:gd name="T39" fmla="*/ 27 h 44"/>
                  <a:gd name="T40" fmla="*/ 162 w 263"/>
                  <a:gd name="T41" fmla="*/ 24 h 44"/>
                  <a:gd name="T42" fmla="*/ 181 w 263"/>
                  <a:gd name="T43" fmla="*/ 24 h 44"/>
                  <a:gd name="T44" fmla="*/ 200 w 263"/>
                  <a:gd name="T45" fmla="*/ 23 h 44"/>
                  <a:gd name="T46" fmla="*/ 227 w 263"/>
                  <a:gd name="T47" fmla="*/ 22 h 44"/>
                  <a:gd name="T48" fmla="*/ 244 w 263"/>
                  <a:gd name="T49" fmla="*/ 19 h 44"/>
                  <a:gd name="T50" fmla="*/ 256 w 263"/>
                  <a:gd name="T51" fmla="*/ 17 h 44"/>
                  <a:gd name="T52" fmla="*/ 260 w 263"/>
                  <a:gd name="T53" fmla="*/ 14 h 44"/>
                  <a:gd name="T54" fmla="*/ 263 w 263"/>
                  <a:gd name="T55" fmla="*/ 8 h 44"/>
                  <a:gd name="T56" fmla="*/ 261 w 263"/>
                  <a:gd name="T57" fmla="*/ 3 h 44"/>
                  <a:gd name="T58" fmla="*/ 258 w 263"/>
                  <a:gd name="T59" fmla="*/ 0 h 44"/>
                  <a:gd name="T60" fmla="*/ 253 w 263"/>
                  <a:gd name="T61" fmla="*/ 0 h 44"/>
                  <a:gd name="T62" fmla="*/ 222 w 263"/>
                  <a:gd name="T63" fmla="*/ 4 h 44"/>
                  <a:gd name="T64" fmla="*/ 205 w 263"/>
                  <a:gd name="T65" fmla="*/ 5 h 44"/>
                  <a:gd name="T66" fmla="*/ 183 w 263"/>
                  <a:gd name="T67" fmla="*/ 5 h 44"/>
                  <a:gd name="T68" fmla="*/ 155 w 263"/>
                  <a:gd name="T69" fmla="*/ 8 h 44"/>
                  <a:gd name="T70" fmla="*/ 123 w 263"/>
                  <a:gd name="T71" fmla="*/ 21 h 44"/>
                  <a:gd name="T72" fmla="*/ 105 w 263"/>
                  <a:gd name="T73" fmla="*/ 9 h 44"/>
                  <a:gd name="T74" fmla="*/ 73 w 263"/>
                  <a:gd name="T75" fmla="*/ 5 h 44"/>
                  <a:gd name="T76" fmla="*/ 52 w 263"/>
                  <a:gd name="T77" fmla="*/ 8 h 44"/>
                  <a:gd name="T78" fmla="*/ 31 w 263"/>
                  <a:gd name="T79" fmla="*/ 6 h 44"/>
                  <a:gd name="T80" fmla="*/ 17 w 263"/>
                  <a:gd name="T81" fmla="*/ 6 h 44"/>
                  <a:gd name="T82" fmla="*/ 8 w 263"/>
                  <a:gd name="T83" fmla="*/ 5 h 44"/>
                  <a:gd name="T84" fmla="*/ 3 w 263"/>
                  <a:gd name="T85" fmla="*/ 6 h 44"/>
                  <a:gd name="T86" fmla="*/ 0 w 263"/>
                  <a:gd name="T87" fmla="*/ 12 h 44"/>
                  <a:gd name="T88" fmla="*/ 0 w 263"/>
                  <a:gd name="T89" fmla="*/ 17 h 44"/>
                  <a:gd name="T90" fmla="*/ 3 w 263"/>
                  <a:gd name="T91" fmla="*/ 20 h 44"/>
                  <a:gd name="T92" fmla="*/ 7 w 263"/>
                  <a:gd name="T93" fmla="*/ 22 h 44"/>
                  <a:gd name="T94" fmla="*/ 49 w 263"/>
                  <a:gd name="T95" fmla="*/ 25 h 44"/>
                  <a:gd name="T96" fmla="*/ 79 w 263"/>
                  <a:gd name="T97" fmla="*/ 23 h 44"/>
                  <a:gd name="T98" fmla="*/ 100 w 263"/>
                  <a:gd name="T99" fmla="*/ 25 h 44"/>
                  <a:gd name="T100" fmla="*/ 114 w 263"/>
                  <a:gd name="T101" fmla="*/ 29 h 44"/>
                  <a:gd name="T102" fmla="*/ 74 w 263"/>
                  <a:gd name="T103" fmla="*/ 26 h 44"/>
                  <a:gd name="T104" fmla="*/ 69 w 263"/>
                  <a:gd name="T105" fmla="*/ 27 h 44"/>
                  <a:gd name="T106" fmla="*/ 67 w 263"/>
                  <a:gd name="T107" fmla="*/ 27 h 44"/>
                  <a:gd name="T108" fmla="*/ 67 w 263"/>
                  <a:gd name="T109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3" h="44">
                    <a:moveTo>
                      <a:pt x="68" y="44"/>
                    </a:moveTo>
                    <a:lnTo>
                      <a:pt x="70" y="44"/>
                    </a:lnTo>
                    <a:lnTo>
                      <a:pt x="72" y="44"/>
                    </a:lnTo>
                    <a:lnTo>
                      <a:pt x="75" y="44"/>
                    </a:lnTo>
                    <a:lnTo>
                      <a:pt x="75" y="44"/>
                    </a:lnTo>
                    <a:lnTo>
                      <a:pt x="96" y="42"/>
                    </a:lnTo>
                    <a:lnTo>
                      <a:pt x="110" y="40"/>
                    </a:lnTo>
                    <a:lnTo>
                      <a:pt x="119" y="38"/>
                    </a:lnTo>
                    <a:lnTo>
                      <a:pt x="119" y="38"/>
                    </a:lnTo>
                    <a:lnTo>
                      <a:pt x="126" y="35"/>
                    </a:lnTo>
                    <a:lnTo>
                      <a:pt x="134" y="34"/>
                    </a:lnTo>
                    <a:lnTo>
                      <a:pt x="145" y="39"/>
                    </a:lnTo>
                    <a:lnTo>
                      <a:pt x="145" y="39"/>
                    </a:lnTo>
                    <a:lnTo>
                      <a:pt x="153" y="42"/>
                    </a:lnTo>
                    <a:lnTo>
                      <a:pt x="163" y="43"/>
                    </a:lnTo>
                    <a:lnTo>
                      <a:pt x="171" y="43"/>
                    </a:lnTo>
                    <a:lnTo>
                      <a:pt x="171" y="43"/>
                    </a:lnTo>
                    <a:lnTo>
                      <a:pt x="186" y="44"/>
                    </a:lnTo>
                    <a:lnTo>
                      <a:pt x="199" y="43"/>
                    </a:lnTo>
                    <a:lnTo>
                      <a:pt x="213" y="43"/>
                    </a:lnTo>
                    <a:lnTo>
                      <a:pt x="213" y="43"/>
                    </a:lnTo>
                    <a:lnTo>
                      <a:pt x="227" y="43"/>
                    </a:lnTo>
                    <a:lnTo>
                      <a:pt x="239" y="42"/>
                    </a:lnTo>
                    <a:lnTo>
                      <a:pt x="253" y="39"/>
                    </a:lnTo>
                    <a:lnTo>
                      <a:pt x="253" y="39"/>
                    </a:lnTo>
                    <a:lnTo>
                      <a:pt x="256" y="39"/>
                    </a:lnTo>
                    <a:lnTo>
                      <a:pt x="258" y="38"/>
                    </a:lnTo>
                    <a:lnTo>
                      <a:pt x="259" y="36"/>
                    </a:lnTo>
                    <a:lnTo>
                      <a:pt x="259" y="36"/>
                    </a:lnTo>
                    <a:lnTo>
                      <a:pt x="260" y="34"/>
                    </a:lnTo>
                    <a:lnTo>
                      <a:pt x="261" y="32"/>
                    </a:lnTo>
                    <a:lnTo>
                      <a:pt x="261" y="29"/>
                    </a:lnTo>
                    <a:lnTo>
                      <a:pt x="261" y="29"/>
                    </a:lnTo>
                    <a:lnTo>
                      <a:pt x="260" y="27"/>
                    </a:lnTo>
                    <a:lnTo>
                      <a:pt x="259" y="25"/>
                    </a:lnTo>
                    <a:lnTo>
                      <a:pt x="257" y="23"/>
                    </a:lnTo>
                    <a:lnTo>
                      <a:pt x="257" y="23"/>
                    </a:lnTo>
                    <a:lnTo>
                      <a:pt x="256" y="22"/>
                    </a:lnTo>
                    <a:lnTo>
                      <a:pt x="253" y="22"/>
                    </a:lnTo>
                    <a:lnTo>
                      <a:pt x="251" y="22"/>
                    </a:lnTo>
                    <a:lnTo>
                      <a:pt x="251" y="22"/>
                    </a:lnTo>
                    <a:lnTo>
                      <a:pt x="238" y="23"/>
                    </a:lnTo>
                    <a:lnTo>
                      <a:pt x="225" y="25"/>
                    </a:lnTo>
                    <a:lnTo>
                      <a:pt x="212" y="25"/>
                    </a:lnTo>
                    <a:lnTo>
                      <a:pt x="212" y="25"/>
                    </a:lnTo>
                    <a:lnTo>
                      <a:pt x="198" y="25"/>
                    </a:lnTo>
                    <a:lnTo>
                      <a:pt x="184" y="26"/>
                    </a:lnTo>
                    <a:lnTo>
                      <a:pt x="175" y="26"/>
                    </a:lnTo>
                    <a:lnTo>
                      <a:pt x="175" y="26"/>
                    </a:lnTo>
                    <a:lnTo>
                      <a:pt x="169" y="26"/>
                    </a:lnTo>
                    <a:lnTo>
                      <a:pt x="162" y="27"/>
                    </a:lnTo>
                    <a:lnTo>
                      <a:pt x="156" y="26"/>
                    </a:lnTo>
                    <a:lnTo>
                      <a:pt x="156" y="26"/>
                    </a:lnTo>
                    <a:lnTo>
                      <a:pt x="148" y="26"/>
                    </a:lnTo>
                    <a:lnTo>
                      <a:pt x="139" y="28"/>
                    </a:lnTo>
                    <a:lnTo>
                      <a:pt x="132" y="27"/>
                    </a:lnTo>
                    <a:lnTo>
                      <a:pt x="132" y="27"/>
                    </a:lnTo>
                    <a:lnTo>
                      <a:pt x="135" y="27"/>
                    </a:lnTo>
                    <a:lnTo>
                      <a:pt x="140" y="27"/>
                    </a:lnTo>
                    <a:lnTo>
                      <a:pt x="144" y="27"/>
                    </a:lnTo>
                    <a:lnTo>
                      <a:pt x="144" y="27"/>
                    </a:lnTo>
                    <a:lnTo>
                      <a:pt x="153" y="24"/>
                    </a:lnTo>
                    <a:lnTo>
                      <a:pt x="162" y="24"/>
                    </a:lnTo>
                    <a:lnTo>
                      <a:pt x="172" y="25"/>
                    </a:lnTo>
                    <a:lnTo>
                      <a:pt x="172" y="25"/>
                    </a:lnTo>
                    <a:lnTo>
                      <a:pt x="181" y="24"/>
                    </a:lnTo>
                    <a:lnTo>
                      <a:pt x="190" y="23"/>
                    </a:lnTo>
                    <a:lnTo>
                      <a:pt x="200" y="23"/>
                    </a:lnTo>
                    <a:lnTo>
                      <a:pt x="200" y="23"/>
                    </a:lnTo>
                    <a:lnTo>
                      <a:pt x="209" y="23"/>
                    </a:lnTo>
                    <a:lnTo>
                      <a:pt x="218" y="23"/>
                    </a:lnTo>
                    <a:lnTo>
                      <a:pt x="227" y="22"/>
                    </a:lnTo>
                    <a:lnTo>
                      <a:pt x="227" y="22"/>
                    </a:lnTo>
                    <a:lnTo>
                      <a:pt x="237" y="21"/>
                    </a:lnTo>
                    <a:lnTo>
                      <a:pt x="244" y="19"/>
                    </a:lnTo>
                    <a:lnTo>
                      <a:pt x="254" y="17"/>
                    </a:lnTo>
                    <a:lnTo>
                      <a:pt x="254" y="17"/>
                    </a:lnTo>
                    <a:lnTo>
                      <a:pt x="256" y="17"/>
                    </a:lnTo>
                    <a:lnTo>
                      <a:pt x="258" y="15"/>
                    </a:lnTo>
                    <a:lnTo>
                      <a:pt x="260" y="14"/>
                    </a:lnTo>
                    <a:lnTo>
                      <a:pt x="260" y="14"/>
                    </a:lnTo>
                    <a:lnTo>
                      <a:pt x="261" y="12"/>
                    </a:lnTo>
                    <a:lnTo>
                      <a:pt x="262" y="10"/>
                    </a:lnTo>
                    <a:lnTo>
                      <a:pt x="263" y="8"/>
                    </a:lnTo>
                    <a:lnTo>
                      <a:pt x="263" y="8"/>
                    </a:lnTo>
                    <a:lnTo>
                      <a:pt x="262" y="5"/>
                    </a:lnTo>
                    <a:lnTo>
                      <a:pt x="261" y="3"/>
                    </a:lnTo>
                    <a:lnTo>
                      <a:pt x="259" y="2"/>
                    </a:lnTo>
                    <a:lnTo>
                      <a:pt x="259" y="2"/>
                    </a:lnTo>
                    <a:lnTo>
                      <a:pt x="258" y="0"/>
                    </a:lnTo>
                    <a:lnTo>
                      <a:pt x="255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3" y="1"/>
                    </a:lnTo>
                    <a:lnTo>
                      <a:pt x="231" y="3"/>
                    </a:lnTo>
                    <a:lnTo>
                      <a:pt x="222" y="4"/>
                    </a:lnTo>
                    <a:lnTo>
                      <a:pt x="222" y="4"/>
                    </a:lnTo>
                    <a:lnTo>
                      <a:pt x="214" y="5"/>
                    </a:lnTo>
                    <a:lnTo>
                      <a:pt x="205" y="5"/>
                    </a:lnTo>
                    <a:lnTo>
                      <a:pt x="197" y="6"/>
                    </a:lnTo>
                    <a:lnTo>
                      <a:pt x="197" y="6"/>
                    </a:lnTo>
                    <a:lnTo>
                      <a:pt x="183" y="5"/>
                    </a:lnTo>
                    <a:lnTo>
                      <a:pt x="169" y="6"/>
                    </a:lnTo>
                    <a:lnTo>
                      <a:pt x="155" y="8"/>
                    </a:lnTo>
                    <a:lnTo>
                      <a:pt x="155" y="8"/>
                    </a:lnTo>
                    <a:lnTo>
                      <a:pt x="134" y="14"/>
                    </a:lnTo>
                    <a:lnTo>
                      <a:pt x="127" y="19"/>
                    </a:lnTo>
                    <a:lnTo>
                      <a:pt x="123" y="21"/>
                    </a:lnTo>
                    <a:lnTo>
                      <a:pt x="123" y="21"/>
                    </a:lnTo>
                    <a:lnTo>
                      <a:pt x="116" y="17"/>
                    </a:lnTo>
                    <a:lnTo>
                      <a:pt x="105" y="9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73" y="5"/>
                    </a:lnTo>
                    <a:lnTo>
                      <a:pt x="62" y="6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5" y="8"/>
                    </a:lnTo>
                    <a:lnTo>
                      <a:pt x="38" y="8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4" y="6"/>
                    </a:lnTo>
                    <a:lnTo>
                      <a:pt x="17" y="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3" y="20"/>
                    </a:lnTo>
                    <a:lnTo>
                      <a:pt x="4" y="22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21" y="25"/>
                    </a:lnTo>
                    <a:lnTo>
                      <a:pt x="35" y="26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64" y="24"/>
                    </a:lnTo>
                    <a:lnTo>
                      <a:pt x="79" y="23"/>
                    </a:lnTo>
                    <a:lnTo>
                      <a:pt x="94" y="23"/>
                    </a:lnTo>
                    <a:lnTo>
                      <a:pt x="94" y="23"/>
                    </a:lnTo>
                    <a:lnTo>
                      <a:pt x="100" y="25"/>
                    </a:lnTo>
                    <a:lnTo>
                      <a:pt x="110" y="28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08" y="29"/>
                    </a:lnTo>
                    <a:lnTo>
                      <a:pt x="94" y="26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68" y="44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24" name="Freeform 40"/>
              <p:cNvSpPr>
                <a:spLocks noChangeAspect="1"/>
              </p:cNvSpPr>
              <p:nvPr/>
            </p:nvSpPr>
            <p:spPr bwMode="auto">
              <a:xfrm>
                <a:off x="2418" y="1770"/>
                <a:ext cx="74" cy="21"/>
              </a:xfrm>
              <a:custGeom>
                <a:avLst/>
                <a:gdLst>
                  <a:gd name="T0" fmla="*/ 71 w 74"/>
                  <a:gd name="T1" fmla="*/ 2 h 21"/>
                  <a:gd name="T2" fmla="*/ 71 w 74"/>
                  <a:gd name="T3" fmla="*/ 2 h 21"/>
                  <a:gd name="T4" fmla="*/ 68 w 74"/>
                  <a:gd name="T5" fmla="*/ 2 h 21"/>
                  <a:gd name="T6" fmla="*/ 62 w 74"/>
                  <a:gd name="T7" fmla="*/ 2 h 21"/>
                  <a:gd name="T8" fmla="*/ 61 w 74"/>
                  <a:gd name="T9" fmla="*/ 2 h 21"/>
                  <a:gd name="T10" fmla="*/ 59 w 74"/>
                  <a:gd name="T11" fmla="*/ 2 h 21"/>
                  <a:gd name="T12" fmla="*/ 56 w 74"/>
                  <a:gd name="T13" fmla="*/ 2 h 21"/>
                  <a:gd name="T14" fmla="*/ 50 w 74"/>
                  <a:gd name="T15" fmla="*/ 3 h 21"/>
                  <a:gd name="T16" fmla="*/ 43 w 74"/>
                  <a:gd name="T17" fmla="*/ 3 h 21"/>
                  <a:gd name="T18" fmla="*/ 30 w 74"/>
                  <a:gd name="T19" fmla="*/ 2 h 21"/>
                  <a:gd name="T20" fmla="*/ 23 w 74"/>
                  <a:gd name="T21" fmla="*/ 1 h 21"/>
                  <a:gd name="T22" fmla="*/ 10 w 74"/>
                  <a:gd name="T23" fmla="*/ 0 h 21"/>
                  <a:gd name="T24" fmla="*/ 7 w 74"/>
                  <a:gd name="T25" fmla="*/ 0 h 21"/>
                  <a:gd name="T26" fmla="*/ 4 w 74"/>
                  <a:gd name="T27" fmla="*/ 2 h 21"/>
                  <a:gd name="T28" fmla="*/ 2 w 74"/>
                  <a:gd name="T29" fmla="*/ 3 h 21"/>
                  <a:gd name="T30" fmla="*/ 0 w 74"/>
                  <a:gd name="T31" fmla="*/ 8 h 21"/>
                  <a:gd name="T32" fmla="*/ 0 w 74"/>
                  <a:gd name="T33" fmla="*/ 10 h 21"/>
                  <a:gd name="T34" fmla="*/ 2 w 74"/>
                  <a:gd name="T35" fmla="*/ 14 h 21"/>
                  <a:gd name="T36" fmla="*/ 4 w 74"/>
                  <a:gd name="T37" fmla="*/ 16 h 21"/>
                  <a:gd name="T38" fmla="*/ 8 w 74"/>
                  <a:gd name="T39" fmla="*/ 18 h 21"/>
                  <a:gd name="T40" fmla="*/ 16 w 74"/>
                  <a:gd name="T41" fmla="*/ 19 h 21"/>
                  <a:gd name="T42" fmla="*/ 31 w 74"/>
                  <a:gd name="T43" fmla="*/ 20 h 21"/>
                  <a:gd name="T44" fmla="*/ 38 w 74"/>
                  <a:gd name="T45" fmla="*/ 21 h 21"/>
                  <a:gd name="T46" fmla="*/ 50 w 74"/>
                  <a:gd name="T47" fmla="*/ 20 h 21"/>
                  <a:gd name="T48" fmla="*/ 53 w 74"/>
                  <a:gd name="T49" fmla="*/ 20 h 21"/>
                  <a:gd name="T50" fmla="*/ 58 w 74"/>
                  <a:gd name="T51" fmla="*/ 20 h 21"/>
                  <a:gd name="T52" fmla="*/ 59 w 74"/>
                  <a:gd name="T53" fmla="*/ 20 h 21"/>
                  <a:gd name="T54" fmla="*/ 62 w 74"/>
                  <a:gd name="T55" fmla="*/ 20 h 21"/>
                  <a:gd name="T56" fmla="*/ 65 w 74"/>
                  <a:gd name="T57" fmla="*/ 20 h 21"/>
                  <a:gd name="T58" fmla="*/ 71 w 74"/>
                  <a:gd name="T59" fmla="*/ 19 h 21"/>
                  <a:gd name="T60" fmla="*/ 72 w 74"/>
                  <a:gd name="T61" fmla="*/ 19 h 21"/>
                  <a:gd name="T62" fmla="*/ 72 w 74"/>
                  <a:gd name="T63" fmla="*/ 19 h 21"/>
                  <a:gd name="T64" fmla="*/ 74 w 74"/>
                  <a:gd name="T65" fmla="*/ 12 h 21"/>
                  <a:gd name="T66" fmla="*/ 71 w 74"/>
                  <a:gd name="T6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21">
                    <a:moveTo>
                      <a:pt x="71" y="2"/>
                    </a:moveTo>
                    <a:lnTo>
                      <a:pt x="71" y="2"/>
                    </a:lnTo>
                    <a:lnTo>
                      <a:pt x="71" y="2"/>
                    </a:lnTo>
                    <a:lnTo>
                      <a:pt x="71" y="2"/>
                    </a:lnTo>
                    <a:lnTo>
                      <a:pt x="71" y="2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1" y="2"/>
                    </a:lnTo>
                    <a:lnTo>
                      <a:pt x="60" y="2"/>
                    </a:lnTo>
                    <a:lnTo>
                      <a:pt x="59" y="2"/>
                    </a:lnTo>
                    <a:lnTo>
                      <a:pt x="59" y="2"/>
                    </a:lnTo>
                    <a:lnTo>
                      <a:pt x="56" y="2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3" y="3"/>
                    </a:lnTo>
                    <a:lnTo>
                      <a:pt x="37" y="3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3" y="1"/>
                    </a:lnTo>
                    <a:lnTo>
                      <a:pt x="17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9"/>
                    </a:lnTo>
                    <a:lnTo>
                      <a:pt x="23" y="19"/>
                    </a:lnTo>
                    <a:lnTo>
                      <a:pt x="31" y="20"/>
                    </a:lnTo>
                    <a:lnTo>
                      <a:pt x="31" y="20"/>
                    </a:lnTo>
                    <a:lnTo>
                      <a:pt x="38" y="21"/>
                    </a:lnTo>
                    <a:lnTo>
                      <a:pt x="43" y="21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6" y="20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9" y="20"/>
                    </a:lnTo>
                    <a:lnTo>
                      <a:pt x="61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5" y="20"/>
                    </a:lnTo>
                    <a:lnTo>
                      <a:pt x="68" y="20"/>
                    </a:lnTo>
                    <a:lnTo>
                      <a:pt x="71" y="19"/>
                    </a:lnTo>
                    <a:lnTo>
                      <a:pt x="71" y="19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4" y="12"/>
                    </a:lnTo>
                    <a:lnTo>
                      <a:pt x="73" y="6"/>
                    </a:lnTo>
                    <a:lnTo>
                      <a:pt x="71" y="2"/>
                    </a:lnTo>
                    <a:lnTo>
                      <a:pt x="71" y="2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25" name="Freeform 41"/>
              <p:cNvSpPr>
                <a:spLocks noChangeAspect="1"/>
              </p:cNvSpPr>
              <p:nvPr/>
            </p:nvSpPr>
            <p:spPr bwMode="auto">
              <a:xfrm>
                <a:off x="2419" y="1697"/>
                <a:ext cx="264" cy="45"/>
              </a:xfrm>
              <a:custGeom>
                <a:avLst/>
                <a:gdLst>
                  <a:gd name="T0" fmla="*/ 116 w 264"/>
                  <a:gd name="T1" fmla="*/ 36 h 45"/>
                  <a:gd name="T2" fmla="*/ 130 w 264"/>
                  <a:gd name="T3" fmla="*/ 33 h 45"/>
                  <a:gd name="T4" fmla="*/ 142 w 264"/>
                  <a:gd name="T5" fmla="*/ 37 h 45"/>
                  <a:gd name="T6" fmla="*/ 166 w 264"/>
                  <a:gd name="T7" fmla="*/ 40 h 45"/>
                  <a:gd name="T8" fmla="*/ 192 w 264"/>
                  <a:gd name="T9" fmla="*/ 41 h 45"/>
                  <a:gd name="T10" fmla="*/ 221 w 264"/>
                  <a:gd name="T11" fmla="*/ 38 h 45"/>
                  <a:gd name="T12" fmla="*/ 255 w 264"/>
                  <a:gd name="T13" fmla="*/ 37 h 45"/>
                  <a:gd name="T14" fmla="*/ 261 w 264"/>
                  <a:gd name="T15" fmla="*/ 35 h 45"/>
                  <a:gd name="T16" fmla="*/ 264 w 264"/>
                  <a:gd name="T17" fmla="*/ 32 h 45"/>
                  <a:gd name="T18" fmla="*/ 264 w 264"/>
                  <a:gd name="T19" fmla="*/ 27 h 45"/>
                  <a:gd name="T20" fmla="*/ 263 w 264"/>
                  <a:gd name="T21" fmla="*/ 23 h 45"/>
                  <a:gd name="T22" fmla="*/ 253 w 264"/>
                  <a:gd name="T23" fmla="*/ 19 h 45"/>
                  <a:gd name="T24" fmla="*/ 219 w 264"/>
                  <a:gd name="T25" fmla="*/ 20 h 45"/>
                  <a:gd name="T26" fmla="*/ 194 w 264"/>
                  <a:gd name="T27" fmla="*/ 23 h 45"/>
                  <a:gd name="T28" fmla="*/ 169 w 264"/>
                  <a:gd name="T29" fmla="*/ 23 h 45"/>
                  <a:gd name="T30" fmla="*/ 151 w 264"/>
                  <a:gd name="T31" fmla="*/ 23 h 45"/>
                  <a:gd name="T32" fmla="*/ 139 w 264"/>
                  <a:gd name="T33" fmla="*/ 23 h 45"/>
                  <a:gd name="T34" fmla="*/ 147 w 264"/>
                  <a:gd name="T35" fmla="*/ 25 h 45"/>
                  <a:gd name="T36" fmla="*/ 189 w 264"/>
                  <a:gd name="T37" fmla="*/ 19 h 45"/>
                  <a:gd name="T38" fmla="*/ 251 w 264"/>
                  <a:gd name="T39" fmla="*/ 18 h 45"/>
                  <a:gd name="T40" fmla="*/ 255 w 264"/>
                  <a:gd name="T41" fmla="*/ 18 h 45"/>
                  <a:gd name="T42" fmla="*/ 259 w 264"/>
                  <a:gd name="T43" fmla="*/ 16 h 45"/>
                  <a:gd name="T44" fmla="*/ 261 w 264"/>
                  <a:gd name="T45" fmla="*/ 11 h 45"/>
                  <a:gd name="T46" fmla="*/ 260 w 264"/>
                  <a:gd name="T47" fmla="*/ 5 h 45"/>
                  <a:gd name="T48" fmla="*/ 257 w 264"/>
                  <a:gd name="T49" fmla="*/ 1 h 45"/>
                  <a:gd name="T50" fmla="*/ 236 w 264"/>
                  <a:gd name="T51" fmla="*/ 0 h 45"/>
                  <a:gd name="T52" fmla="*/ 198 w 264"/>
                  <a:gd name="T53" fmla="*/ 1 h 45"/>
                  <a:gd name="T54" fmla="*/ 150 w 264"/>
                  <a:gd name="T55" fmla="*/ 6 h 45"/>
                  <a:gd name="T56" fmla="*/ 131 w 264"/>
                  <a:gd name="T57" fmla="*/ 11 h 45"/>
                  <a:gd name="T58" fmla="*/ 118 w 264"/>
                  <a:gd name="T59" fmla="*/ 12 h 45"/>
                  <a:gd name="T60" fmla="*/ 104 w 264"/>
                  <a:gd name="T61" fmla="*/ 7 h 45"/>
                  <a:gd name="T62" fmla="*/ 53 w 264"/>
                  <a:gd name="T63" fmla="*/ 7 h 45"/>
                  <a:gd name="T64" fmla="*/ 23 w 264"/>
                  <a:gd name="T65" fmla="*/ 7 h 45"/>
                  <a:gd name="T66" fmla="*/ 5 w 264"/>
                  <a:gd name="T67" fmla="*/ 10 h 45"/>
                  <a:gd name="T68" fmla="*/ 2 w 264"/>
                  <a:gd name="T69" fmla="*/ 13 h 45"/>
                  <a:gd name="T70" fmla="*/ 0 w 264"/>
                  <a:gd name="T71" fmla="*/ 19 h 45"/>
                  <a:gd name="T72" fmla="*/ 2 w 264"/>
                  <a:gd name="T73" fmla="*/ 23 h 45"/>
                  <a:gd name="T74" fmla="*/ 5 w 264"/>
                  <a:gd name="T75" fmla="*/ 26 h 45"/>
                  <a:gd name="T76" fmla="*/ 10 w 264"/>
                  <a:gd name="T77" fmla="*/ 27 h 45"/>
                  <a:gd name="T78" fmla="*/ 23 w 264"/>
                  <a:gd name="T79" fmla="*/ 24 h 45"/>
                  <a:gd name="T80" fmla="*/ 31 w 264"/>
                  <a:gd name="T81" fmla="*/ 23 h 45"/>
                  <a:gd name="T82" fmla="*/ 48 w 264"/>
                  <a:gd name="T83" fmla="*/ 24 h 45"/>
                  <a:gd name="T84" fmla="*/ 73 w 264"/>
                  <a:gd name="T85" fmla="*/ 24 h 45"/>
                  <a:gd name="T86" fmla="*/ 120 w 264"/>
                  <a:gd name="T87" fmla="*/ 23 h 45"/>
                  <a:gd name="T88" fmla="*/ 87 w 264"/>
                  <a:gd name="T89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4" h="45">
                    <a:moveTo>
                      <a:pt x="73" y="45"/>
                    </a:moveTo>
                    <a:lnTo>
                      <a:pt x="99" y="43"/>
                    </a:lnTo>
                    <a:lnTo>
                      <a:pt x="116" y="36"/>
                    </a:lnTo>
                    <a:lnTo>
                      <a:pt x="125" y="32"/>
                    </a:lnTo>
                    <a:lnTo>
                      <a:pt x="125" y="32"/>
                    </a:lnTo>
                    <a:lnTo>
                      <a:pt x="130" y="33"/>
                    </a:lnTo>
                    <a:lnTo>
                      <a:pt x="136" y="35"/>
                    </a:lnTo>
                    <a:lnTo>
                      <a:pt x="142" y="37"/>
                    </a:lnTo>
                    <a:lnTo>
                      <a:pt x="142" y="37"/>
                    </a:lnTo>
                    <a:lnTo>
                      <a:pt x="150" y="39"/>
                    </a:lnTo>
                    <a:lnTo>
                      <a:pt x="158" y="40"/>
                    </a:lnTo>
                    <a:lnTo>
                      <a:pt x="166" y="40"/>
                    </a:lnTo>
                    <a:lnTo>
                      <a:pt x="166" y="40"/>
                    </a:lnTo>
                    <a:lnTo>
                      <a:pt x="178" y="41"/>
                    </a:lnTo>
                    <a:lnTo>
                      <a:pt x="192" y="41"/>
                    </a:lnTo>
                    <a:lnTo>
                      <a:pt x="206" y="40"/>
                    </a:lnTo>
                    <a:lnTo>
                      <a:pt x="206" y="40"/>
                    </a:lnTo>
                    <a:lnTo>
                      <a:pt x="221" y="38"/>
                    </a:lnTo>
                    <a:lnTo>
                      <a:pt x="240" y="37"/>
                    </a:lnTo>
                    <a:lnTo>
                      <a:pt x="255" y="37"/>
                    </a:lnTo>
                    <a:lnTo>
                      <a:pt x="255" y="37"/>
                    </a:lnTo>
                    <a:lnTo>
                      <a:pt x="258" y="37"/>
                    </a:lnTo>
                    <a:lnTo>
                      <a:pt x="260" y="36"/>
                    </a:lnTo>
                    <a:lnTo>
                      <a:pt x="261" y="35"/>
                    </a:lnTo>
                    <a:lnTo>
                      <a:pt x="261" y="35"/>
                    </a:lnTo>
                    <a:lnTo>
                      <a:pt x="263" y="34"/>
                    </a:lnTo>
                    <a:lnTo>
                      <a:pt x="264" y="32"/>
                    </a:lnTo>
                    <a:lnTo>
                      <a:pt x="264" y="30"/>
                    </a:lnTo>
                    <a:lnTo>
                      <a:pt x="264" y="30"/>
                    </a:lnTo>
                    <a:lnTo>
                      <a:pt x="264" y="27"/>
                    </a:lnTo>
                    <a:lnTo>
                      <a:pt x="264" y="25"/>
                    </a:lnTo>
                    <a:lnTo>
                      <a:pt x="263" y="23"/>
                    </a:lnTo>
                    <a:lnTo>
                      <a:pt x="263" y="23"/>
                    </a:lnTo>
                    <a:lnTo>
                      <a:pt x="260" y="21"/>
                    </a:lnTo>
                    <a:lnTo>
                      <a:pt x="256" y="19"/>
                    </a:lnTo>
                    <a:lnTo>
                      <a:pt x="253" y="19"/>
                    </a:lnTo>
                    <a:lnTo>
                      <a:pt x="253" y="19"/>
                    </a:lnTo>
                    <a:lnTo>
                      <a:pt x="237" y="19"/>
                    </a:lnTo>
                    <a:lnTo>
                      <a:pt x="219" y="20"/>
                    </a:lnTo>
                    <a:lnTo>
                      <a:pt x="204" y="22"/>
                    </a:lnTo>
                    <a:lnTo>
                      <a:pt x="204" y="22"/>
                    </a:lnTo>
                    <a:lnTo>
                      <a:pt x="194" y="23"/>
                    </a:lnTo>
                    <a:lnTo>
                      <a:pt x="182" y="23"/>
                    </a:lnTo>
                    <a:lnTo>
                      <a:pt x="169" y="23"/>
                    </a:lnTo>
                    <a:lnTo>
                      <a:pt x="169" y="23"/>
                    </a:lnTo>
                    <a:lnTo>
                      <a:pt x="164" y="24"/>
                    </a:lnTo>
                    <a:lnTo>
                      <a:pt x="157" y="24"/>
                    </a:lnTo>
                    <a:lnTo>
                      <a:pt x="151" y="23"/>
                    </a:lnTo>
                    <a:lnTo>
                      <a:pt x="151" y="23"/>
                    </a:lnTo>
                    <a:lnTo>
                      <a:pt x="145" y="23"/>
                    </a:lnTo>
                    <a:lnTo>
                      <a:pt x="139" y="23"/>
                    </a:lnTo>
                    <a:lnTo>
                      <a:pt x="133" y="23"/>
                    </a:lnTo>
                    <a:lnTo>
                      <a:pt x="133" y="23"/>
                    </a:lnTo>
                    <a:lnTo>
                      <a:pt x="147" y="25"/>
                    </a:lnTo>
                    <a:lnTo>
                      <a:pt x="175" y="22"/>
                    </a:lnTo>
                    <a:lnTo>
                      <a:pt x="189" y="19"/>
                    </a:lnTo>
                    <a:lnTo>
                      <a:pt x="189" y="19"/>
                    </a:lnTo>
                    <a:lnTo>
                      <a:pt x="210" y="18"/>
                    </a:lnTo>
                    <a:lnTo>
                      <a:pt x="232" y="18"/>
                    </a:lnTo>
                    <a:lnTo>
                      <a:pt x="251" y="18"/>
                    </a:lnTo>
                    <a:lnTo>
                      <a:pt x="251" y="18"/>
                    </a:lnTo>
                    <a:lnTo>
                      <a:pt x="253" y="18"/>
                    </a:lnTo>
                    <a:lnTo>
                      <a:pt x="255" y="18"/>
                    </a:lnTo>
                    <a:lnTo>
                      <a:pt x="258" y="17"/>
                    </a:lnTo>
                    <a:lnTo>
                      <a:pt x="258" y="17"/>
                    </a:lnTo>
                    <a:lnTo>
                      <a:pt x="259" y="16"/>
                    </a:lnTo>
                    <a:lnTo>
                      <a:pt x="261" y="14"/>
                    </a:lnTo>
                    <a:lnTo>
                      <a:pt x="261" y="11"/>
                    </a:lnTo>
                    <a:lnTo>
                      <a:pt x="261" y="11"/>
                    </a:lnTo>
                    <a:lnTo>
                      <a:pt x="262" y="9"/>
                    </a:lnTo>
                    <a:lnTo>
                      <a:pt x="261" y="7"/>
                    </a:lnTo>
                    <a:lnTo>
                      <a:pt x="260" y="5"/>
                    </a:lnTo>
                    <a:lnTo>
                      <a:pt x="260" y="5"/>
                    </a:lnTo>
                    <a:lnTo>
                      <a:pt x="259" y="3"/>
                    </a:lnTo>
                    <a:lnTo>
                      <a:pt x="257" y="1"/>
                    </a:lnTo>
                    <a:lnTo>
                      <a:pt x="254" y="1"/>
                    </a:lnTo>
                    <a:lnTo>
                      <a:pt x="254" y="1"/>
                    </a:lnTo>
                    <a:lnTo>
                      <a:pt x="236" y="0"/>
                    </a:lnTo>
                    <a:lnTo>
                      <a:pt x="217" y="0"/>
                    </a:lnTo>
                    <a:lnTo>
                      <a:pt x="198" y="1"/>
                    </a:lnTo>
                    <a:lnTo>
                      <a:pt x="198" y="1"/>
                    </a:lnTo>
                    <a:lnTo>
                      <a:pt x="182" y="1"/>
                    </a:lnTo>
                    <a:lnTo>
                      <a:pt x="167" y="2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40" y="8"/>
                    </a:lnTo>
                    <a:lnTo>
                      <a:pt x="131" y="11"/>
                    </a:lnTo>
                    <a:lnTo>
                      <a:pt x="124" y="13"/>
                    </a:lnTo>
                    <a:lnTo>
                      <a:pt x="124" y="13"/>
                    </a:lnTo>
                    <a:lnTo>
                      <a:pt x="118" y="12"/>
                    </a:lnTo>
                    <a:lnTo>
                      <a:pt x="111" y="10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70" y="5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37" y="7"/>
                    </a:lnTo>
                    <a:lnTo>
                      <a:pt x="23" y="7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3" y="11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1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3"/>
                    </a:lnTo>
                    <a:lnTo>
                      <a:pt x="3" y="25"/>
                    </a:lnTo>
                    <a:lnTo>
                      <a:pt x="3" y="25"/>
                    </a:lnTo>
                    <a:lnTo>
                      <a:pt x="5" y="26"/>
                    </a:lnTo>
                    <a:lnTo>
                      <a:pt x="7" y="27"/>
                    </a:lnTo>
                    <a:lnTo>
                      <a:pt x="10" y="27"/>
                    </a:lnTo>
                    <a:lnTo>
                      <a:pt x="10" y="27"/>
                    </a:lnTo>
                    <a:lnTo>
                      <a:pt x="14" y="26"/>
                    </a:lnTo>
                    <a:lnTo>
                      <a:pt x="19" y="25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7" y="23"/>
                    </a:lnTo>
                    <a:lnTo>
                      <a:pt x="31" y="23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48" y="24"/>
                    </a:lnTo>
                    <a:lnTo>
                      <a:pt x="61" y="24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86" y="24"/>
                    </a:lnTo>
                    <a:lnTo>
                      <a:pt x="107" y="23"/>
                    </a:lnTo>
                    <a:lnTo>
                      <a:pt x="120" y="23"/>
                    </a:lnTo>
                    <a:lnTo>
                      <a:pt x="120" y="23"/>
                    </a:lnTo>
                    <a:lnTo>
                      <a:pt x="105" y="27"/>
                    </a:lnTo>
                    <a:lnTo>
                      <a:pt x="87" y="28"/>
                    </a:lnTo>
                    <a:lnTo>
                      <a:pt x="70" y="27"/>
                    </a:lnTo>
                    <a:lnTo>
                      <a:pt x="73" y="45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26" name="Freeform 42"/>
              <p:cNvSpPr>
                <a:spLocks noChangeAspect="1"/>
              </p:cNvSpPr>
              <p:nvPr/>
            </p:nvSpPr>
            <p:spPr bwMode="auto">
              <a:xfrm>
                <a:off x="2417" y="1722"/>
                <a:ext cx="76" cy="20"/>
              </a:xfrm>
              <a:custGeom>
                <a:avLst/>
                <a:gdLst>
                  <a:gd name="T0" fmla="*/ 75 w 76"/>
                  <a:gd name="T1" fmla="*/ 20 h 20"/>
                  <a:gd name="T2" fmla="*/ 58 w 76"/>
                  <a:gd name="T3" fmla="*/ 19 h 20"/>
                  <a:gd name="T4" fmla="*/ 40 w 76"/>
                  <a:gd name="T5" fmla="*/ 18 h 20"/>
                  <a:gd name="T6" fmla="*/ 23 w 76"/>
                  <a:gd name="T7" fmla="*/ 18 h 20"/>
                  <a:gd name="T8" fmla="*/ 23 w 76"/>
                  <a:gd name="T9" fmla="*/ 18 h 20"/>
                  <a:gd name="T10" fmla="*/ 21 w 76"/>
                  <a:gd name="T11" fmla="*/ 18 h 20"/>
                  <a:gd name="T12" fmla="*/ 20 w 76"/>
                  <a:gd name="T13" fmla="*/ 18 h 20"/>
                  <a:gd name="T14" fmla="*/ 17 w 76"/>
                  <a:gd name="T15" fmla="*/ 18 h 20"/>
                  <a:gd name="T16" fmla="*/ 17 w 76"/>
                  <a:gd name="T17" fmla="*/ 18 h 20"/>
                  <a:gd name="T18" fmla="*/ 15 w 76"/>
                  <a:gd name="T19" fmla="*/ 18 h 20"/>
                  <a:gd name="T20" fmla="*/ 13 w 76"/>
                  <a:gd name="T21" fmla="*/ 18 h 20"/>
                  <a:gd name="T22" fmla="*/ 12 w 76"/>
                  <a:gd name="T23" fmla="*/ 19 h 20"/>
                  <a:gd name="T24" fmla="*/ 12 w 76"/>
                  <a:gd name="T25" fmla="*/ 19 h 20"/>
                  <a:gd name="T26" fmla="*/ 9 w 76"/>
                  <a:gd name="T27" fmla="*/ 19 h 20"/>
                  <a:gd name="T28" fmla="*/ 7 w 76"/>
                  <a:gd name="T29" fmla="*/ 19 h 20"/>
                  <a:gd name="T30" fmla="*/ 5 w 76"/>
                  <a:gd name="T31" fmla="*/ 18 h 20"/>
                  <a:gd name="T32" fmla="*/ 5 w 76"/>
                  <a:gd name="T33" fmla="*/ 18 h 20"/>
                  <a:gd name="T34" fmla="*/ 3 w 76"/>
                  <a:gd name="T35" fmla="*/ 16 h 20"/>
                  <a:gd name="T36" fmla="*/ 1 w 76"/>
                  <a:gd name="T37" fmla="*/ 15 h 20"/>
                  <a:gd name="T38" fmla="*/ 1 w 76"/>
                  <a:gd name="T39" fmla="*/ 12 h 20"/>
                  <a:gd name="T40" fmla="*/ 1 w 76"/>
                  <a:gd name="T41" fmla="*/ 12 h 20"/>
                  <a:gd name="T42" fmla="*/ 0 w 76"/>
                  <a:gd name="T43" fmla="*/ 10 h 20"/>
                  <a:gd name="T44" fmla="*/ 1 w 76"/>
                  <a:gd name="T45" fmla="*/ 8 h 20"/>
                  <a:gd name="T46" fmla="*/ 2 w 76"/>
                  <a:gd name="T47" fmla="*/ 6 h 20"/>
                  <a:gd name="T48" fmla="*/ 2 w 76"/>
                  <a:gd name="T49" fmla="*/ 6 h 20"/>
                  <a:gd name="T50" fmla="*/ 4 w 76"/>
                  <a:gd name="T51" fmla="*/ 3 h 20"/>
                  <a:gd name="T52" fmla="*/ 5 w 76"/>
                  <a:gd name="T53" fmla="*/ 2 h 20"/>
                  <a:gd name="T54" fmla="*/ 7 w 76"/>
                  <a:gd name="T55" fmla="*/ 1 h 20"/>
                  <a:gd name="T56" fmla="*/ 7 w 76"/>
                  <a:gd name="T57" fmla="*/ 1 h 20"/>
                  <a:gd name="T58" fmla="*/ 11 w 76"/>
                  <a:gd name="T59" fmla="*/ 1 h 20"/>
                  <a:gd name="T60" fmla="*/ 14 w 76"/>
                  <a:gd name="T61" fmla="*/ 0 h 20"/>
                  <a:gd name="T62" fmla="*/ 17 w 76"/>
                  <a:gd name="T63" fmla="*/ 0 h 20"/>
                  <a:gd name="T64" fmla="*/ 17 w 76"/>
                  <a:gd name="T65" fmla="*/ 0 h 20"/>
                  <a:gd name="T66" fmla="*/ 20 w 76"/>
                  <a:gd name="T67" fmla="*/ 0 h 20"/>
                  <a:gd name="T68" fmla="*/ 23 w 76"/>
                  <a:gd name="T69" fmla="*/ 0 h 20"/>
                  <a:gd name="T70" fmla="*/ 26 w 76"/>
                  <a:gd name="T71" fmla="*/ 0 h 20"/>
                  <a:gd name="T72" fmla="*/ 26 w 76"/>
                  <a:gd name="T73" fmla="*/ 0 h 20"/>
                  <a:gd name="T74" fmla="*/ 41 w 76"/>
                  <a:gd name="T75" fmla="*/ 0 h 20"/>
                  <a:gd name="T76" fmla="*/ 57 w 76"/>
                  <a:gd name="T77" fmla="*/ 1 h 20"/>
                  <a:gd name="T78" fmla="*/ 72 w 76"/>
                  <a:gd name="T79" fmla="*/ 2 h 20"/>
                  <a:gd name="T80" fmla="*/ 72 w 76"/>
                  <a:gd name="T81" fmla="*/ 2 h 20"/>
                  <a:gd name="T82" fmla="*/ 74 w 76"/>
                  <a:gd name="T83" fmla="*/ 7 h 20"/>
                  <a:gd name="T84" fmla="*/ 76 w 76"/>
                  <a:gd name="T85" fmla="*/ 12 h 20"/>
                  <a:gd name="T86" fmla="*/ 75 w 76"/>
                  <a:gd name="T87" fmla="*/ 20 h 20"/>
                  <a:gd name="T88" fmla="*/ 75 w 76"/>
                  <a:gd name="T8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20">
                    <a:moveTo>
                      <a:pt x="75" y="20"/>
                    </a:moveTo>
                    <a:lnTo>
                      <a:pt x="58" y="19"/>
                    </a:lnTo>
                    <a:lnTo>
                      <a:pt x="40" y="18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1" y="18"/>
                    </a:lnTo>
                    <a:lnTo>
                      <a:pt x="20" y="18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5" y="18"/>
                    </a:lnTo>
                    <a:lnTo>
                      <a:pt x="13" y="18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57" y="1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4" y="7"/>
                    </a:lnTo>
                    <a:lnTo>
                      <a:pt x="76" y="12"/>
                    </a:lnTo>
                    <a:lnTo>
                      <a:pt x="75" y="20"/>
                    </a:lnTo>
                    <a:lnTo>
                      <a:pt x="75" y="20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27" name="Freeform 43"/>
              <p:cNvSpPr>
                <a:spLocks noChangeAspect="1"/>
              </p:cNvSpPr>
              <p:nvPr/>
            </p:nvSpPr>
            <p:spPr bwMode="auto">
              <a:xfrm>
                <a:off x="2735" y="1700"/>
                <a:ext cx="182" cy="41"/>
              </a:xfrm>
              <a:custGeom>
                <a:avLst/>
                <a:gdLst>
                  <a:gd name="T0" fmla="*/ 78 w 182"/>
                  <a:gd name="T1" fmla="*/ 8 h 41"/>
                  <a:gd name="T2" fmla="*/ 57 w 182"/>
                  <a:gd name="T3" fmla="*/ 3 h 41"/>
                  <a:gd name="T4" fmla="*/ 42 w 182"/>
                  <a:gd name="T5" fmla="*/ 2 h 41"/>
                  <a:gd name="T6" fmla="*/ 14 w 182"/>
                  <a:gd name="T7" fmla="*/ 0 h 41"/>
                  <a:gd name="T8" fmla="*/ 8 w 182"/>
                  <a:gd name="T9" fmla="*/ 2 h 41"/>
                  <a:gd name="T10" fmla="*/ 1 w 182"/>
                  <a:gd name="T11" fmla="*/ 8 h 41"/>
                  <a:gd name="T12" fmla="*/ 2 w 182"/>
                  <a:gd name="T13" fmla="*/ 13 h 41"/>
                  <a:gd name="T14" fmla="*/ 14 w 182"/>
                  <a:gd name="T15" fmla="*/ 20 h 41"/>
                  <a:gd name="T16" fmla="*/ 28 w 182"/>
                  <a:gd name="T17" fmla="*/ 20 h 41"/>
                  <a:gd name="T18" fmla="*/ 53 w 182"/>
                  <a:gd name="T19" fmla="*/ 20 h 41"/>
                  <a:gd name="T20" fmla="*/ 62 w 182"/>
                  <a:gd name="T21" fmla="*/ 21 h 41"/>
                  <a:gd name="T22" fmla="*/ 82 w 182"/>
                  <a:gd name="T23" fmla="*/ 23 h 41"/>
                  <a:gd name="T24" fmla="*/ 71 w 182"/>
                  <a:gd name="T25" fmla="*/ 22 h 41"/>
                  <a:gd name="T26" fmla="*/ 53 w 182"/>
                  <a:gd name="T27" fmla="*/ 20 h 41"/>
                  <a:gd name="T28" fmla="*/ 42 w 182"/>
                  <a:gd name="T29" fmla="*/ 21 h 41"/>
                  <a:gd name="T30" fmla="*/ 14 w 182"/>
                  <a:gd name="T31" fmla="*/ 21 h 41"/>
                  <a:gd name="T32" fmla="*/ 8 w 182"/>
                  <a:gd name="T33" fmla="*/ 22 h 41"/>
                  <a:gd name="T34" fmla="*/ 0 w 182"/>
                  <a:gd name="T35" fmla="*/ 31 h 41"/>
                  <a:gd name="T36" fmla="*/ 2 w 182"/>
                  <a:gd name="T37" fmla="*/ 38 h 41"/>
                  <a:gd name="T38" fmla="*/ 13 w 182"/>
                  <a:gd name="T39" fmla="*/ 40 h 41"/>
                  <a:gd name="T40" fmla="*/ 24 w 182"/>
                  <a:gd name="T41" fmla="*/ 41 h 41"/>
                  <a:gd name="T42" fmla="*/ 48 w 182"/>
                  <a:gd name="T43" fmla="*/ 40 h 41"/>
                  <a:gd name="T44" fmla="*/ 59 w 182"/>
                  <a:gd name="T45" fmla="*/ 38 h 41"/>
                  <a:gd name="T46" fmla="*/ 81 w 182"/>
                  <a:gd name="T47" fmla="*/ 35 h 41"/>
                  <a:gd name="T48" fmla="*/ 86 w 182"/>
                  <a:gd name="T49" fmla="*/ 32 h 41"/>
                  <a:gd name="T50" fmla="*/ 93 w 182"/>
                  <a:gd name="T51" fmla="*/ 34 h 41"/>
                  <a:gd name="T52" fmla="*/ 100 w 182"/>
                  <a:gd name="T53" fmla="*/ 38 h 41"/>
                  <a:gd name="T54" fmla="*/ 122 w 182"/>
                  <a:gd name="T55" fmla="*/ 41 h 41"/>
                  <a:gd name="T56" fmla="*/ 140 w 182"/>
                  <a:gd name="T57" fmla="*/ 41 h 41"/>
                  <a:gd name="T58" fmla="*/ 169 w 182"/>
                  <a:gd name="T59" fmla="*/ 41 h 41"/>
                  <a:gd name="T60" fmla="*/ 175 w 182"/>
                  <a:gd name="T61" fmla="*/ 40 h 41"/>
                  <a:gd name="T62" fmla="*/ 182 w 182"/>
                  <a:gd name="T63" fmla="*/ 32 h 41"/>
                  <a:gd name="T64" fmla="*/ 180 w 182"/>
                  <a:gd name="T65" fmla="*/ 28 h 41"/>
                  <a:gd name="T66" fmla="*/ 169 w 182"/>
                  <a:gd name="T67" fmla="*/ 22 h 41"/>
                  <a:gd name="T68" fmla="*/ 159 w 182"/>
                  <a:gd name="T69" fmla="*/ 22 h 41"/>
                  <a:gd name="T70" fmla="*/ 133 w 182"/>
                  <a:gd name="T71" fmla="*/ 22 h 41"/>
                  <a:gd name="T72" fmla="*/ 121 w 182"/>
                  <a:gd name="T73" fmla="*/ 23 h 41"/>
                  <a:gd name="T74" fmla="*/ 99 w 182"/>
                  <a:gd name="T75" fmla="*/ 24 h 41"/>
                  <a:gd name="T76" fmla="*/ 107 w 182"/>
                  <a:gd name="T77" fmla="*/ 21 h 41"/>
                  <a:gd name="T78" fmla="*/ 124 w 182"/>
                  <a:gd name="T79" fmla="*/ 20 h 41"/>
                  <a:gd name="T80" fmla="*/ 134 w 182"/>
                  <a:gd name="T81" fmla="*/ 20 h 41"/>
                  <a:gd name="T82" fmla="*/ 163 w 182"/>
                  <a:gd name="T83" fmla="*/ 19 h 41"/>
                  <a:gd name="T84" fmla="*/ 171 w 182"/>
                  <a:gd name="T85" fmla="*/ 19 h 41"/>
                  <a:gd name="T86" fmla="*/ 180 w 182"/>
                  <a:gd name="T87" fmla="*/ 10 h 41"/>
                  <a:gd name="T88" fmla="*/ 178 w 182"/>
                  <a:gd name="T89" fmla="*/ 5 h 41"/>
                  <a:gd name="T90" fmla="*/ 158 w 182"/>
                  <a:gd name="T91" fmla="*/ 1 h 41"/>
                  <a:gd name="T92" fmla="*/ 139 w 182"/>
                  <a:gd name="T93" fmla="*/ 2 h 41"/>
                  <a:gd name="T94" fmla="*/ 101 w 182"/>
                  <a:gd name="T95" fmla="*/ 5 h 41"/>
                  <a:gd name="T96" fmla="*/ 97 w 182"/>
                  <a:gd name="T97" fmla="*/ 7 h 41"/>
                  <a:gd name="T98" fmla="*/ 90 w 182"/>
                  <a:gd name="T99" fmla="*/ 12 h 41"/>
                  <a:gd name="T100" fmla="*/ 88 w 182"/>
                  <a:gd name="T101" fmla="*/ 14 h 41"/>
                  <a:gd name="T102" fmla="*/ 84 w 182"/>
                  <a:gd name="T103" fmla="*/ 1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2" h="41">
                    <a:moveTo>
                      <a:pt x="84" y="15"/>
                    </a:moveTo>
                    <a:lnTo>
                      <a:pt x="78" y="8"/>
                    </a:lnTo>
                    <a:lnTo>
                      <a:pt x="67" y="4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42" y="2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2" y="13"/>
                    </a:lnTo>
                    <a:lnTo>
                      <a:pt x="6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8" y="20"/>
                    </a:lnTo>
                    <a:lnTo>
                      <a:pt x="43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62" y="21"/>
                    </a:lnTo>
                    <a:lnTo>
                      <a:pt x="74" y="22"/>
                    </a:lnTo>
                    <a:lnTo>
                      <a:pt x="82" y="23"/>
                    </a:lnTo>
                    <a:lnTo>
                      <a:pt x="82" y="23"/>
                    </a:lnTo>
                    <a:lnTo>
                      <a:pt x="71" y="22"/>
                    </a:lnTo>
                    <a:lnTo>
                      <a:pt x="61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42" y="21"/>
                    </a:lnTo>
                    <a:lnTo>
                      <a:pt x="25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8" y="22"/>
                    </a:lnTo>
                    <a:lnTo>
                      <a:pt x="3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38"/>
                    </a:lnTo>
                    <a:lnTo>
                      <a:pt x="6" y="40"/>
                    </a:lnTo>
                    <a:lnTo>
                      <a:pt x="13" y="40"/>
                    </a:lnTo>
                    <a:lnTo>
                      <a:pt x="13" y="40"/>
                    </a:lnTo>
                    <a:lnTo>
                      <a:pt x="24" y="41"/>
                    </a:lnTo>
                    <a:lnTo>
                      <a:pt x="37" y="41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59" y="38"/>
                    </a:lnTo>
                    <a:lnTo>
                      <a:pt x="72" y="37"/>
                    </a:lnTo>
                    <a:lnTo>
                      <a:pt x="81" y="35"/>
                    </a:lnTo>
                    <a:lnTo>
                      <a:pt x="81" y="35"/>
                    </a:lnTo>
                    <a:lnTo>
                      <a:pt x="86" y="32"/>
                    </a:lnTo>
                    <a:lnTo>
                      <a:pt x="90" y="32"/>
                    </a:lnTo>
                    <a:lnTo>
                      <a:pt x="93" y="34"/>
                    </a:lnTo>
                    <a:lnTo>
                      <a:pt x="93" y="34"/>
                    </a:lnTo>
                    <a:lnTo>
                      <a:pt x="100" y="38"/>
                    </a:lnTo>
                    <a:lnTo>
                      <a:pt x="109" y="40"/>
                    </a:lnTo>
                    <a:lnTo>
                      <a:pt x="122" y="41"/>
                    </a:lnTo>
                    <a:lnTo>
                      <a:pt x="122" y="41"/>
                    </a:lnTo>
                    <a:lnTo>
                      <a:pt x="140" y="41"/>
                    </a:lnTo>
                    <a:lnTo>
                      <a:pt x="157" y="41"/>
                    </a:lnTo>
                    <a:lnTo>
                      <a:pt x="169" y="41"/>
                    </a:lnTo>
                    <a:lnTo>
                      <a:pt x="169" y="41"/>
                    </a:lnTo>
                    <a:lnTo>
                      <a:pt x="175" y="40"/>
                    </a:lnTo>
                    <a:lnTo>
                      <a:pt x="180" y="37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0" y="28"/>
                    </a:lnTo>
                    <a:lnTo>
                      <a:pt x="176" y="24"/>
                    </a:lnTo>
                    <a:lnTo>
                      <a:pt x="169" y="22"/>
                    </a:lnTo>
                    <a:lnTo>
                      <a:pt x="169" y="22"/>
                    </a:lnTo>
                    <a:lnTo>
                      <a:pt x="159" y="22"/>
                    </a:lnTo>
                    <a:lnTo>
                      <a:pt x="144" y="22"/>
                    </a:lnTo>
                    <a:lnTo>
                      <a:pt x="133" y="22"/>
                    </a:lnTo>
                    <a:lnTo>
                      <a:pt x="133" y="22"/>
                    </a:lnTo>
                    <a:lnTo>
                      <a:pt x="121" y="23"/>
                    </a:lnTo>
                    <a:lnTo>
                      <a:pt x="107" y="24"/>
                    </a:lnTo>
                    <a:lnTo>
                      <a:pt x="99" y="24"/>
                    </a:lnTo>
                    <a:lnTo>
                      <a:pt x="99" y="24"/>
                    </a:lnTo>
                    <a:lnTo>
                      <a:pt x="107" y="21"/>
                    </a:lnTo>
                    <a:lnTo>
                      <a:pt x="116" y="21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34" y="20"/>
                    </a:lnTo>
                    <a:lnTo>
                      <a:pt x="150" y="19"/>
                    </a:lnTo>
                    <a:lnTo>
                      <a:pt x="163" y="19"/>
                    </a:lnTo>
                    <a:lnTo>
                      <a:pt x="163" y="19"/>
                    </a:lnTo>
                    <a:lnTo>
                      <a:pt x="171" y="19"/>
                    </a:lnTo>
                    <a:lnTo>
                      <a:pt x="177" y="15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5"/>
                    </a:lnTo>
                    <a:lnTo>
                      <a:pt x="170" y="2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9" y="2"/>
                    </a:lnTo>
                    <a:lnTo>
                      <a:pt x="115" y="3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97" y="7"/>
                    </a:lnTo>
                    <a:lnTo>
                      <a:pt x="93" y="10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88" y="14"/>
                    </a:lnTo>
                    <a:lnTo>
                      <a:pt x="86" y="16"/>
                    </a:lnTo>
                    <a:lnTo>
                      <a:pt x="84" y="15"/>
                    </a:lnTo>
                    <a:lnTo>
                      <a:pt x="84" y="15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28" name="Freeform 44"/>
              <p:cNvSpPr>
                <a:spLocks noChangeAspect="1"/>
              </p:cNvSpPr>
              <p:nvPr/>
            </p:nvSpPr>
            <p:spPr bwMode="auto">
              <a:xfrm>
                <a:off x="2732" y="1750"/>
                <a:ext cx="182" cy="41"/>
              </a:xfrm>
              <a:custGeom>
                <a:avLst/>
                <a:gdLst>
                  <a:gd name="T0" fmla="*/ 78 w 182"/>
                  <a:gd name="T1" fmla="*/ 8 h 41"/>
                  <a:gd name="T2" fmla="*/ 57 w 182"/>
                  <a:gd name="T3" fmla="*/ 2 h 41"/>
                  <a:gd name="T4" fmla="*/ 43 w 182"/>
                  <a:gd name="T5" fmla="*/ 1 h 41"/>
                  <a:gd name="T6" fmla="*/ 14 w 182"/>
                  <a:gd name="T7" fmla="*/ 0 h 41"/>
                  <a:gd name="T8" fmla="*/ 8 w 182"/>
                  <a:gd name="T9" fmla="*/ 1 h 41"/>
                  <a:gd name="T10" fmla="*/ 1 w 182"/>
                  <a:gd name="T11" fmla="*/ 8 h 41"/>
                  <a:gd name="T12" fmla="*/ 2 w 182"/>
                  <a:gd name="T13" fmla="*/ 13 h 41"/>
                  <a:gd name="T14" fmla="*/ 14 w 182"/>
                  <a:gd name="T15" fmla="*/ 20 h 41"/>
                  <a:gd name="T16" fmla="*/ 28 w 182"/>
                  <a:gd name="T17" fmla="*/ 19 h 41"/>
                  <a:gd name="T18" fmla="*/ 53 w 182"/>
                  <a:gd name="T19" fmla="*/ 20 h 41"/>
                  <a:gd name="T20" fmla="*/ 62 w 182"/>
                  <a:gd name="T21" fmla="*/ 20 h 41"/>
                  <a:gd name="T22" fmla="*/ 82 w 182"/>
                  <a:gd name="T23" fmla="*/ 23 h 41"/>
                  <a:gd name="T24" fmla="*/ 71 w 182"/>
                  <a:gd name="T25" fmla="*/ 22 h 41"/>
                  <a:gd name="T26" fmla="*/ 53 w 182"/>
                  <a:gd name="T27" fmla="*/ 20 h 41"/>
                  <a:gd name="T28" fmla="*/ 42 w 182"/>
                  <a:gd name="T29" fmla="*/ 21 h 41"/>
                  <a:gd name="T30" fmla="*/ 14 w 182"/>
                  <a:gd name="T31" fmla="*/ 21 h 41"/>
                  <a:gd name="T32" fmla="*/ 8 w 182"/>
                  <a:gd name="T33" fmla="*/ 22 h 41"/>
                  <a:gd name="T34" fmla="*/ 0 w 182"/>
                  <a:gd name="T35" fmla="*/ 31 h 41"/>
                  <a:gd name="T36" fmla="*/ 2 w 182"/>
                  <a:gd name="T37" fmla="*/ 37 h 41"/>
                  <a:gd name="T38" fmla="*/ 14 w 182"/>
                  <a:gd name="T39" fmla="*/ 40 h 41"/>
                  <a:gd name="T40" fmla="*/ 25 w 182"/>
                  <a:gd name="T41" fmla="*/ 41 h 41"/>
                  <a:gd name="T42" fmla="*/ 49 w 182"/>
                  <a:gd name="T43" fmla="*/ 40 h 41"/>
                  <a:gd name="T44" fmla="*/ 60 w 182"/>
                  <a:gd name="T45" fmla="*/ 38 h 41"/>
                  <a:gd name="T46" fmla="*/ 82 w 182"/>
                  <a:gd name="T47" fmla="*/ 34 h 41"/>
                  <a:gd name="T48" fmla="*/ 86 w 182"/>
                  <a:gd name="T49" fmla="*/ 32 h 41"/>
                  <a:gd name="T50" fmla="*/ 94 w 182"/>
                  <a:gd name="T51" fmla="*/ 33 h 41"/>
                  <a:gd name="T52" fmla="*/ 100 w 182"/>
                  <a:gd name="T53" fmla="*/ 37 h 41"/>
                  <a:gd name="T54" fmla="*/ 122 w 182"/>
                  <a:gd name="T55" fmla="*/ 41 h 41"/>
                  <a:gd name="T56" fmla="*/ 140 w 182"/>
                  <a:gd name="T57" fmla="*/ 41 h 41"/>
                  <a:gd name="T58" fmla="*/ 169 w 182"/>
                  <a:gd name="T59" fmla="*/ 41 h 41"/>
                  <a:gd name="T60" fmla="*/ 175 w 182"/>
                  <a:gd name="T61" fmla="*/ 40 h 41"/>
                  <a:gd name="T62" fmla="*/ 182 w 182"/>
                  <a:gd name="T63" fmla="*/ 32 h 41"/>
                  <a:gd name="T64" fmla="*/ 180 w 182"/>
                  <a:gd name="T65" fmla="*/ 27 h 41"/>
                  <a:gd name="T66" fmla="*/ 170 w 182"/>
                  <a:gd name="T67" fmla="*/ 22 h 41"/>
                  <a:gd name="T68" fmla="*/ 159 w 182"/>
                  <a:gd name="T69" fmla="*/ 22 h 41"/>
                  <a:gd name="T70" fmla="*/ 133 w 182"/>
                  <a:gd name="T71" fmla="*/ 22 h 41"/>
                  <a:gd name="T72" fmla="*/ 121 w 182"/>
                  <a:gd name="T73" fmla="*/ 22 h 41"/>
                  <a:gd name="T74" fmla="*/ 99 w 182"/>
                  <a:gd name="T75" fmla="*/ 23 h 41"/>
                  <a:gd name="T76" fmla="*/ 107 w 182"/>
                  <a:gd name="T77" fmla="*/ 21 h 41"/>
                  <a:gd name="T78" fmla="*/ 124 w 182"/>
                  <a:gd name="T79" fmla="*/ 20 h 41"/>
                  <a:gd name="T80" fmla="*/ 134 w 182"/>
                  <a:gd name="T81" fmla="*/ 19 h 41"/>
                  <a:gd name="T82" fmla="*/ 163 w 182"/>
                  <a:gd name="T83" fmla="*/ 18 h 41"/>
                  <a:gd name="T84" fmla="*/ 171 w 182"/>
                  <a:gd name="T85" fmla="*/ 18 h 41"/>
                  <a:gd name="T86" fmla="*/ 180 w 182"/>
                  <a:gd name="T87" fmla="*/ 10 h 41"/>
                  <a:gd name="T88" fmla="*/ 178 w 182"/>
                  <a:gd name="T89" fmla="*/ 5 h 41"/>
                  <a:gd name="T90" fmla="*/ 159 w 182"/>
                  <a:gd name="T91" fmla="*/ 0 h 41"/>
                  <a:gd name="T92" fmla="*/ 138 w 182"/>
                  <a:gd name="T93" fmla="*/ 1 h 41"/>
                  <a:gd name="T94" fmla="*/ 102 w 182"/>
                  <a:gd name="T95" fmla="*/ 5 h 41"/>
                  <a:gd name="T96" fmla="*/ 97 w 182"/>
                  <a:gd name="T97" fmla="*/ 7 h 41"/>
                  <a:gd name="T98" fmla="*/ 91 w 182"/>
                  <a:gd name="T99" fmla="*/ 11 h 41"/>
                  <a:gd name="T100" fmla="*/ 88 w 182"/>
                  <a:gd name="T101" fmla="*/ 14 h 41"/>
                  <a:gd name="T102" fmla="*/ 84 w 182"/>
                  <a:gd name="T103" fmla="*/ 1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2" h="41">
                    <a:moveTo>
                      <a:pt x="84" y="14"/>
                    </a:moveTo>
                    <a:lnTo>
                      <a:pt x="78" y="8"/>
                    </a:lnTo>
                    <a:lnTo>
                      <a:pt x="68" y="4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3" y="1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1"/>
                    </a:lnTo>
                    <a:lnTo>
                      <a:pt x="3" y="4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2" y="13"/>
                    </a:lnTo>
                    <a:lnTo>
                      <a:pt x="6" y="17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8" y="19"/>
                    </a:lnTo>
                    <a:lnTo>
                      <a:pt x="43" y="19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62" y="20"/>
                    </a:lnTo>
                    <a:lnTo>
                      <a:pt x="75" y="22"/>
                    </a:lnTo>
                    <a:lnTo>
                      <a:pt x="82" y="23"/>
                    </a:lnTo>
                    <a:lnTo>
                      <a:pt x="82" y="23"/>
                    </a:lnTo>
                    <a:lnTo>
                      <a:pt x="71" y="22"/>
                    </a:lnTo>
                    <a:lnTo>
                      <a:pt x="61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42" y="21"/>
                    </a:lnTo>
                    <a:lnTo>
                      <a:pt x="25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8" y="22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6" y="39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5" y="41"/>
                    </a:lnTo>
                    <a:lnTo>
                      <a:pt x="37" y="41"/>
                    </a:lnTo>
                    <a:lnTo>
                      <a:pt x="49" y="40"/>
                    </a:lnTo>
                    <a:lnTo>
                      <a:pt x="49" y="40"/>
                    </a:lnTo>
                    <a:lnTo>
                      <a:pt x="60" y="38"/>
                    </a:lnTo>
                    <a:lnTo>
                      <a:pt x="73" y="37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6" y="32"/>
                    </a:lnTo>
                    <a:lnTo>
                      <a:pt x="90" y="31"/>
                    </a:lnTo>
                    <a:lnTo>
                      <a:pt x="94" y="33"/>
                    </a:lnTo>
                    <a:lnTo>
                      <a:pt x="94" y="33"/>
                    </a:lnTo>
                    <a:lnTo>
                      <a:pt x="100" y="37"/>
                    </a:lnTo>
                    <a:lnTo>
                      <a:pt x="109" y="40"/>
                    </a:lnTo>
                    <a:lnTo>
                      <a:pt x="122" y="41"/>
                    </a:lnTo>
                    <a:lnTo>
                      <a:pt x="122" y="41"/>
                    </a:lnTo>
                    <a:lnTo>
                      <a:pt x="140" y="41"/>
                    </a:lnTo>
                    <a:lnTo>
                      <a:pt x="158" y="41"/>
                    </a:lnTo>
                    <a:lnTo>
                      <a:pt x="169" y="41"/>
                    </a:lnTo>
                    <a:lnTo>
                      <a:pt x="169" y="41"/>
                    </a:lnTo>
                    <a:lnTo>
                      <a:pt x="175" y="40"/>
                    </a:lnTo>
                    <a:lnTo>
                      <a:pt x="180" y="37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0" y="27"/>
                    </a:lnTo>
                    <a:lnTo>
                      <a:pt x="176" y="23"/>
                    </a:lnTo>
                    <a:lnTo>
                      <a:pt x="170" y="22"/>
                    </a:lnTo>
                    <a:lnTo>
                      <a:pt x="170" y="22"/>
                    </a:lnTo>
                    <a:lnTo>
                      <a:pt x="159" y="22"/>
                    </a:lnTo>
                    <a:lnTo>
                      <a:pt x="144" y="21"/>
                    </a:lnTo>
                    <a:lnTo>
                      <a:pt x="133" y="22"/>
                    </a:lnTo>
                    <a:lnTo>
                      <a:pt x="133" y="22"/>
                    </a:lnTo>
                    <a:lnTo>
                      <a:pt x="121" y="22"/>
                    </a:lnTo>
                    <a:lnTo>
                      <a:pt x="107" y="23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107" y="21"/>
                    </a:lnTo>
                    <a:lnTo>
                      <a:pt x="117" y="20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34" y="19"/>
                    </a:lnTo>
                    <a:lnTo>
                      <a:pt x="150" y="18"/>
                    </a:lnTo>
                    <a:lnTo>
                      <a:pt x="163" y="18"/>
                    </a:lnTo>
                    <a:lnTo>
                      <a:pt x="163" y="18"/>
                    </a:lnTo>
                    <a:lnTo>
                      <a:pt x="171" y="18"/>
                    </a:lnTo>
                    <a:lnTo>
                      <a:pt x="177" y="15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5"/>
                    </a:lnTo>
                    <a:lnTo>
                      <a:pt x="171" y="1"/>
                    </a:lnTo>
                    <a:lnTo>
                      <a:pt x="159" y="0"/>
                    </a:lnTo>
                    <a:lnTo>
                      <a:pt x="159" y="0"/>
                    </a:lnTo>
                    <a:lnTo>
                      <a:pt x="138" y="1"/>
                    </a:lnTo>
                    <a:lnTo>
                      <a:pt x="116" y="3"/>
                    </a:lnTo>
                    <a:lnTo>
                      <a:pt x="102" y="5"/>
                    </a:lnTo>
                    <a:lnTo>
                      <a:pt x="102" y="5"/>
                    </a:lnTo>
                    <a:lnTo>
                      <a:pt x="97" y="7"/>
                    </a:lnTo>
                    <a:lnTo>
                      <a:pt x="93" y="9"/>
                    </a:lnTo>
                    <a:lnTo>
                      <a:pt x="91" y="11"/>
                    </a:lnTo>
                    <a:lnTo>
                      <a:pt x="91" y="11"/>
                    </a:lnTo>
                    <a:lnTo>
                      <a:pt x="88" y="14"/>
                    </a:lnTo>
                    <a:lnTo>
                      <a:pt x="86" y="15"/>
                    </a:lnTo>
                    <a:lnTo>
                      <a:pt x="84" y="14"/>
                    </a:lnTo>
                    <a:lnTo>
                      <a:pt x="84" y="14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2429" name="Group 45"/>
            <p:cNvGrpSpPr>
              <a:grpSpLocks noChangeAspect="1"/>
            </p:cNvGrpSpPr>
            <p:nvPr/>
          </p:nvGrpSpPr>
          <p:grpSpPr bwMode="auto">
            <a:xfrm>
              <a:off x="2607" y="2000"/>
              <a:ext cx="155" cy="93"/>
              <a:chOff x="2607" y="2000"/>
              <a:chExt cx="155" cy="93"/>
            </a:xfrm>
          </p:grpSpPr>
          <p:sp>
            <p:nvSpPr>
              <p:cNvPr id="272430" name="Freeform 46"/>
              <p:cNvSpPr>
                <a:spLocks noChangeAspect="1"/>
              </p:cNvSpPr>
              <p:nvPr/>
            </p:nvSpPr>
            <p:spPr bwMode="auto">
              <a:xfrm>
                <a:off x="2611" y="2004"/>
                <a:ext cx="57" cy="86"/>
              </a:xfrm>
              <a:custGeom>
                <a:avLst/>
                <a:gdLst>
                  <a:gd name="T0" fmla="*/ 21 w 57"/>
                  <a:gd name="T1" fmla="*/ 3 h 86"/>
                  <a:gd name="T2" fmla="*/ 25 w 57"/>
                  <a:gd name="T3" fmla="*/ 0 h 86"/>
                  <a:gd name="T4" fmla="*/ 31 w 57"/>
                  <a:gd name="T5" fmla="*/ 0 h 86"/>
                  <a:gd name="T6" fmla="*/ 41 w 57"/>
                  <a:gd name="T7" fmla="*/ 1 h 86"/>
                  <a:gd name="T8" fmla="*/ 41 w 57"/>
                  <a:gd name="T9" fmla="*/ 1 h 86"/>
                  <a:gd name="T10" fmla="*/ 49 w 57"/>
                  <a:gd name="T11" fmla="*/ 4 h 86"/>
                  <a:gd name="T12" fmla="*/ 55 w 57"/>
                  <a:gd name="T13" fmla="*/ 8 h 86"/>
                  <a:gd name="T14" fmla="*/ 57 w 57"/>
                  <a:gd name="T15" fmla="*/ 12 h 86"/>
                  <a:gd name="T16" fmla="*/ 57 w 57"/>
                  <a:gd name="T17" fmla="*/ 12 h 86"/>
                  <a:gd name="T18" fmla="*/ 51 w 57"/>
                  <a:gd name="T19" fmla="*/ 31 h 86"/>
                  <a:gd name="T20" fmla="*/ 41 w 57"/>
                  <a:gd name="T21" fmla="*/ 67 h 86"/>
                  <a:gd name="T22" fmla="*/ 35 w 57"/>
                  <a:gd name="T23" fmla="*/ 86 h 86"/>
                  <a:gd name="T24" fmla="*/ 35 w 57"/>
                  <a:gd name="T25" fmla="*/ 86 h 86"/>
                  <a:gd name="T26" fmla="*/ 0 w 57"/>
                  <a:gd name="T27" fmla="*/ 77 h 86"/>
                  <a:gd name="T28" fmla="*/ 21 w 57"/>
                  <a:gd name="T29" fmla="*/ 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6">
                    <a:moveTo>
                      <a:pt x="21" y="3"/>
                    </a:moveTo>
                    <a:lnTo>
                      <a:pt x="25" y="0"/>
                    </a:lnTo>
                    <a:lnTo>
                      <a:pt x="31" y="0"/>
                    </a:lnTo>
                    <a:lnTo>
                      <a:pt x="41" y="1"/>
                    </a:lnTo>
                    <a:lnTo>
                      <a:pt x="41" y="1"/>
                    </a:lnTo>
                    <a:lnTo>
                      <a:pt x="49" y="4"/>
                    </a:lnTo>
                    <a:lnTo>
                      <a:pt x="55" y="8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1" y="31"/>
                    </a:lnTo>
                    <a:lnTo>
                      <a:pt x="41" y="67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0" y="77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1" name="Freeform 47"/>
              <p:cNvSpPr>
                <a:spLocks noChangeAspect="1"/>
              </p:cNvSpPr>
              <p:nvPr/>
            </p:nvSpPr>
            <p:spPr bwMode="auto">
              <a:xfrm>
                <a:off x="2607" y="2000"/>
                <a:ext cx="57" cy="87"/>
              </a:xfrm>
              <a:custGeom>
                <a:avLst/>
                <a:gdLst>
                  <a:gd name="T0" fmla="*/ 21 w 57"/>
                  <a:gd name="T1" fmla="*/ 3 h 87"/>
                  <a:gd name="T2" fmla="*/ 25 w 57"/>
                  <a:gd name="T3" fmla="*/ 1 h 87"/>
                  <a:gd name="T4" fmla="*/ 31 w 57"/>
                  <a:gd name="T5" fmla="*/ 0 h 87"/>
                  <a:gd name="T6" fmla="*/ 41 w 57"/>
                  <a:gd name="T7" fmla="*/ 2 h 87"/>
                  <a:gd name="T8" fmla="*/ 41 w 57"/>
                  <a:gd name="T9" fmla="*/ 2 h 87"/>
                  <a:gd name="T10" fmla="*/ 49 w 57"/>
                  <a:gd name="T11" fmla="*/ 5 h 87"/>
                  <a:gd name="T12" fmla="*/ 55 w 57"/>
                  <a:gd name="T13" fmla="*/ 8 h 87"/>
                  <a:gd name="T14" fmla="*/ 57 w 57"/>
                  <a:gd name="T15" fmla="*/ 12 h 87"/>
                  <a:gd name="T16" fmla="*/ 57 w 57"/>
                  <a:gd name="T17" fmla="*/ 12 h 87"/>
                  <a:gd name="T18" fmla="*/ 52 w 57"/>
                  <a:gd name="T19" fmla="*/ 31 h 87"/>
                  <a:gd name="T20" fmla="*/ 41 w 57"/>
                  <a:gd name="T21" fmla="*/ 67 h 87"/>
                  <a:gd name="T22" fmla="*/ 36 w 57"/>
                  <a:gd name="T23" fmla="*/ 87 h 87"/>
                  <a:gd name="T24" fmla="*/ 36 w 57"/>
                  <a:gd name="T25" fmla="*/ 87 h 87"/>
                  <a:gd name="T26" fmla="*/ 0 w 57"/>
                  <a:gd name="T27" fmla="*/ 78 h 87"/>
                  <a:gd name="T28" fmla="*/ 21 w 57"/>
                  <a:gd name="T29" fmla="*/ 3 h 87"/>
                  <a:gd name="T30" fmla="*/ 21 w 57"/>
                  <a:gd name="T3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" h="87">
                    <a:moveTo>
                      <a:pt x="21" y="3"/>
                    </a:moveTo>
                    <a:lnTo>
                      <a:pt x="25" y="1"/>
                    </a:lnTo>
                    <a:lnTo>
                      <a:pt x="31" y="0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49" y="5"/>
                    </a:lnTo>
                    <a:lnTo>
                      <a:pt x="55" y="8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2" y="31"/>
                    </a:lnTo>
                    <a:lnTo>
                      <a:pt x="41" y="67"/>
                    </a:lnTo>
                    <a:lnTo>
                      <a:pt x="36" y="87"/>
                    </a:lnTo>
                    <a:lnTo>
                      <a:pt x="36" y="87"/>
                    </a:lnTo>
                    <a:lnTo>
                      <a:pt x="0" y="7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2" name="Line 48"/>
              <p:cNvSpPr>
                <a:spLocks noChangeAspect="1" noChangeShapeType="1"/>
              </p:cNvSpPr>
              <p:nvPr/>
            </p:nvSpPr>
            <p:spPr bwMode="auto">
              <a:xfrm flipV="1">
                <a:off x="2620" y="2006"/>
                <a:ext cx="20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3" name="Line 49"/>
              <p:cNvSpPr>
                <a:spLocks noChangeAspect="1" noChangeShapeType="1"/>
              </p:cNvSpPr>
              <p:nvPr/>
            </p:nvSpPr>
            <p:spPr bwMode="auto">
              <a:xfrm flipV="1">
                <a:off x="2629" y="2007"/>
                <a:ext cx="20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4" name="Line 50"/>
              <p:cNvSpPr>
                <a:spLocks noChangeAspect="1" noChangeShapeType="1"/>
              </p:cNvSpPr>
              <p:nvPr/>
            </p:nvSpPr>
            <p:spPr bwMode="auto">
              <a:xfrm flipV="1">
                <a:off x="2637" y="2010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5" name="Freeform 51"/>
              <p:cNvSpPr>
                <a:spLocks noChangeAspect="1"/>
              </p:cNvSpPr>
              <p:nvPr/>
            </p:nvSpPr>
            <p:spPr bwMode="auto">
              <a:xfrm>
                <a:off x="2611" y="2078"/>
                <a:ext cx="35" cy="15"/>
              </a:xfrm>
              <a:custGeom>
                <a:avLst/>
                <a:gdLst>
                  <a:gd name="T0" fmla="*/ 16 w 35"/>
                  <a:gd name="T1" fmla="*/ 14 h 15"/>
                  <a:gd name="T2" fmla="*/ 25 w 35"/>
                  <a:gd name="T3" fmla="*/ 15 h 15"/>
                  <a:gd name="T4" fmla="*/ 32 w 35"/>
                  <a:gd name="T5" fmla="*/ 15 h 15"/>
                  <a:gd name="T6" fmla="*/ 35 w 35"/>
                  <a:gd name="T7" fmla="*/ 12 h 15"/>
                  <a:gd name="T8" fmla="*/ 35 w 35"/>
                  <a:gd name="T9" fmla="*/ 12 h 15"/>
                  <a:gd name="T10" fmla="*/ 34 w 35"/>
                  <a:gd name="T11" fmla="*/ 9 h 15"/>
                  <a:gd name="T12" fmla="*/ 28 w 35"/>
                  <a:gd name="T13" fmla="*/ 5 h 15"/>
                  <a:gd name="T14" fmla="*/ 19 w 35"/>
                  <a:gd name="T15" fmla="*/ 2 h 15"/>
                  <a:gd name="T16" fmla="*/ 19 w 35"/>
                  <a:gd name="T17" fmla="*/ 2 h 15"/>
                  <a:gd name="T18" fmla="*/ 10 w 35"/>
                  <a:gd name="T19" fmla="*/ 0 h 15"/>
                  <a:gd name="T20" fmla="*/ 3 w 35"/>
                  <a:gd name="T21" fmla="*/ 1 h 15"/>
                  <a:gd name="T22" fmla="*/ 0 w 35"/>
                  <a:gd name="T23" fmla="*/ 3 h 15"/>
                  <a:gd name="T24" fmla="*/ 0 w 35"/>
                  <a:gd name="T25" fmla="*/ 3 h 15"/>
                  <a:gd name="T26" fmla="*/ 1 w 35"/>
                  <a:gd name="T27" fmla="*/ 7 h 15"/>
                  <a:gd name="T28" fmla="*/ 7 w 35"/>
                  <a:gd name="T29" fmla="*/ 11 h 15"/>
                  <a:gd name="T30" fmla="*/ 16 w 35"/>
                  <a:gd name="T31" fmla="*/ 14 h 15"/>
                  <a:gd name="T32" fmla="*/ 16 w 35"/>
                  <a:gd name="T3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5">
                    <a:moveTo>
                      <a:pt x="16" y="14"/>
                    </a:moveTo>
                    <a:lnTo>
                      <a:pt x="25" y="15"/>
                    </a:lnTo>
                    <a:lnTo>
                      <a:pt x="32" y="15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0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7"/>
                    </a:lnTo>
                    <a:lnTo>
                      <a:pt x="7" y="11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6" name="Freeform 52"/>
              <p:cNvSpPr>
                <a:spLocks noChangeAspect="1"/>
              </p:cNvSpPr>
              <p:nvPr/>
            </p:nvSpPr>
            <p:spPr bwMode="auto">
              <a:xfrm>
                <a:off x="2674" y="2037"/>
                <a:ext cx="88" cy="54"/>
              </a:xfrm>
              <a:custGeom>
                <a:avLst/>
                <a:gdLst>
                  <a:gd name="T0" fmla="*/ 85 w 88"/>
                  <a:gd name="T1" fmla="*/ 19 h 54"/>
                  <a:gd name="T2" fmla="*/ 88 w 88"/>
                  <a:gd name="T3" fmla="*/ 21 h 54"/>
                  <a:gd name="T4" fmla="*/ 88 w 88"/>
                  <a:gd name="T5" fmla="*/ 28 h 54"/>
                  <a:gd name="T6" fmla="*/ 86 w 88"/>
                  <a:gd name="T7" fmla="*/ 37 h 54"/>
                  <a:gd name="T8" fmla="*/ 86 w 88"/>
                  <a:gd name="T9" fmla="*/ 37 h 54"/>
                  <a:gd name="T10" fmla="*/ 83 w 88"/>
                  <a:gd name="T11" fmla="*/ 46 h 54"/>
                  <a:gd name="T12" fmla="*/ 79 w 88"/>
                  <a:gd name="T13" fmla="*/ 52 h 54"/>
                  <a:gd name="T14" fmla="*/ 75 w 88"/>
                  <a:gd name="T15" fmla="*/ 54 h 54"/>
                  <a:gd name="T16" fmla="*/ 75 w 88"/>
                  <a:gd name="T17" fmla="*/ 54 h 54"/>
                  <a:gd name="T18" fmla="*/ 56 w 88"/>
                  <a:gd name="T19" fmla="*/ 48 h 54"/>
                  <a:gd name="T20" fmla="*/ 20 w 88"/>
                  <a:gd name="T21" fmla="*/ 39 h 54"/>
                  <a:gd name="T22" fmla="*/ 0 w 88"/>
                  <a:gd name="T23" fmla="*/ 35 h 54"/>
                  <a:gd name="T24" fmla="*/ 0 w 88"/>
                  <a:gd name="T25" fmla="*/ 35 h 54"/>
                  <a:gd name="T26" fmla="*/ 11 w 88"/>
                  <a:gd name="T27" fmla="*/ 0 h 54"/>
                  <a:gd name="T28" fmla="*/ 85 w 88"/>
                  <a:gd name="T29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54">
                    <a:moveTo>
                      <a:pt x="85" y="19"/>
                    </a:moveTo>
                    <a:lnTo>
                      <a:pt x="88" y="21"/>
                    </a:lnTo>
                    <a:lnTo>
                      <a:pt x="88" y="28"/>
                    </a:lnTo>
                    <a:lnTo>
                      <a:pt x="86" y="37"/>
                    </a:lnTo>
                    <a:lnTo>
                      <a:pt x="86" y="37"/>
                    </a:lnTo>
                    <a:lnTo>
                      <a:pt x="83" y="46"/>
                    </a:lnTo>
                    <a:lnTo>
                      <a:pt x="79" y="5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6" y="48"/>
                    </a:lnTo>
                    <a:lnTo>
                      <a:pt x="20" y="39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1" y="0"/>
                    </a:lnTo>
                    <a:lnTo>
                      <a:pt x="85" y="19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7" name="Freeform 53"/>
              <p:cNvSpPr>
                <a:spLocks noChangeAspect="1"/>
              </p:cNvSpPr>
              <p:nvPr/>
            </p:nvSpPr>
            <p:spPr bwMode="auto">
              <a:xfrm>
                <a:off x="2607" y="2074"/>
                <a:ext cx="36" cy="16"/>
              </a:xfrm>
              <a:custGeom>
                <a:avLst/>
                <a:gdLst>
                  <a:gd name="T0" fmla="*/ 16 w 36"/>
                  <a:gd name="T1" fmla="*/ 14 h 16"/>
                  <a:gd name="T2" fmla="*/ 25 w 36"/>
                  <a:gd name="T3" fmla="*/ 16 h 16"/>
                  <a:gd name="T4" fmla="*/ 32 w 36"/>
                  <a:gd name="T5" fmla="*/ 15 h 16"/>
                  <a:gd name="T6" fmla="*/ 36 w 36"/>
                  <a:gd name="T7" fmla="*/ 13 h 16"/>
                  <a:gd name="T8" fmla="*/ 36 w 36"/>
                  <a:gd name="T9" fmla="*/ 13 h 16"/>
                  <a:gd name="T10" fmla="*/ 34 w 36"/>
                  <a:gd name="T11" fmla="*/ 9 h 16"/>
                  <a:gd name="T12" fmla="*/ 29 w 36"/>
                  <a:gd name="T13" fmla="*/ 5 h 16"/>
                  <a:gd name="T14" fmla="*/ 20 w 36"/>
                  <a:gd name="T15" fmla="*/ 2 h 16"/>
                  <a:gd name="T16" fmla="*/ 20 w 36"/>
                  <a:gd name="T17" fmla="*/ 2 h 16"/>
                  <a:gd name="T18" fmla="*/ 11 w 36"/>
                  <a:gd name="T19" fmla="*/ 0 h 16"/>
                  <a:gd name="T20" fmla="*/ 4 w 36"/>
                  <a:gd name="T21" fmla="*/ 1 h 16"/>
                  <a:gd name="T22" fmla="*/ 0 w 36"/>
                  <a:gd name="T23" fmla="*/ 4 h 16"/>
                  <a:gd name="T24" fmla="*/ 0 w 36"/>
                  <a:gd name="T25" fmla="*/ 4 h 16"/>
                  <a:gd name="T26" fmla="*/ 2 w 36"/>
                  <a:gd name="T27" fmla="*/ 7 h 16"/>
                  <a:gd name="T28" fmla="*/ 7 w 36"/>
                  <a:gd name="T29" fmla="*/ 11 h 16"/>
                  <a:gd name="T30" fmla="*/ 16 w 36"/>
                  <a:gd name="T31" fmla="*/ 14 h 16"/>
                  <a:gd name="T32" fmla="*/ 16 w 36"/>
                  <a:gd name="T33" fmla="*/ 14 h 16"/>
                  <a:gd name="T34" fmla="*/ 16 w 36"/>
                  <a:gd name="T3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16">
                    <a:moveTo>
                      <a:pt x="16" y="14"/>
                    </a:moveTo>
                    <a:lnTo>
                      <a:pt x="25" y="16"/>
                    </a:lnTo>
                    <a:lnTo>
                      <a:pt x="32" y="15"/>
                    </a:lnTo>
                    <a:lnTo>
                      <a:pt x="36" y="13"/>
                    </a:lnTo>
                    <a:lnTo>
                      <a:pt x="36" y="13"/>
                    </a:lnTo>
                    <a:lnTo>
                      <a:pt x="34" y="9"/>
                    </a:lnTo>
                    <a:lnTo>
                      <a:pt x="29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1" y="0"/>
                    </a:lnTo>
                    <a:lnTo>
                      <a:pt x="4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7" y="11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8" name="Freeform 54"/>
              <p:cNvSpPr>
                <a:spLocks noChangeAspect="1"/>
              </p:cNvSpPr>
              <p:nvPr/>
            </p:nvSpPr>
            <p:spPr bwMode="auto">
              <a:xfrm>
                <a:off x="2671" y="2033"/>
                <a:ext cx="87" cy="54"/>
              </a:xfrm>
              <a:custGeom>
                <a:avLst/>
                <a:gdLst>
                  <a:gd name="T0" fmla="*/ 84 w 87"/>
                  <a:gd name="T1" fmla="*/ 19 h 54"/>
                  <a:gd name="T2" fmla="*/ 87 w 87"/>
                  <a:gd name="T3" fmla="*/ 22 h 54"/>
                  <a:gd name="T4" fmla="*/ 87 w 87"/>
                  <a:gd name="T5" fmla="*/ 29 h 54"/>
                  <a:gd name="T6" fmla="*/ 86 w 87"/>
                  <a:gd name="T7" fmla="*/ 38 h 54"/>
                  <a:gd name="T8" fmla="*/ 86 w 87"/>
                  <a:gd name="T9" fmla="*/ 38 h 54"/>
                  <a:gd name="T10" fmla="*/ 82 w 87"/>
                  <a:gd name="T11" fmla="*/ 47 h 54"/>
                  <a:gd name="T12" fmla="*/ 78 w 87"/>
                  <a:gd name="T13" fmla="*/ 52 h 54"/>
                  <a:gd name="T14" fmla="*/ 74 w 87"/>
                  <a:gd name="T15" fmla="*/ 54 h 54"/>
                  <a:gd name="T16" fmla="*/ 74 w 87"/>
                  <a:gd name="T17" fmla="*/ 54 h 54"/>
                  <a:gd name="T18" fmla="*/ 55 w 87"/>
                  <a:gd name="T19" fmla="*/ 49 h 54"/>
                  <a:gd name="T20" fmla="*/ 19 w 87"/>
                  <a:gd name="T21" fmla="*/ 40 h 54"/>
                  <a:gd name="T22" fmla="*/ 0 w 87"/>
                  <a:gd name="T23" fmla="*/ 35 h 54"/>
                  <a:gd name="T24" fmla="*/ 0 w 87"/>
                  <a:gd name="T25" fmla="*/ 35 h 54"/>
                  <a:gd name="T26" fmla="*/ 10 w 87"/>
                  <a:gd name="T27" fmla="*/ 0 h 54"/>
                  <a:gd name="T28" fmla="*/ 84 w 87"/>
                  <a:gd name="T29" fmla="*/ 19 h 54"/>
                  <a:gd name="T30" fmla="*/ 84 w 87"/>
                  <a:gd name="T3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54">
                    <a:moveTo>
                      <a:pt x="84" y="19"/>
                    </a:moveTo>
                    <a:lnTo>
                      <a:pt x="87" y="22"/>
                    </a:lnTo>
                    <a:lnTo>
                      <a:pt x="87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2" y="47"/>
                    </a:lnTo>
                    <a:lnTo>
                      <a:pt x="78" y="52"/>
                    </a:lnTo>
                    <a:lnTo>
                      <a:pt x="74" y="54"/>
                    </a:lnTo>
                    <a:lnTo>
                      <a:pt x="74" y="54"/>
                    </a:lnTo>
                    <a:lnTo>
                      <a:pt x="55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4" y="19"/>
                    </a:lnTo>
                    <a:lnTo>
                      <a:pt x="84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39" name="Line 55"/>
              <p:cNvSpPr>
                <a:spLocks noChangeAspect="1" noChangeShapeType="1"/>
              </p:cNvSpPr>
              <p:nvPr/>
            </p:nvSpPr>
            <p:spPr bwMode="auto">
              <a:xfrm>
                <a:off x="2686" y="2045"/>
                <a:ext cx="71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40" name="Line 56"/>
              <p:cNvSpPr>
                <a:spLocks noChangeAspect="1" noChangeShapeType="1"/>
              </p:cNvSpPr>
              <p:nvPr/>
            </p:nvSpPr>
            <p:spPr bwMode="auto">
              <a:xfrm>
                <a:off x="2684" y="2054"/>
                <a:ext cx="71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41" name="Line 57"/>
              <p:cNvSpPr>
                <a:spLocks noChangeAspect="1" noChangeShapeType="1"/>
              </p:cNvSpPr>
              <p:nvPr/>
            </p:nvSpPr>
            <p:spPr bwMode="auto">
              <a:xfrm>
                <a:off x="2680" y="2063"/>
                <a:ext cx="73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42" name="Freeform 58"/>
              <p:cNvSpPr>
                <a:spLocks noChangeAspect="1"/>
              </p:cNvSpPr>
              <p:nvPr/>
            </p:nvSpPr>
            <p:spPr bwMode="auto">
              <a:xfrm>
                <a:off x="2671" y="2037"/>
                <a:ext cx="16" cy="35"/>
              </a:xfrm>
              <a:custGeom>
                <a:avLst/>
                <a:gdLst>
                  <a:gd name="T0" fmla="*/ 2 w 16"/>
                  <a:gd name="T1" fmla="*/ 16 h 35"/>
                  <a:gd name="T2" fmla="*/ 0 w 16"/>
                  <a:gd name="T3" fmla="*/ 25 h 35"/>
                  <a:gd name="T4" fmla="*/ 1 w 16"/>
                  <a:gd name="T5" fmla="*/ 31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3 h 35"/>
                  <a:gd name="T12" fmla="*/ 11 w 16"/>
                  <a:gd name="T13" fmla="*/ 27 h 35"/>
                  <a:gd name="T14" fmla="*/ 15 w 16"/>
                  <a:gd name="T15" fmla="*/ 19 h 35"/>
                  <a:gd name="T16" fmla="*/ 15 w 16"/>
                  <a:gd name="T17" fmla="*/ 19 h 35"/>
                  <a:gd name="T18" fmla="*/ 16 w 16"/>
                  <a:gd name="T19" fmla="*/ 10 h 35"/>
                  <a:gd name="T20" fmla="*/ 16 w 16"/>
                  <a:gd name="T21" fmla="*/ 3 h 35"/>
                  <a:gd name="T22" fmla="*/ 14 w 16"/>
                  <a:gd name="T23" fmla="*/ 0 h 35"/>
                  <a:gd name="T24" fmla="*/ 14 w 16"/>
                  <a:gd name="T25" fmla="*/ 0 h 35"/>
                  <a:gd name="T26" fmla="*/ 10 w 16"/>
                  <a:gd name="T27" fmla="*/ 1 h 35"/>
                  <a:gd name="T28" fmla="*/ 6 w 16"/>
                  <a:gd name="T29" fmla="*/ 7 h 35"/>
                  <a:gd name="T30" fmla="*/ 2 w 16"/>
                  <a:gd name="T31" fmla="*/ 16 h 35"/>
                  <a:gd name="T32" fmla="*/ 2 w 16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35">
                    <a:moveTo>
                      <a:pt x="2" y="16"/>
                    </a:moveTo>
                    <a:lnTo>
                      <a:pt x="0" y="25"/>
                    </a:lnTo>
                    <a:lnTo>
                      <a:pt x="1" y="31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5" y="19"/>
                    </a:lnTo>
                    <a:lnTo>
                      <a:pt x="15" y="19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1"/>
                    </a:lnTo>
                    <a:lnTo>
                      <a:pt x="6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43" name="Freeform 59"/>
              <p:cNvSpPr>
                <a:spLocks noChangeAspect="1"/>
              </p:cNvSpPr>
              <p:nvPr/>
            </p:nvSpPr>
            <p:spPr bwMode="auto">
              <a:xfrm>
                <a:off x="2668" y="2033"/>
                <a:ext cx="15" cy="35"/>
              </a:xfrm>
              <a:custGeom>
                <a:avLst/>
                <a:gdLst>
                  <a:gd name="T0" fmla="*/ 2 w 15"/>
                  <a:gd name="T1" fmla="*/ 16 h 35"/>
                  <a:gd name="T2" fmla="*/ 0 w 15"/>
                  <a:gd name="T3" fmla="*/ 25 h 35"/>
                  <a:gd name="T4" fmla="*/ 0 w 15"/>
                  <a:gd name="T5" fmla="*/ 32 h 35"/>
                  <a:gd name="T6" fmla="*/ 3 w 15"/>
                  <a:gd name="T7" fmla="*/ 35 h 35"/>
                  <a:gd name="T8" fmla="*/ 3 w 15"/>
                  <a:gd name="T9" fmla="*/ 35 h 35"/>
                  <a:gd name="T10" fmla="*/ 6 w 15"/>
                  <a:gd name="T11" fmla="*/ 33 h 35"/>
                  <a:gd name="T12" fmla="*/ 11 w 15"/>
                  <a:gd name="T13" fmla="*/ 28 h 35"/>
                  <a:gd name="T14" fmla="*/ 14 w 15"/>
                  <a:gd name="T15" fmla="*/ 19 h 35"/>
                  <a:gd name="T16" fmla="*/ 14 w 15"/>
                  <a:gd name="T17" fmla="*/ 19 h 35"/>
                  <a:gd name="T18" fmla="*/ 15 w 15"/>
                  <a:gd name="T19" fmla="*/ 10 h 35"/>
                  <a:gd name="T20" fmla="*/ 15 w 15"/>
                  <a:gd name="T21" fmla="*/ 3 h 35"/>
                  <a:gd name="T22" fmla="*/ 13 w 15"/>
                  <a:gd name="T23" fmla="*/ 0 h 35"/>
                  <a:gd name="T24" fmla="*/ 13 w 15"/>
                  <a:gd name="T25" fmla="*/ 0 h 35"/>
                  <a:gd name="T26" fmla="*/ 9 w 15"/>
                  <a:gd name="T27" fmla="*/ 2 h 35"/>
                  <a:gd name="T28" fmla="*/ 5 w 15"/>
                  <a:gd name="T29" fmla="*/ 7 h 35"/>
                  <a:gd name="T30" fmla="*/ 2 w 15"/>
                  <a:gd name="T31" fmla="*/ 16 h 35"/>
                  <a:gd name="T32" fmla="*/ 2 w 15"/>
                  <a:gd name="T33" fmla="*/ 16 h 35"/>
                  <a:gd name="T34" fmla="*/ 2 w 15"/>
                  <a:gd name="T3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5">
                    <a:moveTo>
                      <a:pt x="2" y="16"/>
                    </a:moveTo>
                    <a:lnTo>
                      <a:pt x="0" y="25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6" y="33"/>
                    </a:lnTo>
                    <a:lnTo>
                      <a:pt x="11" y="28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5" y="10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5" y="7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2444" name="Group 60"/>
            <p:cNvGrpSpPr>
              <a:grpSpLocks noChangeAspect="1"/>
            </p:cNvGrpSpPr>
            <p:nvPr/>
          </p:nvGrpSpPr>
          <p:grpSpPr bwMode="auto">
            <a:xfrm>
              <a:off x="2593" y="1347"/>
              <a:ext cx="134" cy="145"/>
              <a:chOff x="2593" y="1347"/>
              <a:chExt cx="134" cy="145"/>
            </a:xfrm>
          </p:grpSpPr>
          <p:sp>
            <p:nvSpPr>
              <p:cNvPr id="272445" name="Freeform 61"/>
              <p:cNvSpPr>
                <a:spLocks noChangeAspect="1"/>
              </p:cNvSpPr>
              <p:nvPr/>
            </p:nvSpPr>
            <p:spPr bwMode="auto">
              <a:xfrm>
                <a:off x="2644" y="1351"/>
                <a:ext cx="83" cy="77"/>
              </a:xfrm>
              <a:custGeom>
                <a:avLst/>
                <a:gdLst>
                  <a:gd name="T0" fmla="*/ 82 w 83"/>
                  <a:gd name="T1" fmla="*/ 48 h 77"/>
                  <a:gd name="T2" fmla="*/ 83 w 83"/>
                  <a:gd name="T3" fmla="*/ 52 h 77"/>
                  <a:gd name="T4" fmla="*/ 81 w 83"/>
                  <a:gd name="T5" fmla="*/ 58 h 77"/>
                  <a:gd name="T6" fmla="*/ 76 w 83"/>
                  <a:gd name="T7" fmla="*/ 66 h 77"/>
                  <a:gd name="T8" fmla="*/ 76 w 83"/>
                  <a:gd name="T9" fmla="*/ 66 h 77"/>
                  <a:gd name="T10" fmla="*/ 69 w 83"/>
                  <a:gd name="T11" fmla="*/ 73 h 77"/>
                  <a:gd name="T12" fmla="*/ 63 w 83"/>
                  <a:gd name="T13" fmla="*/ 77 h 77"/>
                  <a:gd name="T14" fmla="*/ 59 w 83"/>
                  <a:gd name="T15" fmla="*/ 77 h 77"/>
                  <a:gd name="T16" fmla="*/ 59 w 83"/>
                  <a:gd name="T17" fmla="*/ 77 h 77"/>
                  <a:gd name="T18" fmla="*/ 44 w 83"/>
                  <a:gd name="T19" fmla="*/ 64 h 77"/>
                  <a:gd name="T20" fmla="*/ 15 w 83"/>
                  <a:gd name="T21" fmla="*/ 41 h 77"/>
                  <a:gd name="T22" fmla="*/ 0 w 83"/>
                  <a:gd name="T23" fmla="*/ 29 h 77"/>
                  <a:gd name="T24" fmla="*/ 0 w 83"/>
                  <a:gd name="T25" fmla="*/ 29 h 77"/>
                  <a:gd name="T26" fmla="*/ 23 w 83"/>
                  <a:gd name="T27" fmla="*/ 0 h 77"/>
                  <a:gd name="T28" fmla="*/ 82 w 83"/>
                  <a:gd name="T2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77">
                    <a:moveTo>
                      <a:pt x="82" y="48"/>
                    </a:moveTo>
                    <a:lnTo>
                      <a:pt x="83" y="52"/>
                    </a:lnTo>
                    <a:lnTo>
                      <a:pt x="81" y="58"/>
                    </a:lnTo>
                    <a:lnTo>
                      <a:pt x="76" y="66"/>
                    </a:lnTo>
                    <a:lnTo>
                      <a:pt x="76" y="66"/>
                    </a:lnTo>
                    <a:lnTo>
                      <a:pt x="69" y="73"/>
                    </a:lnTo>
                    <a:lnTo>
                      <a:pt x="63" y="77"/>
                    </a:lnTo>
                    <a:lnTo>
                      <a:pt x="59" y="77"/>
                    </a:lnTo>
                    <a:lnTo>
                      <a:pt x="59" y="77"/>
                    </a:lnTo>
                    <a:lnTo>
                      <a:pt x="44" y="64"/>
                    </a:lnTo>
                    <a:lnTo>
                      <a:pt x="15" y="41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23" y="0"/>
                    </a:lnTo>
                    <a:lnTo>
                      <a:pt x="82" y="48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46" name="Freeform 62"/>
              <p:cNvSpPr>
                <a:spLocks noChangeAspect="1"/>
              </p:cNvSpPr>
              <p:nvPr/>
            </p:nvSpPr>
            <p:spPr bwMode="auto">
              <a:xfrm>
                <a:off x="2640" y="1347"/>
                <a:ext cx="83" cy="77"/>
              </a:xfrm>
              <a:custGeom>
                <a:avLst/>
                <a:gdLst>
                  <a:gd name="T0" fmla="*/ 82 w 83"/>
                  <a:gd name="T1" fmla="*/ 48 h 77"/>
                  <a:gd name="T2" fmla="*/ 83 w 83"/>
                  <a:gd name="T3" fmla="*/ 52 h 77"/>
                  <a:gd name="T4" fmla="*/ 81 w 83"/>
                  <a:gd name="T5" fmla="*/ 59 h 77"/>
                  <a:gd name="T6" fmla="*/ 76 w 83"/>
                  <a:gd name="T7" fmla="*/ 66 h 77"/>
                  <a:gd name="T8" fmla="*/ 76 w 83"/>
                  <a:gd name="T9" fmla="*/ 66 h 77"/>
                  <a:gd name="T10" fmla="*/ 69 w 83"/>
                  <a:gd name="T11" fmla="*/ 73 h 77"/>
                  <a:gd name="T12" fmla="*/ 63 w 83"/>
                  <a:gd name="T13" fmla="*/ 77 h 77"/>
                  <a:gd name="T14" fmla="*/ 59 w 83"/>
                  <a:gd name="T15" fmla="*/ 77 h 77"/>
                  <a:gd name="T16" fmla="*/ 59 w 83"/>
                  <a:gd name="T17" fmla="*/ 77 h 77"/>
                  <a:gd name="T18" fmla="*/ 44 w 83"/>
                  <a:gd name="T19" fmla="*/ 65 h 77"/>
                  <a:gd name="T20" fmla="*/ 15 w 83"/>
                  <a:gd name="T21" fmla="*/ 42 h 77"/>
                  <a:gd name="T22" fmla="*/ 0 w 83"/>
                  <a:gd name="T23" fmla="*/ 30 h 77"/>
                  <a:gd name="T24" fmla="*/ 0 w 83"/>
                  <a:gd name="T25" fmla="*/ 30 h 77"/>
                  <a:gd name="T26" fmla="*/ 23 w 83"/>
                  <a:gd name="T27" fmla="*/ 0 h 77"/>
                  <a:gd name="T28" fmla="*/ 82 w 83"/>
                  <a:gd name="T29" fmla="*/ 48 h 77"/>
                  <a:gd name="T30" fmla="*/ 82 w 83"/>
                  <a:gd name="T31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3" h="77">
                    <a:moveTo>
                      <a:pt x="82" y="48"/>
                    </a:moveTo>
                    <a:lnTo>
                      <a:pt x="83" y="52"/>
                    </a:lnTo>
                    <a:lnTo>
                      <a:pt x="81" y="59"/>
                    </a:lnTo>
                    <a:lnTo>
                      <a:pt x="76" y="66"/>
                    </a:lnTo>
                    <a:lnTo>
                      <a:pt x="76" y="66"/>
                    </a:lnTo>
                    <a:lnTo>
                      <a:pt x="69" y="73"/>
                    </a:lnTo>
                    <a:lnTo>
                      <a:pt x="63" y="77"/>
                    </a:lnTo>
                    <a:lnTo>
                      <a:pt x="59" y="77"/>
                    </a:lnTo>
                    <a:lnTo>
                      <a:pt x="59" y="77"/>
                    </a:lnTo>
                    <a:lnTo>
                      <a:pt x="44" y="65"/>
                    </a:lnTo>
                    <a:lnTo>
                      <a:pt x="15" y="4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3" y="0"/>
                    </a:lnTo>
                    <a:lnTo>
                      <a:pt x="82" y="48"/>
                    </a:lnTo>
                    <a:lnTo>
                      <a:pt x="82" y="4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47" name="Line 63"/>
              <p:cNvSpPr>
                <a:spLocks noChangeAspect="1" noChangeShapeType="1"/>
              </p:cNvSpPr>
              <p:nvPr/>
            </p:nvSpPr>
            <p:spPr bwMode="auto">
              <a:xfrm>
                <a:off x="2663" y="1360"/>
                <a:ext cx="57" cy="4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48" name="Line 64"/>
              <p:cNvSpPr>
                <a:spLocks noChangeAspect="1" noChangeShapeType="1"/>
              </p:cNvSpPr>
              <p:nvPr/>
            </p:nvSpPr>
            <p:spPr bwMode="auto">
              <a:xfrm>
                <a:off x="2659" y="1368"/>
                <a:ext cx="56" cy="4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49" name="Line 65"/>
              <p:cNvSpPr>
                <a:spLocks noChangeAspect="1" noChangeShapeType="1"/>
              </p:cNvSpPr>
              <p:nvPr/>
            </p:nvSpPr>
            <p:spPr bwMode="auto">
              <a:xfrm>
                <a:off x="2652" y="1374"/>
                <a:ext cx="57" cy="47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0" name="Freeform 66"/>
              <p:cNvSpPr>
                <a:spLocks noChangeAspect="1"/>
              </p:cNvSpPr>
              <p:nvPr/>
            </p:nvSpPr>
            <p:spPr bwMode="auto">
              <a:xfrm>
                <a:off x="2643" y="1351"/>
                <a:ext cx="25" cy="29"/>
              </a:xfrm>
              <a:custGeom>
                <a:avLst/>
                <a:gdLst>
                  <a:gd name="T0" fmla="*/ 7 w 25"/>
                  <a:gd name="T1" fmla="*/ 11 h 29"/>
                  <a:gd name="T2" fmla="*/ 2 w 25"/>
                  <a:gd name="T3" fmla="*/ 19 h 29"/>
                  <a:gd name="T4" fmla="*/ 0 w 25"/>
                  <a:gd name="T5" fmla="*/ 25 h 29"/>
                  <a:gd name="T6" fmla="*/ 1 w 25"/>
                  <a:gd name="T7" fmla="*/ 29 h 29"/>
                  <a:gd name="T8" fmla="*/ 1 w 25"/>
                  <a:gd name="T9" fmla="*/ 29 h 29"/>
                  <a:gd name="T10" fmla="*/ 5 w 25"/>
                  <a:gd name="T11" fmla="*/ 29 h 29"/>
                  <a:gd name="T12" fmla="*/ 11 w 25"/>
                  <a:gd name="T13" fmla="*/ 26 h 29"/>
                  <a:gd name="T14" fmla="*/ 17 w 25"/>
                  <a:gd name="T15" fmla="*/ 19 h 29"/>
                  <a:gd name="T16" fmla="*/ 17 w 25"/>
                  <a:gd name="T17" fmla="*/ 19 h 29"/>
                  <a:gd name="T18" fmla="*/ 22 w 25"/>
                  <a:gd name="T19" fmla="*/ 11 h 29"/>
                  <a:gd name="T20" fmla="*/ 25 w 25"/>
                  <a:gd name="T21" fmla="*/ 4 h 29"/>
                  <a:gd name="T22" fmla="*/ 24 w 25"/>
                  <a:gd name="T23" fmla="*/ 0 h 29"/>
                  <a:gd name="T24" fmla="*/ 24 w 25"/>
                  <a:gd name="T25" fmla="*/ 0 h 29"/>
                  <a:gd name="T26" fmla="*/ 20 w 25"/>
                  <a:gd name="T27" fmla="*/ 0 h 29"/>
                  <a:gd name="T28" fmla="*/ 14 w 25"/>
                  <a:gd name="T29" fmla="*/ 4 h 29"/>
                  <a:gd name="T30" fmla="*/ 7 w 25"/>
                  <a:gd name="T31" fmla="*/ 11 h 29"/>
                  <a:gd name="T32" fmla="*/ 7 w 25"/>
                  <a:gd name="T3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29">
                    <a:moveTo>
                      <a:pt x="7" y="11"/>
                    </a:moveTo>
                    <a:lnTo>
                      <a:pt x="2" y="19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1" y="29"/>
                    </a:lnTo>
                    <a:lnTo>
                      <a:pt x="5" y="29"/>
                    </a:lnTo>
                    <a:lnTo>
                      <a:pt x="11" y="26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22" y="11"/>
                    </a:lnTo>
                    <a:lnTo>
                      <a:pt x="25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4" y="4"/>
                    </a:lnTo>
                    <a:lnTo>
                      <a:pt x="7" y="11"/>
                    </a:lnTo>
                    <a:lnTo>
                      <a:pt x="7" y="11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1" name="Freeform 67"/>
              <p:cNvSpPr>
                <a:spLocks noChangeAspect="1"/>
              </p:cNvSpPr>
              <p:nvPr/>
            </p:nvSpPr>
            <p:spPr bwMode="auto">
              <a:xfrm>
                <a:off x="2597" y="1408"/>
                <a:ext cx="77" cy="84"/>
              </a:xfrm>
              <a:custGeom>
                <a:avLst/>
                <a:gdLst>
                  <a:gd name="T0" fmla="*/ 28 w 77"/>
                  <a:gd name="T1" fmla="*/ 83 h 84"/>
                  <a:gd name="T2" fmla="*/ 24 w 77"/>
                  <a:gd name="T3" fmla="*/ 84 h 84"/>
                  <a:gd name="T4" fmla="*/ 17 w 77"/>
                  <a:gd name="T5" fmla="*/ 82 h 84"/>
                  <a:gd name="T6" fmla="*/ 10 w 77"/>
                  <a:gd name="T7" fmla="*/ 77 h 84"/>
                  <a:gd name="T8" fmla="*/ 10 w 77"/>
                  <a:gd name="T9" fmla="*/ 77 h 84"/>
                  <a:gd name="T10" fmla="*/ 3 w 77"/>
                  <a:gd name="T11" fmla="*/ 71 h 84"/>
                  <a:gd name="T12" fmla="*/ 0 w 77"/>
                  <a:gd name="T13" fmla="*/ 65 h 84"/>
                  <a:gd name="T14" fmla="*/ 0 w 77"/>
                  <a:gd name="T15" fmla="*/ 61 h 84"/>
                  <a:gd name="T16" fmla="*/ 0 w 77"/>
                  <a:gd name="T17" fmla="*/ 61 h 84"/>
                  <a:gd name="T18" fmla="*/ 13 w 77"/>
                  <a:gd name="T19" fmla="*/ 45 h 84"/>
                  <a:gd name="T20" fmla="*/ 36 w 77"/>
                  <a:gd name="T21" fmla="*/ 16 h 84"/>
                  <a:gd name="T22" fmla="*/ 49 w 77"/>
                  <a:gd name="T23" fmla="*/ 0 h 84"/>
                  <a:gd name="T24" fmla="*/ 49 w 77"/>
                  <a:gd name="T25" fmla="*/ 0 h 84"/>
                  <a:gd name="T26" fmla="*/ 77 w 77"/>
                  <a:gd name="T27" fmla="*/ 23 h 84"/>
                  <a:gd name="T28" fmla="*/ 28 w 77"/>
                  <a:gd name="T2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84">
                    <a:moveTo>
                      <a:pt x="28" y="83"/>
                    </a:moveTo>
                    <a:lnTo>
                      <a:pt x="24" y="84"/>
                    </a:lnTo>
                    <a:lnTo>
                      <a:pt x="17" y="82"/>
                    </a:lnTo>
                    <a:lnTo>
                      <a:pt x="10" y="77"/>
                    </a:lnTo>
                    <a:lnTo>
                      <a:pt x="10" y="77"/>
                    </a:lnTo>
                    <a:lnTo>
                      <a:pt x="3" y="71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3" y="45"/>
                    </a:lnTo>
                    <a:lnTo>
                      <a:pt x="36" y="16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77" y="23"/>
                    </a:lnTo>
                    <a:lnTo>
                      <a:pt x="28" y="83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2" name="Freeform 68"/>
              <p:cNvSpPr>
                <a:spLocks noChangeAspect="1"/>
              </p:cNvSpPr>
              <p:nvPr/>
            </p:nvSpPr>
            <p:spPr bwMode="auto">
              <a:xfrm>
                <a:off x="2639" y="1347"/>
                <a:ext cx="25" cy="30"/>
              </a:xfrm>
              <a:custGeom>
                <a:avLst/>
                <a:gdLst>
                  <a:gd name="T0" fmla="*/ 7 w 25"/>
                  <a:gd name="T1" fmla="*/ 12 h 30"/>
                  <a:gd name="T2" fmla="*/ 3 w 25"/>
                  <a:gd name="T3" fmla="*/ 19 h 30"/>
                  <a:gd name="T4" fmla="*/ 0 w 25"/>
                  <a:gd name="T5" fmla="*/ 25 h 30"/>
                  <a:gd name="T6" fmla="*/ 1 w 25"/>
                  <a:gd name="T7" fmla="*/ 30 h 30"/>
                  <a:gd name="T8" fmla="*/ 1 w 25"/>
                  <a:gd name="T9" fmla="*/ 30 h 30"/>
                  <a:gd name="T10" fmla="*/ 5 w 25"/>
                  <a:gd name="T11" fmla="*/ 30 h 30"/>
                  <a:gd name="T12" fmla="*/ 11 w 25"/>
                  <a:gd name="T13" fmla="*/ 26 h 30"/>
                  <a:gd name="T14" fmla="*/ 17 w 25"/>
                  <a:gd name="T15" fmla="*/ 19 h 30"/>
                  <a:gd name="T16" fmla="*/ 17 w 25"/>
                  <a:gd name="T17" fmla="*/ 19 h 30"/>
                  <a:gd name="T18" fmla="*/ 23 w 25"/>
                  <a:gd name="T19" fmla="*/ 12 h 30"/>
                  <a:gd name="T20" fmla="*/ 25 w 25"/>
                  <a:gd name="T21" fmla="*/ 5 h 30"/>
                  <a:gd name="T22" fmla="*/ 24 w 25"/>
                  <a:gd name="T23" fmla="*/ 0 h 30"/>
                  <a:gd name="T24" fmla="*/ 24 w 25"/>
                  <a:gd name="T25" fmla="*/ 0 h 30"/>
                  <a:gd name="T26" fmla="*/ 20 w 25"/>
                  <a:gd name="T27" fmla="*/ 0 h 30"/>
                  <a:gd name="T28" fmla="*/ 14 w 25"/>
                  <a:gd name="T29" fmla="*/ 5 h 30"/>
                  <a:gd name="T30" fmla="*/ 7 w 25"/>
                  <a:gd name="T31" fmla="*/ 12 h 30"/>
                  <a:gd name="T32" fmla="*/ 7 w 25"/>
                  <a:gd name="T33" fmla="*/ 12 h 30"/>
                  <a:gd name="T34" fmla="*/ 7 w 25"/>
                  <a:gd name="T35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30">
                    <a:moveTo>
                      <a:pt x="7" y="12"/>
                    </a:moveTo>
                    <a:lnTo>
                      <a:pt x="3" y="19"/>
                    </a:lnTo>
                    <a:lnTo>
                      <a:pt x="0" y="25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5" y="30"/>
                    </a:lnTo>
                    <a:lnTo>
                      <a:pt x="11" y="26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23" y="12"/>
                    </a:lnTo>
                    <a:lnTo>
                      <a:pt x="25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4" y="5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3" name="Freeform 69"/>
              <p:cNvSpPr>
                <a:spLocks noChangeAspect="1"/>
              </p:cNvSpPr>
              <p:nvPr/>
            </p:nvSpPr>
            <p:spPr bwMode="auto">
              <a:xfrm>
                <a:off x="2593" y="1404"/>
                <a:ext cx="77" cy="85"/>
              </a:xfrm>
              <a:custGeom>
                <a:avLst/>
                <a:gdLst>
                  <a:gd name="T0" fmla="*/ 28 w 77"/>
                  <a:gd name="T1" fmla="*/ 84 h 85"/>
                  <a:gd name="T2" fmla="*/ 24 w 77"/>
                  <a:gd name="T3" fmla="*/ 85 h 85"/>
                  <a:gd name="T4" fmla="*/ 18 w 77"/>
                  <a:gd name="T5" fmla="*/ 82 h 85"/>
                  <a:gd name="T6" fmla="*/ 10 w 77"/>
                  <a:gd name="T7" fmla="*/ 78 h 85"/>
                  <a:gd name="T8" fmla="*/ 10 w 77"/>
                  <a:gd name="T9" fmla="*/ 78 h 85"/>
                  <a:gd name="T10" fmla="*/ 3 w 77"/>
                  <a:gd name="T11" fmla="*/ 71 h 85"/>
                  <a:gd name="T12" fmla="*/ 0 w 77"/>
                  <a:gd name="T13" fmla="*/ 65 h 85"/>
                  <a:gd name="T14" fmla="*/ 0 w 77"/>
                  <a:gd name="T15" fmla="*/ 61 h 85"/>
                  <a:gd name="T16" fmla="*/ 0 w 77"/>
                  <a:gd name="T17" fmla="*/ 61 h 85"/>
                  <a:gd name="T18" fmla="*/ 13 w 77"/>
                  <a:gd name="T19" fmla="*/ 45 h 85"/>
                  <a:gd name="T20" fmla="*/ 36 w 77"/>
                  <a:gd name="T21" fmla="*/ 16 h 85"/>
                  <a:gd name="T22" fmla="*/ 49 w 77"/>
                  <a:gd name="T23" fmla="*/ 0 h 85"/>
                  <a:gd name="T24" fmla="*/ 49 w 77"/>
                  <a:gd name="T25" fmla="*/ 0 h 85"/>
                  <a:gd name="T26" fmla="*/ 77 w 77"/>
                  <a:gd name="T27" fmla="*/ 23 h 85"/>
                  <a:gd name="T28" fmla="*/ 28 w 77"/>
                  <a:gd name="T29" fmla="*/ 84 h 85"/>
                  <a:gd name="T30" fmla="*/ 28 w 77"/>
                  <a:gd name="T31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" h="85">
                    <a:moveTo>
                      <a:pt x="28" y="84"/>
                    </a:moveTo>
                    <a:lnTo>
                      <a:pt x="24" y="85"/>
                    </a:lnTo>
                    <a:lnTo>
                      <a:pt x="18" y="82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3" y="71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3" y="45"/>
                    </a:lnTo>
                    <a:lnTo>
                      <a:pt x="36" y="16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77" y="23"/>
                    </a:lnTo>
                    <a:lnTo>
                      <a:pt x="28" y="84"/>
                    </a:lnTo>
                    <a:lnTo>
                      <a:pt x="28" y="84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4" name="Line 70"/>
              <p:cNvSpPr>
                <a:spLocks noChangeAspect="1" noChangeShapeType="1"/>
              </p:cNvSpPr>
              <p:nvPr/>
            </p:nvSpPr>
            <p:spPr bwMode="auto">
              <a:xfrm flipH="1">
                <a:off x="2615" y="1428"/>
                <a:ext cx="47" cy="5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5" name="Line 71"/>
              <p:cNvSpPr>
                <a:spLocks noChangeAspect="1" noChangeShapeType="1"/>
              </p:cNvSpPr>
              <p:nvPr/>
            </p:nvSpPr>
            <p:spPr bwMode="auto">
              <a:xfrm flipH="1">
                <a:off x="2607" y="1423"/>
                <a:ext cx="47" cy="5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6" name="Line 72"/>
              <p:cNvSpPr>
                <a:spLocks noChangeAspect="1" noChangeShapeType="1"/>
              </p:cNvSpPr>
              <p:nvPr/>
            </p:nvSpPr>
            <p:spPr bwMode="auto">
              <a:xfrm flipH="1">
                <a:off x="2601" y="1416"/>
                <a:ext cx="47" cy="5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7" name="Freeform 73"/>
              <p:cNvSpPr>
                <a:spLocks noChangeAspect="1"/>
              </p:cNvSpPr>
              <p:nvPr/>
            </p:nvSpPr>
            <p:spPr bwMode="auto">
              <a:xfrm>
                <a:off x="2646" y="1407"/>
                <a:ext cx="28" cy="24"/>
              </a:xfrm>
              <a:custGeom>
                <a:avLst/>
                <a:gdLst>
                  <a:gd name="T0" fmla="*/ 18 w 28"/>
                  <a:gd name="T1" fmla="*/ 7 h 24"/>
                  <a:gd name="T2" fmla="*/ 10 w 28"/>
                  <a:gd name="T3" fmla="*/ 2 h 24"/>
                  <a:gd name="T4" fmla="*/ 4 w 28"/>
                  <a:gd name="T5" fmla="*/ 0 h 24"/>
                  <a:gd name="T6" fmla="*/ 0 w 28"/>
                  <a:gd name="T7" fmla="*/ 1 h 24"/>
                  <a:gd name="T8" fmla="*/ 0 w 28"/>
                  <a:gd name="T9" fmla="*/ 1 h 24"/>
                  <a:gd name="T10" fmla="*/ 0 w 28"/>
                  <a:gd name="T11" fmla="*/ 5 h 24"/>
                  <a:gd name="T12" fmla="*/ 3 w 28"/>
                  <a:gd name="T13" fmla="*/ 11 h 24"/>
                  <a:gd name="T14" fmla="*/ 9 w 28"/>
                  <a:gd name="T15" fmla="*/ 17 h 24"/>
                  <a:gd name="T16" fmla="*/ 9 w 28"/>
                  <a:gd name="T17" fmla="*/ 17 h 24"/>
                  <a:gd name="T18" fmla="*/ 17 w 28"/>
                  <a:gd name="T19" fmla="*/ 22 h 24"/>
                  <a:gd name="T20" fmla="*/ 24 w 28"/>
                  <a:gd name="T21" fmla="*/ 24 h 24"/>
                  <a:gd name="T22" fmla="*/ 28 w 28"/>
                  <a:gd name="T23" fmla="*/ 24 h 24"/>
                  <a:gd name="T24" fmla="*/ 28 w 28"/>
                  <a:gd name="T25" fmla="*/ 24 h 24"/>
                  <a:gd name="T26" fmla="*/ 28 w 28"/>
                  <a:gd name="T27" fmla="*/ 19 h 24"/>
                  <a:gd name="T28" fmla="*/ 24 w 28"/>
                  <a:gd name="T29" fmla="*/ 14 h 24"/>
                  <a:gd name="T30" fmla="*/ 18 w 28"/>
                  <a:gd name="T31" fmla="*/ 7 h 24"/>
                  <a:gd name="T32" fmla="*/ 18 w 28"/>
                  <a:gd name="T3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24">
                    <a:moveTo>
                      <a:pt x="18" y="7"/>
                    </a:moveTo>
                    <a:lnTo>
                      <a:pt x="10" y="2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7" y="22"/>
                    </a:lnTo>
                    <a:lnTo>
                      <a:pt x="24" y="24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8" y="19"/>
                    </a:lnTo>
                    <a:lnTo>
                      <a:pt x="24" y="14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58" name="Freeform 74"/>
              <p:cNvSpPr>
                <a:spLocks noChangeAspect="1"/>
              </p:cNvSpPr>
              <p:nvPr/>
            </p:nvSpPr>
            <p:spPr bwMode="auto">
              <a:xfrm>
                <a:off x="2642" y="1403"/>
                <a:ext cx="28" cy="25"/>
              </a:xfrm>
              <a:custGeom>
                <a:avLst/>
                <a:gdLst>
                  <a:gd name="T0" fmla="*/ 18 w 28"/>
                  <a:gd name="T1" fmla="*/ 7 h 25"/>
                  <a:gd name="T2" fmla="*/ 11 w 28"/>
                  <a:gd name="T3" fmla="*/ 2 h 25"/>
                  <a:gd name="T4" fmla="*/ 4 w 28"/>
                  <a:gd name="T5" fmla="*/ 0 h 25"/>
                  <a:gd name="T6" fmla="*/ 0 w 28"/>
                  <a:gd name="T7" fmla="*/ 1 h 25"/>
                  <a:gd name="T8" fmla="*/ 0 w 28"/>
                  <a:gd name="T9" fmla="*/ 1 h 25"/>
                  <a:gd name="T10" fmla="*/ 0 w 28"/>
                  <a:gd name="T11" fmla="*/ 5 h 25"/>
                  <a:gd name="T12" fmla="*/ 3 w 28"/>
                  <a:gd name="T13" fmla="*/ 11 h 25"/>
                  <a:gd name="T14" fmla="*/ 10 w 28"/>
                  <a:gd name="T15" fmla="*/ 18 h 25"/>
                  <a:gd name="T16" fmla="*/ 10 w 28"/>
                  <a:gd name="T17" fmla="*/ 18 h 25"/>
                  <a:gd name="T18" fmla="*/ 18 w 28"/>
                  <a:gd name="T19" fmla="*/ 22 h 25"/>
                  <a:gd name="T20" fmla="*/ 24 w 28"/>
                  <a:gd name="T21" fmla="*/ 25 h 25"/>
                  <a:gd name="T22" fmla="*/ 28 w 28"/>
                  <a:gd name="T23" fmla="*/ 24 h 25"/>
                  <a:gd name="T24" fmla="*/ 28 w 28"/>
                  <a:gd name="T25" fmla="*/ 24 h 25"/>
                  <a:gd name="T26" fmla="*/ 28 w 28"/>
                  <a:gd name="T27" fmla="*/ 20 h 25"/>
                  <a:gd name="T28" fmla="*/ 24 w 28"/>
                  <a:gd name="T29" fmla="*/ 14 h 25"/>
                  <a:gd name="T30" fmla="*/ 18 w 28"/>
                  <a:gd name="T31" fmla="*/ 7 h 25"/>
                  <a:gd name="T32" fmla="*/ 18 w 28"/>
                  <a:gd name="T33" fmla="*/ 7 h 25"/>
                  <a:gd name="T34" fmla="*/ 18 w 28"/>
                  <a:gd name="T35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25">
                    <a:moveTo>
                      <a:pt x="18" y="7"/>
                    </a:moveTo>
                    <a:lnTo>
                      <a:pt x="11" y="2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3" y="11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8" y="22"/>
                    </a:lnTo>
                    <a:lnTo>
                      <a:pt x="24" y="25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8" y="20"/>
                    </a:lnTo>
                    <a:lnTo>
                      <a:pt x="24" y="14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2459" name="Text Box 75"/>
          <p:cNvSpPr txBox="1">
            <a:spLocks noChangeArrowheads="1"/>
          </p:cNvSpPr>
          <p:nvPr/>
        </p:nvSpPr>
        <p:spPr bwMode="auto">
          <a:xfrm>
            <a:off x="4481513" y="2133600"/>
            <a:ext cx="412908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Homologous pairs</a:t>
            </a:r>
            <a:r>
              <a:rPr lang="en-US" sz="36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of chromosomes align along the </a:t>
            </a:r>
            <a:r>
              <a:rPr lang="en-US" sz="360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equator</a:t>
            </a:r>
            <a:r>
              <a:rPr lang="en-US" sz="36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of the cell</a:t>
            </a:r>
          </a:p>
        </p:txBody>
      </p:sp>
      <p:sp>
        <p:nvSpPr>
          <p:cNvPr id="272460" name="Line 76"/>
          <p:cNvSpPr>
            <a:spLocks noChangeShapeType="1"/>
          </p:cNvSpPr>
          <p:nvPr/>
        </p:nvSpPr>
        <p:spPr bwMode="auto">
          <a:xfrm flipH="1" flipV="1">
            <a:off x="3429000" y="35814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2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 autoUpdateAnimBg="0"/>
      <p:bldP spid="272459" grpId="0" autoUpdateAnimBg="0"/>
      <p:bldP spid="2724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E9C4-2F3A-B24D-964A-A73925B8DD00}" type="slidenum">
              <a:rPr lang="en-US"/>
              <a:pPr/>
              <a:t>18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442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Anaphase I</a:t>
            </a:r>
          </a:p>
        </p:txBody>
      </p:sp>
      <p:grpSp>
        <p:nvGrpSpPr>
          <p:cNvPr id="273411" name="Group 3"/>
          <p:cNvGrpSpPr>
            <a:grpSpLocks noChangeAspect="1"/>
          </p:cNvGrpSpPr>
          <p:nvPr/>
        </p:nvGrpSpPr>
        <p:grpSpPr bwMode="auto">
          <a:xfrm>
            <a:off x="228600" y="1600200"/>
            <a:ext cx="2249488" cy="4165600"/>
            <a:chOff x="3302" y="1065"/>
            <a:chExt cx="709" cy="1313"/>
          </a:xfrm>
        </p:grpSpPr>
        <p:grpSp>
          <p:nvGrpSpPr>
            <p:cNvPr id="273412" name="Group 4"/>
            <p:cNvGrpSpPr>
              <a:grpSpLocks noChangeAspect="1"/>
            </p:cNvGrpSpPr>
            <p:nvPr/>
          </p:nvGrpSpPr>
          <p:grpSpPr bwMode="auto">
            <a:xfrm>
              <a:off x="3302" y="1065"/>
              <a:ext cx="709" cy="1313"/>
              <a:chOff x="3302" y="1065"/>
              <a:chExt cx="709" cy="1313"/>
            </a:xfrm>
          </p:grpSpPr>
          <p:sp>
            <p:nvSpPr>
              <p:cNvPr id="273413" name="Freeform 5"/>
              <p:cNvSpPr>
                <a:spLocks noChangeAspect="1"/>
              </p:cNvSpPr>
              <p:nvPr/>
            </p:nvSpPr>
            <p:spPr bwMode="auto">
              <a:xfrm>
                <a:off x="3302" y="1065"/>
                <a:ext cx="709" cy="1313"/>
              </a:xfrm>
              <a:custGeom>
                <a:avLst/>
                <a:gdLst>
                  <a:gd name="T0" fmla="*/ 643 w 709"/>
                  <a:gd name="T1" fmla="*/ 141 h 1313"/>
                  <a:gd name="T2" fmla="*/ 676 w 709"/>
                  <a:gd name="T3" fmla="*/ 197 h 1313"/>
                  <a:gd name="T4" fmla="*/ 695 w 709"/>
                  <a:gd name="T5" fmla="*/ 258 h 1313"/>
                  <a:gd name="T6" fmla="*/ 702 w 709"/>
                  <a:gd name="T7" fmla="*/ 322 h 1313"/>
                  <a:gd name="T8" fmla="*/ 700 w 709"/>
                  <a:gd name="T9" fmla="*/ 388 h 1313"/>
                  <a:gd name="T10" fmla="*/ 693 w 709"/>
                  <a:gd name="T11" fmla="*/ 453 h 1313"/>
                  <a:gd name="T12" fmla="*/ 684 w 709"/>
                  <a:gd name="T13" fmla="*/ 515 h 1313"/>
                  <a:gd name="T14" fmla="*/ 674 w 709"/>
                  <a:gd name="T15" fmla="*/ 577 h 1313"/>
                  <a:gd name="T16" fmla="*/ 670 w 709"/>
                  <a:gd name="T17" fmla="*/ 657 h 1313"/>
                  <a:gd name="T18" fmla="*/ 677 w 709"/>
                  <a:gd name="T19" fmla="*/ 702 h 1313"/>
                  <a:gd name="T20" fmla="*/ 687 w 709"/>
                  <a:gd name="T21" fmla="*/ 747 h 1313"/>
                  <a:gd name="T22" fmla="*/ 700 w 709"/>
                  <a:gd name="T23" fmla="*/ 808 h 1313"/>
                  <a:gd name="T24" fmla="*/ 708 w 709"/>
                  <a:gd name="T25" fmla="*/ 877 h 1313"/>
                  <a:gd name="T26" fmla="*/ 707 w 709"/>
                  <a:gd name="T27" fmla="*/ 955 h 1313"/>
                  <a:gd name="T28" fmla="*/ 693 w 709"/>
                  <a:gd name="T29" fmla="*/ 1042 h 1313"/>
                  <a:gd name="T30" fmla="*/ 678 w 709"/>
                  <a:gd name="T31" fmla="*/ 1091 h 1313"/>
                  <a:gd name="T32" fmla="*/ 649 w 709"/>
                  <a:gd name="T33" fmla="*/ 1155 h 1313"/>
                  <a:gd name="T34" fmla="*/ 612 w 709"/>
                  <a:gd name="T35" fmla="*/ 1210 h 1313"/>
                  <a:gd name="T36" fmla="*/ 567 w 709"/>
                  <a:gd name="T37" fmla="*/ 1252 h 1313"/>
                  <a:gd name="T38" fmla="*/ 514 w 709"/>
                  <a:gd name="T39" fmla="*/ 1284 h 1313"/>
                  <a:gd name="T40" fmla="*/ 454 w 709"/>
                  <a:gd name="T41" fmla="*/ 1304 h 1313"/>
                  <a:gd name="T42" fmla="*/ 386 w 709"/>
                  <a:gd name="T43" fmla="*/ 1312 h 1313"/>
                  <a:gd name="T44" fmla="*/ 336 w 709"/>
                  <a:gd name="T45" fmla="*/ 1311 h 1313"/>
                  <a:gd name="T46" fmla="*/ 266 w 709"/>
                  <a:gd name="T47" fmla="*/ 1302 h 1313"/>
                  <a:gd name="T48" fmla="*/ 205 w 709"/>
                  <a:gd name="T49" fmla="*/ 1283 h 1313"/>
                  <a:gd name="T50" fmla="*/ 153 w 709"/>
                  <a:gd name="T51" fmla="*/ 1254 h 1313"/>
                  <a:gd name="T52" fmla="*/ 109 w 709"/>
                  <a:gd name="T53" fmla="*/ 1213 h 1313"/>
                  <a:gd name="T54" fmla="*/ 74 w 709"/>
                  <a:gd name="T55" fmla="*/ 1160 h 1313"/>
                  <a:gd name="T56" fmla="*/ 45 w 709"/>
                  <a:gd name="T57" fmla="*/ 1095 h 1313"/>
                  <a:gd name="T58" fmla="*/ 29 w 709"/>
                  <a:gd name="T59" fmla="*/ 1045 h 1313"/>
                  <a:gd name="T60" fmla="*/ 13 w 709"/>
                  <a:gd name="T61" fmla="*/ 962 h 1313"/>
                  <a:gd name="T62" fmla="*/ 13 w 709"/>
                  <a:gd name="T63" fmla="*/ 887 h 1313"/>
                  <a:gd name="T64" fmla="*/ 23 w 709"/>
                  <a:gd name="T65" fmla="*/ 821 h 1313"/>
                  <a:gd name="T66" fmla="*/ 38 w 709"/>
                  <a:gd name="T67" fmla="*/ 762 h 1313"/>
                  <a:gd name="T68" fmla="*/ 53 w 709"/>
                  <a:gd name="T69" fmla="*/ 713 h 1313"/>
                  <a:gd name="T70" fmla="*/ 64 w 709"/>
                  <a:gd name="T71" fmla="*/ 632 h 1313"/>
                  <a:gd name="T72" fmla="*/ 49 w 709"/>
                  <a:gd name="T73" fmla="*/ 569 h 1313"/>
                  <a:gd name="T74" fmla="*/ 30 w 709"/>
                  <a:gd name="T75" fmla="*/ 519 h 1313"/>
                  <a:gd name="T76" fmla="*/ 11 w 709"/>
                  <a:gd name="T77" fmla="*/ 459 h 1313"/>
                  <a:gd name="T78" fmla="*/ 0 w 709"/>
                  <a:gd name="T79" fmla="*/ 388 h 1313"/>
                  <a:gd name="T80" fmla="*/ 4 w 709"/>
                  <a:gd name="T81" fmla="*/ 301 h 1313"/>
                  <a:gd name="T82" fmla="*/ 17 w 709"/>
                  <a:gd name="T83" fmla="*/ 243 h 1313"/>
                  <a:gd name="T84" fmla="*/ 48 w 709"/>
                  <a:gd name="T85" fmla="*/ 169 h 1313"/>
                  <a:gd name="T86" fmla="*/ 89 w 709"/>
                  <a:gd name="T87" fmla="*/ 111 h 1313"/>
                  <a:gd name="T88" fmla="*/ 138 w 709"/>
                  <a:gd name="T89" fmla="*/ 67 h 1313"/>
                  <a:gd name="T90" fmla="*/ 191 w 709"/>
                  <a:gd name="T91" fmla="*/ 35 h 1313"/>
                  <a:gd name="T92" fmla="*/ 244 w 709"/>
                  <a:gd name="T93" fmla="*/ 14 h 1313"/>
                  <a:gd name="T94" fmla="*/ 294 w 709"/>
                  <a:gd name="T95" fmla="*/ 4 h 1313"/>
                  <a:gd name="T96" fmla="*/ 337 w 709"/>
                  <a:gd name="T97" fmla="*/ 0 h 1313"/>
                  <a:gd name="T98" fmla="*/ 372 w 709"/>
                  <a:gd name="T99" fmla="*/ 2 h 1313"/>
                  <a:gd name="T100" fmla="*/ 429 w 709"/>
                  <a:gd name="T101" fmla="*/ 10 h 1313"/>
                  <a:gd name="T102" fmla="*/ 493 w 709"/>
                  <a:gd name="T103" fmla="*/ 31 h 1313"/>
                  <a:gd name="T104" fmla="*/ 562 w 709"/>
                  <a:gd name="T105" fmla="*/ 70 h 1313"/>
                  <a:gd name="T106" fmla="*/ 611 w 709"/>
                  <a:gd name="T107" fmla="*/ 108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9" h="1313">
                    <a:moveTo>
                      <a:pt x="611" y="108"/>
                    </a:moveTo>
                    <a:lnTo>
                      <a:pt x="628" y="124"/>
                    </a:lnTo>
                    <a:lnTo>
                      <a:pt x="643" y="141"/>
                    </a:lnTo>
                    <a:lnTo>
                      <a:pt x="655" y="159"/>
                    </a:lnTo>
                    <a:lnTo>
                      <a:pt x="667" y="177"/>
                    </a:lnTo>
                    <a:lnTo>
                      <a:pt x="676" y="197"/>
                    </a:lnTo>
                    <a:lnTo>
                      <a:pt x="684" y="217"/>
                    </a:lnTo>
                    <a:lnTo>
                      <a:pt x="690" y="237"/>
                    </a:lnTo>
                    <a:lnTo>
                      <a:pt x="695" y="258"/>
                    </a:lnTo>
                    <a:lnTo>
                      <a:pt x="698" y="279"/>
                    </a:lnTo>
                    <a:lnTo>
                      <a:pt x="701" y="300"/>
                    </a:lnTo>
                    <a:lnTo>
                      <a:pt x="702" y="322"/>
                    </a:lnTo>
                    <a:lnTo>
                      <a:pt x="702" y="344"/>
                    </a:lnTo>
                    <a:lnTo>
                      <a:pt x="701" y="366"/>
                    </a:lnTo>
                    <a:lnTo>
                      <a:pt x="700" y="388"/>
                    </a:lnTo>
                    <a:lnTo>
                      <a:pt x="698" y="410"/>
                    </a:lnTo>
                    <a:lnTo>
                      <a:pt x="696" y="432"/>
                    </a:lnTo>
                    <a:lnTo>
                      <a:pt x="693" y="453"/>
                    </a:lnTo>
                    <a:lnTo>
                      <a:pt x="690" y="474"/>
                    </a:lnTo>
                    <a:lnTo>
                      <a:pt x="687" y="495"/>
                    </a:lnTo>
                    <a:lnTo>
                      <a:pt x="684" y="515"/>
                    </a:lnTo>
                    <a:lnTo>
                      <a:pt x="684" y="515"/>
                    </a:lnTo>
                    <a:lnTo>
                      <a:pt x="679" y="547"/>
                    </a:lnTo>
                    <a:lnTo>
                      <a:pt x="674" y="577"/>
                    </a:lnTo>
                    <a:lnTo>
                      <a:pt x="671" y="606"/>
                    </a:lnTo>
                    <a:lnTo>
                      <a:pt x="669" y="633"/>
                    </a:lnTo>
                    <a:lnTo>
                      <a:pt x="670" y="657"/>
                    </a:lnTo>
                    <a:lnTo>
                      <a:pt x="670" y="657"/>
                    </a:lnTo>
                    <a:lnTo>
                      <a:pt x="672" y="677"/>
                    </a:lnTo>
                    <a:lnTo>
                      <a:pt x="677" y="702"/>
                    </a:lnTo>
                    <a:lnTo>
                      <a:pt x="683" y="728"/>
                    </a:lnTo>
                    <a:lnTo>
                      <a:pt x="683" y="728"/>
                    </a:lnTo>
                    <a:lnTo>
                      <a:pt x="687" y="747"/>
                    </a:lnTo>
                    <a:lnTo>
                      <a:pt x="691" y="766"/>
                    </a:lnTo>
                    <a:lnTo>
                      <a:pt x="696" y="787"/>
                    </a:lnTo>
                    <a:lnTo>
                      <a:pt x="700" y="808"/>
                    </a:lnTo>
                    <a:lnTo>
                      <a:pt x="703" y="830"/>
                    </a:lnTo>
                    <a:lnTo>
                      <a:pt x="706" y="854"/>
                    </a:lnTo>
                    <a:lnTo>
                      <a:pt x="708" y="877"/>
                    </a:lnTo>
                    <a:lnTo>
                      <a:pt x="709" y="902"/>
                    </a:lnTo>
                    <a:lnTo>
                      <a:pt x="709" y="929"/>
                    </a:lnTo>
                    <a:lnTo>
                      <a:pt x="707" y="955"/>
                    </a:lnTo>
                    <a:lnTo>
                      <a:pt x="704" y="983"/>
                    </a:lnTo>
                    <a:lnTo>
                      <a:pt x="699" y="1012"/>
                    </a:lnTo>
                    <a:lnTo>
                      <a:pt x="693" y="1042"/>
                    </a:lnTo>
                    <a:lnTo>
                      <a:pt x="693" y="1042"/>
                    </a:lnTo>
                    <a:lnTo>
                      <a:pt x="686" y="1067"/>
                    </a:lnTo>
                    <a:lnTo>
                      <a:pt x="678" y="1091"/>
                    </a:lnTo>
                    <a:lnTo>
                      <a:pt x="669" y="1113"/>
                    </a:lnTo>
                    <a:lnTo>
                      <a:pt x="660" y="1135"/>
                    </a:lnTo>
                    <a:lnTo>
                      <a:pt x="649" y="1155"/>
                    </a:lnTo>
                    <a:lnTo>
                      <a:pt x="637" y="1174"/>
                    </a:lnTo>
                    <a:lnTo>
                      <a:pt x="625" y="1193"/>
                    </a:lnTo>
                    <a:lnTo>
                      <a:pt x="612" y="1210"/>
                    </a:lnTo>
                    <a:lnTo>
                      <a:pt x="597" y="1225"/>
                    </a:lnTo>
                    <a:lnTo>
                      <a:pt x="583" y="1239"/>
                    </a:lnTo>
                    <a:lnTo>
                      <a:pt x="567" y="1252"/>
                    </a:lnTo>
                    <a:lnTo>
                      <a:pt x="550" y="1264"/>
                    </a:lnTo>
                    <a:lnTo>
                      <a:pt x="532" y="1274"/>
                    </a:lnTo>
                    <a:lnTo>
                      <a:pt x="514" y="1284"/>
                    </a:lnTo>
                    <a:lnTo>
                      <a:pt x="494" y="1292"/>
                    </a:lnTo>
                    <a:lnTo>
                      <a:pt x="474" y="1298"/>
                    </a:lnTo>
                    <a:lnTo>
                      <a:pt x="454" y="1304"/>
                    </a:lnTo>
                    <a:lnTo>
                      <a:pt x="432" y="1308"/>
                    </a:lnTo>
                    <a:lnTo>
                      <a:pt x="409" y="1311"/>
                    </a:lnTo>
                    <a:lnTo>
                      <a:pt x="386" y="1312"/>
                    </a:lnTo>
                    <a:lnTo>
                      <a:pt x="362" y="1313"/>
                    </a:lnTo>
                    <a:lnTo>
                      <a:pt x="362" y="1313"/>
                    </a:lnTo>
                    <a:lnTo>
                      <a:pt x="336" y="1311"/>
                    </a:lnTo>
                    <a:lnTo>
                      <a:pt x="311" y="1309"/>
                    </a:lnTo>
                    <a:lnTo>
                      <a:pt x="288" y="1306"/>
                    </a:lnTo>
                    <a:lnTo>
                      <a:pt x="266" y="1302"/>
                    </a:lnTo>
                    <a:lnTo>
                      <a:pt x="244" y="1297"/>
                    </a:lnTo>
                    <a:lnTo>
                      <a:pt x="224" y="1291"/>
                    </a:lnTo>
                    <a:lnTo>
                      <a:pt x="205" y="1283"/>
                    </a:lnTo>
                    <a:lnTo>
                      <a:pt x="186" y="1274"/>
                    </a:lnTo>
                    <a:lnTo>
                      <a:pt x="169" y="1265"/>
                    </a:lnTo>
                    <a:lnTo>
                      <a:pt x="153" y="1254"/>
                    </a:lnTo>
                    <a:lnTo>
                      <a:pt x="138" y="1241"/>
                    </a:lnTo>
                    <a:lnTo>
                      <a:pt x="123" y="1228"/>
                    </a:lnTo>
                    <a:lnTo>
                      <a:pt x="109" y="1213"/>
                    </a:lnTo>
                    <a:lnTo>
                      <a:pt x="97" y="1197"/>
                    </a:lnTo>
                    <a:lnTo>
                      <a:pt x="85" y="1179"/>
                    </a:lnTo>
                    <a:lnTo>
                      <a:pt x="74" y="1160"/>
                    </a:lnTo>
                    <a:lnTo>
                      <a:pt x="63" y="1140"/>
                    </a:lnTo>
                    <a:lnTo>
                      <a:pt x="54" y="1118"/>
                    </a:lnTo>
                    <a:lnTo>
                      <a:pt x="45" y="1095"/>
                    </a:lnTo>
                    <a:lnTo>
                      <a:pt x="36" y="1071"/>
                    </a:lnTo>
                    <a:lnTo>
                      <a:pt x="29" y="1045"/>
                    </a:lnTo>
                    <a:lnTo>
                      <a:pt x="29" y="1045"/>
                    </a:lnTo>
                    <a:lnTo>
                      <a:pt x="21" y="1016"/>
                    </a:lnTo>
                    <a:lnTo>
                      <a:pt x="17" y="989"/>
                    </a:lnTo>
                    <a:lnTo>
                      <a:pt x="13" y="962"/>
                    </a:lnTo>
                    <a:lnTo>
                      <a:pt x="12" y="936"/>
                    </a:lnTo>
                    <a:lnTo>
                      <a:pt x="12" y="911"/>
                    </a:lnTo>
                    <a:lnTo>
                      <a:pt x="13" y="887"/>
                    </a:lnTo>
                    <a:lnTo>
                      <a:pt x="16" y="864"/>
                    </a:lnTo>
                    <a:lnTo>
                      <a:pt x="19" y="843"/>
                    </a:lnTo>
                    <a:lnTo>
                      <a:pt x="23" y="821"/>
                    </a:lnTo>
                    <a:lnTo>
                      <a:pt x="28" y="801"/>
                    </a:lnTo>
                    <a:lnTo>
                      <a:pt x="34" y="781"/>
                    </a:lnTo>
                    <a:lnTo>
                      <a:pt x="38" y="762"/>
                    </a:lnTo>
                    <a:lnTo>
                      <a:pt x="44" y="744"/>
                    </a:lnTo>
                    <a:lnTo>
                      <a:pt x="44" y="744"/>
                    </a:lnTo>
                    <a:lnTo>
                      <a:pt x="53" y="713"/>
                    </a:lnTo>
                    <a:lnTo>
                      <a:pt x="60" y="684"/>
                    </a:lnTo>
                    <a:lnTo>
                      <a:pt x="64" y="657"/>
                    </a:lnTo>
                    <a:lnTo>
                      <a:pt x="64" y="632"/>
                    </a:lnTo>
                    <a:lnTo>
                      <a:pt x="64" y="632"/>
                    </a:lnTo>
                    <a:lnTo>
                      <a:pt x="58" y="601"/>
                    </a:lnTo>
                    <a:lnTo>
                      <a:pt x="49" y="569"/>
                    </a:lnTo>
                    <a:lnTo>
                      <a:pt x="37" y="538"/>
                    </a:lnTo>
                    <a:lnTo>
                      <a:pt x="37" y="538"/>
                    </a:lnTo>
                    <a:lnTo>
                      <a:pt x="30" y="519"/>
                    </a:lnTo>
                    <a:lnTo>
                      <a:pt x="23" y="500"/>
                    </a:lnTo>
                    <a:lnTo>
                      <a:pt x="17" y="480"/>
                    </a:lnTo>
                    <a:lnTo>
                      <a:pt x="11" y="459"/>
                    </a:lnTo>
                    <a:lnTo>
                      <a:pt x="6" y="437"/>
                    </a:lnTo>
                    <a:lnTo>
                      <a:pt x="3" y="414"/>
                    </a:lnTo>
                    <a:lnTo>
                      <a:pt x="0" y="388"/>
                    </a:lnTo>
                    <a:lnTo>
                      <a:pt x="0" y="361"/>
                    </a:lnTo>
                    <a:lnTo>
                      <a:pt x="1" y="332"/>
                    </a:lnTo>
                    <a:lnTo>
                      <a:pt x="4" y="301"/>
                    </a:lnTo>
                    <a:lnTo>
                      <a:pt x="4" y="301"/>
                    </a:lnTo>
                    <a:lnTo>
                      <a:pt x="10" y="271"/>
                    </a:lnTo>
                    <a:lnTo>
                      <a:pt x="17" y="243"/>
                    </a:lnTo>
                    <a:lnTo>
                      <a:pt x="26" y="217"/>
                    </a:lnTo>
                    <a:lnTo>
                      <a:pt x="36" y="192"/>
                    </a:lnTo>
                    <a:lnTo>
                      <a:pt x="48" y="169"/>
                    </a:lnTo>
                    <a:lnTo>
                      <a:pt x="61" y="148"/>
                    </a:lnTo>
                    <a:lnTo>
                      <a:pt x="74" y="128"/>
                    </a:lnTo>
                    <a:lnTo>
                      <a:pt x="89" y="111"/>
                    </a:lnTo>
                    <a:lnTo>
                      <a:pt x="105" y="94"/>
                    </a:lnTo>
                    <a:lnTo>
                      <a:pt x="122" y="80"/>
                    </a:lnTo>
                    <a:lnTo>
                      <a:pt x="138" y="67"/>
                    </a:lnTo>
                    <a:lnTo>
                      <a:pt x="156" y="55"/>
                    </a:lnTo>
                    <a:lnTo>
                      <a:pt x="173" y="44"/>
                    </a:lnTo>
                    <a:lnTo>
                      <a:pt x="191" y="35"/>
                    </a:lnTo>
                    <a:lnTo>
                      <a:pt x="209" y="27"/>
                    </a:lnTo>
                    <a:lnTo>
                      <a:pt x="226" y="20"/>
                    </a:lnTo>
                    <a:lnTo>
                      <a:pt x="244" y="14"/>
                    </a:lnTo>
                    <a:lnTo>
                      <a:pt x="261" y="10"/>
                    </a:lnTo>
                    <a:lnTo>
                      <a:pt x="278" y="6"/>
                    </a:lnTo>
                    <a:lnTo>
                      <a:pt x="294" y="4"/>
                    </a:lnTo>
                    <a:lnTo>
                      <a:pt x="309" y="1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37" y="0"/>
                    </a:lnTo>
                    <a:lnTo>
                      <a:pt x="354" y="1"/>
                    </a:lnTo>
                    <a:lnTo>
                      <a:pt x="372" y="2"/>
                    </a:lnTo>
                    <a:lnTo>
                      <a:pt x="390" y="4"/>
                    </a:lnTo>
                    <a:lnTo>
                      <a:pt x="409" y="6"/>
                    </a:lnTo>
                    <a:lnTo>
                      <a:pt x="429" y="10"/>
                    </a:lnTo>
                    <a:lnTo>
                      <a:pt x="449" y="16"/>
                    </a:lnTo>
                    <a:lnTo>
                      <a:pt x="471" y="23"/>
                    </a:lnTo>
                    <a:lnTo>
                      <a:pt x="493" y="31"/>
                    </a:lnTo>
                    <a:lnTo>
                      <a:pt x="515" y="42"/>
                    </a:lnTo>
                    <a:lnTo>
                      <a:pt x="538" y="55"/>
                    </a:lnTo>
                    <a:lnTo>
                      <a:pt x="562" y="70"/>
                    </a:lnTo>
                    <a:lnTo>
                      <a:pt x="586" y="87"/>
                    </a:lnTo>
                    <a:lnTo>
                      <a:pt x="611" y="108"/>
                    </a:lnTo>
                    <a:lnTo>
                      <a:pt x="611" y="108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4" name="Freeform 6"/>
              <p:cNvSpPr>
                <a:spLocks noChangeAspect="1"/>
              </p:cNvSpPr>
              <p:nvPr/>
            </p:nvSpPr>
            <p:spPr bwMode="auto">
              <a:xfrm>
                <a:off x="3318" y="1081"/>
                <a:ext cx="677" cy="1281"/>
              </a:xfrm>
              <a:custGeom>
                <a:avLst/>
                <a:gdLst>
                  <a:gd name="T0" fmla="*/ 304 w 677"/>
                  <a:gd name="T1" fmla="*/ 1 h 1281"/>
                  <a:gd name="T2" fmla="*/ 268 w 677"/>
                  <a:gd name="T3" fmla="*/ 6 h 1281"/>
                  <a:gd name="T4" fmla="*/ 220 w 677"/>
                  <a:gd name="T5" fmla="*/ 18 h 1281"/>
                  <a:gd name="T6" fmla="*/ 168 w 677"/>
                  <a:gd name="T7" fmla="*/ 41 h 1281"/>
                  <a:gd name="T8" fmla="*/ 115 w 677"/>
                  <a:gd name="T9" fmla="*/ 76 h 1281"/>
                  <a:gd name="T10" fmla="*/ 67 w 677"/>
                  <a:gd name="T11" fmla="*/ 127 h 1281"/>
                  <a:gd name="T12" fmla="*/ 28 w 677"/>
                  <a:gd name="T13" fmla="*/ 197 h 1281"/>
                  <a:gd name="T14" fmla="*/ 4 w 677"/>
                  <a:gd name="T15" fmla="*/ 288 h 1281"/>
                  <a:gd name="T16" fmla="*/ 0 w 677"/>
                  <a:gd name="T17" fmla="*/ 348 h 1281"/>
                  <a:gd name="T18" fmla="*/ 7 w 677"/>
                  <a:gd name="T19" fmla="*/ 423 h 1281"/>
                  <a:gd name="T20" fmla="*/ 25 w 677"/>
                  <a:gd name="T21" fmla="*/ 486 h 1281"/>
                  <a:gd name="T22" fmla="*/ 46 w 677"/>
                  <a:gd name="T23" fmla="*/ 542 h 1281"/>
                  <a:gd name="T24" fmla="*/ 61 w 677"/>
                  <a:gd name="T25" fmla="*/ 596 h 1281"/>
                  <a:gd name="T26" fmla="*/ 64 w 677"/>
                  <a:gd name="T27" fmla="*/ 630 h 1281"/>
                  <a:gd name="T28" fmla="*/ 57 w 677"/>
                  <a:gd name="T29" fmla="*/ 679 h 1281"/>
                  <a:gd name="T30" fmla="*/ 43 w 677"/>
                  <a:gd name="T31" fmla="*/ 733 h 1281"/>
                  <a:gd name="T32" fmla="*/ 27 w 677"/>
                  <a:gd name="T33" fmla="*/ 794 h 1281"/>
                  <a:gd name="T34" fmla="*/ 14 w 677"/>
                  <a:gd name="T35" fmla="*/ 862 h 1281"/>
                  <a:gd name="T36" fmla="*/ 13 w 677"/>
                  <a:gd name="T37" fmla="*/ 938 h 1281"/>
                  <a:gd name="T38" fmla="*/ 28 w 677"/>
                  <a:gd name="T39" fmla="*/ 1025 h 1281"/>
                  <a:gd name="T40" fmla="*/ 46 w 677"/>
                  <a:gd name="T41" fmla="*/ 1079 h 1281"/>
                  <a:gd name="T42" fmla="*/ 78 w 677"/>
                  <a:gd name="T43" fmla="*/ 1146 h 1281"/>
                  <a:gd name="T44" fmla="*/ 116 w 677"/>
                  <a:gd name="T45" fmla="*/ 1197 h 1281"/>
                  <a:gd name="T46" fmla="*/ 162 w 677"/>
                  <a:gd name="T47" fmla="*/ 1235 h 1281"/>
                  <a:gd name="T48" fmla="*/ 215 w 677"/>
                  <a:gd name="T49" fmla="*/ 1260 h 1281"/>
                  <a:gd name="T50" fmla="*/ 277 w 677"/>
                  <a:gd name="T51" fmla="*/ 1275 h 1281"/>
                  <a:gd name="T52" fmla="*/ 346 w 677"/>
                  <a:gd name="T53" fmla="*/ 1281 h 1281"/>
                  <a:gd name="T54" fmla="*/ 394 w 677"/>
                  <a:gd name="T55" fmla="*/ 1278 h 1281"/>
                  <a:gd name="T56" fmla="*/ 458 w 677"/>
                  <a:gd name="T57" fmla="*/ 1266 h 1281"/>
                  <a:gd name="T58" fmla="*/ 515 w 677"/>
                  <a:gd name="T59" fmla="*/ 1241 h 1281"/>
                  <a:gd name="T60" fmla="*/ 564 w 677"/>
                  <a:gd name="T61" fmla="*/ 1204 h 1281"/>
                  <a:gd name="T62" fmla="*/ 605 w 677"/>
                  <a:gd name="T63" fmla="*/ 1155 h 1281"/>
                  <a:gd name="T64" fmla="*/ 637 w 677"/>
                  <a:gd name="T65" fmla="*/ 1095 h 1281"/>
                  <a:gd name="T66" fmla="*/ 662 w 677"/>
                  <a:gd name="T67" fmla="*/ 1021 h 1281"/>
                  <a:gd name="T68" fmla="*/ 673 w 677"/>
                  <a:gd name="T69" fmla="*/ 962 h 1281"/>
                  <a:gd name="T70" fmla="*/ 677 w 677"/>
                  <a:gd name="T71" fmla="*/ 879 h 1281"/>
                  <a:gd name="T72" fmla="*/ 670 w 677"/>
                  <a:gd name="T73" fmla="*/ 806 h 1281"/>
                  <a:gd name="T74" fmla="*/ 657 w 677"/>
                  <a:gd name="T75" fmla="*/ 741 h 1281"/>
                  <a:gd name="T76" fmla="*/ 645 w 677"/>
                  <a:gd name="T77" fmla="*/ 686 h 1281"/>
                  <a:gd name="T78" fmla="*/ 638 w 677"/>
                  <a:gd name="T79" fmla="*/ 642 h 1281"/>
                  <a:gd name="T80" fmla="*/ 638 w 677"/>
                  <a:gd name="T81" fmla="*/ 609 h 1281"/>
                  <a:gd name="T82" fmla="*/ 643 w 677"/>
                  <a:gd name="T83" fmla="*/ 555 h 1281"/>
                  <a:gd name="T84" fmla="*/ 652 w 677"/>
                  <a:gd name="T85" fmla="*/ 494 h 1281"/>
                  <a:gd name="T86" fmla="*/ 662 w 677"/>
                  <a:gd name="T87" fmla="*/ 429 h 1281"/>
                  <a:gd name="T88" fmla="*/ 669 w 677"/>
                  <a:gd name="T89" fmla="*/ 362 h 1281"/>
                  <a:gd name="T90" fmla="*/ 669 w 677"/>
                  <a:gd name="T91" fmla="*/ 297 h 1281"/>
                  <a:gd name="T92" fmla="*/ 660 w 677"/>
                  <a:gd name="T93" fmla="*/ 232 h 1281"/>
                  <a:gd name="T94" fmla="*/ 639 w 677"/>
                  <a:gd name="T95" fmla="*/ 173 h 1281"/>
                  <a:gd name="T96" fmla="*/ 601 w 677"/>
                  <a:gd name="T97" fmla="*/ 120 h 1281"/>
                  <a:gd name="T98" fmla="*/ 560 w 677"/>
                  <a:gd name="T99" fmla="*/ 84 h 1281"/>
                  <a:gd name="T100" fmla="*/ 491 w 677"/>
                  <a:gd name="T101" fmla="*/ 40 h 1281"/>
                  <a:gd name="T102" fmla="*/ 424 w 677"/>
                  <a:gd name="T103" fmla="*/ 14 h 1281"/>
                  <a:gd name="T104" fmla="*/ 362 w 677"/>
                  <a:gd name="T105" fmla="*/ 2 h 1281"/>
                  <a:gd name="T106" fmla="*/ 321 w 677"/>
                  <a:gd name="T107" fmla="*/ 0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77" h="1281">
                    <a:moveTo>
                      <a:pt x="321" y="0"/>
                    </a:moveTo>
                    <a:lnTo>
                      <a:pt x="314" y="0"/>
                    </a:lnTo>
                    <a:lnTo>
                      <a:pt x="304" y="1"/>
                    </a:lnTo>
                    <a:lnTo>
                      <a:pt x="294" y="2"/>
                    </a:lnTo>
                    <a:lnTo>
                      <a:pt x="281" y="3"/>
                    </a:lnTo>
                    <a:lnTo>
                      <a:pt x="268" y="6"/>
                    </a:lnTo>
                    <a:lnTo>
                      <a:pt x="253" y="9"/>
                    </a:lnTo>
                    <a:lnTo>
                      <a:pt x="237" y="13"/>
                    </a:lnTo>
                    <a:lnTo>
                      <a:pt x="220" y="18"/>
                    </a:lnTo>
                    <a:lnTo>
                      <a:pt x="203" y="24"/>
                    </a:lnTo>
                    <a:lnTo>
                      <a:pt x="185" y="32"/>
                    </a:lnTo>
                    <a:lnTo>
                      <a:pt x="168" y="41"/>
                    </a:lnTo>
                    <a:lnTo>
                      <a:pt x="150" y="51"/>
                    </a:lnTo>
                    <a:lnTo>
                      <a:pt x="132" y="62"/>
                    </a:lnTo>
                    <a:lnTo>
                      <a:pt x="115" y="76"/>
                    </a:lnTo>
                    <a:lnTo>
                      <a:pt x="98" y="91"/>
                    </a:lnTo>
                    <a:lnTo>
                      <a:pt x="82" y="108"/>
                    </a:lnTo>
                    <a:lnTo>
                      <a:pt x="67" y="127"/>
                    </a:lnTo>
                    <a:lnTo>
                      <a:pt x="53" y="148"/>
                    </a:lnTo>
                    <a:lnTo>
                      <a:pt x="40" y="171"/>
                    </a:lnTo>
                    <a:lnTo>
                      <a:pt x="28" y="197"/>
                    </a:lnTo>
                    <a:lnTo>
                      <a:pt x="19" y="225"/>
                    </a:lnTo>
                    <a:lnTo>
                      <a:pt x="11" y="255"/>
                    </a:lnTo>
                    <a:lnTo>
                      <a:pt x="4" y="288"/>
                    </a:lnTo>
                    <a:lnTo>
                      <a:pt x="4" y="288"/>
                    </a:lnTo>
                    <a:lnTo>
                      <a:pt x="1" y="319"/>
                    </a:lnTo>
                    <a:lnTo>
                      <a:pt x="0" y="348"/>
                    </a:lnTo>
                    <a:lnTo>
                      <a:pt x="1" y="375"/>
                    </a:lnTo>
                    <a:lnTo>
                      <a:pt x="3" y="400"/>
                    </a:lnTo>
                    <a:lnTo>
                      <a:pt x="7" y="423"/>
                    </a:lnTo>
                    <a:lnTo>
                      <a:pt x="12" y="445"/>
                    </a:lnTo>
                    <a:lnTo>
                      <a:pt x="19" y="466"/>
                    </a:lnTo>
                    <a:lnTo>
                      <a:pt x="25" y="486"/>
                    </a:lnTo>
                    <a:lnTo>
                      <a:pt x="32" y="505"/>
                    </a:lnTo>
                    <a:lnTo>
                      <a:pt x="39" y="523"/>
                    </a:lnTo>
                    <a:lnTo>
                      <a:pt x="46" y="542"/>
                    </a:lnTo>
                    <a:lnTo>
                      <a:pt x="52" y="560"/>
                    </a:lnTo>
                    <a:lnTo>
                      <a:pt x="57" y="578"/>
                    </a:lnTo>
                    <a:lnTo>
                      <a:pt x="61" y="596"/>
                    </a:lnTo>
                    <a:lnTo>
                      <a:pt x="64" y="615"/>
                    </a:lnTo>
                    <a:lnTo>
                      <a:pt x="64" y="615"/>
                    </a:lnTo>
                    <a:lnTo>
                      <a:pt x="64" y="630"/>
                    </a:lnTo>
                    <a:lnTo>
                      <a:pt x="63" y="646"/>
                    </a:lnTo>
                    <a:lnTo>
                      <a:pt x="61" y="662"/>
                    </a:lnTo>
                    <a:lnTo>
                      <a:pt x="57" y="679"/>
                    </a:lnTo>
                    <a:lnTo>
                      <a:pt x="53" y="696"/>
                    </a:lnTo>
                    <a:lnTo>
                      <a:pt x="48" y="715"/>
                    </a:lnTo>
                    <a:lnTo>
                      <a:pt x="43" y="733"/>
                    </a:lnTo>
                    <a:lnTo>
                      <a:pt x="37" y="753"/>
                    </a:lnTo>
                    <a:lnTo>
                      <a:pt x="32" y="773"/>
                    </a:lnTo>
                    <a:lnTo>
                      <a:pt x="27" y="794"/>
                    </a:lnTo>
                    <a:lnTo>
                      <a:pt x="22" y="816"/>
                    </a:lnTo>
                    <a:lnTo>
                      <a:pt x="18" y="838"/>
                    </a:lnTo>
                    <a:lnTo>
                      <a:pt x="14" y="862"/>
                    </a:lnTo>
                    <a:lnTo>
                      <a:pt x="13" y="886"/>
                    </a:lnTo>
                    <a:lnTo>
                      <a:pt x="12" y="912"/>
                    </a:lnTo>
                    <a:lnTo>
                      <a:pt x="13" y="938"/>
                    </a:lnTo>
                    <a:lnTo>
                      <a:pt x="16" y="966"/>
                    </a:lnTo>
                    <a:lnTo>
                      <a:pt x="21" y="995"/>
                    </a:lnTo>
                    <a:lnTo>
                      <a:pt x="28" y="1025"/>
                    </a:lnTo>
                    <a:lnTo>
                      <a:pt x="28" y="1025"/>
                    </a:lnTo>
                    <a:lnTo>
                      <a:pt x="37" y="1053"/>
                    </a:lnTo>
                    <a:lnTo>
                      <a:pt x="46" y="1079"/>
                    </a:lnTo>
                    <a:lnTo>
                      <a:pt x="55" y="1103"/>
                    </a:lnTo>
                    <a:lnTo>
                      <a:pt x="66" y="1125"/>
                    </a:lnTo>
                    <a:lnTo>
                      <a:pt x="78" y="1146"/>
                    </a:lnTo>
                    <a:lnTo>
                      <a:pt x="89" y="1165"/>
                    </a:lnTo>
                    <a:lnTo>
                      <a:pt x="103" y="1182"/>
                    </a:lnTo>
                    <a:lnTo>
                      <a:pt x="116" y="1197"/>
                    </a:lnTo>
                    <a:lnTo>
                      <a:pt x="130" y="1212"/>
                    </a:lnTo>
                    <a:lnTo>
                      <a:pt x="146" y="1224"/>
                    </a:lnTo>
                    <a:lnTo>
                      <a:pt x="162" y="1235"/>
                    </a:lnTo>
                    <a:lnTo>
                      <a:pt x="179" y="1245"/>
                    </a:lnTo>
                    <a:lnTo>
                      <a:pt x="197" y="1253"/>
                    </a:lnTo>
                    <a:lnTo>
                      <a:pt x="215" y="1260"/>
                    </a:lnTo>
                    <a:lnTo>
                      <a:pt x="235" y="1266"/>
                    </a:lnTo>
                    <a:lnTo>
                      <a:pt x="255" y="1271"/>
                    </a:lnTo>
                    <a:lnTo>
                      <a:pt x="277" y="1275"/>
                    </a:lnTo>
                    <a:lnTo>
                      <a:pt x="298" y="1278"/>
                    </a:lnTo>
                    <a:lnTo>
                      <a:pt x="322" y="1280"/>
                    </a:lnTo>
                    <a:lnTo>
                      <a:pt x="346" y="1281"/>
                    </a:lnTo>
                    <a:lnTo>
                      <a:pt x="346" y="1281"/>
                    </a:lnTo>
                    <a:lnTo>
                      <a:pt x="370" y="1280"/>
                    </a:lnTo>
                    <a:lnTo>
                      <a:pt x="394" y="1278"/>
                    </a:lnTo>
                    <a:lnTo>
                      <a:pt x="416" y="1276"/>
                    </a:lnTo>
                    <a:lnTo>
                      <a:pt x="438" y="1272"/>
                    </a:lnTo>
                    <a:lnTo>
                      <a:pt x="458" y="1266"/>
                    </a:lnTo>
                    <a:lnTo>
                      <a:pt x="478" y="1259"/>
                    </a:lnTo>
                    <a:lnTo>
                      <a:pt x="497" y="1251"/>
                    </a:lnTo>
                    <a:lnTo>
                      <a:pt x="515" y="1241"/>
                    </a:lnTo>
                    <a:lnTo>
                      <a:pt x="532" y="1230"/>
                    </a:lnTo>
                    <a:lnTo>
                      <a:pt x="549" y="1218"/>
                    </a:lnTo>
                    <a:lnTo>
                      <a:pt x="564" y="1204"/>
                    </a:lnTo>
                    <a:lnTo>
                      <a:pt x="579" y="1189"/>
                    </a:lnTo>
                    <a:lnTo>
                      <a:pt x="592" y="1173"/>
                    </a:lnTo>
                    <a:lnTo>
                      <a:pt x="605" y="1155"/>
                    </a:lnTo>
                    <a:lnTo>
                      <a:pt x="617" y="1136"/>
                    </a:lnTo>
                    <a:lnTo>
                      <a:pt x="628" y="1116"/>
                    </a:lnTo>
                    <a:lnTo>
                      <a:pt x="637" y="1095"/>
                    </a:lnTo>
                    <a:lnTo>
                      <a:pt x="646" y="1071"/>
                    </a:lnTo>
                    <a:lnTo>
                      <a:pt x="654" y="1047"/>
                    </a:lnTo>
                    <a:lnTo>
                      <a:pt x="662" y="1021"/>
                    </a:lnTo>
                    <a:lnTo>
                      <a:pt x="662" y="1021"/>
                    </a:lnTo>
                    <a:lnTo>
                      <a:pt x="668" y="991"/>
                    </a:lnTo>
                    <a:lnTo>
                      <a:pt x="673" y="962"/>
                    </a:lnTo>
                    <a:lnTo>
                      <a:pt x="675" y="933"/>
                    </a:lnTo>
                    <a:lnTo>
                      <a:pt x="677" y="906"/>
                    </a:lnTo>
                    <a:lnTo>
                      <a:pt x="677" y="879"/>
                    </a:lnTo>
                    <a:lnTo>
                      <a:pt x="675" y="853"/>
                    </a:lnTo>
                    <a:lnTo>
                      <a:pt x="673" y="829"/>
                    </a:lnTo>
                    <a:lnTo>
                      <a:pt x="670" y="806"/>
                    </a:lnTo>
                    <a:lnTo>
                      <a:pt x="666" y="783"/>
                    </a:lnTo>
                    <a:lnTo>
                      <a:pt x="662" y="761"/>
                    </a:lnTo>
                    <a:lnTo>
                      <a:pt x="657" y="741"/>
                    </a:lnTo>
                    <a:lnTo>
                      <a:pt x="653" y="721"/>
                    </a:lnTo>
                    <a:lnTo>
                      <a:pt x="648" y="703"/>
                    </a:lnTo>
                    <a:lnTo>
                      <a:pt x="645" y="686"/>
                    </a:lnTo>
                    <a:lnTo>
                      <a:pt x="642" y="670"/>
                    </a:lnTo>
                    <a:lnTo>
                      <a:pt x="639" y="656"/>
                    </a:lnTo>
                    <a:lnTo>
                      <a:pt x="638" y="642"/>
                    </a:lnTo>
                    <a:lnTo>
                      <a:pt x="638" y="642"/>
                    </a:lnTo>
                    <a:lnTo>
                      <a:pt x="637" y="626"/>
                    </a:lnTo>
                    <a:lnTo>
                      <a:pt x="638" y="609"/>
                    </a:lnTo>
                    <a:lnTo>
                      <a:pt x="639" y="592"/>
                    </a:lnTo>
                    <a:lnTo>
                      <a:pt x="640" y="573"/>
                    </a:lnTo>
                    <a:lnTo>
                      <a:pt x="643" y="555"/>
                    </a:lnTo>
                    <a:lnTo>
                      <a:pt x="646" y="535"/>
                    </a:lnTo>
                    <a:lnTo>
                      <a:pt x="649" y="514"/>
                    </a:lnTo>
                    <a:lnTo>
                      <a:pt x="652" y="494"/>
                    </a:lnTo>
                    <a:lnTo>
                      <a:pt x="655" y="472"/>
                    </a:lnTo>
                    <a:lnTo>
                      <a:pt x="658" y="451"/>
                    </a:lnTo>
                    <a:lnTo>
                      <a:pt x="662" y="429"/>
                    </a:lnTo>
                    <a:lnTo>
                      <a:pt x="664" y="407"/>
                    </a:lnTo>
                    <a:lnTo>
                      <a:pt x="667" y="385"/>
                    </a:lnTo>
                    <a:lnTo>
                      <a:pt x="669" y="362"/>
                    </a:lnTo>
                    <a:lnTo>
                      <a:pt x="670" y="341"/>
                    </a:lnTo>
                    <a:lnTo>
                      <a:pt x="670" y="318"/>
                    </a:lnTo>
                    <a:lnTo>
                      <a:pt x="669" y="297"/>
                    </a:lnTo>
                    <a:lnTo>
                      <a:pt x="668" y="275"/>
                    </a:lnTo>
                    <a:lnTo>
                      <a:pt x="664" y="254"/>
                    </a:lnTo>
                    <a:lnTo>
                      <a:pt x="660" y="232"/>
                    </a:lnTo>
                    <a:lnTo>
                      <a:pt x="655" y="212"/>
                    </a:lnTo>
                    <a:lnTo>
                      <a:pt x="647" y="192"/>
                    </a:lnTo>
                    <a:lnTo>
                      <a:pt x="639" y="173"/>
                    </a:lnTo>
                    <a:lnTo>
                      <a:pt x="628" y="154"/>
                    </a:lnTo>
                    <a:lnTo>
                      <a:pt x="615" y="137"/>
                    </a:lnTo>
                    <a:lnTo>
                      <a:pt x="601" y="120"/>
                    </a:lnTo>
                    <a:lnTo>
                      <a:pt x="584" y="104"/>
                    </a:lnTo>
                    <a:lnTo>
                      <a:pt x="584" y="104"/>
                    </a:lnTo>
                    <a:lnTo>
                      <a:pt x="560" y="84"/>
                    </a:lnTo>
                    <a:lnTo>
                      <a:pt x="536" y="67"/>
                    </a:lnTo>
                    <a:lnTo>
                      <a:pt x="514" y="52"/>
                    </a:lnTo>
                    <a:lnTo>
                      <a:pt x="491" y="40"/>
                    </a:lnTo>
                    <a:lnTo>
                      <a:pt x="468" y="29"/>
                    </a:lnTo>
                    <a:lnTo>
                      <a:pt x="446" y="20"/>
                    </a:lnTo>
                    <a:lnTo>
                      <a:pt x="424" y="14"/>
                    </a:lnTo>
                    <a:lnTo>
                      <a:pt x="403" y="9"/>
                    </a:lnTo>
                    <a:lnTo>
                      <a:pt x="382" y="5"/>
                    </a:lnTo>
                    <a:lnTo>
                      <a:pt x="362" y="2"/>
                    </a:lnTo>
                    <a:lnTo>
                      <a:pt x="341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3415" name="Line 7"/>
            <p:cNvSpPr>
              <a:spLocks noChangeAspect="1" noChangeShapeType="1"/>
            </p:cNvSpPr>
            <p:nvPr/>
          </p:nvSpPr>
          <p:spPr bwMode="auto">
            <a:xfrm>
              <a:off x="3515" y="2300"/>
              <a:ext cx="1" cy="1"/>
            </a:xfrm>
            <a:prstGeom prst="line">
              <a:avLst/>
            </a:prstGeom>
            <a:noFill/>
            <a:ln w="1588">
              <a:solidFill>
                <a:srgbClr val="97579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3416" name="Group 8"/>
            <p:cNvGrpSpPr>
              <a:grpSpLocks noChangeAspect="1"/>
            </p:cNvGrpSpPr>
            <p:nvPr/>
          </p:nvGrpSpPr>
          <p:grpSpPr bwMode="auto">
            <a:xfrm>
              <a:off x="3357" y="1122"/>
              <a:ext cx="579" cy="1202"/>
              <a:chOff x="3357" y="1122"/>
              <a:chExt cx="579" cy="1202"/>
            </a:xfrm>
          </p:grpSpPr>
          <p:grpSp>
            <p:nvGrpSpPr>
              <p:cNvPr id="273417" name="Group 9"/>
              <p:cNvGrpSpPr>
                <a:grpSpLocks noChangeAspect="1"/>
              </p:cNvGrpSpPr>
              <p:nvPr/>
            </p:nvGrpSpPr>
            <p:grpSpPr bwMode="auto">
              <a:xfrm>
                <a:off x="3384" y="1630"/>
                <a:ext cx="552" cy="694"/>
                <a:chOff x="3384" y="1630"/>
                <a:chExt cx="552" cy="694"/>
              </a:xfrm>
            </p:grpSpPr>
            <p:sp>
              <p:nvSpPr>
                <p:cNvPr id="273418" name="Freeform 10"/>
                <p:cNvSpPr>
                  <a:spLocks noChangeAspect="1"/>
                </p:cNvSpPr>
                <p:nvPr/>
              </p:nvSpPr>
              <p:spPr bwMode="auto">
                <a:xfrm>
                  <a:off x="3642" y="2301"/>
                  <a:ext cx="45" cy="23"/>
                </a:xfrm>
                <a:custGeom>
                  <a:avLst/>
                  <a:gdLst>
                    <a:gd name="T0" fmla="*/ 45 w 45"/>
                    <a:gd name="T1" fmla="*/ 23 h 23"/>
                    <a:gd name="T2" fmla="*/ 38 w 45"/>
                    <a:gd name="T3" fmla="*/ 23 h 23"/>
                    <a:gd name="T4" fmla="*/ 21 w 45"/>
                    <a:gd name="T5" fmla="*/ 17 h 23"/>
                    <a:gd name="T6" fmla="*/ 0 w 45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23">
                      <a:moveTo>
                        <a:pt x="45" y="23"/>
                      </a:moveTo>
                      <a:lnTo>
                        <a:pt x="38" y="23"/>
                      </a:lnTo>
                      <a:lnTo>
                        <a:pt x="21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19" name="Freeform 11"/>
                <p:cNvSpPr>
                  <a:spLocks noChangeAspect="1"/>
                </p:cNvSpPr>
                <p:nvPr/>
              </p:nvSpPr>
              <p:spPr bwMode="auto">
                <a:xfrm>
                  <a:off x="3495" y="2263"/>
                  <a:ext cx="49" cy="3"/>
                </a:xfrm>
                <a:custGeom>
                  <a:avLst/>
                  <a:gdLst>
                    <a:gd name="T0" fmla="*/ 49 w 49"/>
                    <a:gd name="T1" fmla="*/ 2 h 3"/>
                    <a:gd name="T2" fmla="*/ 40 w 49"/>
                    <a:gd name="T3" fmla="*/ 3 h 3"/>
                    <a:gd name="T4" fmla="*/ 19 w 49"/>
                    <a:gd name="T5" fmla="*/ 3 h 3"/>
                    <a:gd name="T6" fmla="*/ 0 w 49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3">
                      <a:moveTo>
                        <a:pt x="49" y="2"/>
                      </a:moveTo>
                      <a:lnTo>
                        <a:pt x="40" y="3"/>
                      </a:lnTo>
                      <a:lnTo>
                        <a:pt x="19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0" name="Freeform 12"/>
                <p:cNvSpPr>
                  <a:spLocks noChangeAspect="1"/>
                </p:cNvSpPr>
                <p:nvPr/>
              </p:nvSpPr>
              <p:spPr bwMode="auto">
                <a:xfrm>
                  <a:off x="3511" y="2290"/>
                  <a:ext cx="45" cy="7"/>
                </a:xfrm>
                <a:custGeom>
                  <a:avLst/>
                  <a:gdLst>
                    <a:gd name="T0" fmla="*/ 45 w 45"/>
                    <a:gd name="T1" fmla="*/ 0 h 7"/>
                    <a:gd name="T2" fmla="*/ 25 w 45"/>
                    <a:gd name="T3" fmla="*/ 6 h 7"/>
                    <a:gd name="T4" fmla="*/ 7 w 45"/>
                    <a:gd name="T5" fmla="*/ 7 h 7"/>
                    <a:gd name="T6" fmla="*/ 0 w 45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7">
                      <a:moveTo>
                        <a:pt x="45" y="0"/>
                      </a:moveTo>
                      <a:lnTo>
                        <a:pt x="25" y="6"/>
                      </a:lnTo>
                      <a:lnTo>
                        <a:pt x="7" y="7"/>
                      </a:lnTo>
                      <a:lnTo>
                        <a:pt x="0" y="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1" name="Freeform 13"/>
                <p:cNvSpPr>
                  <a:spLocks noChangeAspect="1"/>
                </p:cNvSpPr>
                <p:nvPr/>
              </p:nvSpPr>
              <p:spPr bwMode="auto">
                <a:xfrm>
                  <a:off x="3712" y="2304"/>
                  <a:ext cx="55" cy="9"/>
                </a:xfrm>
                <a:custGeom>
                  <a:avLst/>
                  <a:gdLst>
                    <a:gd name="T0" fmla="*/ 55 w 55"/>
                    <a:gd name="T1" fmla="*/ 9 h 9"/>
                    <a:gd name="T2" fmla="*/ 45 w 55"/>
                    <a:gd name="T3" fmla="*/ 9 h 9"/>
                    <a:gd name="T4" fmla="*/ 22 w 55"/>
                    <a:gd name="T5" fmla="*/ 7 h 9"/>
                    <a:gd name="T6" fmla="*/ 0 w 5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" h="9">
                      <a:moveTo>
                        <a:pt x="55" y="9"/>
                      </a:moveTo>
                      <a:lnTo>
                        <a:pt x="45" y="9"/>
                      </a:lnTo>
                      <a:lnTo>
                        <a:pt x="2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2" name="Freeform 14"/>
                <p:cNvSpPr>
                  <a:spLocks noChangeAspect="1"/>
                </p:cNvSpPr>
                <p:nvPr/>
              </p:nvSpPr>
              <p:spPr bwMode="auto">
                <a:xfrm>
                  <a:off x="3561" y="2311"/>
                  <a:ext cx="20" cy="9"/>
                </a:xfrm>
                <a:custGeom>
                  <a:avLst/>
                  <a:gdLst>
                    <a:gd name="T0" fmla="*/ 20 w 20"/>
                    <a:gd name="T1" fmla="*/ 0 h 9"/>
                    <a:gd name="T2" fmla="*/ 12 w 20"/>
                    <a:gd name="T3" fmla="*/ 5 h 9"/>
                    <a:gd name="T4" fmla="*/ 3 w 20"/>
                    <a:gd name="T5" fmla="*/ 8 h 9"/>
                    <a:gd name="T6" fmla="*/ 0 w 20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9">
                      <a:moveTo>
                        <a:pt x="20" y="0"/>
                      </a:moveTo>
                      <a:lnTo>
                        <a:pt x="12" y="5"/>
                      </a:lnTo>
                      <a:lnTo>
                        <a:pt x="3" y="8"/>
                      </a:lnTo>
                      <a:lnTo>
                        <a:pt x="0" y="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3" name="Freeform 15"/>
                <p:cNvSpPr>
                  <a:spLocks noChangeAspect="1"/>
                </p:cNvSpPr>
                <p:nvPr/>
              </p:nvSpPr>
              <p:spPr bwMode="auto">
                <a:xfrm>
                  <a:off x="3758" y="2278"/>
                  <a:ext cx="79" cy="8"/>
                </a:xfrm>
                <a:custGeom>
                  <a:avLst/>
                  <a:gdLst>
                    <a:gd name="T0" fmla="*/ 0 w 79"/>
                    <a:gd name="T1" fmla="*/ 6 h 8"/>
                    <a:gd name="T2" fmla="*/ 15 w 79"/>
                    <a:gd name="T3" fmla="*/ 8 h 8"/>
                    <a:gd name="T4" fmla="*/ 48 w 79"/>
                    <a:gd name="T5" fmla="*/ 8 h 8"/>
                    <a:gd name="T6" fmla="*/ 79 w 79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" h="8">
                      <a:moveTo>
                        <a:pt x="0" y="6"/>
                      </a:moveTo>
                      <a:lnTo>
                        <a:pt x="15" y="8"/>
                      </a:lnTo>
                      <a:lnTo>
                        <a:pt x="48" y="8"/>
                      </a:lnTo>
                      <a:lnTo>
                        <a:pt x="79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4" name="Freeform 16"/>
                <p:cNvSpPr>
                  <a:spLocks noChangeAspect="1"/>
                </p:cNvSpPr>
                <p:nvPr/>
              </p:nvSpPr>
              <p:spPr bwMode="auto">
                <a:xfrm>
                  <a:off x="3646" y="1636"/>
                  <a:ext cx="77" cy="543"/>
                </a:xfrm>
                <a:custGeom>
                  <a:avLst/>
                  <a:gdLst>
                    <a:gd name="T0" fmla="*/ 74 w 77"/>
                    <a:gd name="T1" fmla="*/ 0 h 543"/>
                    <a:gd name="T2" fmla="*/ 76 w 77"/>
                    <a:gd name="T3" fmla="*/ 12 h 543"/>
                    <a:gd name="T4" fmla="*/ 77 w 77"/>
                    <a:gd name="T5" fmla="*/ 26 h 543"/>
                    <a:gd name="T6" fmla="*/ 77 w 77"/>
                    <a:gd name="T7" fmla="*/ 43 h 543"/>
                    <a:gd name="T8" fmla="*/ 77 w 77"/>
                    <a:gd name="T9" fmla="*/ 61 h 543"/>
                    <a:gd name="T10" fmla="*/ 76 w 77"/>
                    <a:gd name="T11" fmla="*/ 81 h 543"/>
                    <a:gd name="T12" fmla="*/ 75 w 77"/>
                    <a:gd name="T13" fmla="*/ 103 h 543"/>
                    <a:gd name="T14" fmla="*/ 73 w 77"/>
                    <a:gd name="T15" fmla="*/ 126 h 543"/>
                    <a:gd name="T16" fmla="*/ 71 w 77"/>
                    <a:gd name="T17" fmla="*/ 151 h 543"/>
                    <a:gd name="T18" fmla="*/ 69 w 77"/>
                    <a:gd name="T19" fmla="*/ 175 h 543"/>
                    <a:gd name="T20" fmla="*/ 67 w 77"/>
                    <a:gd name="T21" fmla="*/ 202 h 543"/>
                    <a:gd name="T22" fmla="*/ 63 w 77"/>
                    <a:gd name="T23" fmla="*/ 229 h 543"/>
                    <a:gd name="T24" fmla="*/ 60 w 77"/>
                    <a:gd name="T25" fmla="*/ 256 h 543"/>
                    <a:gd name="T26" fmla="*/ 56 w 77"/>
                    <a:gd name="T27" fmla="*/ 283 h 543"/>
                    <a:gd name="T28" fmla="*/ 52 w 77"/>
                    <a:gd name="T29" fmla="*/ 310 h 543"/>
                    <a:gd name="T30" fmla="*/ 47 w 77"/>
                    <a:gd name="T31" fmla="*/ 337 h 543"/>
                    <a:gd name="T32" fmla="*/ 43 w 77"/>
                    <a:gd name="T33" fmla="*/ 364 h 543"/>
                    <a:gd name="T34" fmla="*/ 38 w 77"/>
                    <a:gd name="T35" fmla="*/ 390 h 543"/>
                    <a:gd name="T36" fmla="*/ 33 w 77"/>
                    <a:gd name="T37" fmla="*/ 415 h 543"/>
                    <a:gd name="T38" fmla="*/ 28 w 77"/>
                    <a:gd name="T39" fmla="*/ 440 h 543"/>
                    <a:gd name="T40" fmla="*/ 23 w 77"/>
                    <a:gd name="T41" fmla="*/ 464 h 543"/>
                    <a:gd name="T42" fmla="*/ 17 w 77"/>
                    <a:gd name="T43" fmla="*/ 486 h 543"/>
                    <a:gd name="T44" fmla="*/ 11 w 77"/>
                    <a:gd name="T45" fmla="*/ 507 h 543"/>
                    <a:gd name="T46" fmla="*/ 6 w 77"/>
                    <a:gd name="T47" fmla="*/ 526 h 543"/>
                    <a:gd name="T48" fmla="*/ 0 w 77"/>
                    <a:gd name="T49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7" h="543">
                      <a:moveTo>
                        <a:pt x="74" y="0"/>
                      </a:moveTo>
                      <a:lnTo>
                        <a:pt x="76" y="12"/>
                      </a:lnTo>
                      <a:lnTo>
                        <a:pt x="77" y="26"/>
                      </a:lnTo>
                      <a:lnTo>
                        <a:pt x="77" y="43"/>
                      </a:lnTo>
                      <a:lnTo>
                        <a:pt x="77" y="61"/>
                      </a:lnTo>
                      <a:lnTo>
                        <a:pt x="76" y="81"/>
                      </a:lnTo>
                      <a:lnTo>
                        <a:pt x="75" y="103"/>
                      </a:lnTo>
                      <a:lnTo>
                        <a:pt x="73" y="126"/>
                      </a:lnTo>
                      <a:lnTo>
                        <a:pt x="71" y="151"/>
                      </a:lnTo>
                      <a:lnTo>
                        <a:pt x="69" y="175"/>
                      </a:lnTo>
                      <a:lnTo>
                        <a:pt x="67" y="202"/>
                      </a:lnTo>
                      <a:lnTo>
                        <a:pt x="63" y="229"/>
                      </a:lnTo>
                      <a:lnTo>
                        <a:pt x="60" y="256"/>
                      </a:lnTo>
                      <a:lnTo>
                        <a:pt x="56" y="283"/>
                      </a:lnTo>
                      <a:lnTo>
                        <a:pt x="52" y="310"/>
                      </a:lnTo>
                      <a:lnTo>
                        <a:pt x="47" y="337"/>
                      </a:lnTo>
                      <a:lnTo>
                        <a:pt x="43" y="364"/>
                      </a:lnTo>
                      <a:lnTo>
                        <a:pt x="38" y="390"/>
                      </a:lnTo>
                      <a:lnTo>
                        <a:pt x="33" y="415"/>
                      </a:lnTo>
                      <a:lnTo>
                        <a:pt x="28" y="440"/>
                      </a:lnTo>
                      <a:lnTo>
                        <a:pt x="23" y="464"/>
                      </a:lnTo>
                      <a:lnTo>
                        <a:pt x="17" y="486"/>
                      </a:lnTo>
                      <a:lnTo>
                        <a:pt x="11" y="507"/>
                      </a:lnTo>
                      <a:lnTo>
                        <a:pt x="6" y="526"/>
                      </a:lnTo>
                      <a:lnTo>
                        <a:pt x="0" y="54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5" name="Freeform 17"/>
                <p:cNvSpPr>
                  <a:spLocks noChangeAspect="1"/>
                </p:cNvSpPr>
                <p:nvPr/>
              </p:nvSpPr>
              <p:spPr bwMode="auto">
                <a:xfrm>
                  <a:off x="3696" y="1942"/>
                  <a:ext cx="134" cy="267"/>
                </a:xfrm>
                <a:custGeom>
                  <a:avLst/>
                  <a:gdLst>
                    <a:gd name="T0" fmla="*/ 134 w 134"/>
                    <a:gd name="T1" fmla="*/ 0 h 267"/>
                    <a:gd name="T2" fmla="*/ 132 w 134"/>
                    <a:gd name="T3" fmla="*/ 11 h 267"/>
                    <a:gd name="T4" fmla="*/ 130 w 134"/>
                    <a:gd name="T5" fmla="*/ 25 h 267"/>
                    <a:gd name="T6" fmla="*/ 126 w 134"/>
                    <a:gd name="T7" fmla="*/ 41 h 267"/>
                    <a:gd name="T8" fmla="*/ 122 w 134"/>
                    <a:gd name="T9" fmla="*/ 60 h 267"/>
                    <a:gd name="T10" fmla="*/ 116 w 134"/>
                    <a:gd name="T11" fmla="*/ 80 h 267"/>
                    <a:gd name="T12" fmla="*/ 109 w 134"/>
                    <a:gd name="T13" fmla="*/ 103 h 267"/>
                    <a:gd name="T14" fmla="*/ 100 w 134"/>
                    <a:gd name="T15" fmla="*/ 126 h 267"/>
                    <a:gd name="T16" fmla="*/ 90 w 134"/>
                    <a:gd name="T17" fmla="*/ 150 h 267"/>
                    <a:gd name="T18" fmla="*/ 77 w 134"/>
                    <a:gd name="T19" fmla="*/ 175 h 267"/>
                    <a:gd name="T20" fmla="*/ 62 w 134"/>
                    <a:gd name="T21" fmla="*/ 199 h 267"/>
                    <a:gd name="T22" fmla="*/ 44 w 134"/>
                    <a:gd name="T23" fmla="*/ 223 h 267"/>
                    <a:gd name="T24" fmla="*/ 23 w 134"/>
                    <a:gd name="T25" fmla="*/ 245 h 267"/>
                    <a:gd name="T26" fmla="*/ 0 w 134"/>
                    <a:gd name="T27" fmla="*/ 26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4" h="267">
                      <a:moveTo>
                        <a:pt x="134" y="0"/>
                      </a:moveTo>
                      <a:lnTo>
                        <a:pt x="132" y="11"/>
                      </a:lnTo>
                      <a:lnTo>
                        <a:pt x="130" y="25"/>
                      </a:lnTo>
                      <a:lnTo>
                        <a:pt x="126" y="41"/>
                      </a:lnTo>
                      <a:lnTo>
                        <a:pt x="122" y="60"/>
                      </a:lnTo>
                      <a:lnTo>
                        <a:pt x="116" y="80"/>
                      </a:lnTo>
                      <a:lnTo>
                        <a:pt x="109" y="103"/>
                      </a:lnTo>
                      <a:lnTo>
                        <a:pt x="100" y="126"/>
                      </a:lnTo>
                      <a:lnTo>
                        <a:pt x="90" y="150"/>
                      </a:lnTo>
                      <a:lnTo>
                        <a:pt x="77" y="175"/>
                      </a:lnTo>
                      <a:lnTo>
                        <a:pt x="62" y="199"/>
                      </a:lnTo>
                      <a:lnTo>
                        <a:pt x="44" y="223"/>
                      </a:lnTo>
                      <a:lnTo>
                        <a:pt x="23" y="245"/>
                      </a:lnTo>
                      <a:lnTo>
                        <a:pt x="0" y="26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6" name="Freeform 18"/>
                <p:cNvSpPr>
                  <a:spLocks noChangeAspect="1"/>
                </p:cNvSpPr>
                <p:nvPr/>
              </p:nvSpPr>
              <p:spPr bwMode="auto">
                <a:xfrm>
                  <a:off x="3768" y="1755"/>
                  <a:ext cx="168" cy="496"/>
                </a:xfrm>
                <a:custGeom>
                  <a:avLst/>
                  <a:gdLst>
                    <a:gd name="T0" fmla="*/ 142 w 168"/>
                    <a:gd name="T1" fmla="*/ 0 h 496"/>
                    <a:gd name="T2" fmla="*/ 145 w 168"/>
                    <a:gd name="T3" fmla="*/ 6 h 496"/>
                    <a:gd name="T4" fmla="*/ 148 w 168"/>
                    <a:gd name="T5" fmla="*/ 15 h 496"/>
                    <a:gd name="T6" fmla="*/ 151 w 168"/>
                    <a:gd name="T7" fmla="*/ 25 h 496"/>
                    <a:gd name="T8" fmla="*/ 154 w 168"/>
                    <a:gd name="T9" fmla="*/ 38 h 496"/>
                    <a:gd name="T10" fmla="*/ 157 w 168"/>
                    <a:gd name="T11" fmla="*/ 52 h 496"/>
                    <a:gd name="T12" fmla="*/ 160 w 168"/>
                    <a:gd name="T13" fmla="*/ 67 h 496"/>
                    <a:gd name="T14" fmla="*/ 162 w 168"/>
                    <a:gd name="T15" fmla="*/ 84 h 496"/>
                    <a:gd name="T16" fmla="*/ 164 w 168"/>
                    <a:gd name="T17" fmla="*/ 102 h 496"/>
                    <a:gd name="T18" fmla="*/ 166 w 168"/>
                    <a:gd name="T19" fmla="*/ 121 h 496"/>
                    <a:gd name="T20" fmla="*/ 168 w 168"/>
                    <a:gd name="T21" fmla="*/ 141 h 496"/>
                    <a:gd name="T22" fmla="*/ 168 w 168"/>
                    <a:gd name="T23" fmla="*/ 162 h 496"/>
                    <a:gd name="T24" fmla="*/ 168 w 168"/>
                    <a:gd name="T25" fmla="*/ 183 h 496"/>
                    <a:gd name="T26" fmla="*/ 168 w 168"/>
                    <a:gd name="T27" fmla="*/ 205 h 496"/>
                    <a:gd name="T28" fmla="*/ 165 w 168"/>
                    <a:gd name="T29" fmla="*/ 227 h 496"/>
                    <a:gd name="T30" fmla="*/ 163 w 168"/>
                    <a:gd name="T31" fmla="*/ 250 h 496"/>
                    <a:gd name="T32" fmla="*/ 159 w 168"/>
                    <a:gd name="T33" fmla="*/ 273 h 496"/>
                    <a:gd name="T34" fmla="*/ 154 w 168"/>
                    <a:gd name="T35" fmla="*/ 295 h 496"/>
                    <a:gd name="T36" fmla="*/ 148 w 168"/>
                    <a:gd name="T37" fmla="*/ 317 h 496"/>
                    <a:gd name="T38" fmla="*/ 141 w 168"/>
                    <a:gd name="T39" fmla="*/ 339 h 496"/>
                    <a:gd name="T40" fmla="*/ 132 w 168"/>
                    <a:gd name="T41" fmla="*/ 361 h 496"/>
                    <a:gd name="T42" fmla="*/ 122 w 168"/>
                    <a:gd name="T43" fmla="*/ 381 h 496"/>
                    <a:gd name="T44" fmla="*/ 110 w 168"/>
                    <a:gd name="T45" fmla="*/ 401 h 496"/>
                    <a:gd name="T46" fmla="*/ 96 w 168"/>
                    <a:gd name="T47" fmla="*/ 420 h 496"/>
                    <a:gd name="T48" fmla="*/ 81 w 168"/>
                    <a:gd name="T49" fmla="*/ 438 h 496"/>
                    <a:gd name="T50" fmla="*/ 64 w 168"/>
                    <a:gd name="T51" fmla="*/ 455 h 496"/>
                    <a:gd name="T52" fmla="*/ 44 w 168"/>
                    <a:gd name="T53" fmla="*/ 470 h 496"/>
                    <a:gd name="T54" fmla="*/ 23 w 168"/>
                    <a:gd name="T55" fmla="*/ 483 h 496"/>
                    <a:gd name="T56" fmla="*/ 0 w 168"/>
                    <a:gd name="T57" fmla="*/ 496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8" h="496">
                      <a:moveTo>
                        <a:pt x="142" y="0"/>
                      </a:moveTo>
                      <a:lnTo>
                        <a:pt x="145" y="6"/>
                      </a:lnTo>
                      <a:lnTo>
                        <a:pt x="148" y="15"/>
                      </a:lnTo>
                      <a:lnTo>
                        <a:pt x="151" y="25"/>
                      </a:lnTo>
                      <a:lnTo>
                        <a:pt x="154" y="38"/>
                      </a:lnTo>
                      <a:lnTo>
                        <a:pt x="157" y="52"/>
                      </a:lnTo>
                      <a:lnTo>
                        <a:pt x="160" y="67"/>
                      </a:lnTo>
                      <a:lnTo>
                        <a:pt x="162" y="84"/>
                      </a:lnTo>
                      <a:lnTo>
                        <a:pt x="164" y="102"/>
                      </a:lnTo>
                      <a:lnTo>
                        <a:pt x="166" y="121"/>
                      </a:lnTo>
                      <a:lnTo>
                        <a:pt x="168" y="141"/>
                      </a:lnTo>
                      <a:lnTo>
                        <a:pt x="168" y="162"/>
                      </a:lnTo>
                      <a:lnTo>
                        <a:pt x="168" y="183"/>
                      </a:lnTo>
                      <a:lnTo>
                        <a:pt x="168" y="205"/>
                      </a:lnTo>
                      <a:lnTo>
                        <a:pt x="165" y="227"/>
                      </a:lnTo>
                      <a:lnTo>
                        <a:pt x="163" y="250"/>
                      </a:lnTo>
                      <a:lnTo>
                        <a:pt x="159" y="273"/>
                      </a:lnTo>
                      <a:lnTo>
                        <a:pt x="154" y="295"/>
                      </a:lnTo>
                      <a:lnTo>
                        <a:pt x="148" y="317"/>
                      </a:lnTo>
                      <a:lnTo>
                        <a:pt x="141" y="339"/>
                      </a:lnTo>
                      <a:lnTo>
                        <a:pt x="132" y="361"/>
                      </a:lnTo>
                      <a:lnTo>
                        <a:pt x="122" y="381"/>
                      </a:lnTo>
                      <a:lnTo>
                        <a:pt x="110" y="401"/>
                      </a:lnTo>
                      <a:lnTo>
                        <a:pt x="96" y="420"/>
                      </a:lnTo>
                      <a:lnTo>
                        <a:pt x="81" y="438"/>
                      </a:lnTo>
                      <a:lnTo>
                        <a:pt x="64" y="455"/>
                      </a:lnTo>
                      <a:lnTo>
                        <a:pt x="44" y="470"/>
                      </a:lnTo>
                      <a:lnTo>
                        <a:pt x="23" y="483"/>
                      </a:lnTo>
                      <a:lnTo>
                        <a:pt x="0" y="49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7" name="Freeform 19"/>
                <p:cNvSpPr>
                  <a:spLocks noChangeAspect="1"/>
                </p:cNvSpPr>
                <p:nvPr/>
              </p:nvSpPr>
              <p:spPr bwMode="auto">
                <a:xfrm>
                  <a:off x="3417" y="1630"/>
                  <a:ext cx="139" cy="597"/>
                </a:xfrm>
                <a:custGeom>
                  <a:avLst/>
                  <a:gdLst>
                    <a:gd name="T0" fmla="*/ 26 w 139"/>
                    <a:gd name="T1" fmla="*/ 0 h 597"/>
                    <a:gd name="T2" fmla="*/ 27 w 139"/>
                    <a:gd name="T3" fmla="*/ 20 h 597"/>
                    <a:gd name="T4" fmla="*/ 28 w 139"/>
                    <a:gd name="T5" fmla="*/ 39 h 597"/>
                    <a:gd name="T6" fmla="*/ 28 w 139"/>
                    <a:gd name="T7" fmla="*/ 58 h 597"/>
                    <a:gd name="T8" fmla="*/ 27 w 139"/>
                    <a:gd name="T9" fmla="*/ 76 h 597"/>
                    <a:gd name="T10" fmla="*/ 25 w 139"/>
                    <a:gd name="T11" fmla="*/ 95 h 597"/>
                    <a:gd name="T12" fmla="*/ 24 w 139"/>
                    <a:gd name="T13" fmla="*/ 113 h 597"/>
                    <a:gd name="T14" fmla="*/ 22 w 139"/>
                    <a:gd name="T15" fmla="*/ 132 h 597"/>
                    <a:gd name="T16" fmla="*/ 19 w 139"/>
                    <a:gd name="T17" fmla="*/ 150 h 597"/>
                    <a:gd name="T18" fmla="*/ 16 w 139"/>
                    <a:gd name="T19" fmla="*/ 167 h 597"/>
                    <a:gd name="T20" fmla="*/ 14 w 139"/>
                    <a:gd name="T21" fmla="*/ 185 h 597"/>
                    <a:gd name="T22" fmla="*/ 11 w 139"/>
                    <a:gd name="T23" fmla="*/ 202 h 597"/>
                    <a:gd name="T24" fmla="*/ 8 w 139"/>
                    <a:gd name="T25" fmla="*/ 220 h 597"/>
                    <a:gd name="T26" fmla="*/ 6 w 139"/>
                    <a:gd name="T27" fmla="*/ 237 h 597"/>
                    <a:gd name="T28" fmla="*/ 4 w 139"/>
                    <a:gd name="T29" fmla="*/ 254 h 597"/>
                    <a:gd name="T30" fmla="*/ 2 w 139"/>
                    <a:gd name="T31" fmla="*/ 272 h 597"/>
                    <a:gd name="T32" fmla="*/ 1 w 139"/>
                    <a:gd name="T33" fmla="*/ 289 h 597"/>
                    <a:gd name="T34" fmla="*/ 0 w 139"/>
                    <a:gd name="T35" fmla="*/ 306 h 597"/>
                    <a:gd name="T36" fmla="*/ 0 w 139"/>
                    <a:gd name="T37" fmla="*/ 323 h 597"/>
                    <a:gd name="T38" fmla="*/ 1 w 139"/>
                    <a:gd name="T39" fmla="*/ 340 h 597"/>
                    <a:gd name="T40" fmla="*/ 2 w 139"/>
                    <a:gd name="T41" fmla="*/ 357 h 597"/>
                    <a:gd name="T42" fmla="*/ 5 w 139"/>
                    <a:gd name="T43" fmla="*/ 375 h 597"/>
                    <a:gd name="T44" fmla="*/ 8 w 139"/>
                    <a:gd name="T45" fmla="*/ 392 h 597"/>
                    <a:gd name="T46" fmla="*/ 13 w 139"/>
                    <a:gd name="T47" fmla="*/ 410 h 597"/>
                    <a:gd name="T48" fmla="*/ 19 w 139"/>
                    <a:gd name="T49" fmla="*/ 428 h 597"/>
                    <a:gd name="T50" fmla="*/ 26 w 139"/>
                    <a:gd name="T51" fmla="*/ 446 h 597"/>
                    <a:gd name="T52" fmla="*/ 34 w 139"/>
                    <a:gd name="T53" fmla="*/ 464 h 597"/>
                    <a:gd name="T54" fmla="*/ 44 w 139"/>
                    <a:gd name="T55" fmla="*/ 482 h 597"/>
                    <a:gd name="T56" fmla="*/ 56 w 139"/>
                    <a:gd name="T57" fmla="*/ 501 h 597"/>
                    <a:gd name="T58" fmla="*/ 69 w 139"/>
                    <a:gd name="T59" fmla="*/ 519 h 597"/>
                    <a:gd name="T60" fmla="*/ 84 w 139"/>
                    <a:gd name="T61" fmla="*/ 538 h 597"/>
                    <a:gd name="T62" fmla="*/ 100 w 139"/>
                    <a:gd name="T63" fmla="*/ 557 h 597"/>
                    <a:gd name="T64" fmla="*/ 119 w 139"/>
                    <a:gd name="T65" fmla="*/ 577 h 597"/>
                    <a:gd name="T66" fmla="*/ 139 w 139"/>
                    <a:gd name="T67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39" h="597">
                      <a:moveTo>
                        <a:pt x="26" y="0"/>
                      </a:moveTo>
                      <a:lnTo>
                        <a:pt x="27" y="20"/>
                      </a:lnTo>
                      <a:lnTo>
                        <a:pt x="28" y="39"/>
                      </a:lnTo>
                      <a:lnTo>
                        <a:pt x="28" y="58"/>
                      </a:lnTo>
                      <a:lnTo>
                        <a:pt x="27" y="76"/>
                      </a:lnTo>
                      <a:lnTo>
                        <a:pt x="25" y="95"/>
                      </a:lnTo>
                      <a:lnTo>
                        <a:pt x="24" y="113"/>
                      </a:lnTo>
                      <a:lnTo>
                        <a:pt x="22" y="132"/>
                      </a:lnTo>
                      <a:lnTo>
                        <a:pt x="19" y="150"/>
                      </a:lnTo>
                      <a:lnTo>
                        <a:pt x="16" y="167"/>
                      </a:lnTo>
                      <a:lnTo>
                        <a:pt x="14" y="185"/>
                      </a:lnTo>
                      <a:lnTo>
                        <a:pt x="11" y="202"/>
                      </a:lnTo>
                      <a:lnTo>
                        <a:pt x="8" y="220"/>
                      </a:lnTo>
                      <a:lnTo>
                        <a:pt x="6" y="237"/>
                      </a:lnTo>
                      <a:lnTo>
                        <a:pt x="4" y="254"/>
                      </a:lnTo>
                      <a:lnTo>
                        <a:pt x="2" y="272"/>
                      </a:lnTo>
                      <a:lnTo>
                        <a:pt x="1" y="289"/>
                      </a:lnTo>
                      <a:lnTo>
                        <a:pt x="0" y="306"/>
                      </a:lnTo>
                      <a:lnTo>
                        <a:pt x="0" y="323"/>
                      </a:lnTo>
                      <a:lnTo>
                        <a:pt x="1" y="340"/>
                      </a:lnTo>
                      <a:lnTo>
                        <a:pt x="2" y="357"/>
                      </a:lnTo>
                      <a:lnTo>
                        <a:pt x="5" y="375"/>
                      </a:lnTo>
                      <a:lnTo>
                        <a:pt x="8" y="392"/>
                      </a:lnTo>
                      <a:lnTo>
                        <a:pt x="13" y="410"/>
                      </a:lnTo>
                      <a:lnTo>
                        <a:pt x="19" y="428"/>
                      </a:lnTo>
                      <a:lnTo>
                        <a:pt x="26" y="446"/>
                      </a:lnTo>
                      <a:lnTo>
                        <a:pt x="34" y="464"/>
                      </a:lnTo>
                      <a:lnTo>
                        <a:pt x="44" y="482"/>
                      </a:lnTo>
                      <a:lnTo>
                        <a:pt x="56" y="501"/>
                      </a:lnTo>
                      <a:lnTo>
                        <a:pt x="69" y="519"/>
                      </a:lnTo>
                      <a:lnTo>
                        <a:pt x="84" y="538"/>
                      </a:lnTo>
                      <a:lnTo>
                        <a:pt x="100" y="557"/>
                      </a:lnTo>
                      <a:lnTo>
                        <a:pt x="119" y="577"/>
                      </a:lnTo>
                      <a:lnTo>
                        <a:pt x="139" y="59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8" name="Freeform 20"/>
                <p:cNvSpPr>
                  <a:spLocks noChangeAspect="1"/>
                </p:cNvSpPr>
                <p:nvPr/>
              </p:nvSpPr>
              <p:spPr bwMode="auto">
                <a:xfrm>
                  <a:off x="3568" y="1930"/>
                  <a:ext cx="27" cy="243"/>
                </a:xfrm>
                <a:custGeom>
                  <a:avLst/>
                  <a:gdLst>
                    <a:gd name="T0" fmla="*/ 0 w 27"/>
                    <a:gd name="T1" fmla="*/ 0 h 243"/>
                    <a:gd name="T2" fmla="*/ 0 w 27"/>
                    <a:gd name="T3" fmla="*/ 14 h 243"/>
                    <a:gd name="T4" fmla="*/ 0 w 27"/>
                    <a:gd name="T5" fmla="*/ 33 h 243"/>
                    <a:gd name="T6" fmla="*/ 1 w 27"/>
                    <a:gd name="T7" fmla="*/ 56 h 243"/>
                    <a:gd name="T8" fmla="*/ 1 w 27"/>
                    <a:gd name="T9" fmla="*/ 81 h 243"/>
                    <a:gd name="T10" fmla="*/ 3 w 27"/>
                    <a:gd name="T11" fmla="*/ 108 h 243"/>
                    <a:gd name="T12" fmla="*/ 5 w 27"/>
                    <a:gd name="T13" fmla="*/ 136 h 243"/>
                    <a:gd name="T14" fmla="*/ 8 w 27"/>
                    <a:gd name="T15" fmla="*/ 165 h 243"/>
                    <a:gd name="T16" fmla="*/ 13 w 27"/>
                    <a:gd name="T17" fmla="*/ 193 h 243"/>
                    <a:gd name="T18" fmla="*/ 19 w 27"/>
                    <a:gd name="T19" fmla="*/ 220 h 243"/>
                    <a:gd name="T20" fmla="*/ 27 w 27"/>
                    <a:gd name="T21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243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33"/>
                      </a:lnTo>
                      <a:lnTo>
                        <a:pt x="1" y="56"/>
                      </a:lnTo>
                      <a:lnTo>
                        <a:pt x="1" y="81"/>
                      </a:lnTo>
                      <a:lnTo>
                        <a:pt x="3" y="108"/>
                      </a:lnTo>
                      <a:lnTo>
                        <a:pt x="5" y="136"/>
                      </a:lnTo>
                      <a:lnTo>
                        <a:pt x="8" y="165"/>
                      </a:lnTo>
                      <a:lnTo>
                        <a:pt x="13" y="193"/>
                      </a:lnTo>
                      <a:lnTo>
                        <a:pt x="19" y="220"/>
                      </a:lnTo>
                      <a:lnTo>
                        <a:pt x="27" y="24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9" name="Freeform 21"/>
                <p:cNvSpPr>
                  <a:spLocks noChangeAspect="1"/>
                </p:cNvSpPr>
                <p:nvPr/>
              </p:nvSpPr>
              <p:spPr bwMode="auto">
                <a:xfrm>
                  <a:off x="3384" y="2081"/>
                  <a:ext cx="154" cy="164"/>
                </a:xfrm>
                <a:custGeom>
                  <a:avLst/>
                  <a:gdLst>
                    <a:gd name="T0" fmla="*/ 0 w 154"/>
                    <a:gd name="T1" fmla="*/ 0 h 164"/>
                    <a:gd name="T2" fmla="*/ 4 w 154"/>
                    <a:gd name="T3" fmla="*/ 12 h 164"/>
                    <a:gd name="T4" fmla="*/ 9 w 154"/>
                    <a:gd name="T5" fmla="*/ 28 h 164"/>
                    <a:gd name="T6" fmla="*/ 17 w 154"/>
                    <a:gd name="T7" fmla="*/ 45 h 164"/>
                    <a:gd name="T8" fmla="*/ 26 w 154"/>
                    <a:gd name="T9" fmla="*/ 64 h 164"/>
                    <a:gd name="T10" fmla="*/ 38 w 154"/>
                    <a:gd name="T11" fmla="*/ 83 h 164"/>
                    <a:gd name="T12" fmla="*/ 54 w 154"/>
                    <a:gd name="T13" fmla="*/ 102 h 164"/>
                    <a:gd name="T14" fmla="*/ 72 w 154"/>
                    <a:gd name="T15" fmla="*/ 121 h 164"/>
                    <a:gd name="T16" fmla="*/ 95 w 154"/>
                    <a:gd name="T17" fmla="*/ 138 h 164"/>
                    <a:gd name="T18" fmla="*/ 123 w 154"/>
                    <a:gd name="T19" fmla="*/ 152 h 164"/>
                    <a:gd name="T20" fmla="*/ 154 w 154"/>
                    <a:gd name="T21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4" h="164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9" y="28"/>
                      </a:lnTo>
                      <a:lnTo>
                        <a:pt x="17" y="45"/>
                      </a:lnTo>
                      <a:lnTo>
                        <a:pt x="26" y="64"/>
                      </a:lnTo>
                      <a:lnTo>
                        <a:pt x="38" y="83"/>
                      </a:lnTo>
                      <a:lnTo>
                        <a:pt x="54" y="102"/>
                      </a:lnTo>
                      <a:lnTo>
                        <a:pt x="72" y="121"/>
                      </a:lnTo>
                      <a:lnTo>
                        <a:pt x="95" y="138"/>
                      </a:lnTo>
                      <a:lnTo>
                        <a:pt x="123" y="152"/>
                      </a:lnTo>
                      <a:lnTo>
                        <a:pt x="154" y="16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30" name="Freeform 22"/>
                <p:cNvSpPr>
                  <a:spLocks noChangeAspect="1"/>
                </p:cNvSpPr>
                <p:nvPr/>
              </p:nvSpPr>
              <p:spPr bwMode="auto">
                <a:xfrm>
                  <a:off x="3744" y="2072"/>
                  <a:ext cx="113" cy="149"/>
                </a:xfrm>
                <a:custGeom>
                  <a:avLst/>
                  <a:gdLst>
                    <a:gd name="T0" fmla="*/ 113 w 113"/>
                    <a:gd name="T1" fmla="*/ 0 h 149"/>
                    <a:gd name="T2" fmla="*/ 107 w 113"/>
                    <a:gd name="T3" fmla="*/ 17 h 149"/>
                    <a:gd name="T4" fmla="*/ 97 w 113"/>
                    <a:gd name="T5" fmla="*/ 38 h 149"/>
                    <a:gd name="T6" fmla="*/ 83 w 113"/>
                    <a:gd name="T7" fmla="*/ 62 h 149"/>
                    <a:gd name="T8" fmla="*/ 66 w 113"/>
                    <a:gd name="T9" fmla="*/ 87 h 149"/>
                    <a:gd name="T10" fmla="*/ 47 w 113"/>
                    <a:gd name="T11" fmla="*/ 111 h 149"/>
                    <a:gd name="T12" fmla="*/ 24 w 113"/>
                    <a:gd name="T13" fmla="*/ 132 h 149"/>
                    <a:gd name="T14" fmla="*/ 0 w 113"/>
                    <a:gd name="T15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" h="149">
                      <a:moveTo>
                        <a:pt x="113" y="0"/>
                      </a:moveTo>
                      <a:lnTo>
                        <a:pt x="107" y="17"/>
                      </a:lnTo>
                      <a:lnTo>
                        <a:pt x="97" y="38"/>
                      </a:lnTo>
                      <a:lnTo>
                        <a:pt x="83" y="62"/>
                      </a:lnTo>
                      <a:lnTo>
                        <a:pt x="66" y="87"/>
                      </a:lnTo>
                      <a:lnTo>
                        <a:pt x="47" y="111"/>
                      </a:lnTo>
                      <a:lnTo>
                        <a:pt x="24" y="132"/>
                      </a:lnTo>
                      <a:lnTo>
                        <a:pt x="0" y="14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31" name="Freeform 23"/>
                <p:cNvSpPr>
                  <a:spLocks noChangeAspect="1"/>
                </p:cNvSpPr>
                <p:nvPr/>
              </p:nvSpPr>
              <p:spPr bwMode="auto">
                <a:xfrm>
                  <a:off x="3479" y="1965"/>
                  <a:ext cx="86" cy="232"/>
                </a:xfrm>
                <a:custGeom>
                  <a:avLst/>
                  <a:gdLst>
                    <a:gd name="T0" fmla="*/ 0 w 86"/>
                    <a:gd name="T1" fmla="*/ 0 h 232"/>
                    <a:gd name="T2" fmla="*/ 3 w 86"/>
                    <a:gd name="T3" fmla="*/ 20 h 232"/>
                    <a:gd name="T4" fmla="*/ 7 w 86"/>
                    <a:gd name="T5" fmla="*/ 42 h 232"/>
                    <a:gd name="T6" fmla="*/ 13 w 86"/>
                    <a:gd name="T7" fmla="*/ 67 h 232"/>
                    <a:gd name="T8" fmla="*/ 21 w 86"/>
                    <a:gd name="T9" fmla="*/ 93 h 232"/>
                    <a:gd name="T10" fmla="*/ 29 w 86"/>
                    <a:gd name="T11" fmla="*/ 120 h 232"/>
                    <a:gd name="T12" fmla="*/ 39 w 86"/>
                    <a:gd name="T13" fmla="*/ 147 h 232"/>
                    <a:gd name="T14" fmla="*/ 50 w 86"/>
                    <a:gd name="T15" fmla="*/ 172 h 232"/>
                    <a:gd name="T16" fmla="*/ 62 w 86"/>
                    <a:gd name="T17" fmla="*/ 195 h 232"/>
                    <a:gd name="T18" fmla="*/ 74 w 86"/>
                    <a:gd name="T19" fmla="*/ 216 h 232"/>
                    <a:gd name="T20" fmla="*/ 86 w 86"/>
                    <a:gd name="T21" fmla="*/ 23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6" h="232">
                      <a:moveTo>
                        <a:pt x="0" y="0"/>
                      </a:moveTo>
                      <a:lnTo>
                        <a:pt x="3" y="20"/>
                      </a:lnTo>
                      <a:lnTo>
                        <a:pt x="7" y="42"/>
                      </a:lnTo>
                      <a:lnTo>
                        <a:pt x="13" y="67"/>
                      </a:lnTo>
                      <a:lnTo>
                        <a:pt x="21" y="93"/>
                      </a:lnTo>
                      <a:lnTo>
                        <a:pt x="29" y="120"/>
                      </a:lnTo>
                      <a:lnTo>
                        <a:pt x="39" y="147"/>
                      </a:lnTo>
                      <a:lnTo>
                        <a:pt x="50" y="172"/>
                      </a:lnTo>
                      <a:lnTo>
                        <a:pt x="62" y="195"/>
                      </a:lnTo>
                      <a:lnTo>
                        <a:pt x="74" y="216"/>
                      </a:lnTo>
                      <a:lnTo>
                        <a:pt x="86" y="23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32" name="Freeform 24"/>
                <p:cNvSpPr>
                  <a:spLocks noChangeAspect="1"/>
                </p:cNvSpPr>
                <p:nvPr/>
              </p:nvSpPr>
              <p:spPr bwMode="auto">
                <a:xfrm>
                  <a:off x="3679" y="1995"/>
                  <a:ext cx="56" cy="172"/>
                </a:xfrm>
                <a:custGeom>
                  <a:avLst/>
                  <a:gdLst>
                    <a:gd name="T0" fmla="*/ 56 w 56"/>
                    <a:gd name="T1" fmla="*/ 0 h 172"/>
                    <a:gd name="T2" fmla="*/ 51 w 56"/>
                    <a:gd name="T3" fmla="*/ 20 h 172"/>
                    <a:gd name="T4" fmla="*/ 46 w 56"/>
                    <a:gd name="T5" fmla="*/ 45 h 172"/>
                    <a:gd name="T6" fmla="*/ 39 w 56"/>
                    <a:gd name="T7" fmla="*/ 73 h 172"/>
                    <a:gd name="T8" fmla="*/ 33 w 56"/>
                    <a:gd name="T9" fmla="*/ 103 h 172"/>
                    <a:gd name="T10" fmla="*/ 23 w 56"/>
                    <a:gd name="T11" fmla="*/ 130 h 172"/>
                    <a:gd name="T12" fmla="*/ 13 w 56"/>
                    <a:gd name="T13" fmla="*/ 154 h 172"/>
                    <a:gd name="T14" fmla="*/ 0 w 56"/>
                    <a:gd name="T15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" h="172">
                      <a:moveTo>
                        <a:pt x="56" y="0"/>
                      </a:moveTo>
                      <a:lnTo>
                        <a:pt x="51" y="20"/>
                      </a:lnTo>
                      <a:lnTo>
                        <a:pt x="46" y="45"/>
                      </a:lnTo>
                      <a:lnTo>
                        <a:pt x="39" y="73"/>
                      </a:lnTo>
                      <a:lnTo>
                        <a:pt x="33" y="103"/>
                      </a:lnTo>
                      <a:lnTo>
                        <a:pt x="23" y="130"/>
                      </a:lnTo>
                      <a:lnTo>
                        <a:pt x="13" y="154"/>
                      </a:lnTo>
                      <a:lnTo>
                        <a:pt x="0" y="17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3433" name="Group 25"/>
              <p:cNvGrpSpPr>
                <a:grpSpLocks noChangeAspect="1"/>
              </p:cNvGrpSpPr>
              <p:nvPr/>
            </p:nvGrpSpPr>
            <p:grpSpPr bwMode="auto">
              <a:xfrm>
                <a:off x="3357" y="1122"/>
                <a:ext cx="577" cy="612"/>
                <a:chOff x="3357" y="1122"/>
                <a:chExt cx="577" cy="612"/>
              </a:xfrm>
            </p:grpSpPr>
            <p:sp>
              <p:nvSpPr>
                <p:cNvPr id="273434" name="Freeform 26"/>
                <p:cNvSpPr>
                  <a:spLocks noChangeAspect="1"/>
                </p:cNvSpPr>
                <p:nvPr/>
              </p:nvSpPr>
              <p:spPr bwMode="auto">
                <a:xfrm>
                  <a:off x="3716" y="1122"/>
                  <a:ext cx="47" cy="6"/>
                </a:xfrm>
                <a:custGeom>
                  <a:avLst/>
                  <a:gdLst>
                    <a:gd name="T0" fmla="*/ 47 w 47"/>
                    <a:gd name="T1" fmla="*/ 6 h 6"/>
                    <a:gd name="T2" fmla="*/ 40 w 47"/>
                    <a:gd name="T3" fmla="*/ 4 h 6"/>
                    <a:gd name="T4" fmla="*/ 23 w 47"/>
                    <a:gd name="T5" fmla="*/ 1 h 6"/>
                    <a:gd name="T6" fmla="*/ 0 w 47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6">
                      <a:moveTo>
                        <a:pt x="47" y="6"/>
                      </a:moveTo>
                      <a:lnTo>
                        <a:pt x="40" y="4"/>
                      </a:lnTo>
                      <a:lnTo>
                        <a:pt x="23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35" name="Freeform 27"/>
                <p:cNvSpPr>
                  <a:spLocks noChangeAspect="1"/>
                </p:cNvSpPr>
                <p:nvPr/>
              </p:nvSpPr>
              <p:spPr bwMode="auto">
                <a:xfrm>
                  <a:off x="3476" y="1143"/>
                  <a:ext cx="74" cy="11"/>
                </a:xfrm>
                <a:custGeom>
                  <a:avLst/>
                  <a:gdLst>
                    <a:gd name="T0" fmla="*/ 74 w 74"/>
                    <a:gd name="T1" fmla="*/ 4 h 11"/>
                    <a:gd name="T2" fmla="*/ 61 w 74"/>
                    <a:gd name="T3" fmla="*/ 1 h 11"/>
                    <a:gd name="T4" fmla="*/ 32 w 74"/>
                    <a:gd name="T5" fmla="*/ 0 h 11"/>
                    <a:gd name="T6" fmla="*/ 0 w 74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" h="11">
                      <a:moveTo>
                        <a:pt x="74" y="4"/>
                      </a:moveTo>
                      <a:lnTo>
                        <a:pt x="61" y="1"/>
                      </a:lnTo>
                      <a:lnTo>
                        <a:pt x="32" y="0"/>
                      </a:lnTo>
                      <a:lnTo>
                        <a:pt x="0" y="1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36" name="Freeform 28"/>
                <p:cNvSpPr>
                  <a:spLocks noChangeAspect="1"/>
                </p:cNvSpPr>
                <p:nvPr/>
              </p:nvSpPr>
              <p:spPr bwMode="auto">
                <a:xfrm>
                  <a:off x="3655" y="1208"/>
                  <a:ext cx="35" cy="526"/>
                </a:xfrm>
                <a:custGeom>
                  <a:avLst/>
                  <a:gdLst>
                    <a:gd name="T0" fmla="*/ 0 w 35"/>
                    <a:gd name="T1" fmla="*/ 0 h 526"/>
                    <a:gd name="T2" fmla="*/ 3 w 35"/>
                    <a:gd name="T3" fmla="*/ 11 h 526"/>
                    <a:gd name="T4" fmla="*/ 6 w 35"/>
                    <a:gd name="T5" fmla="*/ 24 h 526"/>
                    <a:gd name="T6" fmla="*/ 9 w 35"/>
                    <a:gd name="T7" fmla="*/ 40 h 526"/>
                    <a:gd name="T8" fmla="*/ 12 w 35"/>
                    <a:gd name="T9" fmla="*/ 56 h 526"/>
                    <a:gd name="T10" fmla="*/ 15 w 35"/>
                    <a:gd name="T11" fmla="*/ 74 h 526"/>
                    <a:gd name="T12" fmla="*/ 18 w 35"/>
                    <a:gd name="T13" fmla="*/ 93 h 526"/>
                    <a:gd name="T14" fmla="*/ 20 w 35"/>
                    <a:gd name="T15" fmla="*/ 114 h 526"/>
                    <a:gd name="T16" fmla="*/ 23 w 35"/>
                    <a:gd name="T17" fmla="*/ 136 h 526"/>
                    <a:gd name="T18" fmla="*/ 25 w 35"/>
                    <a:gd name="T19" fmla="*/ 158 h 526"/>
                    <a:gd name="T20" fmla="*/ 27 w 35"/>
                    <a:gd name="T21" fmla="*/ 182 h 526"/>
                    <a:gd name="T22" fmla="*/ 28 w 35"/>
                    <a:gd name="T23" fmla="*/ 207 h 526"/>
                    <a:gd name="T24" fmla="*/ 30 w 35"/>
                    <a:gd name="T25" fmla="*/ 232 h 526"/>
                    <a:gd name="T26" fmla="*/ 32 w 35"/>
                    <a:gd name="T27" fmla="*/ 258 h 526"/>
                    <a:gd name="T28" fmla="*/ 33 w 35"/>
                    <a:gd name="T29" fmla="*/ 284 h 526"/>
                    <a:gd name="T30" fmla="*/ 34 w 35"/>
                    <a:gd name="T31" fmla="*/ 311 h 526"/>
                    <a:gd name="T32" fmla="*/ 34 w 35"/>
                    <a:gd name="T33" fmla="*/ 338 h 526"/>
                    <a:gd name="T34" fmla="*/ 35 w 35"/>
                    <a:gd name="T35" fmla="*/ 366 h 526"/>
                    <a:gd name="T36" fmla="*/ 35 w 35"/>
                    <a:gd name="T37" fmla="*/ 393 h 526"/>
                    <a:gd name="T38" fmla="*/ 35 w 35"/>
                    <a:gd name="T39" fmla="*/ 420 h 526"/>
                    <a:gd name="T40" fmla="*/ 35 w 35"/>
                    <a:gd name="T41" fmla="*/ 447 h 526"/>
                    <a:gd name="T42" fmla="*/ 34 w 35"/>
                    <a:gd name="T43" fmla="*/ 474 h 526"/>
                    <a:gd name="T44" fmla="*/ 33 w 35"/>
                    <a:gd name="T45" fmla="*/ 500 h 526"/>
                    <a:gd name="T46" fmla="*/ 32 w 35"/>
                    <a:gd name="T47" fmla="*/ 526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" h="526">
                      <a:moveTo>
                        <a:pt x="0" y="0"/>
                      </a:moveTo>
                      <a:lnTo>
                        <a:pt x="3" y="11"/>
                      </a:lnTo>
                      <a:lnTo>
                        <a:pt x="6" y="24"/>
                      </a:lnTo>
                      <a:lnTo>
                        <a:pt x="9" y="40"/>
                      </a:lnTo>
                      <a:lnTo>
                        <a:pt x="12" y="56"/>
                      </a:lnTo>
                      <a:lnTo>
                        <a:pt x="15" y="74"/>
                      </a:lnTo>
                      <a:lnTo>
                        <a:pt x="18" y="93"/>
                      </a:lnTo>
                      <a:lnTo>
                        <a:pt x="20" y="114"/>
                      </a:lnTo>
                      <a:lnTo>
                        <a:pt x="23" y="136"/>
                      </a:lnTo>
                      <a:lnTo>
                        <a:pt x="25" y="158"/>
                      </a:lnTo>
                      <a:lnTo>
                        <a:pt x="27" y="182"/>
                      </a:lnTo>
                      <a:lnTo>
                        <a:pt x="28" y="207"/>
                      </a:lnTo>
                      <a:lnTo>
                        <a:pt x="30" y="232"/>
                      </a:lnTo>
                      <a:lnTo>
                        <a:pt x="32" y="258"/>
                      </a:lnTo>
                      <a:lnTo>
                        <a:pt x="33" y="284"/>
                      </a:lnTo>
                      <a:lnTo>
                        <a:pt x="34" y="311"/>
                      </a:lnTo>
                      <a:lnTo>
                        <a:pt x="34" y="338"/>
                      </a:lnTo>
                      <a:lnTo>
                        <a:pt x="35" y="366"/>
                      </a:lnTo>
                      <a:lnTo>
                        <a:pt x="35" y="393"/>
                      </a:lnTo>
                      <a:lnTo>
                        <a:pt x="35" y="420"/>
                      </a:lnTo>
                      <a:lnTo>
                        <a:pt x="35" y="447"/>
                      </a:lnTo>
                      <a:lnTo>
                        <a:pt x="34" y="474"/>
                      </a:lnTo>
                      <a:lnTo>
                        <a:pt x="33" y="500"/>
                      </a:lnTo>
                      <a:lnTo>
                        <a:pt x="32" y="52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37" name="Freeform 29"/>
                <p:cNvSpPr>
                  <a:spLocks noChangeAspect="1"/>
                </p:cNvSpPr>
                <p:nvPr/>
              </p:nvSpPr>
              <p:spPr bwMode="auto">
                <a:xfrm>
                  <a:off x="3693" y="1190"/>
                  <a:ext cx="116" cy="256"/>
                </a:xfrm>
                <a:custGeom>
                  <a:avLst/>
                  <a:gdLst>
                    <a:gd name="T0" fmla="*/ 0 w 116"/>
                    <a:gd name="T1" fmla="*/ 0 h 256"/>
                    <a:gd name="T2" fmla="*/ 6 w 116"/>
                    <a:gd name="T3" fmla="*/ 7 h 256"/>
                    <a:gd name="T4" fmla="*/ 14 w 116"/>
                    <a:gd name="T5" fmla="*/ 16 h 256"/>
                    <a:gd name="T6" fmla="*/ 23 w 116"/>
                    <a:gd name="T7" fmla="*/ 27 h 256"/>
                    <a:gd name="T8" fmla="*/ 33 w 116"/>
                    <a:gd name="T9" fmla="*/ 39 h 256"/>
                    <a:gd name="T10" fmla="*/ 45 w 116"/>
                    <a:gd name="T11" fmla="*/ 55 h 256"/>
                    <a:gd name="T12" fmla="*/ 57 w 116"/>
                    <a:gd name="T13" fmla="*/ 73 h 256"/>
                    <a:gd name="T14" fmla="*/ 69 w 116"/>
                    <a:gd name="T15" fmla="*/ 94 h 256"/>
                    <a:gd name="T16" fmla="*/ 81 w 116"/>
                    <a:gd name="T17" fmla="*/ 119 h 256"/>
                    <a:gd name="T18" fmla="*/ 92 w 116"/>
                    <a:gd name="T19" fmla="*/ 147 h 256"/>
                    <a:gd name="T20" fmla="*/ 101 w 116"/>
                    <a:gd name="T21" fmla="*/ 179 h 256"/>
                    <a:gd name="T22" fmla="*/ 109 w 116"/>
                    <a:gd name="T23" fmla="*/ 215 h 256"/>
                    <a:gd name="T24" fmla="*/ 116 w 116"/>
                    <a:gd name="T25" fmla="*/ 25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256">
                      <a:moveTo>
                        <a:pt x="0" y="0"/>
                      </a:moveTo>
                      <a:lnTo>
                        <a:pt x="6" y="7"/>
                      </a:lnTo>
                      <a:lnTo>
                        <a:pt x="14" y="16"/>
                      </a:lnTo>
                      <a:lnTo>
                        <a:pt x="23" y="27"/>
                      </a:lnTo>
                      <a:lnTo>
                        <a:pt x="33" y="39"/>
                      </a:lnTo>
                      <a:lnTo>
                        <a:pt x="45" y="55"/>
                      </a:lnTo>
                      <a:lnTo>
                        <a:pt x="57" y="73"/>
                      </a:lnTo>
                      <a:lnTo>
                        <a:pt x="69" y="94"/>
                      </a:lnTo>
                      <a:lnTo>
                        <a:pt x="81" y="119"/>
                      </a:lnTo>
                      <a:lnTo>
                        <a:pt x="92" y="147"/>
                      </a:lnTo>
                      <a:lnTo>
                        <a:pt x="101" y="179"/>
                      </a:lnTo>
                      <a:lnTo>
                        <a:pt x="109" y="215"/>
                      </a:lnTo>
                      <a:lnTo>
                        <a:pt x="116" y="25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38" name="Freeform 30"/>
                <p:cNvSpPr>
                  <a:spLocks noChangeAspect="1"/>
                </p:cNvSpPr>
                <p:nvPr/>
              </p:nvSpPr>
              <p:spPr bwMode="auto">
                <a:xfrm>
                  <a:off x="3717" y="1184"/>
                  <a:ext cx="197" cy="443"/>
                </a:xfrm>
                <a:custGeom>
                  <a:avLst/>
                  <a:gdLst>
                    <a:gd name="T0" fmla="*/ 0 w 197"/>
                    <a:gd name="T1" fmla="*/ 0 h 443"/>
                    <a:gd name="T2" fmla="*/ 5 w 197"/>
                    <a:gd name="T3" fmla="*/ 2 h 443"/>
                    <a:gd name="T4" fmla="*/ 11 w 197"/>
                    <a:gd name="T5" fmla="*/ 6 h 443"/>
                    <a:gd name="T6" fmla="*/ 18 w 197"/>
                    <a:gd name="T7" fmla="*/ 10 h 443"/>
                    <a:gd name="T8" fmla="*/ 27 w 197"/>
                    <a:gd name="T9" fmla="*/ 15 h 443"/>
                    <a:gd name="T10" fmla="*/ 36 w 197"/>
                    <a:gd name="T11" fmla="*/ 20 h 443"/>
                    <a:gd name="T12" fmla="*/ 46 w 197"/>
                    <a:gd name="T13" fmla="*/ 26 h 443"/>
                    <a:gd name="T14" fmla="*/ 57 w 197"/>
                    <a:gd name="T15" fmla="*/ 34 h 443"/>
                    <a:gd name="T16" fmla="*/ 68 w 197"/>
                    <a:gd name="T17" fmla="*/ 42 h 443"/>
                    <a:gd name="T18" fmla="*/ 79 w 197"/>
                    <a:gd name="T19" fmla="*/ 51 h 443"/>
                    <a:gd name="T20" fmla="*/ 91 w 197"/>
                    <a:gd name="T21" fmla="*/ 62 h 443"/>
                    <a:gd name="T22" fmla="*/ 103 w 197"/>
                    <a:gd name="T23" fmla="*/ 74 h 443"/>
                    <a:gd name="T24" fmla="*/ 115 w 197"/>
                    <a:gd name="T25" fmla="*/ 86 h 443"/>
                    <a:gd name="T26" fmla="*/ 126 w 197"/>
                    <a:gd name="T27" fmla="*/ 101 h 443"/>
                    <a:gd name="T28" fmla="*/ 137 w 197"/>
                    <a:gd name="T29" fmla="*/ 117 h 443"/>
                    <a:gd name="T30" fmla="*/ 148 w 197"/>
                    <a:gd name="T31" fmla="*/ 134 h 443"/>
                    <a:gd name="T32" fmla="*/ 158 w 197"/>
                    <a:gd name="T33" fmla="*/ 153 h 443"/>
                    <a:gd name="T34" fmla="*/ 167 w 197"/>
                    <a:gd name="T35" fmla="*/ 173 h 443"/>
                    <a:gd name="T36" fmla="*/ 176 w 197"/>
                    <a:gd name="T37" fmla="*/ 196 h 443"/>
                    <a:gd name="T38" fmla="*/ 182 w 197"/>
                    <a:gd name="T39" fmla="*/ 220 h 443"/>
                    <a:gd name="T40" fmla="*/ 188 w 197"/>
                    <a:gd name="T41" fmla="*/ 246 h 443"/>
                    <a:gd name="T42" fmla="*/ 193 w 197"/>
                    <a:gd name="T43" fmla="*/ 273 h 443"/>
                    <a:gd name="T44" fmla="*/ 196 w 197"/>
                    <a:gd name="T45" fmla="*/ 303 h 443"/>
                    <a:gd name="T46" fmla="*/ 197 w 197"/>
                    <a:gd name="T47" fmla="*/ 335 h 443"/>
                    <a:gd name="T48" fmla="*/ 197 w 197"/>
                    <a:gd name="T49" fmla="*/ 368 h 443"/>
                    <a:gd name="T50" fmla="*/ 195 w 197"/>
                    <a:gd name="T51" fmla="*/ 404 h 443"/>
                    <a:gd name="T52" fmla="*/ 190 w 197"/>
                    <a:gd name="T53" fmla="*/ 443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97" h="44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1" y="6"/>
                      </a:lnTo>
                      <a:lnTo>
                        <a:pt x="18" y="10"/>
                      </a:lnTo>
                      <a:lnTo>
                        <a:pt x="27" y="15"/>
                      </a:lnTo>
                      <a:lnTo>
                        <a:pt x="36" y="20"/>
                      </a:lnTo>
                      <a:lnTo>
                        <a:pt x="46" y="26"/>
                      </a:lnTo>
                      <a:lnTo>
                        <a:pt x="57" y="34"/>
                      </a:lnTo>
                      <a:lnTo>
                        <a:pt x="68" y="42"/>
                      </a:lnTo>
                      <a:lnTo>
                        <a:pt x="79" y="51"/>
                      </a:lnTo>
                      <a:lnTo>
                        <a:pt x="91" y="62"/>
                      </a:lnTo>
                      <a:lnTo>
                        <a:pt x="103" y="74"/>
                      </a:lnTo>
                      <a:lnTo>
                        <a:pt x="115" y="86"/>
                      </a:lnTo>
                      <a:lnTo>
                        <a:pt x="126" y="101"/>
                      </a:lnTo>
                      <a:lnTo>
                        <a:pt x="137" y="117"/>
                      </a:lnTo>
                      <a:lnTo>
                        <a:pt x="148" y="134"/>
                      </a:lnTo>
                      <a:lnTo>
                        <a:pt x="158" y="153"/>
                      </a:lnTo>
                      <a:lnTo>
                        <a:pt x="167" y="173"/>
                      </a:lnTo>
                      <a:lnTo>
                        <a:pt x="176" y="196"/>
                      </a:lnTo>
                      <a:lnTo>
                        <a:pt x="182" y="220"/>
                      </a:lnTo>
                      <a:lnTo>
                        <a:pt x="188" y="246"/>
                      </a:lnTo>
                      <a:lnTo>
                        <a:pt x="193" y="273"/>
                      </a:lnTo>
                      <a:lnTo>
                        <a:pt x="196" y="303"/>
                      </a:lnTo>
                      <a:lnTo>
                        <a:pt x="197" y="335"/>
                      </a:lnTo>
                      <a:lnTo>
                        <a:pt x="197" y="368"/>
                      </a:lnTo>
                      <a:lnTo>
                        <a:pt x="195" y="404"/>
                      </a:lnTo>
                      <a:lnTo>
                        <a:pt x="190" y="44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39" name="Freeform 31"/>
                <p:cNvSpPr>
                  <a:spLocks noChangeAspect="1"/>
                </p:cNvSpPr>
                <p:nvPr/>
              </p:nvSpPr>
              <p:spPr bwMode="auto">
                <a:xfrm>
                  <a:off x="3390" y="1217"/>
                  <a:ext cx="152" cy="487"/>
                </a:xfrm>
                <a:custGeom>
                  <a:avLst/>
                  <a:gdLst>
                    <a:gd name="T0" fmla="*/ 152 w 152"/>
                    <a:gd name="T1" fmla="*/ 0 h 487"/>
                    <a:gd name="T2" fmla="*/ 146 w 152"/>
                    <a:gd name="T3" fmla="*/ 3 h 487"/>
                    <a:gd name="T4" fmla="*/ 140 w 152"/>
                    <a:gd name="T5" fmla="*/ 7 h 487"/>
                    <a:gd name="T6" fmla="*/ 133 w 152"/>
                    <a:gd name="T7" fmla="*/ 11 h 487"/>
                    <a:gd name="T8" fmla="*/ 125 w 152"/>
                    <a:gd name="T9" fmla="*/ 16 h 487"/>
                    <a:gd name="T10" fmla="*/ 117 w 152"/>
                    <a:gd name="T11" fmla="*/ 21 h 487"/>
                    <a:gd name="T12" fmla="*/ 109 w 152"/>
                    <a:gd name="T13" fmla="*/ 27 h 487"/>
                    <a:gd name="T14" fmla="*/ 100 w 152"/>
                    <a:gd name="T15" fmla="*/ 34 h 487"/>
                    <a:gd name="T16" fmla="*/ 91 w 152"/>
                    <a:gd name="T17" fmla="*/ 42 h 487"/>
                    <a:gd name="T18" fmla="*/ 81 w 152"/>
                    <a:gd name="T19" fmla="*/ 51 h 487"/>
                    <a:gd name="T20" fmla="*/ 72 w 152"/>
                    <a:gd name="T21" fmla="*/ 61 h 487"/>
                    <a:gd name="T22" fmla="*/ 63 w 152"/>
                    <a:gd name="T23" fmla="*/ 71 h 487"/>
                    <a:gd name="T24" fmla="*/ 54 w 152"/>
                    <a:gd name="T25" fmla="*/ 84 h 487"/>
                    <a:gd name="T26" fmla="*/ 45 w 152"/>
                    <a:gd name="T27" fmla="*/ 98 h 487"/>
                    <a:gd name="T28" fmla="*/ 37 w 152"/>
                    <a:gd name="T29" fmla="*/ 113 h 487"/>
                    <a:gd name="T30" fmla="*/ 29 w 152"/>
                    <a:gd name="T31" fmla="*/ 130 h 487"/>
                    <a:gd name="T32" fmla="*/ 23 w 152"/>
                    <a:gd name="T33" fmla="*/ 148 h 487"/>
                    <a:gd name="T34" fmla="*/ 16 w 152"/>
                    <a:gd name="T35" fmla="*/ 168 h 487"/>
                    <a:gd name="T36" fmla="*/ 11 w 152"/>
                    <a:gd name="T37" fmla="*/ 190 h 487"/>
                    <a:gd name="T38" fmla="*/ 7 w 152"/>
                    <a:gd name="T39" fmla="*/ 214 h 487"/>
                    <a:gd name="T40" fmla="*/ 3 w 152"/>
                    <a:gd name="T41" fmla="*/ 240 h 487"/>
                    <a:gd name="T42" fmla="*/ 1 w 152"/>
                    <a:gd name="T43" fmla="*/ 268 h 487"/>
                    <a:gd name="T44" fmla="*/ 0 w 152"/>
                    <a:gd name="T45" fmla="*/ 299 h 487"/>
                    <a:gd name="T46" fmla="*/ 0 w 152"/>
                    <a:gd name="T47" fmla="*/ 332 h 487"/>
                    <a:gd name="T48" fmla="*/ 2 w 152"/>
                    <a:gd name="T49" fmla="*/ 367 h 487"/>
                    <a:gd name="T50" fmla="*/ 6 w 152"/>
                    <a:gd name="T51" fmla="*/ 404 h 487"/>
                    <a:gd name="T52" fmla="*/ 11 w 152"/>
                    <a:gd name="T53" fmla="*/ 444 h 487"/>
                    <a:gd name="T54" fmla="*/ 18 w 152"/>
                    <a:gd name="T55" fmla="*/ 487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2" h="487">
                      <a:moveTo>
                        <a:pt x="152" y="0"/>
                      </a:moveTo>
                      <a:lnTo>
                        <a:pt x="146" y="3"/>
                      </a:lnTo>
                      <a:lnTo>
                        <a:pt x="140" y="7"/>
                      </a:lnTo>
                      <a:lnTo>
                        <a:pt x="133" y="11"/>
                      </a:lnTo>
                      <a:lnTo>
                        <a:pt x="125" y="16"/>
                      </a:lnTo>
                      <a:lnTo>
                        <a:pt x="117" y="21"/>
                      </a:lnTo>
                      <a:lnTo>
                        <a:pt x="109" y="27"/>
                      </a:lnTo>
                      <a:lnTo>
                        <a:pt x="100" y="34"/>
                      </a:lnTo>
                      <a:lnTo>
                        <a:pt x="91" y="42"/>
                      </a:lnTo>
                      <a:lnTo>
                        <a:pt x="81" y="51"/>
                      </a:lnTo>
                      <a:lnTo>
                        <a:pt x="72" y="61"/>
                      </a:lnTo>
                      <a:lnTo>
                        <a:pt x="63" y="71"/>
                      </a:lnTo>
                      <a:lnTo>
                        <a:pt x="54" y="84"/>
                      </a:lnTo>
                      <a:lnTo>
                        <a:pt x="45" y="98"/>
                      </a:lnTo>
                      <a:lnTo>
                        <a:pt x="37" y="113"/>
                      </a:lnTo>
                      <a:lnTo>
                        <a:pt x="29" y="130"/>
                      </a:lnTo>
                      <a:lnTo>
                        <a:pt x="23" y="148"/>
                      </a:lnTo>
                      <a:lnTo>
                        <a:pt x="16" y="168"/>
                      </a:lnTo>
                      <a:lnTo>
                        <a:pt x="11" y="190"/>
                      </a:lnTo>
                      <a:lnTo>
                        <a:pt x="7" y="214"/>
                      </a:lnTo>
                      <a:lnTo>
                        <a:pt x="3" y="240"/>
                      </a:lnTo>
                      <a:lnTo>
                        <a:pt x="1" y="268"/>
                      </a:lnTo>
                      <a:lnTo>
                        <a:pt x="0" y="299"/>
                      </a:lnTo>
                      <a:lnTo>
                        <a:pt x="0" y="332"/>
                      </a:lnTo>
                      <a:lnTo>
                        <a:pt x="2" y="367"/>
                      </a:lnTo>
                      <a:lnTo>
                        <a:pt x="6" y="404"/>
                      </a:lnTo>
                      <a:lnTo>
                        <a:pt x="11" y="444"/>
                      </a:lnTo>
                      <a:lnTo>
                        <a:pt x="18" y="48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0" name="Freeform 32"/>
                <p:cNvSpPr>
                  <a:spLocks noChangeAspect="1"/>
                </p:cNvSpPr>
                <p:nvPr/>
              </p:nvSpPr>
              <p:spPr bwMode="auto">
                <a:xfrm>
                  <a:off x="3556" y="1276"/>
                  <a:ext cx="21" cy="179"/>
                </a:xfrm>
                <a:custGeom>
                  <a:avLst/>
                  <a:gdLst>
                    <a:gd name="T0" fmla="*/ 21 w 21"/>
                    <a:gd name="T1" fmla="*/ 0 h 179"/>
                    <a:gd name="T2" fmla="*/ 15 w 21"/>
                    <a:gd name="T3" fmla="*/ 25 h 179"/>
                    <a:gd name="T4" fmla="*/ 11 w 21"/>
                    <a:gd name="T5" fmla="*/ 52 h 179"/>
                    <a:gd name="T6" fmla="*/ 7 w 21"/>
                    <a:gd name="T7" fmla="*/ 80 h 179"/>
                    <a:gd name="T8" fmla="*/ 4 w 21"/>
                    <a:gd name="T9" fmla="*/ 109 h 179"/>
                    <a:gd name="T10" fmla="*/ 2 w 21"/>
                    <a:gd name="T11" fmla="*/ 136 h 179"/>
                    <a:gd name="T12" fmla="*/ 1 w 21"/>
                    <a:gd name="T13" fmla="*/ 159 h 179"/>
                    <a:gd name="T14" fmla="*/ 0 w 21"/>
                    <a:gd name="T15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79">
                      <a:moveTo>
                        <a:pt x="21" y="0"/>
                      </a:moveTo>
                      <a:lnTo>
                        <a:pt x="15" y="25"/>
                      </a:lnTo>
                      <a:lnTo>
                        <a:pt x="11" y="52"/>
                      </a:lnTo>
                      <a:lnTo>
                        <a:pt x="7" y="80"/>
                      </a:lnTo>
                      <a:lnTo>
                        <a:pt x="4" y="109"/>
                      </a:lnTo>
                      <a:lnTo>
                        <a:pt x="2" y="136"/>
                      </a:lnTo>
                      <a:lnTo>
                        <a:pt x="1" y="159"/>
                      </a:lnTo>
                      <a:lnTo>
                        <a:pt x="0" y="17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1" name="Freeform 33"/>
                <p:cNvSpPr>
                  <a:spLocks noChangeAspect="1"/>
                </p:cNvSpPr>
                <p:nvPr/>
              </p:nvSpPr>
              <p:spPr bwMode="auto">
                <a:xfrm>
                  <a:off x="3456" y="1267"/>
                  <a:ext cx="89" cy="184"/>
                </a:xfrm>
                <a:custGeom>
                  <a:avLst/>
                  <a:gdLst>
                    <a:gd name="T0" fmla="*/ 89 w 89"/>
                    <a:gd name="T1" fmla="*/ 0 h 184"/>
                    <a:gd name="T2" fmla="*/ 78 w 89"/>
                    <a:gd name="T3" fmla="*/ 13 h 184"/>
                    <a:gd name="T4" fmla="*/ 66 w 89"/>
                    <a:gd name="T5" fmla="*/ 29 h 184"/>
                    <a:gd name="T6" fmla="*/ 53 w 89"/>
                    <a:gd name="T7" fmla="*/ 48 h 184"/>
                    <a:gd name="T8" fmla="*/ 39 w 89"/>
                    <a:gd name="T9" fmla="*/ 69 h 184"/>
                    <a:gd name="T10" fmla="*/ 27 w 89"/>
                    <a:gd name="T11" fmla="*/ 93 h 184"/>
                    <a:gd name="T12" fmla="*/ 15 w 89"/>
                    <a:gd name="T13" fmla="*/ 120 h 184"/>
                    <a:gd name="T14" fmla="*/ 5 w 89"/>
                    <a:gd name="T15" fmla="*/ 150 h 184"/>
                    <a:gd name="T16" fmla="*/ 0 w 89"/>
                    <a:gd name="T1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" h="184">
                      <a:moveTo>
                        <a:pt x="89" y="0"/>
                      </a:moveTo>
                      <a:lnTo>
                        <a:pt x="78" y="13"/>
                      </a:lnTo>
                      <a:lnTo>
                        <a:pt x="66" y="29"/>
                      </a:lnTo>
                      <a:lnTo>
                        <a:pt x="53" y="48"/>
                      </a:lnTo>
                      <a:lnTo>
                        <a:pt x="39" y="69"/>
                      </a:lnTo>
                      <a:lnTo>
                        <a:pt x="27" y="93"/>
                      </a:lnTo>
                      <a:lnTo>
                        <a:pt x="15" y="120"/>
                      </a:lnTo>
                      <a:lnTo>
                        <a:pt x="5" y="150"/>
                      </a:lnTo>
                      <a:lnTo>
                        <a:pt x="0" y="18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2" name="Freeform 34"/>
                <p:cNvSpPr>
                  <a:spLocks noChangeAspect="1"/>
                </p:cNvSpPr>
                <p:nvPr/>
              </p:nvSpPr>
              <p:spPr bwMode="auto">
                <a:xfrm>
                  <a:off x="3357" y="1181"/>
                  <a:ext cx="185" cy="199"/>
                </a:xfrm>
                <a:custGeom>
                  <a:avLst/>
                  <a:gdLst>
                    <a:gd name="T0" fmla="*/ 185 w 185"/>
                    <a:gd name="T1" fmla="*/ 0 h 199"/>
                    <a:gd name="T2" fmla="*/ 174 w 185"/>
                    <a:gd name="T3" fmla="*/ 3 h 199"/>
                    <a:gd name="T4" fmla="*/ 161 w 185"/>
                    <a:gd name="T5" fmla="*/ 7 h 199"/>
                    <a:gd name="T6" fmla="*/ 146 w 185"/>
                    <a:gd name="T7" fmla="*/ 13 h 199"/>
                    <a:gd name="T8" fmla="*/ 130 w 185"/>
                    <a:gd name="T9" fmla="*/ 21 h 199"/>
                    <a:gd name="T10" fmla="*/ 113 w 185"/>
                    <a:gd name="T11" fmla="*/ 31 h 199"/>
                    <a:gd name="T12" fmla="*/ 96 w 185"/>
                    <a:gd name="T13" fmla="*/ 44 h 199"/>
                    <a:gd name="T14" fmla="*/ 79 w 185"/>
                    <a:gd name="T15" fmla="*/ 58 h 199"/>
                    <a:gd name="T16" fmla="*/ 62 w 185"/>
                    <a:gd name="T17" fmla="*/ 75 h 199"/>
                    <a:gd name="T18" fmla="*/ 47 w 185"/>
                    <a:gd name="T19" fmla="*/ 94 h 199"/>
                    <a:gd name="T20" fmla="*/ 32 w 185"/>
                    <a:gd name="T21" fmla="*/ 116 h 199"/>
                    <a:gd name="T22" fmla="*/ 19 w 185"/>
                    <a:gd name="T23" fmla="*/ 141 h 199"/>
                    <a:gd name="T24" fmla="*/ 8 w 185"/>
                    <a:gd name="T25" fmla="*/ 168 h 199"/>
                    <a:gd name="T26" fmla="*/ 0 w 185"/>
                    <a:gd name="T27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5" h="199">
                      <a:moveTo>
                        <a:pt x="185" y="0"/>
                      </a:moveTo>
                      <a:lnTo>
                        <a:pt x="174" y="3"/>
                      </a:lnTo>
                      <a:lnTo>
                        <a:pt x="161" y="7"/>
                      </a:lnTo>
                      <a:lnTo>
                        <a:pt x="146" y="13"/>
                      </a:lnTo>
                      <a:lnTo>
                        <a:pt x="130" y="21"/>
                      </a:lnTo>
                      <a:lnTo>
                        <a:pt x="113" y="31"/>
                      </a:lnTo>
                      <a:lnTo>
                        <a:pt x="96" y="44"/>
                      </a:lnTo>
                      <a:lnTo>
                        <a:pt x="79" y="58"/>
                      </a:lnTo>
                      <a:lnTo>
                        <a:pt x="62" y="75"/>
                      </a:lnTo>
                      <a:lnTo>
                        <a:pt x="47" y="94"/>
                      </a:lnTo>
                      <a:lnTo>
                        <a:pt x="32" y="116"/>
                      </a:lnTo>
                      <a:lnTo>
                        <a:pt x="19" y="141"/>
                      </a:lnTo>
                      <a:lnTo>
                        <a:pt x="8" y="168"/>
                      </a:lnTo>
                      <a:lnTo>
                        <a:pt x="0" y="19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3" name="Freeform 35"/>
                <p:cNvSpPr>
                  <a:spLocks noChangeAspect="1"/>
                </p:cNvSpPr>
                <p:nvPr/>
              </p:nvSpPr>
              <p:spPr bwMode="auto">
                <a:xfrm>
                  <a:off x="3622" y="1270"/>
                  <a:ext cx="12" cy="190"/>
                </a:xfrm>
                <a:custGeom>
                  <a:avLst/>
                  <a:gdLst>
                    <a:gd name="T0" fmla="*/ 0 w 12"/>
                    <a:gd name="T1" fmla="*/ 0 h 190"/>
                    <a:gd name="T2" fmla="*/ 1 w 12"/>
                    <a:gd name="T3" fmla="*/ 19 h 190"/>
                    <a:gd name="T4" fmla="*/ 3 w 12"/>
                    <a:gd name="T5" fmla="*/ 45 h 190"/>
                    <a:gd name="T6" fmla="*/ 6 w 12"/>
                    <a:gd name="T7" fmla="*/ 75 h 190"/>
                    <a:gd name="T8" fmla="*/ 8 w 12"/>
                    <a:gd name="T9" fmla="*/ 107 h 190"/>
                    <a:gd name="T10" fmla="*/ 11 w 12"/>
                    <a:gd name="T11" fmla="*/ 138 h 190"/>
                    <a:gd name="T12" fmla="*/ 12 w 12"/>
                    <a:gd name="T13" fmla="*/ 167 h 190"/>
                    <a:gd name="T14" fmla="*/ 12 w 12"/>
                    <a:gd name="T15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90">
                      <a:moveTo>
                        <a:pt x="0" y="0"/>
                      </a:moveTo>
                      <a:lnTo>
                        <a:pt x="1" y="19"/>
                      </a:lnTo>
                      <a:lnTo>
                        <a:pt x="3" y="45"/>
                      </a:lnTo>
                      <a:lnTo>
                        <a:pt x="6" y="75"/>
                      </a:lnTo>
                      <a:lnTo>
                        <a:pt x="8" y="107"/>
                      </a:lnTo>
                      <a:lnTo>
                        <a:pt x="11" y="138"/>
                      </a:lnTo>
                      <a:lnTo>
                        <a:pt x="12" y="167"/>
                      </a:lnTo>
                      <a:lnTo>
                        <a:pt x="12" y="19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4" name="Freeform 36"/>
                <p:cNvSpPr>
                  <a:spLocks noChangeAspect="1"/>
                </p:cNvSpPr>
                <p:nvPr/>
              </p:nvSpPr>
              <p:spPr bwMode="auto">
                <a:xfrm>
                  <a:off x="3732" y="1151"/>
                  <a:ext cx="202" cy="202"/>
                </a:xfrm>
                <a:custGeom>
                  <a:avLst/>
                  <a:gdLst>
                    <a:gd name="T0" fmla="*/ 0 w 202"/>
                    <a:gd name="T1" fmla="*/ 0 h 202"/>
                    <a:gd name="T2" fmla="*/ 11 w 202"/>
                    <a:gd name="T3" fmla="*/ 5 h 202"/>
                    <a:gd name="T4" fmla="*/ 24 w 202"/>
                    <a:gd name="T5" fmla="*/ 9 h 202"/>
                    <a:gd name="T6" fmla="*/ 38 w 202"/>
                    <a:gd name="T7" fmla="*/ 15 h 202"/>
                    <a:gd name="T8" fmla="*/ 54 w 202"/>
                    <a:gd name="T9" fmla="*/ 22 h 202"/>
                    <a:gd name="T10" fmla="*/ 72 w 202"/>
                    <a:gd name="T11" fmla="*/ 31 h 202"/>
                    <a:gd name="T12" fmla="*/ 89 w 202"/>
                    <a:gd name="T13" fmla="*/ 42 h 202"/>
                    <a:gd name="T14" fmla="*/ 108 w 202"/>
                    <a:gd name="T15" fmla="*/ 55 h 202"/>
                    <a:gd name="T16" fmla="*/ 126 w 202"/>
                    <a:gd name="T17" fmla="*/ 70 h 202"/>
                    <a:gd name="T18" fmla="*/ 144 w 202"/>
                    <a:gd name="T19" fmla="*/ 89 h 202"/>
                    <a:gd name="T20" fmla="*/ 161 w 202"/>
                    <a:gd name="T21" fmla="*/ 111 h 202"/>
                    <a:gd name="T22" fmla="*/ 176 w 202"/>
                    <a:gd name="T23" fmla="*/ 137 h 202"/>
                    <a:gd name="T24" fmla="*/ 190 w 202"/>
                    <a:gd name="T25" fmla="*/ 168 h 202"/>
                    <a:gd name="T26" fmla="*/ 202 w 202"/>
                    <a:gd name="T27" fmla="*/ 202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2" h="202">
                      <a:moveTo>
                        <a:pt x="0" y="0"/>
                      </a:move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38" y="15"/>
                      </a:lnTo>
                      <a:lnTo>
                        <a:pt x="54" y="22"/>
                      </a:lnTo>
                      <a:lnTo>
                        <a:pt x="72" y="31"/>
                      </a:lnTo>
                      <a:lnTo>
                        <a:pt x="89" y="42"/>
                      </a:lnTo>
                      <a:lnTo>
                        <a:pt x="108" y="55"/>
                      </a:lnTo>
                      <a:lnTo>
                        <a:pt x="126" y="70"/>
                      </a:lnTo>
                      <a:lnTo>
                        <a:pt x="144" y="89"/>
                      </a:lnTo>
                      <a:lnTo>
                        <a:pt x="161" y="111"/>
                      </a:lnTo>
                      <a:lnTo>
                        <a:pt x="176" y="137"/>
                      </a:lnTo>
                      <a:lnTo>
                        <a:pt x="190" y="168"/>
                      </a:lnTo>
                      <a:lnTo>
                        <a:pt x="202" y="20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5" name="Freeform 37"/>
                <p:cNvSpPr>
                  <a:spLocks noChangeAspect="1"/>
                </p:cNvSpPr>
                <p:nvPr/>
              </p:nvSpPr>
              <p:spPr bwMode="auto">
                <a:xfrm>
                  <a:off x="3675" y="1205"/>
                  <a:ext cx="57" cy="217"/>
                </a:xfrm>
                <a:custGeom>
                  <a:avLst/>
                  <a:gdLst>
                    <a:gd name="T0" fmla="*/ 0 w 57"/>
                    <a:gd name="T1" fmla="*/ 0 h 217"/>
                    <a:gd name="T2" fmla="*/ 6 w 57"/>
                    <a:gd name="T3" fmla="*/ 10 h 217"/>
                    <a:gd name="T4" fmla="*/ 13 w 57"/>
                    <a:gd name="T5" fmla="*/ 23 h 217"/>
                    <a:gd name="T6" fmla="*/ 21 w 57"/>
                    <a:gd name="T7" fmla="*/ 41 h 217"/>
                    <a:gd name="T8" fmla="*/ 29 w 57"/>
                    <a:gd name="T9" fmla="*/ 62 h 217"/>
                    <a:gd name="T10" fmla="*/ 37 w 57"/>
                    <a:gd name="T11" fmla="*/ 87 h 217"/>
                    <a:gd name="T12" fmla="*/ 44 w 57"/>
                    <a:gd name="T13" fmla="*/ 114 h 217"/>
                    <a:gd name="T14" fmla="*/ 50 w 57"/>
                    <a:gd name="T15" fmla="*/ 146 h 217"/>
                    <a:gd name="T16" fmla="*/ 55 w 57"/>
                    <a:gd name="T17" fmla="*/ 180 h 217"/>
                    <a:gd name="T18" fmla="*/ 57 w 57"/>
                    <a:gd name="T1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" h="217">
                      <a:moveTo>
                        <a:pt x="0" y="0"/>
                      </a:moveTo>
                      <a:lnTo>
                        <a:pt x="6" y="10"/>
                      </a:lnTo>
                      <a:lnTo>
                        <a:pt x="13" y="23"/>
                      </a:lnTo>
                      <a:lnTo>
                        <a:pt x="21" y="41"/>
                      </a:lnTo>
                      <a:lnTo>
                        <a:pt x="29" y="62"/>
                      </a:lnTo>
                      <a:lnTo>
                        <a:pt x="37" y="87"/>
                      </a:lnTo>
                      <a:lnTo>
                        <a:pt x="44" y="114"/>
                      </a:lnTo>
                      <a:lnTo>
                        <a:pt x="50" y="146"/>
                      </a:lnTo>
                      <a:lnTo>
                        <a:pt x="55" y="180"/>
                      </a:lnTo>
                      <a:lnTo>
                        <a:pt x="57" y="21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3446" name="Group 38"/>
            <p:cNvGrpSpPr>
              <a:grpSpLocks noChangeAspect="1"/>
            </p:cNvGrpSpPr>
            <p:nvPr/>
          </p:nvGrpSpPr>
          <p:grpSpPr bwMode="auto">
            <a:xfrm>
              <a:off x="3448" y="1446"/>
              <a:ext cx="461" cy="505"/>
              <a:chOff x="3448" y="1446"/>
              <a:chExt cx="461" cy="505"/>
            </a:xfrm>
          </p:grpSpPr>
          <p:grpSp>
            <p:nvGrpSpPr>
              <p:cNvPr id="273447" name="Group 39"/>
              <p:cNvGrpSpPr>
                <a:grpSpLocks noChangeAspect="1"/>
              </p:cNvGrpSpPr>
              <p:nvPr/>
            </p:nvGrpSpPr>
            <p:grpSpPr bwMode="auto">
              <a:xfrm>
                <a:off x="3474" y="1835"/>
                <a:ext cx="435" cy="116"/>
                <a:chOff x="3474" y="1835"/>
                <a:chExt cx="435" cy="116"/>
              </a:xfrm>
            </p:grpSpPr>
            <p:sp>
              <p:nvSpPr>
                <p:cNvPr id="273448" name="Freeform 40"/>
                <p:cNvSpPr>
                  <a:spLocks noChangeAspect="1"/>
                </p:cNvSpPr>
                <p:nvPr/>
              </p:nvSpPr>
              <p:spPr bwMode="auto">
                <a:xfrm>
                  <a:off x="3742" y="1865"/>
                  <a:ext cx="167" cy="81"/>
                </a:xfrm>
                <a:custGeom>
                  <a:avLst/>
                  <a:gdLst>
                    <a:gd name="T0" fmla="*/ 144 w 167"/>
                    <a:gd name="T1" fmla="*/ 3 h 81"/>
                    <a:gd name="T2" fmla="*/ 139 w 167"/>
                    <a:gd name="T3" fmla="*/ 18 h 81"/>
                    <a:gd name="T4" fmla="*/ 130 w 167"/>
                    <a:gd name="T5" fmla="*/ 29 h 81"/>
                    <a:gd name="T6" fmla="*/ 108 w 167"/>
                    <a:gd name="T7" fmla="*/ 57 h 81"/>
                    <a:gd name="T8" fmla="*/ 103 w 167"/>
                    <a:gd name="T9" fmla="*/ 62 h 81"/>
                    <a:gd name="T10" fmla="*/ 97 w 167"/>
                    <a:gd name="T11" fmla="*/ 71 h 81"/>
                    <a:gd name="T12" fmla="*/ 104 w 167"/>
                    <a:gd name="T13" fmla="*/ 66 h 81"/>
                    <a:gd name="T14" fmla="*/ 124 w 167"/>
                    <a:gd name="T15" fmla="*/ 52 h 81"/>
                    <a:gd name="T16" fmla="*/ 135 w 167"/>
                    <a:gd name="T17" fmla="*/ 37 h 81"/>
                    <a:gd name="T18" fmla="*/ 163 w 167"/>
                    <a:gd name="T19" fmla="*/ 13 h 81"/>
                    <a:gd name="T20" fmla="*/ 166 w 167"/>
                    <a:gd name="T21" fmla="*/ 17 h 81"/>
                    <a:gd name="T22" fmla="*/ 160 w 167"/>
                    <a:gd name="T23" fmla="*/ 36 h 81"/>
                    <a:gd name="T24" fmla="*/ 150 w 167"/>
                    <a:gd name="T25" fmla="*/ 46 h 81"/>
                    <a:gd name="T26" fmla="*/ 140 w 167"/>
                    <a:gd name="T27" fmla="*/ 59 h 81"/>
                    <a:gd name="T28" fmla="*/ 130 w 167"/>
                    <a:gd name="T29" fmla="*/ 66 h 81"/>
                    <a:gd name="T30" fmla="*/ 97 w 167"/>
                    <a:gd name="T31" fmla="*/ 80 h 81"/>
                    <a:gd name="T32" fmla="*/ 92 w 167"/>
                    <a:gd name="T33" fmla="*/ 79 h 81"/>
                    <a:gd name="T34" fmla="*/ 85 w 167"/>
                    <a:gd name="T35" fmla="*/ 80 h 81"/>
                    <a:gd name="T36" fmla="*/ 79 w 167"/>
                    <a:gd name="T37" fmla="*/ 81 h 81"/>
                    <a:gd name="T38" fmla="*/ 59 w 167"/>
                    <a:gd name="T39" fmla="*/ 78 h 81"/>
                    <a:gd name="T40" fmla="*/ 42 w 167"/>
                    <a:gd name="T41" fmla="*/ 67 h 81"/>
                    <a:gd name="T42" fmla="*/ 9 w 167"/>
                    <a:gd name="T43" fmla="*/ 43 h 81"/>
                    <a:gd name="T44" fmla="*/ 4 w 167"/>
                    <a:gd name="T45" fmla="*/ 39 h 81"/>
                    <a:gd name="T46" fmla="*/ 1 w 167"/>
                    <a:gd name="T47" fmla="*/ 30 h 81"/>
                    <a:gd name="T48" fmla="*/ 5 w 167"/>
                    <a:gd name="T49" fmla="*/ 26 h 81"/>
                    <a:gd name="T50" fmla="*/ 17 w 167"/>
                    <a:gd name="T51" fmla="*/ 27 h 81"/>
                    <a:gd name="T52" fmla="*/ 25 w 167"/>
                    <a:gd name="T53" fmla="*/ 33 h 81"/>
                    <a:gd name="T54" fmla="*/ 40 w 167"/>
                    <a:gd name="T55" fmla="*/ 46 h 81"/>
                    <a:gd name="T56" fmla="*/ 52 w 167"/>
                    <a:gd name="T57" fmla="*/ 55 h 81"/>
                    <a:gd name="T58" fmla="*/ 85 w 167"/>
                    <a:gd name="T59" fmla="*/ 72 h 81"/>
                    <a:gd name="T60" fmla="*/ 80 w 167"/>
                    <a:gd name="T61" fmla="*/ 67 h 81"/>
                    <a:gd name="T62" fmla="*/ 67 w 167"/>
                    <a:gd name="T63" fmla="*/ 56 h 81"/>
                    <a:gd name="T64" fmla="*/ 58 w 167"/>
                    <a:gd name="T65" fmla="*/ 48 h 81"/>
                    <a:gd name="T66" fmla="*/ 38 w 167"/>
                    <a:gd name="T67" fmla="*/ 28 h 81"/>
                    <a:gd name="T68" fmla="*/ 33 w 167"/>
                    <a:gd name="T69" fmla="*/ 22 h 81"/>
                    <a:gd name="T70" fmla="*/ 31 w 167"/>
                    <a:gd name="T71" fmla="*/ 11 h 81"/>
                    <a:gd name="T72" fmla="*/ 36 w 167"/>
                    <a:gd name="T73" fmla="*/ 7 h 81"/>
                    <a:gd name="T74" fmla="*/ 47 w 167"/>
                    <a:gd name="T75" fmla="*/ 12 h 81"/>
                    <a:gd name="T76" fmla="*/ 52 w 167"/>
                    <a:gd name="T77" fmla="*/ 19 h 81"/>
                    <a:gd name="T78" fmla="*/ 64 w 167"/>
                    <a:gd name="T79" fmla="*/ 36 h 81"/>
                    <a:gd name="T80" fmla="*/ 73 w 167"/>
                    <a:gd name="T81" fmla="*/ 44 h 81"/>
                    <a:gd name="T82" fmla="*/ 91 w 167"/>
                    <a:gd name="T83" fmla="*/ 69 h 81"/>
                    <a:gd name="T84" fmla="*/ 92 w 167"/>
                    <a:gd name="T85" fmla="*/ 58 h 81"/>
                    <a:gd name="T86" fmla="*/ 101 w 167"/>
                    <a:gd name="T87" fmla="*/ 40 h 81"/>
                    <a:gd name="T88" fmla="*/ 107 w 167"/>
                    <a:gd name="T89" fmla="*/ 32 h 81"/>
                    <a:gd name="T90" fmla="*/ 117 w 167"/>
                    <a:gd name="T91" fmla="*/ 16 h 81"/>
                    <a:gd name="T92" fmla="*/ 122 w 167"/>
                    <a:gd name="T93" fmla="*/ 9 h 81"/>
                    <a:gd name="T94" fmla="*/ 141 w 167"/>
                    <a:gd name="T95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7" h="81">
                      <a:moveTo>
                        <a:pt x="141" y="0"/>
                      </a:moveTo>
                      <a:lnTo>
                        <a:pt x="144" y="3"/>
                      </a:lnTo>
                      <a:lnTo>
                        <a:pt x="144" y="11"/>
                      </a:lnTo>
                      <a:lnTo>
                        <a:pt x="139" y="18"/>
                      </a:lnTo>
                      <a:lnTo>
                        <a:pt x="139" y="18"/>
                      </a:lnTo>
                      <a:lnTo>
                        <a:pt x="130" y="29"/>
                      </a:lnTo>
                      <a:lnTo>
                        <a:pt x="117" y="46"/>
                      </a:lnTo>
                      <a:lnTo>
                        <a:pt x="108" y="57"/>
                      </a:lnTo>
                      <a:lnTo>
                        <a:pt x="108" y="57"/>
                      </a:lnTo>
                      <a:lnTo>
                        <a:pt x="103" y="62"/>
                      </a:lnTo>
                      <a:lnTo>
                        <a:pt x="99" y="67"/>
                      </a:lnTo>
                      <a:lnTo>
                        <a:pt x="97" y="71"/>
                      </a:lnTo>
                      <a:lnTo>
                        <a:pt x="97" y="71"/>
                      </a:lnTo>
                      <a:lnTo>
                        <a:pt x="104" y="66"/>
                      </a:lnTo>
                      <a:lnTo>
                        <a:pt x="114" y="60"/>
                      </a:lnTo>
                      <a:lnTo>
                        <a:pt x="124" y="52"/>
                      </a:lnTo>
                      <a:lnTo>
                        <a:pt x="124" y="52"/>
                      </a:lnTo>
                      <a:lnTo>
                        <a:pt x="135" y="37"/>
                      </a:lnTo>
                      <a:lnTo>
                        <a:pt x="149" y="19"/>
                      </a:lnTo>
                      <a:lnTo>
                        <a:pt x="163" y="13"/>
                      </a:lnTo>
                      <a:lnTo>
                        <a:pt x="163" y="13"/>
                      </a:lnTo>
                      <a:lnTo>
                        <a:pt x="166" y="17"/>
                      </a:lnTo>
                      <a:lnTo>
                        <a:pt x="167" y="25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50" y="46"/>
                      </a:lnTo>
                      <a:lnTo>
                        <a:pt x="145" y="53"/>
                      </a:lnTo>
                      <a:lnTo>
                        <a:pt x="140" y="59"/>
                      </a:lnTo>
                      <a:lnTo>
                        <a:pt x="140" y="59"/>
                      </a:lnTo>
                      <a:lnTo>
                        <a:pt x="130" y="66"/>
                      </a:lnTo>
                      <a:lnTo>
                        <a:pt x="114" y="77"/>
                      </a:lnTo>
                      <a:lnTo>
                        <a:pt x="97" y="80"/>
                      </a:lnTo>
                      <a:lnTo>
                        <a:pt x="97" y="80"/>
                      </a:lnTo>
                      <a:lnTo>
                        <a:pt x="92" y="79"/>
                      </a:lnTo>
                      <a:lnTo>
                        <a:pt x="88" y="79"/>
                      </a:lnTo>
                      <a:lnTo>
                        <a:pt x="85" y="80"/>
                      </a:lnTo>
                      <a:lnTo>
                        <a:pt x="85" y="80"/>
                      </a:lnTo>
                      <a:lnTo>
                        <a:pt x="79" y="81"/>
                      </a:lnTo>
                      <a:lnTo>
                        <a:pt x="70" y="81"/>
                      </a:lnTo>
                      <a:lnTo>
                        <a:pt x="59" y="78"/>
                      </a:lnTo>
                      <a:lnTo>
                        <a:pt x="59" y="78"/>
                      </a:lnTo>
                      <a:lnTo>
                        <a:pt x="42" y="67"/>
                      </a:lnTo>
                      <a:lnTo>
                        <a:pt x="23" y="53"/>
                      </a:lnTo>
                      <a:lnTo>
                        <a:pt x="9" y="43"/>
                      </a:lnTo>
                      <a:lnTo>
                        <a:pt x="9" y="43"/>
                      </a:lnTo>
                      <a:lnTo>
                        <a:pt x="4" y="39"/>
                      </a:lnTo>
                      <a:lnTo>
                        <a:pt x="0" y="35"/>
                      </a:lnTo>
                      <a:lnTo>
                        <a:pt x="1" y="30"/>
                      </a:lnTo>
                      <a:lnTo>
                        <a:pt x="1" y="30"/>
                      </a:lnTo>
                      <a:lnTo>
                        <a:pt x="5" y="26"/>
                      </a:lnTo>
                      <a:lnTo>
                        <a:pt x="10" y="24"/>
                      </a:lnTo>
                      <a:lnTo>
                        <a:pt x="17" y="27"/>
                      </a:lnTo>
                      <a:lnTo>
                        <a:pt x="17" y="27"/>
                      </a:lnTo>
                      <a:lnTo>
                        <a:pt x="25" y="33"/>
                      </a:lnTo>
                      <a:lnTo>
                        <a:pt x="34" y="40"/>
                      </a:lnTo>
                      <a:lnTo>
                        <a:pt x="40" y="46"/>
                      </a:lnTo>
                      <a:lnTo>
                        <a:pt x="40" y="46"/>
                      </a:lnTo>
                      <a:lnTo>
                        <a:pt x="52" y="55"/>
                      </a:lnTo>
                      <a:lnTo>
                        <a:pt x="72" y="67"/>
                      </a:lnTo>
                      <a:lnTo>
                        <a:pt x="85" y="72"/>
                      </a:lnTo>
                      <a:lnTo>
                        <a:pt x="85" y="72"/>
                      </a:lnTo>
                      <a:lnTo>
                        <a:pt x="80" y="67"/>
                      </a:lnTo>
                      <a:lnTo>
                        <a:pt x="73" y="61"/>
                      </a:lnTo>
                      <a:lnTo>
                        <a:pt x="67" y="56"/>
                      </a:lnTo>
                      <a:lnTo>
                        <a:pt x="67" y="56"/>
                      </a:lnTo>
                      <a:lnTo>
                        <a:pt x="58" y="48"/>
                      </a:lnTo>
                      <a:lnTo>
                        <a:pt x="46" y="36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3" y="22"/>
                      </a:lnTo>
                      <a:lnTo>
                        <a:pt x="30" y="16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6" y="7"/>
                      </a:lnTo>
                      <a:lnTo>
                        <a:pt x="42" y="7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52" y="19"/>
                      </a:lnTo>
                      <a:lnTo>
                        <a:pt x="59" y="27"/>
                      </a:lnTo>
                      <a:lnTo>
                        <a:pt x="64" y="36"/>
                      </a:lnTo>
                      <a:lnTo>
                        <a:pt x="64" y="36"/>
                      </a:lnTo>
                      <a:lnTo>
                        <a:pt x="73" y="44"/>
                      </a:lnTo>
                      <a:lnTo>
                        <a:pt x="84" y="54"/>
                      </a:lnTo>
                      <a:lnTo>
                        <a:pt x="91" y="69"/>
                      </a:lnTo>
                      <a:lnTo>
                        <a:pt x="91" y="69"/>
                      </a:lnTo>
                      <a:lnTo>
                        <a:pt x="92" y="58"/>
                      </a:lnTo>
                      <a:lnTo>
                        <a:pt x="96" y="48"/>
                      </a:lnTo>
                      <a:lnTo>
                        <a:pt x="101" y="40"/>
                      </a:lnTo>
                      <a:lnTo>
                        <a:pt x="101" y="40"/>
                      </a:lnTo>
                      <a:lnTo>
                        <a:pt x="107" y="32"/>
                      </a:lnTo>
                      <a:lnTo>
                        <a:pt x="112" y="22"/>
                      </a:lnTo>
                      <a:lnTo>
                        <a:pt x="117" y="16"/>
                      </a:lnTo>
                      <a:lnTo>
                        <a:pt x="117" y="16"/>
                      </a:lnTo>
                      <a:lnTo>
                        <a:pt x="122" y="9"/>
                      </a:lnTo>
                      <a:lnTo>
                        <a:pt x="130" y="1"/>
                      </a:lnTo>
                      <a:lnTo>
                        <a:pt x="141" y="0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9" name="Freeform 41"/>
                <p:cNvSpPr>
                  <a:spLocks noChangeAspect="1"/>
                </p:cNvSpPr>
                <p:nvPr/>
              </p:nvSpPr>
              <p:spPr bwMode="auto">
                <a:xfrm>
                  <a:off x="3516" y="1835"/>
                  <a:ext cx="161" cy="116"/>
                </a:xfrm>
                <a:custGeom>
                  <a:avLst/>
                  <a:gdLst>
                    <a:gd name="T0" fmla="*/ 17 w 161"/>
                    <a:gd name="T1" fmla="*/ 91 h 116"/>
                    <a:gd name="T2" fmla="*/ 44 w 161"/>
                    <a:gd name="T3" fmla="*/ 110 h 116"/>
                    <a:gd name="T4" fmla="*/ 51 w 161"/>
                    <a:gd name="T5" fmla="*/ 111 h 116"/>
                    <a:gd name="T6" fmla="*/ 64 w 161"/>
                    <a:gd name="T7" fmla="*/ 114 h 116"/>
                    <a:gd name="T8" fmla="*/ 72 w 161"/>
                    <a:gd name="T9" fmla="*/ 116 h 116"/>
                    <a:gd name="T10" fmla="*/ 91 w 161"/>
                    <a:gd name="T11" fmla="*/ 107 h 116"/>
                    <a:gd name="T12" fmla="*/ 103 w 161"/>
                    <a:gd name="T13" fmla="*/ 95 h 116"/>
                    <a:gd name="T14" fmla="*/ 133 w 161"/>
                    <a:gd name="T15" fmla="*/ 69 h 116"/>
                    <a:gd name="T16" fmla="*/ 144 w 161"/>
                    <a:gd name="T17" fmla="*/ 63 h 116"/>
                    <a:gd name="T18" fmla="*/ 161 w 161"/>
                    <a:gd name="T19" fmla="*/ 46 h 116"/>
                    <a:gd name="T20" fmla="*/ 157 w 161"/>
                    <a:gd name="T21" fmla="*/ 39 h 116"/>
                    <a:gd name="T22" fmla="*/ 146 w 161"/>
                    <a:gd name="T23" fmla="*/ 39 h 116"/>
                    <a:gd name="T24" fmla="*/ 137 w 161"/>
                    <a:gd name="T25" fmla="*/ 46 h 116"/>
                    <a:gd name="T26" fmla="*/ 116 w 161"/>
                    <a:gd name="T27" fmla="*/ 59 h 116"/>
                    <a:gd name="T28" fmla="*/ 107 w 161"/>
                    <a:gd name="T29" fmla="*/ 69 h 116"/>
                    <a:gd name="T30" fmla="*/ 88 w 161"/>
                    <a:gd name="T31" fmla="*/ 89 h 116"/>
                    <a:gd name="T32" fmla="*/ 82 w 161"/>
                    <a:gd name="T33" fmla="*/ 95 h 116"/>
                    <a:gd name="T34" fmla="*/ 64 w 161"/>
                    <a:gd name="T35" fmla="*/ 104 h 116"/>
                    <a:gd name="T36" fmla="*/ 70 w 161"/>
                    <a:gd name="T37" fmla="*/ 98 h 116"/>
                    <a:gd name="T38" fmla="*/ 83 w 161"/>
                    <a:gd name="T39" fmla="*/ 84 h 116"/>
                    <a:gd name="T40" fmla="*/ 90 w 161"/>
                    <a:gd name="T41" fmla="*/ 77 h 116"/>
                    <a:gd name="T42" fmla="*/ 104 w 161"/>
                    <a:gd name="T43" fmla="*/ 61 h 116"/>
                    <a:gd name="T44" fmla="*/ 111 w 161"/>
                    <a:gd name="T45" fmla="*/ 55 h 116"/>
                    <a:gd name="T46" fmla="*/ 129 w 161"/>
                    <a:gd name="T47" fmla="*/ 38 h 116"/>
                    <a:gd name="T48" fmla="*/ 135 w 161"/>
                    <a:gd name="T49" fmla="*/ 33 h 116"/>
                    <a:gd name="T50" fmla="*/ 141 w 161"/>
                    <a:gd name="T51" fmla="*/ 18 h 116"/>
                    <a:gd name="T52" fmla="*/ 137 w 161"/>
                    <a:gd name="T53" fmla="*/ 15 h 116"/>
                    <a:gd name="T54" fmla="*/ 122 w 161"/>
                    <a:gd name="T55" fmla="*/ 22 h 116"/>
                    <a:gd name="T56" fmla="*/ 112 w 161"/>
                    <a:gd name="T57" fmla="*/ 31 h 116"/>
                    <a:gd name="T58" fmla="*/ 93 w 161"/>
                    <a:gd name="T59" fmla="*/ 52 h 116"/>
                    <a:gd name="T60" fmla="*/ 82 w 161"/>
                    <a:gd name="T61" fmla="*/ 63 h 116"/>
                    <a:gd name="T62" fmla="*/ 66 w 161"/>
                    <a:gd name="T63" fmla="*/ 83 h 116"/>
                    <a:gd name="T64" fmla="*/ 63 w 161"/>
                    <a:gd name="T65" fmla="*/ 91 h 116"/>
                    <a:gd name="T66" fmla="*/ 56 w 161"/>
                    <a:gd name="T67" fmla="*/ 99 h 116"/>
                    <a:gd name="T68" fmla="*/ 55 w 161"/>
                    <a:gd name="T69" fmla="*/ 92 h 116"/>
                    <a:gd name="T70" fmla="*/ 54 w 161"/>
                    <a:gd name="T71" fmla="*/ 75 h 116"/>
                    <a:gd name="T72" fmla="*/ 47 w 161"/>
                    <a:gd name="T73" fmla="*/ 65 h 116"/>
                    <a:gd name="T74" fmla="*/ 31 w 161"/>
                    <a:gd name="T75" fmla="*/ 43 h 116"/>
                    <a:gd name="T76" fmla="*/ 27 w 161"/>
                    <a:gd name="T77" fmla="*/ 28 h 116"/>
                    <a:gd name="T78" fmla="*/ 6 w 161"/>
                    <a:gd name="T79" fmla="*/ 0 h 116"/>
                    <a:gd name="T80" fmla="*/ 0 w 161"/>
                    <a:gd name="T81" fmla="*/ 5 h 116"/>
                    <a:gd name="T82" fmla="*/ 3 w 161"/>
                    <a:gd name="T83" fmla="*/ 21 h 116"/>
                    <a:gd name="T84" fmla="*/ 7 w 161"/>
                    <a:gd name="T85" fmla="*/ 32 h 116"/>
                    <a:gd name="T86" fmla="*/ 21 w 161"/>
                    <a:gd name="T87" fmla="*/ 57 h 116"/>
                    <a:gd name="T88" fmla="*/ 31 w 161"/>
                    <a:gd name="T89" fmla="*/ 72 h 116"/>
                    <a:gd name="T90" fmla="*/ 48 w 161"/>
                    <a:gd name="T91" fmla="*/ 98 h 116"/>
                    <a:gd name="T92" fmla="*/ 38 w 161"/>
                    <a:gd name="T93" fmla="*/ 89 h 116"/>
                    <a:gd name="T94" fmla="*/ 16 w 161"/>
                    <a:gd name="T95" fmla="*/ 67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1" h="116">
                      <a:moveTo>
                        <a:pt x="4" y="80"/>
                      </a:moveTo>
                      <a:lnTo>
                        <a:pt x="17" y="91"/>
                      </a:lnTo>
                      <a:lnTo>
                        <a:pt x="32" y="103"/>
                      </a:lnTo>
                      <a:lnTo>
                        <a:pt x="44" y="110"/>
                      </a:lnTo>
                      <a:lnTo>
                        <a:pt x="44" y="110"/>
                      </a:lnTo>
                      <a:lnTo>
                        <a:pt x="51" y="111"/>
                      </a:lnTo>
                      <a:lnTo>
                        <a:pt x="59" y="111"/>
                      </a:lnTo>
                      <a:lnTo>
                        <a:pt x="64" y="114"/>
                      </a:lnTo>
                      <a:lnTo>
                        <a:pt x="64" y="114"/>
                      </a:lnTo>
                      <a:lnTo>
                        <a:pt x="72" y="116"/>
                      </a:lnTo>
                      <a:lnTo>
                        <a:pt x="82" y="113"/>
                      </a:lnTo>
                      <a:lnTo>
                        <a:pt x="91" y="107"/>
                      </a:lnTo>
                      <a:lnTo>
                        <a:pt x="91" y="107"/>
                      </a:lnTo>
                      <a:lnTo>
                        <a:pt x="103" y="95"/>
                      </a:lnTo>
                      <a:lnTo>
                        <a:pt x="120" y="79"/>
                      </a:lnTo>
                      <a:lnTo>
                        <a:pt x="133" y="69"/>
                      </a:lnTo>
                      <a:lnTo>
                        <a:pt x="133" y="69"/>
                      </a:lnTo>
                      <a:lnTo>
                        <a:pt x="144" y="63"/>
                      </a:lnTo>
                      <a:lnTo>
                        <a:pt x="156" y="55"/>
                      </a:lnTo>
                      <a:lnTo>
                        <a:pt x="161" y="46"/>
                      </a:lnTo>
                      <a:lnTo>
                        <a:pt x="161" y="46"/>
                      </a:lnTo>
                      <a:lnTo>
                        <a:pt x="157" y="39"/>
                      </a:lnTo>
                      <a:lnTo>
                        <a:pt x="153" y="36"/>
                      </a:lnTo>
                      <a:lnTo>
                        <a:pt x="146" y="39"/>
                      </a:lnTo>
                      <a:lnTo>
                        <a:pt x="146" y="39"/>
                      </a:lnTo>
                      <a:lnTo>
                        <a:pt x="137" y="46"/>
                      </a:lnTo>
                      <a:lnTo>
                        <a:pt x="125" y="52"/>
                      </a:lnTo>
                      <a:lnTo>
                        <a:pt x="116" y="59"/>
                      </a:lnTo>
                      <a:lnTo>
                        <a:pt x="116" y="59"/>
                      </a:lnTo>
                      <a:lnTo>
                        <a:pt x="107" y="69"/>
                      </a:lnTo>
                      <a:lnTo>
                        <a:pt x="96" y="81"/>
                      </a:lnTo>
                      <a:lnTo>
                        <a:pt x="88" y="89"/>
                      </a:lnTo>
                      <a:lnTo>
                        <a:pt x="88" y="89"/>
                      </a:lnTo>
                      <a:lnTo>
                        <a:pt x="82" y="95"/>
                      </a:lnTo>
                      <a:lnTo>
                        <a:pt x="75" y="103"/>
                      </a:lnTo>
                      <a:lnTo>
                        <a:pt x="64" y="104"/>
                      </a:lnTo>
                      <a:lnTo>
                        <a:pt x="64" y="104"/>
                      </a:lnTo>
                      <a:lnTo>
                        <a:pt x="70" y="98"/>
                      </a:lnTo>
                      <a:lnTo>
                        <a:pt x="78" y="90"/>
                      </a:lnTo>
                      <a:lnTo>
                        <a:pt x="83" y="84"/>
                      </a:lnTo>
                      <a:lnTo>
                        <a:pt x="83" y="84"/>
                      </a:lnTo>
                      <a:lnTo>
                        <a:pt x="90" y="77"/>
                      </a:lnTo>
                      <a:lnTo>
                        <a:pt x="98" y="68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111" y="55"/>
                      </a:lnTo>
                      <a:lnTo>
                        <a:pt x="121" y="44"/>
                      </a:lnTo>
                      <a:lnTo>
                        <a:pt x="129" y="38"/>
                      </a:lnTo>
                      <a:lnTo>
                        <a:pt x="129" y="38"/>
                      </a:lnTo>
                      <a:lnTo>
                        <a:pt x="135" y="33"/>
                      </a:lnTo>
                      <a:lnTo>
                        <a:pt x="141" y="25"/>
                      </a:lnTo>
                      <a:lnTo>
                        <a:pt x="141" y="18"/>
                      </a:lnTo>
                      <a:lnTo>
                        <a:pt x="141" y="18"/>
                      </a:lnTo>
                      <a:lnTo>
                        <a:pt x="137" y="15"/>
                      </a:lnTo>
                      <a:lnTo>
                        <a:pt x="130" y="16"/>
                      </a:lnTo>
                      <a:lnTo>
                        <a:pt x="122" y="22"/>
                      </a:lnTo>
                      <a:lnTo>
                        <a:pt x="122" y="22"/>
                      </a:lnTo>
                      <a:lnTo>
                        <a:pt x="112" y="31"/>
                      </a:lnTo>
                      <a:lnTo>
                        <a:pt x="102" y="41"/>
                      </a:lnTo>
                      <a:lnTo>
                        <a:pt x="93" y="52"/>
                      </a:lnTo>
                      <a:lnTo>
                        <a:pt x="93" y="52"/>
                      </a:lnTo>
                      <a:lnTo>
                        <a:pt x="82" y="63"/>
                      </a:lnTo>
                      <a:lnTo>
                        <a:pt x="71" y="74"/>
                      </a:lnTo>
                      <a:lnTo>
                        <a:pt x="66" y="83"/>
                      </a:lnTo>
                      <a:lnTo>
                        <a:pt x="66" y="83"/>
                      </a:lnTo>
                      <a:lnTo>
                        <a:pt x="63" y="91"/>
                      </a:lnTo>
                      <a:lnTo>
                        <a:pt x="59" y="99"/>
                      </a:lnTo>
                      <a:lnTo>
                        <a:pt x="56" y="99"/>
                      </a:lnTo>
                      <a:lnTo>
                        <a:pt x="56" y="99"/>
                      </a:lnTo>
                      <a:lnTo>
                        <a:pt x="55" y="92"/>
                      </a:lnTo>
                      <a:lnTo>
                        <a:pt x="55" y="83"/>
                      </a:lnTo>
                      <a:lnTo>
                        <a:pt x="54" y="75"/>
                      </a:lnTo>
                      <a:lnTo>
                        <a:pt x="54" y="75"/>
                      </a:lnTo>
                      <a:lnTo>
                        <a:pt x="47" y="65"/>
                      </a:lnTo>
                      <a:lnTo>
                        <a:pt x="37" y="53"/>
                      </a:lnTo>
                      <a:lnTo>
                        <a:pt x="31" y="43"/>
                      </a:lnTo>
                      <a:lnTo>
                        <a:pt x="31" y="43"/>
                      </a:lnTo>
                      <a:lnTo>
                        <a:pt x="27" y="28"/>
                      </a:lnTo>
                      <a:lnTo>
                        <a:pt x="18" y="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5"/>
                      </a:lnTo>
                      <a:lnTo>
                        <a:pt x="1" y="13"/>
                      </a:lnTo>
                      <a:lnTo>
                        <a:pt x="3" y="21"/>
                      </a:lnTo>
                      <a:lnTo>
                        <a:pt x="3" y="21"/>
                      </a:lnTo>
                      <a:lnTo>
                        <a:pt x="7" y="32"/>
                      </a:lnTo>
                      <a:lnTo>
                        <a:pt x="14" y="46"/>
                      </a:lnTo>
                      <a:lnTo>
                        <a:pt x="21" y="57"/>
                      </a:lnTo>
                      <a:lnTo>
                        <a:pt x="21" y="57"/>
                      </a:lnTo>
                      <a:lnTo>
                        <a:pt x="31" y="72"/>
                      </a:lnTo>
                      <a:lnTo>
                        <a:pt x="45" y="91"/>
                      </a:lnTo>
                      <a:lnTo>
                        <a:pt x="48" y="98"/>
                      </a:lnTo>
                      <a:lnTo>
                        <a:pt x="48" y="98"/>
                      </a:lnTo>
                      <a:lnTo>
                        <a:pt x="38" y="89"/>
                      </a:lnTo>
                      <a:lnTo>
                        <a:pt x="26" y="77"/>
                      </a:lnTo>
                      <a:lnTo>
                        <a:pt x="16" y="67"/>
                      </a:lnTo>
                      <a:lnTo>
                        <a:pt x="4" y="80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50" name="Freeform 42"/>
                <p:cNvSpPr>
                  <a:spLocks noChangeAspect="1"/>
                </p:cNvSpPr>
                <p:nvPr/>
              </p:nvSpPr>
              <p:spPr bwMode="auto">
                <a:xfrm>
                  <a:off x="3474" y="1856"/>
                  <a:ext cx="58" cy="59"/>
                </a:xfrm>
                <a:custGeom>
                  <a:avLst/>
                  <a:gdLst>
                    <a:gd name="T0" fmla="*/ 46 w 58"/>
                    <a:gd name="T1" fmla="*/ 59 h 59"/>
                    <a:gd name="T2" fmla="*/ 35 w 58"/>
                    <a:gd name="T3" fmla="*/ 49 h 59"/>
                    <a:gd name="T4" fmla="*/ 23 w 58"/>
                    <a:gd name="T5" fmla="*/ 37 h 59"/>
                    <a:gd name="T6" fmla="*/ 11 w 58"/>
                    <a:gd name="T7" fmla="*/ 25 h 59"/>
                    <a:gd name="T8" fmla="*/ 11 w 58"/>
                    <a:gd name="T9" fmla="*/ 25 h 59"/>
                    <a:gd name="T10" fmla="*/ 3 w 58"/>
                    <a:gd name="T11" fmla="*/ 14 h 59"/>
                    <a:gd name="T12" fmla="*/ 0 w 58"/>
                    <a:gd name="T13" fmla="*/ 6 h 59"/>
                    <a:gd name="T14" fmla="*/ 3 w 58"/>
                    <a:gd name="T15" fmla="*/ 2 h 59"/>
                    <a:gd name="T16" fmla="*/ 3 w 58"/>
                    <a:gd name="T17" fmla="*/ 2 h 59"/>
                    <a:gd name="T18" fmla="*/ 9 w 58"/>
                    <a:gd name="T19" fmla="*/ 0 h 59"/>
                    <a:gd name="T20" fmla="*/ 15 w 58"/>
                    <a:gd name="T21" fmla="*/ 3 h 59"/>
                    <a:gd name="T22" fmla="*/ 20 w 58"/>
                    <a:gd name="T23" fmla="*/ 7 h 59"/>
                    <a:gd name="T24" fmla="*/ 20 w 58"/>
                    <a:gd name="T25" fmla="*/ 7 h 59"/>
                    <a:gd name="T26" fmla="*/ 30 w 58"/>
                    <a:gd name="T27" fmla="*/ 18 h 59"/>
                    <a:gd name="T28" fmla="*/ 46 w 58"/>
                    <a:gd name="T29" fmla="*/ 35 h 59"/>
                    <a:gd name="T30" fmla="*/ 58 w 58"/>
                    <a:gd name="T31" fmla="*/ 46 h 59"/>
                    <a:gd name="T32" fmla="*/ 58 w 58"/>
                    <a:gd name="T33" fmla="*/ 46 h 59"/>
                    <a:gd name="T34" fmla="*/ 56 w 58"/>
                    <a:gd name="T35" fmla="*/ 52 h 59"/>
                    <a:gd name="T36" fmla="*/ 52 w 58"/>
                    <a:gd name="T37" fmla="*/ 56 h 59"/>
                    <a:gd name="T38" fmla="*/ 46 w 58"/>
                    <a:gd name="T39" fmla="*/ 59 h 59"/>
                    <a:gd name="T40" fmla="*/ 46 w 58"/>
                    <a:gd name="T4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8" h="59">
                      <a:moveTo>
                        <a:pt x="46" y="59"/>
                      </a:moveTo>
                      <a:lnTo>
                        <a:pt x="35" y="49"/>
                      </a:lnTo>
                      <a:lnTo>
                        <a:pt x="23" y="37"/>
                      </a:lnTo>
                      <a:lnTo>
                        <a:pt x="11" y="25"/>
                      </a:lnTo>
                      <a:lnTo>
                        <a:pt x="11" y="25"/>
                      </a:lnTo>
                      <a:lnTo>
                        <a:pt x="3" y="14"/>
                      </a:lnTo>
                      <a:lnTo>
                        <a:pt x="0" y="6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9" y="0"/>
                      </a:lnTo>
                      <a:lnTo>
                        <a:pt x="15" y="3"/>
                      </a:lnTo>
                      <a:lnTo>
                        <a:pt x="20" y="7"/>
                      </a:lnTo>
                      <a:lnTo>
                        <a:pt x="20" y="7"/>
                      </a:lnTo>
                      <a:lnTo>
                        <a:pt x="30" y="18"/>
                      </a:lnTo>
                      <a:lnTo>
                        <a:pt x="46" y="35"/>
                      </a:lnTo>
                      <a:lnTo>
                        <a:pt x="58" y="46"/>
                      </a:lnTo>
                      <a:lnTo>
                        <a:pt x="58" y="46"/>
                      </a:lnTo>
                      <a:lnTo>
                        <a:pt x="56" y="52"/>
                      </a:lnTo>
                      <a:lnTo>
                        <a:pt x="52" y="56"/>
                      </a:lnTo>
                      <a:lnTo>
                        <a:pt x="46" y="59"/>
                      </a:lnTo>
                      <a:lnTo>
                        <a:pt x="46" y="59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3451" name="Group 43"/>
              <p:cNvGrpSpPr>
                <a:grpSpLocks noChangeAspect="1"/>
              </p:cNvGrpSpPr>
              <p:nvPr/>
            </p:nvGrpSpPr>
            <p:grpSpPr bwMode="auto">
              <a:xfrm>
                <a:off x="3448" y="1446"/>
                <a:ext cx="435" cy="112"/>
                <a:chOff x="3448" y="1446"/>
                <a:chExt cx="435" cy="112"/>
              </a:xfrm>
            </p:grpSpPr>
            <p:sp>
              <p:nvSpPr>
                <p:cNvPr id="273452" name="Freeform 44"/>
                <p:cNvSpPr>
                  <a:spLocks noChangeAspect="1"/>
                </p:cNvSpPr>
                <p:nvPr/>
              </p:nvSpPr>
              <p:spPr bwMode="auto">
                <a:xfrm>
                  <a:off x="3448" y="1451"/>
                  <a:ext cx="215" cy="107"/>
                </a:xfrm>
                <a:custGeom>
                  <a:avLst/>
                  <a:gdLst>
                    <a:gd name="T0" fmla="*/ 77 w 215"/>
                    <a:gd name="T1" fmla="*/ 35 h 107"/>
                    <a:gd name="T2" fmla="*/ 101 w 215"/>
                    <a:gd name="T3" fmla="*/ 11 h 107"/>
                    <a:gd name="T4" fmla="*/ 90 w 215"/>
                    <a:gd name="T5" fmla="*/ 18 h 107"/>
                    <a:gd name="T6" fmla="*/ 64 w 215"/>
                    <a:gd name="T7" fmla="*/ 39 h 107"/>
                    <a:gd name="T8" fmla="*/ 54 w 215"/>
                    <a:gd name="T9" fmla="*/ 47 h 107"/>
                    <a:gd name="T10" fmla="*/ 33 w 215"/>
                    <a:gd name="T11" fmla="*/ 61 h 107"/>
                    <a:gd name="T12" fmla="*/ 30 w 215"/>
                    <a:gd name="T13" fmla="*/ 64 h 107"/>
                    <a:gd name="T14" fmla="*/ 23 w 215"/>
                    <a:gd name="T15" fmla="*/ 69 h 107"/>
                    <a:gd name="T16" fmla="*/ 21 w 215"/>
                    <a:gd name="T17" fmla="*/ 73 h 107"/>
                    <a:gd name="T18" fmla="*/ 15 w 215"/>
                    <a:gd name="T19" fmla="*/ 79 h 107"/>
                    <a:gd name="T20" fmla="*/ 13 w 215"/>
                    <a:gd name="T21" fmla="*/ 81 h 107"/>
                    <a:gd name="T22" fmla="*/ 9 w 215"/>
                    <a:gd name="T23" fmla="*/ 82 h 107"/>
                    <a:gd name="T24" fmla="*/ 6 w 215"/>
                    <a:gd name="T25" fmla="*/ 81 h 107"/>
                    <a:gd name="T26" fmla="*/ 2 w 215"/>
                    <a:gd name="T27" fmla="*/ 79 h 107"/>
                    <a:gd name="T28" fmla="*/ 1 w 215"/>
                    <a:gd name="T29" fmla="*/ 77 h 107"/>
                    <a:gd name="T30" fmla="*/ 0 w 215"/>
                    <a:gd name="T31" fmla="*/ 73 h 107"/>
                    <a:gd name="T32" fmla="*/ 0 w 215"/>
                    <a:gd name="T33" fmla="*/ 71 h 107"/>
                    <a:gd name="T34" fmla="*/ 2 w 215"/>
                    <a:gd name="T35" fmla="*/ 66 h 107"/>
                    <a:gd name="T36" fmla="*/ 13 w 215"/>
                    <a:gd name="T37" fmla="*/ 56 h 107"/>
                    <a:gd name="T38" fmla="*/ 37 w 215"/>
                    <a:gd name="T39" fmla="*/ 38 h 107"/>
                    <a:gd name="T40" fmla="*/ 50 w 215"/>
                    <a:gd name="T41" fmla="*/ 26 h 107"/>
                    <a:gd name="T42" fmla="*/ 79 w 215"/>
                    <a:gd name="T43" fmla="*/ 7 h 107"/>
                    <a:gd name="T44" fmla="*/ 91 w 215"/>
                    <a:gd name="T45" fmla="*/ 4 h 107"/>
                    <a:gd name="T46" fmla="*/ 116 w 215"/>
                    <a:gd name="T47" fmla="*/ 0 h 107"/>
                    <a:gd name="T48" fmla="*/ 125 w 215"/>
                    <a:gd name="T49" fmla="*/ 2 h 107"/>
                    <a:gd name="T50" fmla="*/ 150 w 215"/>
                    <a:gd name="T51" fmla="*/ 15 h 107"/>
                    <a:gd name="T52" fmla="*/ 166 w 215"/>
                    <a:gd name="T53" fmla="*/ 33 h 107"/>
                    <a:gd name="T54" fmla="*/ 206 w 215"/>
                    <a:gd name="T55" fmla="*/ 71 h 107"/>
                    <a:gd name="T56" fmla="*/ 213 w 215"/>
                    <a:gd name="T57" fmla="*/ 77 h 107"/>
                    <a:gd name="T58" fmla="*/ 213 w 215"/>
                    <a:gd name="T59" fmla="*/ 89 h 107"/>
                    <a:gd name="T60" fmla="*/ 207 w 215"/>
                    <a:gd name="T61" fmla="*/ 91 h 107"/>
                    <a:gd name="T62" fmla="*/ 193 w 215"/>
                    <a:gd name="T63" fmla="*/ 85 h 107"/>
                    <a:gd name="T64" fmla="*/ 183 w 215"/>
                    <a:gd name="T65" fmla="*/ 76 h 107"/>
                    <a:gd name="T66" fmla="*/ 158 w 215"/>
                    <a:gd name="T67" fmla="*/ 51 h 107"/>
                    <a:gd name="T68" fmla="*/ 148 w 215"/>
                    <a:gd name="T69" fmla="*/ 37 h 107"/>
                    <a:gd name="T70" fmla="*/ 121 w 215"/>
                    <a:gd name="T71" fmla="*/ 10 h 107"/>
                    <a:gd name="T72" fmla="*/ 128 w 215"/>
                    <a:gd name="T73" fmla="*/ 20 h 107"/>
                    <a:gd name="T74" fmla="*/ 145 w 215"/>
                    <a:gd name="T75" fmla="*/ 45 h 107"/>
                    <a:gd name="T76" fmla="*/ 154 w 215"/>
                    <a:gd name="T77" fmla="*/ 59 h 107"/>
                    <a:gd name="T78" fmla="*/ 176 w 215"/>
                    <a:gd name="T79" fmla="*/ 86 h 107"/>
                    <a:gd name="T80" fmla="*/ 180 w 215"/>
                    <a:gd name="T81" fmla="*/ 94 h 107"/>
                    <a:gd name="T82" fmla="*/ 177 w 215"/>
                    <a:gd name="T83" fmla="*/ 107 h 107"/>
                    <a:gd name="T84" fmla="*/ 170 w 215"/>
                    <a:gd name="T85" fmla="*/ 107 h 107"/>
                    <a:gd name="T86" fmla="*/ 157 w 215"/>
                    <a:gd name="T87" fmla="*/ 91 h 107"/>
                    <a:gd name="T88" fmla="*/ 151 w 215"/>
                    <a:gd name="T89" fmla="*/ 81 h 107"/>
                    <a:gd name="T90" fmla="*/ 137 w 215"/>
                    <a:gd name="T91" fmla="*/ 62 h 107"/>
                    <a:gd name="T92" fmla="*/ 131 w 215"/>
                    <a:gd name="T93" fmla="*/ 52 h 107"/>
                    <a:gd name="T94" fmla="*/ 120 w 215"/>
                    <a:gd name="T95" fmla="*/ 34 h 107"/>
                    <a:gd name="T96" fmla="*/ 117 w 215"/>
                    <a:gd name="T97" fmla="*/ 25 h 107"/>
                    <a:gd name="T98" fmla="*/ 111 w 215"/>
                    <a:gd name="T99" fmla="*/ 15 h 107"/>
                    <a:gd name="T100" fmla="*/ 106 w 215"/>
                    <a:gd name="T101" fmla="*/ 24 h 107"/>
                    <a:gd name="T102" fmla="*/ 77 w 215"/>
                    <a:gd name="T10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5" h="107">
                      <a:moveTo>
                        <a:pt x="63" y="43"/>
                      </a:moveTo>
                      <a:lnTo>
                        <a:pt x="77" y="35"/>
                      </a:lnTo>
                      <a:lnTo>
                        <a:pt x="91" y="23"/>
                      </a:lnTo>
                      <a:lnTo>
                        <a:pt x="101" y="11"/>
                      </a:lnTo>
                      <a:lnTo>
                        <a:pt x="101" y="11"/>
                      </a:lnTo>
                      <a:lnTo>
                        <a:pt x="90" y="18"/>
                      </a:lnTo>
                      <a:lnTo>
                        <a:pt x="74" y="32"/>
                      </a:lnTo>
                      <a:lnTo>
                        <a:pt x="64" y="39"/>
                      </a:lnTo>
                      <a:lnTo>
                        <a:pt x="64" y="39"/>
                      </a:lnTo>
                      <a:lnTo>
                        <a:pt x="54" y="47"/>
                      </a:lnTo>
                      <a:lnTo>
                        <a:pt x="44" y="54"/>
                      </a:lnTo>
                      <a:lnTo>
                        <a:pt x="33" y="61"/>
                      </a:lnTo>
                      <a:lnTo>
                        <a:pt x="33" y="61"/>
                      </a:lnTo>
                      <a:lnTo>
                        <a:pt x="30" y="64"/>
                      </a:lnTo>
                      <a:lnTo>
                        <a:pt x="27" y="66"/>
                      </a:lnTo>
                      <a:lnTo>
                        <a:pt x="23" y="69"/>
                      </a:lnTo>
                      <a:lnTo>
                        <a:pt x="23" y="69"/>
                      </a:lnTo>
                      <a:lnTo>
                        <a:pt x="21" y="73"/>
                      </a:lnTo>
                      <a:lnTo>
                        <a:pt x="18" y="76"/>
                      </a:lnTo>
                      <a:lnTo>
                        <a:pt x="15" y="79"/>
                      </a:lnTo>
                      <a:lnTo>
                        <a:pt x="15" y="79"/>
                      </a:lnTo>
                      <a:lnTo>
                        <a:pt x="13" y="81"/>
                      </a:lnTo>
                      <a:lnTo>
                        <a:pt x="11" y="82"/>
                      </a:lnTo>
                      <a:lnTo>
                        <a:pt x="9" y="82"/>
                      </a:lnTo>
                      <a:lnTo>
                        <a:pt x="9" y="82"/>
                      </a:lnTo>
                      <a:lnTo>
                        <a:pt x="6" y="81"/>
                      </a:lnTo>
                      <a:lnTo>
                        <a:pt x="4" y="81"/>
                      </a:lnTo>
                      <a:lnTo>
                        <a:pt x="2" y="79"/>
                      </a:lnTo>
                      <a:lnTo>
                        <a:pt x="2" y="79"/>
                      </a:lnTo>
                      <a:lnTo>
                        <a:pt x="1" y="77"/>
                      </a:lnTo>
                      <a:lnTo>
                        <a:pt x="0" y="75"/>
                      </a:lnTo>
                      <a:lnTo>
                        <a:pt x="0" y="73"/>
                      </a:lnTo>
                      <a:lnTo>
                        <a:pt x="0" y="73"/>
                      </a:lnTo>
                      <a:lnTo>
                        <a:pt x="0" y="71"/>
                      </a:lnTo>
                      <a:lnTo>
                        <a:pt x="1" y="68"/>
                      </a:lnTo>
                      <a:lnTo>
                        <a:pt x="2" y="66"/>
                      </a:lnTo>
                      <a:lnTo>
                        <a:pt x="2" y="66"/>
                      </a:lnTo>
                      <a:lnTo>
                        <a:pt x="13" y="56"/>
                      </a:lnTo>
                      <a:lnTo>
                        <a:pt x="25" y="47"/>
                      </a:lnTo>
                      <a:lnTo>
                        <a:pt x="37" y="38"/>
                      </a:lnTo>
                      <a:lnTo>
                        <a:pt x="37" y="38"/>
                      </a:lnTo>
                      <a:lnTo>
                        <a:pt x="50" y="26"/>
                      </a:lnTo>
                      <a:lnTo>
                        <a:pt x="64" y="15"/>
                      </a:lnTo>
                      <a:lnTo>
                        <a:pt x="79" y="7"/>
                      </a:lnTo>
                      <a:lnTo>
                        <a:pt x="79" y="7"/>
                      </a:lnTo>
                      <a:lnTo>
                        <a:pt x="91" y="4"/>
                      </a:lnTo>
                      <a:lnTo>
                        <a:pt x="106" y="1"/>
                      </a:lnTo>
                      <a:lnTo>
                        <a:pt x="116" y="0"/>
                      </a:lnTo>
                      <a:lnTo>
                        <a:pt x="116" y="0"/>
                      </a:lnTo>
                      <a:lnTo>
                        <a:pt x="125" y="2"/>
                      </a:lnTo>
                      <a:lnTo>
                        <a:pt x="138" y="6"/>
                      </a:lnTo>
                      <a:lnTo>
                        <a:pt x="150" y="15"/>
                      </a:lnTo>
                      <a:lnTo>
                        <a:pt x="150" y="15"/>
                      </a:lnTo>
                      <a:lnTo>
                        <a:pt x="166" y="33"/>
                      </a:lnTo>
                      <a:lnTo>
                        <a:pt x="189" y="57"/>
                      </a:lnTo>
                      <a:lnTo>
                        <a:pt x="206" y="71"/>
                      </a:lnTo>
                      <a:lnTo>
                        <a:pt x="206" y="71"/>
                      </a:lnTo>
                      <a:lnTo>
                        <a:pt x="213" y="77"/>
                      </a:lnTo>
                      <a:lnTo>
                        <a:pt x="215" y="84"/>
                      </a:lnTo>
                      <a:lnTo>
                        <a:pt x="213" y="89"/>
                      </a:lnTo>
                      <a:lnTo>
                        <a:pt x="213" y="89"/>
                      </a:lnTo>
                      <a:lnTo>
                        <a:pt x="207" y="91"/>
                      </a:lnTo>
                      <a:lnTo>
                        <a:pt x="199" y="90"/>
                      </a:lnTo>
                      <a:lnTo>
                        <a:pt x="193" y="85"/>
                      </a:lnTo>
                      <a:lnTo>
                        <a:pt x="193" y="85"/>
                      </a:lnTo>
                      <a:lnTo>
                        <a:pt x="183" y="76"/>
                      </a:lnTo>
                      <a:lnTo>
                        <a:pt x="169" y="63"/>
                      </a:lnTo>
                      <a:lnTo>
                        <a:pt x="158" y="51"/>
                      </a:lnTo>
                      <a:lnTo>
                        <a:pt x="158" y="51"/>
                      </a:lnTo>
                      <a:lnTo>
                        <a:pt x="148" y="37"/>
                      </a:lnTo>
                      <a:lnTo>
                        <a:pt x="133" y="20"/>
                      </a:lnTo>
                      <a:lnTo>
                        <a:pt x="121" y="10"/>
                      </a:lnTo>
                      <a:lnTo>
                        <a:pt x="121" y="10"/>
                      </a:lnTo>
                      <a:lnTo>
                        <a:pt x="128" y="20"/>
                      </a:lnTo>
                      <a:lnTo>
                        <a:pt x="138" y="33"/>
                      </a:lnTo>
                      <a:lnTo>
                        <a:pt x="145" y="45"/>
                      </a:lnTo>
                      <a:lnTo>
                        <a:pt x="145" y="45"/>
                      </a:lnTo>
                      <a:lnTo>
                        <a:pt x="154" y="59"/>
                      </a:lnTo>
                      <a:lnTo>
                        <a:pt x="167" y="75"/>
                      </a:lnTo>
                      <a:lnTo>
                        <a:pt x="176" y="86"/>
                      </a:lnTo>
                      <a:lnTo>
                        <a:pt x="176" y="86"/>
                      </a:lnTo>
                      <a:lnTo>
                        <a:pt x="180" y="94"/>
                      </a:lnTo>
                      <a:lnTo>
                        <a:pt x="181" y="102"/>
                      </a:lnTo>
                      <a:lnTo>
                        <a:pt x="177" y="107"/>
                      </a:lnTo>
                      <a:lnTo>
                        <a:pt x="177" y="107"/>
                      </a:lnTo>
                      <a:lnTo>
                        <a:pt x="170" y="107"/>
                      </a:lnTo>
                      <a:lnTo>
                        <a:pt x="163" y="100"/>
                      </a:lnTo>
                      <a:lnTo>
                        <a:pt x="157" y="91"/>
                      </a:lnTo>
                      <a:lnTo>
                        <a:pt x="157" y="91"/>
                      </a:lnTo>
                      <a:lnTo>
                        <a:pt x="151" y="81"/>
                      </a:lnTo>
                      <a:lnTo>
                        <a:pt x="144" y="72"/>
                      </a:lnTo>
                      <a:lnTo>
                        <a:pt x="137" y="62"/>
                      </a:lnTo>
                      <a:lnTo>
                        <a:pt x="137" y="62"/>
                      </a:lnTo>
                      <a:lnTo>
                        <a:pt x="131" y="52"/>
                      </a:lnTo>
                      <a:lnTo>
                        <a:pt x="125" y="43"/>
                      </a:lnTo>
                      <a:lnTo>
                        <a:pt x="120" y="34"/>
                      </a:lnTo>
                      <a:lnTo>
                        <a:pt x="120" y="34"/>
                      </a:lnTo>
                      <a:lnTo>
                        <a:pt x="117" y="25"/>
                      </a:lnTo>
                      <a:lnTo>
                        <a:pt x="115" y="18"/>
                      </a:lnTo>
                      <a:lnTo>
                        <a:pt x="111" y="15"/>
                      </a:lnTo>
                      <a:lnTo>
                        <a:pt x="111" y="15"/>
                      </a:lnTo>
                      <a:lnTo>
                        <a:pt x="106" y="24"/>
                      </a:lnTo>
                      <a:lnTo>
                        <a:pt x="96" y="39"/>
                      </a:lnTo>
                      <a:lnTo>
                        <a:pt x="77" y="57"/>
                      </a:lnTo>
                      <a:lnTo>
                        <a:pt x="63" y="43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53" name="Freeform 45"/>
                <p:cNvSpPr>
                  <a:spLocks noChangeAspect="1"/>
                </p:cNvSpPr>
                <p:nvPr/>
              </p:nvSpPr>
              <p:spPr bwMode="auto">
                <a:xfrm>
                  <a:off x="3457" y="1494"/>
                  <a:ext cx="68" cy="54"/>
                </a:xfrm>
                <a:custGeom>
                  <a:avLst/>
                  <a:gdLst>
                    <a:gd name="T0" fmla="*/ 68 w 68"/>
                    <a:gd name="T1" fmla="*/ 14 h 54"/>
                    <a:gd name="T2" fmla="*/ 53 w 68"/>
                    <a:gd name="T3" fmla="*/ 23 h 54"/>
                    <a:gd name="T4" fmla="*/ 38 w 68"/>
                    <a:gd name="T5" fmla="*/ 33 h 54"/>
                    <a:gd name="T6" fmla="*/ 25 w 68"/>
                    <a:gd name="T7" fmla="*/ 42 h 54"/>
                    <a:gd name="T8" fmla="*/ 25 w 68"/>
                    <a:gd name="T9" fmla="*/ 42 h 54"/>
                    <a:gd name="T10" fmla="*/ 23 w 68"/>
                    <a:gd name="T11" fmla="*/ 43 h 54"/>
                    <a:gd name="T12" fmla="*/ 21 w 68"/>
                    <a:gd name="T13" fmla="*/ 45 h 54"/>
                    <a:gd name="T14" fmla="*/ 20 w 68"/>
                    <a:gd name="T15" fmla="*/ 46 h 54"/>
                    <a:gd name="T16" fmla="*/ 20 w 68"/>
                    <a:gd name="T17" fmla="*/ 46 h 54"/>
                    <a:gd name="T18" fmla="*/ 18 w 68"/>
                    <a:gd name="T19" fmla="*/ 47 h 54"/>
                    <a:gd name="T20" fmla="*/ 17 w 68"/>
                    <a:gd name="T21" fmla="*/ 49 h 54"/>
                    <a:gd name="T22" fmla="*/ 16 w 68"/>
                    <a:gd name="T23" fmla="*/ 50 h 54"/>
                    <a:gd name="T24" fmla="*/ 16 w 68"/>
                    <a:gd name="T25" fmla="*/ 50 h 54"/>
                    <a:gd name="T26" fmla="*/ 14 w 68"/>
                    <a:gd name="T27" fmla="*/ 52 h 54"/>
                    <a:gd name="T28" fmla="*/ 12 w 68"/>
                    <a:gd name="T29" fmla="*/ 53 h 54"/>
                    <a:gd name="T30" fmla="*/ 10 w 68"/>
                    <a:gd name="T31" fmla="*/ 54 h 54"/>
                    <a:gd name="T32" fmla="*/ 10 w 68"/>
                    <a:gd name="T33" fmla="*/ 54 h 54"/>
                    <a:gd name="T34" fmla="*/ 8 w 68"/>
                    <a:gd name="T35" fmla="*/ 53 h 54"/>
                    <a:gd name="T36" fmla="*/ 5 w 68"/>
                    <a:gd name="T37" fmla="*/ 52 h 54"/>
                    <a:gd name="T38" fmla="*/ 3 w 68"/>
                    <a:gd name="T39" fmla="*/ 51 h 54"/>
                    <a:gd name="T40" fmla="*/ 3 w 68"/>
                    <a:gd name="T41" fmla="*/ 51 h 54"/>
                    <a:gd name="T42" fmla="*/ 2 w 68"/>
                    <a:gd name="T43" fmla="*/ 49 h 54"/>
                    <a:gd name="T44" fmla="*/ 1 w 68"/>
                    <a:gd name="T45" fmla="*/ 47 h 54"/>
                    <a:gd name="T46" fmla="*/ 0 w 68"/>
                    <a:gd name="T47" fmla="*/ 45 h 54"/>
                    <a:gd name="T48" fmla="*/ 0 w 68"/>
                    <a:gd name="T49" fmla="*/ 45 h 54"/>
                    <a:gd name="T50" fmla="*/ 0 w 68"/>
                    <a:gd name="T51" fmla="*/ 43 h 54"/>
                    <a:gd name="T52" fmla="*/ 1 w 68"/>
                    <a:gd name="T53" fmla="*/ 41 h 54"/>
                    <a:gd name="T54" fmla="*/ 2 w 68"/>
                    <a:gd name="T55" fmla="*/ 39 h 54"/>
                    <a:gd name="T56" fmla="*/ 2 w 68"/>
                    <a:gd name="T57" fmla="*/ 39 h 54"/>
                    <a:gd name="T58" fmla="*/ 4 w 68"/>
                    <a:gd name="T59" fmla="*/ 36 h 54"/>
                    <a:gd name="T60" fmla="*/ 7 w 68"/>
                    <a:gd name="T61" fmla="*/ 34 h 54"/>
                    <a:gd name="T62" fmla="*/ 9 w 68"/>
                    <a:gd name="T63" fmla="*/ 32 h 54"/>
                    <a:gd name="T64" fmla="*/ 9 w 68"/>
                    <a:gd name="T65" fmla="*/ 32 h 54"/>
                    <a:gd name="T66" fmla="*/ 11 w 68"/>
                    <a:gd name="T67" fmla="*/ 30 h 54"/>
                    <a:gd name="T68" fmla="*/ 13 w 68"/>
                    <a:gd name="T69" fmla="*/ 28 h 54"/>
                    <a:gd name="T70" fmla="*/ 16 w 68"/>
                    <a:gd name="T71" fmla="*/ 26 h 54"/>
                    <a:gd name="T72" fmla="*/ 16 w 68"/>
                    <a:gd name="T73" fmla="*/ 26 h 54"/>
                    <a:gd name="T74" fmla="*/ 29 w 68"/>
                    <a:gd name="T75" fmla="*/ 18 h 54"/>
                    <a:gd name="T76" fmla="*/ 42 w 68"/>
                    <a:gd name="T77" fmla="*/ 9 h 54"/>
                    <a:gd name="T78" fmla="*/ 54 w 68"/>
                    <a:gd name="T79" fmla="*/ 0 h 54"/>
                    <a:gd name="T80" fmla="*/ 54 w 68"/>
                    <a:gd name="T81" fmla="*/ 0 h 54"/>
                    <a:gd name="T82" fmla="*/ 59 w 68"/>
                    <a:gd name="T83" fmla="*/ 3 h 54"/>
                    <a:gd name="T84" fmla="*/ 64 w 68"/>
                    <a:gd name="T85" fmla="*/ 7 h 54"/>
                    <a:gd name="T86" fmla="*/ 68 w 68"/>
                    <a:gd name="T87" fmla="*/ 14 h 54"/>
                    <a:gd name="T88" fmla="*/ 68 w 68"/>
                    <a:gd name="T89" fmla="*/ 1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8" h="54">
                      <a:moveTo>
                        <a:pt x="68" y="14"/>
                      </a:moveTo>
                      <a:lnTo>
                        <a:pt x="53" y="23"/>
                      </a:lnTo>
                      <a:lnTo>
                        <a:pt x="38" y="33"/>
                      </a:lnTo>
                      <a:lnTo>
                        <a:pt x="25" y="42"/>
                      </a:lnTo>
                      <a:lnTo>
                        <a:pt x="25" y="42"/>
                      </a:lnTo>
                      <a:lnTo>
                        <a:pt x="23" y="43"/>
                      </a:lnTo>
                      <a:lnTo>
                        <a:pt x="21" y="45"/>
                      </a:lnTo>
                      <a:lnTo>
                        <a:pt x="20" y="46"/>
                      </a:lnTo>
                      <a:lnTo>
                        <a:pt x="20" y="46"/>
                      </a:lnTo>
                      <a:lnTo>
                        <a:pt x="18" y="47"/>
                      </a:lnTo>
                      <a:lnTo>
                        <a:pt x="17" y="49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14" y="52"/>
                      </a:lnTo>
                      <a:lnTo>
                        <a:pt x="12" y="53"/>
                      </a:lnTo>
                      <a:lnTo>
                        <a:pt x="10" y="54"/>
                      </a:lnTo>
                      <a:lnTo>
                        <a:pt x="10" y="54"/>
                      </a:lnTo>
                      <a:lnTo>
                        <a:pt x="8" y="53"/>
                      </a:lnTo>
                      <a:lnTo>
                        <a:pt x="5" y="52"/>
                      </a:lnTo>
                      <a:lnTo>
                        <a:pt x="3" y="51"/>
                      </a:lnTo>
                      <a:lnTo>
                        <a:pt x="3" y="51"/>
                      </a:lnTo>
                      <a:lnTo>
                        <a:pt x="2" y="49"/>
                      </a:lnTo>
                      <a:lnTo>
                        <a:pt x="1" y="47"/>
                      </a:lnTo>
                      <a:lnTo>
                        <a:pt x="0" y="45"/>
                      </a:lnTo>
                      <a:lnTo>
                        <a:pt x="0" y="45"/>
                      </a:lnTo>
                      <a:lnTo>
                        <a:pt x="0" y="43"/>
                      </a:lnTo>
                      <a:lnTo>
                        <a:pt x="1" y="41"/>
                      </a:lnTo>
                      <a:lnTo>
                        <a:pt x="2" y="39"/>
                      </a:lnTo>
                      <a:lnTo>
                        <a:pt x="2" y="39"/>
                      </a:lnTo>
                      <a:lnTo>
                        <a:pt x="4" y="36"/>
                      </a:lnTo>
                      <a:lnTo>
                        <a:pt x="7" y="34"/>
                      </a:lnTo>
                      <a:lnTo>
                        <a:pt x="9" y="32"/>
                      </a:lnTo>
                      <a:lnTo>
                        <a:pt x="9" y="32"/>
                      </a:lnTo>
                      <a:lnTo>
                        <a:pt x="11" y="30"/>
                      </a:lnTo>
                      <a:lnTo>
                        <a:pt x="13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29" y="18"/>
                      </a:lnTo>
                      <a:lnTo>
                        <a:pt x="42" y="9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59" y="3"/>
                      </a:lnTo>
                      <a:lnTo>
                        <a:pt x="64" y="7"/>
                      </a:lnTo>
                      <a:lnTo>
                        <a:pt x="68" y="14"/>
                      </a:lnTo>
                      <a:lnTo>
                        <a:pt x="68" y="14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54" name="Freeform 46"/>
                <p:cNvSpPr>
                  <a:spLocks noChangeAspect="1"/>
                </p:cNvSpPr>
                <p:nvPr/>
              </p:nvSpPr>
              <p:spPr bwMode="auto">
                <a:xfrm>
                  <a:off x="3731" y="1446"/>
                  <a:ext cx="152" cy="79"/>
                </a:xfrm>
                <a:custGeom>
                  <a:avLst/>
                  <a:gdLst>
                    <a:gd name="T0" fmla="*/ 67 w 152"/>
                    <a:gd name="T1" fmla="*/ 1 h 79"/>
                    <a:gd name="T2" fmla="*/ 51 w 152"/>
                    <a:gd name="T3" fmla="*/ 6 h 79"/>
                    <a:gd name="T4" fmla="*/ 40 w 152"/>
                    <a:gd name="T5" fmla="*/ 13 h 79"/>
                    <a:gd name="T6" fmla="*/ 15 w 152"/>
                    <a:gd name="T7" fmla="*/ 31 h 79"/>
                    <a:gd name="T8" fmla="*/ 7 w 152"/>
                    <a:gd name="T9" fmla="*/ 37 h 79"/>
                    <a:gd name="T10" fmla="*/ 0 w 152"/>
                    <a:gd name="T11" fmla="*/ 53 h 79"/>
                    <a:gd name="T12" fmla="*/ 5 w 152"/>
                    <a:gd name="T13" fmla="*/ 57 h 79"/>
                    <a:gd name="T14" fmla="*/ 18 w 152"/>
                    <a:gd name="T15" fmla="*/ 54 h 79"/>
                    <a:gd name="T16" fmla="*/ 25 w 152"/>
                    <a:gd name="T17" fmla="*/ 48 h 79"/>
                    <a:gd name="T18" fmla="*/ 41 w 152"/>
                    <a:gd name="T19" fmla="*/ 34 h 79"/>
                    <a:gd name="T20" fmla="*/ 49 w 152"/>
                    <a:gd name="T21" fmla="*/ 26 h 79"/>
                    <a:gd name="T22" fmla="*/ 71 w 152"/>
                    <a:gd name="T23" fmla="*/ 11 h 79"/>
                    <a:gd name="T24" fmla="*/ 62 w 152"/>
                    <a:gd name="T25" fmla="*/ 20 h 79"/>
                    <a:gd name="T26" fmla="*/ 43 w 152"/>
                    <a:gd name="T27" fmla="*/ 39 h 79"/>
                    <a:gd name="T28" fmla="*/ 35 w 152"/>
                    <a:gd name="T29" fmla="*/ 50 h 79"/>
                    <a:gd name="T30" fmla="*/ 26 w 152"/>
                    <a:gd name="T31" fmla="*/ 77 h 79"/>
                    <a:gd name="T32" fmla="*/ 34 w 152"/>
                    <a:gd name="T33" fmla="*/ 78 h 79"/>
                    <a:gd name="T34" fmla="*/ 46 w 152"/>
                    <a:gd name="T35" fmla="*/ 62 h 79"/>
                    <a:gd name="T36" fmla="*/ 53 w 152"/>
                    <a:gd name="T37" fmla="*/ 51 h 79"/>
                    <a:gd name="T38" fmla="*/ 65 w 152"/>
                    <a:gd name="T39" fmla="*/ 35 h 79"/>
                    <a:gd name="T40" fmla="*/ 73 w 152"/>
                    <a:gd name="T41" fmla="*/ 26 h 79"/>
                    <a:gd name="T42" fmla="*/ 79 w 152"/>
                    <a:gd name="T43" fmla="*/ 12 h 79"/>
                    <a:gd name="T44" fmla="*/ 82 w 152"/>
                    <a:gd name="T45" fmla="*/ 14 h 79"/>
                    <a:gd name="T46" fmla="*/ 86 w 152"/>
                    <a:gd name="T47" fmla="*/ 22 h 79"/>
                    <a:gd name="T48" fmla="*/ 89 w 152"/>
                    <a:gd name="T49" fmla="*/ 29 h 79"/>
                    <a:gd name="T50" fmla="*/ 100 w 152"/>
                    <a:gd name="T51" fmla="*/ 51 h 79"/>
                    <a:gd name="T52" fmla="*/ 103 w 152"/>
                    <a:gd name="T53" fmla="*/ 61 h 79"/>
                    <a:gd name="T54" fmla="*/ 118 w 152"/>
                    <a:gd name="T55" fmla="*/ 79 h 79"/>
                    <a:gd name="T56" fmla="*/ 124 w 152"/>
                    <a:gd name="T57" fmla="*/ 74 h 79"/>
                    <a:gd name="T58" fmla="*/ 121 w 152"/>
                    <a:gd name="T59" fmla="*/ 60 h 79"/>
                    <a:gd name="T60" fmla="*/ 115 w 152"/>
                    <a:gd name="T61" fmla="*/ 44 h 79"/>
                    <a:gd name="T62" fmla="*/ 102 w 152"/>
                    <a:gd name="T63" fmla="*/ 18 h 79"/>
                    <a:gd name="T64" fmla="*/ 98 w 152"/>
                    <a:gd name="T65" fmla="*/ 13 h 79"/>
                    <a:gd name="T66" fmla="*/ 89 w 152"/>
                    <a:gd name="T67" fmla="*/ 9 h 79"/>
                    <a:gd name="T68" fmla="*/ 98 w 152"/>
                    <a:gd name="T69" fmla="*/ 11 h 79"/>
                    <a:gd name="T70" fmla="*/ 115 w 152"/>
                    <a:gd name="T71" fmla="*/ 24 h 79"/>
                    <a:gd name="T72" fmla="*/ 121 w 152"/>
                    <a:gd name="T73" fmla="*/ 36 h 79"/>
                    <a:gd name="T74" fmla="*/ 132 w 152"/>
                    <a:gd name="T75" fmla="*/ 58 h 79"/>
                    <a:gd name="T76" fmla="*/ 135 w 152"/>
                    <a:gd name="T77" fmla="*/ 64 h 79"/>
                    <a:gd name="T78" fmla="*/ 148 w 152"/>
                    <a:gd name="T79" fmla="*/ 68 h 79"/>
                    <a:gd name="T80" fmla="*/ 152 w 152"/>
                    <a:gd name="T81" fmla="*/ 63 h 79"/>
                    <a:gd name="T82" fmla="*/ 149 w 152"/>
                    <a:gd name="T83" fmla="*/ 50 h 79"/>
                    <a:gd name="T84" fmla="*/ 144 w 152"/>
                    <a:gd name="T85" fmla="*/ 40 h 79"/>
                    <a:gd name="T86" fmla="*/ 127 w 152"/>
                    <a:gd name="T87" fmla="*/ 17 h 79"/>
                    <a:gd name="T88" fmla="*/ 117 w 152"/>
                    <a:gd name="T89" fmla="*/ 8 h 79"/>
                    <a:gd name="T90" fmla="*/ 87 w 152"/>
                    <a:gd name="T91" fmla="*/ 1 h 79"/>
                    <a:gd name="T92" fmla="*/ 84 w 152"/>
                    <a:gd name="T93" fmla="*/ 3 h 79"/>
                    <a:gd name="T94" fmla="*/ 73 w 152"/>
                    <a:gd name="T95" fmla="*/ 1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52" h="79">
                      <a:moveTo>
                        <a:pt x="73" y="1"/>
                      </a:moveTo>
                      <a:lnTo>
                        <a:pt x="67" y="1"/>
                      </a:lnTo>
                      <a:lnTo>
                        <a:pt x="58" y="3"/>
                      </a:lnTo>
                      <a:lnTo>
                        <a:pt x="51" y="6"/>
                      </a:lnTo>
                      <a:lnTo>
                        <a:pt x="51" y="6"/>
                      </a:lnTo>
                      <a:lnTo>
                        <a:pt x="40" y="13"/>
                      </a:lnTo>
                      <a:lnTo>
                        <a:pt x="25" y="23"/>
                      </a:lnTo>
                      <a:lnTo>
                        <a:pt x="15" y="31"/>
                      </a:lnTo>
                      <a:lnTo>
                        <a:pt x="15" y="31"/>
                      </a:lnTo>
                      <a:lnTo>
                        <a:pt x="7" y="37"/>
                      </a:lnTo>
                      <a:lnTo>
                        <a:pt x="1" y="45"/>
                      </a:lnTo>
                      <a:lnTo>
                        <a:pt x="0" y="53"/>
                      </a:lnTo>
                      <a:lnTo>
                        <a:pt x="0" y="53"/>
                      </a:lnTo>
                      <a:lnTo>
                        <a:pt x="5" y="57"/>
                      </a:lnTo>
                      <a:lnTo>
                        <a:pt x="12" y="57"/>
                      </a:lnTo>
                      <a:lnTo>
                        <a:pt x="18" y="54"/>
                      </a:lnTo>
                      <a:lnTo>
                        <a:pt x="18" y="54"/>
                      </a:lnTo>
                      <a:lnTo>
                        <a:pt x="25" y="48"/>
                      </a:lnTo>
                      <a:lnTo>
                        <a:pt x="35" y="39"/>
                      </a:lnTo>
                      <a:lnTo>
                        <a:pt x="41" y="34"/>
                      </a:lnTo>
                      <a:lnTo>
                        <a:pt x="41" y="34"/>
                      </a:lnTo>
                      <a:lnTo>
                        <a:pt x="49" y="26"/>
                      </a:lnTo>
                      <a:lnTo>
                        <a:pt x="62" y="16"/>
                      </a:lnTo>
                      <a:lnTo>
                        <a:pt x="71" y="11"/>
                      </a:lnTo>
                      <a:lnTo>
                        <a:pt x="71" y="11"/>
                      </a:lnTo>
                      <a:lnTo>
                        <a:pt x="62" y="20"/>
                      </a:lnTo>
                      <a:lnTo>
                        <a:pt x="51" y="30"/>
                      </a:lnTo>
                      <a:lnTo>
                        <a:pt x="43" y="39"/>
                      </a:lnTo>
                      <a:lnTo>
                        <a:pt x="43" y="39"/>
                      </a:lnTo>
                      <a:lnTo>
                        <a:pt x="35" y="50"/>
                      </a:lnTo>
                      <a:lnTo>
                        <a:pt x="25" y="65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34" y="78"/>
                      </a:lnTo>
                      <a:lnTo>
                        <a:pt x="42" y="72"/>
                      </a:lnTo>
                      <a:lnTo>
                        <a:pt x="46" y="62"/>
                      </a:lnTo>
                      <a:lnTo>
                        <a:pt x="46" y="62"/>
                      </a:lnTo>
                      <a:lnTo>
                        <a:pt x="53" y="51"/>
                      </a:lnTo>
                      <a:lnTo>
                        <a:pt x="60" y="41"/>
                      </a:lnTo>
                      <a:lnTo>
                        <a:pt x="65" y="35"/>
                      </a:lnTo>
                      <a:lnTo>
                        <a:pt x="65" y="35"/>
                      </a:lnTo>
                      <a:lnTo>
                        <a:pt x="73" y="26"/>
                      </a:lnTo>
                      <a:lnTo>
                        <a:pt x="77" y="17"/>
                      </a:lnTo>
                      <a:lnTo>
                        <a:pt x="79" y="12"/>
                      </a:lnTo>
                      <a:lnTo>
                        <a:pt x="79" y="12"/>
                      </a:lnTo>
                      <a:lnTo>
                        <a:pt x="82" y="14"/>
                      </a:lnTo>
                      <a:lnTo>
                        <a:pt x="85" y="18"/>
                      </a:lnTo>
                      <a:lnTo>
                        <a:pt x="86" y="22"/>
                      </a:lnTo>
                      <a:lnTo>
                        <a:pt x="86" y="22"/>
                      </a:lnTo>
                      <a:lnTo>
                        <a:pt x="89" y="29"/>
                      </a:lnTo>
                      <a:lnTo>
                        <a:pt x="96" y="42"/>
                      </a:lnTo>
                      <a:lnTo>
                        <a:pt x="100" y="51"/>
                      </a:lnTo>
                      <a:lnTo>
                        <a:pt x="100" y="51"/>
                      </a:lnTo>
                      <a:lnTo>
                        <a:pt x="103" y="61"/>
                      </a:lnTo>
                      <a:lnTo>
                        <a:pt x="108" y="74"/>
                      </a:lnTo>
                      <a:lnTo>
                        <a:pt x="118" y="79"/>
                      </a:lnTo>
                      <a:lnTo>
                        <a:pt x="118" y="79"/>
                      </a:lnTo>
                      <a:lnTo>
                        <a:pt x="124" y="74"/>
                      </a:lnTo>
                      <a:lnTo>
                        <a:pt x="124" y="68"/>
                      </a:lnTo>
                      <a:lnTo>
                        <a:pt x="121" y="60"/>
                      </a:lnTo>
                      <a:lnTo>
                        <a:pt x="121" y="60"/>
                      </a:lnTo>
                      <a:lnTo>
                        <a:pt x="115" y="44"/>
                      </a:lnTo>
                      <a:lnTo>
                        <a:pt x="107" y="28"/>
                      </a:lnTo>
                      <a:lnTo>
                        <a:pt x="102" y="18"/>
                      </a:lnTo>
                      <a:lnTo>
                        <a:pt x="102" y="18"/>
                      </a:lnTo>
                      <a:lnTo>
                        <a:pt x="98" y="13"/>
                      </a:lnTo>
                      <a:lnTo>
                        <a:pt x="93" y="10"/>
                      </a:lnTo>
                      <a:lnTo>
                        <a:pt x="89" y="9"/>
                      </a:lnTo>
                      <a:lnTo>
                        <a:pt x="89" y="9"/>
                      </a:lnTo>
                      <a:lnTo>
                        <a:pt x="98" y="11"/>
                      </a:lnTo>
                      <a:lnTo>
                        <a:pt x="107" y="17"/>
                      </a:lnTo>
                      <a:lnTo>
                        <a:pt x="115" y="24"/>
                      </a:lnTo>
                      <a:lnTo>
                        <a:pt x="115" y="24"/>
                      </a:lnTo>
                      <a:lnTo>
                        <a:pt x="121" y="36"/>
                      </a:lnTo>
                      <a:lnTo>
                        <a:pt x="128" y="49"/>
                      </a:lnTo>
                      <a:lnTo>
                        <a:pt x="132" y="58"/>
                      </a:lnTo>
                      <a:lnTo>
                        <a:pt x="132" y="58"/>
                      </a:lnTo>
                      <a:lnTo>
                        <a:pt x="135" y="64"/>
                      </a:lnTo>
                      <a:lnTo>
                        <a:pt x="141" y="68"/>
                      </a:lnTo>
                      <a:lnTo>
                        <a:pt x="148" y="68"/>
                      </a:lnTo>
                      <a:lnTo>
                        <a:pt x="148" y="68"/>
                      </a:lnTo>
                      <a:lnTo>
                        <a:pt x="152" y="63"/>
                      </a:lnTo>
                      <a:lnTo>
                        <a:pt x="152" y="57"/>
                      </a:lnTo>
                      <a:lnTo>
                        <a:pt x="149" y="50"/>
                      </a:lnTo>
                      <a:lnTo>
                        <a:pt x="149" y="50"/>
                      </a:lnTo>
                      <a:lnTo>
                        <a:pt x="144" y="40"/>
                      </a:lnTo>
                      <a:lnTo>
                        <a:pt x="136" y="27"/>
                      </a:lnTo>
                      <a:lnTo>
                        <a:pt x="127" y="17"/>
                      </a:lnTo>
                      <a:lnTo>
                        <a:pt x="127" y="17"/>
                      </a:lnTo>
                      <a:lnTo>
                        <a:pt x="117" y="8"/>
                      </a:lnTo>
                      <a:lnTo>
                        <a:pt x="104" y="0"/>
                      </a:lnTo>
                      <a:lnTo>
                        <a:pt x="87" y="1"/>
                      </a:lnTo>
                      <a:lnTo>
                        <a:pt x="87" y="1"/>
                      </a:lnTo>
                      <a:lnTo>
                        <a:pt x="84" y="3"/>
                      </a:lnTo>
                      <a:lnTo>
                        <a:pt x="79" y="3"/>
                      </a:lnTo>
                      <a:lnTo>
                        <a:pt x="73" y="1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3455" name="Group 47"/>
            <p:cNvGrpSpPr>
              <a:grpSpLocks noChangeAspect="1"/>
            </p:cNvGrpSpPr>
            <p:nvPr/>
          </p:nvGrpSpPr>
          <p:grpSpPr bwMode="auto">
            <a:xfrm>
              <a:off x="3564" y="2200"/>
              <a:ext cx="172" cy="124"/>
              <a:chOff x="3564" y="2200"/>
              <a:chExt cx="172" cy="124"/>
            </a:xfrm>
          </p:grpSpPr>
          <p:sp>
            <p:nvSpPr>
              <p:cNvPr id="273456" name="Line 48"/>
              <p:cNvSpPr>
                <a:spLocks noChangeAspect="1" noChangeShapeType="1"/>
              </p:cNvSpPr>
              <p:nvPr/>
            </p:nvSpPr>
            <p:spPr bwMode="auto">
              <a:xfrm>
                <a:off x="3564" y="232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97579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57" name="Freeform 49"/>
              <p:cNvSpPr>
                <a:spLocks noChangeAspect="1"/>
              </p:cNvSpPr>
              <p:nvPr/>
            </p:nvSpPr>
            <p:spPr bwMode="auto">
              <a:xfrm>
                <a:off x="3585" y="2203"/>
                <a:ext cx="56" cy="86"/>
              </a:xfrm>
              <a:custGeom>
                <a:avLst/>
                <a:gdLst>
                  <a:gd name="T0" fmla="*/ 21 w 56"/>
                  <a:gd name="T1" fmla="*/ 4 h 86"/>
                  <a:gd name="T2" fmla="*/ 24 w 56"/>
                  <a:gd name="T3" fmla="*/ 1 h 86"/>
                  <a:gd name="T4" fmla="*/ 31 w 56"/>
                  <a:gd name="T5" fmla="*/ 0 h 86"/>
                  <a:gd name="T6" fmla="*/ 40 w 56"/>
                  <a:gd name="T7" fmla="*/ 1 h 86"/>
                  <a:gd name="T8" fmla="*/ 40 w 56"/>
                  <a:gd name="T9" fmla="*/ 1 h 86"/>
                  <a:gd name="T10" fmla="*/ 49 w 56"/>
                  <a:gd name="T11" fmla="*/ 5 h 86"/>
                  <a:gd name="T12" fmla="*/ 55 w 56"/>
                  <a:gd name="T13" fmla="*/ 9 h 86"/>
                  <a:gd name="T14" fmla="*/ 56 w 56"/>
                  <a:gd name="T15" fmla="*/ 13 h 86"/>
                  <a:gd name="T16" fmla="*/ 56 w 56"/>
                  <a:gd name="T17" fmla="*/ 13 h 86"/>
                  <a:gd name="T18" fmla="*/ 51 w 56"/>
                  <a:gd name="T19" fmla="*/ 32 h 86"/>
                  <a:gd name="T20" fmla="*/ 40 w 56"/>
                  <a:gd name="T21" fmla="*/ 67 h 86"/>
                  <a:gd name="T22" fmla="*/ 35 w 56"/>
                  <a:gd name="T23" fmla="*/ 86 h 86"/>
                  <a:gd name="T24" fmla="*/ 35 w 56"/>
                  <a:gd name="T25" fmla="*/ 86 h 86"/>
                  <a:gd name="T26" fmla="*/ 0 w 56"/>
                  <a:gd name="T27" fmla="*/ 77 h 86"/>
                  <a:gd name="T28" fmla="*/ 21 w 56"/>
                  <a:gd name="T29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86">
                    <a:moveTo>
                      <a:pt x="21" y="4"/>
                    </a:moveTo>
                    <a:lnTo>
                      <a:pt x="24" y="1"/>
                    </a:lnTo>
                    <a:lnTo>
                      <a:pt x="31" y="0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49" y="5"/>
                    </a:lnTo>
                    <a:lnTo>
                      <a:pt x="55" y="9"/>
                    </a:lnTo>
                    <a:lnTo>
                      <a:pt x="56" y="13"/>
                    </a:lnTo>
                    <a:lnTo>
                      <a:pt x="56" y="13"/>
                    </a:lnTo>
                    <a:lnTo>
                      <a:pt x="51" y="32"/>
                    </a:lnTo>
                    <a:lnTo>
                      <a:pt x="40" y="67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0" y="77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58" name="Freeform 50"/>
              <p:cNvSpPr>
                <a:spLocks noChangeAspect="1"/>
              </p:cNvSpPr>
              <p:nvPr/>
            </p:nvSpPr>
            <p:spPr bwMode="auto">
              <a:xfrm>
                <a:off x="3581" y="2200"/>
                <a:ext cx="57" cy="86"/>
              </a:xfrm>
              <a:custGeom>
                <a:avLst/>
                <a:gdLst>
                  <a:gd name="T0" fmla="*/ 21 w 57"/>
                  <a:gd name="T1" fmla="*/ 3 h 86"/>
                  <a:gd name="T2" fmla="*/ 24 w 57"/>
                  <a:gd name="T3" fmla="*/ 0 h 86"/>
                  <a:gd name="T4" fmla="*/ 31 w 57"/>
                  <a:gd name="T5" fmla="*/ 0 h 86"/>
                  <a:gd name="T6" fmla="*/ 40 w 57"/>
                  <a:gd name="T7" fmla="*/ 1 h 86"/>
                  <a:gd name="T8" fmla="*/ 40 w 57"/>
                  <a:gd name="T9" fmla="*/ 1 h 86"/>
                  <a:gd name="T10" fmla="*/ 49 w 57"/>
                  <a:gd name="T11" fmla="*/ 4 h 86"/>
                  <a:gd name="T12" fmla="*/ 55 w 57"/>
                  <a:gd name="T13" fmla="*/ 8 h 86"/>
                  <a:gd name="T14" fmla="*/ 57 w 57"/>
                  <a:gd name="T15" fmla="*/ 12 h 86"/>
                  <a:gd name="T16" fmla="*/ 57 w 57"/>
                  <a:gd name="T17" fmla="*/ 12 h 86"/>
                  <a:gd name="T18" fmla="*/ 51 w 57"/>
                  <a:gd name="T19" fmla="*/ 31 h 86"/>
                  <a:gd name="T20" fmla="*/ 41 w 57"/>
                  <a:gd name="T21" fmla="*/ 67 h 86"/>
                  <a:gd name="T22" fmla="*/ 35 w 57"/>
                  <a:gd name="T23" fmla="*/ 86 h 86"/>
                  <a:gd name="T24" fmla="*/ 35 w 57"/>
                  <a:gd name="T25" fmla="*/ 86 h 86"/>
                  <a:gd name="T26" fmla="*/ 0 w 57"/>
                  <a:gd name="T27" fmla="*/ 77 h 86"/>
                  <a:gd name="T28" fmla="*/ 21 w 57"/>
                  <a:gd name="T29" fmla="*/ 3 h 86"/>
                  <a:gd name="T30" fmla="*/ 21 w 57"/>
                  <a:gd name="T31" fmla="*/ 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" h="86">
                    <a:moveTo>
                      <a:pt x="21" y="3"/>
                    </a:moveTo>
                    <a:lnTo>
                      <a:pt x="24" y="0"/>
                    </a:lnTo>
                    <a:lnTo>
                      <a:pt x="31" y="0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49" y="4"/>
                    </a:lnTo>
                    <a:lnTo>
                      <a:pt x="55" y="8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1" y="31"/>
                    </a:lnTo>
                    <a:lnTo>
                      <a:pt x="41" y="67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0" y="77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59" name="Line 51"/>
              <p:cNvSpPr>
                <a:spLocks noChangeAspect="1" noChangeShapeType="1"/>
              </p:cNvSpPr>
              <p:nvPr/>
            </p:nvSpPr>
            <p:spPr bwMode="auto">
              <a:xfrm flipV="1">
                <a:off x="3593" y="2205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0" name="Line 52"/>
              <p:cNvSpPr>
                <a:spLocks noChangeAspect="1" noChangeShapeType="1"/>
              </p:cNvSpPr>
              <p:nvPr/>
            </p:nvSpPr>
            <p:spPr bwMode="auto">
              <a:xfrm flipV="1">
                <a:off x="3603" y="2206"/>
                <a:ext cx="20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1" name="Line 53"/>
              <p:cNvSpPr>
                <a:spLocks noChangeAspect="1" noChangeShapeType="1"/>
              </p:cNvSpPr>
              <p:nvPr/>
            </p:nvSpPr>
            <p:spPr bwMode="auto">
              <a:xfrm flipV="1">
                <a:off x="3611" y="2209"/>
                <a:ext cx="21" cy="7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2" name="Freeform 54"/>
              <p:cNvSpPr>
                <a:spLocks noChangeAspect="1"/>
              </p:cNvSpPr>
              <p:nvPr/>
            </p:nvSpPr>
            <p:spPr bwMode="auto">
              <a:xfrm>
                <a:off x="3585" y="2277"/>
                <a:ext cx="35" cy="16"/>
              </a:xfrm>
              <a:custGeom>
                <a:avLst/>
                <a:gdLst>
                  <a:gd name="T0" fmla="*/ 16 w 35"/>
                  <a:gd name="T1" fmla="*/ 15 h 16"/>
                  <a:gd name="T2" fmla="*/ 25 w 35"/>
                  <a:gd name="T3" fmla="*/ 16 h 16"/>
                  <a:gd name="T4" fmla="*/ 31 w 35"/>
                  <a:gd name="T5" fmla="*/ 15 h 16"/>
                  <a:gd name="T6" fmla="*/ 35 w 35"/>
                  <a:gd name="T7" fmla="*/ 12 h 16"/>
                  <a:gd name="T8" fmla="*/ 35 w 35"/>
                  <a:gd name="T9" fmla="*/ 12 h 16"/>
                  <a:gd name="T10" fmla="*/ 34 w 35"/>
                  <a:gd name="T11" fmla="*/ 9 h 16"/>
                  <a:gd name="T12" fmla="*/ 28 w 35"/>
                  <a:gd name="T13" fmla="*/ 5 h 16"/>
                  <a:gd name="T14" fmla="*/ 19 w 35"/>
                  <a:gd name="T15" fmla="*/ 2 h 16"/>
                  <a:gd name="T16" fmla="*/ 19 w 35"/>
                  <a:gd name="T17" fmla="*/ 2 h 16"/>
                  <a:gd name="T18" fmla="*/ 10 w 35"/>
                  <a:gd name="T19" fmla="*/ 0 h 16"/>
                  <a:gd name="T20" fmla="*/ 3 w 35"/>
                  <a:gd name="T21" fmla="*/ 1 h 16"/>
                  <a:gd name="T22" fmla="*/ 0 w 35"/>
                  <a:gd name="T23" fmla="*/ 3 h 16"/>
                  <a:gd name="T24" fmla="*/ 0 w 35"/>
                  <a:gd name="T25" fmla="*/ 3 h 16"/>
                  <a:gd name="T26" fmla="*/ 1 w 35"/>
                  <a:gd name="T27" fmla="*/ 7 h 16"/>
                  <a:gd name="T28" fmla="*/ 7 w 35"/>
                  <a:gd name="T29" fmla="*/ 11 h 16"/>
                  <a:gd name="T30" fmla="*/ 16 w 35"/>
                  <a:gd name="T31" fmla="*/ 15 h 16"/>
                  <a:gd name="T32" fmla="*/ 16 w 3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6">
                    <a:moveTo>
                      <a:pt x="16" y="15"/>
                    </a:moveTo>
                    <a:lnTo>
                      <a:pt x="25" y="16"/>
                    </a:lnTo>
                    <a:lnTo>
                      <a:pt x="31" y="15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0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7"/>
                    </a:lnTo>
                    <a:lnTo>
                      <a:pt x="7" y="11"/>
                    </a:lnTo>
                    <a:lnTo>
                      <a:pt x="16" y="15"/>
                    </a:lnTo>
                    <a:lnTo>
                      <a:pt x="16" y="15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3" name="Freeform 55"/>
              <p:cNvSpPr>
                <a:spLocks noChangeAspect="1"/>
              </p:cNvSpPr>
              <p:nvPr/>
            </p:nvSpPr>
            <p:spPr bwMode="auto">
              <a:xfrm>
                <a:off x="3648" y="2236"/>
                <a:ext cx="88" cy="54"/>
              </a:xfrm>
              <a:custGeom>
                <a:avLst/>
                <a:gdLst>
                  <a:gd name="T0" fmla="*/ 85 w 88"/>
                  <a:gd name="T1" fmla="*/ 19 h 54"/>
                  <a:gd name="T2" fmla="*/ 87 w 88"/>
                  <a:gd name="T3" fmla="*/ 22 h 54"/>
                  <a:gd name="T4" fmla="*/ 88 w 88"/>
                  <a:gd name="T5" fmla="*/ 29 h 54"/>
                  <a:gd name="T6" fmla="*/ 86 w 88"/>
                  <a:gd name="T7" fmla="*/ 38 h 54"/>
                  <a:gd name="T8" fmla="*/ 86 w 88"/>
                  <a:gd name="T9" fmla="*/ 38 h 54"/>
                  <a:gd name="T10" fmla="*/ 83 w 88"/>
                  <a:gd name="T11" fmla="*/ 46 h 54"/>
                  <a:gd name="T12" fmla="*/ 78 w 88"/>
                  <a:gd name="T13" fmla="*/ 52 h 54"/>
                  <a:gd name="T14" fmla="*/ 75 w 88"/>
                  <a:gd name="T15" fmla="*/ 54 h 54"/>
                  <a:gd name="T16" fmla="*/ 75 w 88"/>
                  <a:gd name="T17" fmla="*/ 54 h 54"/>
                  <a:gd name="T18" fmla="*/ 56 w 88"/>
                  <a:gd name="T19" fmla="*/ 49 h 54"/>
                  <a:gd name="T20" fmla="*/ 19 w 88"/>
                  <a:gd name="T21" fmla="*/ 40 h 54"/>
                  <a:gd name="T22" fmla="*/ 0 w 88"/>
                  <a:gd name="T23" fmla="*/ 35 h 54"/>
                  <a:gd name="T24" fmla="*/ 0 w 88"/>
                  <a:gd name="T25" fmla="*/ 35 h 54"/>
                  <a:gd name="T26" fmla="*/ 10 w 88"/>
                  <a:gd name="T27" fmla="*/ 0 h 54"/>
                  <a:gd name="T28" fmla="*/ 85 w 88"/>
                  <a:gd name="T29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54">
                    <a:moveTo>
                      <a:pt x="85" y="19"/>
                    </a:moveTo>
                    <a:lnTo>
                      <a:pt x="87" y="22"/>
                    </a:lnTo>
                    <a:lnTo>
                      <a:pt x="88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3" y="46"/>
                    </a:lnTo>
                    <a:lnTo>
                      <a:pt x="78" y="5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6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5" y="19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4" name="Freeform 56"/>
              <p:cNvSpPr>
                <a:spLocks noChangeAspect="1"/>
              </p:cNvSpPr>
              <p:nvPr/>
            </p:nvSpPr>
            <p:spPr bwMode="auto">
              <a:xfrm>
                <a:off x="3581" y="2273"/>
                <a:ext cx="35" cy="16"/>
              </a:xfrm>
              <a:custGeom>
                <a:avLst/>
                <a:gdLst>
                  <a:gd name="T0" fmla="*/ 16 w 35"/>
                  <a:gd name="T1" fmla="*/ 15 h 16"/>
                  <a:gd name="T2" fmla="*/ 25 w 35"/>
                  <a:gd name="T3" fmla="*/ 16 h 16"/>
                  <a:gd name="T4" fmla="*/ 32 w 35"/>
                  <a:gd name="T5" fmla="*/ 15 h 16"/>
                  <a:gd name="T6" fmla="*/ 35 w 35"/>
                  <a:gd name="T7" fmla="*/ 13 h 16"/>
                  <a:gd name="T8" fmla="*/ 35 w 35"/>
                  <a:gd name="T9" fmla="*/ 13 h 16"/>
                  <a:gd name="T10" fmla="*/ 34 w 35"/>
                  <a:gd name="T11" fmla="*/ 9 h 16"/>
                  <a:gd name="T12" fmla="*/ 28 w 35"/>
                  <a:gd name="T13" fmla="*/ 5 h 16"/>
                  <a:gd name="T14" fmla="*/ 20 w 35"/>
                  <a:gd name="T15" fmla="*/ 2 h 16"/>
                  <a:gd name="T16" fmla="*/ 20 w 35"/>
                  <a:gd name="T17" fmla="*/ 2 h 16"/>
                  <a:gd name="T18" fmla="*/ 11 w 35"/>
                  <a:gd name="T19" fmla="*/ 0 h 16"/>
                  <a:gd name="T20" fmla="*/ 3 w 35"/>
                  <a:gd name="T21" fmla="*/ 2 h 16"/>
                  <a:gd name="T22" fmla="*/ 0 w 35"/>
                  <a:gd name="T23" fmla="*/ 4 h 16"/>
                  <a:gd name="T24" fmla="*/ 0 w 35"/>
                  <a:gd name="T25" fmla="*/ 4 h 16"/>
                  <a:gd name="T26" fmla="*/ 1 w 35"/>
                  <a:gd name="T27" fmla="*/ 7 h 16"/>
                  <a:gd name="T28" fmla="*/ 7 w 35"/>
                  <a:gd name="T29" fmla="*/ 12 h 16"/>
                  <a:gd name="T30" fmla="*/ 16 w 35"/>
                  <a:gd name="T31" fmla="*/ 15 h 16"/>
                  <a:gd name="T32" fmla="*/ 16 w 35"/>
                  <a:gd name="T33" fmla="*/ 15 h 16"/>
                  <a:gd name="T34" fmla="*/ 16 w 35"/>
                  <a:gd name="T3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6">
                    <a:moveTo>
                      <a:pt x="16" y="15"/>
                    </a:moveTo>
                    <a:lnTo>
                      <a:pt x="25" y="16"/>
                    </a:lnTo>
                    <a:lnTo>
                      <a:pt x="32" y="15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1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7" y="12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6" y="1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5" name="Freeform 57"/>
              <p:cNvSpPr>
                <a:spLocks noChangeAspect="1"/>
              </p:cNvSpPr>
              <p:nvPr/>
            </p:nvSpPr>
            <p:spPr bwMode="auto">
              <a:xfrm>
                <a:off x="3645" y="2232"/>
                <a:ext cx="87" cy="54"/>
              </a:xfrm>
              <a:custGeom>
                <a:avLst/>
                <a:gdLst>
                  <a:gd name="T0" fmla="*/ 84 w 87"/>
                  <a:gd name="T1" fmla="*/ 19 h 54"/>
                  <a:gd name="T2" fmla="*/ 87 w 87"/>
                  <a:gd name="T3" fmla="*/ 22 h 54"/>
                  <a:gd name="T4" fmla="*/ 87 w 87"/>
                  <a:gd name="T5" fmla="*/ 29 h 54"/>
                  <a:gd name="T6" fmla="*/ 85 w 87"/>
                  <a:gd name="T7" fmla="*/ 38 h 54"/>
                  <a:gd name="T8" fmla="*/ 85 w 87"/>
                  <a:gd name="T9" fmla="*/ 38 h 54"/>
                  <a:gd name="T10" fmla="*/ 82 w 87"/>
                  <a:gd name="T11" fmla="*/ 47 h 54"/>
                  <a:gd name="T12" fmla="*/ 78 w 87"/>
                  <a:gd name="T13" fmla="*/ 53 h 54"/>
                  <a:gd name="T14" fmla="*/ 74 w 87"/>
                  <a:gd name="T15" fmla="*/ 54 h 54"/>
                  <a:gd name="T16" fmla="*/ 74 w 87"/>
                  <a:gd name="T17" fmla="*/ 54 h 54"/>
                  <a:gd name="T18" fmla="*/ 55 w 87"/>
                  <a:gd name="T19" fmla="*/ 49 h 54"/>
                  <a:gd name="T20" fmla="*/ 19 w 87"/>
                  <a:gd name="T21" fmla="*/ 40 h 54"/>
                  <a:gd name="T22" fmla="*/ 0 w 87"/>
                  <a:gd name="T23" fmla="*/ 35 h 54"/>
                  <a:gd name="T24" fmla="*/ 0 w 87"/>
                  <a:gd name="T25" fmla="*/ 35 h 54"/>
                  <a:gd name="T26" fmla="*/ 10 w 87"/>
                  <a:gd name="T27" fmla="*/ 0 h 54"/>
                  <a:gd name="T28" fmla="*/ 84 w 87"/>
                  <a:gd name="T29" fmla="*/ 19 h 54"/>
                  <a:gd name="T30" fmla="*/ 84 w 87"/>
                  <a:gd name="T3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54">
                    <a:moveTo>
                      <a:pt x="84" y="19"/>
                    </a:moveTo>
                    <a:lnTo>
                      <a:pt x="87" y="22"/>
                    </a:lnTo>
                    <a:lnTo>
                      <a:pt x="87" y="29"/>
                    </a:lnTo>
                    <a:lnTo>
                      <a:pt x="85" y="38"/>
                    </a:lnTo>
                    <a:lnTo>
                      <a:pt x="85" y="38"/>
                    </a:lnTo>
                    <a:lnTo>
                      <a:pt x="82" y="47"/>
                    </a:lnTo>
                    <a:lnTo>
                      <a:pt x="78" y="53"/>
                    </a:lnTo>
                    <a:lnTo>
                      <a:pt x="74" y="54"/>
                    </a:lnTo>
                    <a:lnTo>
                      <a:pt x="74" y="54"/>
                    </a:lnTo>
                    <a:lnTo>
                      <a:pt x="55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4" y="19"/>
                    </a:lnTo>
                    <a:lnTo>
                      <a:pt x="84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6" name="Line 58"/>
              <p:cNvSpPr>
                <a:spLocks noChangeAspect="1" noChangeShapeType="1"/>
              </p:cNvSpPr>
              <p:nvPr/>
            </p:nvSpPr>
            <p:spPr bwMode="auto">
              <a:xfrm>
                <a:off x="3659" y="2244"/>
                <a:ext cx="72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7" name="Line 59"/>
              <p:cNvSpPr>
                <a:spLocks noChangeAspect="1" noChangeShapeType="1"/>
              </p:cNvSpPr>
              <p:nvPr/>
            </p:nvSpPr>
            <p:spPr bwMode="auto">
              <a:xfrm>
                <a:off x="3658" y="2253"/>
                <a:ext cx="71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8" name="Line 60"/>
              <p:cNvSpPr>
                <a:spLocks noChangeAspect="1" noChangeShapeType="1"/>
              </p:cNvSpPr>
              <p:nvPr/>
            </p:nvSpPr>
            <p:spPr bwMode="auto">
              <a:xfrm>
                <a:off x="3654" y="2262"/>
                <a:ext cx="72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69" name="Freeform 61"/>
              <p:cNvSpPr>
                <a:spLocks noChangeAspect="1"/>
              </p:cNvSpPr>
              <p:nvPr/>
            </p:nvSpPr>
            <p:spPr bwMode="auto">
              <a:xfrm>
                <a:off x="3645" y="2236"/>
                <a:ext cx="16" cy="35"/>
              </a:xfrm>
              <a:custGeom>
                <a:avLst/>
                <a:gdLst>
                  <a:gd name="T0" fmla="*/ 2 w 16"/>
                  <a:gd name="T1" fmla="*/ 16 h 35"/>
                  <a:gd name="T2" fmla="*/ 0 w 16"/>
                  <a:gd name="T3" fmla="*/ 25 h 35"/>
                  <a:gd name="T4" fmla="*/ 1 w 16"/>
                  <a:gd name="T5" fmla="*/ 32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4 h 35"/>
                  <a:gd name="T12" fmla="*/ 11 w 16"/>
                  <a:gd name="T13" fmla="*/ 28 h 35"/>
                  <a:gd name="T14" fmla="*/ 14 w 16"/>
                  <a:gd name="T15" fmla="*/ 19 h 35"/>
                  <a:gd name="T16" fmla="*/ 14 w 16"/>
                  <a:gd name="T17" fmla="*/ 19 h 35"/>
                  <a:gd name="T18" fmla="*/ 16 w 16"/>
                  <a:gd name="T19" fmla="*/ 10 h 35"/>
                  <a:gd name="T20" fmla="*/ 16 w 16"/>
                  <a:gd name="T21" fmla="*/ 3 h 35"/>
                  <a:gd name="T22" fmla="*/ 13 w 16"/>
                  <a:gd name="T23" fmla="*/ 0 h 35"/>
                  <a:gd name="T24" fmla="*/ 13 w 16"/>
                  <a:gd name="T25" fmla="*/ 0 h 35"/>
                  <a:gd name="T26" fmla="*/ 9 w 16"/>
                  <a:gd name="T27" fmla="*/ 1 h 35"/>
                  <a:gd name="T28" fmla="*/ 5 w 16"/>
                  <a:gd name="T29" fmla="*/ 7 h 35"/>
                  <a:gd name="T30" fmla="*/ 2 w 16"/>
                  <a:gd name="T31" fmla="*/ 16 h 35"/>
                  <a:gd name="T32" fmla="*/ 2 w 16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35">
                    <a:moveTo>
                      <a:pt x="2" y="16"/>
                    </a:moveTo>
                    <a:lnTo>
                      <a:pt x="0" y="25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70" name="Freeform 62"/>
              <p:cNvSpPr>
                <a:spLocks noChangeAspect="1"/>
              </p:cNvSpPr>
              <p:nvPr/>
            </p:nvSpPr>
            <p:spPr bwMode="auto">
              <a:xfrm>
                <a:off x="3641" y="2232"/>
                <a:ext cx="16" cy="35"/>
              </a:xfrm>
              <a:custGeom>
                <a:avLst/>
                <a:gdLst>
                  <a:gd name="T0" fmla="*/ 2 w 16"/>
                  <a:gd name="T1" fmla="*/ 17 h 35"/>
                  <a:gd name="T2" fmla="*/ 0 w 16"/>
                  <a:gd name="T3" fmla="*/ 26 h 35"/>
                  <a:gd name="T4" fmla="*/ 1 w 16"/>
                  <a:gd name="T5" fmla="*/ 32 h 35"/>
                  <a:gd name="T6" fmla="*/ 4 w 16"/>
                  <a:gd name="T7" fmla="*/ 35 h 35"/>
                  <a:gd name="T8" fmla="*/ 4 w 16"/>
                  <a:gd name="T9" fmla="*/ 35 h 35"/>
                  <a:gd name="T10" fmla="*/ 7 w 16"/>
                  <a:gd name="T11" fmla="*/ 34 h 35"/>
                  <a:gd name="T12" fmla="*/ 11 w 16"/>
                  <a:gd name="T13" fmla="*/ 28 h 35"/>
                  <a:gd name="T14" fmla="*/ 15 w 16"/>
                  <a:gd name="T15" fmla="*/ 20 h 35"/>
                  <a:gd name="T16" fmla="*/ 15 w 16"/>
                  <a:gd name="T17" fmla="*/ 20 h 35"/>
                  <a:gd name="T18" fmla="*/ 16 w 16"/>
                  <a:gd name="T19" fmla="*/ 10 h 35"/>
                  <a:gd name="T20" fmla="*/ 16 w 16"/>
                  <a:gd name="T21" fmla="*/ 3 h 35"/>
                  <a:gd name="T22" fmla="*/ 14 w 16"/>
                  <a:gd name="T23" fmla="*/ 0 h 35"/>
                  <a:gd name="T24" fmla="*/ 14 w 16"/>
                  <a:gd name="T25" fmla="*/ 0 h 35"/>
                  <a:gd name="T26" fmla="*/ 9 w 16"/>
                  <a:gd name="T27" fmla="*/ 2 h 35"/>
                  <a:gd name="T28" fmla="*/ 6 w 16"/>
                  <a:gd name="T29" fmla="*/ 7 h 35"/>
                  <a:gd name="T30" fmla="*/ 2 w 16"/>
                  <a:gd name="T31" fmla="*/ 17 h 35"/>
                  <a:gd name="T32" fmla="*/ 2 w 16"/>
                  <a:gd name="T33" fmla="*/ 17 h 35"/>
                  <a:gd name="T34" fmla="*/ 2 w 16"/>
                  <a:gd name="T35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35">
                    <a:moveTo>
                      <a:pt x="2" y="17"/>
                    </a:moveTo>
                    <a:lnTo>
                      <a:pt x="0" y="26"/>
                    </a:lnTo>
                    <a:lnTo>
                      <a:pt x="1" y="32"/>
                    </a:lnTo>
                    <a:lnTo>
                      <a:pt x="4" y="35"/>
                    </a:lnTo>
                    <a:lnTo>
                      <a:pt x="4" y="35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9" y="2"/>
                    </a:lnTo>
                    <a:lnTo>
                      <a:pt x="6" y="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3471" name="Group 63"/>
            <p:cNvGrpSpPr>
              <a:grpSpLocks noChangeAspect="1"/>
            </p:cNvGrpSpPr>
            <p:nvPr/>
          </p:nvGrpSpPr>
          <p:grpSpPr bwMode="auto">
            <a:xfrm>
              <a:off x="3571" y="1101"/>
              <a:ext cx="121" cy="151"/>
              <a:chOff x="3571" y="1101"/>
              <a:chExt cx="121" cy="151"/>
            </a:xfrm>
          </p:grpSpPr>
          <p:sp>
            <p:nvSpPr>
              <p:cNvPr id="273472" name="Freeform 64"/>
              <p:cNvSpPr>
                <a:spLocks noChangeAspect="1"/>
              </p:cNvSpPr>
              <p:nvPr/>
            </p:nvSpPr>
            <p:spPr bwMode="auto">
              <a:xfrm>
                <a:off x="3606" y="1105"/>
                <a:ext cx="86" cy="70"/>
              </a:xfrm>
              <a:custGeom>
                <a:avLst/>
                <a:gdLst>
                  <a:gd name="T0" fmla="*/ 84 w 86"/>
                  <a:gd name="T1" fmla="*/ 37 h 70"/>
                  <a:gd name="T2" fmla="*/ 86 w 86"/>
                  <a:gd name="T3" fmla="*/ 41 h 70"/>
                  <a:gd name="T4" fmla="*/ 85 w 86"/>
                  <a:gd name="T5" fmla="*/ 48 h 70"/>
                  <a:gd name="T6" fmla="*/ 81 w 86"/>
                  <a:gd name="T7" fmla="*/ 56 h 70"/>
                  <a:gd name="T8" fmla="*/ 81 w 86"/>
                  <a:gd name="T9" fmla="*/ 56 h 70"/>
                  <a:gd name="T10" fmla="*/ 76 w 86"/>
                  <a:gd name="T11" fmla="*/ 64 h 70"/>
                  <a:gd name="T12" fmla="*/ 70 w 86"/>
                  <a:gd name="T13" fmla="*/ 69 h 70"/>
                  <a:gd name="T14" fmla="*/ 66 w 86"/>
                  <a:gd name="T15" fmla="*/ 70 h 70"/>
                  <a:gd name="T16" fmla="*/ 66 w 86"/>
                  <a:gd name="T17" fmla="*/ 70 h 70"/>
                  <a:gd name="T18" fmla="*/ 49 w 86"/>
                  <a:gd name="T19" fmla="*/ 60 h 70"/>
                  <a:gd name="T20" fmla="*/ 17 w 86"/>
                  <a:gd name="T21" fmla="*/ 42 h 70"/>
                  <a:gd name="T22" fmla="*/ 0 w 86"/>
                  <a:gd name="T23" fmla="*/ 33 h 70"/>
                  <a:gd name="T24" fmla="*/ 0 w 86"/>
                  <a:gd name="T25" fmla="*/ 33 h 70"/>
                  <a:gd name="T26" fmla="*/ 18 w 86"/>
                  <a:gd name="T27" fmla="*/ 0 h 70"/>
                  <a:gd name="T28" fmla="*/ 84 w 86"/>
                  <a:gd name="T29" fmla="*/ 3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6" h="70">
                    <a:moveTo>
                      <a:pt x="84" y="37"/>
                    </a:moveTo>
                    <a:lnTo>
                      <a:pt x="86" y="41"/>
                    </a:lnTo>
                    <a:lnTo>
                      <a:pt x="85" y="48"/>
                    </a:lnTo>
                    <a:lnTo>
                      <a:pt x="81" y="56"/>
                    </a:lnTo>
                    <a:lnTo>
                      <a:pt x="81" y="56"/>
                    </a:lnTo>
                    <a:lnTo>
                      <a:pt x="76" y="64"/>
                    </a:lnTo>
                    <a:lnTo>
                      <a:pt x="70" y="69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49" y="60"/>
                    </a:lnTo>
                    <a:lnTo>
                      <a:pt x="17" y="42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18" y="0"/>
                    </a:ln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73" name="Freeform 65"/>
              <p:cNvSpPr>
                <a:spLocks noChangeAspect="1"/>
              </p:cNvSpPr>
              <p:nvPr/>
            </p:nvSpPr>
            <p:spPr bwMode="auto">
              <a:xfrm>
                <a:off x="3602" y="1101"/>
                <a:ext cx="86" cy="70"/>
              </a:xfrm>
              <a:custGeom>
                <a:avLst/>
                <a:gdLst>
                  <a:gd name="T0" fmla="*/ 85 w 86"/>
                  <a:gd name="T1" fmla="*/ 38 h 70"/>
                  <a:gd name="T2" fmla="*/ 86 w 86"/>
                  <a:gd name="T3" fmla="*/ 41 h 70"/>
                  <a:gd name="T4" fmla="*/ 85 w 86"/>
                  <a:gd name="T5" fmla="*/ 48 h 70"/>
                  <a:gd name="T6" fmla="*/ 81 w 86"/>
                  <a:gd name="T7" fmla="*/ 57 h 70"/>
                  <a:gd name="T8" fmla="*/ 81 w 86"/>
                  <a:gd name="T9" fmla="*/ 57 h 70"/>
                  <a:gd name="T10" fmla="*/ 76 w 86"/>
                  <a:gd name="T11" fmla="*/ 65 h 70"/>
                  <a:gd name="T12" fmla="*/ 71 w 86"/>
                  <a:gd name="T13" fmla="*/ 70 h 70"/>
                  <a:gd name="T14" fmla="*/ 67 w 86"/>
                  <a:gd name="T15" fmla="*/ 70 h 70"/>
                  <a:gd name="T16" fmla="*/ 67 w 86"/>
                  <a:gd name="T17" fmla="*/ 70 h 70"/>
                  <a:gd name="T18" fmla="*/ 50 w 86"/>
                  <a:gd name="T19" fmla="*/ 60 h 70"/>
                  <a:gd name="T20" fmla="*/ 18 w 86"/>
                  <a:gd name="T21" fmla="*/ 42 h 70"/>
                  <a:gd name="T22" fmla="*/ 0 w 86"/>
                  <a:gd name="T23" fmla="*/ 33 h 70"/>
                  <a:gd name="T24" fmla="*/ 0 w 86"/>
                  <a:gd name="T25" fmla="*/ 33 h 70"/>
                  <a:gd name="T26" fmla="*/ 19 w 86"/>
                  <a:gd name="T27" fmla="*/ 0 h 70"/>
                  <a:gd name="T28" fmla="*/ 85 w 86"/>
                  <a:gd name="T29" fmla="*/ 38 h 70"/>
                  <a:gd name="T30" fmla="*/ 85 w 86"/>
                  <a:gd name="T31" fmla="*/ 3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" h="70">
                    <a:moveTo>
                      <a:pt x="85" y="38"/>
                    </a:moveTo>
                    <a:lnTo>
                      <a:pt x="86" y="41"/>
                    </a:lnTo>
                    <a:lnTo>
                      <a:pt x="85" y="48"/>
                    </a:lnTo>
                    <a:lnTo>
                      <a:pt x="81" y="57"/>
                    </a:lnTo>
                    <a:lnTo>
                      <a:pt x="81" y="57"/>
                    </a:lnTo>
                    <a:lnTo>
                      <a:pt x="76" y="65"/>
                    </a:lnTo>
                    <a:lnTo>
                      <a:pt x="71" y="70"/>
                    </a:lnTo>
                    <a:lnTo>
                      <a:pt x="67" y="70"/>
                    </a:lnTo>
                    <a:lnTo>
                      <a:pt x="67" y="70"/>
                    </a:lnTo>
                    <a:lnTo>
                      <a:pt x="50" y="60"/>
                    </a:lnTo>
                    <a:lnTo>
                      <a:pt x="18" y="42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19" y="0"/>
                    </a:lnTo>
                    <a:lnTo>
                      <a:pt x="85" y="38"/>
                    </a:lnTo>
                    <a:lnTo>
                      <a:pt x="85" y="38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74" name="Line 66"/>
              <p:cNvSpPr>
                <a:spLocks noChangeAspect="1" noChangeShapeType="1"/>
              </p:cNvSpPr>
              <p:nvPr/>
            </p:nvSpPr>
            <p:spPr bwMode="auto">
              <a:xfrm>
                <a:off x="3623" y="1114"/>
                <a:ext cx="63" cy="3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75" name="Line 67"/>
              <p:cNvSpPr>
                <a:spLocks noChangeAspect="1" noChangeShapeType="1"/>
              </p:cNvSpPr>
              <p:nvPr/>
            </p:nvSpPr>
            <p:spPr bwMode="auto">
              <a:xfrm>
                <a:off x="3619" y="1123"/>
                <a:ext cx="63" cy="3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76" name="Line 68"/>
              <p:cNvSpPr>
                <a:spLocks noChangeAspect="1" noChangeShapeType="1"/>
              </p:cNvSpPr>
              <p:nvPr/>
            </p:nvSpPr>
            <p:spPr bwMode="auto">
              <a:xfrm>
                <a:off x="3613" y="1131"/>
                <a:ext cx="65" cy="3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77" name="Freeform 69"/>
              <p:cNvSpPr>
                <a:spLocks noChangeAspect="1"/>
              </p:cNvSpPr>
              <p:nvPr/>
            </p:nvSpPr>
            <p:spPr bwMode="auto">
              <a:xfrm>
                <a:off x="3604" y="1105"/>
                <a:ext cx="22" cy="33"/>
              </a:xfrm>
              <a:custGeom>
                <a:avLst/>
                <a:gdLst>
                  <a:gd name="T0" fmla="*/ 6 w 22"/>
                  <a:gd name="T1" fmla="*/ 13 h 33"/>
                  <a:gd name="T2" fmla="*/ 2 w 22"/>
                  <a:gd name="T3" fmla="*/ 22 h 33"/>
                  <a:gd name="T4" fmla="*/ 0 w 22"/>
                  <a:gd name="T5" fmla="*/ 29 h 33"/>
                  <a:gd name="T6" fmla="*/ 2 w 22"/>
                  <a:gd name="T7" fmla="*/ 33 h 33"/>
                  <a:gd name="T8" fmla="*/ 2 w 22"/>
                  <a:gd name="T9" fmla="*/ 33 h 33"/>
                  <a:gd name="T10" fmla="*/ 6 w 22"/>
                  <a:gd name="T11" fmla="*/ 32 h 33"/>
                  <a:gd name="T12" fmla="*/ 11 w 22"/>
                  <a:gd name="T13" fmla="*/ 28 h 33"/>
                  <a:gd name="T14" fmla="*/ 17 w 22"/>
                  <a:gd name="T15" fmla="*/ 20 h 33"/>
                  <a:gd name="T16" fmla="*/ 17 w 22"/>
                  <a:gd name="T17" fmla="*/ 20 h 33"/>
                  <a:gd name="T18" fmla="*/ 20 w 22"/>
                  <a:gd name="T19" fmla="*/ 11 h 33"/>
                  <a:gd name="T20" fmla="*/ 22 w 22"/>
                  <a:gd name="T21" fmla="*/ 4 h 33"/>
                  <a:gd name="T22" fmla="*/ 20 w 22"/>
                  <a:gd name="T23" fmla="*/ 0 h 33"/>
                  <a:gd name="T24" fmla="*/ 20 w 22"/>
                  <a:gd name="T25" fmla="*/ 0 h 33"/>
                  <a:gd name="T26" fmla="*/ 16 w 22"/>
                  <a:gd name="T27" fmla="*/ 1 h 33"/>
                  <a:gd name="T28" fmla="*/ 11 w 22"/>
                  <a:gd name="T29" fmla="*/ 6 h 33"/>
                  <a:gd name="T30" fmla="*/ 6 w 22"/>
                  <a:gd name="T31" fmla="*/ 13 h 33"/>
                  <a:gd name="T32" fmla="*/ 6 w 22"/>
                  <a:gd name="T33" fmla="*/ 1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33">
                    <a:moveTo>
                      <a:pt x="6" y="13"/>
                    </a:moveTo>
                    <a:lnTo>
                      <a:pt x="2" y="22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6" y="32"/>
                    </a:lnTo>
                    <a:lnTo>
                      <a:pt x="11" y="28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20" y="11"/>
                    </a:lnTo>
                    <a:lnTo>
                      <a:pt x="22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78" name="Freeform 70"/>
              <p:cNvSpPr>
                <a:spLocks noChangeAspect="1"/>
              </p:cNvSpPr>
              <p:nvPr/>
            </p:nvSpPr>
            <p:spPr bwMode="auto">
              <a:xfrm>
                <a:off x="3575" y="1165"/>
                <a:ext cx="69" cy="87"/>
              </a:xfrm>
              <a:custGeom>
                <a:avLst/>
                <a:gdLst>
                  <a:gd name="T0" fmla="*/ 31 w 69"/>
                  <a:gd name="T1" fmla="*/ 85 h 87"/>
                  <a:gd name="T2" fmla="*/ 27 w 69"/>
                  <a:gd name="T3" fmla="*/ 87 h 87"/>
                  <a:gd name="T4" fmla="*/ 21 w 69"/>
                  <a:gd name="T5" fmla="*/ 86 h 87"/>
                  <a:gd name="T6" fmla="*/ 12 w 69"/>
                  <a:gd name="T7" fmla="*/ 83 h 87"/>
                  <a:gd name="T8" fmla="*/ 12 w 69"/>
                  <a:gd name="T9" fmla="*/ 83 h 87"/>
                  <a:gd name="T10" fmla="*/ 5 w 69"/>
                  <a:gd name="T11" fmla="*/ 77 h 87"/>
                  <a:gd name="T12" fmla="*/ 0 w 69"/>
                  <a:gd name="T13" fmla="*/ 72 h 87"/>
                  <a:gd name="T14" fmla="*/ 0 w 69"/>
                  <a:gd name="T15" fmla="*/ 68 h 87"/>
                  <a:gd name="T16" fmla="*/ 0 w 69"/>
                  <a:gd name="T17" fmla="*/ 68 h 87"/>
                  <a:gd name="T18" fmla="*/ 10 w 69"/>
                  <a:gd name="T19" fmla="*/ 50 h 87"/>
                  <a:gd name="T20" fmla="*/ 28 w 69"/>
                  <a:gd name="T21" fmla="*/ 17 h 87"/>
                  <a:gd name="T22" fmla="*/ 38 w 69"/>
                  <a:gd name="T23" fmla="*/ 0 h 87"/>
                  <a:gd name="T24" fmla="*/ 38 w 69"/>
                  <a:gd name="T25" fmla="*/ 0 h 87"/>
                  <a:gd name="T26" fmla="*/ 69 w 69"/>
                  <a:gd name="T27" fmla="*/ 17 h 87"/>
                  <a:gd name="T28" fmla="*/ 31 w 69"/>
                  <a:gd name="T29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87">
                    <a:moveTo>
                      <a:pt x="31" y="85"/>
                    </a:moveTo>
                    <a:lnTo>
                      <a:pt x="27" y="87"/>
                    </a:lnTo>
                    <a:lnTo>
                      <a:pt x="21" y="86"/>
                    </a:lnTo>
                    <a:lnTo>
                      <a:pt x="12" y="83"/>
                    </a:lnTo>
                    <a:lnTo>
                      <a:pt x="12" y="83"/>
                    </a:lnTo>
                    <a:lnTo>
                      <a:pt x="5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10" y="50"/>
                    </a:lnTo>
                    <a:lnTo>
                      <a:pt x="28" y="17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69" y="17"/>
                    </a:lnTo>
                    <a:lnTo>
                      <a:pt x="31" y="85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79" name="Freeform 71"/>
              <p:cNvSpPr>
                <a:spLocks noChangeAspect="1"/>
              </p:cNvSpPr>
              <p:nvPr/>
            </p:nvSpPr>
            <p:spPr bwMode="auto">
              <a:xfrm>
                <a:off x="3601" y="1101"/>
                <a:ext cx="21" cy="33"/>
              </a:xfrm>
              <a:custGeom>
                <a:avLst/>
                <a:gdLst>
                  <a:gd name="T0" fmla="*/ 5 w 21"/>
                  <a:gd name="T1" fmla="*/ 14 h 33"/>
                  <a:gd name="T2" fmla="*/ 1 w 21"/>
                  <a:gd name="T3" fmla="*/ 22 h 33"/>
                  <a:gd name="T4" fmla="*/ 0 w 21"/>
                  <a:gd name="T5" fmla="*/ 29 h 33"/>
                  <a:gd name="T6" fmla="*/ 1 w 21"/>
                  <a:gd name="T7" fmla="*/ 33 h 33"/>
                  <a:gd name="T8" fmla="*/ 1 w 21"/>
                  <a:gd name="T9" fmla="*/ 33 h 33"/>
                  <a:gd name="T10" fmla="*/ 5 w 21"/>
                  <a:gd name="T11" fmla="*/ 32 h 33"/>
                  <a:gd name="T12" fmla="*/ 11 w 21"/>
                  <a:gd name="T13" fmla="*/ 28 h 33"/>
                  <a:gd name="T14" fmla="*/ 16 w 21"/>
                  <a:gd name="T15" fmla="*/ 20 h 33"/>
                  <a:gd name="T16" fmla="*/ 16 w 21"/>
                  <a:gd name="T17" fmla="*/ 20 h 33"/>
                  <a:gd name="T18" fmla="*/ 20 w 21"/>
                  <a:gd name="T19" fmla="*/ 12 h 33"/>
                  <a:gd name="T20" fmla="*/ 21 w 21"/>
                  <a:gd name="T21" fmla="*/ 4 h 33"/>
                  <a:gd name="T22" fmla="*/ 20 w 21"/>
                  <a:gd name="T23" fmla="*/ 0 h 33"/>
                  <a:gd name="T24" fmla="*/ 20 w 21"/>
                  <a:gd name="T25" fmla="*/ 0 h 33"/>
                  <a:gd name="T26" fmla="*/ 15 w 21"/>
                  <a:gd name="T27" fmla="*/ 2 h 33"/>
                  <a:gd name="T28" fmla="*/ 10 w 21"/>
                  <a:gd name="T29" fmla="*/ 6 h 33"/>
                  <a:gd name="T30" fmla="*/ 5 w 21"/>
                  <a:gd name="T31" fmla="*/ 14 h 33"/>
                  <a:gd name="T32" fmla="*/ 5 w 21"/>
                  <a:gd name="T33" fmla="*/ 14 h 33"/>
                  <a:gd name="T34" fmla="*/ 5 w 21"/>
                  <a:gd name="T35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3">
                    <a:moveTo>
                      <a:pt x="5" y="14"/>
                    </a:moveTo>
                    <a:lnTo>
                      <a:pt x="1" y="22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1" y="33"/>
                    </a:lnTo>
                    <a:lnTo>
                      <a:pt x="5" y="32"/>
                    </a:lnTo>
                    <a:lnTo>
                      <a:pt x="11" y="2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0" y="12"/>
                    </a:lnTo>
                    <a:lnTo>
                      <a:pt x="21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4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80" name="Freeform 72"/>
              <p:cNvSpPr>
                <a:spLocks noChangeAspect="1"/>
              </p:cNvSpPr>
              <p:nvPr/>
            </p:nvSpPr>
            <p:spPr bwMode="auto">
              <a:xfrm>
                <a:off x="3571" y="1161"/>
                <a:ext cx="69" cy="88"/>
              </a:xfrm>
              <a:custGeom>
                <a:avLst/>
                <a:gdLst>
                  <a:gd name="T0" fmla="*/ 31 w 69"/>
                  <a:gd name="T1" fmla="*/ 85 h 88"/>
                  <a:gd name="T2" fmla="*/ 27 w 69"/>
                  <a:gd name="T3" fmla="*/ 88 h 88"/>
                  <a:gd name="T4" fmla="*/ 21 w 69"/>
                  <a:gd name="T5" fmla="*/ 87 h 88"/>
                  <a:gd name="T6" fmla="*/ 13 w 69"/>
                  <a:gd name="T7" fmla="*/ 83 h 88"/>
                  <a:gd name="T8" fmla="*/ 13 w 69"/>
                  <a:gd name="T9" fmla="*/ 83 h 88"/>
                  <a:gd name="T10" fmla="*/ 5 w 69"/>
                  <a:gd name="T11" fmla="*/ 77 h 88"/>
                  <a:gd name="T12" fmla="*/ 0 w 69"/>
                  <a:gd name="T13" fmla="*/ 72 h 88"/>
                  <a:gd name="T14" fmla="*/ 0 w 69"/>
                  <a:gd name="T15" fmla="*/ 68 h 88"/>
                  <a:gd name="T16" fmla="*/ 0 w 69"/>
                  <a:gd name="T17" fmla="*/ 68 h 88"/>
                  <a:gd name="T18" fmla="*/ 10 w 69"/>
                  <a:gd name="T19" fmla="*/ 50 h 88"/>
                  <a:gd name="T20" fmla="*/ 28 w 69"/>
                  <a:gd name="T21" fmla="*/ 17 h 88"/>
                  <a:gd name="T22" fmla="*/ 38 w 69"/>
                  <a:gd name="T23" fmla="*/ 0 h 88"/>
                  <a:gd name="T24" fmla="*/ 38 w 69"/>
                  <a:gd name="T25" fmla="*/ 0 h 88"/>
                  <a:gd name="T26" fmla="*/ 69 w 69"/>
                  <a:gd name="T27" fmla="*/ 17 h 88"/>
                  <a:gd name="T28" fmla="*/ 31 w 69"/>
                  <a:gd name="T29" fmla="*/ 85 h 88"/>
                  <a:gd name="T30" fmla="*/ 31 w 69"/>
                  <a:gd name="T31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88">
                    <a:moveTo>
                      <a:pt x="31" y="85"/>
                    </a:moveTo>
                    <a:lnTo>
                      <a:pt x="27" y="88"/>
                    </a:lnTo>
                    <a:lnTo>
                      <a:pt x="21" y="87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5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10" y="50"/>
                    </a:lnTo>
                    <a:lnTo>
                      <a:pt x="28" y="17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69" y="17"/>
                    </a:lnTo>
                    <a:lnTo>
                      <a:pt x="31" y="85"/>
                    </a:lnTo>
                    <a:lnTo>
                      <a:pt x="31" y="8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81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3595" y="1181"/>
                <a:ext cx="37" cy="6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82" name="Line 74"/>
              <p:cNvSpPr>
                <a:spLocks noChangeAspect="1" noChangeShapeType="1"/>
              </p:cNvSpPr>
              <p:nvPr/>
            </p:nvSpPr>
            <p:spPr bwMode="auto">
              <a:xfrm flipH="1">
                <a:off x="3587" y="1177"/>
                <a:ext cx="37" cy="6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83" name="Line 75"/>
              <p:cNvSpPr>
                <a:spLocks noChangeAspect="1" noChangeShapeType="1"/>
              </p:cNvSpPr>
              <p:nvPr/>
            </p:nvSpPr>
            <p:spPr bwMode="auto">
              <a:xfrm flipH="1">
                <a:off x="3579" y="1172"/>
                <a:ext cx="37" cy="66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84" name="Freeform 76"/>
              <p:cNvSpPr>
                <a:spLocks noChangeAspect="1"/>
              </p:cNvSpPr>
              <p:nvPr/>
            </p:nvSpPr>
            <p:spPr bwMode="auto">
              <a:xfrm>
                <a:off x="3613" y="1163"/>
                <a:ext cx="31" cy="21"/>
              </a:xfrm>
              <a:custGeom>
                <a:avLst/>
                <a:gdLst>
                  <a:gd name="T0" fmla="*/ 18 w 31"/>
                  <a:gd name="T1" fmla="*/ 5 h 21"/>
                  <a:gd name="T2" fmla="*/ 10 w 31"/>
                  <a:gd name="T3" fmla="*/ 1 h 21"/>
                  <a:gd name="T4" fmla="*/ 3 w 31"/>
                  <a:gd name="T5" fmla="*/ 0 h 21"/>
                  <a:gd name="T6" fmla="*/ 0 w 31"/>
                  <a:gd name="T7" fmla="*/ 2 h 21"/>
                  <a:gd name="T8" fmla="*/ 0 w 31"/>
                  <a:gd name="T9" fmla="*/ 2 h 21"/>
                  <a:gd name="T10" fmla="*/ 0 w 31"/>
                  <a:gd name="T11" fmla="*/ 6 h 21"/>
                  <a:gd name="T12" fmla="*/ 5 w 31"/>
                  <a:gd name="T13" fmla="*/ 11 h 21"/>
                  <a:gd name="T14" fmla="*/ 12 w 31"/>
                  <a:gd name="T15" fmla="*/ 16 h 21"/>
                  <a:gd name="T16" fmla="*/ 12 w 31"/>
                  <a:gd name="T17" fmla="*/ 16 h 21"/>
                  <a:gd name="T18" fmla="*/ 20 w 31"/>
                  <a:gd name="T19" fmla="*/ 20 h 21"/>
                  <a:gd name="T20" fmla="*/ 27 w 31"/>
                  <a:gd name="T21" fmla="*/ 21 h 21"/>
                  <a:gd name="T22" fmla="*/ 31 w 31"/>
                  <a:gd name="T23" fmla="*/ 19 h 21"/>
                  <a:gd name="T24" fmla="*/ 31 w 31"/>
                  <a:gd name="T25" fmla="*/ 19 h 21"/>
                  <a:gd name="T26" fmla="*/ 31 w 31"/>
                  <a:gd name="T27" fmla="*/ 15 h 21"/>
                  <a:gd name="T28" fmla="*/ 26 w 31"/>
                  <a:gd name="T29" fmla="*/ 10 h 21"/>
                  <a:gd name="T30" fmla="*/ 18 w 31"/>
                  <a:gd name="T31" fmla="*/ 5 h 21"/>
                  <a:gd name="T32" fmla="*/ 18 w 31"/>
                  <a:gd name="T33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21">
                    <a:moveTo>
                      <a:pt x="18" y="5"/>
                    </a:moveTo>
                    <a:lnTo>
                      <a:pt x="10" y="1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5" y="11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20" y="20"/>
                    </a:lnTo>
                    <a:lnTo>
                      <a:pt x="27" y="21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1" y="15"/>
                    </a:lnTo>
                    <a:lnTo>
                      <a:pt x="26" y="10"/>
                    </a:lnTo>
                    <a:lnTo>
                      <a:pt x="18" y="5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85" name="Freeform 77"/>
              <p:cNvSpPr>
                <a:spLocks noChangeAspect="1"/>
              </p:cNvSpPr>
              <p:nvPr/>
            </p:nvSpPr>
            <p:spPr bwMode="auto">
              <a:xfrm>
                <a:off x="3609" y="1159"/>
                <a:ext cx="31" cy="21"/>
              </a:xfrm>
              <a:custGeom>
                <a:avLst/>
                <a:gdLst>
                  <a:gd name="T0" fmla="*/ 19 w 31"/>
                  <a:gd name="T1" fmla="*/ 5 h 21"/>
                  <a:gd name="T2" fmla="*/ 10 w 31"/>
                  <a:gd name="T3" fmla="*/ 1 h 21"/>
                  <a:gd name="T4" fmla="*/ 4 w 31"/>
                  <a:gd name="T5" fmla="*/ 0 h 21"/>
                  <a:gd name="T6" fmla="*/ 0 w 31"/>
                  <a:gd name="T7" fmla="*/ 2 h 21"/>
                  <a:gd name="T8" fmla="*/ 0 w 31"/>
                  <a:gd name="T9" fmla="*/ 2 h 21"/>
                  <a:gd name="T10" fmla="*/ 1 w 31"/>
                  <a:gd name="T11" fmla="*/ 6 h 21"/>
                  <a:gd name="T12" fmla="*/ 5 w 31"/>
                  <a:gd name="T13" fmla="*/ 11 h 21"/>
                  <a:gd name="T14" fmla="*/ 12 w 31"/>
                  <a:gd name="T15" fmla="*/ 16 h 21"/>
                  <a:gd name="T16" fmla="*/ 12 w 31"/>
                  <a:gd name="T17" fmla="*/ 16 h 21"/>
                  <a:gd name="T18" fmla="*/ 21 w 31"/>
                  <a:gd name="T19" fmla="*/ 20 h 21"/>
                  <a:gd name="T20" fmla="*/ 28 w 31"/>
                  <a:gd name="T21" fmla="*/ 21 h 21"/>
                  <a:gd name="T22" fmla="*/ 31 w 31"/>
                  <a:gd name="T23" fmla="*/ 19 h 21"/>
                  <a:gd name="T24" fmla="*/ 31 w 31"/>
                  <a:gd name="T25" fmla="*/ 19 h 21"/>
                  <a:gd name="T26" fmla="*/ 31 w 31"/>
                  <a:gd name="T27" fmla="*/ 15 h 21"/>
                  <a:gd name="T28" fmla="*/ 27 w 31"/>
                  <a:gd name="T29" fmla="*/ 10 h 21"/>
                  <a:gd name="T30" fmla="*/ 19 w 31"/>
                  <a:gd name="T31" fmla="*/ 5 h 21"/>
                  <a:gd name="T32" fmla="*/ 19 w 31"/>
                  <a:gd name="T33" fmla="*/ 5 h 21"/>
                  <a:gd name="T34" fmla="*/ 19 w 31"/>
                  <a:gd name="T35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21">
                    <a:moveTo>
                      <a:pt x="19" y="5"/>
                    </a:moveTo>
                    <a:lnTo>
                      <a:pt x="10" y="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6"/>
                    </a:lnTo>
                    <a:lnTo>
                      <a:pt x="5" y="11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21" y="20"/>
                    </a:lnTo>
                    <a:lnTo>
                      <a:pt x="28" y="21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1" y="15"/>
                    </a:lnTo>
                    <a:lnTo>
                      <a:pt x="27" y="10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9" y="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3486" name="Text Box 78"/>
          <p:cNvSpPr txBox="1">
            <a:spLocks noChangeArrowheads="1"/>
          </p:cNvSpPr>
          <p:nvPr/>
        </p:nvSpPr>
        <p:spPr bwMode="auto">
          <a:xfrm>
            <a:off x="3048000" y="2466975"/>
            <a:ext cx="5791200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3600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Homologs separate</a:t>
            </a: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and move to opposite poles.</a:t>
            </a:r>
          </a:p>
          <a:p>
            <a:pPr algn="l" eaLnBrk="0" hangingPunct="0"/>
            <a:endParaRPr lang="en-US" sz="3600" dirty="0">
              <a:solidFill>
                <a:schemeClr val="bg2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3200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Sister chromatids </a:t>
            </a: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remain </a:t>
            </a:r>
          </a:p>
          <a:p>
            <a:pPr algn="l" eaLnBrk="0" hangingPunct="0"/>
            <a:r>
              <a:rPr lang="en-US" sz="3200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attached </a:t>
            </a: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at their</a:t>
            </a:r>
            <a:r>
              <a:rPr lang="en-US" sz="3200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centromeres</a:t>
            </a:r>
            <a:r>
              <a:rPr lang="en-US" dirty="0">
                <a:solidFill>
                  <a:schemeClr val="tx1"/>
                </a:solidFill>
                <a:effectLst/>
                <a:latin typeface="Times New Roman" charset="0"/>
              </a:rPr>
              <a:t>.</a:t>
            </a:r>
          </a:p>
        </p:txBody>
      </p:sp>
      <p:sp>
        <p:nvSpPr>
          <p:cNvPr id="273487" name="Line 79"/>
          <p:cNvSpPr>
            <a:spLocks noChangeShapeType="1"/>
          </p:cNvSpPr>
          <p:nvPr/>
        </p:nvSpPr>
        <p:spPr bwMode="auto">
          <a:xfrm flipH="1">
            <a:off x="1066800" y="2819400"/>
            <a:ext cx="2057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3488" name="Line 80"/>
          <p:cNvSpPr>
            <a:spLocks noChangeShapeType="1"/>
          </p:cNvSpPr>
          <p:nvPr/>
        </p:nvSpPr>
        <p:spPr bwMode="auto">
          <a:xfrm flipH="1">
            <a:off x="1219200" y="2819400"/>
            <a:ext cx="18288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3489" name="Line 81"/>
          <p:cNvSpPr>
            <a:spLocks noChangeShapeType="1"/>
          </p:cNvSpPr>
          <p:nvPr/>
        </p:nvSpPr>
        <p:spPr bwMode="auto">
          <a:xfrm flipH="1" flipV="1">
            <a:off x="1828800" y="4343400"/>
            <a:ext cx="1371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4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autoUpdateAnimBg="0"/>
      <p:bldP spid="273486" grpId="0" autoUpdateAnimBg="0"/>
      <p:bldP spid="273487" grpId="0" animBg="1"/>
      <p:bldP spid="273488" grpId="0" animBg="1"/>
      <p:bldP spid="2734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7CCF-8B51-9248-8A1A-D3E9C426032D}" type="slidenum">
              <a:rPr lang="en-US"/>
              <a:pPr/>
              <a:t>19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4095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Telophase I</a:t>
            </a:r>
          </a:p>
        </p:txBody>
      </p:sp>
      <p:grpSp>
        <p:nvGrpSpPr>
          <p:cNvPr id="274435" name="Group 3"/>
          <p:cNvGrpSpPr>
            <a:grpSpLocks noChangeAspect="1"/>
          </p:cNvGrpSpPr>
          <p:nvPr/>
        </p:nvGrpSpPr>
        <p:grpSpPr bwMode="auto">
          <a:xfrm>
            <a:off x="609600" y="1600200"/>
            <a:ext cx="2174875" cy="4178300"/>
            <a:chOff x="4216" y="1066"/>
            <a:chExt cx="683" cy="1312"/>
          </a:xfrm>
        </p:grpSpPr>
        <p:grpSp>
          <p:nvGrpSpPr>
            <p:cNvPr id="274436" name="Group 4"/>
            <p:cNvGrpSpPr>
              <a:grpSpLocks noChangeAspect="1"/>
            </p:cNvGrpSpPr>
            <p:nvPr/>
          </p:nvGrpSpPr>
          <p:grpSpPr bwMode="auto">
            <a:xfrm>
              <a:off x="4216" y="1066"/>
              <a:ext cx="683" cy="1312"/>
              <a:chOff x="4216" y="1066"/>
              <a:chExt cx="683" cy="1312"/>
            </a:xfrm>
          </p:grpSpPr>
          <p:sp>
            <p:nvSpPr>
              <p:cNvPr id="274437" name="Freeform 5"/>
              <p:cNvSpPr>
                <a:spLocks noChangeAspect="1"/>
              </p:cNvSpPr>
              <p:nvPr/>
            </p:nvSpPr>
            <p:spPr bwMode="auto">
              <a:xfrm>
                <a:off x="4216" y="1066"/>
                <a:ext cx="683" cy="1312"/>
              </a:xfrm>
              <a:custGeom>
                <a:avLst/>
                <a:gdLst>
                  <a:gd name="T0" fmla="*/ 521 w 683"/>
                  <a:gd name="T1" fmla="*/ 656 h 1312"/>
                  <a:gd name="T2" fmla="*/ 533 w 683"/>
                  <a:gd name="T3" fmla="*/ 647 h 1312"/>
                  <a:gd name="T4" fmla="*/ 549 w 683"/>
                  <a:gd name="T5" fmla="*/ 635 h 1312"/>
                  <a:gd name="T6" fmla="*/ 568 w 683"/>
                  <a:gd name="T7" fmla="*/ 616 h 1312"/>
                  <a:gd name="T8" fmla="*/ 614 w 683"/>
                  <a:gd name="T9" fmla="*/ 559 h 1312"/>
                  <a:gd name="T10" fmla="*/ 659 w 683"/>
                  <a:gd name="T11" fmla="*/ 464 h 1312"/>
                  <a:gd name="T12" fmla="*/ 674 w 683"/>
                  <a:gd name="T13" fmla="*/ 336 h 1312"/>
                  <a:gd name="T14" fmla="*/ 667 w 683"/>
                  <a:gd name="T15" fmla="*/ 278 h 1312"/>
                  <a:gd name="T16" fmla="*/ 646 w 683"/>
                  <a:gd name="T17" fmla="*/ 201 h 1312"/>
                  <a:gd name="T18" fmla="*/ 609 w 683"/>
                  <a:gd name="T19" fmla="*/ 131 h 1312"/>
                  <a:gd name="T20" fmla="*/ 555 w 683"/>
                  <a:gd name="T21" fmla="*/ 72 h 1312"/>
                  <a:gd name="T22" fmla="*/ 483 w 683"/>
                  <a:gd name="T23" fmla="*/ 28 h 1312"/>
                  <a:gd name="T24" fmla="*/ 391 w 683"/>
                  <a:gd name="T25" fmla="*/ 4 h 1312"/>
                  <a:gd name="T26" fmla="*/ 318 w 683"/>
                  <a:gd name="T27" fmla="*/ 1 h 1312"/>
                  <a:gd name="T28" fmla="*/ 238 w 683"/>
                  <a:gd name="T29" fmla="*/ 15 h 1312"/>
                  <a:gd name="T30" fmla="*/ 162 w 683"/>
                  <a:gd name="T31" fmla="*/ 47 h 1312"/>
                  <a:gd name="T32" fmla="*/ 96 w 683"/>
                  <a:gd name="T33" fmla="*/ 94 h 1312"/>
                  <a:gd name="T34" fmla="*/ 43 w 683"/>
                  <a:gd name="T35" fmla="*/ 158 h 1312"/>
                  <a:gd name="T36" fmla="*/ 10 w 683"/>
                  <a:gd name="T37" fmla="*/ 235 h 1312"/>
                  <a:gd name="T38" fmla="*/ 0 w 683"/>
                  <a:gd name="T39" fmla="*/ 301 h 1312"/>
                  <a:gd name="T40" fmla="*/ 9 w 683"/>
                  <a:gd name="T41" fmla="*/ 435 h 1312"/>
                  <a:gd name="T42" fmla="*/ 39 w 683"/>
                  <a:gd name="T43" fmla="*/ 533 h 1312"/>
                  <a:gd name="T44" fmla="*/ 82 w 683"/>
                  <a:gd name="T45" fmla="*/ 600 h 1312"/>
                  <a:gd name="T46" fmla="*/ 130 w 683"/>
                  <a:gd name="T47" fmla="*/ 642 h 1312"/>
                  <a:gd name="T48" fmla="*/ 149 w 683"/>
                  <a:gd name="T49" fmla="*/ 655 h 1312"/>
                  <a:gd name="T50" fmla="*/ 147 w 683"/>
                  <a:gd name="T51" fmla="*/ 659 h 1312"/>
                  <a:gd name="T52" fmla="*/ 118 w 683"/>
                  <a:gd name="T53" fmla="*/ 677 h 1312"/>
                  <a:gd name="T54" fmla="*/ 65 w 683"/>
                  <a:gd name="T55" fmla="*/ 732 h 1312"/>
                  <a:gd name="T56" fmla="*/ 22 w 683"/>
                  <a:gd name="T57" fmla="*/ 816 h 1312"/>
                  <a:gd name="T58" fmla="*/ 1 w 683"/>
                  <a:gd name="T59" fmla="*/ 922 h 1312"/>
                  <a:gd name="T60" fmla="*/ 1 w 683"/>
                  <a:gd name="T61" fmla="*/ 972 h 1312"/>
                  <a:gd name="T62" fmla="*/ 8 w 683"/>
                  <a:gd name="T63" fmla="*/ 1024 h 1312"/>
                  <a:gd name="T64" fmla="*/ 24 w 683"/>
                  <a:gd name="T65" fmla="*/ 1086 h 1312"/>
                  <a:gd name="T66" fmla="*/ 54 w 683"/>
                  <a:gd name="T67" fmla="*/ 1153 h 1312"/>
                  <a:gd name="T68" fmla="*/ 101 w 683"/>
                  <a:gd name="T69" fmla="*/ 1215 h 1312"/>
                  <a:gd name="T70" fmla="*/ 170 w 683"/>
                  <a:gd name="T71" fmla="*/ 1267 h 1312"/>
                  <a:gd name="T72" fmla="*/ 264 w 683"/>
                  <a:gd name="T73" fmla="*/ 1302 h 1312"/>
                  <a:gd name="T74" fmla="*/ 355 w 683"/>
                  <a:gd name="T75" fmla="*/ 1312 h 1312"/>
                  <a:gd name="T76" fmla="*/ 461 w 683"/>
                  <a:gd name="T77" fmla="*/ 1297 h 1312"/>
                  <a:gd name="T78" fmla="*/ 543 w 683"/>
                  <a:gd name="T79" fmla="*/ 1255 h 1312"/>
                  <a:gd name="T80" fmla="*/ 603 w 683"/>
                  <a:gd name="T81" fmla="*/ 1195 h 1312"/>
                  <a:gd name="T82" fmla="*/ 644 w 683"/>
                  <a:gd name="T83" fmla="*/ 1126 h 1312"/>
                  <a:gd name="T84" fmla="*/ 669 w 683"/>
                  <a:gd name="T85" fmla="*/ 1057 h 1312"/>
                  <a:gd name="T86" fmla="*/ 681 w 683"/>
                  <a:gd name="T87" fmla="*/ 995 h 1312"/>
                  <a:gd name="T88" fmla="*/ 683 w 683"/>
                  <a:gd name="T89" fmla="*/ 945 h 1312"/>
                  <a:gd name="T90" fmla="*/ 667 w 683"/>
                  <a:gd name="T91" fmla="*/ 847 h 1312"/>
                  <a:gd name="T92" fmla="*/ 628 w 683"/>
                  <a:gd name="T93" fmla="*/ 758 h 1312"/>
                  <a:gd name="T94" fmla="*/ 571 w 683"/>
                  <a:gd name="T95" fmla="*/ 690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" h="1312">
                    <a:moveTo>
                      <a:pt x="537" y="666"/>
                    </a:moveTo>
                    <a:lnTo>
                      <a:pt x="529" y="662"/>
                    </a:lnTo>
                    <a:lnTo>
                      <a:pt x="524" y="658"/>
                    </a:lnTo>
                    <a:lnTo>
                      <a:pt x="521" y="656"/>
                    </a:lnTo>
                    <a:lnTo>
                      <a:pt x="521" y="656"/>
                    </a:lnTo>
                    <a:lnTo>
                      <a:pt x="525" y="653"/>
                    </a:lnTo>
                    <a:lnTo>
                      <a:pt x="529" y="650"/>
                    </a:lnTo>
                    <a:lnTo>
                      <a:pt x="533" y="647"/>
                    </a:lnTo>
                    <a:lnTo>
                      <a:pt x="533" y="647"/>
                    </a:lnTo>
                    <a:lnTo>
                      <a:pt x="538" y="643"/>
                    </a:lnTo>
                    <a:lnTo>
                      <a:pt x="543" y="639"/>
                    </a:lnTo>
                    <a:lnTo>
                      <a:pt x="549" y="635"/>
                    </a:lnTo>
                    <a:lnTo>
                      <a:pt x="549" y="635"/>
                    </a:lnTo>
                    <a:lnTo>
                      <a:pt x="552" y="631"/>
                    </a:lnTo>
                    <a:lnTo>
                      <a:pt x="559" y="625"/>
                    </a:lnTo>
                    <a:lnTo>
                      <a:pt x="568" y="616"/>
                    </a:lnTo>
                    <a:lnTo>
                      <a:pt x="578" y="606"/>
                    </a:lnTo>
                    <a:lnTo>
                      <a:pt x="589" y="592"/>
                    </a:lnTo>
                    <a:lnTo>
                      <a:pt x="602" y="577"/>
                    </a:lnTo>
                    <a:lnTo>
                      <a:pt x="614" y="559"/>
                    </a:lnTo>
                    <a:lnTo>
                      <a:pt x="627" y="538"/>
                    </a:lnTo>
                    <a:lnTo>
                      <a:pt x="638" y="516"/>
                    </a:lnTo>
                    <a:lnTo>
                      <a:pt x="649" y="491"/>
                    </a:lnTo>
                    <a:lnTo>
                      <a:pt x="659" y="464"/>
                    </a:lnTo>
                    <a:lnTo>
                      <a:pt x="666" y="435"/>
                    </a:lnTo>
                    <a:lnTo>
                      <a:pt x="672" y="404"/>
                    </a:lnTo>
                    <a:lnTo>
                      <a:pt x="675" y="371"/>
                    </a:lnTo>
                    <a:lnTo>
                      <a:pt x="674" y="336"/>
                    </a:lnTo>
                    <a:lnTo>
                      <a:pt x="674" y="336"/>
                    </a:lnTo>
                    <a:lnTo>
                      <a:pt x="673" y="317"/>
                    </a:lnTo>
                    <a:lnTo>
                      <a:pt x="671" y="297"/>
                    </a:lnTo>
                    <a:lnTo>
                      <a:pt x="667" y="278"/>
                    </a:lnTo>
                    <a:lnTo>
                      <a:pt x="663" y="259"/>
                    </a:lnTo>
                    <a:lnTo>
                      <a:pt x="658" y="239"/>
                    </a:lnTo>
                    <a:lnTo>
                      <a:pt x="653" y="220"/>
                    </a:lnTo>
                    <a:lnTo>
                      <a:pt x="646" y="201"/>
                    </a:lnTo>
                    <a:lnTo>
                      <a:pt x="638" y="183"/>
                    </a:lnTo>
                    <a:lnTo>
                      <a:pt x="629" y="165"/>
                    </a:lnTo>
                    <a:lnTo>
                      <a:pt x="620" y="148"/>
                    </a:lnTo>
                    <a:lnTo>
                      <a:pt x="609" y="131"/>
                    </a:lnTo>
                    <a:lnTo>
                      <a:pt x="597" y="115"/>
                    </a:lnTo>
                    <a:lnTo>
                      <a:pt x="584" y="100"/>
                    </a:lnTo>
                    <a:lnTo>
                      <a:pt x="570" y="85"/>
                    </a:lnTo>
                    <a:lnTo>
                      <a:pt x="555" y="72"/>
                    </a:lnTo>
                    <a:lnTo>
                      <a:pt x="538" y="59"/>
                    </a:lnTo>
                    <a:lnTo>
                      <a:pt x="521" y="48"/>
                    </a:lnTo>
                    <a:lnTo>
                      <a:pt x="502" y="37"/>
                    </a:lnTo>
                    <a:lnTo>
                      <a:pt x="483" y="28"/>
                    </a:lnTo>
                    <a:lnTo>
                      <a:pt x="461" y="20"/>
                    </a:lnTo>
                    <a:lnTo>
                      <a:pt x="439" y="13"/>
                    </a:lnTo>
                    <a:lnTo>
                      <a:pt x="416" y="7"/>
                    </a:lnTo>
                    <a:lnTo>
                      <a:pt x="391" y="4"/>
                    </a:lnTo>
                    <a:lnTo>
                      <a:pt x="365" y="2"/>
                    </a:lnTo>
                    <a:lnTo>
                      <a:pt x="337" y="0"/>
                    </a:lnTo>
                    <a:lnTo>
                      <a:pt x="337" y="0"/>
                    </a:lnTo>
                    <a:lnTo>
                      <a:pt x="318" y="1"/>
                    </a:lnTo>
                    <a:lnTo>
                      <a:pt x="297" y="3"/>
                    </a:lnTo>
                    <a:lnTo>
                      <a:pt x="278" y="6"/>
                    </a:lnTo>
                    <a:lnTo>
                      <a:pt x="258" y="10"/>
                    </a:lnTo>
                    <a:lnTo>
                      <a:pt x="238" y="15"/>
                    </a:lnTo>
                    <a:lnTo>
                      <a:pt x="218" y="21"/>
                    </a:lnTo>
                    <a:lnTo>
                      <a:pt x="199" y="29"/>
                    </a:lnTo>
                    <a:lnTo>
                      <a:pt x="181" y="37"/>
                    </a:lnTo>
                    <a:lnTo>
                      <a:pt x="162" y="47"/>
                    </a:lnTo>
                    <a:lnTo>
                      <a:pt x="144" y="57"/>
                    </a:lnTo>
                    <a:lnTo>
                      <a:pt x="127" y="68"/>
                    </a:lnTo>
                    <a:lnTo>
                      <a:pt x="111" y="81"/>
                    </a:lnTo>
                    <a:lnTo>
                      <a:pt x="96" y="94"/>
                    </a:lnTo>
                    <a:lnTo>
                      <a:pt x="81" y="109"/>
                    </a:lnTo>
                    <a:lnTo>
                      <a:pt x="67" y="124"/>
                    </a:lnTo>
                    <a:lnTo>
                      <a:pt x="54" y="141"/>
                    </a:lnTo>
                    <a:lnTo>
                      <a:pt x="43" y="158"/>
                    </a:lnTo>
                    <a:lnTo>
                      <a:pt x="32" y="176"/>
                    </a:lnTo>
                    <a:lnTo>
                      <a:pt x="23" y="195"/>
                    </a:lnTo>
                    <a:lnTo>
                      <a:pt x="16" y="214"/>
                    </a:lnTo>
                    <a:lnTo>
                      <a:pt x="10" y="235"/>
                    </a:lnTo>
                    <a:lnTo>
                      <a:pt x="5" y="256"/>
                    </a:lnTo>
                    <a:lnTo>
                      <a:pt x="2" y="278"/>
                    </a:lnTo>
                    <a:lnTo>
                      <a:pt x="0" y="301"/>
                    </a:lnTo>
                    <a:lnTo>
                      <a:pt x="0" y="301"/>
                    </a:lnTo>
                    <a:lnTo>
                      <a:pt x="0" y="338"/>
                    </a:lnTo>
                    <a:lnTo>
                      <a:pt x="2" y="373"/>
                    </a:lnTo>
                    <a:lnTo>
                      <a:pt x="5" y="405"/>
                    </a:lnTo>
                    <a:lnTo>
                      <a:pt x="9" y="435"/>
                    </a:lnTo>
                    <a:lnTo>
                      <a:pt x="15" y="462"/>
                    </a:lnTo>
                    <a:lnTo>
                      <a:pt x="22" y="488"/>
                    </a:lnTo>
                    <a:lnTo>
                      <a:pt x="30" y="511"/>
                    </a:lnTo>
                    <a:lnTo>
                      <a:pt x="39" y="533"/>
                    </a:lnTo>
                    <a:lnTo>
                      <a:pt x="48" y="552"/>
                    </a:lnTo>
                    <a:lnTo>
                      <a:pt x="59" y="570"/>
                    </a:lnTo>
                    <a:lnTo>
                      <a:pt x="70" y="586"/>
                    </a:lnTo>
                    <a:lnTo>
                      <a:pt x="82" y="600"/>
                    </a:lnTo>
                    <a:lnTo>
                      <a:pt x="93" y="613"/>
                    </a:lnTo>
                    <a:lnTo>
                      <a:pt x="106" y="624"/>
                    </a:lnTo>
                    <a:lnTo>
                      <a:pt x="118" y="634"/>
                    </a:lnTo>
                    <a:lnTo>
                      <a:pt x="130" y="642"/>
                    </a:lnTo>
                    <a:lnTo>
                      <a:pt x="142" y="650"/>
                    </a:lnTo>
                    <a:lnTo>
                      <a:pt x="142" y="650"/>
                    </a:lnTo>
                    <a:lnTo>
                      <a:pt x="147" y="653"/>
                    </a:lnTo>
                    <a:lnTo>
                      <a:pt x="149" y="655"/>
                    </a:lnTo>
                    <a:lnTo>
                      <a:pt x="151" y="657"/>
                    </a:lnTo>
                    <a:lnTo>
                      <a:pt x="151" y="657"/>
                    </a:lnTo>
                    <a:lnTo>
                      <a:pt x="150" y="658"/>
                    </a:lnTo>
                    <a:lnTo>
                      <a:pt x="147" y="659"/>
                    </a:lnTo>
                    <a:lnTo>
                      <a:pt x="143" y="662"/>
                    </a:lnTo>
                    <a:lnTo>
                      <a:pt x="143" y="662"/>
                    </a:lnTo>
                    <a:lnTo>
                      <a:pt x="131" y="668"/>
                    </a:lnTo>
                    <a:lnTo>
                      <a:pt x="118" y="677"/>
                    </a:lnTo>
                    <a:lnTo>
                      <a:pt x="105" y="688"/>
                    </a:lnTo>
                    <a:lnTo>
                      <a:pt x="91" y="700"/>
                    </a:lnTo>
                    <a:lnTo>
                      <a:pt x="79" y="715"/>
                    </a:lnTo>
                    <a:lnTo>
                      <a:pt x="65" y="732"/>
                    </a:lnTo>
                    <a:lnTo>
                      <a:pt x="53" y="750"/>
                    </a:lnTo>
                    <a:lnTo>
                      <a:pt x="42" y="770"/>
                    </a:lnTo>
                    <a:lnTo>
                      <a:pt x="31" y="792"/>
                    </a:lnTo>
                    <a:lnTo>
                      <a:pt x="22" y="816"/>
                    </a:lnTo>
                    <a:lnTo>
                      <a:pt x="14" y="841"/>
                    </a:lnTo>
                    <a:lnTo>
                      <a:pt x="7" y="866"/>
                    </a:lnTo>
                    <a:lnTo>
                      <a:pt x="3" y="894"/>
                    </a:lnTo>
                    <a:lnTo>
                      <a:pt x="1" y="92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1" y="962"/>
                    </a:lnTo>
                    <a:lnTo>
                      <a:pt x="1" y="972"/>
                    </a:lnTo>
                    <a:lnTo>
                      <a:pt x="2" y="984"/>
                    </a:lnTo>
                    <a:lnTo>
                      <a:pt x="4" y="996"/>
                    </a:lnTo>
                    <a:lnTo>
                      <a:pt x="5" y="1010"/>
                    </a:lnTo>
                    <a:lnTo>
                      <a:pt x="8" y="1024"/>
                    </a:lnTo>
                    <a:lnTo>
                      <a:pt x="11" y="1039"/>
                    </a:lnTo>
                    <a:lnTo>
                      <a:pt x="14" y="1055"/>
                    </a:lnTo>
                    <a:lnTo>
                      <a:pt x="19" y="1070"/>
                    </a:lnTo>
                    <a:lnTo>
                      <a:pt x="24" y="1086"/>
                    </a:lnTo>
                    <a:lnTo>
                      <a:pt x="30" y="1103"/>
                    </a:lnTo>
                    <a:lnTo>
                      <a:pt x="37" y="1120"/>
                    </a:lnTo>
                    <a:lnTo>
                      <a:pt x="45" y="1136"/>
                    </a:lnTo>
                    <a:lnTo>
                      <a:pt x="54" y="1153"/>
                    </a:lnTo>
                    <a:lnTo>
                      <a:pt x="64" y="1169"/>
                    </a:lnTo>
                    <a:lnTo>
                      <a:pt x="75" y="1185"/>
                    </a:lnTo>
                    <a:lnTo>
                      <a:pt x="87" y="1201"/>
                    </a:lnTo>
                    <a:lnTo>
                      <a:pt x="101" y="1215"/>
                    </a:lnTo>
                    <a:lnTo>
                      <a:pt x="116" y="1230"/>
                    </a:lnTo>
                    <a:lnTo>
                      <a:pt x="133" y="1243"/>
                    </a:lnTo>
                    <a:lnTo>
                      <a:pt x="150" y="1256"/>
                    </a:lnTo>
                    <a:lnTo>
                      <a:pt x="170" y="1267"/>
                    </a:lnTo>
                    <a:lnTo>
                      <a:pt x="191" y="1278"/>
                    </a:lnTo>
                    <a:lnTo>
                      <a:pt x="214" y="1287"/>
                    </a:lnTo>
                    <a:lnTo>
                      <a:pt x="238" y="1295"/>
                    </a:lnTo>
                    <a:lnTo>
                      <a:pt x="264" y="1302"/>
                    </a:lnTo>
                    <a:lnTo>
                      <a:pt x="293" y="1307"/>
                    </a:lnTo>
                    <a:lnTo>
                      <a:pt x="323" y="1310"/>
                    </a:lnTo>
                    <a:lnTo>
                      <a:pt x="355" y="1312"/>
                    </a:lnTo>
                    <a:lnTo>
                      <a:pt x="355" y="1312"/>
                    </a:lnTo>
                    <a:lnTo>
                      <a:pt x="384" y="1311"/>
                    </a:lnTo>
                    <a:lnTo>
                      <a:pt x="411" y="1308"/>
                    </a:lnTo>
                    <a:lnTo>
                      <a:pt x="437" y="1304"/>
                    </a:lnTo>
                    <a:lnTo>
                      <a:pt x="461" y="1297"/>
                    </a:lnTo>
                    <a:lnTo>
                      <a:pt x="484" y="1289"/>
                    </a:lnTo>
                    <a:lnTo>
                      <a:pt x="505" y="1279"/>
                    </a:lnTo>
                    <a:lnTo>
                      <a:pt x="525" y="1268"/>
                    </a:lnTo>
                    <a:lnTo>
                      <a:pt x="543" y="1255"/>
                    </a:lnTo>
                    <a:lnTo>
                      <a:pt x="560" y="1242"/>
                    </a:lnTo>
                    <a:lnTo>
                      <a:pt x="575" y="1227"/>
                    </a:lnTo>
                    <a:lnTo>
                      <a:pt x="589" y="1212"/>
                    </a:lnTo>
                    <a:lnTo>
                      <a:pt x="603" y="1195"/>
                    </a:lnTo>
                    <a:lnTo>
                      <a:pt x="615" y="1179"/>
                    </a:lnTo>
                    <a:lnTo>
                      <a:pt x="626" y="1161"/>
                    </a:lnTo>
                    <a:lnTo>
                      <a:pt x="635" y="1144"/>
                    </a:lnTo>
                    <a:lnTo>
                      <a:pt x="644" y="1126"/>
                    </a:lnTo>
                    <a:lnTo>
                      <a:pt x="652" y="1109"/>
                    </a:lnTo>
                    <a:lnTo>
                      <a:pt x="658" y="1091"/>
                    </a:lnTo>
                    <a:lnTo>
                      <a:pt x="664" y="1074"/>
                    </a:lnTo>
                    <a:lnTo>
                      <a:pt x="669" y="1057"/>
                    </a:lnTo>
                    <a:lnTo>
                      <a:pt x="673" y="1040"/>
                    </a:lnTo>
                    <a:lnTo>
                      <a:pt x="676" y="1024"/>
                    </a:lnTo>
                    <a:lnTo>
                      <a:pt x="679" y="1009"/>
                    </a:lnTo>
                    <a:lnTo>
                      <a:pt x="681" y="995"/>
                    </a:lnTo>
                    <a:lnTo>
                      <a:pt x="683" y="982"/>
                    </a:lnTo>
                    <a:lnTo>
                      <a:pt x="683" y="971"/>
                    </a:lnTo>
                    <a:lnTo>
                      <a:pt x="683" y="971"/>
                    </a:lnTo>
                    <a:lnTo>
                      <a:pt x="683" y="945"/>
                    </a:lnTo>
                    <a:lnTo>
                      <a:pt x="682" y="920"/>
                    </a:lnTo>
                    <a:lnTo>
                      <a:pt x="679" y="895"/>
                    </a:lnTo>
                    <a:lnTo>
                      <a:pt x="673" y="871"/>
                    </a:lnTo>
                    <a:lnTo>
                      <a:pt x="667" y="847"/>
                    </a:lnTo>
                    <a:lnTo>
                      <a:pt x="660" y="824"/>
                    </a:lnTo>
                    <a:lnTo>
                      <a:pt x="650" y="801"/>
                    </a:lnTo>
                    <a:lnTo>
                      <a:pt x="640" y="779"/>
                    </a:lnTo>
                    <a:lnTo>
                      <a:pt x="628" y="758"/>
                    </a:lnTo>
                    <a:lnTo>
                      <a:pt x="615" y="739"/>
                    </a:lnTo>
                    <a:lnTo>
                      <a:pt x="601" y="721"/>
                    </a:lnTo>
                    <a:lnTo>
                      <a:pt x="586" y="705"/>
                    </a:lnTo>
                    <a:lnTo>
                      <a:pt x="571" y="690"/>
                    </a:lnTo>
                    <a:lnTo>
                      <a:pt x="554" y="677"/>
                    </a:lnTo>
                    <a:lnTo>
                      <a:pt x="537" y="666"/>
                    </a:lnTo>
                    <a:lnTo>
                      <a:pt x="537" y="666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38" name="Freeform 6"/>
              <p:cNvSpPr>
                <a:spLocks noChangeAspect="1"/>
              </p:cNvSpPr>
              <p:nvPr/>
            </p:nvSpPr>
            <p:spPr bwMode="auto">
              <a:xfrm>
                <a:off x="4232" y="1082"/>
                <a:ext cx="651" cy="1280"/>
              </a:xfrm>
              <a:custGeom>
                <a:avLst/>
                <a:gdLst>
                  <a:gd name="T0" fmla="*/ 280 w 651"/>
                  <a:gd name="T1" fmla="*/ 3 h 1280"/>
                  <a:gd name="T2" fmla="*/ 218 w 651"/>
                  <a:gd name="T3" fmla="*/ 17 h 1280"/>
                  <a:gd name="T4" fmla="*/ 159 w 651"/>
                  <a:gd name="T5" fmla="*/ 42 h 1280"/>
                  <a:gd name="T6" fmla="*/ 106 w 651"/>
                  <a:gd name="T7" fmla="*/ 78 h 1280"/>
                  <a:gd name="T8" fmla="*/ 60 w 651"/>
                  <a:gd name="T9" fmla="*/ 123 h 1280"/>
                  <a:gd name="T10" fmla="*/ 26 w 651"/>
                  <a:gd name="T11" fmla="*/ 177 h 1280"/>
                  <a:gd name="T12" fmla="*/ 5 w 651"/>
                  <a:gd name="T13" fmla="*/ 240 h 1280"/>
                  <a:gd name="T14" fmla="*/ 0 w 651"/>
                  <a:gd name="T15" fmla="*/ 286 h 1280"/>
                  <a:gd name="T16" fmla="*/ 3 w 651"/>
                  <a:gd name="T17" fmla="*/ 377 h 1280"/>
                  <a:gd name="T18" fmla="*/ 17 w 651"/>
                  <a:gd name="T19" fmla="*/ 454 h 1280"/>
                  <a:gd name="T20" fmla="*/ 42 w 651"/>
                  <a:gd name="T21" fmla="*/ 519 h 1280"/>
                  <a:gd name="T22" fmla="*/ 76 w 651"/>
                  <a:gd name="T23" fmla="*/ 571 h 1280"/>
                  <a:gd name="T24" fmla="*/ 118 w 651"/>
                  <a:gd name="T25" fmla="*/ 610 h 1280"/>
                  <a:gd name="T26" fmla="*/ 152 w 651"/>
                  <a:gd name="T27" fmla="*/ 637 h 1280"/>
                  <a:gd name="T28" fmla="*/ 134 w 651"/>
                  <a:gd name="T29" fmla="*/ 660 h 1280"/>
                  <a:gd name="T30" fmla="*/ 98 w 651"/>
                  <a:gd name="T31" fmla="*/ 685 h 1280"/>
                  <a:gd name="T32" fmla="*/ 59 w 651"/>
                  <a:gd name="T33" fmla="*/ 731 h 1280"/>
                  <a:gd name="T34" fmla="*/ 25 w 651"/>
                  <a:gd name="T35" fmla="*/ 794 h 1280"/>
                  <a:gd name="T36" fmla="*/ 4 w 651"/>
                  <a:gd name="T37" fmla="*/ 874 h 1280"/>
                  <a:gd name="T38" fmla="*/ 0 w 651"/>
                  <a:gd name="T39" fmla="*/ 936 h 1280"/>
                  <a:gd name="T40" fmla="*/ 5 w 651"/>
                  <a:gd name="T41" fmla="*/ 987 h 1280"/>
                  <a:gd name="T42" fmla="*/ 15 w 651"/>
                  <a:gd name="T43" fmla="*/ 1041 h 1280"/>
                  <a:gd name="T44" fmla="*/ 34 w 651"/>
                  <a:gd name="T45" fmla="*/ 1093 h 1280"/>
                  <a:gd name="T46" fmla="*/ 61 w 651"/>
                  <a:gd name="T47" fmla="*/ 1144 h 1280"/>
                  <a:gd name="T48" fmla="*/ 99 w 651"/>
                  <a:gd name="T49" fmla="*/ 1189 h 1280"/>
                  <a:gd name="T50" fmla="*/ 147 w 651"/>
                  <a:gd name="T51" fmla="*/ 1228 h 1280"/>
                  <a:gd name="T52" fmla="*/ 208 w 651"/>
                  <a:gd name="T53" fmla="*/ 1257 h 1280"/>
                  <a:gd name="T54" fmla="*/ 282 w 651"/>
                  <a:gd name="T55" fmla="*/ 1275 h 1280"/>
                  <a:gd name="T56" fmla="*/ 339 w 651"/>
                  <a:gd name="T57" fmla="*/ 1280 h 1280"/>
                  <a:gd name="T58" fmla="*/ 422 w 651"/>
                  <a:gd name="T59" fmla="*/ 1271 h 1280"/>
                  <a:gd name="T60" fmla="*/ 489 w 651"/>
                  <a:gd name="T61" fmla="*/ 1245 h 1280"/>
                  <a:gd name="T62" fmla="*/ 542 w 651"/>
                  <a:gd name="T63" fmla="*/ 1206 h 1280"/>
                  <a:gd name="T64" fmla="*/ 582 w 651"/>
                  <a:gd name="T65" fmla="*/ 1159 h 1280"/>
                  <a:gd name="T66" fmla="*/ 612 w 651"/>
                  <a:gd name="T67" fmla="*/ 1107 h 1280"/>
                  <a:gd name="T68" fmla="*/ 631 w 651"/>
                  <a:gd name="T69" fmla="*/ 1056 h 1280"/>
                  <a:gd name="T70" fmla="*/ 644 w 651"/>
                  <a:gd name="T71" fmla="*/ 1009 h 1280"/>
                  <a:gd name="T72" fmla="*/ 650 w 651"/>
                  <a:gd name="T73" fmla="*/ 972 h 1280"/>
                  <a:gd name="T74" fmla="*/ 651 w 651"/>
                  <a:gd name="T75" fmla="*/ 954 h 1280"/>
                  <a:gd name="T76" fmla="*/ 647 w 651"/>
                  <a:gd name="T77" fmla="*/ 883 h 1280"/>
                  <a:gd name="T78" fmla="*/ 629 w 651"/>
                  <a:gd name="T79" fmla="*/ 815 h 1280"/>
                  <a:gd name="T80" fmla="*/ 599 w 651"/>
                  <a:gd name="T81" fmla="*/ 753 h 1280"/>
                  <a:gd name="T82" fmla="*/ 560 w 651"/>
                  <a:gd name="T83" fmla="*/ 701 h 1280"/>
                  <a:gd name="T84" fmla="*/ 513 w 651"/>
                  <a:gd name="T85" fmla="*/ 665 h 1280"/>
                  <a:gd name="T86" fmla="*/ 489 w 651"/>
                  <a:gd name="T87" fmla="*/ 634 h 1280"/>
                  <a:gd name="T88" fmla="*/ 522 w 651"/>
                  <a:gd name="T89" fmla="*/ 607 h 1280"/>
                  <a:gd name="T90" fmla="*/ 548 w 651"/>
                  <a:gd name="T91" fmla="*/ 581 h 1280"/>
                  <a:gd name="T92" fmla="*/ 583 w 651"/>
                  <a:gd name="T93" fmla="*/ 536 h 1280"/>
                  <a:gd name="T94" fmla="*/ 618 w 651"/>
                  <a:gd name="T95" fmla="*/ 470 h 1280"/>
                  <a:gd name="T96" fmla="*/ 640 w 651"/>
                  <a:gd name="T97" fmla="*/ 386 h 1280"/>
                  <a:gd name="T98" fmla="*/ 642 w 651"/>
                  <a:gd name="T99" fmla="*/ 321 h 1280"/>
                  <a:gd name="T100" fmla="*/ 635 w 651"/>
                  <a:gd name="T101" fmla="*/ 261 h 1280"/>
                  <a:gd name="T102" fmla="*/ 619 w 651"/>
                  <a:gd name="T103" fmla="*/ 203 h 1280"/>
                  <a:gd name="T104" fmla="*/ 595 w 651"/>
                  <a:gd name="T105" fmla="*/ 149 h 1280"/>
                  <a:gd name="T106" fmla="*/ 561 w 651"/>
                  <a:gd name="T107" fmla="*/ 101 h 1280"/>
                  <a:gd name="T108" fmla="*/ 517 w 651"/>
                  <a:gd name="T109" fmla="*/ 60 h 1280"/>
                  <a:gd name="T110" fmla="*/ 462 w 651"/>
                  <a:gd name="T111" fmla="*/ 28 h 1280"/>
                  <a:gd name="T112" fmla="*/ 398 w 651"/>
                  <a:gd name="T113" fmla="*/ 8 h 1280"/>
                  <a:gd name="T114" fmla="*/ 321 w 651"/>
                  <a:gd name="T115" fmla="*/ 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1" h="1280">
                    <a:moveTo>
                      <a:pt x="321" y="0"/>
                    </a:moveTo>
                    <a:lnTo>
                      <a:pt x="300" y="1"/>
                    </a:lnTo>
                    <a:lnTo>
                      <a:pt x="280" y="3"/>
                    </a:lnTo>
                    <a:lnTo>
                      <a:pt x="259" y="7"/>
                    </a:lnTo>
                    <a:lnTo>
                      <a:pt x="238" y="11"/>
                    </a:lnTo>
                    <a:lnTo>
                      <a:pt x="218" y="17"/>
                    </a:lnTo>
                    <a:lnTo>
                      <a:pt x="198" y="24"/>
                    </a:lnTo>
                    <a:lnTo>
                      <a:pt x="178" y="33"/>
                    </a:lnTo>
                    <a:lnTo>
                      <a:pt x="159" y="42"/>
                    </a:lnTo>
                    <a:lnTo>
                      <a:pt x="140" y="53"/>
                    </a:lnTo>
                    <a:lnTo>
                      <a:pt x="123" y="65"/>
                    </a:lnTo>
                    <a:lnTo>
                      <a:pt x="106" y="78"/>
                    </a:lnTo>
                    <a:lnTo>
                      <a:pt x="90" y="92"/>
                    </a:lnTo>
                    <a:lnTo>
                      <a:pt x="74" y="107"/>
                    </a:lnTo>
                    <a:lnTo>
                      <a:pt x="60" y="123"/>
                    </a:lnTo>
                    <a:lnTo>
                      <a:pt x="48" y="140"/>
                    </a:lnTo>
                    <a:lnTo>
                      <a:pt x="36" y="158"/>
                    </a:lnTo>
                    <a:lnTo>
                      <a:pt x="26" y="177"/>
                    </a:lnTo>
                    <a:lnTo>
                      <a:pt x="17" y="197"/>
                    </a:lnTo>
                    <a:lnTo>
                      <a:pt x="11" y="218"/>
                    </a:lnTo>
                    <a:lnTo>
                      <a:pt x="5" y="240"/>
                    </a:lnTo>
                    <a:lnTo>
                      <a:pt x="2" y="262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17"/>
                    </a:lnTo>
                    <a:lnTo>
                      <a:pt x="1" y="348"/>
                    </a:lnTo>
                    <a:lnTo>
                      <a:pt x="3" y="377"/>
                    </a:lnTo>
                    <a:lnTo>
                      <a:pt x="7" y="404"/>
                    </a:lnTo>
                    <a:lnTo>
                      <a:pt x="12" y="430"/>
                    </a:lnTo>
                    <a:lnTo>
                      <a:pt x="17" y="454"/>
                    </a:lnTo>
                    <a:lnTo>
                      <a:pt x="24" y="478"/>
                    </a:lnTo>
                    <a:lnTo>
                      <a:pt x="33" y="500"/>
                    </a:lnTo>
                    <a:lnTo>
                      <a:pt x="42" y="519"/>
                    </a:lnTo>
                    <a:lnTo>
                      <a:pt x="52" y="538"/>
                    </a:lnTo>
                    <a:lnTo>
                      <a:pt x="64" y="555"/>
                    </a:lnTo>
                    <a:lnTo>
                      <a:pt x="76" y="571"/>
                    </a:lnTo>
                    <a:lnTo>
                      <a:pt x="89" y="586"/>
                    </a:lnTo>
                    <a:lnTo>
                      <a:pt x="103" y="598"/>
                    </a:lnTo>
                    <a:lnTo>
                      <a:pt x="118" y="610"/>
                    </a:lnTo>
                    <a:lnTo>
                      <a:pt x="134" y="620"/>
                    </a:lnTo>
                    <a:lnTo>
                      <a:pt x="134" y="620"/>
                    </a:lnTo>
                    <a:lnTo>
                      <a:pt x="152" y="637"/>
                    </a:lnTo>
                    <a:lnTo>
                      <a:pt x="149" y="650"/>
                    </a:lnTo>
                    <a:lnTo>
                      <a:pt x="134" y="660"/>
                    </a:lnTo>
                    <a:lnTo>
                      <a:pt x="134" y="660"/>
                    </a:lnTo>
                    <a:lnTo>
                      <a:pt x="123" y="666"/>
                    </a:lnTo>
                    <a:lnTo>
                      <a:pt x="111" y="674"/>
                    </a:lnTo>
                    <a:lnTo>
                      <a:pt x="98" y="685"/>
                    </a:lnTo>
                    <a:lnTo>
                      <a:pt x="85" y="698"/>
                    </a:lnTo>
                    <a:lnTo>
                      <a:pt x="72" y="713"/>
                    </a:lnTo>
                    <a:lnTo>
                      <a:pt x="59" y="731"/>
                    </a:lnTo>
                    <a:lnTo>
                      <a:pt x="47" y="750"/>
                    </a:lnTo>
                    <a:lnTo>
                      <a:pt x="35" y="771"/>
                    </a:lnTo>
                    <a:lnTo>
                      <a:pt x="25" y="794"/>
                    </a:lnTo>
                    <a:lnTo>
                      <a:pt x="16" y="819"/>
                    </a:lnTo>
                    <a:lnTo>
                      <a:pt x="9" y="846"/>
                    </a:lnTo>
                    <a:lnTo>
                      <a:pt x="4" y="874"/>
                    </a:lnTo>
                    <a:lnTo>
                      <a:pt x="0" y="904"/>
                    </a:lnTo>
                    <a:lnTo>
                      <a:pt x="0" y="936"/>
                    </a:lnTo>
                    <a:lnTo>
                      <a:pt x="0" y="936"/>
                    </a:lnTo>
                    <a:lnTo>
                      <a:pt x="1" y="953"/>
                    </a:lnTo>
                    <a:lnTo>
                      <a:pt x="3" y="970"/>
                    </a:lnTo>
                    <a:lnTo>
                      <a:pt x="5" y="987"/>
                    </a:lnTo>
                    <a:lnTo>
                      <a:pt x="7" y="1005"/>
                    </a:lnTo>
                    <a:lnTo>
                      <a:pt x="11" y="1023"/>
                    </a:lnTo>
                    <a:lnTo>
                      <a:pt x="15" y="1041"/>
                    </a:lnTo>
                    <a:lnTo>
                      <a:pt x="21" y="1058"/>
                    </a:lnTo>
                    <a:lnTo>
                      <a:pt x="27" y="1076"/>
                    </a:lnTo>
                    <a:lnTo>
                      <a:pt x="34" y="1093"/>
                    </a:lnTo>
                    <a:lnTo>
                      <a:pt x="42" y="1111"/>
                    </a:lnTo>
                    <a:lnTo>
                      <a:pt x="51" y="1127"/>
                    </a:lnTo>
                    <a:lnTo>
                      <a:pt x="61" y="1144"/>
                    </a:lnTo>
                    <a:lnTo>
                      <a:pt x="73" y="1160"/>
                    </a:lnTo>
                    <a:lnTo>
                      <a:pt x="85" y="1175"/>
                    </a:lnTo>
                    <a:lnTo>
                      <a:pt x="99" y="1189"/>
                    </a:lnTo>
                    <a:lnTo>
                      <a:pt x="114" y="1203"/>
                    </a:lnTo>
                    <a:lnTo>
                      <a:pt x="129" y="1216"/>
                    </a:lnTo>
                    <a:lnTo>
                      <a:pt x="147" y="1228"/>
                    </a:lnTo>
                    <a:lnTo>
                      <a:pt x="166" y="1239"/>
                    </a:lnTo>
                    <a:lnTo>
                      <a:pt x="186" y="1249"/>
                    </a:lnTo>
                    <a:lnTo>
                      <a:pt x="208" y="1257"/>
                    </a:lnTo>
                    <a:lnTo>
                      <a:pt x="231" y="1265"/>
                    </a:lnTo>
                    <a:lnTo>
                      <a:pt x="255" y="1271"/>
                    </a:lnTo>
                    <a:lnTo>
                      <a:pt x="282" y="1275"/>
                    </a:lnTo>
                    <a:lnTo>
                      <a:pt x="309" y="1278"/>
                    </a:lnTo>
                    <a:lnTo>
                      <a:pt x="339" y="1280"/>
                    </a:lnTo>
                    <a:lnTo>
                      <a:pt x="339" y="1280"/>
                    </a:lnTo>
                    <a:lnTo>
                      <a:pt x="368" y="1279"/>
                    </a:lnTo>
                    <a:lnTo>
                      <a:pt x="396" y="1276"/>
                    </a:lnTo>
                    <a:lnTo>
                      <a:pt x="422" y="1271"/>
                    </a:lnTo>
                    <a:lnTo>
                      <a:pt x="446" y="1264"/>
                    </a:lnTo>
                    <a:lnTo>
                      <a:pt x="468" y="1255"/>
                    </a:lnTo>
                    <a:lnTo>
                      <a:pt x="489" y="1245"/>
                    </a:lnTo>
                    <a:lnTo>
                      <a:pt x="508" y="1233"/>
                    </a:lnTo>
                    <a:lnTo>
                      <a:pt x="526" y="1220"/>
                    </a:lnTo>
                    <a:lnTo>
                      <a:pt x="542" y="1206"/>
                    </a:lnTo>
                    <a:lnTo>
                      <a:pt x="556" y="1191"/>
                    </a:lnTo>
                    <a:lnTo>
                      <a:pt x="570" y="1175"/>
                    </a:lnTo>
                    <a:lnTo>
                      <a:pt x="582" y="1159"/>
                    </a:lnTo>
                    <a:lnTo>
                      <a:pt x="593" y="1142"/>
                    </a:lnTo>
                    <a:lnTo>
                      <a:pt x="603" y="1125"/>
                    </a:lnTo>
                    <a:lnTo>
                      <a:pt x="612" y="1107"/>
                    </a:lnTo>
                    <a:lnTo>
                      <a:pt x="619" y="1090"/>
                    </a:lnTo>
                    <a:lnTo>
                      <a:pt x="626" y="1073"/>
                    </a:lnTo>
                    <a:lnTo>
                      <a:pt x="631" y="1056"/>
                    </a:lnTo>
                    <a:lnTo>
                      <a:pt x="637" y="1040"/>
                    </a:lnTo>
                    <a:lnTo>
                      <a:pt x="640" y="1024"/>
                    </a:lnTo>
                    <a:lnTo>
                      <a:pt x="644" y="1009"/>
                    </a:lnTo>
                    <a:lnTo>
                      <a:pt x="647" y="996"/>
                    </a:lnTo>
                    <a:lnTo>
                      <a:pt x="648" y="983"/>
                    </a:lnTo>
                    <a:lnTo>
                      <a:pt x="650" y="972"/>
                    </a:lnTo>
                    <a:lnTo>
                      <a:pt x="651" y="962"/>
                    </a:lnTo>
                    <a:lnTo>
                      <a:pt x="651" y="954"/>
                    </a:lnTo>
                    <a:lnTo>
                      <a:pt x="651" y="954"/>
                    </a:lnTo>
                    <a:lnTo>
                      <a:pt x="651" y="931"/>
                    </a:lnTo>
                    <a:lnTo>
                      <a:pt x="650" y="907"/>
                    </a:lnTo>
                    <a:lnTo>
                      <a:pt x="647" y="883"/>
                    </a:lnTo>
                    <a:lnTo>
                      <a:pt x="642" y="860"/>
                    </a:lnTo>
                    <a:lnTo>
                      <a:pt x="636" y="838"/>
                    </a:lnTo>
                    <a:lnTo>
                      <a:pt x="629" y="815"/>
                    </a:lnTo>
                    <a:lnTo>
                      <a:pt x="620" y="794"/>
                    </a:lnTo>
                    <a:lnTo>
                      <a:pt x="611" y="773"/>
                    </a:lnTo>
                    <a:lnTo>
                      <a:pt x="599" y="753"/>
                    </a:lnTo>
                    <a:lnTo>
                      <a:pt x="588" y="734"/>
                    </a:lnTo>
                    <a:lnTo>
                      <a:pt x="574" y="717"/>
                    </a:lnTo>
                    <a:lnTo>
                      <a:pt x="560" y="701"/>
                    </a:lnTo>
                    <a:lnTo>
                      <a:pt x="545" y="687"/>
                    </a:lnTo>
                    <a:lnTo>
                      <a:pt x="530" y="675"/>
                    </a:lnTo>
                    <a:lnTo>
                      <a:pt x="513" y="665"/>
                    </a:lnTo>
                    <a:lnTo>
                      <a:pt x="513" y="665"/>
                    </a:lnTo>
                    <a:lnTo>
                      <a:pt x="490" y="647"/>
                    </a:lnTo>
                    <a:lnTo>
                      <a:pt x="489" y="634"/>
                    </a:lnTo>
                    <a:lnTo>
                      <a:pt x="502" y="621"/>
                    </a:lnTo>
                    <a:lnTo>
                      <a:pt x="522" y="607"/>
                    </a:lnTo>
                    <a:lnTo>
                      <a:pt x="522" y="607"/>
                    </a:lnTo>
                    <a:lnTo>
                      <a:pt x="529" y="600"/>
                    </a:lnTo>
                    <a:lnTo>
                      <a:pt x="537" y="592"/>
                    </a:lnTo>
                    <a:lnTo>
                      <a:pt x="548" y="581"/>
                    </a:lnTo>
                    <a:lnTo>
                      <a:pt x="559" y="569"/>
                    </a:lnTo>
                    <a:lnTo>
                      <a:pt x="571" y="553"/>
                    </a:lnTo>
                    <a:lnTo>
                      <a:pt x="583" y="536"/>
                    </a:lnTo>
                    <a:lnTo>
                      <a:pt x="596" y="515"/>
                    </a:lnTo>
                    <a:lnTo>
                      <a:pt x="607" y="494"/>
                    </a:lnTo>
                    <a:lnTo>
                      <a:pt x="618" y="470"/>
                    </a:lnTo>
                    <a:lnTo>
                      <a:pt x="627" y="444"/>
                    </a:lnTo>
                    <a:lnTo>
                      <a:pt x="634" y="416"/>
                    </a:lnTo>
                    <a:lnTo>
                      <a:pt x="640" y="386"/>
                    </a:lnTo>
                    <a:lnTo>
                      <a:pt x="642" y="355"/>
                    </a:lnTo>
                    <a:lnTo>
                      <a:pt x="642" y="321"/>
                    </a:lnTo>
                    <a:lnTo>
                      <a:pt x="642" y="321"/>
                    </a:lnTo>
                    <a:lnTo>
                      <a:pt x="641" y="301"/>
                    </a:lnTo>
                    <a:lnTo>
                      <a:pt x="638" y="281"/>
                    </a:lnTo>
                    <a:lnTo>
                      <a:pt x="635" y="261"/>
                    </a:lnTo>
                    <a:lnTo>
                      <a:pt x="631" y="241"/>
                    </a:lnTo>
                    <a:lnTo>
                      <a:pt x="625" y="222"/>
                    </a:lnTo>
                    <a:lnTo>
                      <a:pt x="619" y="203"/>
                    </a:lnTo>
                    <a:lnTo>
                      <a:pt x="612" y="185"/>
                    </a:lnTo>
                    <a:lnTo>
                      <a:pt x="604" y="167"/>
                    </a:lnTo>
                    <a:lnTo>
                      <a:pt x="595" y="149"/>
                    </a:lnTo>
                    <a:lnTo>
                      <a:pt x="584" y="132"/>
                    </a:lnTo>
                    <a:lnTo>
                      <a:pt x="573" y="116"/>
                    </a:lnTo>
                    <a:lnTo>
                      <a:pt x="561" y="101"/>
                    </a:lnTo>
                    <a:lnTo>
                      <a:pt x="547" y="86"/>
                    </a:lnTo>
                    <a:lnTo>
                      <a:pt x="533" y="73"/>
                    </a:lnTo>
                    <a:lnTo>
                      <a:pt x="517" y="60"/>
                    </a:lnTo>
                    <a:lnTo>
                      <a:pt x="500" y="48"/>
                    </a:lnTo>
                    <a:lnTo>
                      <a:pt x="482" y="38"/>
                    </a:lnTo>
                    <a:lnTo>
                      <a:pt x="462" y="28"/>
                    </a:lnTo>
                    <a:lnTo>
                      <a:pt x="442" y="20"/>
                    </a:lnTo>
                    <a:lnTo>
                      <a:pt x="420" y="13"/>
                    </a:lnTo>
                    <a:lnTo>
                      <a:pt x="398" y="8"/>
                    </a:lnTo>
                    <a:lnTo>
                      <a:pt x="373" y="4"/>
                    </a:lnTo>
                    <a:lnTo>
                      <a:pt x="34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4439" name="Group 7"/>
            <p:cNvGrpSpPr>
              <a:grpSpLocks noChangeAspect="1"/>
            </p:cNvGrpSpPr>
            <p:nvPr/>
          </p:nvGrpSpPr>
          <p:grpSpPr bwMode="auto">
            <a:xfrm>
              <a:off x="4380" y="1640"/>
              <a:ext cx="330" cy="150"/>
              <a:chOff x="4380" y="1640"/>
              <a:chExt cx="330" cy="150"/>
            </a:xfrm>
          </p:grpSpPr>
          <p:sp>
            <p:nvSpPr>
              <p:cNvPr id="274440" name="Freeform 8"/>
              <p:cNvSpPr>
                <a:spLocks noChangeAspect="1"/>
              </p:cNvSpPr>
              <p:nvPr/>
            </p:nvSpPr>
            <p:spPr bwMode="auto">
              <a:xfrm>
                <a:off x="4380" y="1660"/>
                <a:ext cx="37" cy="113"/>
              </a:xfrm>
              <a:custGeom>
                <a:avLst/>
                <a:gdLst>
                  <a:gd name="T0" fmla="*/ 6 w 37"/>
                  <a:gd name="T1" fmla="*/ 0 h 113"/>
                  <a:gd name="T2" fmla="*/ 23 w 37"/>
                  <a:gd name="T3" fmla="*/ 17 h 113"/>
                  <a:gd name="T4" fmla="*/ 34 w 37"/>
                  <a:gd name="T5" fmla="*/ 37 h 113"/>
                  <a:gd name="T6" fmla="*/ 37 w 37"/>
                  <a:gd name="T7" fmla="*/ 59 h 113"/>
                  <a:gd name="T8" fmla="*/ 32 w 37"/>
                  <a:gd name="T9" fmla="*/ 79 h 113"/>
                  <a:gd name="T10" fmla="*/ 20 w 37"/>
                  <a:gd name="T11" fmla="*/ 98 h 113"/>
                  <a:gd name="T12" fmla="*/ 0 w 37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13">
                    <a:moveTo>
                      <a:pt x="6" y="0"/>
                    </a:moveTo>
                    <a:lnTo>
                      <a:pt x="23" y="17"/>
                    </a:lnTo>
                    <a:lnTo>
                      <a:pt x="34" y="37"/>
                    </a:lnTo>
                    <a:lnTo>
                      <a:pt x="37" y="59"/>
                    </a:lnTo>
                    <a:lnTo>
                      <a:pt x="32" y="79"/>
                    </a:lnTo>
                    <a:lnTo>
                      <a:pt x="20" y="98"/>
                    </a:lnTo>
                    <a:lnTo>
                      <a:pt x="0" y="11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41" name="Freeform 9"/>
              <p:cNvSpPr>
                <a:spLocks noChangeAspect="1"/>
              </p:cNvSpPr>
              <p:nvPr/>
            </p:nvSpPr>
            <p:spPr bwMode="auto">
              <a:xfrm>
                <a:off x="4432" y="1691"/>
                <a:ext cx="20" cy="99"/>
              </a:xfrm>
              <a:custGeom>
                <a:avLst/>
                <a:gdLst>
                  <a:gd name="T0" fmla="*/ 15 w 20"/>
                  <a:gd name="T1" fmla="*/ 0 h 99"/>
                  <a:gd name="T2" fmla="*/ 20 w 20"/>
                  <a:gd name="T3" fmla="*/ 30 h 99"/>
                  <a:gd name="T4" fmla="*/ 16 w 20"/>
                  <a:gd name="T5" fmla="*/ 65 h 99"/>
                  <a:gd name="T6" fmla="*/ 0 w 20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99">
                    <a:moveTo>
                      <a:pt x="15" y="0"/>
                    </a:moveTo>
                    <a:lnTo>
                      <a:pt x="20" y="30"/>
                    </a:lnTo>
                    <a:lnTo>
                      <a:pt x="16" y="65"/>
                    </a:lnTo>
                    <a:lnTo>
                      <a:pt x="0" y="99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42" name="Freeform 10"/>
              <p:cNvSpPr>
                <a:spLocks noChangeAspect="1"/>
              </p:cNvSpPr>
              <p:nvPr/>
            </p:nvSpPr>
            <p:spPr bwMode="auto">
              <a:xfrm>
                <a:off x="4462" y="1643"/>
                <a:ext cx="21" cy="95"/>
              </a:xfrm>
              <a:custGeom>
                <a:avLst/>
                <a:gdLst>
                  <a:gd name="T0" fmla="*/ 0 w 21"/>
                  <a:gd name="T1" fmla="*/ 0 h 95"/>
                  <a:gd name="T2" fmla="*/ 13 w 21"/>
                  <a:gd name="T3" fmla="*/ 36 h 95"/>
                  <a:gd name="T4" fmla="*/ 21 w 21"/>
                  <a:gd name="T5" fmla="*/ 67 h 95"/>
                  <a:gd name="T6" fmla="*/ 18 w 21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5">
                    <a:moveTo>
                      <a:pt x="0" y="0"/>
                    </a:moveTo>
                    <a:lnTo>
                      <a:pt x="13" y="36"/>
                    </a:lnTo>
                    <a:lnTo>
                      <a:pt x="21" y="67"/>
                    </a:lnTo>
                    <a:lnTo>
                      <a:pt x="18" y="95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43" name="Freeform 11"/>
              <p:cNvSpPr>
                <a:spLocks noChangeAspect="1"/>
              </p:cNvSpPr>
              <p:nvPr/>
            </p:nvSpPr>
            <p:spPr bwMode="auto">
              <a:xfrm>
                <a:off x="4505" y="1667"/>
                <a:ext cx="12" cy="98"/>
              </a:xfrm>
              <a:custGeom>
                <a:avLst/>
                <a:gdLst>
                  <a:gd name="T0" fmla="*/ 11 w 12"/>
                  <a:gd name="T1" fmla="*/ 0 h 98"/>
                  <a:gd name="T2" fmla="*/ 12 w 12"/>
                  <a:gd name="T3" fmla="*/ 33 h 98"/>
                  <a:gd name="T4" fmla="*/ 10 w 12"/>
                  <a:gd name="T5" fmla="*/ 67 h 98"/>
                  <a:gd name="T6" fmla="*/ 0 w 12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98">
                    <a:moveTo>
                      <a:pt x="11" y="0"/>
                    </a:moveTo>
                    <a:lnTo>
                      <a:pt x="12" y="33"/>
                    </a:lnTo>
                    <a:lnTo>
                      <a:pt x="10" y="67"/>
                    </a:lnTo>
                    <a:lnTo>
                      <a:pt x="0" y="9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44" name="Freeform 12"/>
              <p:cNvSpPr>
                <a:spLocks noChangeAspect="1"/>
              </p:cNvSpPr>
              <p:nvPr/>
            </p:nvSpPr>
            <p:spPr bwMode="auto">
              <a:xfrm>
                <a:off x="4550" y="1640"/>
                <a:ext cx="13" cy="136"/>
              </a:xfrm>
              <a:custGeom>
                <a:avLst/>
                <a:gdLst>
                  <a:gd name="T0" fmla="*/ 8 w 13"/>
                  <a:gd name="T1" fmla="*/ 0 h 136"/>
                  <a:gd name="T2" fmla="*/ 4 w 13"/>
                  <a:gd name="T3" fmla="*/ 23 h 136"/>
                  <a:gd name="T4" fmla="*/ 1 w 13"/>
                  <a:gd name="T5" fmla="*/ 52 h 136"/>
                  <a:gd name="T6" fmla="*/ 0 w 13"/>
                  <a:gd name="T7" fmla="*/ 83 h 136"/>
                  <a:gd name="T8" fmla="*/ 3 w 13"/>
                  <a:gd name="T9" fmla="*/ 113 h 136"/>
                  <a:gd name="T10" fmla="*/ 13 w 13"/>
                  <a:gd name="T11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6">
                    <a:moveTo>
                      <a:pt x="8" y="0"/>
                    </a:moveTo>
                    <a:lnTo>
                      <a:pt x="4" y="23"/>
                    </a:lnTo>
                    <a:lnTo>
                      <a:pt x="1" y="52"/>
                    </a:lnTo>
                    <a:lnTo>
                      <a:pt x="0" y="83"/>
                    </a:lnTo>
                    <a:lnTo>
                      <a:pt x="3" y="113"/>
                    </a:lnTo>
                    <a:lnTo>
                      <a:pt x="13" y="13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45" name="Freeform 13"/>
              <p:cNvSpPr>
                <a:spLocks noChangeAspect="1"/>
              </p:cNvSpPr>
              <p:nvPr/>
            </p:nvSpPr>
            <p:spPr bwMode="auto">
              <a:xfrm>
                <a:off x="4588" y="1645"/>
                <a:ext cx="15" cy="102"/>
              </a:xfrm>
              <a:custGeom>
                <a:avLst/>
                <a:gdLst>
                  <a:gd name="T0" fmla="*/ 15 w 15"/>
                  <a:gd name="T1" fmla="*/ 0 h 102"/>
                  <a:gd name="T2" fmla="*/ 8 w 15"/>
                  <a:gd name="T3" fmla="*/ 31 h 102"/>
                  <a:gd name="T4" fmla="*/ 0 w 15"/>
                  <a:gd name="T5" fmla="*/ 67 h 102"/>
                  <a:gd name="T6" fmla="*/ 2 w 15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02">
                    <a:moveTo>
                      <a:pt x="15" y="0"/>
                    </a:moveTo>
                    <a:lnTo>
                      <a:pt x="8" y="31"/>
                    </a:lnTo>
                    <a:lnTo>
                      <a:pt x="0" y="67"/>
                    </a:lnTo>
                    <a:lnTo>
                      <a:pt x="2" y="10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46" name="Freeform 14"/>
              <p:cNvSpPr>
                <a:spLocks noChangeAspect="1"/>
              </p:cNvSpPr>
              <p:nvPr/>
            </p:nvSpPr>
            <p:spPr bwMode="auto">
              <a:xfrm>
                <a:off x="4622" y="1700"/>
                <a:ext cx="15" cy="70"/>
              </a:xfrm>
              <a:custGeom>
                <a:avLst/>
                <a:gdLst>
                  <a:gd name="T0" fmla="*/ 6 w 15"/>
                  <a:gd name="T1" fmla="*/ 0 h 70"/>
                  <a:gd name="T2" fmla="*/ 2 w 15"/>
                  <a:gd name="T3" fmla="*/ 23 h 70"/>
                  <a:gd name="T4" fmla="*/ 0 w 15"/>
                  <a:gd name="T5" fmla="*/ 45 h 70"/>
                  <a:gd name="T6" fmla="*/ 15 w 1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70">
                    <a:moveTo>
                      <a:pt x="6" y="0"/>
                    </a:moveTo>
                    <a:lnTo>
                      <a:pt x="2" y="23"/>
                    </a:lnTo>
                    <a:lnTo>
                      <a:pt x="0" y="45"/>
                    </a:lnTo>
                    <a:lnTo>
                      <a:pt x="15" y="7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47" name="Freeform 15"/>
              <p:cNvSpPr>
                <a:spLocks noChangeAspect="1"/>
              </p:cNvSpPr>
              <p:nvPr/>
            </p:nvSpPr>
            <p:spPr bwMode="auto">
              <a:xfrm>
                <a:off x="4689" y="1654"/>
                <a:ext cx="21" cy="118"/>
              </a:xfrm>
              <a:custGeom>
                <a:avLst/>
                <a:gdLst>
                  <a:gd name="T0" fmla="*/ 19 w 21"/>
                  <a:gd name="T1" fmla="*/ 0 h 118"/>
                  <a:gd name="T2" fmla="*/ 10 w 21"/>
                  <a:gd name="T3" fmla="*/ 16 h 118"/>
                  <a:gd name="T4" fmla="*/ 2 w 21"/>
                  <a:gd name="T5" fmla="*/ 40 h 118"/>
                  <a:gd name="T6" fmla="*/ 0 w 21"/>
                  <a:gd name="T7" fmla="*/ 68 h 118"/>
                  <a:gd name="T8" fmla="*/ 5 w 21"/>
                  <a:gd name="T9" fmla="*/ 95 h 118"/>
                  <a:gd name="T10" fmla="*/ 21 w 21"/>
                  <a:gd name="T11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18">
                    <a:moveTo>
                      <a:pt x="19" y="0"/>
                    </a:moveTo>
                    <a:lnTo>
                      <a:pt x="10" y="16"/>
                    </a:lnTo>
                    <a:lnTo>
                      <a:pt x="2" y="40"/>
                    </a:lnTo>
                    <a:lnTo>
                      <a:pt x="0" y="68"/>
                    </a:lnTo>
                    <a:lnTo>
                      <a:pt x="5" y="95"/>
                    </a:lnTo>
                    <a:lnTo>
                      <a:pt x="21" y="11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48" name="Freeform 16"/>
              <p:cNvSpPr>
                <a:spLocks noChangeAspect="1"/>
              </p:cNvSpPr>
              <p:nvPr/>
            </p:nvSpPr>
            <p:spPr bwMode="auto">
              <a:xfrm>
                <a:off x="4656" y="1663"/>
                <a:ext cx="21" cy="127"/>
              </a:xfrm>
              <a:custGeom>
                <a:avLst/>
                <a:gdLst>
                  <a:gd name="T0" fmla="*/ 7 w 21"/>
                  <a:gd name="T1" fmla="*/ 0 h 127"/>
                  <a:gd name="T2" fmla="*/ 4 w 21"/>
                  <a:gd name="T3" fmla="*/ 17 h 127"/>
                  <a:gd name="T4" fmla="*/ 0 w 21"/>
                  <a:gd name="T5" fmla="*/ 41 h 127"/>
                  <a:gd name="T6" fmla="*/ 0 w 21"/>
                  <a:gd name="T7" fmla="*/ 70 h 127"/>
                  <a:gd name="T8" fmla="*/ 6 w 21"/>
                  <a:gd name="T9" fmla="*/ 100 h 127"/>
                  <a:gd name="T10" fmla="*/ 21 w 21"/>
                  <a:gd name="T11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27">
                    <a:moveTo>
                      <a:pt x="7" y="0"/>
                    </a:moveTo>
                    <a:lnTo>
                      <a:pt x="4" y="17"/>
                    </a:lnTo>
                    <a:lnTo>
                      <a:pt x="0" y="41"/>
                    </a:lnTo>
                    <a:lnTo>
                      <a:pt x="0" y="70"/>
                    </a:lnTo>
                    <a:lnTo>
                      <a:pt x="6" y="100"/>
                    </a:lnTo>
                    <a:lnTo>
                      <a:pt x="21" y="127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4449" name="Group 17"/>
            <p:cNvGrpSpPr>
              <a:grpSpLocks noChangeAspect="1"/>
            </p:cNvGrpSpPr>
            <p:nvPr/>
          </p:nvGrpSpPr>
          <p:grpSpPr bwMode="auto">
            <a:xfrm>
              <a:off x="4367" y="1814"/>
              <a:ext cx="395" cy="411"/>
              <a:chOff x="4367" y="1814"/>
              <a:chExt cx="395" cy="411"/>
            </a:xfrm>
          </p:grpSpPr>
          <p:sp>
            <p:nvSpPr>
              <p:cNvPr id="274450" name="Freeform 18"/>
              <p:cNvSpPr>
                <a:spLocks noChangeAspect="1"/>
              </p:cNvSpPr>
              <p:nvPr/>
            </p:nvSpPr>
            <p:spPr bwMode="auto">
              <a:xfrm>
                <a:off x="4388" y="1834"/>
                <a:ext cx="359" cy="374"/>
              </a:xfrm>
              <a:custGeom>
                <a:avLst/>
                <a:gdLst>
                  <a:gd name="T0" fmla="*/ 306 w 359"/>
                  <a:gd name="T1" fmla="*/ 328 h 374"/>
                  <a:gd name="T2" fmla="*/ 322 w 359"/>
                  <a:gd name="T3" fmla="*/ 310 h 374"/>
                  <a:gd name="T4" fmla="*/ 336 w 359"/>
                  <a:gd name="T5" fmla="*/ 290 h 374"/>
                  <a:gd name="T6" fmla="*/ 346 w 359"/>
                  <a:gd name="T7" fmla="*/ 267 h 374"/>
                  <a:gd name="T8" fmla="*/ 353 w 359"/>
                  <a:gd name="T9" fmla="*/ 244 h 374"/>
                  <a:gd name="T10" fmla="*/ 357 w 359"/>
                  <a:gd name="T11" fmla="*/ 218 h 374"/>
                  <a:gd name="T12" fmla="*/ 359 w 359"/>
                  <a:gd name="T13" fmla="*/ 191 h 374"/>
                  <a:gd name="T14" fmla="*/ 359 w 359"/>
                  <a:gd name="T15" fmla="*/ 191 h 374"/>
                  <a:gd name="T16" fmla="*/ 357 w 359"/>
                  <a:gd name="T17" fmla="*/ 168 h 374"/>
                  <a:gd name="T18" fmla="*/ 354 w 359"/>
                  <a:gd name="T19" fmla="*/ 146 h 374"/>
                  <a:gd name="T20" fmla="*/ 347 w 359"/>
                  <a:gd name="T21" fmla="*/ 124 h 374"/>
                  <a:gd name="T22" fmla="*/ 338 w 359"/>
                  <a:gd name="T23" fmla="*/ 103 h 374"/>
                  <a:gd name="T24" fmla="*/ 328 w 359"/>
                  <a:gd name="T25" fmla="*/ 84 h 374"/>
                  <a:gd name="T26" fmla="*/ 315 w 359"/>
                  <a:gd name="T27" fmla="*/ 67 h 374"/>
                  <a:gd name="T28" fmla="*/ 300 w 359"/>
                  <a:gd name="T29" fmla="*/ 50 h 374"/>
                  <a:gd name="T30" fmla="*/ 284 w 359"/>
                  <a:gd name="T31" fmla="*/ 36 h 374"/>
                  <a:gd name="T32" fmla="*/ 267 w 359"/>
                  <a:gd name="T33" fmla="*/ 24 h 374"/>
                  <a:gd name="T34" fmla="*/ 247 w 359"/>
                  <a:gd name="T35" fmla="*/ 14 h 374"/>
                  <a:gd name="T36" fmla="*/ 227 w 359"/>
                  <a:gd name="T37" fmla="*/ 6 h 374"/>
                  <a:gd name="T38" fmla="*/ 206 w 359"/>
                  <a:gd name="T39" fmla="*/ 2 h 374"/>
                  <a:gd name="T40" fmla="*/ 184 w 359"/>
                  <a:gd name="T41" fmla="*/ 0 h 374"/>
                  <a:gd name="T42" fmla="*/ 184 w 359"/>
                  <a:gd name="T43" fmla="*/ 0 h 374"/>
                  <a:gd name="T44" fmla="*/ 163 w 359"/>
                  <a:gd name="T45" fmla="*/ 2 h 374"/>
                  <a:gd name="T46" fmla="*/ 141 w 359"/>
                  <a:gd name="T47" fmla="*/ 6 h 374"/>
                  <a:gd name="T48" fmla="*/ 120 w 359"/>
                  <a:gd name="T49" fmla="*/ 14 h 374"/>
                  <a:gd name="T50" fmla="*/ 100 w 359"/>
                  <a:gd name="T51" fmla="*/ 23 h 374"/>
                  <a:gd name="T52" fmla="*/ 82 w 359"/>
                  <a:gd name="T53" fmla="*/ 35 h 374"/>
                  <a:gd name="T54" fmla="*/ 64 w 359"/>
                  <a:gd name="T55" fmla="*/ 50 h 374"/>
                  <a:gd name="T56" fmla="*/ 49 w 359"/>
                  <a:gd name="T57" fmla="*/ 66 h 374"/>
                  <a:gd name="T58" fmla="*/ 35 w 359"/>
                  <a:gd name="T59" fmla="*/ 84 h 374"/>
                  <a:gd name="T60" fmla="*/ 23 w 359"/>
                  <a:gd name="T61" fmla="*/ 102 h 374"/>
                  <a:gd name="T62" fmla="*/ 13 w 359"/>
                  <a:gd name="T63" fmla="*/ 123 h 374"/>
                  <a:gd name="T64" fmla="*/ 6 w 359"/>
                  <a:gd name="T65" fmla="*/ 145 h 374"/>
                  <a:gd name="T66" fmla="*/ 2 w 359"/>
                  <a:gd name="T67" fmla="*/ 167 h 374"/>
                  <a:gd name="T68" fmla="*/ 0 w 359"/>
                  <a:gd name="T69" fmla="*/ 190 h 374"/>
                  <a:gd name="T70" fmla="*/ 0 w 359"/>
                  <a:gd name="T71" fmla="*/ 190 h 374"/>
                  <a:gd name="T72" fmla="*/ 2 w 359"/>
                  <a:gd name="T73" fmla="*/ 213 h 374"/>
                  <a:gd name="T74" fmla="*/ 5 w 359"/>
                  <a:gd name="T75" fmla="*/ 236 h 374"/>
                  <a:gd name="T76" fmla="*/ 12 w 359"/>
                  <a:gd name="T77" fmla="*/ 257 h 374"/>
                  <a:gd name="T78" fmla="*/ 21 w 359"/>
                  <a:gd name="T79" fmla="*/ 276 h 374"/>
                  <a:gd name="T80" fmla="*/ 31 w 359"/>
                  <a:gd name="T81" fmla="*/ 295 h 374"/>
                  <a:gd name="T82" fmla="*/ 44 w 359"/>
                  <a:gd name="T83" fmla="*/ 312 h 374"/>
                  <a:gd name="T84" fmla="*/ 58 w 359"/>
                  <a:gd name="T85" fmla="*/ 327 h 374"/>
                  <a:gd name="T86" fmla="*/ 74 w 359"/>
                  <a:gd name="T87" fmla="*/ 341 h 374"/>
                  <a:gd name="T88" fmla="*/ 92 w 359"/>
                  <a:gd name="T89" fmla="*/ 352 h 374"/>
                  <a:gd name="T90" fmla="*/ 111 w 359"/>
                  <a:gd name="T91" fmla="*/ 361 h 374"/>
                  <a:gd name="T92" fmla="*/ 131 w 359"/>
                  <a:gd name="T93" fmla="*/ 368 h 374"/>
                  <a:gd name="T94" fmla="*/ 152 w 359"/>
                  <a:gd name="T95" fmla="*/ 373 h 374"/>
                  <a:gd name="T96" fmla="*/ 174 w 359"/>
                  <a:gd name="T97" fmla="*/ 374 h 374"/>
                  <a:gd name="T98" fmla="*/ 174 w 359"/>
                  <a:gd name="T99" fmla="*/ 374 h 374"/>
                  <a:gd name="T100" fmla="*/ 207 w 359"/>
                  <a:gd name="T101" fmla="*/ 371 h 374"/>
                  <a:gd name="T102" fmla="*/ 236 w 359"/>
                  <a:gd name="T103" fmla="*/ 366 h 374"/>
                  <a:gd name="T104" fmla="*/ 263 w 359"/>
                  <a:gd name="T105" fmla="*/ 356 h 374"/>
                  <a:gd name="T106" fmla="*/ 286 w 359"/>
                  <a:gd name="T107" fmla="*/ 343 h 374"/>
                  <a:gd name="T108" fmla="*/ 306 w 359"/>
                  <a:gd name="T109" fmla="*/ 328 h 374"/>
                  <a:gd name="T110" fmla="*/ 306 w 359"/>
                  <a:gd name="T111" fmla="*/ 328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9" h="374">
                    <a:moveTo>
                      <a:pt x="306" y="328"/>
                    </a:moveTo>
                    <a:lnTo>
                      <a:pt x="322" y="310"/>
                    </a:lnTo>
                    <a:lnTo>
                      <a:pt x="336" y="290"/>
                    </a:lnTo>
                    <a:lnTo>
                      <a:pt x="346" y="267"/>
                    </a:lnTo>
                    <a:lnTo>
                      <a:pt x="353" y="244"/>
                    </a:lnTo>
                    <a:lnTo>
                      <a:pt x="357" y="218"/>
                    </a:lnTo>
                    <a:lnTo>
                      <a:pt x="359" y="191"/>
                    </a:lnTo>
                    <a:lnTo>
                      <a:pt x="359" y="191"/>
                    </a:lnTo>
                    <a:lnTo>
                      <a:pt x="357" y="168"/>
                    </a:lnTo>
                    <a:lnTo>
                      <a:pt x="354" y="146"/>
                    </a:lnTo>
                    <a:lnTo>
                      <a:pt x="347" y="124"/>
                    </a:lnTo>
                    <a:lnTo>
                      <a:pt x="338" y="103"/>
                    </a:lnTo>
                    <a:lnTo>
                      <a:pt x="328" y="84"/>
                    </a:lnTo>
                    <a:lnTo>
                      <a:pt x="315" y="67"/>
                    </a:lnTo>
                    <a:lnTo>
                      <a:pt x="300" y="50"/>
                    </a:lnTo>
                    <a:lnTo>
                      <a:pt x="284" y="36"/>
                    </a:lnTo>
                    <a:lnTo>
                      <a:pt x="267" y="24"/>
                    </a:lnTo>
                    <a:lnTo>
                      <a:pt x="247" y="14"/>
                    </a:lnTo>
                    <a:lnTo>
                      <a:pt x="227" y="6"/>
                    </a:lnTo>
                    <a:lnTo>
                      <a:pt x="206" y="2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3" y="2"/>
                    </a:lnTo>
                    <a:lnTo>
                      <a:pt x="141" y="6"/>
                    </a:lnTo>
                    <a:lnTo>
                      <a:pt x="120" y="14"/>
                    </a:lnTo>
                    <a:lnTo>
                      <a:pt x="100" y="23"/>
                    </a:lnTo>
                    <a:lnTo>
                      <a:pt x="82" y="35"/>
                    </a:lnTo>
                    <a:lnTo>
                      <a:pt x="64" y="50"/>
                    </a:lnTo>
                    <a:lnTo>
                      <a:pt x="49" y="66"/>
                    </a:lnTo>
                    <a:lnTo>
                      <a:pt x="35" y="84"/>
                    </a:lnTo>
                    <a:lnTo>
                      <a:pt x="23" y="102"/>
                    </a:lnTo>
                    <a:lnTo>
                      <a:pt x="13" y="123"/>
                    </a:lnTo>
                    <a:lnTo>
                      <a:pt x="6" y="145"/>
                    </a:lnTo>
                    <a:lnTo>
                      <a:pt x="2" y="167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2" y="213"/>
                    </a:lnTo>
                    <a:lnTo>
                      <a:pt x="5" y="236"/>
                    </a:lnTo>
                    <a:lnTo>
                      <a:pt x="12" y="257"/>
                    </a:lnTo>
                    <a:lnTo>
                      <a:pt x="21" y="276"/>
                    </a:lnTo>
                    <a:lnTo>
                      <a:pt x="31" y="295"/>
                    </a:lnTo>
                    <a:lnTo>
                      <a:pt x="44" y="312"/>
                    </a:lnTo>
                    <a:lnTo>
                      <a:pt x="58" y="327"/>
                    </a:lnTo>
                    <a:lnTo>
                      <a:pt x="74" y="341"/>
                    </a:lnTo>
                    <a:lnTo>
                      <a:pt x="92" y="352"/>
                    </a:lnTo>
                    <a:lnTo>
                      <a:pt x="111" y="361"/>
                    </a:lnTo>
                    <a:lnTo>
                      <a:pt x="131" y="368"/>
                    </a:lnTo>
                    <a:lnTo>
                      <a:pt x="152" y="373"/>
                    </a:lnTo>
                    <a:lnTo>
                      <a:pt x="174" y="374"/>
                    </a:lnTo>
                    <a:lnTo>
                      <a:pt x="174" y="374"/>
                    </a:lnTo>
                    <a:lnTo>
                      <a:pt x="207" y="371"/>
                    </a:lnTo>
                    <a:lnTo>
                      <a:pt x="236" y="366"/>
                    </a:lnTo>
                    <a:lnTo>
                      <a:pt x="263" y="356"/>
                    </a:lnTo>
                    <a:lnTo>
                      <a:pt x="286" y="343"/>
                    </a:lnTo>
                    <a:lnTo>
                      <a:pt x="306" y="328"/>
                    </a:lnTo>
                    <a:lnTo>
                      <a:pt x="306" y="328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51" name="Freeform 19"/>
              <p:cNvSpPr>
                <a:spLocks noChangeAspect="1"/>
              </p:cNvSpPr>
              <p:nvPr/>
            </p:nvSpPr>
            <p:spPr bwMode="auto">
              <a:xfrm>
                <a:off x="4367" y="1982"/>
                <a:ext cx="60" cy="152"/>
              </a:xfrm>
              <a:custGeom>
                <a:avLst/>
                <a:gdLst>
                  <a:gd name="T0" fmla="*/ 2 w 60"/>
                  <a:gd name="T1" fmla="*/ 16 h 152"/>
                  <a:gd name="T2" fmla="*/ 1 w 60"/>
                  <a:gd name="T3" fmla="*/ 24 h 152"/>
                  <a:gd name="T4" fmla="*/ 0 w 60"/>
                  <a:gd name="T5" fmla="*/ 32 h 152"/>
                  <a:gd name="T6" fmla="*/ 0 w 60"/>
                  <a:gd name="T7" fmla="*/ 41 h 152"/>
                  <a:gd name="T8" fmla="*/ 0 w 60"/>
                  <a:gd name="T9" fmla="*/ 41 h 152"/>
                  <a:gd name="T10" fmla="*/ 3 w 60"/>
                  <a:gd name="T11" fmla="*/ 76 h 152"/>
                  <a:gd name="T12" fmla="*/ 12 w 60"/>
                  <a:gd name="T13" fmla="*/ 111 h 152"/>
                  <a:gd name="T14" fmla="*/ 26 w 60"/>
                  <a:gd name="T15" fmla="*/ 143 h 152"/>
                  <a:gd name="T16" fmla="*/ 26 w 60"/>
                  <a:gd name="T17" fmla="*/ 143 h 152"/>
                  <a:gd name="T18" fmla="*/ 32 w 60"/>
                  <a:gd name="T19" fmla="*/ 149 h 152"/>
                  <a:gd name="T20" fmla="*/ 34 w 60"/>
                  <a:gd name="T21" fmla="*/ 150 h 152"/>
                  <a:gd name="T22" fmla="*/ 26 w 60"/>
                  <a:gd name="T23" fmla="*/ 143 h 152"/>
                  <a:gd name="T24" fmla="*/ 26 w 60"/>
                  <a:gd name="T25" fmla="*/ 143 h 152"/>
                  <a:gd name="T26" fmla="*/ 33 w 60"/>
                  <a:gd name="T27" fmla="*/ 150 h 152"/>
                  <a:gd name="T28" fmla="*/ 42 w 60"/>
                  <a:gd name="T29" fmla="*/ 152 h 152"/>
                  <a:gd name="T30" fmla="*/ 51 w 60"/>
                  <a:gd name="T31" fmla="*/ 150 h 152"/>
                  <a:gd name="T32" fmla="*/ 51 w 60"/>
                  <a:gd name="T33" fmla="*/ 150 h 152"/>
                  <a:gd name="T34" fmla="*/ 57 w 60"/>
                  <a:gd name="T35" fmla="*/ 143 h 152"/>
                  <a:gd name="T36" fmla="*/ 60 w 60"/>
                  <a:gd name="T37" fmla="*/ 135 h 152"/>
                  <a:gd name="T38" fmla="*/ 58 w 60"/>
                  <a:gd name="T39" fmla="*/ 125 h 152"/>
                  <a:gd name="T40" fmla="*/ 58 w 60"/>
                  <a:gd name="T41" fmla="*/ 125 h 152"/>
                  <a:gd name="T42" fmla="*/ 58 w 60"/>
                  <a:gd name="T43" fmla="*/ 125 h 152"/>
                  <a:gd name="T44" fmla="*/ 58 w 60"/>
                  <a:gd name="T45" fmla="*/ 125 h 152"/>
                  <a:gd name="T46" fmla="*/ 58 w 60"/>
                  <a:gd name="T47" fmla="*/ 125 h 152"/>
                  <a:gd name="T48" fmla="*/ 45 w 60"/>
                  <a:gd name="T49" fmla="*/ 99 h 152"/>
                  <a:gd name="T50" fmla="*/ 39 w 60"/>
                  <a:gd name="T51" fmla="*/ 71 h 152"/>
                  <a:gd name="T52" fmla="*/ 36 w 60"/>
                  <a:gd name="T53" fmla="*/ 41 h 152"/>
                  <a:gd name="T54" fmla="*/ 36 w 60"/>
                  <a:gd name="T55" fmla="*/ 41 h 152"/>
                  <a:gd name="T56" fmla="*/ 36 w 60"/>
                  <a:gd name="T57" fmla="*/ 34 h 152"/>
                  <a:gd name="T58" fmla="*/ 36 w 60"/>
                  <a:gd name="T59" fmla="*/ 27 h 152"/>
                  <a:gd name="T60" fmla="*/ 37 w 60"/>
                  <a:gd name="T61" fmla="*/ 21 h 152"/>
                  <a:gd name="T62" fmla="*/ 37 w 60"/>
                  <a:gd name="T63" fmla="*/ 21 h 152"/>
                  <a:gd name="T64" fmla="*/ 37 w 60"/>
                  <a:gd name="T65" fmla="*/ 21 h 152"/>
                  <a:gd name="T66" fmla="*/ 37 w 60"/>
                  <a:gd name="T67" fmla="*/ 21 h 152"/>
                  <a:gd name="T68" fmla="*/ 37 w 60"/>
                  <a:gd name="T69" fmla="*/ 21 h 152"/>
                  <a:gd name="T70" fmla="*/ 36 w 60"/>
                  <a:gd name="T71" fmla="*/ 11 h 152"/>
                  <a:gd name="T72" fmla="*/ 31 w 60"/>
                  <a:gd name="T73" fmla="*/ 4 h 152"/>
                  <a:gd name="T74" fmla="*/ 22 w 60"/>
                  <a:gd name="T75" fmla="*/ 0 h 152"/>
                  <a:gd name="T76" fmla="*/ 22 w 60"/>
                  <a:gd name="T77" fmla="*/ 0 h 152"/>
                  <a:gd name="T78" fmla="*/ 13 w 60"/>
                  <a:gd name="T79" fmla="*/ 2 h 152"/>
                  <a:gd name="T80" fmla="*/ 6 w 60"/>
                  <a:gd name="T81" fmla="*/ 7 h 152"/>
                  <a:gd name="T82" fmla="*/ 2 w 60"/>
                  <a:gd name="T83" fmla="*/ 16 h 152"/>
                  <a:gd name="T84" fmla="*/ 2 w 60"/>
                  <a:gd name="T85" fmla="*/ 1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0" h="152">
                    <a:moveTo>
                      <a:pt x="2" y="16"/>
                    </a:moveTo>
                    <a:lnTo>
                      <a:pt x="1" y="24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3" y="76"/>
                    </a:lnTo>
                    <a:lnTo>
                      <a:pt x="12" y="111"/>
                    </a:lnTo>
                    <a:lnTo>
                      <a:pt x="26" y="143"/>
                    </a:lnTo>
                    <a:lnTo>
                      <a:pt x="26" y="143"/>
                    </a:lnTo>
                    <a:lnTo>
                      <a:pt x="32" y="149"/>
                    </a:lnTo>
                    <a:lnTo>
                      <a:pt x="34" y="150"/>
                    </a:lnTo>
                    <a:lnTo>
                      <a:pt x="26" y="143"/>
                    </a:lnTo>
                    <a:lnTo>
                      <a:pt x="26" y="143"/>
                    </a:lnTo>
                    <a:lnTo>
                      <a:pt x="33" y="150"/>
                    </a:lnTo>
                    <a:lnTo>
                      <a:pt x="42" y="152"/>
                    </a:lnTo>
                    <a:lnTo>
                      <a:pt x="51" y="150"/>
                    </a:lnTo>
                    <a:lnTo>
                      <a:pt x="51" y="150"/>
                    </a:lnTo>
                    <a:lnTo>
                      <a:pt x="57" y="143"/>
                    </a:lnTo>
                    <a:lnTo>
                      <a:pt x="60" y="135"/>
                    </a:lnTo>
                    <a:lnTo>
                      <a:pt x="58" y="125"/>
                    </a:lnTo>
                    <a:lnTo>
                      <a:pt x="58" y="125"/>
                    </a:lnTo>
                    <a:lnTo>
                      <a:pt x="58" y="125"/>
                    </a:lnTo>
                    <a:lnTo>
                      <a:pt x="58" y="125"/>
                    </a:lnTo>
                    <a:lnTo>
                      <a:pt x="58" y="125"/>
                    </a:lnTo>
                    <a:lnTo>
                      <a:pt x="45" y="99"/>
                    </a:lnTo>
                    <a:lnTo>
                      <a:pt x="39" y="71"/>
                    </a:lnTo>
                    <a:lnTo>
                      <a:pt x="36" y="41"/>
                    </a:lnTo>
                    <a:lnTo>
                      <a:pt x="36" y="41"/>
                    </a:lnTo>
                    <a:lnTo>
                      <a:pt x="36" y="34"/>
                    </a:lnTo>
                    <a:lnTo>
                      <a:pt x="36" y="27"/>
                    </a:lnTo>
                    <a:lnTo>
                      <a:pt x="37" y="21"/>
                    </a:lnTo>
                    <a:lnTo>
                      <a:pt x="37" y="21"/>
                    </a:lnTo>
                    <a:lnTo>
                      <a:pt x="37" y="21"/>
                    </a:lnTo>
                    <a:lnTo>
                      <a:pt x="37" y="21"/>
                    </a:lnTo>
                    <a:lnTo>
                      <a:pt x="37" y="21"/>
                    </a:lnTo>
                    <a:lnTo>
                      <a:pt x="36" y="11"/>
                    </a:lnTo>
                    <a:lnTo>
                      <a:pt x="31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52" name="Freeform 20"/>
              <p:cNvSpPr>
                <a:spLocks noChangeAspect="1"/>
              </p:cNvSpPr>
              <p:nvPr/>
            </p:nvSpPr>
            <p:spPr bwMode="auto">
              <a:xfrm>
                <a:off x="4423" y="2140"/>
                <a:ext cx="82" cy="69"/>
              </a:xfrm>
              <a:custGeom>
                <a:avLst/>
                <a:gdLst>
                  <a:gd name="T0" fmla="*/ 5 w 82"/>
                  <a:gd name="T1" fmla="*/ 30 h 69"/>
                  <a:gd name="T2" fmla="*/ 21 w 82"/>
                  <a:gd name="T3" fmla="*/ 45 h 69"/>
                  <a:gd name="T4" fmla="*/ 38 w 82"/>
                  <a:gd name="T5" fmla="*/ 57 h 69"/>
                  <a:gd name="T6" fmla="*/ 57 w 82"/>
                  <a:gd name="T7" fmla="*/ 67 h 69"/>
                  <a:gd name="T8" fmla="*/ 57 w 82"/>
                  <a:gd name="T9" fmla="*/ 67 h 69"/>
                  <a:gd name="T10" fmla="*/ 65 w 82"/>
                  <a:gd name="T11" fmla="*/ 69 h 69"/>
                  <a:gd name="T12" fmla="*/ 68 w 82"/>
                  <a:gd name="T13" fmla="*/ 68 h 69"/>
                  <a:gd name="T14" fmla="*/ 57 w 82"/>
                  <a:gd name="T15" fmla="*/ 67 h 69"/>
                  <a:gd name="T16" fmla="*/ 57 w 82"/>
                  <a:gd name="T17" fmla="*/ 67 h 69"/>
                  <a:gd name="T18" fmla="*/ 66 w 82"/>
                  <a:gd name="T19" fmla="*/ 69 h 69"/>
                  <a:gd name="T20" fmla="*/ 74 w 82"/>
                  <a:gd name="T21" fmla="*/ 66 h 69"/>
                  <a:gd name="T22" fmla="*/ 81 w 82"/>
                  <a:gd name="T23" fmla="*/ 59 h 69"/>
                  <a:gd name="T24" fmla="*/ 81 w 82"/>
                  <a:gd name="T25" fmla="*/ 59 h 69"/>
                  <a:gd name="T26" fmla="*/ 82 w 82"/>
                  <a:gd name="T27" fmla="*/ 50 h 69"/>
                  <a:gd name="T28" fmla="*/ 79 w 82"/>
                  <a:gd name="T29" fmla="*/ 41 h 69"/>
                  <a:gd name="T30" fmla="*/ 72 w 82"/>
                  <a:gd name="T31" fmla="*/ 35 h 69"/>
                  <a:gd name="T32" fmla="*/ 72 w 82"/>
                  <a:gd name="T33" fmla="*/ 35 h 69"/>
                  <a:gd name="T34" fmla="*/ 72 w 82"/>
                  <a:gd name="T35" fmla="*/ 35 h 69"/>
                  <a:gd name="T36" fmla="*/ 72 w 82"/>
                  <a:gd name="T37" fmla="*/ 35 h 69"/>
                  <a:gd name="T38" fmla="*/ 72 w 82"/>
                  <a:gd name="T39" fmla="*/ 35 h 69"/>
                  <a:gd name="T40" fmla="*/ 57 w 82"/>
                  <a:gd name="T41" fmla="*/ 27 h 69"/>
                  <a:gd name="T42" fmla="*/ 43 w 82"/>
                  <a:gd name="T43" fmla="*/ 17 h 69"/>
                  <a:gd name="T44" fmla="*/ 30 w 82"/>
                  <a:gd name="T45" fmla="*/ 5 h 69"/>
                  <a:gd name="T46" fmla="*/ 30 w 82"/>
                  <a:gd name="T47" fmla="*/ 5 h 69"/>
                  <a:gd name="T48" fmla="*/ 30 w 82"/>
                  <a:gd name="T49" fmla="*/ 5 h 69"/>
                  <a:gd name="T50" fmla="*/ 30 w 82"/>
                  <a:gd name="T51" fmla="*/ 5 h 69"/>
                  <a:gd name="T52" fmla="*/ 30 w 82"/>
                  <a:gd name="T53" fmla="*/ 5 h 69"/>
                  <a:gd name="T54" fmla="*/ 22 w 82"/>
                  <a:gd name="T55" fmla="*/ 0 h 69"/>
                  <a:gd name="T56" fmla="*/ 13 w 82"/>
                  <a:gd name="T57" fmla="*/ 0 h 69"/>
                  <a:gd name="T58" fmla="*/ 5 w 82"/>
                  <a:gd name="T59" fmla="*/ 5 h 69"/>
                  <a:gd name="T60" fmla="*/ 5 w 82"/>
                  <a:gd name="T61" fmla="*/ 5 h 69"/>
                  <a:gd name="T62" fmla="*/ 0 w 82"/>
                  <a:gd name="T63" fmla="*/ 13 h 69"/>
                  <a:gd name="T64" fmla="*/ 0 w 82"/>
                  <a:gd name="T65" fmla="*/ 22 h 69"/>
                  <a:gd name="T66" fmla="*/ 5 w 82"/>
                  <a:gd name="T67" fmla="*/ 30 h 69"/>
                  <a:gd name="T68" fmla="*/ 5 w 82"/>
                  <a:gd name="T69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2" h="69">
                    <a:moveTo>
                      <a:pt x="5" y="30"/>
                    </a:moveTo>
                    <a:lnTo>
                      <a:pt x="21" y="45"/>
                    </a:lnTo>
                    <a:lnTo>
                      <a:pt x="38" y="57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65" y="69"/>
                    </a:lnTo>
                    <a:lnTo>
                      <a:pt x="68" y="68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66" y="69"/>
                    </a:lnTo>
                    <a:lnTo>
                      <a:pt x="74" y="66"/>
                    </a:lnTo>
                    <a:lnTo>
                      <a:pt x="81" y="59"/>
                    </a:lnTo>
                    <a:lnTo>
                      <a:pt x="81" y="59"/>
                    </a:lnTo>
                    <a:lnTo>
                      <a:pt x="82" y="50"/>
                    </a:lnTo>
                    <a:lnTo>
                      <a:pt x="79" y="41"/>
                    </a:lnTo>
                    <a:lnTo>
                      <a:pt x="72" y="35"/>
                    </a:lnTo>
                    <a:lnTo>
                      <a:pt x="72" y="35"/>
                    </a:lnTo>
                    <a:lnTo>
                      <a:pt x="72" y="35"/>
                    </a:lnTo>
                    <a:lnTo>
                      <a:pt x="72" y="35"/>
                    </a:lnTo>
                    <a:lnTo>
                      <a:pt x="72" y="35"/>
                    </a:lnTo>
                    <a:lnTo>
                      <a:pt x="57" y="27"/>
                    </a:lnTo>
                    <a:lnTo>
                      <a:pt x="43" y="17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5" y="30"/>
                    </a:ln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53" name="Freeform 21"/>
              <p:cNvSpPr>
                <a:spLocks noChangeAspect="1"/>
              </p:cNvSpPr>
              <p:nvPr/>
            </p:nvSpPr>
            <p:spPr bwMode="auto">
              <a:xfrm>
                <a:off x="4522" y="2176"/>
                <a:ext cx="134" cy="49"/>
              </a:xfrm>
              <a:custGeom>
                <a:avLst/>
                <a:gdLst>
                  <a:gd name="T0" fmla="*/ 16 w 134"/>
                  <a:gd name="T1" fmla="*/ 48 h 49"/>
                  <a:gd name="T2" fmla="*/ 23 w 134"/>
                  <a:gd name="T3" fmla="*/ 49 h 49"/>
                  <a:gd name="T4" fmla="*/ 30 w 134"/>
                  <a:gd name="T5" fmla="*/ 49 h 49"/>
                  <a:gd name="T6" fmla="*/ 37 w 134"/>
                  <a:gd name="T7" fmla="*/ 49 h 49"/>
                  <a:gd name="T8" fmla="*/ 37 w 134"/>
                  <a:gd name="T9" fmla="*/ 49 h 49"/>
                  <a:gd name="T10" fmla="*/ 68 w 134"/>
                  <a:gd name="T11" fmla="*/ 47 h 49"/>
                  <a:gd name="T12" fmla="*/ 96 w 134"/>
                  <a:gd name="T13" fmla="*/ 42 h 49"/>
                  <a:gd name="T14" fmla="*/ 123 w 134"/>
                  <a:gd name="T15" fmla="*/ 34 h 49"/>
                  <a:gd name="T16" fmla="*/ 123 w 134"/>
                  <a:gd name="T17" fmla="*/ 34 h 49"/>
                  <a:gd name="T18" fmla="*/ 129 w 134"/>
                  <a:gd name="T19" fmla="*/ 29 h 49"/>
                  <a:gd name="T20" fmla="*/ 130 w 134"/>
                  <a:gd name="T21" fmla="*/ 27 h 49"/>
                  <a:gd name="T22" fmla="*/ 123 w 134"/>
                  <a:gd name="T23" fmla="*/ 34 h 49"/>
                  <a:gd name="T24" fmla="*/ 123 w 134"/>
                  <a:gd name="T25" fmla="*/ 34 h 49"/>
                  <a:gd name="T26" fmla="*/ 130 w 134"/>
                  <a:gd name="T27" fmla="*/ 29 h 49"/>
                  <a:gd name="T28" fmla="*/ 134 w 134"/>
                  <a:gd name="T29" fmla="*/ 20 h 49"/>
                  <a:gd name="T30" fmla="*/ 133 w 134"/>
                  <a:gd name="T31" fmla="*/ 11 h 49"/>
                  <a:gd name="T32" fmla="*/ 133 w 134"/>
                  <a:gd name="T33" fmla="*/ 11 h 49"/>
                  <a:gd name="T34" fmla="*/ 127 w 134"/>
                  <a:gd name="T35" fmla="*/ 4 h 49"/>
                  <a:gd name="T36" fmla="*/ 119 w 134"/>
                  <a:gd name="T37" fmla="*/ 0 h 49"/>
                  <a:gd name="T38" fmla="*/ 110 w 134"/>
                  <a:gd name="T39" fmla="*/ 1 h 49"/>
                  <a:gd name="T40" fmla="*/ 110 w 134"/>
                  <a:gd name="T41" fmla="*/ 1 h 49"/>
                  <a:gd name="T42" fmla="*/ 110 w 134"/>
                  <a:gd name="T43" fmla="*/ 1 h 49"/>
                  <a:gd name="T44" fmla="*/ 110 w 134"/>
                  <a:gd name="T45" fmla="*/ 1 h 49"/>
                  <a:gd name="T46" fmla="*/ 110 w 134"/>
                  <a:gd name="T47" fmla="*/ 1 h 49"/>
                  <a:gd name="T48" fmla="*/ 87 w 134"/>
                  <a:gd name="T49" fmla="*/ 8 h 49"/>
                  <a:gd name="T50" fmla="*/ 63 w 134"/>
                  <a:gd name="T51" fmla="*/ 12 h 49"/>
                  <a:gd name="T52" fmla="*/ 37 w 134"/>
                  <a:gd name="T53" fmla="*/ 13 h 49"/>
                  <a:gd name="T54" fmla="*/ 37 w 134"/>
                  <a:gd name="T55" fmla="*/ 13 h 49"/>
                  <a:gd name="T56" fmla="*/ 31 w 134"/>
                  <a:gd name="T57" fmla="*/ 13 h 49"/>
                  <a:gd name="T58" fmla="*/ 25 w 134"/>
                  <a:gd name="T59" fmla="*/ 13 h 49"/>
                  <a:gd name="T60" fmla="*/ 20 w 134"/>
                  <a:gd name="T61" fmla="*/ 12 h 49"/>
                  <a:gd name="T62" fmla="*/ 20 w 134"/>
                  <a:gd name="T63" fmla="*/ 12 h 49"/>
                  <a:gd name="T64" fmla="*/ 20 w 134"/>
                  <a:gd name="T65" fmla="*/ 12 h 49"/>
                  <a:gd name="T66" fmla="*/ 20 w 134"/>
                  <a:gd name="T67" fmla="*/ 12 h 49"/>
                  <a:gd name="T68" fmla="*/ 20 w 134"/>
                  <a:gd name="T69" fmla="*/ 12 h 49"/>
                  <a:gd name="T70" fmla="*/ 10 w 134"/>
                  <a:gd name="T71" fmla="*/ 14 h 49"/>
                  <a:gd name="T72" fmla="*/ 4 w 134"/>
                  <a:gd name="T73" fmla="*/ 19 h 49"/>
                  <a:gd name="T74" fmla="*/ 0 w 134"/>
                  <a:gd name="T75" fmla="*/ 28 h 49"/>
                  <a:gd name="T76" fmla="*/ 0 w 134"/>
                  <a:gd name="T77" fmla="*/ 28 h 49"/>
                  <a:gd name="T78" fmla="*/ 1 w 134"/>
                  <a:gd name="T79" fmla="*/ 37 h 49"/>
                  <a:gd name="T80" fmla="*/ 7 w 134"/>
                  <a:gd name="T81" fmla="*/ 44 h 49"/>
                  <a:gd name="T82" fmla="*/ 16 w 134"/>
                  <a:gd name="T83" fmla="*/ 48 h 49"/>
                  <a:gd name="T84" fmla="*/ 16 w 134"/>
                  <a:gd name="T8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49">
                    <a:moveTo>
                      <a:pt x="16" y="48"/>
                    </a:moveTo>
                    <a:lnTo>
                      <a:pt x="23" y="49"/>
                    </a:lnTo>
                    <a:lnTo>
                      <a:pt x="30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68" y="47"/>
                    </a:lnTo>
                    <a:lnTo>
                      <a:pt x="96" y="42"/>
                    </a:lnTo>
                    <a:lnTo>
                      <a:pt x="123" y="34"/>
                    </a:lnTo>
                    <a:lnTo>
                      <a:pt x="123" y="34"/>
                    </a:lnTo>
                    <a:lnTo>
                      <a:pt x="129" y="29"/>
                    </a:lnTo>
                    <a:lnTo>
                      <a:pt x="130" y="27"/>
                    </a:lnTo>
                    <a:lnTo>
                      <a:pt x="123" y="34"/>
                    </a:lnTo>
                    <a:lnTo>
                      <a:pt x="123" y="34"/>
                    </a:lnTo>
                    <a:lnTo>
                      <a:pt x="130" y="29"/>
                    </a:lnTo>
                    <a:lnTo>
                      <a:pt x="134" y="20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27" y="4"/>
                    </a:lnTo>
                    <a:lnTo>
                      <a:pt x="119" y="0"/>
                    </a:lnTo>
                    <a:lnTo>
                      <a:pt x="110" y="1"/>
                    </a:lnTo>
                    <a:lnTo>
                      <a:pt x="110" y="1"/>
                    </a:lnTo>
                    <a:lnTo>
                      <a:pt x="110" y="1"/>
                    </a:lnTo>
                    <a:lnTo>
                      <a:pt x="110" y="1"/>
                    </a:lnTo>
                    <a:lnTo>
                      <a:pt x="110" y="1"/>
                    </a:lnTo>
                    <a:lnTo>
                      <a:pt x="87" y="8"/>
                    </a:lnTo>
                    <a:lnTo>
                      <a:pt x="63" y="12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13"/>
                    </a:lnTo>
                    <a:lnTo>
                      <a:pt x="25" y="13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0" y="14"/>
                    </a:lnTo>
                    <a:lnTo>
                      <a:pt x="4" y="19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37"/>
                    </a:lnTo>
                    <a:lnTo>
                      <a:pt x="7" y="44"/>
                    </a:lnTo>
                    <a:lnTo>
                      <a:pt x="16" y="48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54" name="Freeform 22"/>
              <p:cNvSpPr>
                <a:spLocks noChangeAspect="1"/>
              </p:cNvSpPr>
              <p:nvPr/>
            </p:nvSpPr>
            <p:spPr bwMode="auto">
              <a:xfrm>
                <a:off x="4668" y="2074"/>
                <a:ext cx="84" cy="109"/>
              </a:xfrm>
              <a:custGeom>
                <a:avLst/>
                <a:gdLst>
                  <a:gd name="T0" fmla="*/ 30 w 84"/>
                  <a:gd name="T1" fmla="*/ 105 h 109"/>
                  <a:gd name="T2" fmla="*/ 52 w 84"/>
                  <a:gd name="T3" fmla="*/ 82 h 109"/>
                  <a:gd name="T4" fmla="*/ 71 w 84"/>
                  <a:gd name="T5" fmla="*/ 54 h 109"/>
                  <a:gd name="T6" fmla="*/ 84 w 84"/>
                  <a:gd name="T7" fmla="*/ 23 h 109"/>
                  <a:gd name="T8" fmla="*/ 84 w 84"/>
                  <a:gd name="T9" fmla="*/ 23 h 109"/>
                  <a:gd name="T10" fmla="*/ 84 w 84"/>
                  <a:gd name="T11" fmla="*/ 14 h 109"/>
                  <a:gd name="T12" fmla="*/ 83 w 84"/>
                  <a:gd name="T13" fmla="*/ 12 h 109"/>
                  <a:gd name="T14" fmla="*/ 84 w 84"/>
                  <a:gd name="T15" fmla="*/ 23 h 109"/>
                  <a:gd name="T16" fmla="*/ 84 w 84"/>
                  <a:gd name="T17" fmla="*/ 23 h 109"/>
                  <a:gd name="T18" fmla="*/ 84 w 84"/>
                  <a:gd name="T19" fmla="*/ 14 h 109"/>
                  <a:gd name="T20" fmla="*/ 80 w 84"/>
                  <a:gd name="T21" fmla="*/ 6 h 109"/>
                  <a:gd name="T22" fmla="*/ 72 w 84"/>
                  <a:gd name="T23" fmla="*/ 0 h 109"/>
                  <a:gd name="T24" fmla="*/ 72 w 84"/>
                  <a:gd name="T25" fmla="*/ 0 h 109"/>
                  <a:gd name="T26" fmla="*/ 63 w 84"/>
                  <a:gd name="T27" fmla="*/ 0 h 109"/>
                  <a:gd name="T28" fmla="*/ 55 w 84"/>
                  <a:gd name="T29" fmla="*/ 4 h 109"/>
                  <a:gd name="T30" fmla="*/ 50 w 84"/>
                  <a:gd name="T31" fmla="*/ 12 h 109"/>
                  <a:gd name="T32" fmla="*/ 50 w 84"/>
                  <a:gd name="T33" fmla="*/ 12 h 109"/>
                  <a:gd name="T34" fmla="*/ 50 w 84"/>
                  <a:gd name="T35" fmla="*/ 12 h 109"/>
                  <a:gd name="T36" fmla="*/ 50 w 84"/>
                  <a:gd name="T37" fmla="*/ 12 h 109"/>
                  <a:gd name="T38" fmla="*/ 50 w 84"/>
                  <a:gd name="T39" fmla="*/ 12 h 109"/>
                  <a:gd name="T40" fmla="*/ 50 w 84"/>
                  <a:gd name="T41" fmla="*/ 12 h 109"/>
                  <a:gd name="T42" fmla="*/ 39 w 84"/>
                  <a:gd name="T43" fmla="*/ 37 h 109"/>
                  <a:gd name="T44" fmla="*/ 25 w 84"/>
                  <a:gd name="T45" fmla="*/ 59 h 109"/>
                  <a:gd name="T46" fmla="*/ 7 w 84"/>
                  <a:gd name="T47" fmla="*/ 78 h 109"/>
                  <a:gd name="T48" fmla="*/ 7 w 84"/>
                  <a:gd name="T49" fmla="*/ 78 h 109"/>
                  <a:gd name="T50" fmla="*/ 7 w 84"/>
                  <a:gd name="T51" fmla="*/ 78 h 109"/>
                  <a:gd name="T52" fmla="*/ 7 w 84"/>
                  <a:gd name="T53" fmla="*/ 78 h 109"/>
                  <a:gd name="T54" fmla="*/ 7 w 84"/>
                  <a:gd name="T55" fmla="*/ 78 h 109"/>
                  <a:gd name="T56" fmla="*/ 1 w 84"/>
                  <a:gd name="T57" fmla="*/ 86 h 109"/>
                  <a:gd name="T58" fmla="*/ 0 w 84"/>
                  <a:gd name="T59" fmla="*/ 95 h 109"/>
                  <a:gd name="T60" fmla="*/ 5 w 84"/>
                  <a:gd name="T61" fmla="*/ 103 h 109"/>
                  <a:gd name="T62" fmla="*/ 5 w 84"/>
                  <a:gd name="T63" fmla="*/ 103 h 109"/>
                  <a:gd name="T64" fmla="*/ 12 w 84"/>
                  <a:gd name="T65" fmla="*/ 109 h 109"/>
                  <a:gd name="T66" fmla="*/ 21 w 84"/>
                  <a:gd name="T67" fmla="*/ 109 h 109"/>
                  <a:gd name="T68" fmla="*/ 30 w 84"/>
                  <a:gd name="T69" fmla="*/ 105 h 109"/>
                  <a:gd name="T70" fmla="*/ 30 w 84"/>
                  <a:gd name="T71" fmla="*/ 10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09">
                    <a:moveTo>
                      <a:pt x="30" y="105"/>
                    </a:moveTo>
                    <a:lnTo>
                      <a:pt x="52" y="82"/>
                    </a:lnTo>
                    <a:lnTo>
                      <a:pt x="71" y="54"/>
                    </a:lnTo>
                    <a:lnTo>
                      <a:pt x="84" y="23"/>
                    </a:lnTo>
                    <a:lnTo>
                      <a:pt x="84" y="23"/>
                    </a:lnTo>
                    <a:lnTo>
                      <a:pt x="84" y="14"/>
                    </a:lnTo>
                    <a:lnTo>
                      <a:pt x="83" y="12"/>
                    </a:lnTo>
                    <a:lnTo>
                      <a:pt x="84" y="23"/>
                    </a:lnTo>
                    <a:lnTo>
                      <a:pt x="84" y="23"/>
                    </a:lnTo>
                    <a:lnTo>
                      <a:pt x="84" y="14"/>
                    </a:lnTo>
                    <a:lnTo>
                      <a:pt x="80" y="6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39" y="37"/>
                    </a:lnTo>
                    <a:lnTo>
                      <a:pt x="25" y="59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1" y="86"/>
                    </a:lnTo>
                    <a:lnTo>
                      <a:pt x="0" y="95"/>
                    </a:lnTo>
                    <a:lnTo>
                      <a:pt x="5" y="103"/>
                    </a:lnTo>
                    <a:lnTo>
                      <a:pt x="5" y="103"/>
                    </a:lnTo>
                    <a:lnTo>
                      <a:pt x="12" y="109"/>
                    </a:lnTo>
                    <a:lnTo>
                      <a:pt x="21" y="109"/>
                    </a:lnTo>
                    <a:lnTo>
                      <a:pt x="30" y="105"/>
                    </a:lnTo>
                    <a:lnTo>
                      <a:pt x="30" y="105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55" name="Freeform 23"/>
              <p:cNvSpPr>
                <a:spLocks noChangeAspect="1"/>
              </p:cNvSpPr>
              <p:nvPr/>
            </p:nvSpPr>
            <p:spPr bwMode="auto">
              <a:xfrm>
                <a:off x="4722" y="1960"/>
                <a:ext cx="40" cy="98"/>
              </a:xfrm>
              <a:custGeom>
                <a:avLst/>
                <a:gdLst>
                  <a:gd name="T0" fmla="*/ 40 w 40"/>
                  <a:gd name="T1" fmla="*/ 81 h 98"/>
                  <a:gd name="T2" fmla="*/ 40 w 40"/>
                  <a:gd name="T3" fmla="*/ 76 h 98"/>
                  <a:gd name="T4" fmla="*/ 40 w 40"/>
                  <a:gd name="T5" fmla="*/ 70 h 98"/>
                  <a:gd name="T6" fmla="*/ 40 w 40"/>
                  <a:gd name="T7" fmla="*/ 64 h 98"/>
                  <a:gd name="T8" fmla="*/ 40 w 40"/>
                  <a:gd name="T9" fmla="*/ 64 h 98"/>
                  <a:gd name="T10" fmla="*/ 40 w 40"/>
                  <a:gd name="T11" fmla="*/ 47 h 98"/>
                  <a:gd name="T12" fmla="*/ 38 w 40"/>
                  <a:gd name="T13" fmla="*/ 30 h 98"/>
                  <a:gd name="T14" fmla="*/ 35 w 40"/>
                  <a:gd name="T15" fmla="*/ 13 h 98"/>
                  <a:gd name="T16" fmla="*/ 35 w 40"/>
                  <a:gd name="T17" fmla="*/ 13 h 98"/>
                  <a:gd name="T18" fmla="*/ 31 w 40"/>
                  <a:gd name="T19" fmla="*/ 5 h 98"/>
                  <a:gd name="T20" fmla="*/ 29 w 40"/>
                  <a:gd name="T21" fmla="*/ 4 h 98"/>
                  <a:gd name="T22" fmla="*/ 35 w 40"/>
                  <a:gd name="T23" fmla="*/ 13 h 98"/>
                  <a:gd name="T24" fmla="*/ 35 w 40"/>
                  <a:gd name="T25" fmla="*/ 13 h 98"/>
                  <a:gd name="T26" fmla="*/ 30 w 40"/>
                  <a:gd name="T27" fmla="*/ 5 h 98"/>
                  <a:gd name="T28" fmla="*/ 22 w 40"/>
                  <a:gd name="T29" fmla="*/ 0 h 98"/>
                  <a:gd name="T30" fmla="*/ 13 w 40"/>
                  <a:gd name="T31" fmla="*/ 0 h 98"/>
                  <a:gd name="T32" fmla="*/ 13 w 40"/>
                  <a:gd name="T33" fmla="*/ 0 h 98"/>
                  <a:gd name="T34" fmla="*/ 5 w 40"/>
                  <a:gd name="T35" fmla="*/ 4 h 98"/>
                  <a:gd name="T36" fmla="*/ 0 w 40"/>
                  <a:gd name="T37" fmla="*/ 12 h 98"/>
                  <a:gd name="T38" fmla="*/ 0 w 40"/>
                  <a:gd name="T39" fmla="*/ 21 h 98"/>
                  <a:gd name="T40" fmla="*/ 0 w 40"/>
                  <a:gd name="T41" fmla="*/ 21 h 98"/>
                  <a:gd name="T42" fmla="*/ 0 w 40"/>
                  <a:gd name="T43" fmla="*/ 21 h 98"/>
                  <a:gd name="T44" fmla="*/ 0 w 40"/>
                  <a:gd name="T45" fmla="*/ 21 h 98"/>
                  <a:gd name="T46" fmla="*/ 0 w 40"/>
                  <a:gd name="T47" fmla="*/ 21 h 98"/>
                  <a:gd name="T48" fmla="*/ 3 w 40"/>
                  <a:gd name="T49" fmla="*/ 36 h 98"/>
                  <a:gd name="T50" fmla="*/ 4 w 40"/>
                  <a:gd name="T51" fmla="*/ 50 h 98"/>
                  <a:gd name="T52" fmla="*/ 5 w 40"/>
                  <a:gd name="T53" fmla="*/ 64 h 98"/>
                  <a:gd name="T54" fmla="*/ 5 w 40"/>
                  <a:gd name="T55" fmla="*/ 64 h 98"/>
                  <a:gd name="T56" fmla="*/ 5 w 40"/>
                  <a:gd name="T57" fmla="*/ 69 h 98"/>
                  <a:gd name="T58" fmla="*/ 5 w 40"/>
                  <a:gd name="T59" fmla="*/ 74 h 98"/>
                  <a:gd name="T60" fmla="*/ 4 w 40"/>
                  <a:gd name="T61" fmla="*/ 79 h 98"/>
                  <a:gd name="T62" fmla="*/ 4 w 40"/>
                  <a:gd name="T63" fmla="*/ 79 h 98"/>
                  <a:gd name="T64" fmla="*/ 4 w 40"/>
                  <a:gd name="T65" fmla="*/ 79 h 98"/>
                  <a:gd name="T66" fmla="*/ 4 w 40"/>
                  <a:gd name="T67" fmla="*/ 79 h 98"/>
                  <a:gd name="T68" fmla="*/ 4 w 40"/>
                  <a:gd name="T69" fmla="*/ 79 h 98"/>
                  <a:gd name="T70" fmla="*/ 6 w 40"/>
                  <a:gd name="T71" fmla="*/ 88 h 98"/>
                  <a:gd name="T72" fmla="*/ 12 w 40"/>
                  <a:gd name="T73" fmla="*/ 95 h 98"/>
                  <a:gd name="T74" fmla="*/ 21 w 40"/>
                  <a:gd name="T75" fmla="*/ 98 h 98"/>
                  <a:gd name="T76" fmla="*/ 21 w 40"/>
                  <a:gd name="T77" fmla="*/ 98 h 98"/>
                  <a:gd name="T78" fmla="*/ 30 w 40"/>
                  <a:gd name="T79" fmla="*/ 96 h 98"/>
                  <a:gd name="T80" fmla="*/ 37 w 40"/>
                  <a:gd name="T81" fmla="*/ 90 h 98"/>
                  <a:gd name="T82" fmla="*/ 40 w 40"/>
                  <a:gd name="T83" fmla="*/ 81 h 98"/>
                  <a:gd name="T84" fmla="*/ 40 w 40"/>
                  <a:gd name="T85" fmla="*/ 8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" h="98">
                    <a:moveTo>
                      <a:pt x="40" y="81"/>
                    </a:moveTo>
                    <a:lnTo>
                      <a:pt x="40" y="76"/>
                    </a:lnTo>
                    <a:lnTo>
                      <a:pt x="40" y="70"/>
                    </a:lnTo>
                    <a:lnTo>
                      <a:pt x="40" y="64"/>
                    </a:lnTo>
                    <a:lnTo>
                      <a:pt x="40" y="64"/>
                    </a:lnTo>
                    <a:lnTo>
                      <a:pt x="40" y="47"/>
                    </a:lnTo>
                    <a:lnTo>
                      <a:pt x="38" y="30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0" y="5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5" y="4"/>
                    </a:lnTo>
                    <a:lnTo>
                      <a:pt x="0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3" y="36"/>
                    </a:lnTo>
                    <a:lnTo>
                      <a:pt x="4" y="50"/>
                    </a:lnTo>
                    <a:lnTo>
                      <a:pt x="5" y="64"/>
                    </a:lnTo>
                    <a:lnTo>
                      <a:pt x="5" y="64"/>
                    </a:lnTo>
                    <a:lnTo>
                      <a:pt x="5" y="69"/>
                    </a:lnTo>
                    <a:lnTo>
                      <a:pt x="5" y="74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6" y="88"/>
                    </a:lnTo>
                    <a:lnTo>
                      <a:pt x="12" y="95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30" y="96"/>
                    </a:lnTo>
                    <a:lnTo>
                      <a:pt x="37" y="90"/>
                    </a:lnTo>
                    <a:lnTo>
                      <a:pt x="40" y="81"/>
                    </a:lnTo>
                    <a:lnTo>
                      <a:pt x="40" y="81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56" name="Freeform 24"/>
              <p:cNvSpPr>
                <a:spLocks noChangeAspect="1"/>
              </p:cNvSpPr>
              <p:nvPr/>
            </p:nvSpPr>
            <p:spPr bwMode="auto">
              <a:xfrm>
                <a:off x="4642" y="1843"/>
                <a:ext cx="95" cy="102"/>
              </a:xfrm>
              <a:custGeom>
                <a:avLst/>
                <a:gdLst>
                  <a:gd name="T0" fmla="*/ 93 w 95"/>
                  <a:gd name="T1" fmla="*/ 76 h 102"/>
                  <a:gd name="T2" fmla="*/ 75 w 95"/>
                  <a:gd name="T3" fmla="*/ 48 h 102"/>
                  <a:gd name="T4" fmla="*/ 53 w 95"/>
                  <a:gd name="T5" fmla="*/ 24 h 102"/>
                  <a:gd name="T6" fmla="*/ 28 w 95"/>
                  <a:gd name="T7" fmla="*/ 3 h 102"/>
                  <a:gd name="T8" fmla="*/ 28 w 95"/>
                  <a:gd name="T9" fmla="*/ 3 h 102"/>
                  <a:gd name="T10" fmla="*/ 20 w 95"/>
                  <a:gd name="T11" fmla="*/ 0 h 102"/>
                  <a:gd name="T12" fmla="*/ 18 w 95"/>
                  <a:gd name="T13" fmla="*/ 0 h 102"/>
                  <a:gd name="T14" fmla="*/ 28 w 95"/>
                  <a:gd name="T15" fmla="*/ 3 h 102"/>
                  <a:gd name="T16" fmla="*/ 28 w 95"/>
                  <a:gd name="T17" fmla="*/ 3 h 102"/>
                  <a:gd name="T18" fmla="*/ 20 w 95"/>
                  <a:gd name="T19" fmla="*/ 0 h 102"/>
                  <a:gd name="T20" fmla="*/ 10 w 95"/>
                  <a:gd name="T21" fmla="*/ 1 h 102"/>
                  <a:gd name="T22" fmla="*/ 3 w 95"/>
                  <a:gd name="T23" fmla="*/ 8 h 102"/>
                  <a:gd name="T24" fmla="*/ 3 w 95"/>
                  <a:gd name="T25" fmla="*/ 8 h 102"/>
                  <a:gd name="T26" fmla="*/ 0 w 95"/>
                  <a:gd name="T27" fmla="*/ 16 h 102"/>
                  <a:gd name="T28" fmla="*/ 2 w 95"/>
                  <a:gd name="T29" fmla="*/ 25 h 102"/>
                  <a:gd name="T30" fmla="*/ 8 w 95"/>
                  <a:gd name="T31" fmla="*/ 33 h 102"/>
                  <a:gd name="T32" fmla="*/ 8 w 95"/>
                  <a:gd name="T33" fmla="*/ 33 h 102"/>
                  <a:gd name="T34" fmla="*/ 8 w 95"/>
                  <a:gd name="T35" fmla="*/ 33 h 102"/>
                  <a:gd name="T36" fmla="*/ 8 w 95"/>
                  <a:gd name="T37" fmla="*/ 33 h 102"/>
                  <a:gd name="T38" fmla="*/ 8 w 95"/>
                  <a:gd name="T39" fmla="*/ 33 h 102"/>
                  <a:gd name="T40" fmla="*/ 8 w 95"/>
                  <a:gd name="T41" fmla="*/ 33 h 102"/>
                  <a:gd name="T42" fmla="*/ 29 w 95"/>
                  <a:gd name="T43" fmla="*/ 50 h 102"/>
                  <a:gd name="T44" fmla="*/ 47 w 95"/>
                  <a:gd name="T45" fmla="*/ 70 h 102"/>
                  <a:gd name="T46" fmla="*/ 62 w 95"/>
                  <a:gd name="T47" fmla="*/ 93 h 102"/>
                  <a:gd name="T48" fmla="*/ 62 w 95"/>
                  <a:gd name="T49" fmla="*/ 93 h 102"/>
                  <a:gd name="T50" fmla="*/ 62 w 95"/>
                  <a:gd name="T51" fmla="*/ 93 h 102"/>
                  <a:gd name="T52" fmla="*/ 62 w 95"/>
                  <a:gd name="T53" fmla="*/ 93 h 102"/>
                  <a:gd name="T54" fmla="*/ 62 w 95"/>
                  <a:gd name="T55" fmla="*/ 93 h 102"/>
                  <a:gd name="T56" fmla="*/ 62 w 95"/>
                  <a:gd name="T57" fmla="*/ 93 h 102"/>
                  <a:gd name="T58" fmla="*/ 68 w 95"/>
                  <a:gd name="T59" fmla="*/ 100 h 102"/>
                  <a:gd name="T60" fmla="*/ 77 w 95"/>
                  <a:gd name="T61" fmla="*/ 102 h 102"/>
                  <a:gd name="T62" fmla="*/ 86 w 95"/>
                  <a:gd name="T63" fmla="*/ 100 h 102"/>
                  <a:gd name="T64" fmla="*/ 86 w 95"/>
                  <a:gd name="T65" fmla="*/ 100 h 102"/>
                  <a:gd name="T66" fmla="*/ 93 w 95"/>
                  <a:gd name="T67" fmla="*/ 93 h 102"/>
                  <a:gd name="T68" fmla="*/ 95 w 95"/>
                  <a:gd name="T69" fmla="*/ 85 h 102"/>
                  <a:gd name="T70" fmla="*/ 93 w 95"/>
                  <a:gd name="T71" fmla="*/ 76 h 102"/>
                  <a:gd name="T72" fmla="*/ 93 w 95"/>
                  <a:gd name="T73" fmla="*/ 7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5" h="102">
                    <a:moveTo>
                      <a:pt x="93" y="76"/>
                    </a:moveTo>
                    <a:lnTo>
                      <a:pt x="75" y="48"/>
                    </a:lnTo>
                    <a:lnTo>
                      <a:pt x="53" y="24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0" y="0"/>
                    </a:lnTo>
                    <a:lnTo>
                      <a:pt x="10" y="1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16"/>
                    </a:lnTo>
                    <a:lnTo>
                      <a:pt x="2" y="25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8" y="33"/>
                    </a:lnTo>
                    <a:lnTo>
                      <a:pt x="29" y="50"/>
                    </a:lnTo>
                    <a:lnTo>
                      <a:pt x="47" y="70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8" y="100"/>
                    </a:lnTo>
                    <a:lnTo>
                      <a:pt x="77" y="102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93" y="93"/>
                    </a:lnTo>
                    <a:lnTo>
                      <a:pt x="95" y="85"/>
                    </a:lnTo>
                    <a:lnTo>
                      <a:pt x="93" y="76"/>
                    </a:lnTo>
                    <a:lnTo>
                      <a:pt x="93" y="7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57" name="Freeform 25"/>
              <p:cNvSpPr>
                <a:spLocks noChangeAspect="1"/>
              </p:cNvSpPr>
              <p:nvPr/>
            </p:nvSpPr>
            <p:spPr bwMode="auto">
              <a:xfrm>
                <a:off x="4503" y="1814"/>
                <a:ext cx="126" cy="43"/>
              </a:xfrm>
              <a:custGeom>
                <a:avLst/>
                <a:gdLst>
                  <a:gd name="T0" fmla="*/ 113 w 126"/>
                  <a:gd name="T1" fmla="*/ 6 h 43"/>
                  <a:gd name="T2" fmla="*/ 98 w 126"/>
                  <a:gd name="T3" fmla="*/ 3 h 43"/>
                  <a:gd name="T4" fmla="*/ 83 w 126"/>
                  <a:gd name="T5" fmla="*/ 1 h 43"/>
                  <a:gd name="T6" fmla="*/ 67 w 126"/>
                  <a:gd name="T7" fmla="*/ 0 h 43"/>
                  <a:gd name="T8" fmla="*/ 67 w 126"/>
                  <a:gd name="T9" fmla="*/ 0 h 43"/>
                  <a:gd name="T10" fmla="*/ 49 w 126"/>
                  <a:gd name="T11" fmla="*/ 1 h 43"/>
                  <a:gd name="T12" fmla="*/ 31 w 126"/>
                  <a:gd name="T13" fmla="*/ 4 h 43"/>
                  <a:gd name="T14" fmla="*/ 12 w 126"/>
                  <a:gd name="T15" fmla="*/ 9 h 43"/>
                  <a:gd name="T16" fmla="*/ 12 w 126"/>
                  <a:gd name="T17" fmla="*/ 9 h 43"/>
                  <a:gd name="T18" fmla="*/ 5 w 126"/>
                  <a:gd name="T19" fmla="*/ 13 h 43"/>
                  <a:gd name="T20" fmla="*/ 4 w 126"/>
                  <a:gd name="T21" fmla="*/ 15 h 43"/>
                  <a:gd name="T22" fmla="*/ 12 w 126"/>
                  <a:gd name="T23" fmla="*/ 9 h 43"/>
                  <a:gd name="T24" fmla="*/ 12 w 126"/>
                  <a:gd name="T25" fmla="*/ 9 h 43"/>
                  <a:gd name="T26" fmla="*/ 5 w 126"/>
                  <a:gd name="T27" fmla="*/ 14 h 43"/>
                  <a:gd name="T28" fmla="*/ 0 w 126"/>
                  <a:gd name="T29" fmla="*/ 22 h 43"/>
                  <a:gd name="T30" fmla="*/ 1 w 126"/>
                  <a:gd name="T31" fmla="*/ 31 h 43"/>
                  <a:gd name="T32" fmla="*/ 1 w 126"/>
                  <a:gd name="T33" fmla="*/ 31 h 43"/>
                  <a:gd name="T34" fmla="*/ 6 w 126"/>
                  <a:gd name="T35" fmla="*/ 39 h 43"/>
                  <a:gd name="T36" fmla="*/ 14 w 126"/>
                  <a:gd name="T37" fmla="*/ 43 h 43"/>
                  <a:gd name="T38" fmla="*/ 23 w 126"/>
                  <a:gd name="T39" fmla="*/ 43 h 43"/>
                  <a:gd name="T40" fmla="*/ 23 w 126"/>
                  <a:gd name="T41" fmla="*/ 43 h 43"/>
                  <a:gd name="T42" fmla="*/ 23 w 126"/>
                  <a:gd name="T43" fmla="*/ 43 h 43"/>
                  <a:gd name="T44" fmla="*/ 23 w 126"/>
                  <a:gd name="T45" fmla="*/ 43 h 43"/>
                  <a:gd name="T46" fmla="*/ 23 w 126"/>
                  <a:gd name="T47" fmla="*/ 43 h 43"/>
                  <a:gd name="T48" fmla="*/ 37 w 126"/>
                  <a:gd name="T49" fmla="*/ 39 h 43"/>
                  <a:gd name="T50" fmla="*/ 52 w 126"/>
                  <a:gd name="T51" fmla="*/ 37 h 43"/>
                  <a:gd name="T52" fmla="*/ 67 w 126"/>
                  <a:gd name="T53" fmla="*/ 36 h 43"/>
                  <a:gd name="T54" fmla="*/ 67 w 126"/>
                  <a:gd name="T55" fmla="*/ 36 h 43"/>
                  <a:gd name="T56" fmla="*/ 79 w 126"/>
                  <a:gd name="T57" fmla="*/ 36 h 43"/>
                  <a:gd name="T58" fmla="*/ 91 w 126"/>
                  <a:gd name="T59" fmla="*/ 38 h 43"/>
                  <a:gd name="T60" fmla="*/ 103 w 126"/>
                  <a:gd name="T61" fmla="*/ 41 h 43"/>
                  <a:gd name="T62" fmla="*/ 103 w 126"/>
                  <a:gd name="T63" fmla="*/ 41 h 43"/>
                  <a:gd name="T64" fmla="*/ 103 w 126"/>
                  <a:gd name="T65" fmla="*/ 41 h 43"/>
                  <a:gd name="T66" fmla="*/ 103 w 126"/>
                  <a:gd name="T67" fmla="*/ 41 h 43"/>
                  <a:gd name="T68" fmla="*/ 103 w 126"/>
                  <a:gd name="T69" fmla="*/ 41 h 43"/>
                  <a:gd name="T70" fmla="*/ 113 w 126"/>
                  <a:gd name="T71" fmla="*/ 41 h 43"/>
                  <a:gd name="T72" fmla="*/ 120 w 126"/>
                  <a:gd name="T73" fmla="*/ 37 h 43"/>
                  <a:gd name="T74" fmla="*/ 125 w 126"/>
                  <a:gd name="T75" fmla="*/ 29 h 43"/>
                  <a:gd name="T76" fmla="*/ 125 w 126"/>
                  <a:gd name="T77" fmla="*/ 29 h 43"/>
                  <a:gd name="T78" fmla="*/ 126 w 126"/>
                  <a:gd name="T79" fmla="*/ 19 h 43"/>
                  <a:gd name="T80" fmla="*/ 121 w 126"/>
                  <a:gd name="T81" fmla="*/ 11 h 43"/>
                  <a:gd name="T82" fmla="*/ 113 w 126"/>
                  <a:gd name="T83" fmla="*/ 6 h 43"/>
                  <a:gd name="T84" fmla="*/ 113 w 126"/>
                  <a:gd name="T85" fmla="*/ 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6" h="43">
                    <a:moveTo>
                      <a:pt x="113" y="6"/>
                    </a:moveTo>
                    <a:lnTo>
                      <a:pt x="98" y="3"/>
                    </a:lnTo>
                    <a:lnTo>
                      <a:pt x="83" y="1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49" y="1"/>
                    </a:lnTo>
                    <a:lnTo>
                      <a:pt x="31" y="4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5" y="13"/>
                    </a:lnTo>
                    <a:lnTo>
                      <a:pt x="4" y="15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5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6" y="39"/>
                    </a:lnTo>
                    <a:lnTo>
                      <a:pt x="14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37" y="39"/>
                    </a:lnTo>
                    <a:lnTo>
                      <a:pt x="52" y="37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79" y="36"/>
                    </a:lnTo>
                    <a:lnTo>
                      <a:pt x="91" y="38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13" y="41"/>
                    </a:lnTo>
                    <a:lnTo>
                      <a:pt x="120" y="37"/>
                    </a:lnTo>
                    <a:lnTo>
                      <a:pt x="125" y="29"/>
                    </a:lnTo>
                    <a:lnTo>
                      <a:pt x="125" y="29"/>
                    </a:lnTo>
                    <a:lnTo>
                      <a:pt x="126" y="19"/>
                    </a:lnTo>
                    <a:lnTo>
                      <a:pt x="121" y="11"/>
                    </a:lnTo>
                    <a:lnTo>
                      <a:pt x="113" y="6"/>
                    </a:lnTo>
                    <a:lnTo>
                      <a:pt x="113" y="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58" name="Freeform 26"/>
              <p:cNvSpPr>
                <a:spLocks noChangeAspect="1"/>
              </p:cNvSpPr>
              <p:nvPr/>
            </p:nvSpPr>
            <p:spPr bwMode="auto">
              <a:xfrm>
                <a:off x="4389" y="1848"/>
                <a:ext cx="99" cy="106"/>
              </a:xfrm>
              <a:custGeom>
                <a:avLst/>
                <a:gdLst>
                  <a:gd name="T0" fmla="*/ 71 w 99"/>
                  <a:gd name="T1" fmla="*/ 3 h 106"/>
                  <a:gd name="T2" fmla="*/ 44 w 99"/>
                  <a:gd name="T3" fmla="*/ 25 h 106"/>
                  <a:gd name="T4" fmla="*/ 21 w 99"/>
                  <a:gd name="T5" fmla="*/ 51 h 106"/>
                  <a:gd name="T6" fmla="*/ 2 w 99"/>
                  <a:gd name="T7" fmla="*/ 80 h 106"/>
                  <a:gd name="T8" fmla="*/ 2 w 99"/>
                  <a:gd name="T9" fmla="*/ 80 h 106"/>
                  <a:gd name="T10" fmla="*/ 0 w 99"/>
                  <a:gd name="T11" fmla="*/ 88 h 106"/>
                  <a:gd name="T12" fmla="*/ 1 w 99"/>
                  <a:gd name="T13" fmla="*/ 90 h 106"/>
                  <a:gd name="T14" fmla="*/ 2 w 99"/>
                  <a:gd name="T15" fmla="*/ 80 h 106"/>
                  <a:gd name="T16" fmla="*/ 2 w 99"/>
                  <a:gd name="T17" fmla="*/ 80 h 106"/>
                  <a:gd name="T18" fmla="*/ 1 w 99"/>
                  <a:gd name="T19" fmla="*/ 89 h 106"/>
                  <a:gd name="T20" fmla="*/ 3 w 99"/>
                  <a:gd name="T21" fmla="*/ 97 h 106"/>
                  <a:gd name="T22" fmla="*/ 10 w 99"/>
                  <a:gd name="T23" fmla="*/ 104 h 106"/>
                  <a:gd name="T24" fmla="*/ 10 w 99"/>
                  <a:gd name="T25" fmla="*/ 104 h 106"/>
                  <a:gd name="T26" fmla="*/ 19 w 99"/>
                  <a:gd name="T27" fmla="*/ 106 h 106"/>
                  <a:gd name="T28" fmla="*/ 28 w 99"/>
                  <a:gd name="T29" fmla="*/ 103 h 106"/>
                  <a:gd name="T30" fmla="*/ 34 w 99"/>
                  <a:gd name="T31" fmla="*/ 96 h 106"/>
                  <a:gd name="T32" fmla="*/ 34 w 99"/>
                  <a:gd name="T33" fmla="*/ 96 h 106"/>
                  <a:gd name="T34" fmla="*/ 34 w 99"/>
                  <a:gd name="T35" fmla="*/ 96 h 106"/>
                  <a:gd name="T36" fmla="*/ 34 w 99"/>
                  <a:gd name="T37" fmla="*/ 96 h 106"/>
                  <a:gd name="T38" fmla="*/ 34 w 99"/>
                  <a:gd name="T39" fmla="*/ 96 h 106"/>
                  <a:gd name="T40" fmla="*/ 34 w 99"/>
                  <a:gd name="T41" fmla="*/ 96 h 106"/>
                  <a:gd name="T42" fmla="*/ 49 w 99"/>
                  <a:gd name="T43" fmla="*/ 72 h 106"/>
                  <a:gd name="T44" fmla="*/ 69 w 99"/>
                  <a:gd name="T45" fmla="*/ 51 h 106"/>
                  <a:gd name="T46" fmla="*/ 91 w 99"/>
                  <a:gd name="T47" fmla="*/ 32 h 106"/>
                  <a:gd name="T48" fmla="*/ 91 w 99"/>
                  <a:gd name="T49" fmla="*/ 32 h 106"/>
                  <a:gd name="T50" fmla="*/ 91 w 99"/>
                  <a:gd name="T51" fmla="*/ 32 h 106"/>
                  <a:gd name="T52" fmla="*/ 91 w 99"/>
                  <a:gd name="T53" fmla="*/ 32 h 106"/>
                  <a:gd name="T54" fmla="*/ 91 w 99"/>
                  <a:gd name="T55" fmla="*/ 32 h 106"/>
                  <a:gd name="T56" fmla="*/ 97 w 99"/>
                  <a:gd name="T57" fmla="*/ 25 h 106"/>
                  <a:gd name="T58" fmla="*/ 99 w 99"/>
                  <a:gd name="T59" fmla="*/ 16 h 106"/>
                  <a:gd name="T60" fmla="*/ 96 w 99"/>
                  <a:gd name="T61" fmla="*/ 7 h 106"/>
                  <a:gd name="T62" fmla="*/ 96 w 99"/>
                  <a:gd name="T63" fmla="*/ 7 h 106"/>
                  <a:gd name="T64" fmla="*/ 88 w 99"/>
                  <a:gd name="T65" fmla="*/ 1 h 106"/>
                  <a:gd name="T66" fmla="*/ 79 w 99"/>
                  <a:gd name="T67" fmla="*/ 0 h 106"/>
                  <a:gd name="T68" fmla="*/ 71 w 99"/>
                  <a:gd name="T69" fmla="*/ 3 h 106"/>
                  <a:gd name="T70" fmla="*/ 71 w 99"/>
                  <a:gd name="T71" fmla="*/ 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106">
                    <a:moveTo>
                      <a:pt x="71" y="3"/>
                    </a:moveTo>
                    <a:lnTo>
                      <a:pt x="44" y="25"/>
                    </a:lnTo>
                    <a:lnTo>
                      <a:pt x="21" y="51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88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1" y="89"/>
                    </a:lnTo>
                    <a:lnTo>
                      <a:pt x="3" y="97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19" y="106"/>
                    </a:lnTo>
                    <a:lnTo>
                      <a:pt x="28" y="103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49" y="72"/>
                    </a:lnTo>
                    <a:lnTo>
                      <a:pt x="69" y="51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7" y="25"/>
                    </a:lnTo>
                    <a:lnTo>
                      <a:pt x="99" y="16"/>
                    </a:lnTo>
                    <a:lnTo>
                      <a:pt x="96" y="7"/>
                    </a:lnTo>
                    <a:lnTo>
                      <a:pt x="96" y="7"/>
                    </a:lnTo>
                    <a:lnTo>
                      <a:pt x="88" y="1"/>
                    </a:lnTo>
                    <a:lnTo>
                      <a:pt x="79" y="0"/>
                    </a:lnTo>
                    <a:lnTo>
                      <a:pt x="71" y="3"/>
                    </a:lnTo>
                    <a:lnTo>
                      <a:pt x="71" y="3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59" name="Group 27"/>
              <p:cNvGrpSpPr>
                <a:grpSpLocks noChangeAspect="1"/>
              </p:cNvGrpSpPr>
              <p:nvPr/>
            </p:nvGrpSpPr>
            <p:grpSpPr bwMode="auto">
              <a:xfrm>
                <a:off x="4384" y="1831"/>
                <a:ext cx="360" cy="375"/>
                <a:chOff x="4381" y="1828"/>
                <a:chExt cx="360" cy="375"/>
              </a:xfrm>
            </p:grpSpPr>
            <p:sp>
              <p:nvSpPr>
                <p:cNvPr id="274460" name="Freeform 28"/>
                <p:cNvSpPr>
                  <a:spLocks noChangeAspect="1"/>
                </p:cNvSpPr>
                <p:nvPr/>
              </p:nvSpPr>
              <p:spPr bwMode="auto">
                <a:xfrm>
                  <a:off x="4381" y="1996"/>
                  <a:ext cx="24" cy="117"/>
                </a:xfrm>
                <a:custGeom>
                  <a:avLst/>
                  <a:gdLst>
                    <a:gd name="T0" fmla="*/ 2 w 24"/>
                    <a:gd name="T1" fmla="*/ 0 h 117"/>
                    <a:gd name="T2" fmla="*/ 1 w 24"/>
                    <a:gd name="T3" fmla="*/ 8 h 117"/>
                    <a:gd name="T4" fmla="*/ 1 w 24"/>
                    <a:gd name="T5" fmla="*/ 16 h 117"/>
                    <a:gd name="T6" fmla="*/ 0 w 24"/>
                    <a:gd name="T7" fmla="*/ 23 h 117"/>
                    <a:gd name="T8" fmla="*/ 3 w 24"/>
                    <a:gd name="T9" fmla="*/ 57 h 117"/>
                    <a:gd name="T10" fmla="*/ 11 w 24"/>
                    <a:gd name="T11" fmla="*/ 88 h 117"/>
                    <a:gd name="T12" fmla="*/ 24 w 24"/>
                    <a:gd name="T1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7">
                      <a:moveTo>
                        <a:pt x="2" y="0"/>
                      </a:moveTo>
                      <a:lnTo>
                        <a:pt x="1" y="8"/>
                      </a:lnTo>
                      <a:lnTo>
                        <a:pt x="1" y="16"/>
                      </a:lnTo>
                      <a:lnTo>
                        <a:pt x="0" y="23"/>
                      </a:lnTo>
                      <a:lnTo>
                        <a:pt x="3" y="57"/>
                      </a:lnTo>
                      <a:lnTo>
                        <a:pt x="11" y="88"/>
                      </a:lnTo>
                      <a:lnTo>
                        <a:pt x="24" y="117"/>
                      </a:lnTo>
                    </a:path>
                  </a:pathLst>
                </a:custGeom>
                <a:noFill/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7393C4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61" name="Freeform 29"/>
                <p:cNvSpPr>
                  <a:spLocks noChangeAspect="1"/>
                </p:cNvSpPr>
                <p:nvPr/>
              </p:nvSpPr>
              <p:spPr bwMode="auto">
                <a:xfrm>
                  <a:off x="4436" y="2154"/>
                  <a:ext cx="48" cy="33"/>
                </a:xfrm>
                <a:custGeom>
                  <a:avLst/>
                  <a:gdLst>
                    <a:gd name="T0" fmla="*/ 0 w 48"/>
                    <a:gd name="T1" fmla="*/ 0 h 33"/>
                    <a:gd name="T2" fmla="*/ 15 w 48"/>
                    <a:gd name="T3" fmla="*/ 13 h 33"/>
                    <a:gd name="T4" fmla="*/ 31 w 48"/>
                    <a:gd name="T5" fmla="*/ 24 h 33"/>
                    <a:gd name="T6" fmla="*/ 48 w 48"/>
                    <a:gd name="T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3">
                      <a:moveTo>
                        <a:pt x="0" y="0"/>
                      </a:moveTo>
                      <a:lnTo>
                        <a:pt x="15" y="13"/>
                      </a:lnTo>
                      <a:lnTo>
                        <a:pt x="31" y="24"/>
                      </a:lnTo>
                      <a:lnTo>
                        <a:pt x="48" y="33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62" name="Freeform 30"/>
                <p:cNvSpPr>
                  <a:spLocks noChangeAspect="1"/>
                </p:cNvSpPr>
                <p:nvPr/>
              </p:nvSpPr>
              <p:spPr bwMode="auto">
                <a:xfrm>
                  <a:off x="4536" y="2190"/>
                  <a:ext cx="98" cy="13"/>
                </a:xfrm>
                <a:custGeom>
                  <a:avLst/>
                  <a:gdLst>
                    <a:gd name="T0" fmla="*/ 0 w 98"/>
                    <a:gd name="T1" fmla="*/ 12 h 13"/>
                    <a:gd name="T2" fmla="*/ 7 w 98"/>
                    <a:gd name="T3" fmla="*/ 13 h 13"/>
                    <a:gd name="T4" fmla="*/ 13 w 98"/>
                    <a:gd name="T5" fmla="*/ 13 h 13"/>
                    <a:gd name="T6" fmla="*/ 19 w 98"/>
                    <a:gd name="T7" fmla="*/ 13 h 13"/>
                    <a:gd name="T8" fmla="*/ 48 w 98"/>
                    <a:gd name="T9" fmla="*/ 12 h 13"/>
                    <a:gd name="T10" fmla="*/ 75 w 98"/>
                    <a:gd name="T11" fmla="*/ 7 h 13"/>
                    <a:gd name="T12" fmla="*/ 98 w 98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13">
                      <a:moveTo>
                        <a:pt x="0" y="12"/>
                      </a:moveTo>
                      <a:lnTo>
                        <a:pt x="7" y="13"/>
                      </a:lnTo>
                      <a:lnTo>
                        <a:pt x="13" y="13"/>
                      </a:lnTo>
                      <a:lnTo>
                        <a:pt x="19" y="13"/>
                      </a:lnTo>
                      <a:lnTo>
                        <a:pt x="48" y="12"/>
                      </a:lnTo>
                      <a:lnTo>
                        <a:pt x="75" y="7"/>
                      </a:lnTo>
                      <a:lnTo>
                        <a:pt x="98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63" name="Freeform 31"/>
                <p:cNvSpPr>
                  <a:spLocks noChangeAspect="1"/>
                </p:cNvSpPr>
                <p:nvPr/>
              </p:nvSpPr>
              <p:spPr bwMode="auto">
                <a:xfrm>
                  <a:off x="4682" y="2088"/>
                  <a:ext cx="49" cy="74"/>
                </a:xfrm>
                <a:custGeom>
                  <a:avLst/>
                  <a:gdLst>
                    <a:gd name="T0" fmla="*/ 0 w 49"/>
                    <a:gd name="T1" fmla="*/ 74 h 74"/>
                    <a:gd name="T2" fmla="*/ 21 w 49"/>
                    <a:gd name="T3" fmla="*/ 53 h 74"/>
                    <a:gd name="T4" fmla="*/ 37 w 49"/>
                    <a:gd name="T5" fmla="*/ 28 h 74"/>
                    <a:gd name="T6" fmla="*/ 49 w 49"/>
                    <a:gd name="T7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74">
                      <a:moveTo>
                        <a:pt x="0" y="74"/>
                      </a:moveTo>
                      <a:lnTo>
                        <a:pt x="21" y="53"/>
                      </a:lnTo>
                      <a:lnTo>
                        <a:pt x="37" y="28"/>
                      </a:lnTo>
                      <a:lnTo>
                        <a:pt x="49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64" name="Freeform 32"/>
                <p:cNvSpPr>
                  <a:spLocks noChangeAspect="1"/>
                </p:cNvSpPr>
                <p:nvPr/>
              </p:nvSpPr>
              <p:spPr bwMode="auto">
                <a:xfrm>
                  <a:off x="4735" y="1974"/>
                  <a:ext cx="6" cy="63"/>
                </a:xfrm>
                <a:custGeom>
                  <a:avLst/>
                  <a:gdLst>
                    <a:gd name="T0" fmla="*/ 6 w 6"/>
                    <a:gd name="T1" fmla="*/ 63 h 63"/>
                    <a:gd name="T2" fmla="*/ 6 w 6"/>
                    <a:gd name="T3" fmla="*/ 57 h 63"/>
                    <a:gd name="T4" fmla="*/ 6 w 6"/>
                    <a:gd name="T5" fmla="*/ 52 h 63"/>
                    <a:gd name="T6" fmla="*/ 6 w 6"/>
                    <a:gd name="T7" fmla="*/ 46 h 63"/>
                    <a:gd name="T8" fmla="*/ 5 w 6"/>
                    <a:gd name="T9" fmla="*/ 31 h 63"/>
                    <a:gd name="T10" fmla="*/ 4 w 6"/>
                    <a:gd name="T11" fmla="*/ 15 h 63"/>
                    <a:gd name="T12" fmla="*/ 0 w 6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63">
                      <a:moveTo>
                        <a:pt x="6" y="63"/>
                      </a:moveTo>
                      <a:lnTo>
                        <a:pt x="6" y="57"/>
                      </a:lnTo>
                      <a:lnTo>
                        <a:pt x="6" y="52"/>
                      </a:lnTo>
                      <a:lnTo>
                        <a:pt x="6" y="46"/>
                      </a:lnTo>
                      <a:lnTo>
                        <a:pt x="5" y="31"/>
                      </a:lnTo>
                      <a:lnTo>
                        <a:pt x="4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65" name="Freeform 33"/>
                <p:cNvSpPr>
                  <a:spLocks noChangeAspect="1"/>
                </p:cNvSpPr>
                <p:nvPr/>
              </p:nvSpPr>
              <p:spPr bwMode="auto">
                <a:xfrm>
                  <a:off x="4656" y="1857"/>
                  <a:ext cx="60" cy="67"/>
                </a:xfrm>
                <a:custGeom>
                  <a:avLst/>
                  <a:gdLst>
                    <a:gd name="T0" fmla="*/ 60 w 60"/>
                    <a:gd name="T1" fmla="*/ 67 h 67"/>
                    <a:gd name="T2" fmla="*/ 43 w 60"/>
                    <a:gd name="T3" fmla="*/ 42 h 67"/>
                    <a:gd name="T4" fmla="*/ 24 w 60"/>
                    <a:gd name="T5" fmla="*/ 19 h 67"/>
                    <a:gd name="T6" fmla="*/ 0 w 60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67">
                      <a:moveTo>
                        <a:pt x="60" y="67"/>
                      </a:moveTo>
                      <a:lnTo>
                        <a:pt x="43" y="42"/>
                      </a:lnTo>
                      <a:lnTo>
                        <a:pt x="24" y="1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66" name="Freeform 34"/>
                <p:cNvSpPr>
                  <a:spLocks noChangeAspect="1"/>
                </p:cNvSpPr>
                <p:nvPr/>
              </p:nvSpPr>
              <p:spPr bwMode="auto">
                <a:xfrm>
                  <a:off x="4517" y="1828"/>
                  <a:ext cx="90" cy="8"/>
                </a:xfrm>
                <a:custGeom>
                  <a:avLst/>
                  <a:gdLst>
                    <a:gd name="T0" fmla="*/ 90 w 90"/>
                    <a:gd name="T1" fmla="*/ 6 h 8"/>
                    <a:gd name="T2" fmla="*/ 77 w 90"/>
                    <a:gd name="T3" fmla="*/ 3 h 8"/>
                    <a:gd name="T4" fmla="*/ 63 w 90"/>
                    <a:gd name="T5" fmla="*/ 1 h 8"/>
                    <a:gd name="T6" fmla="*/ 49 w 90"/>
                    <a:gd name="T7" fmla="*/ 0 h 8"/>
                    <a:gd name="T8" fmla="*/ 32 w 90"/>
                    <a:gd name="T9" fmla="*/ 1 h 8"/>
                    <a:gd name="T10" fmla="*/ 16 w 90"/>
                    <a:gd name="T11" fmla="*/ 4 h 8"/>
                    <a:gd name="T12" fmla="*/ 0 w 90"/>
                    <a:gd name="T13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" h="8">
                      <a:moveTo>
                        <a:pt x="90" y="6"/>
                      </a:moveTo>
                      <a:lnTo>
                        <a:pt x="77" y="3"/>
                      </a:lnTo>
                      <a:lnTo>
                        <a:pt x="63" y="1"/>
                      </a:lnTo>
                      <a:lnTo>
                        <a:pt x="49" y="0"/>
                      </a:lnTo>
                      <a:lnTo>
                        <a:pt x="32" y="1"/>
                      </a:lnTo>
                      <a:lnTo>
                        <a:pt x="16" y="4"/>
                      </a:lnTo>
                      <a:lnTo>
                        <a:pt x="0" y="8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67" name="Freeform 35"/>
                <p:cNvSpPr>
                  <a:spLocks noChangeAspect="1"/>
                </p:cNvSpPr>
                <p:nvPr/>
              </p:nvSpPr>
              <p:spPr bwMode="auto">
                <a:xfrm>
                  <a:off x="4403" y="1861"/>
                  <a:ext cx="63" cy="71"/>
                </a:xfrm>
                <a:custGeom>
                  <a:avLst/>
                  <a:gdLst>
                    <a:gd name="T0" fmla="*/ 63 w 63"/>
                    <a:gd name="T1" fmla="*/ 0 h 71"/>
                    <a:gd name="T2" fmla="*/ 39 w 63"/>
                    <a:gd name="T3" fmla="*/ 21 h 71"/>
                    <a:gd name="T4" fmla="*/ 18 w 63"/>
                    <a:gd name="T5" fmla="*/ 45 h 71"/>
                    <a:gd name="T6" fmla="*/ 0 w 63"/>
                    <a:gd name="T7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71">
                      <a:moveTo>
                        <a:pt x="63" y="0"/>
                      </a:moveTo>
                      <a:lnTo>
                        <a:pt x="39" y="21"/>
                      </a:lnTo>
                      <a:lnTo>
                        <a:pt x="18" y="45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4468" name="Group 36"/>
            <p:cNvGrpSpPr>
              <a:grpSpLocks noChangeAspect="1"/>
            </p:cNvGrpSpPr>
            <p:nvPr/>
          </p:nvGrpSpPr>
          <p:grpSpPr bwMode="auto">
            <a:xfrm>
              <a:off x="4348" y="1209"/>
              <a:ext cx="409" cy="395"/>
              <a:chOff x="4348" y="1209"/>
              <a:chExt cx="409" cy="395"/>
            </a:xfrm>
          </p:grpSpPr>
          <p:sp>
            <p:nvSpPr>
              <p:cNvPr id="274469" name="Freeform 37"/>
              <p:cNvSpPr>
                <a:spLocks noChangeAspect="1"/>
              </p:cNvSpPr>
              <p:nvPr/>
            </p:nvSpPr>
            <p:spPr bwMode="auto">
              <a:xfrm>
                <a:off x="4365" y="1221"/>
                <a:ext cx="373" cy="365"/>
              </a:xfrm>
              <a:custGeom>
                <a:avLst/>
                <a:gdLst>
                  <a:gd name="T0" fmla="*/ 318 w 373"/>
                  <a:gd name="T1" fmla="*/ 320 h 365"/>
                  <a:gd name="T2" fmla="*/ 338 w 373"/>
                  <a:gd name="T3" fmla="*/ 299 h 365"/>
                  <a:gd name="T4" fmla="*/ 353 w 373"/>
                  <a:gd name="T5" fmla="*/ 275 h 365"/>
                  <a:gd name="T6" fmla="*/ 364 w 373"/>
                  <a:gd name="T7" fmla="*/ 247 h 365"/>
                  <a:gd name="T8" fmla="*/ 371 w 373"/>
                  <a:gd name="T9" fmla="*/ 218 h 365"/>
                  <a:gd name="T10" fmla="*/ 373 w 373"/>
                  <a:gd name="T11" fmla="*/ 187 h 365"/>
                  <a:gd name="T12" fmla="*/ 373 w 373"/>
                  <a:gd name="T13" fmla="*/ 187 h 365"/>
                  <a:gd name="T14" fmla="*/ 372 w 373"/>
                  <a:gd name="T15" fmla="*/ 165 h 365"/>
                  <a:gd name="T16" fmla="*/ 368 w 373"/>
                  <a:gd name="T17" fmla="*/ 143 h 365"/>
                  <a:gd name="T18" fmla="*/ 361 w 373"/>
                  <a:gd name="T19" fmla="*/ 122 h 365"/>
                  <a:gd name="T20" fmla="*/ 352 w 373"/>
                  <a:gd name="T21" fmla="*/ 101 h 365"/>
                  <a:gd name="T22" fmla="*/ 341 w 373"/>
                  <a:gd name="T23" fmla="*/ 83 h 365"/>
                  <a:gd name="T24" fmla="*/ 327 w 373"/>
                  <a:gd name="T25" fmla="*/ 65 h 365"/>
                  <a:gd name="T26" fmla="*/ 312 w 373"/>
                  <a:gd name="T27" fmla="*/ 49 h 365"/>
                  <a:gd name="T28" fmla="*/ 295 w 373"/>
                  <a:gd name="T29" fmla="*/ 36 h 365"/>
                  <a:gd name="T30" fmla="*/ 277 w 373"/>
                  <a:gd name="T31" fmla="*/ 23 h 365"/>
                  <a:gd name="T32" fmla="*/ 257 w 373"/>
                  <a:gd name="T33" fmla="*/ 14 h 365"/>
                  <a:gd name="T34" fmla="*/ 236 w 373"/>
                  <a:gd name="T35" fmla="*/ 7 h 365"/>
                  <a:gd name="T36" fmla="*/ 214 w 373"/>
                  <a:gd name="T37" fmla="*/ 2 h 365"/>
                  <a:gd name="T38" fmla="*/ 191 w 373"/>
                  <a:gd name="T39" fmla="*/ 0 h 365"/>
                  <a:gd name="T40" fmla="*/ 191 w 373"/>
                  <a:gd name="T41" fmla="*/ 0 h 365"/>
                  <a:gd name="T42" fmla="*/ 169 w 373"/>
                  <a:gd name="T43" fmla="*/ 2 h 365"/>
                  <a:gd name="T44" fmla="*/ 146 w 373"/>
                  <a:gd name="T45" fmla="*/ 6 h 365"/>
                  <a:gd name="T46" fmla="*/ 125 w 373"/>
                  <a:gd name="T47" fmla="*/ 14 h 365"/>
                  <a:gd name="T48" fmla="*/ 104 w 373"/>
                  <a:gd name="T49" fmla="*/ 23 h 365"/>
                  <a:gd name="T50" fmla="*/ 85 w 373"/>
                  <a:gd name="T51" fmla="*/ 35 h 365"/>
                  <a:gd name="T52" fmla="*/ 67 w 373"/>
                  <a:gd name="T53" fmla="*/ 49 h 365"/>
                  <a:gd name="T54" fmla="*/ 50 w 373"/>
                  <a:gd name="T55" fmla="*/ 65 h 365"/>
                  <a:gd name="T56" fmla="*/ 36 w 373"/>
                  <a:gd name="T57" fmla="*/ 82 h 365"/>
                  <a:gd name="T58" fmla="*/ 24 w 373"/>
                  <a:gd name="T59" fmla="*/ 101 h 365"/>
                  <a:gd name="T60" fmla="*/ 13 w 373"/>
                  <a:gd name="T61" fmla="*/ 121 h 365"/>
                  <a:gd name="T62" fmla="*/ 6 w 373"/>
                  <a:gd name="T63" fmla="*/ 142 h 365"/>
                  <a:gd name="T64" fmla="*/ 1 w 373"/>
                  <a:gd name="T65" fmla="*/ 164 h 365"/>
                  <a:gd name="T66" fmla="*/ 0 w 373"/>
                  <a:gd name="T67" fmla="*/ 186 h 365"/>
                  <a:gd name="T68" fmla="*/ 0 w 373"/>
                  <a:gd name="T69" fmla="*/ 186 h 365"/>
                  <a:gd name="T70" fmla="*/ 1 w 373"/>
                  <a:gd name="T71" fmla="*/ 209 h 365"/>
                  <a:gd name="T72" fmla="*/ 6 w 373"/>
                  <a:gd name="T73" fmla="*/ 230 h 365"/>
                  <a:gd name="T74" fmla="*/ 12 w 373"/>
                  <a:gd name="T75" fmla="*/ 251 h 365"/>
                  <a:gd name="T76" fmla="*/ 21 w 373"/>
                  <a:gd name="T77" fmla="*/ 270 h 365"/>
                  <a:gd name="T78" fmla="*/ 32 w 373"/>
                  <a:gd name="T79" fmla="*/ 288 h 365"/>
                  <a:gd name="T80" fmla="*/ 45 w 373"/>
                  <a:gd name="T81" fmla="*/ 305 h 365"/>
                  <a:gd name="T82" fmla="*/ 61 w 373"/>
                  <a:gd name="T83" fmla="*/ 320 h 365"/>
                  <a:gd name="T84" fmla="*/ 77 w 373"/>
                  <a:gd name="T85" fmla="*/ 333 h 365"/>
                  <a:gd name="T86" fmla="*/ 96 w 373"/>
                  <a:gd name="T87" fmla="*/ 344 h 365"/>
                  <a:gd name="T88" fmla="*/ 115 w 373"/>
                  <a:gd name="T89" fmla="*/ 353 h 365"/>
                  <a:gd name="T90" fmla="*/ 136 w 373"/>
                  <a:gd name="T91" fmla="*/ 359 h 365"/>
                  <a:gd name="T92" fmla="*/ 158 w 373"/>
                  <a:gd name="T93" fmla="*/ 363 h 365"/>
                  <a:gd name="T94" fmla="*/ 181 w 373"/>
                  <a:gd name="T95" fmla="*/ 365 h 365"/>
                  <a:gd name="T96" fmla="*/ 181 w 373"/>
                  <a:gd name="T97" fmla="*/ 365 h 365"/>
                  <a:gd name="T98" fmla="*/ 215 w 373"/>
                  <a:gd name="T99" fmla="*/ 363 h 365"/>
                  <a:gd name="T100" fmla="*/ 246 w 373"/>
                  <a:gd name="T101" fmla="*/ 357 h 365"/>
                  <a:gd name="T102" fmla="*/ 273 w 373"/>
                  <a:gd name="T103" fmla="*/ 347 h 365"/>
                  <a:gd name="T104" fmla="*/ 297 w 373"/>
                  <a:gd name="T105" fmla="*/ 335 h 365"/>
                  <a:gd name="T106" fmla="*/ 318 w 373"/>
                  <a:gd name="T107" fmla="*/ 320 h 365"/>
                  <a:gd name="T108" fmla="*/ 318 w 373"/>
                  <a:gd name="T109" fmla="*/ 3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3" h="365">
                    <a:moveTo>
                      <a:pt x="318" y="320"/>
                    </a:moveTo>
                    <a:lnTo>
                      <a:pt x="338" y="299"/>
                    </a:lnTo>
                    <a:lnTo>
                      <a:pt x="353" y="275"/>
                    </a:lnTo>
                    <a:lnTo>
                      <a:pt x="364" y="247"/>
                    </a:lnTo>
                    <a:lnTo>
                      <a:pt x="371" y="218"/>
                    </a:lnTo>
                    <a:lnTo>
                      <a:pt x="373" y="187"/>
                    </a:lnTo>
                    <a:lnTo>
                      <a:pt x="373" y="187"/>
                    </a:lnTo>
                    <a:lnTo>
                      <a:pt x="372" y="165"/>
                    </a:lnTo>
                    <a:lnTo>
                      <a:pt x="368" y="143"/>
                    </a:lnTo>
                    <a:lnTo>
                      <a:pt x="361" y="122"/>
                    </a:lnTo>
                    <a:lnTo>
                      <a:pt x="352" y="101"/>
                    </a:lnTo>
                    <a:lnTo>
                      <a:pt x="341" y="83"/>
                    </a:lnTo>
                    <a:lnTo>
                      <a:pt x="327" y="65"/>
                    </a:lnTo>
                    <a:lnTo>
                      <a:pt x="312" y="49"/>
                    </a:lnTo>
                    <a:lnTo>
                      <a:pt x="295" y="36"/>
                    </a:lnTo>
                    <a:lnTo>
                      <a:pt x="277" y="23"/>
                    </a:lnTo>
                    <a:lnTo>
                      <a:pt x="257" y="14"/>
                    </a:lnTo>
                    <a:lnTo>
                      <a:pt x="236" y="7"/>
                    </a:lnTo>
                    <a:lnTo>
                      <a:pt x="214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69" y="2"/>
                    </a:lnTo>
                    <a:lnTo>
                      <a:pt x="146" y="6"/>
                    </a:lnTo>
                    <a:lnTo>
                      <a:pt x="125" y="14"/>
                    </a:lnTo>
                    <a:lnTo>
                      <a:pt x="104" y="23"/>
                    </a:lnTo>
                    <a:lnTo>
                      <a:pt x="85" y="35"/>
                    </a:lnTo>
                    <a:lnTo>
                      <a:pt x="67" y="49"/>
                    </a:lnTo>
                    <a:lnTo>
                      <a:pt x="50" y="65"/>
                    </a:lnTo>
                    <a:lnTo>
                      <a:pt x="36" y="82"/>
                    </a:lnTo>
                    <a:lnTo>
                      <a:pt x="24" y="101"/>
                    </a:lnTo>
                    <a:lnTo>
                      <a:pt x="13" y="121"/>
                    </a:lnTo>
                    <a:lnTo>
                      <a:pt x="6" y="142"/>
                    </a:lnTo>
                    <a:lnTo>
                      <a:pt x="1" y="164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1" y="209"/>
                    </a:lnTo>
                    <a:lnTo>
                      <a:pt x="6" y="230"/>
                    </a:lnTo>
                    <a:lnTo>
                      <a:pt x="12" y="251"/>
                    </a:lnTo>
                    <a:lnTo>
                      <a:pt x="21" y="270"/>
                    </a:lnTo>
                    <a:lnTo>
                      <a:pt x="32" y="288"/>
                    </a:lnTo>
                    <a:lnTo>
                      <a:pt x="45" y="305"/>
                    </a:lnTo>
                    <a:lnTo>
                      <a:pt x="61" y="320"/>
                    </a:lnTo>
                    <a:lnTo>
                      <a:pt x="77" y="333"/>
                    </a:lnTo>
                    <a:lnTo>
                      <a:pt x="96" y="344"/>
                    </a:lnTo>
                    <a:lnTo>
                      <a:pt x="115" y="353"/>
                    </a:lnTo>
                    <a:lnTo>
                      <a:pt x="136" y="359"/>
                    </a:lnTo>
                    <a:lnTo>
                      <a:pt x="158" y="363"/>
                    </a:lnTo>
                    <a:lnTo>
                      <a:pt x="181" y="365"/>
                    </a:lnTo>
                    <a:lnTo>
                      <a:pt x="181" y="365"/>
                    </a:lnTo>
                    <a:lnTo>
                      <a:pt x="215" y="363"/>
                    </a:lnTo>
                    <a:lnTo>
                      <a:pt x="246" y="357"/>
                    </a:lnTo>
                    <a:lnTo>
                      <a:pt x="273" y="347"/>
                    </a:lnTo>
                    <a:lnTo>
                      <a:pt x="297" y="335"/>
                    </a:lnTo>
                    <a:lnTo>
                      <a:pt x="318" y="320"/>
                    </a:lnTo>
                    <a:lnTo>
                      <a:pt x="318" y="320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70" name="Freeform 38"/>
              <p:cNvSpPr>
                <a:spLocks noChangeAspect="1"/>
              </p:cNvSpPr>
              <p:nvPr/>
            </p:nvSpPr>
            <p:spPr bwMode="auto">
              <a:xfrm>
                <a:off x="4485" y="1558"/>
                <a:ext cx="154" cy="46"/>
              </a:xfrm>
              <a:custGeom>
                <a:avLst/>
                <a:gdLst>
                  <a:gd name="T0" fmla="*/ 12 w 154"/>
                  <a:gd name="T1" fmla="*/ 37 h 46"/>
                  <a:gd name="T2" fmla="*/ 21 w 154"/>
                  <a:gd name="T3" fmla="*/ 39 h 46"/>
                  <a:gd name="T4" fmla="*/ 29 w 154"/>
                  <a:gd name="T5" fmla="*/ 42 h 46"/>
                  <a:gd name="T6" fmla="*/ 37 w 154"/>
                  <a:gd name="T7" fmla="*/ 43 h 46"/>
                  <a:gd name="T8" fmla="*/ 37 w 154"/>
                  <a:gd name="T9" fmla="*/ 43 h 46"/>
                  <a:gd name="T10" fmla="*/ 72 w 154"/>
                  <a:gd name="T11" fmla="*/ 46 h 46"/>
                  <a:gd name="T12" fmla="*/ 108 w 154"/>
                  <a:gd name="T13" fmla="*/ 43 h 46"/>
                  <a:gd name="T14" fmla="*/ 142 w 154"/>
                  <a:gd name="T15" fmla="*/ 35 h 46"/>
                  <a:gd name="T16" fmla="*/ 142 w 154"/>
                  <a:gd name="T17" fmla="*/ 35 h 46"/>
                  <a:gd name="T18" fmla="*/ 149 w 154"/>
                  <a:gd name="T19" fmla="*/ 30 h 46"/>
                  <a:gd name="T20" fmla="*/ 150 w 154"/>
                  <a:gd name="T21" fmla="*/ 28 h 46"/>
                  <a:gd name="T22" fmla="*/ 142 w 154"/>
                  <a:gd name="T23" fmla="*/ 35 h 46"/>
                  <a:gd name="T24" fmla="*/ 142 w 154"/>
                  <a:gd name="T25" fmla="*/ 35 h 46"/>
                  <a:gd name="T26" fmla="*/ 149 w 154"/>
                  <a:gd name="T27" fmla="*/ 29 h 46"/>
                  <a:gd name="T28" fmla="*/ 154 w 154"/>
                  <a:gd name="T29" fmla="*/ 21 h 46"/>
                  <a:gd name="T30" fmla="*/ 153 w 154"/>
                  <a:gd name="T31" fmla="*/ 12 h 46"/>
                  <a:gd name="T32" fmla="*/ 153 w 154"/>
                  <a:gd name="T33" fmla="*/ 12 h 46"/>
                  <a:gd name="T34" fmla="*/ 148 w 154"/>
                  <a:gd name="T35" fmla="*/ 4 h 46"/>
                  <a:gd name="T36" fmla="*/ 139 w 154"/>
                  <a:gd name="T37" fmla="*/ 0 h 46"/>
                  <a:gd name="T38" fmla="*/ 130 w 154"/>
                  <a:gd name="T39" fmla="*/ 1 h 46"/>
                  <a:gd name="T40" fmla="*/ 130 w 154"/>
                  <a:gd name="T41" fmla="*/ 1 h 46"/>
                  <a:gd name="T42" fmla="*/ 130 w 154"/>
                  <a:gd name="T43" fmla="*/ 1 h 46"/>
                  <a:gd name="T44" fmla="*/ 130 w 154"/>
                  <a:gd name="T45" fmla="*/ 1 h 46"/>
                  <a:gd name="T46" fmla="*/ 130 w 154"/>
                  <a:gd name="T47" fmla="*/ 1 h 46"/>
                  <a:gd name="T48" fmla="*/ 130 w 154"/>
                  <a:gd name="T49" fmla="*/ 1 h 46"/>
                  <a:gd name="T50" fmla="*/ 102 w 154"/>
                  <a:gd name="T51" fmla="*/ 8 h 46"/>
                  <a:gd name="T52" fmla="*/ 72 w 154"/>
                  <a:gd name="T53" fmla="*/ 10 h 46"/>
                  <a:gd name="T54" fmla="*/ 43 w 154"/>
                  <a:gd name="T55" fmla="*/ 8 h 46"/>
                  <a:gd name="T56" fmla="*/ 43 w 154"/>
                  <a:gd name="T57" fmla="*/ 8 h 46"/>
                  <a:gd name="T58" fmla="*/ 36 w 154"/>
                  <a:gd name="T59" fmla="*/ 7 h 46"/>
                  <a:gd name="T60" fmla="*/ 30 w 154"/>
                  <a:gd name="T61" fmla="*/ 5 h 46"/>
                  <a:gd name="T62" fmla="*/ 23 w 154"/>
                  <a:gd name="T63" fmla="*/ 3 h 46"/>
                  <a:gd name="T64" fmla="*/ 23 w 154"/>
                  <a:gd name="T65" fmla="*/ 3 h 46"/>
                  <a:gd name="T66" fmla="*/ 23 w 154"/>
                  <a:gd name="T67" fmla="*/ 3 h 46"/>
                  <a:gd name="T68" fmla="*/ 23 w 154"/>
                  <a:gd name="T69" fmla="*/ 3 h 46"/>
                  <a:gd name="T70" fmla="*/ 23 w 154"/>
                  <a:gd name="T71" fmla="*/ 3 h 46"/>
                  <a:gd name="T72" fmla="*/ 14 w 154"/>
                  <a:gd name="T73" fmla="*/ 3 h 46"/>
                  <a:gd name="T74" fmla="*/ 6 w 154"/>
                  <a:gd name="T75" fmla="*/ 7 h 46"/>
                  <a:gd name="T76" fmla="*/ 1 w 154"/>
                  <a:gd name="T77" fmla="*/ 15 h 46"/>
                  <a:gd name="T78" fmla="*/ 1 w 154"/>
                  <a:gd name="T79" fmla="*/ 15 h 46"/>
                  <a:gd name="T80" fmla="*/ 0 w 154"/>
                  <a:gd name="T81" fmla="*/ 24 h 46"/>
                  <a:gd name="T82" fmla="*/ 4 w 154"/>
                  <a:gd name="T83" fmla="*/ 32 h 46"/>
                  <a:gd name="T84" fmla="*/ 12 w 154"/>
                  <a:gd name="T85" fmla="*/ 37 h 46"/>
                  <a:gd name="T86" fmla="*/ 12 w 154"/>
                  <a:gd name="T87" fmla="*/ 3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4" h="46">
                    <a:moveTo>
                      <a:pt x="12" y="37"/>
                    </a:moveTo>
                    <a:lnTo>
                      <a:pt x="21" y="39"/>
                    </a:lnTo>
                    <a:lnTo>
                      <a:pt x="29" y="42"/>
                    </a:lnTo>
                    <a:lnTo>
                      <a:pt x="37" y="43"/>
                    </a:lnTo>
                    <a:lnTo>
                      <a:pt x="37" y="43"/>
                    </a:lnTo>
                    <a:lnTo>
                      <a:pt x="72" y="46"/>
                    </a:lnTo>
                    <a:lnTo>
                      <a:pt x="108" y="43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9" y="30"/>
                    </a:lnTo>
                    <a:lnTo>
                      <a:pt x="150" y="28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9" y="29"/>
                    </a:lnTo>
                    <a:lnTo>
                      <a:pt x="154" y="21"/>
                    </a:lnTo>
                    <a:lnTo>
                      <a:pt x="153" y="12"/>
                    </a:lnTo>
                    <a:lnTo>
                      <a:pt x="153" y="12"/>
                    </a:lnTo>
                    <a:lnTo>
                      <a:pt x="148" y="4"/>
                    </a:lnTo>
                    <a:lnTo>
                      <a:pt x="139" y="0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02" y="8"/>
                    </a:lnTo>
                    <a:lnTo>
                      <a:pt x="72" y="10"/>
                    </a:lnTo>
                    <a:lnTo>
                      <a:pt x="43" y="8"/>
                    </a:lnTo>
                    <a:lnTo>
                      <a:pt x="43" y="8"/>
                    </a:lnTo>
                    <a:lnTo>
                      <a:pt x="36" y="7"/>
                    </a:lnTo>
                    <a:lnTo>
                      <a:pt x="30" y="5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12" y="37"/>
                    </a:lnTo>
                    <a:lnTo>
                      <a:pt x="12" y="37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71" name="Freeform 39"/>
              <p:cNvSpPr>
                <a:spLocks noChangeAspect="1"/>
              </p:cNvSpPr>
              <p:nvPr/>
            </p:nvSpPr>
            <p:spPr bwMode="auto">
              <a:xfrm>
                <a:off x="4649" y="1493"/>
                <a:ext cx="77" cy="77"/>
              </a:xfrm>
              <a:custGeom>
                <a:avLst/>
                <a:gdLst>
                  <a:gd name="T0" fmla="*/ 28 w 77"/>
                  <a:gd name="T1" fmla="*/ 73 h 77"/>
                  <a:gd name="T2" fmla="*/ 45 w 77"/>
                  <a:gd name="T3" fmla="*/ 60 h 77"/>
                  <a:gd name="T4" fmla="*/ 60 w 77"/>
                  <a:gd name="T5" fmla="*/ 45 h 77"/>
                  <a:gd name="T6" fmla="*/ 74 w 77"/>
                  <a:gd name="T7" fmla="*/ 28 h 77"/>
                  <a:gd name="T8" fmla="*/ 74 w 77"/>
                  <a:gd name="T9" fmla="*/ 28 h 77"/>
                  <a:gd name="T10" fmla="*/ 77 w 77"/>
                  <a:gd name="T11" fmla="*/ 21 h 77"/>
                  <a:gd name="T12" fmla="*/ 77 w 77"/>
                  <a:gd name="T13" fmla="*/ 18 h 77"/>
                  <a:gd name="T14" fmla="*/ 74 w 77"/>
                  <a:gd name="T15" fmla="*/ 28 h 77"/>
                  <a:gd name="T16" fmla="*/ 74 w 77"/>
                  <a:gd name="T17" fmla="*/ 28 h 77"/>
                  <a:gd name="T18" fmla="*/ 77 w 77"/>
                  <a:gd name="T19" fmla="*/ 20 h 77"/>
                  <a:gd name="T20" fmla="*/ 75 w 77"/>
                  <a:gd name="T21" fmla="*/ 10 h 77"/>
                  <a:gd name="T22" fmla="*/ 69 w 77"/>
                  <a:gd name="T23" fmla="*/ 4 h 77"/>
                  <a:gd name="T24" fmla="*/ 69 w 77"/>
                  <a:gd name="T25" fmla="*/ 4 h 77"/>
                  <a:gd name="T26" fmla="*/ 61 w 77"/>
                  <a:gd name="T27" fmla="*/ 0 h 77"/>
                  <a:gd name="T28" fmla="*/ 52 w 77"/>
                  <a:gd name="T29" fmla="*/ 1 h 77"/>
                  <a:gd name="T30" fmla="*/ 44 w 77"/>
                  <a:gd name="T31" fmla="*/ 8 h 77"/>
                  <a:gd name="T32" fmla="*/ 44 w 77"/>
                  <a:gd name="T33" fmla="*/ 8 h 77"/>
                  <a:gd name="T34" fmla="*/ 44 w 77"/>
                  <a:gd name="T35" fmla="*/ 8 h 77"/>
                  <a:gd name="T36" fmla="*/ 44 w 77"/>
                  <a:gd name="T37" fmla="*/ 8 h 77"/>
                  <a:gd name="T38" fmla="*/ 44 w 77"/>
                  <a:gd name="T39" fmla="*/ 8 h 77"/>
                  <a:gd name="T40" fmla="*/ 44 w 77"/>
                  <a:gd name="T41" fmla="*/ 8 h 77"/>
                  <a:gd name="T42" fmla="*/ 34 w 77"/>
                  <a:gd name="T43" fmla="*/ 21 h 77"/>
                  <a:gd name="T44" fmla="*/ 22 w 77"/>
                  <a:gd name="T45" fmla="*/ 33 h 77"/>
                  <a:gd name="T46" fmla="*/ 8 w 77"/>
                  <a:gd name="T47" fmla="*/ 44 h 77"/>
                  <a:gd name="T48" fmla="*/ 8 w 77"/>
                  <a:gd name="T49" fmla="*/ 44 h 77"/>
                  <a:gd name="T50" fmla="*/ 8 w 77"/>
                  <a:gd name="T51" fmla="*/ 44 h 77"/>
                  <a:gd name="T52" fmla="*/ 8 w 77"/>
                  <a:gd name="T53" fmla="*/ 44 h 77"/>
                  <a:gd name="T54" fmla="*/ 8 w 77"/>
                  <a:gd name="T55" fmla="*/ 44 h 77"/>
                  <a:gd name="T56" fmla="*/ 2 w 77"/>
                  <a:gd name="T57" fmla="*/ 51 h 77"/>
                  <a:gd name="T58" fmla="*/ 0 w 77"/>
                  <a:gd name="T59" fmla="*/ 60 h 77"/>
                  <a:gd name="T60" fmla="*/ 4 w 77"/>
                  <a:gd name="T61" fmla="*/ 69 h 77"/>
                  <a:gd name="T62" fmla="*/ 4 w 77"/>
                  <a:gd name="T63" fmla="*/ 69 h 77"/>
                  <a:gd name="T64" fmla="*/ 11 w 77"/>
                  <a:gd name="T65" fmla="*/ 75 h 77"/>
                  <a:gd name="T66" fmla="*/ 20 w 77"/>
                  <a:gd name="T67" fmla="*/ 77 h 77"/>
                  <a:gd name="T68" fmla="*/ 28 w 77"/>
                  <a:gd name="T69" fmla="*/ 73 h 77"/>
                  <a:gd name="T70" fmla="*/ 28 w 77"/>
                  <a:gd name="T71" fmla="*/ 7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77">
                    <a:moveTo>
                      <a:pt x="28" y="73"/>
                    </a:moveTo>
                    <a:lnTo>
                      <a:pt x="45" y="60"/>
                    </a:lnTo>
                    <a:lnTo>
                      <a:pt x="60" y="45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7" y="21"/>
                    </a:lnTo>
                    <a:lnTo>
                      <a:pt x="77" y="18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7" y="20"/>
                    </a:lnTo>
                    <a:lnTo>
                      <a:pt x="75" y="10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1" y="0"/>
                    </a:lnTo>
                    <a:lnTo>
                      <a:pt x="52" y="1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4" y="21"/>
                    </a:lnTo>
                    <a:lnTo>
                      <a:pt x="22" y="33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2" y="51"/>
                    </a:lnTo>
                    <a:lnTo>
                      <a:pt x="0" y="60"/>
                    </a:lnTo>
                    <a:lnTo>
                      <a:pt x="4" y="69"/>
                    </a:lnTo>
                    <a:lnTo>
                      <a:pt x="4" y="69"/>
                    </a:lnTo>
                    <a:lnTo>
                      <a:pt x="11" y="75"/>
                    </a:lnTo>
                    <a:lnTo>
                      <a:pt x="20" y="77"/>
                    </a:lnTo>
                    <a:lnTo>
                      <a:pt x="28" y="73"/>
                    </a:lnTo>
                    <a:lnTo>
                      <a:pt x="28" y="73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72" name="Freeform 40"/>
              <p:cNvSpPr>
                <a:spLocks noChangeAspect="1"/>
              </p:cNvSpPr>
              <p:nvPr/>
            </p:nvSpPr>
            <p:spPr bwMode="auto">
              <a:xfrm>
                <a:off x="4715" y="1346"/>
                <a:ext cx="42" cy="134"/>
              </a:xfrm>
              <a:custGeom>
                <a:avLst/>
                <a:gdLst>
                  <a:gd name="T0" fmla="*/ 34 w 42"/>
                  <a:gd name="T1" fmla="*/ 121 h 134"/>
                  <a:gd name="T2" fmla="*/ 36 w 42"/>
                  <a:gd name="T3" fmla="*/ 114 h 134"/>
                  <a:gd name="T4" fmla="*/ 37 w 42"/>
                  <a:gd name="T5" fmla="*/ 107 h 134"/>
                  <a:gd name="T6" fmla="*/ 39 w 42"/>
                  <a:gd name="T7" fmla="*/ 100 h 134"/>
                  <a:gd name="T8" fmla="*/ 39 w 42"/>
                  <a:gd name="T9" fmla="*/ 100 h 134"/>
                  <a:gd name="T10" fmla="*/ 42 w 42"/>
                  <a:gd name="T11" fmla="*/ 70 h 134"/>
                  <a:gd name="T12" fmla="*/ 42 w 42"/>
                  <a:gd name="T13" fmla="*/ 41 h 134"/>
                  <a:gd name="T14" fmla="*/ 39 w 42"/>
                  <a:gd name="T15" fmla="*/ 14 h 134"/>
                  <a:gd name="T16" fmla="*/ 39 w 42"/>
                  <a:gd name="T17" fmla="*/ 14 h 134"/>
                  <a:gd name="T18" fmla="*/ 36 w 42"/>
                  <a:gd name="T19" fmla="*/ 6 h 134"/>
                  <a:gd name="T20" fmla="*/ 34 w 42"/>
                  <a:gd name="T21" fmla="*/ 5 h 134"/>
                  <a:gd name="T22" fmla="*/ 39 w 42"/>
                  <a:gd name="T23" fmla="*/ 14 h 134"/>
                  <a:gd name="T24" fmla="*/ 39 w 42"/>
                  <a:gd name="T25" fmla="*/ 14 h 134"/>
                  <a:gd name="T26" fmla="*/ 35 w 42"/>
                  <a:gd name="T27" fmla="*/ 5 h 134"/>
                  <a:gd name="T28" fmla="*/ 27 w 42"/>
                  <a:gd name="T29" fmla="*/ 0 h 134"/>
                  <a:gd name="T30" fmla="*/ 18 w 42"/>
                  <a:gd name="T31" fmla="*/ 0 h 134"/>
                  <a:gd name="T32" fmla="*/ 18 w 42"/>
                  <a:gd name="T33" fmla="*/ 0 h 134"/>
                  <a:gd name="T34" fmla="*/ 10 w 42"/>
                  <a:gd name="T35" fmla="*/ 3 h 134"/>
                  <a:gd name="T36" fmla="*/ 4 w 42"/>
                  <a:gd name="T37" fmla="*/ 11 h 134"/>
                  <a:gd name="T38" fmla="*/ 4 w 42"/>
                  <a:gd name="T39" fmla="*/ 20 h 134"/>
                  <a:gd name="T40" fmla="*/ 4 w 42"/>
                  <a:gd name="T41" fmla="*/ 20 h 134"/>
                  <a:gd name="T42" fmla="*/ 4 w 42"/>
                  <a:gd name="T43" fmla="*/ 20 h 134"/>
                  <a:gd name="T44" fmla="*/ 4 w 42"/>
                  <a:gd name="T45" fmla="*/ 20 h 134"/>
                  <a:gd name="T46" fmla="*/ 4 w 42"/>
                  <a:gd name="T47" fmla="*/ 20 h 134"/>
                  <a:gd name="T48" fmla="*/ 7 w 42"/>
                  <a:gd name="T49" fmla="*/ 43 h 134"/>
                  <a:gd name="T50" fmla="*/ 7 w 42"/>
                  <a:gd name="T51" fmla="*/ 68 h 134"/>
                  <a:gd name="T52" fmla="*/ 3 w 42"/>
                  <a:gd name="T53" fmla="*/ 94 h 134"/>
                  <a:gd name="T54" fmla="*/ 3 w 42"/>
                  <a:gd name="T55" fmla="*/ 94 h 134"/>
                  <a:gd name="T56" fmla="*/ 2 w 42"/>
                  <a:gd name="T57" fmla="*/ 100 h 134"/>
                  <a:gd name="T58" fmla="*/ 1 w 42"/>
                  <a:gd name="T59" fmla="*/ 105 h 134"/>
                  <a:gd name="T60" fmla="*/ 0 w 42"/>
                  <a:gd name="T61" fmla="*/ 111 h 134"/>
                  <a:gd name="T62" fmla="*/ 0 w 42"/>
                  <a:gd name="T63" fmla="*/ 111 h 134"/>
                  <a:gd name="T64" fmla="*/ 0 w 42"/>
                  <a:gd name="T65" fmla="*/ 111 h 134"/>
                  <a:gd name="T66" fmla="*/ 0 w 42"/>
                  <a:gd name="T67" fmla="*/ 111 h 134"/>
                  <a:gd name="T68" fmla="*/ 0 w 42"/>
                  <a:gd name="T69" fmla="*/ 111 h 134"/>
                  <a:gd name="T70" fmla="*/ 0 w 42"/>
                  <a:gd name="T71" fmla="*/ 120 h 134"/>
                  <a:gd name="T72" fmla="*/ 4 w 42"/>
                  <a:gd name="T73" fmla="*/ 128 h 134"/>
                  <a:gd name="T74" fmla="*/ 12 w 42"/>
                  <a:gd name="T75" fmla="*/ 133 h 134"/>
                  <a:gd name="T76" fmla="*/ 12 w 42"/>
                  <a:gd name="T77" fmla="*/ 133 h 134"/>
                  <a:gd name="T78" fmla="*/ 21 w 42"/>
                  <a:gd name="T79" fmla="*/ 134 h 134"/>
                  <a:gd name="T80" fmla="*/ 29 w 42"/>
                  <a:gd name="T81" fmla="*/ 129 h 134"/>
                  <a:gd name="T82" fmla="*/ 34 w 42"/>
                  <a:gd name="T83" fmla="*/ 121 h 134"/>
                  <a:gd name="T84" fmla="*/ 34 w 42"/>
                  <a:gd name="T85" fmla="*/ 12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134">
                    <a:moveTo>
                      <a:pt x="34" y="121"/>
                    </a:moveTo>
                    <a:lnTo>
                      <a:pt x="36" y="114"/>
                    </a:lnTo>
                    <a:lnTo>
                      <a:pt x="37" y="107"/>
                    </a:lnTo>
                    <a:lnTo>
                      <a:pt x="39" y="100"/>
                    </a:lnTo>
                    <a:lnTo>
                      <a:pt x="39" y="100"/>
                    </a:lnTo>
                    <a:lnTo>
                      <a:pt x="42" y="70"/>
                    </a:lnTo>
                    <a:lnTo>
                      <a:pt x="42" y="4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6" y="6"/>
                    </a:lnTo>
                    <a:lnTo>
                      <a:pt x="34" y="5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5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3"/>
                    </a:lnTo>
                    <a:lnTo>
                      <a:pt x="4" y="11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7" y="43"/>
                    </a:lnTo>
                    <a:lnTo>
                      <a:pt x="7" y="68"/>
                    </a:lnTo>
                    <a:lnTo>
                      <a:pt x="3" y="94"/>
                    </a:lnTo>
                    <a:lnTo>
                      <a:pt x="3" y="94"/>
                    </a:lnTo>
                    <a:lnTo>
                      <a:pt x="2" y="100"/>
                    </a:lnTo>
                    <a:lnTo>
                      <a:pt x="1" y="105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20"/>
                    </a:lnTo>
                    <a:lnTo>
                      <a:pt x="4" y="128"/>
                    </a:lnTo>
                    <a:lnTo>
                      <a:pt x="12" y="133"/>
                    </a:lnTo>
                    <a:lnTo>
                      <a:pt x="12" y="133"/>
                    </a:lnTo>
                    <a:lnTo>
                      <a:pt x="21" y="134"/>
                    </a:lnTo>
                    <a:lnTo>
                      <a:pt x="29" y="129"/>
                    </a:lnTo>
                    <a:lnTo>
                      <a:pt x="34" y="121"/>
                    </a:lnTo>
                    <a:lnTo>
                      <a:pt x="34" y="121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73" name="Freeform 41"/>
              <p:cNvSpPr>
                <a:spLocks noChangeAspect="1"/>
              </p:cNvSpPr>
              <p:nvPr/>
            </p:nvSpPr>
            <p:spPr bwMode="auto">
              <a:xfrm>
                <a:off x="4634" y="1233"/>
                <a:ext cx="101" cy="96"/>
              </a:xfrm>
              <a:custGeom>
                <a:avLst/>
                <a:gdLst>
                  <a:gd name="T0" fmla="*/ 98 w 101"/>
                  <a:gd name="T1" fmla="*/ 69 h 96"/>
                  <a:gd name="T2" fmla="*/ 79 w 101"/>
                  <a:gd name="T3" fmla="*/ 43 h 96"/>
                  <a:gd name="T4" fmla="*/ 55 w 101"/>
                  <a:gd name="T5" fmla="*/ 20 h 96"/>
                  <a:gd name="T6" fmla="*/ 26 w 101"/>
                  <a:gd name="T7" fmla="*/ 2 h 96"/>
                  <a:gd name="T8" fmla="*/ 26 w 101"/>
                  <a:gd name="T9" fmla="*/ 2 h 96"/>
                  <a:gd name="T10" fmla="*/ 18 w 101"/>
                  <a:gd name="T11" fmla="*/ 0 h 96"/>
                  <a:gd name="T12" fmla="*/ 15 w 101"/>
                  <a:gd name="T13" fmla="*/ 0 h 96"/>
                  <a:gd name="T14" fmla="*/ 26 w 101"/>
                  <a:gd name="T15" fmla="*/ 2 h 96"/>
                  <a:gd name="T16" fmla="*/ 26 w 101"/>
                  <a:gd name="T17" fmla="*/ 2 h 96"/>
                  <a:gd name="T18" fmla="*/ 17 w 101"/>
                  <a:gd name="T19" fmla="*/ 0 h 96"/>
                  <a:gd name="T20" fmla="*/ 8 w 101"/>
                  <a:gd name="T21" fmla="*/ 2 h 96"/>
                  <a:gd name="T22" fmla="*/ 2 w 101"/>
                  <a:gd name="T23" fmla="*/ 9 h 96"/>
                  <a:gd name="T24" fmla="*/ 2 w 101"/>
                  <a:gd name="T25" fmla="*/ 9 h 96"/>
                  <a:gd name="T26" fmla="*/ 0 w 101"/>
                  <a:gd name="T27" fmla="*/ 18 h 96"/>
                  <a:gd name="T28" fmla="*/ 3 w 101"/>
                  <a:gd name="T29" fmla="*/ 27 h 96"/>
                  <a:gd name="T30" fmla="*/ 9 w 101"/>
                  <a:gd name="T31" fmla="*/ 33 h 96"/>
                  <a:gd name="T32" fmla="*/ 9 w 101"/>
                  <a:gd name="T33" fmla="*/ 33 h 96"/>
                  <a:gd name="T34" fmla="*/ 9 w 101"/>
                  <a:gd name="T35" fmla="*/ 33 h 96"/>
                  <a:gd name="T36" fmla="*/ 9 w 101"/>
                  <a:gd name="T37" fmla="*/ 33 h 96"/>
                  <a:gd name="T38" fmla="*/ 9 w 101"/>
                  <a:gd name="T39" fmla="*/ 33 h 96"/>
                  <a:gd name="T40" fmla="*/ 33 w 101"/>
                  <a:gd name="T41" fmla="*/ 48 h 96"/>
                  <a:gd name="T42" fmla="*/ 52 w 101"/>
                  <a:gd name="T43" fmla="*/ 66 h 96"/>
                  <a:gd name="T44" fmla="*/ 67 w 101"/>
                  <a:gd name="T45" fmla="*/ 87 h 96"/>
                  <a:gd name="T46" fmla="*/ 67 w 101"/>
                  <a:gd name="T47" fmla="*/ 87 h 96"/>
                  <a:gd name="T48" fmla="*/ 67 w 101"/>
                  <a:gd name="T49" fmla="*/ 87 h 96"/>
                  <a:gd name="T50" fmla="*/ 67 w 101"/>
                  <a:gd name="T51" fmla="*/ 87 h 96"/>
                  <a:gd name="T52" fmla="*/ 67 w 101"/>
                  <a:gd name="T53" fmla="*/ 87 h 96"/>
                  <a:gd name="T54" fmla="*/ 67 w 101"/>
                  <a:gd name="T55" fmla="*/ 87 h 96"/>
                  <a:gd name="T56" fmla="*/ 74 w 101"/>
                  <a:gd name="T57" fmla="*/ 94 h 96"/>
                  <a:gd name="T58" fmla="*/ 83 w 101"/>
                  <a:gd name="T59" fmla="*/ 96 h 96"/>
                  <a:gd name="T60" fmla="*/ 92 w 101"/>
                  <a:gd name="T61" fmla="*/ 94 h 96"/>
                  <a:gd name="T62" fmla="*/ 92 w 101"/>
                  <a:gd name="T63" fmla="*/ 94 h 96"/>
                  <a:gd name="T64" fmla="*/ 99 w 101"/>
                  <a:gd name="T65" fmla="*/ 87 h 96"/>
                  <a:gd name="T66" fmla="*/ 101 w 101"/>
                  <a:gd name="T67" fmla="*/ 78 h 96"/>
                  <a:gd name="T68" fmla="*/ 98 w 101"/>
                  <a:gd name="T69" fmla="*/ 69 h 96"/>
                  <a:gd name="T70" fmla="*/ 98 w 101"/>
                  <a:gd name="T71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96">
                    <a:moveTo>
                      <a:pt x="98" y="69"/>
                    </a:moveTo>
                    <a:lnTo>
                      <a:pt x="79" y="43"/>
                    </a:lnTo>
                    <a:lnTo>
                      <a:pt x="55" y="2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3" y="27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33" y="48"/>
                    </a:lnTo>
                    <a:lnTo>
                      <a:pt x="52" y="66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74" y="94"/>
                    </a:lnTo>
                    <a:lnTo>
                      <a:pt x="83" y="96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99" y="87"/>
                    </a:lnTo>
                    <a:lnTo>
                      <a:pt x="101" y="78"/>
                    </a:lnTo>
                    <a:lnTo>
                      <a:pt x="98" y="69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74" name="Freeform 42"/>
              <p:cNvSpPr>
                <a:spLocks noChangeAspect="1"/>
              </p:cNvSpPr>
              <p:nvPr/>
            </p:nvSpPr>
            <p:spPr bwMode="auto">
              <a:xfrm>
                <a:off x="4522" y="1209"/>
                <a:ext cx="99" cy="41"/>
              </a:xfrm>
              <a:custGeom>
                <a:avLst/>
                <a:gdLst>
                  <a:gd name="T0" fmla="*/ 85 w 99"/>
                  <a:gd name="T1" fmla="*/ 6 h 41"/>
                  <a:gd name="T2" fmla="*/ 79 w 99"/>
                  <a:gd name="T3" fmla="*/ 5 h 41"/>
                  <a:gd name="T4" fmla="*/ 74 w 99"/>
                  <a:gd name="T5" fmla="*/ 4 h 41"/>
                  <a:gd name="T6" fmla="*/ 68 w 99"/>
                  <a:gd name="T7" fmla="*/ 3 h 41"/>
                  <a:gd name="T8" fmla="*/ 68 w 99"/>
                  <a:gd name="T9" fmla="*/ 3 h 41"/>
                  <a:gd name="T10" fmla="*/ 51 w 99"/>
                  <a:gd name="T11" fmla="*/ 0 h 41"/>
                  <a:gd name="T12" fmla="*/ 34 w 99"/>
                  <a:gd name="T13" fmla="*/ 0 h 41"/>
                  <a:gd name="T14" fmla="*/ 17 w 99"/>
                  <a:gd name="T15" fmla="*/ 0 h 41"/>
                  <a:gd name="T16" fmla="*/ 17 w 99"/>
                  <a:gd name="T17" fmla="*/ 0 h 41"/>
                  <a:gd name="T18" fmla="*/ 9 w 99"/>
                  <a:gd name="T19" fmla="*/ 2 h 41"/>
                  <a:gd name="T20" fmla="*/ 7 w 99"/>
                  <a:gd name="T21" fmla="*/ 5 h 41"/>
                  <a:gd name="T22" fmla="*/ 17 w 99"/>
                  <a:gd name="T23" fmla="*/ 0 h 41"/>
                  <a:gd name="T24" fmla="*/ 17 w 99"/>
                  <a:gd name="T25" fmla="*/ 0 h 41"/>
                  <a:gd name="T26" fmla="*/ 8 w 99"/>
                  <a:gd name="T27" fmla="*/ 3 h 41"/>
                  <a:gd name="T28" fmla="*/ 3 w 99"/>
                  <a:gd name="T29" fmla="*/ 10 h 41"/>
                  <a:gd name="T30" fmla="*/ 0 w 99"/>
                  <a:gd name="T31" fmla="*/ 19 h 41"/>
                  <a:gd name="T32" fmla="*/ 0 w 99"/>
                  <a:gd name="T33" fmla="*/ 19 h 41"/>
                  <a:gd name="T34" fmla="*/ 4 w 99"/>
                  <a:gd name="T35" fmla="*/ 28 h 41"/>
                  <a:gd name="T36" fmla="*/ 10 w 99"/>
                  <a:gd name="T37" fmla="*/ 34 h 41"/>
                  <a:gd name="T38" fmla="*/ 19 w 99"/>
                  <a:gd name="T39" fmla="*/ 36 h 41"/>
                  <a:gd name="T40" fmla="*/ 19 w 99"/>
                  <a:gd name="T41" fmla="*/ 36 h 41"/>
                  <a:gd name="T42" fmla="*/ 19 w 99"/>
                  <a:gd name="T43" fmla="*/ 36 h 41"/>
                  <a:gd name="T44" fmla="*/ 19 w 99"/>
                  <a:gd name="T45" fmla="*/ 36 h 41"/>
                  <a:gd name="T46" fmla="*/ 19 w 99"/>
                  <a:gd name="T47" fmla="*/ 36 h 41"/>
                  <a:gd name="T48" fmla="*/ 34 w 99"/>
                  <a:gd name="T49" fmla="*/ 35 h 41"/>
                  <a:gd name="T50" fmla="*/ 48 w 99"/>
                  <a:gd name="T51" fmla="*/ 36 h 41"/>
                  <a:gd name="T52" fmla="*/ 62 w 99"/>
                  <a:gd name="T53" fmla="*/ 38 h 41"/>
                  <a:gd name="T54" fmla="*/ 62 w 99"/>
                  <a:gd name="T55" fmla="*/ 38 h 41"/>
                  <a:gd name="T56" fmla="*/ 67 w 99"/>
                  <a:gd name="T57" fmla="*/ 39 h 41"/>
                  <a:gd name="T58" fmla="*/ 72 w 99"/>
                  <a:gd name="T59" fmla="*/ 40 h 41"/>
                  <a:gd name="T60" fmla="*/ 77 w 99"/>
                  <a:gd name="T61" fmla="*/ 41 h 41"/>
                  <a:gd name="T62" fmla="*/ 77 w 99"/>
                  <a:gd name="T63" fmla="*/ 41 h 41"/>
                  <a:gd name="T64" fmla="*/ 77 w 99"/>
                  <a:gd name="T65" fmla="*/ 41 h 41"/>
                  <a:gd name="T66" fmla="*/ 77 w 99"/>
                  <a:gd name="T67" fmla="*/ 41 h 41"/>
                  <a:gd name="T68" fmla="*/ 77 w 99"/>
                  <a:gd name="T69" fmla="*/ 41 h 41"/>
                  <a:gd name="T70" fmla="*/ 86 w 99"/>
                  <a:gd name="T71" fmla="*/ 41 h 41"/>
                  <a:gd name="T72" fmla="*/ 94 w 99"/>
                  <a:gd name="T73" fmla="*/ 36 h 41"/>
                  <a:gd name="T74" fmla="*/ 99 w 99"/>
                  <a:gd name="T75" fmla="*/ 28 h 41"/>
                  <a:gd name="T76" fmla="*/ 99 w 99"/>
                  <a:gd name="T77" fmla="*/ 28 h 41"/>
                  <a:gd name="T78" fmla="*/ 98 w 99"/>
                  <a:gd name="T79" fmla="*/ 18 h 41"/>
                  <a:gd name="T80" fmla="*/ 93 w 99"/>
                  <a:gd name="T81" fmla="*/ 11 h 41"/>
                  <a:gd name="T82" fmla="*/ 85 w 99"/>
                  <a:gd name="T83" fmla="*/ 6 h 41"/>
                  <a:gd name="T84" fmla="*/ 85 w 99"/>
                  <a:gd name="T85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9" h="41">
                    <a:moveTo>
                      <a:pt x="85" y="6"/>
                    </a:moveTo>
                    <a:lnTo>
                      <a:pt x="79" y="5"/>
                    </a:lnTo>
                    <a:lnTo>
                      <a:pt x="74" y="4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51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2"/>
                    </a:lnTo>
                    <a:lnTo>
                      <a:pt x="7" y="5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4" y="28"/>
                    </a:lnTo>
                    <a:lnTo>
                      <a:pt x="10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34" y="35"/>
                    </a:lnTo>
                    <a:lnTo>
                      <a:pt x="48" y="36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7" y="39"/>
                    </a:lnTo>
                    <a:lnTo>
                      <a:pt x="72" y="40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86" y="41"/>
                    </a:lnTo>
                    <a:lnTo>
                      <a:pt x="94" y="36"/>
                    </a:lnTo>
                    <a:lnTo>
                      <a:pt x="99" y="28"/>
                    </a:lnTo>
                    <a:lnTo>
                      <a:pt x="99" y="28"/>
                    </a:lnTo>
                    <a:lnTo>
                      <a:pt x="98" y="18"/>
                    </a:lnTo>
                    <a:lnTo>
                      <a:pt x="93" y="11"/>
                    </a:lnTo>
                    <a:lnTo>
                      <a:pt x="85" y="6"/>
                    </a:lnTo>
                    <a:lnTo>
                      <a:pt x="85" y="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75" name="Freeform 43"/>
              <p:cNvSpPr>
                <a:spLocks noChangeAspect="1"/>
              </p:cNvSpPr>
              <p:nvPr/>
            </p:nvSpPr>
            <p:spPr bwMode="auto">
              <a:xfrm>
                <a:off x="4394" y="1220"/>
                <a:ext cx="111" cy="82"/>
              </a:xfrm>
              <a:custGeom>
                <a:avLst/>
                <a:gdLst>
                  <a:gd name="T0" fmla="*/ 88 w 111"/>
                  <a:gd name="T1" fmla="*/ 0 h 82"/>
                  <a:gd name="T2" fmla="*/ 57 w 111"/>
                  <a:gd name="T3" fmla="*/ 14 h 82"/>
                  <a:gd name="T4" fmla="*/ 29 w 111"/>
                  <a:gd name="T5" fmla="*/ 31 h 82"/>
                  <a:gd name="T6" fmla="*/ 5 w 111"/>
                  <a:gd name="T7" fmla="*/ 52 h 82"/>
                  <a:gd name="T8" fmla="*/ 5 w 111"/>
                  <a:gd name="T9" fmla="*/ 52 h 82"/>
                  <a:gd name="T10" fmla="*/ 0 w 111"/>
                  <a:gd name="T11" fmla="*/ 60 h 82"/>
                  <a:gd name="T12" fmla="*/ 0 w 111"/>
                  <a:gd name="T13" fmla="*/ 63 h 82"/>
                  <a:gd name="T14" fmla="*/ 5 w 111"/>
                  <a:gd name="T15" fmla="*/ 52 h 82"/>
                  <a:gd name="T16" fmla="*/ 5 w 111"/>
                  <a:gd name="T17" fmla="*/ 52 h 82"/>
                  <a:gd name="T18" fmla="*/ 0 w 111"/>
                  <a:gd name="T19" fmla="*/ 61 h 82"/>
                  <a:gd name="T20" fmla="*/ 0 w 111"/>
                  <a:gd name="T21" fmla="*/ 70 h 82"/>
                  <a:gd name="T22" fmla="*/ 5 w 111"/>
                  <a:gd name="T23" fmla="*/ 78 h 82"/>
                  <a:gd name="T24" fmla="*/ 5 w 111"/>
                  <a:gd name="T25" fmla="*/ 78 h 82"/>
                  <a:gd name="T26" fmla="*/ 13 w 111"/>
                  <a:gd name="T27" fmla="*/ 82 h 82"/>
                  <a:gd name="T28" fmla="*/ 22 w 111"/>
                  <a:gd name="T29" fmla="*/ 82 h 82"/>
                  <a:gd name="T30" fmla="*/ 30 w 111"/>
                  <a:gd name="T31" fmla="*/ 77 h 82"/>
                  <a:gd name="T32" fmla="*/ 30 w 111"/>
                  <a:gd name="T33" fmla="*/ 77 h 82"/>
                  <a:gd name="T34" fmla="*/ 30 w 111"/>
                  <a:gd name="T35" fmla="*/ 77 h 82"/>
                  <a:gd name="T36" fmla="*/ 30 w 111"/>
                  <a:gd name="T37" fmla="*/ 77 h 82"/>
                  <a:gd name="T38" fmla="*/ 30 w 111"/>
                  <a:gd name="T39" fmla="*/ 77 h 82"/>
                  <a:gd name="T40" fmla="*/ 50 w 111"/>
                  <a:gd name="T41" fmla="*/ 60 h 82"/>
                  <a:gd name="T42" fmla="*/ 74 w 111"/>
                  <a:gd name="T43" fmla="*/ 45 h 82"/>
                  <a:gd name="T44" fmla="*/ 99 w 111"/>
                  <a:gd name="T45" fmla="*/ 34 h 82"/>
                  <a:gd name="T46" fmla="*/ 99 w 111"/>
                  <a:gd name="T47" fmla="*/ 34 h 82"/>
                  <a:gd name="T48" fmla="*/ 99 w 111"/>
                  <a:gd name="T49" fmla="*/ 34 h 82"/>
                  <a:gd name="T50" fmla="*/ 99 w 111"/>
                  <a:gd name="T51" fmla="*/ 34 h 82"/>
                  <a:gd name="T52" fmla="*/ 99 w 111"/>
                  <a:gd name="T53" fmla="*/ 34 h 82"/>
                  <a:gd name="T54" fmla="*/ 107 w 111"/>
                  <a:gd name="T55" fmla="*/ 29 h 82"/>
                  <a:gd name="T56" fmla="*/ 111 w 111"/>
                  <a:gd name="T57" fmla="*/ 21 h 82"/>
                  <a:gd name="T58" fmla="*/ 110 w 111"/>
                  <a:gd name="T59" fmla="*/ 12 h 82"/>
                  <a:gd name="T60" fmla="*/ 110 w 111"/>
                  <a:gd name="T61" fmla="*/ 12 h 82"/>
                  <a:gd name="T62" fmla="*/ 105 w 111"/>
                  <a:gd name="T63" fmla="*/ 4 h 82"/>
                  <a:gd name="T64" fmla="*/ 97 w 111"/>
                  <a:gd name="T65" fmla="*/ 0 h 82"/>
                  <a:gd name="T66" fmla="*/ 88 w 111"/>
                  <a:gd name="T67" fmla="*/ 0 h 82"/>
                  <a:gd name="T68" fmla="*/ 88 w 111"/>
                  <a:gd name="T6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1" h="82">
                    <a:moveTo>
                      <a:pt x="88" y="0"/>
                    </a:moveTo>
                    <a:lnTo>
                      <a:pt x="57" y="14"/>
                    </a:lnTo>
                    <a:lnTo>
                      <a:pt x="29" y="31"/>
                    </a:lnTo>
                    <a:lnTo>
                      <a:pt x="5" y="52"/>
                    </a:lnTo>
                    <a:lnTo>
                      <a:pt x="5" y="52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5" y="52"/>
                    </a:lnTo>
                    <a:lnTo>
                      <a:pt x="5" y="52"/>
                    </a:lnTo>
                    <a:lnTo>
                      <a:pt x="0" y="61"/>
                    </a:lnTo>
                    <a:lnTo>
                      <a:pt x="0" y="70"/>
                    </a:lnTo>
                    <a:lnTo>
                      <a:pt x="5" y="78"/>
                    </a:lnTo>
                    <a:lnTo>
                      <a:pt x="5" y="78"/>
                    </a:lnTo>
                    <a:lnTo>
                      <a:pt x="13" y="82"/>
                    </a:lnTo>
                    <a:lnTo>
                      <a:pt x="22" y="82"/>
                    </a:lnTo>
                    <a:lnTo>
                      <a:pt x="30" y="77"/>
                    </a:lnTo>
                    <a:lnTo>
                      <a:pt x="30" y="77"/>
                    </a:lnTo>
                    <a:lnTo>
                      <a:pt x="30" y="77"/>
                    </a:lnTo>
                    <a:lnTo>
                      <a:pt x="30" y="77"/>
                    </a:lnTo>
                    <a:lnTo>
                      <a:pt x="30" y="77"/>
                    </a:lnTo>
                    <a:lnTo>
                      <a:pt x="50" y="60"/>
                    </a:lnTo>
                    <a:lnTo>
                      <a:pt x="74" y="45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107" y="29"/>
                    </a:lnTo>
                    <a:lnTo>
                      <a:pt x="111" y="21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05" y="4"/>
                    </a:lnTo>
                    <a:lnTo>
                      <a:pt x="97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76" name="Freeform 44"/>
              <p:cNvSpPr>
                <a:spLocks noChangeAspect="1"/>
              </p:cNvSpPr>
              <p:nvPr/>
            </p:nvSpPr>
            <p:spPr bwMode="auto">
              <a:xfrm>
                <a:off x="4348" y="1311"/>
                <a:ext cx="50" cy="126"/>
              </a:xfrm>
              <a:custGeom>
                <a:avLst/>
                <a:gdLst>
                  <a:gd name="T0" fmla="*/ 16 w 50"/>
                  <a:gd name="T1" fmla="*/ 11 h 126"/>
                  <a:gd name="T2" fmla="*/ 10 w 50"/>
                  <a:gd name="T3" fmla="*/ 25 h 126"/>
                  <a:gd name="T4" fmla="*/ 6 w 50"/>
                  <a:gd name="T5" fmla="*/ 40 h 126"/>
                  <a:gd name="T6" fmla="*/ 2 w 50"/>
                  <a:gd name="T7" fmla="*/ 55 h 126"/>
                  <a:gd name="T8" fmla="*/ 2 w 50"/>
                  <a:gd name="T9" fmla="*/ 55 h 126"/>
                  <a:gd name="T10" fmla="*/ 0 w 50"/>
                  <a:gd name="T11" fmla="*/ 73 h 126"/>
                  <a:gd name="T12" fmla="*/ 0 w 50"/>
                  <a:gd name="T13" fmla="*/ 92 h 126"/>
                  <a:gd name="T14" fmla="*/ 1 w 50"/>
                  <a:gd name="T15" fmla="*/ 110 h 126"/>
                  <a:gd name="T16" fmla="*/ 1 w 50"/>
                  <a:gd name="T17" fmla="*/ 110 h 126"/>
                  <a:gd name="T18" fmla="*/ 4 w 50"/>
                  <a:gd name="T19" fmla="*/ 118 h 126"/>
                  <a:gd name="T20" fmla="*/ 6 w 50"/>
                  <a:gd name="T21" fmla="*/ 120 h 126"/>
                  <a:gd name="T22" fmla="*/ 1 w 50"/>
                  <a:gd name="T23" fmla="*/ 110 h 126"/>
                  <a:gd name="T24" fmla="*/ 1 w 50"/>
                  <a:gd name="T25" fmla="*/ 110 h 126"/>
                  <a:gd name="T26" fmla="*/ 5 w 50"/>
                  <a:gd name="T27" fmla="*/ 119 h 126"/>
                  <a:gd name="T28" fmla="*/ 12 w 50"/>
                  <a:gd name="T29" fmla="*/ 124 h 126"/>
                  <a:gd name="T30" fmla="*/ 21 w 50"/>
                  <a:gd name="T31" fmla="*/ 126 h 126"/>
                  <a:gd name="T32" fmla="*/ 21 w 50"/>
                  <a:gd name="T33" fmla="*/ 126 h 126"/>
                  <a:gd name="T34" fmla="*/ 30 w 50"/>
                  <a:gd name="T35" fmla="*/ 122 h 126"/>
                  <a:gd name="T36" fmla="*/ 36 w 50"/>
                  <a:gd name="T37" fmla="*/ 114 h 126"/>
                  <a:gd name="T38" fmla="*/ 37 w 50"/>
                  <a:gd name="T39" fmla="*/ 105 h 126"/>
                  <a:gd name="T40" fmla="*/ 37 w 50"/>
                  <a:gd name="T41" fmla="*/ 105 h 126"/>
                  <a:gd name="T42" fmla="*/ 37 w 50"/>
                  <a:gd name="T43" fmla="*/ 105 h 126"/>
                  <a:gd name="T44" fmla="*/ 37 w 50"/>
                  <a:gd name="T45" fmla="*/ 105 h 126"/>
                  <a:gd name="T46" fmla="*/ 37 w 50"/>
                  <a:gd name="T47" fmla="*/ 105 h 126"/>
                  <a:gd name="T48" fmla="*/ 37 w 50"/>
                  <a:gd name="T49" fmla="*/ 105 h 126"/>
                  <a:gd name="T50" fmla="*/ 35 w 50"/>
                  <a:gd name="T51" fmla="*/ 91 h 126"/>
                  <a:gd name="T52" fmla="*/ 36 w 50"/>
                  <a:gd name="T53" fmla="*/ 76 h 126"/>
                  <a:gd name="T54" fmla="*/ 37 w 50"/>
                  <a:gd name="T55" fmla="*/ 61 h 126"/>
                  <a:gd name="T56" fmla="*/ 37 w 50"/>
                  <a:gd name="T57" fmla="*/ 61 h 126"/>
                  <a:gd name="T58" fmla="*/ 40 w 50"/>
                  <a:gd name="T59" fmla="*/ 49 h 126"/>
                  <a:gd name="T60" fmla="*/ 44 w 50"/>
                  <a:gd name="T61" fmla="*/ 37 h 126"/>
                  <a:gd name="T62" fmla="*/ 49 w 50"/>
                  <a:gd name="T63" fmla="*/ 26 h 126"/>
                  <a:gd name="T64" fmla="*/ 49 w 50"/>
                  <a:gd name="T65" fmla="*/ 26 h 126"/>
                  <a:gd name="T66" fmla="*/ 49 w 50"/>
                  <a:gd name="T67" fmla="*/ 26 h 126"/>
                  <a:gd name="T68" fmla="*/ 49 w 50"/>
                  <a:gd name="T69" fmla="*/ 26 h 126"/>
                  <a:gd name="T70" fmla="*/ 49 w 50"/>
                  <a:gd name="T71" fmla="*/ 26 h 126"/>
                  <a:gd name="T72" fmla="*/ 50 w 50"/>
                  <a:gd name="T73" fmla="*/ 17 h 126"/>
                  <a:gd name="T74" fmla="*/ 47 w 50"/>
                  <a:gd name="T75" fmla="*/ 8 h 126"/>
                  <a:gd name="T76" fmla="*/ 40 w 50"/>
                  <a:gd name="T77" fmla="*/ 2 h 126"/>
                  <a:gd name="T78" fmla="*/ 40 w 50"/>
                  <a:gd name="T79" fmla="*/ 2 h 126"/>
                  <a:gd name="T80" fmla="*/ 31 w 50"/>
                  <a:gd name="T81" fmla="*/ 0 h 126"/>
                  <a:gd name="T82" fmla="*/ 23 w 50"/>
                  <a:gd name="T83" fmla="*/ 3 h 126"/>
                  <a:gd name="T84" fmla="*/ 16 w 50"/>
                  <a:gd name="T85" fmla="*/ 11 h 126"/>
                  <a:gd name="T86" fmla="*/ 16 w 50"/>
                  <a:gd name="T87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126">
                    <a:moveTo>
                      <a:pt x="16" y="11"/>
                    </a:moveTo>
                    <a:lnTo>
                      <a:pt x="10" y="25"/>
                    </a:lnTo>
                    <a:lnTo>
                      <a:pt x="6" y="40"/>
                    </a:lnTo>
                    <a:lnTo>
                      <a:pt x="2" y="55"/>
                    </a:lnTo>
                    <a:lnTo>
                      <a:pt x="2" y="55"/>
                    </a:lnTo>
                    <a:lnTo>
                      <a:pt x="0" y="73"/>
                    </a:lnTo>
                    <a:lnTo>
                      <a:pt x="0" y="92"/>
                    </a:lnTo>
                    <a:lnTo>
                      <a:pt x="1" y="110"/>
                    </a:lnTo>
                    <a:lnTo>
                      <a:pt x="1" y="110"/>
                    </a:lnTo>
                    <a:lnTo>
                      <a:pt x="4" y="118"/>
                    </a:lnTo>
                    <a:lnTo>
                      <a:pt x="6" y="120"/>
                    </a:lnTo>
                    <a:lnTo>
                      <a:pt x="1" y="110"/>
                    </a:lnTo>
                    <a:lnTo>
                      <a:pt x="1" y="110"/>
                    </a:lnTo>
                    <a:lnTo>
                      <a:pt x="5" y="119"/>
                    </a:lnTo>
                    <a:lnTo>
                      <a:pt x="12" y="124"/>
                    </a:lnTo>
                    <a:lnTo>
                      <a:pt x="21" y="126"/>
                    </a:lnTo>
                    <a:lnTo>
                      <a:pt x="21" y="126"/>
                    </a:lnTo>
                    <a:lnTo>
                      <a:pt x="30" y="122"/>
                    </a:lnTo>
                    <a:lnTo>
                      <a:pt x="36" y="114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5" y="91"/>
                    </a:lnTo>
                    <a:lnTo>
                      <a:pt x="36" y="76"/>
                    </a:lnTo>
                    <a:lnTo>
                      <a:pt x="37" y="61"/>
                    </a:lnTo>
                    <a:lnTo>
                      <a:pt x="37" y="61"/>
                    </a:lnTo>
                    <a:lnTo>
                      <a:pt x="40" y="49"/>
                    </a:lnTo>
                    <a:lnTo>
                      <a:pt x="44" y="37"/>
                    </a:lnTo>
                    <a:lnTo>
                      <a:pt x="49" y="26"/>
                    </a:lnTo>
                    <a:lnTo>
                      <a:pt x="49" y="26"/>
                    </a:lnTo>
                    <a:lnTo>
                      <a:pt x="49" y="26"/>
                    </a:lnTo>
                    <a:lnTo>
                      <a:pt x="49" y="26"/>
                    </a:lnTo>
                    <a:lnTo>
                      <a:pt x="49" y="26"/>
                    </a:lnTo>
                    <a:lnTo>
                      <a:pt x="50" y="17"/>
                    </a:lnTo>
                    <a:lnTo>
                      <a:pt x="47" y="8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77" name="Freeform 45"/>
              <p:cNvSpPr>
                <a:spLocks noChangeAspect="1"/>
              </p:cNvSpPr>
              <p:nvPr/>
            </p:nvSpPr>
            <p:spPr bwMode="auto">
              <a:xfrm>
                <a:off x="4366" y="1455"/>
                <a:ext cx="95" cy="110"/>
              </a:xfrm>
              <a:custGeom>
                <a:avLst/>
                <a:gdLst>
                  <a:gd name="T0" fmla="*/ 1 w 95"/>
                  <a:gd name="T1" fmla="*/ 26 h 110"/>
                  <a:gd name="T2" fmla="*/ 19 w 95"/>
                  <a:gd name="T3" fmla="*/ 56 h 110"/>
                  <a:gd name="T4" fmla="*/ 41 w 95"/>
                  <a:gd name="T5" fmla="*/ 83 h 110"/>
                  <a:gd name="T6" fmla="*/ 66 w 95"/>
                  <a:gd name="T7" fmla="*/ 106 h 110"/>
                  <a:gd name="T8" fmla="*/ 66 w 95"/>
                  <a:gd name="T9" fmla="*/ 106 h 110"/>
                  <a:gd name="T10" fmla="*/ 74 w 95"/>
                  <a:gd name="T11" fmla="*/ 110 h 110"/>
                  <a:gd name="T12" fmla="*/ 76 w 95"/>
                  <a:gd name="T13" fmla="*/ 110 h 110"/>
                  <a:gd name="T14" fmla="*/ 66 w 95"/>
                  <a:gd name="T15" fmla="*/ 106 h 110"/>
                  <a:gd name="T16" fmla="*/ 66 w 95"/>
                  <a:gd name="T17" fmla="*/ 106 h 110"/>
                  <a:gd name="T18" fmla="*/ 75 w 95"/>
                  <a:gd name="T19" fmla="*/ 110 h 110"/>
                  <a:gd name="T20" fmla="*/ 84 w 95"/>
                  <a:gd name="T21" fmla="*/ 108 h 110"/>
                  <a:gd name="T22" fmla="*/ 91 w 95"/>
                  <a:gd name="T23" fmla="*/ 103 h 110"/>
                  <a:gd name="T24" fmla="*/ 91 w 95"/>
                  <a:gd name="T25" fmla="*/ 103 h 110"/>
                  <a:gd name="T26" fmla="*/ 95 w 95"/>
                  <a:gd name="T27" fmla="*/ 94 h 110"/>
                  <a:gd name="T28" fmla="*/ 94 w 95"/>
                  <a:gd name="T29" fmla="*/ 85 h 110"/>
                  <a:gd name="T30" fmla="*/ 88 w 95"/>
                  <a:gd name="T31" fmla="*/ 78 h 110"/>
                  <a:gd name="T32" fmla="*/ 88 w 95"/>
                  <a:gd name="T33" fmla="*/ 78 h 110"/>
                  <a:gd name="T34" fmla="*/ 88 w 95"/>
                  <a:gd name="T35" fmla="*/ 78 h 110"/>
                  <a:gd name="T36" fmla="*/ 88 w 95"/>
                  <a:gd name="T37" fmla="*/ 78 h 110"/>
                  <a:gd name="T38" fmla="*/ 88 w 95"/>
                  <a:gd name="T39" fmla="*/ 78 h 110"/>
                  <a:gd name="T40" fmla="*/ 88 w 95"/>
                  <a:gd name="T41" fmla="*/ 78 h 110"/>
                  <a:gd name="T42" fmla="*/ 67 w 95"/>
                  <a:gd name="T43" fmla="*/ 58 h 110"/>
                  <a:gd name="T44" fmla="*/ 48 w 95"/>
                  <a:gd name="T45" fmla="*/ 36 h 110"/>
                  <a:gd name="T46" fmla="*/ 34 w 95"/>
                  <a:gd name="T47" fmla="*/ 10 h 110"/>
                  <a:gd name="T48" fmla="*/ 34 w 95"/>
                  <a:gd name="T49" fmla="*/ 10 h 110"/>
                  <a:gd name="T50" fmla="*/ 34 w 95"/>
                  <a:gd name="T51" fmla="*/ 10 h 110"/>
                  <a:gd name="T52" fmla="*/ 34 w 95"/>
                  <a:gd name="T53" fmla="*/ 10 h 110"/>
                  <a:gd name="T54" fmla="*/ 34 w 95"/>
                  <a:gd name="T55" fmla="*/ 10 h 110"/>
                  <a:gd name="T56" fmla="*/ 34 w 95"/>
                  <a:gd name="T57" fmla="*/ 10 h 110"/>
                  <a:gd name="T58" fmla="*/ 27 w 95"/>
                  <a:gd name="T59" fmla="*/ 3 h 110"/>
                  <a:gd name="T60" fmla="*/ 19 w 95"/>
                  <a:gd name="T61" fmla="*/ 0 h 110"/>
                  <a:gd name="T62" fmla="*/ 10 w 95"/>
                  <a:gd name="T63" fmla="*/ 2 h 110"/>
                  <a:gd name="T64" fmla="*/ 10 w 95"/>
                  <a:gd name="T65" fmla="*/ 2 h 110"/>
                  <a:gd name="T66" fmla="*/ 3 w 95"/>
                  <a:gd name="T67" fmla="*/ 8 h 110"/>
                  <a:gd name="T68" fmla="*/ 0 w 95"/>
                  <a:gd name="T69" fmla="*/ 17 h 110"/>
                  <a:gd name="T70" fmla="*/ 1 w 95"/>
                  <a:gd name="T71" fmla="*/ 26 h 110"/>
                  <a:gd name="T72" fmla="*/ 1 w 95"/>
                  <a:gd name="T73" fmla="*/ 2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5" h="110">
                    <a:moveTo>
                      <a:pt x="1" y="26"/>
                    </a:moveTo>
                    <a:lnTo>
                      <a:pt x="19" y="56"/>
                    </a:lnTo>
                    <a:lnTo>
                      <a:pt x="41" y="83"/>
                    </a:lnTo>
                    <a:lnTo>
                      <a:pt x="66" y="106"/>
                    </a:lnTo>
                    <a:lnTo>
                      <a:pt x="66" y="106"/>
                    </a:lnTo>
                    <a:lnTo>
                      <a:pt x="74" y="110"/>
                    </a:lnTo>
                    <a:lnTo>
                      <a:pt x="76" y="110"/>
                    </a:lnTo>
                    <a:lnTo>
                      <a:pt x="66" y="106"/>
                    </a:lnTo>
                    <a:lnTo>
                      <a:pt x="66" y="106"/>
                    </a:lnTo>
                    <a:lnTo>
                      <a:pt x="75" y="110"/>
                    </a:lnTo>
                    <a:lnTo>
                      <a:pt x="84" y="108"/>
                    </a:lnTo>
                    <a:lnTo>
                      <a:pt x="91" y="103"/>
                    </a:lnTo>
                    <a:lnTo>
                      <a:pt x="91" y="103"/>
                    </a:lnTo>
                    <a:lnTo>
                      <a:pt x="95" y="94"/>
                    </a:lnTo>
                    <a:lnTo>
                      <a:pt x="94" y="85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67" y="58"/>
                    </a:lnTo>
                    <a:lnTo>
                      <a:pt x="48" y="36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7" y="3"/>
                    </a:lnTo>
                    <a:lnTo>
                      <a:pt x="19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3" y="8"/>
                    </a:lnTo>
                    <a:lnTo>
                      <a:pt x="0" y="17"/>
                    </a:lnTo>
                    <a:lnTo>
                      <a:pt x="1" y="26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8" name="Group 46"/>
              <p:cNvGrpSpPr>
                <a:grpSpLocks noChangeAspect="1"/>
              </p:cNvGrpSpPr>
              <p:nvPr/>
            </p:nvGrpSpPr>
            <p:grpSpPr bwMode="auto">
              <a:xfrm>
                <a:off x="4365" y="1226"/>
                <a:ext cx="374" cy="360"/>
                <a:chOff x="4362" y="1223"/>
                <a:chExt cx="374" cy="360"/>
              </a:xfrm>
            </p:grpSpPr>
            <p:sp>
              <p:nvSpPr>
                <p:cNvPr id="274479" name="Freeform 47"/>
                <p:cNvSpPr>
                  <a:spLocks noChangeAspect="1"/>
                </p:cNvSpPr>
                <p:nvPr/>
              </p:nvSpPr>
              <p:spPr bwMode="auto">
                <a:xfrm>
                  <a:off x="4499" y="1572"/>
                  <a:ext cx="118" cy="11"/>
                </a:xfrm>
                <a:custGeom>
                  <a:avLst/>
                  <a:gdLst>
                    <a:gd name="T0" fmla="*/ 0 w 118"/>
                    <a:gd name="T1" fmla="*/ 3 h 11"/>
                    <a:gd name="T2" fmla="*/ 7 w 118"/>
                    <a:gd name="T3" fmla="*/ 5 h 11"/>
                    <a:gd name="T4" fmla="*/ 15 w 118"/>
                    <a:gd name="T5" fmla="*/ 6 h 11"/>
                    <a:gd name="T6" fmla="*/ 22 w 118"/>
                    <a:gd name="T7" fmla="*/ 8 h 11"/>
                    <a:gd name="T8" fmla="*/ 56 w 118"/>
                    <a:gd name="T9" fmla="*/ 11 h 11"/>
                    <a:gd name="T10" fmla="*/ 88 w 118"/>
                    <a:gd name="T11" fmla="*/ 8 h 11"/>
                    <a:gd name="T12" fmla="*/ 118 w 118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8" h="11">
                      <a:moveTo>
                        <a:pt x="0" y="3"/>
                      </a:moveTo>
                      <a:lnTo>
                        <a:pt x="7" y="5"/>
                      </a:lnTo>
                      <a:lnTo>
                        <a:pt x="15" y="6"/>
                      </a:lnTo>
                      <a:lnTo>
                        <a:pt x="22" y="8"/>
                      </a:lnTo>
                      <a:lnTo>
                        <a:pt x="56" y="11"/>
                      </a:lnTo>
                      <a:lnTo>
                        <a:pt x="88" y="8"/>
                      </a:lnTo>
                      <a:lnTo>
                        <a:pt x="118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 noChangeAspect="1"/>
                </p:cNvSpPr>
                <p:nvPr/>
              </p:nvSpPr>
              <p:spPr bwMode="auto">
                <a:xfrm>
                  <a:off x="4664" y="1507"/>
                  <a:ext cx="41" cy="41"/>
                </a:xfrm>
                <a:custGeom>
                  <a:avLst/>
                  <a:gdLst>
                    <a:gd name="T0" fmla="*/ 0 w 41"/>
                    <a:gd name="T1" fmla="*/ 41 h 41"/>
                    <a:gd name="T2" fmla="*/ 14 w 41"/>
                    <a:gd name="T3" fmla="*/ 29 h 41"/>
                    <a:gd name="T4" fmla="*/ 28 w 41"/>
                    <a:gd name="T5" fmla="*/ 16 h 41"/>
                    <a:gd name="T6" fmla="*/ 41 w 41"/>
                    <a:gd name="T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41">
                      <a:moveTo>
                        <a:pt x="0" y="41"/>
                      </a:moveTo>
                      <a:lnTo>
                        <a:pt x="14" y="29"/>
                      </a:lnTo>
                      <a:lnTo>
                        <a:pt x="28" y="16"/>
                      </a:lnTo>
                      <a:lnTo>
                        <a:pt x="41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 noChangeAspect="1"/>
                </p:cNvSpPr>
                <p:nvPr/>
              </p:nvSpPr>
              <p:spPr bwMode="auto">
                <a:xfrm>
                  <a:off x="4728" y="1360"/>
                  <a:ext cx="8" cy="98"/>
                </a:xfrm>
                <a:custGeom>
                  <a:avLst/>
                  <a:gdLst>
                    <a:gd name="T0" fmla="*/ 0 w 8"/>
                    <a:gd name="T1" fmla="*/ 98 h 98"/>
                    <a:gd name="T2" fmla="*/ 2 w 8"/>
                    <a:gd name="T3" fmla="*/ 92 h 98"/>
                    <a:gd name="T4" fmla="*/ 3 w 8"/>
                    <a:gd name="T5" fmla="*/ 86 h 98"/>
                    <a:gd name="T6" fmla="*/ 5 w 8"/>
                    <a:gd name="T7" fmla="*/ 79 h 98"/>
                    <a:gd name="T8" fmla="*/ 8 w 8"/>
                    <a:gd name="T9" fmla="*/ 51 h 98"/>
                    <a:gd name="T10" fmla="*/ 8 w 8"/>
                    <a:gd name="T11" fmla="*/ 24 h 98"/>
                    <a:gd name="T12" fmla="*/ 5 w 8"/>
                    <a:gd name="T13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98">
                      <a:moveTo>
                        <a:pt x="0" y="98"/>
                      </a:moveTo>
                      <a:lnTo>
                        <a:pt x="2" y="92"/>
                      </a:lnTo>
                      <a:lnTo>
                        <a:pt x="3" y="86"/>
                      </a:lnTo>
                      <a:lnTo>
                        <a:pt x="5" y="79"/>
                      </a:lnTo>
                      <a:lnTo>
                        <a:pt x="8" y="51"/>
                      </a:lnTo>
                      <a:lnTo>
                        <a:pt x="8" y="24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 noChangeAspect="1"/>
                </p:cNvSpPr>
                <p:nvPr/>
              </p:nvSpPr>
              <p:spPr bwMode="auto">
                <a:xfrm>
                  <a:off x="4648" y="1247"/>
                  <a:ext cx="65" cy="61"/>
                </a:xfrm>
                <a:custGeom>
                  <a:avLst/>
                  <a:gdLst>
                    <a:gd name="T0" fmla="*/ 65 w 65"/>
                    <a:gd name="T1" fmla="*/ 61 h 61"/>
                    <a:gd name="T2" fmla="*/ 47 w 65"/>
                    <a:gd name="T3" fmla="*/ 36 h 61"/>
                    <a:gd name="T4" fmla="*/ 26 w 65"/>
                    <a:gd name="T5" fmla="*/ 16 h 61"/>
                    <a:gd name="T6" fmla="*/ 0 w 65"/>
                    <a:gd name="T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1">
                      <a:moveTo>
                        <a:pt x="65" y="61"/>
                      </a:moveTo>
                      <a:lnTo>
                        <a:pt x="47" y="36"/>
                      </a:lnTo>
                      <a:lnTo>
                        <a:pt x="2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 noChangeAspect="1"/>
                </p:cNvSpPr>
                <p:nvPr/>
              </p:nvSpPr>
              <p:spPr bwMode="auto">
                <a:xfrm>
                  <a:off x="4537" y="1223"/>
                  <a:ext cx="62" cy="6"/>
                </a:xfrm>
                <a:custGeom>
                  <a:avLst/>
                  <a:gdLst>
                    <a:gd name="T0" fmla="*/ 62 w 62"/>
                    <a:gd name="T1" fmla="*/ 6 h 6"/>
                    <a:gd name="T2" fmla="*/ 57 w 62"/>
                    <a:gd name="T3" fmla="*/ 5 h 6"/>
                    <a:gd name="T4" fmla="*/ 52 w 62"/>
                    <a:gd name="T5" fmla="*/ 4 h 6"/>
                    <a:gd name="T6" fmla="*/ 46 w 62"/>
                    <a:gd name="T7" fmla="*/ 3 h 6"/>
                    <a:gd name="T8" fmla="*/ 31 w 62"/>
                    <a:gd name="T9" fmla="*/ 1 h 6"/>
                    <a:gd name="T10" fmla="*/ 15 w 62"/>
                    <a:gd name="T11" fmla="*/ 0 h 6"/>
                    <a:gd name="T12" fmla="*/ 0 w 62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6">
                      <a:moveTo>
                        <a:pt x="62" y="6"/>
                      </a:moveTo>
                      <a:lnTo>
                        <a:pt x="57" y="5"/>
                      </a:lnTo>
                      <a:lnTo>
                        <a:pt x="52" y="4"/>
                      </a:lnTo>
                      <a:lnTo>
                        <a:pt x="46" y="3"/>
                      </a:lnTo>
                      <a:lnTo>
                        <a:pt x="31" y="1"/>
                      </a:lnTo>
                      <a:lnTo>
                        <a:pt x="1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4" name="Freeform 52"/>
                <p:cNvSpPr>
                  <a:spLocks noChangeAspect="1"/>
                </p:cNvSpPr>
                <p:nvPr/>
              </p:nvSpPr>
              <p:spPr bwMode="auto">
                <a:xfrm>
                  <a:off x="4408" y="1234"/>
                  <a:ext cx="76" cy="48"/>
                </a:xfrm>
                <a:custGeom>
                  <a:avLst/>
                  <a:gdLst>
                    <a:gd name="T0" fmla="*/ 76 w 76"/>
                    <a:gd name="T1" fmla="*/ 0 h 48"/>
                    <a:gd name="T2" fmla="*/ 47 w 76"/>
                    <a:gd name="T3" fmla="*/ 12 h 48"/>
                    <a:gd name="T4" fmla="*/ 22 w 76"/>
                    <a:gd name="T5" fmla="*/ 28 h 48"/>
                    <a:gd name="T6" fmla="*/ 0 w 76"/>
                    <a:gd name="T7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" h="48">
                      <a:moveTo>
                        <a:pt x="76" y="0"/>
                      </a:moveTo>
                      <a:lnTo>
                        <a:pt x="47" y="12"/>
                      </a:lnTo>
                      <a:lnTo>
                        <a:pt x="22" y="28"/>
                      </a:lnTo>
                      <a:lnTo>
                        <a:pt x="0" y="48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5" name="Freeform 53"/>
                <p:cNvSpPr>
                  <a:spLocks noChangeAspect="1"/>
                </p:cNvSpPr>
                <p:nvPr/>
              </p:nvSpPr>
              <p:spPr bwMode="auto">
                <a:xfrm>
                  <a:off x="4362" y="1326"/>
                  <a:ext cx="15" cy="89"/>
                </a:xfrm>
                <a:custGeom>
                  <a:avLst/>
                  <a:gdLst>
                    <a:gd name="T0" fmla="*/ 15 w 15"/>
                    <a:gd name="T1" fmla="*/ 0 h 89"/>
                    <a:gd name="T2" fmla="*/ 9 w 15"/>
                    <a:gd name="T3" fmla="*/ 12 h 89"/>
                    <a:gd name="T4" fmla="*/ 5 w 15"/>
                    <a:gd name="T5" fmla="*/ 26 h 89"/>
                    <a:gd name="T6" fmla="*/ 2 w 15"/>
                    <a:gd name="T7" fmla="*/ 39 h 89"/>
                    <a:gd name="T8" fmla="*/ 0 w 15"/>
                    <a:gd name="T9" fmla="*/ 56 h 89"/>
                    <a:gd name="T10" fmla="*/ 0 w 15"/>
                    <a:gd name="T11" fmla="*/ 72 h 89"/>
                    <a:gd name="T12" fmla="*/ 1 w 15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89">
                      <a:moveTo>
                        <a:pt x="15" y="0"/>
                      </a:moveTo>
                      <a:lnTo>
                        <a:pt x="9" y="12"/>
                      </a:lnTo>
                      <a:lnTo>
                        <a:pt x="5" y="26"/>
                      </a:lnTo>
                      <a:lnTo>
                        <a:pt x="2" y="39"/>
                      </a:lnTo>
                      <a:lnTo>
                        <a:pt x="0" y="56"/>
                      </a:lnTo>
                      <a:lnTo>
                        <a:pt x="0" y="72"/>
                      </a:lnTo>
                      <a:lnTo>
                        <a:pt x="1" y="89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6" name="Freeform 54"/>
                <p:cNvSpPr>
                  <a:spLocks noChangeAspect="1"/>
                </p:cNvSpPr>
                <p:nvPr/>
              </p:nvSpPr>
              <p:spPr bwMode="auto">
                <a:xfrm>
                  <a:off x="4380" y="1469"/>
                  <a:ext cx="60" cy="74"/>
                </a:xfrm>
                <a:custGeom>
                  <a:avLst/>
                  <a:gdLst>
                    <a:gd name="T0" fmla="*/ 0 w 60"/>
                    <a:gd name="T1" fmla="*/ 0 h 74"/>
                    <a:gd name="T2" fmla="*/ 15 w 60"/>
                    <a:gd name="T3" fmla="*/ 28 h 74"/>
                    <a:gd name="T4" fmla="*/ 36 w 60"/>
                    <a:gd name="T5" fmla="*/ 53 h 74"/>
                    <a:gd name="T6" fmla="*/ 60 w 60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74">
                      <a:moveTo>
                        <a:pt x="0" y="0"/>
                      </a:moveTo>
                      <a:lnTo>
                        <a:pt x="15" y="28"/>
                      </a:lnTo>
                      <a:lnTo>
                        <a:pt x="36" y="53"/>
                      </a:lnTo>
                      <a:lnTo>
                        <a:pt x="60" y="74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4487" name="Group 55"/>
            <p:cNvGrpSpPr>
              <a:grpSpLocks noChangeAspect="1"/>
            </p:cNvGrpSpPr>
            <p:nvPr/>
          </p:nvGrpSpPr>
          <p:grpSpPr bwMode="auto">
            <a:xfrm>
              <a:off x="4431" y="1887"/>
              <a:ext cx="250" cy="241"/>
              <a:chOff x="4431" y="1887"/>
              <a:chExt cx="250" cy="241"/>
            </a:xfrm>
          </p:grpSpPr>
          <p:sp>
            <p:nvSpPr>
              <p:cNvPr id="274488" name="Freeform 56"/>
              <p:cNvSpPr>
                <a:spLocks noChangeAspect="1"/>
              </p:cNvSpPr>
              <p:nvPr/>
            </p:nvSpPr>
            <p:spPr bwMode="auto">
              <a:xfrm>
                <a:off x="4511" y="2051"/>
                <a:ext cx="166" cy="77"/>
              </a:xfrm>
              <a:custGeom>
                <a:avLst/>
                <a:gdLst>
                  <a:gd name="T0" fmla="*/ 93 w 166"/>
                  <a:gd name="T1" fmla="*/ 25 h 77"/>
                  <a:gd name="T2" fmla="*/ 120 w 166"/>
                  <a:gd name="T3" fmla="*/ 17 h 77"/>
                  <a:gd name="T4" fmla="*/ 152 w 166"/>
                  <a:gd name="T5" fmla="*/ 8 h 77"/>
                  <a:gd name="T6" fmla="*/ 158 w 166"/>
                  <a:gd name="T7" fmla="*/ 6 h 77"/>
                  <a:gd name="T8" fmla="*/ 163 w 166"/>
                  <a:gd name="T9" fmla="*/ 8 h 77"/>
                  <a:gd name="T10" fmla="*/ 165 w 166"/>
                  <a:gd name="T11" fmla="*/ 12 h 77"/>
                  <a:gd name="T12" fmla="*/ 166 w 166"/>
                  <a:gd name="T13" fmla="*/ 17 h 77"/>
                  <a:gd name="T14" fmla="*/ 162 w 166"/>
                  <a:gd name="T15" fmla="*/ 23 h 77"/>
                  <a:gd name="T16" fmla="*/ 138 w 166"/>
                  <a:gd name="T17" fmla="*/ 32 h 77"/>
                  <a:gd name="T18" fmla="*/ 104 w 166"/>
                  <a:gd name="T19" fmla="*/ 37 h 77"/>
                  <a:gd name="T20" fmla="*/ 87 w 166"/>
                  <a:gd name="T21" fmla="*/ 44 h 77"/>
                  <a:gd name="T22" fmla="*/ 97 w 166"/>
                  <a:gd name="T23" fmla="*/ 52 h 77"/>
                  <a:gd name="T24" fmla="*/ 106 w 166"/>
                  <a:gd name="T25" fmla="*/ 56 h 77"/>
                  <a:gd name="T26" fmla="*/ 115 w 166"/>
                  <a:gd name="T27" fmla="*/ 59 h 77"/>
                  <a:gd name="T28" fmla="*/ 127 w 166"/>
                  <a:gd name="T29" fmla="*/ 58 h 77"/>
                  <a:gd name="T30" fmla="*/ 146 w 166"/>
                  <a:gd name="T31" fmla="*/ 57 h 77"/>
                  <a:gd name="T32" fmla="*/ 152 w 166"/>
                  <a:gd name="T33" fmla="*/ 58 h 77"/>
                  <a:gd name="T34" fmla="*/ 156 w 166"/>
                  <a:gd name="T35" fmla="*/ 61 h 77"/>
                  <a:gd name="T36" fmla="*/ 158 w 166"/>
                  <a:gd name="T37" fmla="*/ 65 h 77"/>
                  <a:gd name="T38" fmla="*/ 157 w 166"/>
                  <a:gd name="T39" fmla="*/ 72 h 77"/>
                  <a:gd name="T40" fmla="*/ 153 w 166"/>
                  <a:gd name="T41" fmla="*/ 74 h 77"/>
                  <a:gd name="T42" fmla="*/ 140 w 166"/>
                  <a:gd name="T43" fmla="*/ 76 h 77"/>
                  <a:gd name="T44" fmla="*/ 121 w 166"/>
                  <a:gd name="T45" fmla="*/ 77 h 77"/>
                  <a:gd name="T46" fmla="*/ 98 w 166"/>
                  <a:gd name="T47" fmla="*/ 70 h 77"/>
                  <a:gd name="T48" fmla="*/ 91 w 166"/>
                  <a:gd name="T49" fmla="*/ 65 h 77"/>
                  <a:gd name="T50" fmla="*/ 84 w 166"/>
                  <a:gd name="T51" fmla="*/ 59 h 77"/>
                  <a:gd name="T52" fmla="*/ 78 w 166"/>
                  <a:gd name="T53" fmla="*/ 49 h 77"/>
                  <a:gd name="T54" fmla="*/ 71 w 166"/>
                  <a:gd name="T55" fmla="*/ 61 h 77"/>
                  <a:gd name="T56" fmla="*/ 61 w 166"/>
                  <a:gd name="T57" fmla="*/ 67 h 77"/>
                  <a:gd name="T58" fmla="*/ 45 w 166"/>
                  <a:gd name="T59" fmla="*/ 70 h 77"/>
                  <a:gd name="T60" fmla="*/ 21 w 166"/>
                  <a:gd name="T61" fmla="*/ 66 h 77"/>
                  <a:gd name="T62" fmla="*/ 2 w 166"/>
                  <a:gd name="T63" fmla="*/ 50 h 77"/>
                  <a:gd name="T64" fmla="*/ 0 w 166"/>
                  <a:gd name="T65" fmla="*/ 46 h 77"/>
                  <a:gd name="T66" fmla="*/ 0 w 166"/>
                  <a:gd name="T67" fmla="*/ 42 h 77"/>
                  <a:gd name="T68" fmla="*/ 3 w 166"/>
                  <a:gd name="T69" fmla="*/ 38 h 77"/>
                  <a:gd name="T70" fmla="*/ 9 w 166"/>
                  <a:gd name="T71" fmla="*/ 36 h 77"/>
                  <a:gd name="T72" fmla="*/ 14 w 166"/>
                  <a:gd name="T73" fmla="*/ 37 h 77"/>
                  <a:gd name="T74" fmla="*/ 19 w 166"/>
                  <a:gd name="T75" fmla="*/ 44 h 77"/>
                  <a:gd name="T76" fmla="*/ 29 w 166"/>
                  <a:gd name="T77" fmla="*/ 50 h 77"/>
                  <a:gd name="T78" fmla="*/ 51 w 166"/>
                  <a:gd name="T79" fmla="*/ 54 h 77"/>
                  <a:gd name="T80" fmla="*/ 61 w 166"/>
                  <a:gd name="T81" fmla="*/ 51 h 77"/>
                  <a:gd name="T82" fmla="*/ 67 w 166"/>
                  <a:gd name="T83" fmla="*/ 46 h 77"/>
                  <a:gd name="T84" fmla="*/ 74 w 166"/>
                  <a:gd name="T85" fmla="*/ 41 h 77"/>
                  <a:gd name="T86" fmla="*/ 43 w 166"/>
                  <a:gd name="T87" fmla="*/ 36 h 77"/>
                  <a:gd name="T88" fmla="*/ 25 w 166"/>
                  <a:gd name="T89" fmla="*/ 23 h 77"/>
                  <a:gd name="T90" fmla="*/ 17 w 166"/>
                  <a:gd name="T91" fmla="*/ 13 h 77"/>
                  <a:gd name="T92" fmla="*/ 16 w 166"/>
                  <a:gd name="T93" fmla="*/ 8 h 77"/>
                  <a:gd name="T94" fmla="*/ 20 w 166"/>
                  <a:gd name="T95" fmla="*/ 2 h 77"/>
                  <a:gd name="T96" fmla="*/ 24 w 166"/>
                  <a:gd name="T97" fmla="*/ 0 h 77"/>
                  <a:gd name="T98" fmla="*/ 28 w 166"/>
                  <a:gd name="T99" fmla="*/ 0 h 77"/>
                  <a:gd name="T100" fmla="*/ 32 w 166"/>
                  <a:gd name="T101" fmla="*/ 4 h 77"/>
                  <a:gd name="T102" fmla="*/ 41 w 166"/>
                  <a:gd name="T103" fmla="*/ 13 h 77"/>
                  <a:gd name="T104" fmla="*/ 47 w 166"/>
                  <a:gd name="T105" fmla="*/ 19 h 77"/>
                  <a:gd name="T106" fmla="*/ 55 w 166"/>
                  <a:gd name="T107" fmla="*/ 23 h 77"/>
                  <a:gd name="T108" fmla="*/ 64 w 166"/>
                  <a:gd name="T109" fmla="*/ 27 h 77"/>
                  <a:gd name="T110" fmla="*/ 80 w 166"/>
                  <a:gd name="T111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6" h="77">
                    <a:moveTo>
                      <a:pt x="80" y="34"/>
                    </a:moveTo>
                    <a:lnTo>
                      <a:pt x="84" y="32"/>
                    </a:lnTo>
                    <a:lnTo>
                      <a:pt x="93" y="25"/>
                    </a:lnTo>
                    <a:lnTo>
                      <a:pt x="107" y="19"/>
                    </a:lnTo>
                    <a:lnTo>
                      <a:pt x="107" y="19"/>
                    </a:lnTo>
                    <a:lnTo>
                      <a:pt x="120" y="17"/>
                    </a:lnTo>
                    <a:lnTo>
                      <a:pt x="137" y="14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7"/>
                    </a:lnTo>
                    <a:lnTo>
                      <a:pt x="156" y="6"/>
                    </a:lnTo>
                    <a:lnTo>
                      <a:pt x="158" y="6"/>
                    </a:lnTo>
                    <a:lnTo>
                      <a:pt x="158" y="6"/>
                    </a:lnTo>
                    <a:lnTo>
                      <a:pt x="161" y="7"/>
                    </a:lnTo>
                    <a:lnTo>
                      <a:pt x="163" y="8"/>
                    </a:lnTo>
                    <a:lnTo>
                      <a:pt x="164" y="10"/>
                    </a:lnTo>
                    <a:lnTo>
                      <a:pt x="164" y="10"/>
                    </a:lnTo>
                    <a:lnTo>
                      <a:pt x="165" y="12"/>
                    </a:lnTo>
                    <a:lnTo>
                      <a:pt x="166" y="14"/>
                    </a:lnTo>
                    <a:lnTo>
                      <a:pt x="166" y="17"/>
                    </a:lnTo>
                    <a:lnTo>
                      <a:pt x="166" y="17"/>
                    </a:lnTo>
                    <a:lnTo>
                      <a:pt x="165" y="19"/>
                    </a:lnTo>
                    <a:lnTo>
                      <a:pt x="164" y="21"/>
                    </a:lnTo>
                    <a:lnTo>
                      <a:pt x="162" y="23"/>
                    </a:lnTo>
                    <a:lnTo>
                      <a:pt x="162" y="23"/>
                    </a:lnTo>
                    <a:lnTo>
                      <a:pt x="153" y="29"/>
                    </a:lnTo>
                    <a:lnTo>
                      <a:pt x="138" y="32"/>
                    </a:lnTo>
                    <a:lnTo>
                      <a:pt x="114" y="36"/>
                    </a:lnTo>
                    <a:lnTo>
                      <a:pt x="114" y="36"/>
                    </a:lnTo>
                    <a:lnTo>
                      <a:pt x="104" y="37"/>
                    </a:lnTo>
                    <a:lnTo>
                      <a:pt x="93" y="41"/>
                    </a:lnTo>
                    <a:lnTo>
                      <a:pt x="87" y="44"/>
                    </a:lnTo>
                    <a:lnTo>
                      <a:pt x="87" y="44"/>
                    </a:lnTo>
                    <a:lnTo>
                      <a:pt x="89" y="46"/>
                    </a:lnTo>
                    <a:lnTo>
                      <a:pt x="93" y="49"/>
                    </a:lnTo>
                    <a:lnTo>
                      <a:pt x="97" y="52"/>
                    </a:lnTo>
                    <a:lnTo>
                      <a:pt x="97" y="52"/>
                    </a:lnTo>
                    <a:lnTo>
                      <a:pt x="101" y="54"/>
                    </a:lnTo>
                    <a:lnTo>
                      <a:pt x="106" y="56"/>
                    </a:lnTo>
                    <a:lnTo>
                      <a:pt x="110" y="57"/>
                    </a:lnTo>
                    <a:lnTo>
                      <a:pt x="110" y="57"/>
                    </a:lnTo>
                    <a:lnTo>
                      <a:pt x="115" y="59"/>
                    </a:lnTo>
                    <a:lnTo>
                      <a:pt x="121" y="59"/>
                    </a:lnTo>
                    <a:lnTo>
                      <a:pt x="127" y="58"/>
                    </a:lnTo>
                    <a:lnTo>
                      <a:pt x="127" y="58"/>
                    </a:lnTo>
                    <a:lnTo>
                      <a:pt x="133" y="58"/>
                    </a:lnTo>
                    <a:lnTo>
                      <a:pt x="139" y="57"/>
                    </a:lnTo>
                    <a:lnTo>
                      <a:pt x="146" y="57"/>
                    </a:lnTo>
                    <a:lnTo>
                      <a:pt x="146" y="57"/>
                    </a:lnTo>
                    <a:lnTo>
                      <a:pt x="148" y="57"/>
                    </a:lnTo>
                    <a:lnTo>
                      <a:pt x="152" y="58"/>
                    </a:lnTo>
                    <a:lnTo>
                      <a:pt x="154" y="59"/>
                    </a:lnTo>
                    <a:lnTo>
                      <a:pt x="154" y="59"/>
                    </a:lnTo>
                    <a:lnTo>
                      <a:pt x="156" y="61"/>
                    </a:lnTo>
                    <a:lnTo>
                      <a:pt x="158" y="63"/>
                    </a:lnTo>
                    <a:lnTo>
                      <a:pt x="158" y="65"/>
                    </a:lnTo>
                    <a:lnTo>
                      <a:pt x="158" y="65"/>
                    </a:lnTo>
                    <a:lnTo>
                      <a:pt x="159" y="68"/>
                    </a:lnTo>
                    <a:lnTo>
                      <a:pt x="158" y="70"/>
                    </a:lnTo>
                    <a:lnTo>
                      <a:pt x="157" y="72"/>
                    </a:lnTo>
                    <a:lnTo>
                      <a:pt x="157" y="72"/>
                    </a:lnTo>
                    <a:lnTo>
                      <a:pt x="155" y="73"/>
                    </a:lnTo>
                    <a:lnTo>
                      <a:pt x="153" y="74"/>
                    </a:lnTo>
                    <a:lnTo>
                      <a:pt x="149" y="75"/>
                    </a:lnTo>
                    <a:lnTo>
                      <a:pt x="149" y="75"/>
                    </a:lnTo>
                    <a:lnTo>
                      <a:pt x="140" y="76"/>
                    </a:lnTo>
                    <a:lnTo>
                      <a:pt x="130" y="77"/>
                    </a:lnTo>
                    <a:lnTo>
                      <a:pt x="121" y="77"/>
                    </a:lnTo>
                    <a:lnTo>
                      <a:pt x="121" y="77"/>
                    </a:lnTo>
                    <a:lnTo>
                      <a:pt x="113" y="75"/>
                    </a:lnTo>
                    <a:lnTo>
                      <a:pt x="105" y="73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4" y="68"/>
                    </a:lnTo>
                    <a:lnTo>
                      <a:pt x="91" y="65"/>
                    </a:lnTo>
                    <a:lnTo>
                      <a:pt x="88" y="63"/>
                    </a:lnTo>
                    <a:lnTo>
                      <a:pt x="88" y="63"/>
                    </a:lnTo>
                    <a:lnTo>
                      <a:pt x="84" y="59"/>
                    </a:lnTo>
                    <a:lnTo>
                      <a:pt x="80" y="54"/>
                    </a:lnTo>
                    <a:lnTo>
                      <a:pt x="78" y="49"/>
                    </a:lnTo>
                    <a:lnTo>
                      <a:pt x="78" y="49"/>
                    </a:lnTo>
                    <a:lnTo>
                      <a:pt x="75" y="52"/>
                    </a:lnTo>
                    <a:lnTo>
                      <a:pt x="73" y="57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67" y="64"/>
                    </a:lnTo>
                    <a:lnTo>
                      <a:pt x="61" y="67"/>
                    </a:lnTo>
                    <a:lnTo>
                      <a:pt x="57" y="69"/>
                    </a:lnTo>
                    <a:lnTo>
                      <a:pt x="57" y="69"/>
                    </a:lnTo>
                    <a:lnTo>
                      <a:pt x="45" y="70"/>
                    </a:lnTo>
                    <a:lnTo>
                      <a:pt x="32" y="70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14" y="62"/>
                    </a:lnTo>
                    <a:lnTo>
                      <a:pt x="8" y="56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0" y="49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40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4" y="37"/>
                    </a:lnTo>
                    <a:lnTo>
                      <a:pt x="7" y="36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11" y="36"/>
                    </a:lnTo>
                    <a:lnTo>
                      <a:pt x="14" y="37"/>
                    </a:lnTo>
                    <a:lnTo>
                      <a:pt x="15" y="39"/>
                    </a:lnTo>
                    <a:lnTo>
                      <a:pt x="15" y="39"/>
                    </a:lnTo>
                    <a:lnTo>
                      <a:pt x="19" y="44"/>
                    </a:lnTo>
                    <a:lnTo>
                      <a:pt x="24" y="47"/>
                    </a:lnTo>
                    <a:lnTo>
                      <a:pt x="29" y="50"/>
                    </a:lnTo>
                    <a:lnTo>
                      <a:pt x="29" y="50"/>
                    </a:lnTo>
                    <a:lnTo>
                      <a:pt x="36" y="53"/>
                    </a:lnTo>
                    <a:lnTo>
                      <a:pt x="44" y="54"/>
                    </a:lnTo>
                    <a:lnTo>
                      <a:pt x="51" y="54"/>
                    </a:lnTo>
                    <a:lnTo>
                      <a:pt x="51" y="54"/>
                    </a:lnTo>
                    <a:lnTo>
                      <a:pt x="56" y="53"/>
                    </a:lnTo>
                    <a:lnTo>
                      <a:pt x="61" y="51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67" y="46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4" y="41"/>
                    </a:lnTo>
                    <a:lnTo>
                      <a:pt x="69" y="40"/>
                    </a:lnTo>
                    <a:lnTo>
                      <a:pt x="58" y="40"/>
                    </a:lnTo>
                    <a:lnTo>
                      <a:pt x="43" y="36"/>
                    </a:lnTo>
                    <a:lnTo>
                      <a:pt x="43" y="36"/>
                    </a:lnTo>
                    <a:lnTo>
                      <a:pt x="34" y="31"/>
                    </a:lnTo>
                    <a:lnTo>
                      <a:pt x="25" y="23"/>
                    </a:lnTo>
                    <a:lnTo>
                      <a:pt x="18" y="15"/>
                    </a:lnTo>
                    <a:lnTo>
                      <a:pt x="18" y="15"/>
                    </a:lnTo>
                    <a:lnTo>
                      <a:pt x="17" y="13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7" y="6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1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5" y="7"/>
                    </a:lnTo>
                    <a:lnTo>
                      <a:pt x="37" y="10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44" y="15"/>
                    </a:lnTo>
                    <a:lnTo>
                      <a:pt x="47" y="19"/>
                    </a:lnTo>
                    <a:lnTo>
                      <a:pt x="51" y="21"/>
                    </a:lnTo>
                    <a:lnTo>
                      <a:pt x="51" y="21"/>
                    </a:lnTo>
                    <a:lnTo>
                      <a:pt x="55" y="23"/>
                    </a:lnTo>
                    <a:lnTo>
                      <a:pt x="60" y="25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70" y="28"/>
                    </a:lnTo>
                    <a:lnTo>
                      <a:pt x="77" y="31"/>
                    </a:lnTo>
                    <a:lnTo>
                      <a:pt x="80" y="34"/>
                    </a:lnTo>
                    <a:lnTo>
                      <a:pt x="80" y="34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89" name="Freeform 57"/>
              <p:cNvSpPr>
                <a:spLocks noChangeAspect="1"/>
              </p:cNvSpPr>
              <p:nvPr/>
            </p:nvSpPr>
            <p:spPr bwMode="auto">
              <a:xfrm>
                <a:off x="4431" y="1887"/>
                <a:ext cx="250" cy="147"/>
              </a:xfrm>
              <a:custGeom>
                <a:avLst/>
                <a:gdLst>
                  <a:gd name="T0" fmla="*/ 83 w 250"/>
                  <a:gd name="T1" fmla="*/ 144 h 147"/>
                  <a:gd name="T2" fmla="*/ 103 w 250"/>
                  <a:gd name="T3" fmla="*/ 132 h 147"/>
                  <a:gd name="T4" fmla="*/ 122 w 250"/>
                  <a:gd name="T5" fmla="*/ 121 h 147"/>
                  <a:gd name="T6" fmla="*/ 147 w 250"/>
                  <a:gd name="T7" fmla="*/ 121 h 147"/>
                  <a:gd name="T8" fmla="*/ 167 w 250"/>
                  <a:gd name="T9" fmla="*/ 123 h 147"/>
                  <a:gd name="T10" fmla="*/ 191 w 250"/>
                  <a:gd name="T11" fmla="*/ 118 h 147"/>
                  <a:gd name="T12" fmla="*/ 218 w 250"/>
                  <a:gd name="T13" fmla="*/ 104 h 147"/>
                  <a:gd name="T14" fmla="*/ 249 w 250"/>
                  <a:gd name="T15" fmla="*/ 71 h 147"/>
                  <a:gd name="T16" fmla="*/ 250 w 250"/>
                  <a:gd name="T17" fmla="*/ 66 h 147"/>
                  <a:gd name="T18" fmla="*/ 250 w 250"/>
                  <a:gd name="T19" fmla="*/ 62 h 147"/>
                  <a:gd name="T20" fmla="*/ 246 w 250"/>
                  <a:gd name="T21" fmla="*/ 58 h 147"/>
                  <a:gd name="T22" fmla="*/ 240 w 250"/>
                  <a:gd name="T23" fmla="*/ 57 h 147"/>
                  <a:gd name="T24" fmla="*/ 236 w 250"/>
                  <a:gd name="T25" fmla="*/ 59 h 147"/>
                  <a:gd name="T26" fmla="*/ 226 w 250"/>
                  <a:gd name="T27" fmla="*/ 72 h 147"/>
                  <a:gd name="T28" fmla="*/ 207 w 250"/>
                  <a:gd name="T29" fmla="*/ 90 h 147"/>
                  <a:gd name="T30" fmla="*/ 173 w 250"/>
                  <a:gd name="T31" fmla="*/ 108 h 147"/>
                  <a:gd name="T32" fmla="*/ 159 w 250"/>
                  <a:gd name="T33" fmla="*/ 108 h 147"/>
                  <a:gd name="T34" fmla="*/ 145 w 250"/>
                  <a:gd name="T35" fmla="*/ 108 h 147"/>
                  <a:gd name="T36" fmla="*/ 131 w 250"/>
                  <a:gd name="T37" fmla="*/ 107 h 147"/>
                  <a:gd name="T38" fmla="*/ 141 w 250"/>
                  <a:gd name="T39" fmla="*/ 96 h 147"/>
                  <a:gd name="T40" fmla="*/ 157 w 250"/>
                  <a:gd name="T41" fmla="*/ 84 h 147"/>
                  <a:gd name="T42" fmla="*/ 175 w 250"/>
                  <a:gd name="T43" fmla="*/ 74 h 147"/>
                  <a:gd name="T44" fmla="*/ 191 w 250"/>
                  <a:gd name="T45" fmla="*/ 61 h 147"/>
                  <a:gd name="T46" fmla="*/ 211 w 250"/>
                  <a:gd name="T47" fmla="*/ 37 h 147"/>
                  <a:gd name="T48" fmla="*/ 216 w 250"/>
                  <a:gd name="T49" fmla="*/ 18 h 147"/>
                  <a:gd name="T50" fmla="*/ 214 w 250"/>
                  <a:gd name="T51" fmla="*/ 6 h 147"/>
                  <a:gd name="T52" fmla="*/ 211 w 250"/>
                  <a:gd name="T53" fmla="*/ 2 h 147"/>
                  <a:gd name="T54" fmla="*/ 204 w 250"/>
                  <a:gd name="T55" fmla="*/ 0 h 147"/>
                  <a:gd name="T56" fmla="*/ 200 w 250"/>
                  <a:gd name="T57" fmla="*/ 2 h 147"/>
                  <a:gd name="T58" fmla="*/ 198 w 250"/>
                  <a:gd name="T59" fmla="*/ 5 h 147"/>
                  <a:gd name="T60" fmla="*/ 197 w 250"/>
                  <a:gd name="T61" fmla="*/ 10 h 147"/>
                  <a:gd name="T62" fmla="*/ 192 w 250"/>
                  <a:gd name="T63" fmla="*/ 33 h 147"/>
                  <a:gd name="T64" fmla="*/ 182 w 250"/>
                  <a:gd name="T65" fmla="*/ 45 h 147"/>
                  <a:gd name="T66" fmla="*/ 166 w 250"/>
                  <a:gd name="T67" fmla="*/ 58 h 147"/>
                  <a:gd name="T68" fmla="*/ 143 w 250"/>
                  <a:gd name="T69" fmla="*/ 72 h 147"/>
                  <a:gd name="T70" fmla="*/ 120 w 250"/>
                  <a:gd name="T71" fmla="*/ 103 h 147"/>
                  <a:gd name="T72" fmla="*/ 105 w 250"/>
                  <a:gd name="T73" fmla="*/ 95 h 147"/>
                  <a:gd name="T74" fmla="*/ 74 w 250"/>
                  <a:gd name="T75" fmla="*/ 91 h 147"/>
                  <a:gd name="T76" fmla="*/ 52 w 250"/>
                  <a:gd name="T77" fmla="*/ 90 h 147"/>
                  <a:gd name="T78" fmla="*/ 32 w 250"/>
                  <a:gd name="T79" fmla="*/ 86 h 147"/>
                  <a:gd name="T80" fmla="*/ 20 w 250"/>
                  <a:gd name="T81" fmla="*/ 80 h 147"/>
                  <a:gd name="T82" fmla="*/ 12 w 250"/>
                  <a:gd name="T83" fmla="*/ 75 h 147"/>
                  <a:gd name="T84" fmla="*/ 7 w 250"/>
                  <a:gd name="T85" fmla="*/ 74 h 147"/>
                  <a:gd name="T86" fmla="*/ 2 w 250"/>
                  <a:gd name="T87" fmla="*/ 77 h 147"/>
                  <a:gd name="T88" fmla="*/ 0 w 250"/>
                  <a:gd name="T89" fmla="*/ 82 h 147"/>
                  <a:gd name="T90" fmla="*/ 1 w 250"/>
                  <a:gd name="T91" fmla="*/ 86 h 147"/>
                  <a:gd name="T92" fmla="*/ 3 w 250"/>
                  <a:gd name="T93" fmla="*/ 90 h 147"/>
                  <a:gd name="T94" fmla="*/ 47 w 250"/>
                  <a:gd name="T95" fmla="*/ 107 h 147"/>
                  <a:gd name="T96" fmla="*/ 79 w 250"/>
                  <a:gd name="T97" fmla="*/ 108 h 147"/>
                  <a:gd name="T98" fmla="*/ 101 w 250"/>
                  <a:gd name="T99" fmla="*/ 110 h 147"/>
                  <a:gd name="T100" fmla="*/ 115 w 250"/>
                  <a:gd name="T101" fmla="*/ 114 h 147"/>
                  <a:gd name="T102" fmla="*/ 77 w 250"/>
                  <a:gd name="T103" fmla="*/ 127 h 147"/>
                  <a:gd name="T104" fmla="*/ 73 w 250"/>
                  <a:gd name="T105" fmla="*/ 130 h 147"/>
                  <a:gd name="T106" fmla="*/ 71 w 250"/>
                  <a:gd name="T107" fmla="*/ 131 h 147"/>
                  <a:gd name="T108" fmla="*/ 78 w 250"/>
                  <a:gd name="T10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0" h="147">
                    <a:moveTo>
                      <a:pt x="78" y="147"/>
                    </a:moveTo>
                    <a:lnTo>
                      <a:pt x="80" y="145"/>
                    </a:lnTo>
                    <a:lnTo>
                      <a:pt x="83" y="144"/>
                    </a:lnTo>
                    <a:lnTo>
                      <a:pt x="85" y="143"/>
                    </a:lnTo>
                    <a:lnTo>
                      <a:pt x="85" y="143"/>
                    </a:lnTo>
                    <a:lnTo>
                      <a:pt x="103" y="132"/>
                    </a:lnTo>
                    <a:lnTo>
                      <a:pt x="114" y="126"/>
                    </a:lnTo>
                    <a:lnTo>
                      <a:pt x="122" y="121"/>
                    </a:lnTo>
                    <a:lnTo>
                      <a:pt x="122" y="121"/>
                    </a:lnTo>
                    <a:lnTo>
                      <a:pt x="127" y="117"/>
                    </a:lnTo>
                    <a:lnTo>
                      <a:pt x="134" y="117"/>
                    </a:lnTo>
                    <a:lnTo>
                      <a:pt x="147" y="121"/>
                    </a:lnTo>
                    <a:lnTo>
                      <a:pt x="147" y="121"/>
                    </a:lnTo>
                    <a:lnTo>
                      <a:pt x="156" y="123"/>
                    </a:lnTo>
                    <a:lnTo>
                      <a:pt x="167" y="123"/>
                    </a:lnTo>
                    <a:lnTo>
                      <a:pt x="176" y="122"/>
                    </a:lnTo>
                    <a:lnTo>
                      <a:pt x="176" y="122"/>
                    </a:lnTo>
                    <a:lnTo>
                      <a:pt x="191" y="118"/>
                    </a:lnTo>
                    <a:lnTo>
                      <a:pt x="205" y="112"/>
                    </a:lnTo>
                    <a:lnTo>
                      <a:pt x="218" y="104"/>
                    </a:lnTo>
                    <a:lnTo>
                      <a:pt x="218" y="104"/>
                    </a:lnTo>
                    <a:lnTo>
                      <a:pt x="230" y="94"/>
                    </a:lnTo>
                    <a:lnTo>
                      <a:pt x="240" y="83"/>
                    </a:lnTo>
                    <a:lnTo>
                      <a:pt x="249" y="71"/>
                    </a:lnTo>
                    <a:lnTo>
                      <a:pt x="249" y="71"/>
                    </a:lnTo>
                    <a:lnTo>
                      <a:pt x="250" y="69"/>
                    </a:lnTo>
                    <a:lnTo>
                      <a:pt x="250" y="66"/>
                    </a:lnTo>
                    <a:lnTo>
                      <a:pt x="250" y="64"/>
                    </a:lnTo>
                    <a:lnTo>
                      <a:pt x="250" y="64"/>
                    </a:lnTo>
                    <a:lnTo>
                      <a:pt x="250" y="62"/>
                    </a:lnTo>
                    <a:lnTo>
                      <a:pt x="248" y="60"/>
                    </a:lnTo>
                    <a:lnTo>
                      <a:pt x="246" y="58"/>
                    </a:lnTo>
                    <a:lnTo>
                      <a:pt x="246" y="58"/>
                    </a:lnTo>
                    <a:lnTo>
                      <a:pt x="244" y="58"/>
                    </a:lnTo>
                    <a:lnTo>
                      <a:pt x="242" y="57"/>
                    </a:lnTo>
                    <a:lnTo>
                      <a:pt x="240" y="57"/>
                    </a:lnTo>
                    <a:lnTo>
                      <a:pt x="240" y="57"/>
                    </a:lnTo>
                    <a:lnTo>
                      <a:pt x="237" y="58"/>
                    </a:lnTo>
                    <a:lnTo>
                      <a:pt x="236" y="59"/>
                    </a:lnTo>
                    <a:lnTo>
                      <a:pt x="234" y="61"/>
                    </a:lnTo>
                    <a:lnTo>
                      <a:pt x="234" y="61"/>
                    </a:lnTo>
                    <a:lnTo>
                      <a:pt x="226" y="72"/>
                    </a:lnTo>
                    <a:lnTo>
                      <a:pt x="217" y="82"/>
                    </a:lnTo>
                    <a:lnTo>
                      <a:pt x="207" y="90"/>
                    </a:lnTo>
                    <a:lnTo>
                      <a:pt x="207" y="90"/>
                    </a:lnTo>
                    <a:lnTo>
                      <a:pt x="194" y="97"/>
                    </a:lnTo>
                    <a:lnTo>
                      <a:pt x="182" y="104"/>
                    </a:lnTo>
                    <a:lnTo>
                      <a:pt x="173" y="108"/>
                    </a:lnTo>
                    <a:lnTo>
                      <a:pt x="173" y="108"/>
                    </a:lnTo>
                    <a:lnTo>
                      <a:pt x="167" y="108"/>
                    </a:lnTo>
                    <a:lnTo>
                      <a:pt x="159" y="108"/>
                    </a:lnTo>
                    <a:lnTo>
                      <a:pt x="152" y="108"/>
                    </a:lnTo>
                    <a:lnTo>
                      <a:pt x="152" y="108"/>
                    </a:lnTo>
                    <a:lnTo>
                      <a:pt x="145" y="108"/>
                    </a:lnTo>
                    <a:lnTo>
                      <a:pt x="137" y="107"/>
                    </a:lnTo>
                    <a:lnTo>
                      <a:pt x="131" y="107"/>
                    </a:lnTo>
                    <a:lnTo>
                      <a:pt x="131" y="107"/>
                    </a:lnTo>
                    <a:lnTo>
                      <a:pt x="133" y="103"/>
                    </a:lnTo>
                    <a:lnTo>
                      <a:pt x="138" y="99"/>
                    </a:lnTo>
                    <a:lnTo>
                      <a:pt x="141" y="96"/>
                    </a:lnTo>
                    <a:lnTo>
                      <a:pt x="141" y="96"/>
                    </a:lnTo>
                    <a:lnTo>
                      <a:pt x="149" y="89"/>
                    </a:lnTo>
                    <a:lnTo>
                      <a:pt x="157" y="84"/>
                    </a:lnTo>
                    <a:lnTo>
                      <a:pt x="166" y="79"/>
                    </a:lnTo>
                    <a:lnTo>
                      <a:pt x="166" y="79"/>
                    </a:lnTo>
                    <a:lnTo>
                      <a:pt x="175" y="74"/>
                    </a:lnTo>
                    <a:lnTo>
                      <a:pt x="183" y="68"/>
                    </a:lnTo>
                    <a:lnTo>
                      <a:pt x="191" y="61"/>
                    </a:lnTo>
                    <a:lnTo>
                      <a:pt x="191" y="61"/>
                    </a:lnTo>
                    <a:lnTo>
                      <a:pt x="198" y="54"/>
                    </a:lnTo>
                    <a:lnTo>
                      <a:pt x="205" y="46"/>
                    </a:lnTo>
                    <a:lnTo>
                      <a:pt x="211" y="37"/>
                    </a:lnTo>
                    <a:lnTo>
                      <a:pt x="211" y="37"/>
                    </a:lnTo>
                    <a:lnTo>
                      <a:pt x="215" y="28"/>
                    </a:lnTo>
                    <a:lnTo>
                      <a:pt x="216" y="18"/>
                    </a:lnTo>
                    <a:lnTo>
                      <a:pt x="215" y="8"/>
                    </a:lnTo>
                    <a:lnTo>
                      <a:pt x="215" y="8"/>
                    </a:lnTo>
                    <a:lnTo>
                      <a:pt x="214" y="6"/>
                    </a:lnTo>
                    <a:lnTo>
                      <a:pt x="213" y="4"/>
                    </a:lnTo>
                    <a:lnTo>
                      <a:pt x="211" y="2"/>
                    </a:lnTo>
                    <a:lnTo>
                      <a:pt x="211" y="2"/>
                    </a:lnTo>
                    <a:lnTo>
                      <a:pt x="209" y="1"/>
                    </a:lnTo>
                    <a:lnTo>
                      <a:pt x="207" y="0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02" y="1"/>
                    </a:lnTo>
                    <a:lnTo>
                      <a:pt x="200" y="2"/>
                    </a:lnTo>
                    <a:lnTo>
                      <a:pt x="199" y="4"/>
                    </a:lnTo>
                    <a:lnTo>
                      <a:pt x="199" y="4"/>
                    </a:lnTo>
                    <a:lnTo>
                      <a:pt x="198" y="5"/>
                    </a:lnTo>
                    <a:lnTo>
                      <a:pt x="197" y="8"/>
                    </a:lnTo>
                    <a:lnTo>
                      <a:pt x="197" y="10"/>
                    </a:lnTo>
                    <a:lnTo>
                      <a:pt x="197" y="10"/>
                    </a:lnTo>
                    <a:lnTo>
                      <a:pt x="198" y="18"/>
                    </a:lnTo>
                    <a:lnTo>
                      <a:pt x="196" y="26"/>
                    </a:lnTo>
                    <a:lnTo>
                      <a:pt x="192" y="33"/>
                    </a:lnTo>
                    <a:lnTo>
                      <a:pt x="192" y="33"/>
                    </a:lnTo>
                    <a:lnTo>
                      <a:pt x="187" y="39"/>
                    </a:lnTo>
                    <a:lnTo>
                      <a:pt x="182" y="45"/>
                    </a:lnTo>
                    <a:lnTo>
                      <a:pt x="177" y="51"/>
                    </a:lnTo>
                    <a:lnTo>
                      <a:pt x="177" y="51"/>
                    </a:lnTo>
                    <a:lnTo>
                      <a:pt x="166" y="58"/>
                    </a:lnTo>
                    <a:lnTo>
                      <a:pt x="155" y="64"/>
                    </a:lnTo>
                    <a:lnTo>
                      <a:pt x="143" y="72"/>
                    </a:lnTo>
                    <a:lnTo>
                      <a:pt x="143" y="72"/>
                    </a:lnTo>
                    <a:lnTo>
                      <a:pt x="127" y="88"/>
                    </a:lnTo>
                    <a:lnTo>
                      <a:pt x="123" y="99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14" y="102"/>
                    </a:lnTo>
                    <a:lnTo>
                      <a:pt x="105" y="95"/>
                    </a:lnTo>
                    <a:lnTo>
                      <a:pt x="84" y="91"/>
                    </a:lnTo>
                    <a:lnTo>
                      <a:pt x="84" y="91"/>
                    </a:lnTo>
                    <a:lnTo>
                      <a:pt x="74" y="91"/>
                    </a:lnTo>
                    <a:lnTo>
                      <a:pt x="63" y="91"/>
                    </a:lnTo>
                    <a:lnTo>
                      <a:pt x="52" y="90"/>
                    </a:lnTo>
                    <a:lnTo>
                      <a:pt x="52" y="90"/>
                    </a:lnTo>
                    <a:lnTo>
                      <a:pt x="45" y="89"/>
                    </a:lnTo>
                    <a:lnTo>
                      <a:pt x="38" y="87"/>
                    </a:lnTo>
                    <a:lnTo>
                      <a:pt x="32" y="86"/>
                    </a:lnTo>
                    <a:lnTo>
                      <a:pt x="32" y="86"/>
                    </a:lnTo>
                    <a:lnTo>
                      <a:pt x="26" y="83"/>
                    </a:lnTo>
                    <a:lnTo>
                      <a:pt x="20" y="80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2" y="75"/>
                    </a:lnTo>
                    <a:lnTo>
                      <a:pt x="10" y="74"/>
                    </a:lnTo>
                    <a:lnTo>
                      <a:pt x="7" y="74"/>
                    </a:lnTo>
                    <a:lnTo>
                      <a:pt x="7" y="74"/>
                    </a:lnTo>
                    <a:lnTo>
                      <a:pt x="5" y="75"/>
                    </a:lnTo>
                    <a:lnTo>
                      <a:pt x="3" y="76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1" y="80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1" y="86"/>
                    </a:lnTo>
                    <a:lnTo>
                      <a:pt x="2" y="89"/>
                    </a:lnTo>
                    <a:lnTo>
                      <a:pt x="3" y="90"/>
                    </a:lnTo>
                    <a:lnTo>
                      <a:pt x="3" y="90"/>
                    </a:lnTo>
                    <a:lnTo>
                      <a:pt x="17" y="99"/>
                    </a:lnTo>
                    <a:lnTo>
                      <a:pt x="32" y="104"/>
                    </a:lnTo>
                    <a:lnTo>
                      <a:pt x="47" y="107"/>
                    </a:lnTo>
                    <a:lnTo>
                      <a:pt x="47" y="107"/>
                    </a:lnTo>
                    <a:lnTo>
                      <a:pt x="63" y="108"/>
                    </a:lnTo>
                    <a:lnTo>
                      <a:pt x="79" y="108"/>
                    </a:lnTo>
                    <a:lnTo>
                      <a:pt x="95" y="109"/>
                    </a:lnTo>
                    <a:lnTo>
                      <a:pt x="95" y="109"/>
                    </a:lnTo>
                    <a:lnTo>
                      <a:pt x="101" y="110"/>
                    </a:lnTo>
                    <a:lnTo>
                      <a:pt x="110" y="113"/>
                    </a:lnTo>
                    <a:lnTo>
                      <a:pt x="115" y="114"/>
                    </a:lnTo>
                    <a:lnTo>
                      <a:pt x="115" y="114"/>
                    </a:lnTo>
                    <a:lnTo>
                      <a:pt x="109" y="116"/>
                    </a:lnTo>
                    <a:lnTo>
                      <a:pt x="95" y="119"/>
                    </a:lnTo>
                    <a:lnTo>
                      <a:pt x="77" y="127"/>
                    </a:lnTo>
                    <a:lnTo>
                      <a:pt x="77" y="127"/>
                    </a:lnTo>
                    <a:lnTo>
                      <a:pt x="75" y="128"/>
                    </a:lnTo>
                    <a:lnTo>
                      <a:pt x="73" y="130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8" y="147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90" name="Freeform 58"/>
              <p:cNvSpPr>
                <a:spLocks noChangeAspect="1"/>
              </p:cNvSpPr>
              <p:nvPr/>
            </p:nvSpPr>
            <p:spPr bwMode="auto">
              <a:xfrm>
                <a:off x="4432" y="2015"/>
                <a:ext cx="77" cy="28"/>
              </a:xfrm>
              <a:custGeom>
                <a:avLst/>
                <a:gdLst>
                  <a:gd name="T0" fmla="*/ 70 w 77"/>
                  <a:gd name="T1" fmla="*/ 3 h 28"/>
                  <a:gd name="T2" fmla="*/ 70 w 77"/>
                  <a:gd name="T3" fmla="*/ 3 h 28"/>
                  <a:gd name="T4" fmla="*/ 67 w 77"/>
                  <a:gd name="T5" fmla="*/ 5 h 28"/>
                  <a:gd name="T6" fmla="*/ 61 w 77"/>
                  <a:gd name="T7" fmla="*/ 7 h 28"/>
                  <a:gd name="T8" fmla="*/ 60 w 77"/>
                  <a:gd name="T9" fmla="*/ 7 h 28"/>
                  <a:gd name="T10" fmla="*/ 59 w 77"/>
                  <a:gd name="T11" fmla="*/ 7 h 28"/>
                  <a:gd name="T12" fmla="*/ 56 w 77"/>
                  <a:gd name="T13" fmla="*/ 8 h 28"/>
                  <a:gd name="T14" fmla="*/ 50 w 77"/>
                  <a:gd name="T15" fmla="*/ 10 h 28"/>
                  <a:gd name="T16" fmla="*/ 43 w 77"/>
                  <a:gd name="T17" fmla="*/ 10 h 28"/>
                  <a:gd name="T18" fmla="*/ 30 w 77"/>
                  <a:gd name="T19" fmla="*/ 8 h 28"/>
                  <a:gd name="T20" fmla="*/ 23 w 77"/>
                  <a:gd name="T21" fmla="*/ 5 h 28"/>
                  <a:gd name="T22" fmla="*/ 11 w 77"/>
                  <a:gd name="T23" fmla="*/ 1 h 28"/>
                  <a:gd name="T24" fmla="*/ 9 w 77"/>
                  <a:gd name="T25" fmla="*/ 0 h 28"/>
                  <a:gd name="T26" fmla="*/ 4 w 77"/>
                  <a:gd name="T27" fmla="*/ 1 h 28"/>
                  <a:gd name="T28" fmla="*/ 2 w 77"/>
                  <a:gd name="T29" fmla="*/ 3 h 28"/>
                  <a:gd name="T30" fmla="*/ 0 w 77"/>
                  <a:gd name="T31" fmla="*/ 7 h 28"/>
                  <a:gd name="T32" fmla="*/ 0 w 77"/>
                  <a:gd name="T33" fmla="*/ 9 h 28"/>
                  <a:gd name="T34" fmla="*/ 1 w 77"/>
                  <a:gd name="T35" fmla="*/ 14 h 28"/>
                  <a:gd name="T36" fmla="*/ 2 w 77"/>
                  <a:gd name="T37" fmla="*/ 16 h 28"/>
                  <a:gd name="T38" fmla="*/ 6 w 77"/>
                  <a:gd name="T39" fmla="*/ 18 h 28"/>
                  <a:gd name="T40" fmla="*/ 14 w 77"/>
                  <a:gd name="T41" fmla="*/ 21 h 28"/>
                  <a:gd name="T42" fmla="*/ 30 w 77"/>
                  <a:gd name="T43" fmla="*/ 26 h 28"/>
                  <a:gd name="T44" fmla="*/ 38 w 77"/>
                  <a:gd name="T45" fmla="*/ 27 h 28"/>
                  <a:gd name="T46" fmla="*/ 54 w 77"/>
                  <a:gd name="T47" fmla="*/ 27 h 28"/>
                  <a:gd name="T48" fmla="*/ 57 w 77"/>
                  <a:gd name="T49" fmla="*/ 26 h 28"/>
                  <a:gd name="T50" fmla="*/ 64 w 77"/>
                  <a:gd name="T51" fmla="*/ 24 h 28"/>
                  <a:gd name="T52" fmla="*/ 65 w 77"/>
                  <a:gd name="T53" fmla="*/ 24 h 28"/>
                  <a:gd name="T54" fmla="*/ 67 w 77"/>
                  <a:gd name="T55" fmla="*/ 23 h 28"/>
                  <a:gd name="T56" fmla="*/ 70 w 77"/>
                  <a:gd name="T57" fmla="*/ 22 h 28"/>
                  <a:gd name="T58" fmla="*/ 76 w 77"/>
                  <a:gd name="T59" fmla="*/ 19 h 28"/>
                  <a:gd name="T60" fmla="*/ 77 w 77"/>
                  <a:gd name="T61" fmla="*/ 19 h 28"/>
                  <a:gd name="T62" fmla="*/ 77 w 77"/>
                  <a:gd name="T63" fmla="*/ 19 h 28"/>
                  <a:gd name="T64" fmla="*/ 76 w 77"/>
                  <a:gd name="T65" fmla="*/ 12 h 28"/>
                  <a:gd name="T66" fmla="*/ 70 w 77"/>
                  <a:gd name="T67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7" h="28">
                    <a:moveTo>
                      <a:pt x="70" y="3"/>
                    </a:moveTo>
                    <a:lnTo>
                      <a:pt x="70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67" y="5"/>
                    </a:lnTo>
                    <a:lnTo>
                      <a:pt x="64" y="6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6" y="8"/>
                    </a:lnTo>
                    <a:lnTo>
                      <a:pt x="53" y="9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43" y="10"/>
                    </a:lnTo>
                    <a:lnTo>
                      <a:pt x="37" y="9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3" y="5"/>
                    </a:lnTo>
                    <a:lnTo>
                      <a:pt x="17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4" y="21"/>
                    </a:lnTo>
                    <a:lnTo>
                      <a:pt x="22" y="24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8" y="27"/>
                    </a:lnTo>
                    <a:lnTo>
                      <a:pt x="46" y="28"/>
                    </a:lnTo>
                    <a:lnTo>
                      <a:pt x="54" y="27"/>
                    </a:lnTo>
                    <a:lnTo>
                      <a:pt x="54" y="27"/>
                    </a:lnTo>
                    <a:lnTo>
                      <a:pt x="57" y="26"/>
                    </a:lnTo>
                    <a:lnTo>
                      <a:pt x="61" y="25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5" y="24"/>
                    </a:lnTo>
                    <a:lnTo>
                      <a:pt x="66" y="24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70" y="22"/>
                    </a:lnTo>
                    <a:lnTo>
                      <a:pt x="73" y="21"/>
                    </a:lnTo>
                    <a:lnTo>
                      <a:pt x="76" y="19"/>
                    </a:lnTo>
                    <a:lnTo>
                      <a:pt x="76" y="19"/>
                    </a:lnTo>
                    <a:lnTo>
                      <a:pt x="77" y="19"/>
                    </a:lnTo>
                    <a:lnTo>
                      <a:pt x="77" y="19"/>
                    </a:lnTo>
                    <a:lnTo>
                      <a:pt x="77" y="19"/>
                    </a:lnTo>
                    <a:lnTo>
                      <a:pt x="77" y="19"/>
                    </a:lnTo>
                    <a:lnTo>
                      <a:pt x="76" y="12"/>
                    </a:lnTo>
                    <a:lnTo>
                      <a:pt x="73" y="6"/>
                    </a:lnTo>
                    <a:lnTo>
                      <a:pt x="70" y="3"/>
                    </a:lnTo>
                    <a:lnTo>
                      <a:pt x="70" y="3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4491" name="Group 59"/>
            <p:cNvGrpSpPr>
              <a:grpSpLocks noChangeAspect="1"/>
            </p:cNvGrpSpPr>
            <p:nvPr/>
          </p:nvGrpSpPr>
          <p:grpSpPr bwMode="auto">
            <a:xfrm>
              <a:off x="4418" y="1261"/>
              <a:ext cx="267" cy="236"/>
              <a:chOff x="4418" y="1261"/>
              <a:chExt cx="267" cy="236"/>
            </a:xfrm>
          </p:grpSpPr>
          <p:sp>
            <p:nvSpPr>
              <p:cNvPr id="274492" name="Freeform 60"/>
              <p:cNvSpPr>
                <a:spLocks noChangeAspect="1"/>
              </p:cNvSpPr>
              <p:nvPr/>
            </p:nvSpPr>
            <p:spPr bwMode="auto">
              <a:xfrm>
                <a:off x="4418" y="1261"/>
                <a:ext cx="198" cy="194"/>
              </a:xfrm>
              <a:custGeom>
                <a:avLst/>
                <a:gdLst>
                  <a:gd name="T0" fmla="*/ 91 w 198"/>
                  <a:gd name="T1" fmla="*/ 125 h 194"/>
                  <a:gd name="T2" fmla="*/ 96 w 198"/>
                  <a:gd name="T3" fmla="*/ 112 h 194"/>
                  <a:gd name="T4" fmla="*/ 109 w 198"/>
                  <a:gd name="T5" fmla="*/ 107 h 194"/>
                  <a:gd name="T6" fmla="*/ 126 w 198"/>
                  <a:gd name="T7" fmla="*/ 89 h 194"/>
                  <a:gd name="T8" fmla="*/ 142 w 198"/>
                  <a:gd name="T9" fmla="*/ 76 h 194"/>
                  <a:gd name="T10" fmla="*/ 164 w 198"/>
                  <a:gd name="T11" fmla="*/ 62 h 194"/>
                  <a:gd name="T12" fmla="*/ 193 w 198"/>
                  <a:gd name="T13" fmla="*/ 49 h 194"/>
                  <a:gd name="T14" fmla="*/ 198 w 198"/>
                  <a:gd name="T15" fmla="*/ 44 h 194"/>
                  <a:gd name="T16" fmla="*/ 198 w 198"/>
                  <a:gd name="T17" fmla="*/ 40 h 194"/>
                  <a:gd name="T18" fmla="*/ 196 w 198"/>
                  <a:gd name="T19" fmla="*/ 35 h 194"/>
                  <a:gd name="T20" fmla="*/ 193 w 198"/>
                  <a:gd name="T21" fmla="*/ 33 h 194"/>
                  <a:gd name="T22" fmla="*/ 182 w 198"/>
                  <a:gd name="T23" fmla="*/ 33 h 194"/>
                  <a:gd name="T24" fmla="*/ 154 w 198"/>
                  <a:gd name="T25" fmla="*/ 47 h 194"/>
                  <a:gd name="T26" fmla="*/ 133 w 198"/>
                  <a:gd name="T27" fmla="*/ 60 h 194"/>
                  <a:gd name="T28" fmla="*/ 114 w 198"/>
                  <a:gd name="T29" fmla="*/ 76 h 194"/>
                  <a:gd name="T30" fmla="*/ 102 w 198"/>
                  <a:gd name="T31" fmla="*/ 91 h 194"/>
                  <a:gd name="T32" fmla="*/ 93 w 198"/>
                  <a:gd name="T33" fmla="*/ 99 h 194"/>
                  <a:gd name="T34" fmla="*/ 87 w 198"/>
                  <a:gd name="T35" fmla="*/ 85 h 194"/>
                  <a:gd name="T36" fmla="*/ 102 w 198"/>
                  <a:gd name="T37" fmla="*/ 53 h 194"/>
                  <a:gd name="T38" fmla="*/ 141 w 198"/>
                  <a:gd name="T39" fmla="*/ 17 h 194"/>
                  <a:gd name="T40" fmla="*/ 145 w 198"/>
                  <a:gd name="T41" fmla="*/ 14 h 194"/>
                  <a:gd name="T42" fmla="*/ 146 w 198"/>
                  <a:gd name="T43" fmla="*/ 10 h 194"/>
                  <a:gd name="T44" fmla="*/ 145 w 198"/>
                  <a:gd name="T45" fmla="*/ 6 h 194"/>
                  <a:gd name="T46" fmla="*/ 140 w 198"/>
                  <a:gd name="T47" fmla="*/ 1 h 194"/>
                  <a:gd name="T48" fmla="*/ 136 w 198"/>
                  <a:gd name="T49" fmla="*/ 0 h 194"/>
                  <a:gd name="T50" fmla="*/ 119 w 198"/>
                  <a:gd name="T51" fmla="*/ 10 h 194"/>
                  <a:gd name="T52" fmla="*/ 93 w 198"/>
                  <a:gd name="T53" fmla="*/ 35 h 194"/>
                  <a:gd name="T54" fmla="*/ 73 w 198"/>
                  <a:gd name="T55" fmla="*/ 79 h 194"/>
                  <a:gd name="T56" fmla="*/ 76 w 198"/>
                  <a:gd name="T57" fmla="*/ 98 h 194"/>
                  <a:gd name="T58" fmla="*/ 70 w 198"/>
                  <a:gd name="T59" fmla="*/ 107 h 194"/>
                  <a:gd name="T60" fmla="*/ 54 w 198"/>
                  <a:gd name="T61" fmla="*/ 109 h 194"/>
                  <a:gd name="T62" fmla="*/ 20 w 198"/>
                  <a:gd name="T63" fmla="*/ 141 h 194"/>
                  <a:gd name="T64" fmla="*/ 5 w 198"/>
                  <a:gd name="T65" fmla="*/ 166 h 194"/>
                  <a:gd name="T66" fmla="*/ 0 w 198"/>
                  <a:gd name="T67" fmla="*/ 184 h 194"/>
                  <a:gd name="T68" fmla="*/ 0 w 198"/>
                  <a:gd name="T69" fmla="*/ 188 h 194"/>
                  <a:gd name="T70" fmla="*/ 6 w 198"/>
                  <a:gd name="T71" fmla="*/ 193 h 194"/>
                  <a:gd name="T72" fmla="*/ 10 w 198"/>
                  <a:gd name="T73" fmla="*/ 194 h 194"/>
                  <a:gd name="T74" fmla="*/ 14 w 198"/>
                  <a:gd name="T75" fmla="*/ 191 h 194"/>
                  <a:gd name="T76" fmla="*/ 17 w 198"/>
                  <a:gd name="T77" fmla="*/ 188 h 194"/>
                  <a:gd name="T78" fmla="*/ 21 w 198"/>
                  <a:gd name="T79" fmla="*/ 176 h 194"/>
                  <a:gd name="T80" fmla="*/ 24 w 198"/>
                  <a:gd name="T81" fmla="*/ 167 h 194"/>
                  <a:gd name="T82" fmla="*/ 33 w 198"/>
                  <a:gd name="T83" fmla="*/ 154 h 194"/>
                  <a:gd name="T84" fmla="*/ 48 w 198"/>
                  <a:gd name="T85" fmla="*/ 138 h 194"/>
                  <a:gd name="T86" fmla="*/ 81 w 198"/>
                  <a:gd name="T87" fmla="*/ 113 h 194"/>
                  <a:gd name="T88" fmla="*/ 69 w 198"/>
                  <a:gd name="T89" fmla="*/ 14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8" h="194">
                    <a:moveTo>
                      <a:pt x="79" y="169"/>
                    </a:moveTo>
                    <a:lnTo>
                      <a:pt x="89" y="144"/>
                    </a:lnTo>
                    <a:lnTo>
                      <a:pt x="91" y="125"/>
                    </a:lnTo>
                    <a:lnTo>
                      <a:pt x="92" y="114"/>
                    </a:lnTo>
                    <a:lnTo>
                      <a:pt x="92" y="114"/>
                    </a:lnTo>
                    <a:lnTo>
                      <a:pt x="96" y="112"/>
                    </a:lnTo>
                    <a:lnTo>
                      <a:pt x="103" y="110"/>
                    </a:lnTo>
                    <a:lnTo>
                      <a:pt x="109" y="107"/>
                    </a:lnTo>
                    <a:lnTo>
                      <a:pt x="109" y="107"/>
                    </a:lnTo>
                    <a:lnTo>
                      <a:pt x="114" y="101"/>
                    </a:lnTo>
                    <a:lnTo>
                      <a:pt x="120" y="95"/>
                    </a:lnTo>
                    <a:lnTo>
                      <a:pt x="126" y="89"/>
                    </a:lnTo>
                    <a:lnTo>
                      <a:pt x="126" y="89"/>
                    </a:lnTo>
                    <a:lnTo>
                      <a:pt x="133" y="82"/>
                    </a:lnTo>
                    <a:lnTo>
                      <a:pt x="142" y="76"/>
                    </a:lnTo>
                    <a:lnTo>
                      <a:pt x="151" y="69"/>
                    </a:lnTo>
                    <a:lnTo>
                      <a:pt x="151" y="69"/>
                    </a:lnTo>
                    <a:lnTo>
                      <a:pt x="164" y="62"/>
                    </a:lnTo>
                    <a:lnTo>
                      <a:pt x="179" y="54"/>
                    </a:lnTo>
                    <a:lnTo>
                      <a:pt x="193" y="49"/>
                    </a:lnTo>
                    <a:lnTo>
                      <a:pt x="193" y="49"/>
                    </a:lnTo>
                    <a:lnTo>
                      <a:pt x="195" y="48"/>
                    </a:lnTo>
                    <a:lnTo>
                      <a:pt x="197" y="46"/>
                    </a:lnTo>
                    <a:lnTo>
                      <a:pt x="198" y="44"/>
                    </a:lnTo>
                    <a:lnTo>
                      <a:pt x="198" y="44"/>
                    </a:lnTo>
                    <a:lnTo>
                      <a:pt x="198" y="42"/>
                    </a:lnTo>
                    <a:lnTo>
                      <a:pt x="198" y="40"/>
                    </a:lnTo>
                    <a:lnTo>
                      <a:pt x="198" y="37"/>
                    </a:lnTo>
                    <a:lnTo>
                      <a:pt x="198" y="37"/>
                    </a:lnTo>
                    <a:lnTo>
                      <a:pt x="196" y="35"/>
                    </a:lnTo>
                    <a:lnTo>
                      <a:pt x="195" y="34"/>
                    </a:lnTo>
                    <a:lnTo>
                      <a:pt x="193" y="33"/>
                    </a:lnTo>
                    <a:lnTo>
                      <a:pt x="193" y="33"/>
                    </a:lnTo>
                    <a:lnTo>
                      <a:pt x="190" y="32"/>
                    </a:lnTo>
                    <a:lnTo>
                      <a:pt x="186" y="33"/>
                    </a:lnTo>
                    <a:lnTo>
                      <a:pt x="182" y="33"/>
                    </a:lnTo>
                    <a:lnTo>
                      <a:pt x="182" y="33"/>
                    </a:lnTo>
                    <a:lnTo>
                      <a:pt x="169" y="40"/>
                    </a:lnTo>
                    <a:lnTo>
                      <a:pt x="154" y="47"/>
                    </a:lnTo>
                    <a:lnTo>
                      <a:pt x="142" y="54"/>
                    </a:lnTo>
                    <a:lnTo>
                      <a:pt x="142" y="54"/>
                    </a:lnTo>
                    <a:lnTo>
                      <a:pt x="133" y="60"/>
                    </a:lnTo>
                    <a:lnTo>
                      <a:pt x="123" y="67"/>
                    </a:lnTo>
                    <a:lnTo>
                      <a:pt x="114" y="76"/>
                    </a:lnTo>
                    <a:lnTo>
                      <a:pt x="114" y="76"/>
                    </a:lnTo>
                    <a:lnTo>
                      <a:pt x="111" y="81"/>
                    </a:lnTo>
                    <a:lnTo>
                      <a:pt x="107" y="86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99" y="95"/>
                    </a:lnTo>
                    <a:lnTo>
                      <a:pt x="93" y="99"/>
                    </a:lnTo>
                    <a:lnTo>
                      <a:pt x="89" y="103"/>
                    </a:lnTo>
                    <a:lnTo>
                      <a:pt x="89" y="103"/>
                    </a:lnTo>
                    <a:lnTo>
                      <a:pt x="87" y="85"/>
                    </a:lnTo>
                    <a:lnTo>
                      <a:pt x="93" y="69"/>
                    </a:lnTo>
                    <a:lnTo>
                      <a:pt x="102" y="53"/>
                    </a:lnTo>
                    <a:lnTo>
                      <a:pt x="102" y="53"/>
                    </a:lnTo>
                    <a:lnTo>
                      <a:pt x="114" y="40"/>
                    </a:lnTo>
                    <a:lnTo>
                      <a:pt x="127" y="27"/>
                    </a:lnTo>
                    <a:lnTo>
                      <a:pt x="141" y="17"/>
                    </a:lnTo>
                    <a:lnTo>
                      <a:pt x="141" y="17"/>
                    </a:lnTo>
                    <a:lnTo>
                      <a:pt x="143" y="16"/>
                    </a:lnTo>
                    <a:lnTo>
                      <a:pt x="145" y="14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46" y="10"/>
                    </a:lnTo>
                    <a:lnTo>
                      <a:pt x="146" y="8"/>
                    </a:lnTo>
                    <a:lnTo>
                      <a:pt x="145" y="6"/>
                    </a:lnTo>
                    <a:lnTo>
                      <a:pt x="145" y="6"/>
                    </a:lnTo>
                    <a:lnTo>
                      <a:pt x="144" y="4"/>
                    </a:lnTo>
                    <a:lnTo>
                      <a:pt x="143" y="2"/>
                    </a:lnTo>
                    <a:lnTo>
                      <a:pt x="140" y="1"/>
                    </a:lnTo>
                    <a:lnTo>
                      <a:pt x="140" y="1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1"/>
                    </a:lnTo>
                    <a:lnTo>
                      <a:pt x="134" y="1"/>
                    </a:lnTo>
                    <a:lnTo>
                      <a:pt x="119" y="10"/>
                    </a:lnTo>
                    <a:lnTo>
                      <a:pt x="105" y="22"/>
                    </a:lnTo>
                    <a:lnTo>
                      <a:pt x="93" y="35"/>
                    </a:lnTo>
                    <a:lnTo>
                      <a:pt x="93" y="35"/>
                    </a:lnTo>
                    <a:lnTo>
                      <a:pt x="83" y="49"/>
                    </a:lnTo>
                    <a:lnTo>
                      <a:pt x="76" y="62"/>
                    </a:lnTo>
                    <a:lnTo>
                      <a:pt x="73" y="79"/>
                    </a:lnTo>
                    <a:lnTo>
                      <a:pt x="73" y="79"/>
                    </a:lnTo>
                    <a:lnTo>
                      <a:pt x="74" y="90"/>
                    </a:lnTo>
                    <a:lnTo>
                      <a:pt x="76" y="98"/>
                    </a:lnTo>
                    <a:lnTo>
                      <a:pt x="76" y="104"/>
                    </a:lnTo>
                    <a:lnTo>
                      <a:pt x="76" y="104"/>
                    </a:lnTo>
                    <a:lnTo>
                      <a:pt x="70" y="107"/>
                    </a:lnTo>
                    <a:lnTo>
                      <a:pt x="62" y="108"/>
                    </a:lnTo>
                    <a:lnTo>
                      <a:pt x="54" y="109"/>
                    </a:lnTo>
                    <a:lnTo>
                      <a:pt x="54" y="109"/>
                    </a:lnTo>
                    <a:lnTo>
                      <a:pt x="42" y="118"/>
                    </a:lnTo>
                    <a:lnTo>
                      <a:pt x="31" y="129"/>
                    </a:lnTo>
                    <a:lnTo>
                      <a:pt x="20" y="141"/>
                    </a:lnTo>
                    <a:lnTo>
                      <a:pt x="20" y="141"/>
                    </a:lnTo>
                    <a:lnTo>
                      <a:pt x="11" y="153"/>
                    </a:lnTo>
                    <a:lnTo>
                      <a:pt x="5" y="166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2" y="190"/>
                    </a:lnTo>
                    <a:lnTo>
                      <a:pt x="3" y="191"/>
                    </a:lnTo>
                    <a:lnTo>
                      <a:pt x="6" y="193"/>
                    </a:lnTo>
                    <a:lnTo>
                      <a:pt x="6" y="193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3" y="193"/>
                    </a:lnTo>
                    <a:lnTo>
                      <a:pt x="13" y="193"/>
                    </a:lnTo>
                    <a:lnTo>
                      <a:pt x="14" y="191"/>
                    </a:lnTo>
                    <a:lnTo>
                      <a:pt x="16" y="190"/>
                    </a:lnTo>
                    <a:lnTo>
                      <a:pt x="17" y="188"/>
                    </a:lnTo>
                    <a:lnTo>
                      <a:pt x="17" y="188"/>
                    </a:lnTo>
                    <a:lnTo>
                      <a:pt x="18" y="184"/>
                    </a:lnTo>
                    <a:lnTo>
                      <a:pt x="20" y="179"/>
                    </a:lnTo>
                    <a:lnTo>
                      <a:pt x="21" y="176"/>
                    </a:lnTo>
                    <a:lnTo>
                      <a:pt x="21" y="176"/>
                    </a:lnTo>
                    <a:lnTo>
                      <a:pt x="23" y="171"/>
                    </a:lnTo>
                    <a:lnTo>
                      <a:pt x="24" y="167"/>
                    </a:lnTo>
                    <a:lnTo>
                      <a:pt x="26" y="163"/>
                    </a:lnTo>
                    <a:lnTo>
                      <a:pt x="26" y="163"/>
                    </a:lnTo>
                    <a:lnTo>
                      <a:pt x="33" y="154"/>
                    </a:lnTo>
                    <a:lnTo>
                      <a:pt x="40" y="146"/>
                    </a:lnTo>
                    <a:lnTo>
                      <a:pt x="48" y="138"/>
                    </a:lnTo>
                    <a:lnTo>
                      <a:pt x="48" y="138"/>
                    </a:lnTo>
                    <a:lnTo>
                      <a:pt x="58" y="129"/>
                    </a:lnTo>
                    <a:lnTo>
                      <a:pt x="69" y="120"/>
                    </a:lnTo>
                    <a:lnTo>
                      <a:pt x="81" y="113"/>
                    </a:lnTo>
                    <a:lnTo>
                      <a:pt x="81" y="113"/>
                    </a:lnTo>
                    <a:lnTo>
                      <a:pt x="77" y="130"/>
                    </a:lnTo>
                    <a:lnTo>
                      <a:pt x="69" y="148"/>
                    </a:lnTo>
                    <a:lnTo>
                      <a:pt x="62" y="163"/>
                    </a:lnTo>
                    <a:lnTo>
                      <a:pt x="79" y="169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93" name="Freeform 61"/>
              <p:cNvSpPr>
                <a:spLocks noChangeAspect="1"/>
              </p:cNvSpPr>
              <p:nvPr/>
            </p:nvSpPr>
            <p:spPr bwMode="auto">
              <a:xfrm>
                <a:off x="4450" y="1424"/>
                <a:ext cx="47" cy="69"/>
              </a:xfrm>
              <a:custGeom>
                <a:avLst/>
                <a:gdLst>
                  <a:gd name="T0" fmla="*/ 47 w 47"/>
                  <a:gd name="T1" fmla="*/ 6 h 69"/>
                  <a:gd name="T2" fmla="*/ 39 w 47"/>
                  <a:gd name="T3" fmla="*/ 21 h 69"/>
                  <a:gd name="T4" fmla="*/ 30 w 47"/>
                  <a:gd name="T5" fmla="*/ 36 h 69"/>
                  <a:gd name="T6" fmla="*/ 22 w 47"/>
                  <a:gd name="T7" fmla="*/ 51 h 69"/>
                  <a:gd name="T8" fmla="*/ 22 w 47"/>
                  <a:gd name="T9" fmla="*/ 51 h 69"/>
                  <a:gd name="T10" fmla="*/ 21 w 47"/>
                  <a:gd name="T11" fmla="*/ 53 h 69"/>
                  <a:gd name="T12" fmla="*/ 20 w 47"/>
                  <a:gd name="T13" fmla="*/ 55 h 69"/>
                  <a:gd name="T14" fmla="*/ 19 w 47"/>
                  <a:gd name="T15" fmla="*/ 57 h 69"/>
                  <a:gd name="T16" fmla="*/ 19 w 47"/>
                  <a:gd name="T17" fmla="*/ 57 h 69"/>
                  <a:gd name="T18" fmla="*/ 19 w 47"/>
                  <a:gd name="T19" fmla="*/ 58 h 69"/>
                  <a:gd name="T20" fmla="*/ 18 w 47"/>
                  <a:gd name="T21" fmla="*/ 60 h 69"/>
                  <a:gd name="T22" fmla="*/ 18 w 47"/>
                  <a:gd name="T23" fmla="*/ 62 h 69"/>
                  <a:gd name="T24" fmla="*/ 18 w 47"/>
                  <a:gd name="T25" fmla="*/ 62 h 69"/>
                  <a:gd name="T26" fmla="*/ 17 w 47"/>
                  <a:gd name="T27" fmla="*/ 65 h 69"/>
                  <a:gd name="T28" fmla="*/ 16 w 47"/>
                  <a:gd name="T29" fmla="*/ 66 h 69"/>
                  <a:gd name="T30" fmla="*/ 14 w 47"/>
                  <a:gd name="T31" fmla="*/ 68 h 69"/>
                  <a:gd name="T32" fmla="*/ 14 w 47"/>
                  <a:gd name="T33" fmla="*/ 68 h 69"/>
                  <a:gd name="T34" fmla="*/ 12 w 47"/>
                  <a:gd name="T35" fmla="*/ 69 h 69"/>
                  <a:gd name="T36" fmla="*/ 9 w 47"/>
                  <a:gd name="T37" fmla="*/ 69 h 69"/>
                  <a:gd name="T38" fmla="*/ 7 w 47"/>
                  <a:gd name="T39" fmla="*/ 69 h 69"/>
                  <a:gd name="T40" fmla="*/ 7 w 47"/>
                  <a:gd name="T41" fmla="*/ 69 h 69"/>
                  <a:gd name="T42" fmla="*/ 5 w 47"/>
                  <a:gd name="T43" fmla="*/ 68 h 69"/>
                  <a:gd name="T44" fmla="*/ 3 w 47"/>
                  <a:gd name="T45" fmla="*/ 67 h 69"/>
                  <a:gd name="T46" fmla="*/ 2 w 47"/>
                  <a:gd name="T47" fmla="*/ 65 h 69"/>
                  <a:gd name="T48" fmla="*/ 2 w 47"/>
                  <a:gd name="T49" fmla="*/ 65 h 69"/>
                  <a:gd name="T50" fmla="*/ 1 w 47"/>
                  <a:gd name="T51" fmla="*/ 62 h 69"/>
                  <a:gd name="T52" fmla="*/ 0 w 47"/>
                  <a:gd name="T53" fmla="*/ 60 h 69"/>
                  <a:gd name="T54" fmla="*/ 1 w 47"/>
                  <a:gd name="T55" fmla="*/ 58 h 69"/>
                  <a:gd name="T56" fmla="*/ 1 w 47"/>
                  <a:gd name="T57" fmla="*/ 58 h 69"/>
                  <a:gd name="T58" fmla="*/ 1 w 47"/>
                  <a:gd name="T59" fmla="*/ 55 h 69"/>
                  <a:gd name="T60" fmla="*/ 2 w 47"/>
                  <a:gd name="T61" fmla="*/ 52 h 69"/>
                  <a:gd name="T62" fmla="*/ 3 w 47"/>
                  <a:gd name="T63" fmla="*/ 49 h 69"/>
                  <a:gd name="T64" fmla="*/ 3 w 47"/>
                  <a:gd name="T65" fmla="*/ 49 h 69"/>
                  <a:gd name="T66" fmla="*/ 4 w 47"/>
                  <a:gd name="T67" fmla="*/ 46 h 69"/>
                  <a:gd name="T68" fmla="*/ 6 w 47"/>
                  <a:gd name="T69" fmla="*/ 43 h 69"/>
                  <a:gd name="T70" fmla="*/ 8 w 47"/>
                  <a:gd name="T71" fmla="*/ 41 h 69"/>
                  <a:gd name="T72" fmla="*/ 8 w 47"/>
                  <a:gd name="T73" fmla="*/ 41 h 69"/>
                  <a:gd name="T74" fmla="*/ 14 w 47"/>
                  <a:gd name="T75" fmla="*/ 27 h 69"/>
                  <a:gd name="T76" fmla="*/ 22 w 47"/>
                  <a:gd name="T77" fmla="*/ 14 h 69"/>
                  <a:gd name="T78" fmla="*/ 30 w 47"/>
                  <a:gd name="T79" fmla="*/ 0 h 69"/>
                  <a:gd name="T80" fmla="*/ 30 w 47"/>
                  <a:gd name="T81" fmla="*/ 0 h 69"/>
                  <a:gd name="T82" fmla="*/ 35 w 47"/>
                  <a:gd name="T83" fmla="*/ 1 h 69"/>
                  <a:gd name="T84" fmla="*/ 41 w 47"/>
                  <a:gd name="T85" fmla="*/ 1 h 69"/>
                  <a:gd name="T86" fmla="*/ 47 w 47"/>
                  <a:gd name="T87" fmla="*/ 6 h 69"/>
                  <a:gd name="T88" fmla="*/ 47 w 47"/>
                  <a:gd name="T89" fmla="*/ 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" h="69">
                    <a:moveTo>
                      <a:pt x="47" y="6"/>
                    </a:moveTo>
                    <a:lnTo>
                      <a:pt x="39" y="21"/>
                    </a:lnTo>
                    <a:lnTo>
                      <a:pt x="30" y="36"/>
                    </a:lnTo>
                    <a:lnTo>
                      <a:pt x="22" y="51"/>
                    </a:lnTo>
                    <a:lnTo>
                      <a:pt x="22" y="51"/>
                    </a:lnTo>
                    <a:lnTo>
                      <a:pt x="21" y="53"/>
                    </a:lnTo>
                    <a:lnTo>
                      <a:pt x="20" y="55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8"/>
                    </a:lnTo>
                    <a:lnTo>
                      <a:pt x="18" y="6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7" y="65"/>
                    </a:lnTo>
                    <a:lnTo>
                      <a:pt x="16" y="66"/>
                    </a:lnTo>
                    <a:lnTo>
                      <a:pt x="14" y="68"/>
                    </a:lnTo>
                    <a:lnTo>
                      <a:pt x="14" y="68"/>
                    </a:lnTo>
                    <a:lnTo>
                      <a:pt x="12" y="69"/>
                    </a:lnTo>
                    <a:lnTo>
                      <a:pt x="9" y="69"/>
                    </a:lnTo>
                    <a:lnTo>
                      <a:pt x="7" y="69"/>
                    </a:lnTo>
                    <a:lnTo>
                      <a:pt x="7" y="69"/>
                    </a:lnTo>
                    <a:lnTo>
                      <a:pt x="5" y="68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1" y="62"/>
                    </a:lnTo>
                    <a:lnTo>
                      <a:pt x="0" y="60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1" y="55"/>
                    </a:lnTo>
                    <a:lnTo>
                      <a:pt x="2" y="52"/>
                    </a:lnTo>
                    <a:lnTo>
                      <a:pt x="3" y="49"/>
                    </a:lnTo>
                    <a:lnTo>
                      <a:pt x="3" y="49"/>
                    </a:lnTo>
                    <a:lnTo>
                      <a:pt x="4" y="46"/>
                    </a:lnTo>
                    <a:lnTo>
                      <a:pt x="6" y="43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14" y="27"/>
                    </a:lnTo>
                    <a:lnTo>
                      <a:pt x="22" y="1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1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94" name="Freeform 62"/>
              <p:cNvSpPr>
                <a:spLocks noChangeAspect="1"/>
              </p:cNvSpPr>
              <p:nvPr/>
            </p:nvSpPr>
            <p:spPr bwMode="auto">
              <a:xfrm>
                <a:off x="4523" y="1385"/>
                <a:ext cx="162" cy="112"/>
              </a:xfrm>
              <a:custGeom>
                <a:avLst/>
                <a:gdLst>
                  <a:gd name="T0" fmla="*/ 88 w 162"/>
                  <a:gd name="T1" fmla="*/ 61 h 112"/>
                  <a:gd name="T2" fmla="*/ 116 w 162"/>
                  <a:gd name="T3" fmla="*/ 58 h 112"/>
                  <a:gd name="T4" fmla="*/ 150 w 162"/>
                  <a:gd name="T5" fmla="*/ 61 h 112"/>
                  <a:gd name="T6" fmla="*/ 157 w 162"/>
                  <a:gd name="T7" fmla="*/ 61 h 112"/>
                  <a:gd name="T8" fmla="*/ 160 w 162"/>
                  <a:gd name="T9" fmla="*/ 58 h 112"/>
                  <a:gd name="T10" fmla="*/ 162 w 162"/>
                  <a:gd name="T11" fmla="*/ 54 h 112"/>
                  <a:gd name="T12" fmla="*/ 161 w 162"/>
                  <a:gd name="T13" fmla="*/ 49 h 112"/>
                  <a:gd name="T14" fmla="*/ 157 w 162"/>
                  <a:gd name="T15" fmla="*/ 45 h 112"/>
                  <a:gd name="T16" fmla="*/ 127 w 162"/>
                  <a:gd name="T17" fmla="*/ 38 h 112"/>
                  <a:gd name="T18" fmla="*/ 93 w 162"/>
                  <a:gd name="T19" fmla="*/ 45 h 112"/>
                  <a:gd name="T20" fmla="*/ 76 w 162"/>
                  <a:gd name="T21" fmla="*/ 45 h 112"/>
                  <a:gd name="T22" fmla="*/ 83 w 162"/>
                  <a:gd name="T23" fmla="*/ 35 h 112"/>
                  <a:gd name="T24" fmla="*/ 89 w 162"/>
                  <a:gd name="T25" fmla="*/ 28 h 112"/>
                  <a:gd name="T26" fmla="*/ 98 w 162"/>
                  <a:gd name="T27" fmla="*/ 23 h 112"/>
                  <a:gd name="T28" fmla="*/ 109 w 162"/>
                  <a:gd name="T29" fmla="*/ 21 h 112"/>
                  <a:gd name="T30" fmla="*/ 128 w 162"/>
                  <a:gd name="T31" fmla="*/ 19 h 112"/>
                  <a:gd name="T32" fmla="*/ 134 w 162"/>
                  <a:gd name="T33" fmla="*/ 17 h 112"/>
                  <a:gd name="T34" fmla="*/ 137 w 162"/>
                  <a:gd name="T35" fmla="*/ 13 h 112"/>
                  <a:gd name="T36" fmla="*/ 139 w 162"/>
                  <a:gd name="T37" fmla="*/ 8 h 112"/>
                  <a:gd name="T38" fmla="*/ 136 w 162"/>
                  <a:gd name="T39" fmla="*/ 2 h 112"/>
                  <a:gd name="T40" fmla="*/ 131 w 162"/>
                  <a:gd name="T41" fmla="*/ 0 h 112"/>
                  <a:gd name="T42" fmla="*/ 120 w 162"/>
                  <a:gd name="T43" fmla="*/ 2 h 112"/>
                  <a:gd name="T44" fmla="*/ 103 w 162"/>
                  <a:gd name="T45" fmla="*/ 4 h 112"/>
                  <a:gd name="T46" fmla="*/ 77 w 162"/>
                  <a:gd name="T47" fmla="*/ 18 h 112"/>
                  <a:gd name="T48" fmla="*/ 73 w 162"/>
                  <a:gd name="T49" fmla="*/ 24 h 112"/>
                  <a:gd name="T50" fmla="*/ 68 w 162"/>
                  <a:gd name="T51" fmla="*/ 31 h 112"/>
                  <a:gd name="T52" fmla="*/ 65 w 162"/>
                  <a:gd name="T53" fmla="*/ 42 h 112"/>
                  <a:gd name="T54" fmla="*/ 50 w 162"/>
                  <a:gd name="T55" fmla="*/ 38 h 112"/>
                  <a:gd name="T56" fmla="*/ 39 w 162"/>
                  <a:gd name="T57" fmla="*/ 36 h 112"/>
                  <a:gd name="T58" fmla="*/ 26 w 162"/>
                  <a:gd name="T59" fmla="*/ 38 h 112"/>
                  <a:gd name="T60" fmla="*/ 14 w 162"/>
                  <a:gd name="T61" fmla="*/ 46 h 112"/>
                  <a:gd name="T62" fmla="*/ 0 w 162"/>
                  <a:gd name="T63" fmla="*/ 64 h 112"/>
                  <a:gd name="T64" fmla="*/ 0 w 162"/>
                  <a:gd name="T65" fmla="*/ 69 h 112"/>
                  <a:gd name="T66" fmla="*/ 2 w 162"/>
                  <a:gd name="T67" fmla="*/ 73 h 112"/>
                  <a:gd name="T68" fmla="*/ 5 w 162"/>
                  <a:gd name="T69" fmla="*/ 77 h 112"/>
                  <a:gd name="T70" fmla="*/ 12 w 162"/>
                  <a:gd name="T71" fmla="*/ 77 h 112"/>
                  <a:gd name="T72" fmla="*/ 15 w 162"/>
                  <a:gd name="T73" fmla="*/ 74 h 112"/>
                  <a:gd name="T74" fmla="*/ 20 w 162"/>
                  <a:gd name="T75" fmla="*/ 67 h 112"/>
                  <a:gd name="T76" fmla="*/ 27 w 162"/>
                  <a:gd name="T77" fmla="*/ 60 h 112"/>
                  <a:gd name="T78" fmla="*/ 37 w 162"/>
                  <a:gd name="T79" fmla="*/ 52 h 112"/>
                  <a:gd name="T80" fmla="*/ 46 w 162"/>
                  <a:gd name="T81" fmla="*/ 50 h 112"/>
                  <a:gd name="T82" fmla="*/ 55 w 162"/>
                  <a:gd name="T83" fmla="*/ 50 h 112"/>
                  <a:gd name="T84" fmla="*/ 63 w 162"/>
                  <a:gd name="T85" fmla="*/ 52 h 112"/>
                  <a:gd name="T86" fmla="*/ 31 w 162"/>
                  <a:gd name="T87" fmla="*/ 72 h 112"/>
                  <a:gd name="T88" fmla="*/ 17 w 162"/>
                  <a:gd name="T89" fmla="*/ 89 h 112"/>
                  <a:gd name="T90" fmla="*/ 12 w 162"/>
                  <a:gd name="T91" fmla="*/ 102 h 112"/>
                  <a:gd name="T92" fmla="*/ 13 w 162"/>
                  <a:gd name="T93" fmla="*/ 107 h 112"/>
                  <a:gd name="T94" fmla="*/ 18 w 162"/>
                  <a:gd name="T95" fmla="*/ 112 h 112"/>
                  <a:gd name="T96" fmla="*/ 22 w 162"/>
                  <a:gd name="T97" fmla="*/ 112 h 112"/>
                  <a:gd name="T98" fmla="*/ 26 w 162"/>
                  <a:gd name="T99" fmla="*/ 111 h 112"/>
                  <a:gd name="T100" fmla="*/ 29 w 162"/>
                  <a:gd name="T101" fmla="*/ 107 h 112"/>
                  <a:gd name="T102" fmla="*/ 35 w 162"/>
                  <a:gd name="T103" fmla="*/ 95 h 112"/>
                  <a:gd name="T104" fmla="*/ 40 w 162"/>
                  <a:gd name="T105" fmla="*/ 88 h 112"/>
                  <a:gd name="T106" fmla="*/ 47 w 162"/>
                  <a:gd name="T107" fmla="*/ 80 h 112"/>
                  <a:gd name="T108" fmla="*/ 58 w 162"/>
                  <a:gd name="T109" fmla="*/ 69 h 112"/>
                  <a:gd name="T110" fmla="*/ 72 w 162"/>
                  <a:gd name="T111" fmla="*/ 5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12">
                    <a:moveTo>
                      <a:pt x="72" y="57"/>
                    </a:moveTo>
                    <a:lnTo>
                      <a:pt x="76" y="57"/>
                    </a:lnTo>
                    <a:lnTo>
                      <a:pt x="88" y="61"/>
                    </a:lnTo>
                    <a:lnTo>
                      <a:pt x="103" y="61"/>
                    </a:lnTo>
                    <a:lnTo>
                      <a:pt x="103" y="61"/>
                    </a:lnTo>
                    <a:lnTo>
                      <a:pt x="116" y="58"/>
                    </a:lnTo>
                    <a:lnTo>
                      <a:pt x="133" y="58"/>
                    </a:lnTo>
                    <a:lnTo>
                      <a:pt x="150" y="61"/>
                    </a:lnTo>
                    <a:lnTo>
                      <a:pt x="150" y="61"/>
                    </a:lnTo>
                    <a:lnTo>
                      <a:pt x="152" y="62"/>
                    </a:lnTo>
                    <a:lnTo>
                      <a:pt x="154" y="62"/>
                    </a:lnTo>
                    <a:lnTo>
                      <a:pt x="157" y="61"/>
                    </a:lnTo>
                    <a:lnTo>
                      <a:pt x="157" y="61"/>
                    </a:lnTo>
                    <a:lnTo>
                      <a:pt x="158" y="60"/>
                    </a:lnTo>
                    <a:lnTo>
                      <a:pt x="160" y="58"/>
                    </a:lnTo>
                    <a:lnTo>
                      <a:pt x="161" y="56"/>
                    </a:lnTo>
                    <a:lnTo>
                      <a:pt x="161" y="56"/>
                    </a:lnTo>
                    <a:lnTo>
                      <a:pt x="162" y="54"/>
                    </a:lnTo>
                    <a:lnTo>
                      <a:pt x="162" y="52"/>
                    </a:lnTo>
                    <a:lnTo>
                      <a:pt x="161" y="49"/>
                    </a:lnTo>
                    <a:lnTo>
                      <a:pt x="161" y="49"/>
                    </a:lnTo>
                    <a:lnTo>
                      <a:pt x="160" y="48"/>
                    </a:lnTo>
                    <a:lnTo>
                      <a:pt x="158" y="46"/>
                    </a:lnTo>
                    <a:lnTo>
                      <a:pt x="157" y="45"/>
                    </a:lnTo>
                    <a:lnTo>
                      <a:pt x="157" y="45"/>
                    </a:lnTo>
                    <a:lnTo>
                      <a:pt x="145" y="40"/>
                    </a:lnTo>
                    <a:lnTo>
                      <a:pt x="127" y="38"/>
                    </a:lnTo>
                    <a:lnTo>
                      <a:pt x="103" y="43"/>
                    </a:lnTo>
                    <a:lnTo>
                      <a:pt x="103" y="43"/>
                    </a:lnTo>
                    <a:lnTo>
                      <a:pt x="93" y="45"/>
                    </a:lnTo>
                    <a:lnTo>
                      <a:pt x="82" y="46"/>
                    </a:lnTo>
                    <a:lnTo>
                      <a:pt x="76" y="45"/>
                    </a:lnTo>
                    <a:lnTo>
                      <a:pt x="76" y="45"/>
                    </a:lnTo>
                    <a:lnTo>
                      <a:pt x="76" y="42"/>
                    </a:lnTo>
                    <a:lnTo>
                      <a:pt x="80" y="38"/>
                    </a:lnTo>
                    <a:lnTo>
                      <a:pt x="83" y="35"/>
                    </a:lnTo>
                    <a:lnTo>
                      <a:pt x="83" y="35"/>
                    </a:lnTo>
                    <a:lnTo>
                      <a:pt x="85" y="31"/>
                    </a:lnTo>
                    <a:lnTo>
                      <a:pt x="89" y="28"/>
                    </a:lnTo>
                    <a:lnTo>
                      <a:pt x="93" y="25"/>
                    </a:lnTo>
                    <a:lnTo>
                      <a:pt x="93" y="25"/>
                    </a:lnTo>
                    <a:lnTo>
                      <a:pt x="98" y="23"/>
                    </a:lnTo>
                    <a:lnTo>
                      <a:pt x="103" y="22"/>
                    </a:lnTo>
                    <a:lnTo>
                      <a:pt x="109" y="21"/>
                    </a:lnTo>
                    <a:lnTo>
                      <a:pt x="109" y="21"/>
                    </a:lnTo>
                    <a:lnTo>
                      <a:pt x="116" y="20"/>
                    </a:lnTo>
                    <a:lnTo>
                      <a:pt x="122" y="20"/>
                    </a:lnTo>
                    <a:lnTo>
                      <a:pt x="128" y="19"/>
                    </a:lnTo>
                    <a:lnTo>
                      <a:pt x="128" y="19"/>
                    </a:lnTo>
                    <a:lnTo>
                      <a:pt x="131" y="18"/>
                    </a:lnTo>
                    <a:lnTo>
                      <a:pt x="134" y="17"/>
                    </a:lnTo>
                    <a:lnTo>
                      <a:pt x="136" y="15"/>
                    </a:lnTo>
                    <a:lnTo>
                      <a:pt x="136" y="15"/>
                    </a:lnTo>
                    <a:lnTo>
                      <a:pt x="137" y="13"/>
                    </a:lnTo>
                    <a:lnTo>
                      <a:pt x="139" y="10"/>
                    </a:lnTo>
                    <a:lnTo>
                      <a:pt x="139" y="8"/>
                    </a:lnTo>
                    <a:lnTo>
                      <a:pt x="139" y="8"/>
                    </a:lnTo>
                    <a:lnTo>
                      <a:pt x="139" y="5"/>
                    </a:lnTo>
                    <a:lnTo>
                      <a:pt x="137" y="3"/>
                    </a:lnTo>
                    <a:lnTo>
                      <a:pt x="136" y="2"/>
                    </a:lnTo>
                    <a:lnTo>
                      <a:pt x="136" y="2"/>
                    </a:lnTo>
                    <a:lnTo>
                      <a:pt x="134" y="1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20" y="2"/>
                    </a:lnTo>
                    <a:lnTo>
                      <a:pt x="112" y="3"/>
                    </a:lnTo>
                    <a:lnTo>
                      <a:pt x="103" y="4"/>
                    </a:lnTo>
                    <a:lnTo>
                      <a:pt x="103" y="4"/>
                    </a:lnTo>
                    <a:lnTo>
                      <a:pt x="94" y="6"/>
                    </a:lnTo>
                    <a:lnTo>
                      <a:pt x="84" y="12"/>
                    </a:lnTo>
                    <a:lnTo>
                      <a:pt x="77" y="18"/>
                    </a:lnTo>
                    <a:lnTo>
                      <a:pt x="77" y="18"/>
                    </a:lnTo>
                    <a:lnTo>
                      <a:pt x="75" y="21"/>
                    </a:lnTo>
                    <a:lnTo>
                      <a:pt x="73" y="24"/>
                    </a:lnTo>
                    <a:lnTo>
                      <a:pt x="71" y="27"/>
                    </a:lnTo>
                    <a:lnTo>
                      <a:pt x="71" y="27"/>
                    </a:lnTo>
                    <a:lnTo>
                      <a:pt x="68" y="31"/>
                    </a:lnTo>
                    <a:lnTo>
                      <a:pt x="66" y="37"/>
                    </a:lnTo>
                    <a:lnTo>
                      <a:pt x="65" y="42"/>
                    </a:lnTo>
                    <a:lnTo>
                      <a:pt x="65" y="42"/>
                    </a:lnTo>
                    <a:lnTo>
                      <a:pt x="60" y="42"/>
                    </a:lnTo>
                    <a:lnTo>
                      <a:pt x="55" y="40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6" y="37"/>
                    </a:lnTo>
                    <a:lnTo>
                      <a:pt x="39" y="36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26" y="38"/>
                    </a:lnTo>
                    <a:lnTo>
                      <a:pt x="20" y="41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9" y="52"/>
                    </a:lnTo>
                    <a:lnTo>
                      <a:pt x="5" y="58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2" y="73"/>
                    </a:lnTo>
                    <a:lnTo>
                      <a:pt x="3" y="75"/>
                    </a:lnTo>
                    <a:lnTo>
                      <a:pt x="5" y="77"/>
                    </a:lnTo>
                    <a:lnTo>
                      <a:pt x="5" y="77"/>
                    </a:lnTo>
                    <a:lnTo>
                      <a:pt x="7" y="77"/>
                    </a:lnTo>
                    <a:lnTo>
                      <a:pt x="9" y="77"/>
                    </a:lnTo>
                    <a:lnTo>
                      <a:pt x="12" y="77"/>
                    </a:lnTo>
                    <a:lnTo>
                      <a:pt x="12" y="77"/>
                    </a:lnTo>
                    <a:lnTo>
                      <a:pt x="14" y="76"/>
                    </a:lnTo>
                    <a:lnTo>
                      <a:pt x="15" y="74"/>
                    </a:lnTo>
                    <a:lnTo>
                      <a:pt x="17" y="72"/>
                    </a:lnTo>
                    <a:lnTo>
                      <a:pt x="17" y="72"/>
                    </a:lnTo>
                    <a:lnTo>
                      <a:pt x="20" y="67"/>
                    </a:lnTo>
                    <a:lnTo>
                      <a:pt x="23" y="64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0" y="56"/>
                    </a:lnTo>
                    <a:lnTo>
                      <a:pt x="33" y="54"/>
                    </a:lnTo>
                    <a:lnTo>
                      <a:pt x="37" y="52"/>
                    </a:lnTo>
                    <a:lnTo>
                      <a:pt x="37" y="52"/>
                    </a:lnTo>
                    <a:lnTo>
                      <a:pt x="41" y="51"/>
                    </a:lnTo>
                    <a:lnTo>
                      <a:pt x="46" y="5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5" y="50"/>
                    </a:lnTo>
                    <a:lnTo>
                      <a:pt x="59" y="49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58" y="55"/>
                    </a:lnTo>
                    <a:lnTo>
                      <a:pt x="45" y="62"/>
                    </a:lnTo>
                    <a:lnTo>
                      <a:pt x="31" y="72"/>
                    </a:lnTo>
                    <a:lnTo>
                      <a:pt x="31" y="72"/>
                    </a:lnTo>
                    <a:lnTo>
                      <a:pt x="23" y="80"/>
                    </a:lnTo>
                    <a:lnTo>
                      <a:pt x="17" y="89"/>
                    </a:lnTo>
                    <a:lnTo>
                      <a:pt x="13" y="100"/>
                    </a:lnTo>
                    <a:lnTo>
                      <a:pt x="13" y="100"/>
                    </a:lnTo>
                    <a:lnTo>
                      <a:pt x="12" y="102"/>
                    </a:lnTo>
                    <a:lnTo>
                      <a:pt x="12" y="105"/>
                    </a:lnTo>
                    <a:lnTo>
                      <a:pt x="13" y="107"/>
                    </a:lnTo>
                    <a:lnTo>
                      <a:pt x="13" y="107"/>
                    </a:lnTo>
                    <a:lnTo>
                      <a:pt x="14" y="108"/>
                    </a:lnTo>
                    <a:lnTo>
                      <a:pt x="16" y="111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0" y="112"/>
                    </a:lnTo>
                    <a:lnTo>
                      <a:pt x="22" y="112"/>
                    </a:lnTo>
                    <a:lnTo>
                      <a:pt x="24" y="112"/>
                    </a:lnTo>
                    <a:lnTo>
                      <a:pt x="24" y="112"/>
                    </a:lnTo>
                    <a:lnTo>
                      <a:pt x="26" y="111"/>
                    </a:lnTo>
                    <a:lnTo>
                      <a:pt x="28" y="109"/>
                    </a:lnTo>
                    <a:lnTo>
                      <a:pt x="29" y="107"/>
                    </a:lnTo>
                    <a:lnTo>
                      <a:pt x="29" y="107"/>
                    </a:lnTo>
                    <a:lnTo>
                      <a:pt x="31" y="103"/>
                    </a:lnTo>
                    <a:lnTo>
                      <a:pt x="33" y="99"/>
                    </a:lnTo>
                    <a:lnTo>
                      <a:pt x="35" y="95"/>
                    </a:lnTo>
                    <a:lnTo>
                      <a:pt x="35" y="95"/>
                    </a:lnTo>
                    <a:lnTo>
                      <a:pt x="38" y="91"/>
                    </a:lnTo>
                    <a:lnTo>
                      <a:pt x="40" y="8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7" y="80"/>
                    </a:lnTo>
                    <a:lnTo>
                      <a:pt x="54" y="73"/>
                    </a:lnTo>
                    <a:lnTo>
                      <a:pt x="58" y="69"/>
                    </a:lnTo>
                    <a:lnTo>
                      <a:pt x="58" y="69"/>
                    </a:lnTo>
                    <a:lnTo>
                      <a:pt x="64" y="65"/>
                    </a:lnTo>
                    <a:lnTo>
                      <a:pt x="69" y="61"/>
                    </a:lnTo>
                    <a:lnTo>
                      <a:pt x="72" y="57"/>
                    </a:lnTo>
                    <a:lnTo>
                      <a:pt x="72" y="57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4495" name="Group 63"/>
            <p:cNvGrpSpPr>
              <a:grpSpLocks noChangeAspect="1"/>
            </p:cNvGrpSpPr>
            <p:nvPr/>
          </p:nvGrpSpPr>
          <p:grpSpPr bwMode="auto">
            <a:xfrm>
              <a:off x="4495" y="2244"/>
              <a:ext cx="154" cy="94"/>
              <a:chOff x="4495" y="2244"/>
              <a:chExt cx="154" cy="94"/>
            </a:xfrm>
          </p:grpSpPr>
          <p:sp>
            <p:nvSpPr>
              <p:cNvPr id="274496" name="Freeform 64"/>
              <p:cNvSpPr>
                <a:spLocks noChangeAspect="1"/>
              </p:cNvSpPr>
              <p:nvPr/>
            </p:nvSpPr>
            <p:spPr bwMode="auto">
              <a:xfrm>
                <a:off x="4498" y="2248"/>
                <a:ext cx="57" cy="87"/>
              </a:xfrm>
              <a:custGeom>
                <a:avLst/>
                <a:gdLst>
                  <a:gd name="T0" fmla="*/ 22 w 57"/>
                  <a:gd name="T1" fmla="*/ 3 h 87"/>
                  <a:gd name="T2" fmla="*/ 25 w 57"/>
                  <a:gd name="T3" fmla="*/ 1 h 87"/>
                  <a:gd name="T4" fmla="*/ 32 w 57"/>
                  <a:gd name="T5" fmla="*/ 0 h 87"/>
                  <a:gd name="T6" fmla="*/ 41 w 57"/>
                  <a:gd name="T7" fmla="*/ 2 h 87"/>
                  <a:gd name="T8" fmla="*/ 41 w 57"/>
                  <a:gd name="T9" fmla="*/ 2 h 87"/>
                  <a:gd name="T10" fmla="*/ 50 w 57"/>
                  <a:gd name="T11" fmla="*/ 5 h 87"/>
                  <a:gd name="T12" fmla="*/ 56 w 57"/>
                  <a:gd name="T13" fmla="*/ 8 h 87"/>
                  <a:gd name="T14" fmla="*/ 57 w 57"/>
                  <a:gd name="T15" fmla="*/ 13 h 87"/>
                  <a:gd name="T16" fmla="*/ 57 w 57"/>
                  <a:gd name="T17" fmla="*/ 13 h 87"/>
                  <a:gd name="T18" fmla="*/ 51 w 57"/>
                  <a:gd name="T19" fmla="*/ 32 h 87"/>
                  <a:gd name="T20" fmla="*/ 41 w 57"/>
                  <a:gd name="T21" fmla="*/ 67 h 87"/>
                  <a:gd name="T22" fmla="*/ 36 w 57"/>
                  <a:gd name="T23" fmla="*/ 87 h 87"/>
                  <a:gd name="T24" fmla="*/ 36 w 57"/>
                  <a:gd name="T25" fmla="*/ 87 h 87"/>
                  <a:gd name="T26" fmla="*/ 0 w 57"/>
                  <a:gd name="T27" fmla="*/ 78 h 87"/>
                  <a:gd name="T28" fmla="*/ 22 w 57"/>
                  <a:gd name="T29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7">
                    <a:moveTo>
                      <a:pt x="22" y="3"/>
                    </a:moveTo>
                    <a:lnTo>
                      <a:pt x="25" y="1"/>
                    </a:lnTo>
                    <a:lnTo>
                      <a:pt x="32" y="0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50" y="5"/>
                    </a:lnTo>
                    <a:lnTo>
                      <a:pt x="56" y="8"/>
                    </a:lnTo>
                    <a:lnTo>
                      <a:pt x="57" y="13"/>
                    </a:lnTo>
                    <a:lnTo>
                      <a:pt x="57" y="13"/>
                    </a:lnTo>
                    <a:lnTo>
                      <a:pt x="51" y="32"/>
                    </a:lnTo>
                    <a:lnTo>
                      <a:pt x="41" y="67"/>
                    </a:lnTo>
                    <a:lnTo>
                      <a:pt x="36" y="87"/>
                    </a:lnTo>
                    <a:lnTo>
                      <a:pt x="36" y="87"/>
                    </a:lnTo>
                    <a:lnTo>
                      <a:pt x="0" y="78"/>
                    </a:lnTo>
                    <a:lnTo>
                      <a:pt x="22" y="3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97" name="Freeform 65"/>
              <p:cNvSpPr>
                <a:spLocks noChangeAspect="1"/>
              </p:cNvSpPr>
              <p:nvPr/>
            </p:nvSpPr>
            <p:spPr bwMode="auto">
              <a:xfrm>
                <a:off x="4495" y="2244"/>
                <a:ext cx="56" cy="87"/>
              </a:xfrm>
              <a:custGeom>
                <a:avLst/>
                <a:gdLst>
                  <a:gd name="T0" fmla="*/ 21 w 56"/>
                  <a:gd name="T1" fmla="*/ 3 h 87"/>
                  <a:gd name="T2" fmla="*/ 24 w 56"/>
                  <a:gd name="T3" fmla="*/ 1 h 87"/>
                  <a:gd name="T4" fmla="*/ 31 w 56"/>
                  <a:gd name="T5" fmla="*/ 0 h 87"/>
                  <a:gd name="T6" fmla="*/ 40 w 56"/>
                  <a:gd name="T7" fmla="*/ 2 h 87"/>
                  <a:gd name="T8" fmla="*/ 40 w 56"/>
                  <a:gd name="T9" fmla="*/ 2 h 87"/>
                  <a:gd name="T10" fmla="*/ 49 w 56"/>
                  <a:gd name="T11" fmla="*/ 5 h 87"/>
                  <a:gd name="T12" fmla="*/ 55 w 56"/>
                  <a:gd name="T13" fmla="*/ 9 h 87"/>
                  <a:gd name="T14" fmla="*/ 56 w 56"/>
                  <a:gd name="T15" fmla="*/ 13 h 87"/>
                  <a:gd name="T16" fmla="*/ 56 w 56"/>
                  <a:gd name="T17" fmla="*/ 13 h 87"/>
                  <a:gd name="T18" fmla="*/ 51 w 56"/>
                  <a:gd name="T19" fmla="*/ 32 h 87"/>
                  <a:gd name="T20" fmla="*/ 41 w 56"/>
                  <a:gd name="T21" fmla="*/ 68 h 87"/>
                  <a:gd name="T22" fmla="*/ 35 w 56"/>
                  <a:gd name="T23" fmla="*/ 87 h 87"/>
                  <a:gd name="T24" fmla="*/ 35 w 56"/>
                  <a:gd name="T25" fmla="*/ 87 h 87"/>
                  <a:gd name="T26" fmla="*/ 0 w 56"/>
                  <a:gd name="T27" fmla="*/ 78 h 87"/>
                  <a:gd name="T28" fmla="*/ 21 w 56"/>
                  <a:gd name="T29" fmla="*/ 3 h 87"/>
                  <a:gd name="T30" fmla="*/ 21 w 56"/>
                  <a:gd name="T3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87">
                    <a:moveTo>
                      <a:pt x="21" y="3"/>
                    </a:moveTo>
                    <a:lnTo>
                      <a:pt x="24" y="1"/>
                    </a:lnTo>
                    <a:lnTo>
                      <a:pt x="31" y="0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9" y="5"/>
                    </a:lnTo>
                    <a:lnTo>
                      <a:pt x="55" y="9"/>
                    </a:lnTo>
                    <a:lnTo>
                      <a:pt x="56" y="13"/>
                    </a:lnTo>
                    <a:lnTo>
                      <a:pt x="56" y="13"/>
                    </a:lnTo>
                    <a:lnTo>
                      <a:pt x="51" y="32"/>
                    </a:lnTo>
                    <a:lnTo>
                      <a:pt x="41" y="68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0" y="7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98" name="Line 66"/>
              <p:cNvSpPr>
                <a:spLocks noChangeAspect="1" noChangeShapeType="1"/>
              </p:cNvSpPr>
              <p:nvPr/>
            </p:nvSpPr>
            <p:spPr bwMode="auto">
              <a:xfrm flipV="1">
                <a:off x="4507" y="2250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499" name="Line 67"/>
              <p:cNvSpPr>
                <a:spLocks noChangeAspect="1" noChangeShapeType="1"/>
              </p:cNvSpPr>
              <p:nvPr/>
            </p:nvSpPr>
            <p:spPr bwMode="auto">
              <a:xfrm flipV="1">
                <a:off x="4516" y="2251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0" name="Line 68"/>
              <p:cNvSpPr>
                <a:spLocks noChangeAspect="1" noChangeShapeType="1"/>
              </p:cNvSpPr>
              <p:nvPr/>
            </p:nvSpPr>
            <p:spPr bwMode="auto">
              <a:xfrm flipV="1">
                <a:off x="4525" y="2254"/>
                <a:ext cx="20" cy="7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1" name="Freeform 69"/>
              <p:cNvSpPr>
                <a:spLocks noChangeAspect="1"/>
              </p:cNvSpPr>
              <p:nvPr/>
            </p:nvSpPr>
            <p:spPr bwMode="auto">
              <a:xfrm>
                <a:off x="4498" y="2322"/>
                <a:ext cx="36" cy="16"/>
              </a:xfrm>
              <a:custGeom>
                <a:avLst/>
                <a:gdLst>
                  <a:gd name="T0" fmla="*/ 16 w 36"/>
                  <a:gd name="T1" fmla="*/ 14 h 16"/>
                  <a:gd name="T2" fmla="*/ 25 w 36"/>
                  <a:gd name="T3" fmla="*/ 16 h 16"/>
                  <a:gd name="T4" fmla="*/ 32 w 36"/>
                  <a:gd name="T5" fmla="*/ 15 h 16"/>
                  <a:gd name="T6" fmla="*/ 36 w 36"/>
                  <a:gd name="T7" fmla="*/ 13 h 16"/>
                  <a:gd name="T8" fmla="*/ 36 w 36"/>
                  <a:gd name="T9" fmla="*/ 13 h 16"/>
                  <a:gd name="T10" fmla="*/ 34 w 36"/>
                  <a:gd name="T11" fmla="*/ 9 h 16"/>
                  <a:gd name="T12" fmla="*/ 29 w 36"/>
                  <a:gd name="T13" fmla="*/ 5 h 16"/>
                  <a:gd name="T14" fmla="*/ 20 w 36"/>
                  <a:gd name="T15" fmla="*/ 2 h 16"/>
                  <a:gd name="T16" fmla="*/ 20 w 36"/>
                  <a:gd name="T17" fmla="*/ 2 h 16"/>
                  <a:gd name="T18" fmla="*/ 11 w 36"/>
                  <a:gd name="T19" fmla="*/ 0 h 16"/>
                  <a:gd name="T20" fmla="*/ 4 w 36"/>
                  <a:gd name="T21" fmla="*/ 1 h 16"/>
                  <a:gd name="T22" fmla="*/ 0 w 36"/>
                  <a:gd name="T23" fmla="*/ 4 h 16"/>
                  <a:gd name="T24" fmla="*/ 0 w 36"/>
                  <a:gd name="T25" fmla="*/ 4 h 16"/>
                  <a:gd name="T26" fmla="*/ 2 w 36"/>
                  <a:gd name="T27" fmla="*/ 7 h 16"/>
                  <a:gd name="T28" fmla="*/ 7 w 36"/>
                  <a:gd name="T29" fmla="*/ 11 h 16"/>
                  <a:gd name="T30" fmla="*/ 16 w 36"/>
                  <a:gd name="T31" fmla="*/ 14 h 16"/>
                  <a:gd name="T32" fmla="*/ 16 w 36"/>
                  <a:gd name="T3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6">
                    <a:moveTo>
                      <a:pt x="16" y="14"/>
                    </a:moveTo>
                    <a:lnTo>
                      <a:pt x="25" y="16"/>
                    </a:lnTo>
                    <a:lnTo>
                      <a:pt x="32" y="15"/>
                    </a:lnTo>
                    <a:lnTo>
                      <a:pt x="36" y="13"/>
                    </a:lnTo>
                    <a:lnTo>
                      <a:pt x="36" y="13"/>
                    </a:lnTo>
                    <a:lnTo>
                      <a:pt x="34" y="9"/>
                    </a:lnTo>
                    <a:lnTo>
                      <a:pt x="29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1" y="0"/>
                    </a:lnTo>
                    <a:lnTo>
                      <a:pt x="4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7" y="11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2" name="Freeform 70"/>
              <p:cNvSpPr>
                <a:spLocks noChangeAspect="1"/>
              </p:cNvSpPr>
              <p:nvPr/>
            </p:nvSpPr>
            <p:spPr bwMode="auto">
              <a:xfrm>
                <a:off x="4562" y="2281"/>
                <a:ext cx="87" cy="54"/>
              </a:xfrm>
              <a:custGeom>
                <a:avLst/>
                <a:gdLst>
                  <a:gd name="T0" fmla="*/ 85 w 87"/>
                  <a:gd name="T1" fmla="*/ 19 h 54"/>
                  <a:gd name="T2" fmla="*/ 87 w 87"/>
                  <a:gd name="T3" fmla="*/ 22 h 54"/>
                  <a:gd name="T4" fmla="*/ 87 w 87"/>
                  <a:gd name="T5" fmla="*/ 29 h 54"/>
                  <a:gd name="T6" fmla="*/ 86 w 87"/>
                  <a:gd name="T7" fmla="*/ 38 h 54"/>
                  <a:gd name="T8" fmla="*/ 86 w 87"/>
                  <a:gd name="T9" fmla="*/ 38 h 54"/>
                  <a:gd name="T10" fmla="*/ 83 w 87"/>
                  <a:gd name="T11" fmla="*/ 47 h 54"/>
                  <a:gd name="T12" fmla="*/ 78 w 87"/>
                  <a:gd name="T13" fmla="*/ 52 h 54"/>
                  <a:gd name="T14" fmla="*/ 75 w 87"/>
                  <a:gd name="T15" fmla="*/ 54 h 54"/>
                  <a:gd name="T16" fmla="*/ 75 w 87"/>
                  <a:gd name="T17" fmla="*/ 54 h 54"/>
                  <a:gd name="T18" fmla="*/ 55 w 87"/>
                  <a:gd name="T19" fmla="*/ 49 h 54"/>
                  <a:gd name="T20" fmla="*/ 19 w 87"/>
                  <a:gd name="T21" fmla="*/ 40 h 54"/>
                  <a:gd name="T22" fmla="*/ 0 w 87"/>
                  <a:gd name="T23" fmla="*/ 35 h 54"/>
                  <a:gd name="T24" fmla="*/ 0 w 87"/>
                  <a:gd name="T25" fmla="*/ 35 h 54"/>
                  <a:gd name="T26" fmla="*/ 10 w 87"/>
                  <a:gd name="T27" fmla="*/ 0 h 54"/>
                  <a:gd name="T28" fmla="*/ 85 w 87"/>
                  <a:gd name="T29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54">
                    <a:moveTo>
                      <a:pt x="85" y="19"/>
                    </a:moveTo>
                    <a:lnTo>
                      <a:pt x="87" y="22"/>
                    </a:lnTo>
                    <a:lnTo>
                      <a:pt x="87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3" y="47"/>
                    </a:lnTo>
                    <a:lnTo>
                      <a:pt x="78" y="5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5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5" y="19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3" name="Freeform 71"/>
              <p:cNvSpPr>
                <a:spLocks noChangeAspect="1"/>
              </p:cNvSpPr>
              <p:nvPr/>
            </p:nvSpPr>
            <p:spPr bwMode="auto">
              <a:xfrm>
                <a:off x="4495" y="2319"/>
                <a:ext cx="35" cy="15"/>
              </a:xfrm>
              <a:custGeom>
                <a:avLst/>
                <a:gdLst>
                  <a:gd name="T0" fmla="*/ 16 w 35"/>
                  <a:gd name="T1" fmla="*/ 13 h 15"/>
                  <a:gd name="T2" fmla="*/ 25 w 35"/>
                  <a:gd name="T3" fmla="*/ 15 h 15"/>
                  <a:gd name="T4" fmla="*/ 32 w 35"/>
                  <a:gd name="T5" fmla="*/ 14 h 15"/>
                  <a:gd name="T6" fmla="*/ 35 w 35"/>
                  <a:gd name="T7" fmla="*/ 12 h 15"/>
                  <a:gd name="T8" fmla="*/ 35 w 35"/>
                  <a:gd name="T9" fmla="*/ 12 h 15"/>
                  <a:gd name="T10" fmla="*/ 34 w 35"/>
                  <a:gd name="T11" fmla="*/ 8 h 15"/>
                  <a:gd name="T12" fmla="*/ 28 w 35"/>
                  <a:gd name="T13" fmla="*/ 4 h 15"/>
                  <a:gd name="T14" fmla="*/ 19 w 35"/>
                  <a:gd name="T15" fmla="*/ 1 h 15"/>
                  <a:gd name="T16" fmla="*/ 19 w 35"/>
                  <a:gd name="T17" fmla="*/ 1 h 15"/>
                  <a:gd name="T18" fmla="*/ 10 w 35"/>
                  <a:gd name="T19" fmla="*/ 0 h 15"/>
                  <a:gd name="T20" fmla="*/ 3 w 35"/>
                  <a:gd name="T21" fmla="*/ 0 h 15"/>
                  <a:gd name="T22" fmla="*/ 0 w 35"/>
                  <a:gd name="T23" fmla="*/ 3 h 15"/>
                  <a:gd name="T24" fmla="*/ 0 w 35"/>
                  <a:gd name="T25" fmla="*/ 3 h 15"/>
                  <a:gd name="T26" fmla="*/ 1 w 35"/>
                  <a:gd name="T27" fmla="*/ 7 h 15"/>
                  <a:gd name="T28" fmla="*/ 7 w 35"/>
                  <a:gd name="T29" fmla="*/ 11 h 15"/>
                  <a:gd name="T30" fmla="*/ 16 w 35"/>
                  <a:gd name="T31" fmla="*/ 13 h 15"/>
                  <a:gd name="T32" fmla="*/ 16 w 35"/>
                  <a:gd name="T33" fmla="*/ 13 h 15"/>
                  <a:gd name="T34" fmla="*/ 16 w 35"/>
                  <a:gd name="T35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5">
                    <a:moveTo>
                      <a:pt x="16" y="13"/>
                    </a:moveTo>
                    <a:lnTo>
                      <a:pt x="25" y="15"/>
                    </a:lnTo>
                    <a:lnTo>
                      <a:pt x="32" y="14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7"/>
                    </a:lnTo>
                    <a:lnTo>
                      <a:pt x="7" y="11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1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4" name="Freeform 72"/>
              <p:cNvSpPr>
                <a:spLocks noChangeAspect="1"/>
              </p:cNvSpPr>
              <p:nvPr/>
            </p:nvSpPr>
            <p:spPr bwMode="auto">
              <a:xfrm>
                <a:off x="4558" y="2277"/>
                <a:ext cx="88" cy="54"/>
              </a:xfrm>
              <a:custGeom>
                <a:avLst/>
                <a:gdLst>
                  <a:gd name="T0" fmla="*/ 85 w 88"/>
                  <a:gd name="T1" fmla="*/ 19 h 54"/>
                  <a:gd name="T2" fmla="*/ 87 w 88"/>
                  <a:gd name="T3" fmla="*/ 22 h 54"/>
                  <a:gd name="T4" fmla="*/ 88 w 88"/>
                  <a:gd name="T5" fmla="*/ 29 h 54"/>
                  <a:gd name="T6" fmla="*/ 86 w 88"/>
                  <a:gd name="T7" fmla="*/ 38 h 54"/>
                  <a:gd name="T8" fmla="*/ 86 w 88"/>
                  <a:gd name="T9" fmla="*/ 38 h 54"/>
                  <a:gd name="T10" fmla="*/ 83 w 88"/>
                  <a:gd name="T11" fmla="*/ 47 h 54"/>
                  <a:gd name="T12" fmla="*/ 79 w 88"/>
                  <a:gd name="T13" fmla="*/ 53 h 54"/>
                  <a:gd name="T14" fmla="*/ 75 w 88"/>
                  <a:gd name="T15" fmla="*/ 54 h 54"/>
                  <a:gd name="T16" fmla="*/ 75 w 88"/>
                  <a:gd name="T17" fmla="*/ 54 h 54"/>
                  <a:gd name="T18" fmla="*/ 55 w 88"/>
                  <a:gd name="T19" fmla="*/ 50 h 54"/>
                  <a:gd name="T20" fmla="*/ 20 w 88"/>
                  <a:gd name="T21" fmla="*/ 40 h 54"/>
                  <a:gd name="T22" fmla="*/ 0 w 88"/>
                  <a:gd name="T23" fmla="*/ 35 h 54"/>
                  <a:gd name="T24" fmla="*/ 0 w 88"/>
                  <a:gd name="T25" fmla="*/ 35 h 54"/>
                  <a:gd name="T26" fmla="*/ 10 w 88"/>
                  <a:gd name="T27" fmla="*/ 0 h 54"/>
                  <a:gd name="T28" fmla="*/ 85 w 88"/>
                  <a:gd name="T29" fmla="*/ 19 h 54"/>
                  <a:gd name="T30" fmla="*/ 85 w 88"/>
                  <a:gd name="T3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54">
                    <a:moveTo>
                      <a:pt x="85" y="19"/>
                    </a:moveTo>
                    <a:lnTo>
                      <a:pt x="87" y="22"/>
                    </a:lnTo>
                    <a:lnTo>
                      <a:pt x="88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3" y="47"/>
                    </a:lnTo>
                    <a:lnTo>
                      <a:pt x="79" y="53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5" y="50"/>
                    </a:lnTo>
                    <a:lnTo>
                      <a:pt x="20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5" y="19"/>
                    </a:lnTo>
                    <a:lnTo>
                      <a:pt x="85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5" name="Line 73"/>
              <p:cNvSpPr>
                <a:spLocks noChangeAspect="1" noChangeShapeType="1"/>
              </p:cNvSpPr>
              <p:nvPr/>
            </p:nvSpPr>
            <p:spPr bwMode="auto">
              <a:xfrm>
                <a:off x="4573" y="2289"/>
                <a:ext cx="72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6" name="Line 74"/>
              <p:cNvSpPr>
                <a:spLocks noChangeAspect="1" noChangeShapeType="1"/>
              </p:cNvSpPr>
              <p:nvPr/>
            </p:nvSpPr>
            <p:spPr bwMode="auto">
              <a:xfrm>
                <a:off x="4572" y="2298"/>
                <a:ext cx="71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7" name="Line 75"/>
              <p:cNvSpPr>
                <a:spLocks noChangeAspect="1" noChangeShapeType="1"/>
              </p:cNvSpPr>
              <p:nvPr/>
            </p:nvSpPr>
            <p:spPr bwMode="auto">
              <a:xfrm>
                <a:off x="4568" y="2307"/>
                <a:ext cx="72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8" name="Freeform 76"/>
              <p:cNvSpPr>
                <a:spLocks noChangeAspect="1"/>
              </p:cNvSpPr>
              <p:nvPr/>
            </p:nvSpPr>
            <p:spPr bwMode="auto">
              <a:xfrm>
                <a:off x="4559" y="2281"/>
                <a:ext cx="16" cy="35"/>
              </a:xfrm>
              <a:custGeom>
                <a:avLst/>
                <a:gdLst>
                  <a:gd name="T0" fmla="*/ 2 w 16"/>
                  <a:gd name="T1" fmla="*/ 16 h 35"/>
                  <a:gd name="T2" fmla="*/ 0 w 16"/>
                  <a:gd name="T3" fmla="*/ 25 h 35"/>
                  <a:gd name="T4" fmla="*/ 1 w 16"/>
                  <a:gd name="T5" fmla="*/ 32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3 h 35"/>
                  <a:gd name="T12" fmla="*/ 11 w 16"/>
                  <a:gd name="T13" fmla="*/ 28 h 35"/>
                  <a:gd name="T14" fmla="*/ 14 w 16"/>
                  <a:gd name="T15" fmla="*/ 20 h 35"/>
                  <a:gd name="T16" fmla="*/ 14 w 16"/>
                  <a:gd name="T17" fmla="*/ 20 h 35"/>
                  <a:gd name="T18" fmla="*/ 16 w 16"/>
                  <a:gd name="T19" fmla="*/ 10 h 35"/>
                  <a:gd name="T20" fmla="*/ 15 w 16"/>
                  <a:gd name="T21" fmla="*/ 3 h 35"/>
                  <a:gd name="T22" fmla="*/ 13 w 16"/>
                  <a:gd name="T23" fmla="*/ 0 h 35"/>
                  <a:gd name="T24" fmla="*/ 13 w 16"/>
                  <a:gd name="T25" fmla="*/ 0 h 35"/>
                  <a:gd name="T26" fmla="*/ 9 w 16"/>
                  <a:gd name="T27" fmla="*/ 1 h 35"/>
                  <a:gd name="T28" fmla="*/ 5 w 16"/>
                  <a:gd name="T29" fmla="*/ 7 h 35"/>
                  <a:gd name="T30" fmla="*/ 2 w 16"/>
                  <a:gd name="T31" fmla="*/ 16 h 35"/>
                  <a:gd name="T32" fmla="*/ 2 w 16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35">
                    <a:moveTo>
                      <a:pt x="2" y="16"/>
                    </a:moveTo>
                    <a:lnTo>
                      <a:pt x="0" y="25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3"/>
                    </a:lnTo>
                    <a:lnTo>
                      <a:pt x="11" y="2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10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09" name="Freeform 77"/>
              <p:cNvSpPr>
                <a:spLocks noChangeAspect="1"/>
              </p:cNvSpPr>
              <p:nvPr/>
            </p:nvSpPr>
            <p:spPr bwMode="auto">
              <a:xfrm>
                <a:off x="4555" y="2277"/>
                <a:ext cx="16" cy="35"/>
              </a:xfrm>
              <a:custGeom>
                <a:avLst/>
                <a:gdLst>
                  <a:gd name="T0" fmla="*/ 2 w 16"/>
                  <a:gd name="T1" fmla="*/ 17 h 35"/>
                  <a:gd name="T2" fmla="*/ 0 w 16"/>
                  <a:gd name="T3" fmla="*/ 26 h 35"/>
                  <a:gd name="T4" fmla="*/ 1 w 16"/>
                  <a:gd name="T5" fmla="*/ 32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4 h 35"/>
                  <a:gd name="T12" fmla="*/ 11 w 16"/>
                  <a:gd name="T13" fmla="*/ 28 h 35"/>
                  <a:gd name="T14" fmla="*/ 15 w 16"/>
                  <a:gd name="T15" fmla="*/ 20 h 35"/>
                  <a:gd name="T16" fmla="*/ 15 w 16"/>
                  <a:gd name="T17" fmla="*/ 20 h 35"/>
                  <a:gd name="T18" fmla="*/ 16 w 16"/>
                  <a:gd name="T19" fmla="*/ 10 h 35"/>
                  <a:gd name="T20" fmla="*/ 16 w 16"/>
                  <a:gd name="T21" fmla="*/ 3 h 35"/>
                  <a:gd name="T22" fmla="*/ 13 w 16"/>
                  <a:gd name="T23" fmla="*/ 0 h 35"/>
                  <a:gd name="T24" fmla="*/ 13 w 16"/>
                  <a:gd name="T25" fmla="*/ 0 h 35"/>
                  <a:gd name="T26" fmla="*/ 9 w 16"/>
                  <a:gd name="T27" fmla="*/ 2 h 35"/>
                  <a:gd name="T28" fmla="*/ 6 w 16"/>
                  <a:gd name="T29" fmla="*/ 8 h 35"/>
                  <a:gd name="T30" fmla="*/ 2 w 16"/>
                  <a:gd name="T31" fmla="*/ 17 h 35"/>
                  <a:gd name="T32" fmla="*/ 2 w 16"/>
                  <a:gd name="T33" fmla="*/ 17 h 35"/>
                  <a:gd name="T34" fmla="*/ 2 w 16"/>
                  <a:gd name="T35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35">
                    <a:moveTo>
                      <a:pt x="2" y="17"/>
                    </a:moveTo>
                    <a:lnTo>
                      <a:pt x="0" y="26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6" y="8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4510" name="Group 78"/>
            <p:cNvGrpSpPr>
              <a:grpSpLocks noChangeAspect="1"/>
            </p:cNvGrpSpPr>
            <p:nvPr/>
          </p:nvGrpSpPr>
          <p:grpSpPr bwMode="auto">
            <a:xfrm>
              <a:off x="4449" y="1100"/>
              <a:ext cx="152" cy="103"/>
              <a:chOff x="4449" y="1092"/>
              <a:chExt cx="152" cy="103"/>
            </a:xfrm>
          </p:grpSpPr>
          <p:sp>
            <p:nvSpPr>
              <p:cNvPr id="274511" name="Freeform 79"/>
              <p:cNvSpPr>
                <a:spLocks noChangeAspect="1"/>
              </p:cNvSpPr>
              <p:nvPr/>
            </p:nvSpPr>
            <p:spPr bwMode="auto">
              <a:xfrm>
                <a:off x="4540" y="1098"/>
                <a:ext cx="61" cy="86"/>
              </a:xfrm>
              <a:custGeom>
                <a:avLst/>
                <a:gdLst>
                  <a:gd name="T0" fmla="*/ 61 w 61"/>
                  <a:gd name="T1" fmla="*/ 71 h 86"/>
                  <a:gd name="T2" fmla="*/ 60 w 61"/>
                  <a:gd name="T3" fmla="*/ 75 h 86"/>
                  <a:gd name="T4" fmla="*/ 55 w 61"/>
                  <a:gd name="T5" fmla="*/ 79 h 86"/>
                  <a:gd name="T6" fmla="*/ 46 w 61"/>
                  <a:gd name="T7" fmla="*/ 83 h 86"/>
                  <a:gd name="T8" fmla="*/ 46 w 61"/>
                  <a:gd name="T9" fmla="*/ 83 h 86"/>
                  <a:gd name="T10" fmla="*/ 37 w 61"/>
                  <a:gd name="T11" fmla="*/ 86 h 86"/>
                  <a:gd name="T12" fmla="*/ 30 w 61"/>
                  <a:gd name="T13" fmla="*/ 86 h 86"/>
                  <a:gd name="T14" fmla="*/ 26 w 61"/>
                  <a:gd name="T15" fmla="*/ 84 h 86"/>
                  <a:gd name="T16" fmla="*/ 26 w 61"/>
                  <a:gd name="T17" fmla="*/ 84 h 86"/>
                  <a:gd name="T18" fmla="*/ 20 w 61"/>
                  <a:gd name="T19" fmla="*/ 65 h 86"/>
                  <a:gd name="T20" fmla="*/ 7 w 61"/>
                  <a:gd name="T21" fmla="*/ 31 h 86"/>
                  <a:gd name="T22" fmla="*/ 0 w 61"/>
                  <a:gd name="T23" fmla="*/ 13 h 86"/>
                  <a:gd name="T24" fmla="*/ 0 w 61"/>
                  <a:gd name="T25" fmla="*/ 13 h 86"/>
                  <a:gd name="T26" fmla="*/ 35 w 61"/>
                  <a:gd name="T27" fmla="*/ 0 h 86"/>
                  <a:gd name="T28" fmla="*/ 61 w 61"/>
                  <a:gd name="T29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86">
                    <a:moveTo>
                      <a:pt x="61" y="71"/>
                    </a:moveTo>
                    <a:lnTo>
                      <a:pt x="60" y="75"/>
                    </a:lnTo>
                    <a:lnTo>
                      <a:pt x="55" y="79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37" y="86"/>
                    </a:lnTo>
                    <a:lnTo>
                      <a:pt x="30" y="86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20" y="65"/>
                    </a:lnTo>
                    <a:lnTo>
                      <a:pt x="7" y="3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5" y="0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12" name="Freeform 80"/>
              <p:cNvSpPr>
                <a:spLocks noChangeAspect="1"/>
              </p:cNvSpPr>
              <p:nvPr/>
            </p:nvSpPr>
            <p:spPr bwMode="auto">
              <a:xfrm>
                <a:off x="4537" y="1094"/>
                <a:ext cx="60" cy="86"/>
              </a:xfrm>
              <a:custGeom>
                <a:avLst/>
                <a:gdLst>
                  <a:gd name="T0" fmla="*/ 60 w 60"/>
                  <a:gd name="T1" fmla="*/ 71 h 86"/>
                  <a:gd name="T2" fmla="*/ 59 w 60"/>
                  <a:gd name="T3" fmla="*/ 75 h 86"/>
                  <a:gd name="T4" fmla="*/ 54 w 60"/>
                  <a:gd name="T5" fmla="*/ 80 h 86"/>
                  <a:gd name="T6" fmla="*/ 45 w 60"/>
                  <a:gd name="T7" fmla="*/ 83 h 86"/>
                  <a:gd name="T8" fmla="*/ 45 w 60"/>
                  <a:gd name="T9" fmla="*/ 83 h 86"/>
                  <a:gd name="T10" fmla="*/ 36 w 60"/>
                  <a:gd name="T11" fmla="*/ 86 h 86"/>
                  <a:gd name="T12" fmla="*/ 29 w 60"/>
                  <a:gd name="T13" fmla="*/ 86 h 86"/>
                  <a:gd name="T14" fmla="*/ 26 w 60"/>
                  <a:gd name="T15" fmla="*/ 84 h 86"/>
                  <a:gd name="T16" fmla="*/ 26 w 60"/>
                  <a:gd name="T17" fmla="*/ 84 h 86"/>
                  <a:gd name="T18" fmla="*/ 19 w 60"/>
                  <a:gd name="T19" fmla="*/ 65 h 86"/>
                  <a:gd name="T20" fmla="*/ 7 w 60"/>
                  <a:gd name="T21" fmla="*/ 31 h 86"/>
                  <a:gd name="T22" fmla="*/ 0 w 60"/>
                  <a:gd name="T23" fmla="*/ 13 h 86"/>
                  <a:gd name="T24" fmla="*/ 0 w 60"/>
                  <a:gd name="T25" fmla="*/ 13 h 86"/>
                  <a:gd name="T26" fmla="*/ 34 w 60"/>
                  <a:gd name="T27" fmla="*/ 0 h 86"/>
                  <a:gd name="T28" fmla="*/ 60 w 60"/>
                  <a:gd name="T29" fmla="*/ 71 h 86"/>
                  <a:gd name="T30" fmla="*/ 60 w 60"/>
                  <a:gd name="T3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86">
                    <a:moveTo>
                      <a:pt x="60" y="71"/>
                    </a:moveTo>
                    <a:lnTo>
                      <a:pt x="59" y="75"/>
                    </a:lnTo>
                    <a:lnTo>
                      <a:pt x="54" y="80"/>
                    </a:lnTo>
                    <a:lnTo>
                      <a:pt x="45" y="83"/>
                    </a:lnTo>
                    <a:lnTo>
                      <a:pt x="45" y="83"/>
                    </a:lnTo>
                    <a:lnTo>
                      <a:pt x="36" y="86"/>
                    </a:lnTo>
                    <a:lnTo>
                      <a:pt x="29" y="86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19" y="65"/>
                    </a:lnTo>
                    <a:lnTo>
                      <a:pt x="7" y="3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4" y="0"/>
                    </a:lnTo>
                    <a:lnTo>
                      <a:pt x="60" y="71"/>
                    </a:lnTo>
                    <a:lnTo>
                      <a:pt x="60" y="71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13" name="Line 81"/>
              <p:cNvSpPr>
                <a:spLocks noChangeAspect="1" noChangeShapeType="1"/>
              </p:cNvSpPr>
              <p:nvPr/>
            </p:nvSpPr>
            <p:spPr bwMode="auto">
              <a:xfrm>
                <a:off x="4566" y="1104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14" name="Line 82"/>
              <p:cNvSpPr>
                <a:spLocks noChangeAspect="1" noChangeShapeType="1"/>
              </p:cNvSpPr>
              <p:nvPr/>
            </p:nvSpPr>
            <p:spPr bwMode="auto">
              <a:xfrm>
                <a:off x="4558" y="1108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15" name="Line 83"/>
              <p:cNvSpPr>
                <a:spLocks noChangeAspect="1" noChangeShapeType="1"/>
              </p:cNvSpPr>
              <p:nvPr/>
            </p:nvSpPr>
            <p:spPr bwMode="auto">
              <a:xfrm>
                <a:off x="4549" y="1111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16" name="Freeform 84"/>
              <p:cNvSpPr>
                <a:spLocks noChangeAspect="1"/>
              </p:cNvSpPr>
              <p:nvPr/>
            </p:nvSpPr>
            <p:spPr bwMode="auto">
              <a:xfrm>
                <a:off x="4540" y="1096"/>
                <a:ext cx="35" cy="17"/>
              </a:xfrm>
              <a:custGeom>
                <a:avLst/>
                <a:gdLst>
                  <a:gd name="T0" fmla="*/ 15 w 35"/>
                  <a:gd name="T1" fmla="*/ 2 h 17"/>
                  <a:gd name="T2" fmla="*/ 7 w 35"/>
                  <a:gd name="T3" fmla="*/ 6 h 17"/>
                  <a:gd name="T4" fmla="*/ 1 w 35"/>
                  <a:gd name="T5" fmla="*/ 10 h 17"/>
                  <a:gd name="T6" fmla="*/ 0 w 35"/>
                  <a:gd name="T7" fmla="*/ 15 h 17"/>
                  <a:gd name="T8" fmla="*/ 0 w 35"/>
                  <a:gd name="T9" fmla="*/ 15 h 17"/>
                  <a:gd name="T10" fmla="*/ 4 w 35"/>
                  <a:gd name="T11" fmla="*/ 17 h 17"/>
                  <a:gd name="T12" fmla="*/ 11 w 35"/>
                  <a:gd name="T13" fmla="*/ 17 h 17"/>
                  <a:gd name="T14" fmla="*/ 20 w 35"/>
                  <a:gd name="T15" fmla="*/ 14 h 17"/>
                  <a:gd name="T16" fmla="*/ 20 w 35"/>
                  <a:gd name="T17" fmla="*/ 14 h 17"/>
                  <a:gd name="T18" fmla="*/ 28 w 35"/>
                  <a:gd name="T19" fmla="*/ 10 h 17"/>
                  <a:gd name="T20" fmla="*/ 34 w 35"/>
                  <a:gd name="T21" fmla="*/ 5 h 17"/>
                  <a:gd name="T22" fmla="*/ 35 w 35"/>
                  <a:gd name="T23" fmla="*/ 2 h 17"/>
                  <a:gd name="T24" fmla="*/ 35 w 35"/>
                  <a:gd name="T25" fmla="*/ 2 h 17"/>
                  <a:gd name="T26" fmla="*/ 32 w 35"/>
                  <a:gd name="T27" fmla="*/ 0 h 17"/>
                  <a:gd name="T28" fmla="*/ 24 w 35"/>
                  <a:gd name="T29" fmla="*/ 0 h 17"/>
                  <a:gd name="T30" fmla="*/ 15 w 35"/>
                  <a:gd name="T31" fmla="*/ 2 h 17"/>
                  <a:gd name="T32" fmla="*/ 15 w 35"/>
                  <a:gd name="T3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7">
                    <a:moveTo>
                      <a:pt x="15" y="2"/>
                    </a:moveTo>
                    <a:lnTo>
                      <a:pt x="7" y="6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11" y="17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8" y="10"/>
                    </a:lnTo>
                    <a:lnTo>
                      <a:pt x="34" y="5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17" name="Freeform 85"/>
              <p:cNvSpPr>
                <a:spLocks noChangeAspect="1"/>
              </p:cNvSpPr>
              <p:nvPr/>
            </p:nvSpPr>
            <p:spPr bwMode="auto">
              <a:xfrm>
                <a:off x="4452" y="1135"/>
                <a:ext cx="88" cy="60"/>
              </a:xfrm>
              <a:custGeom>
                <a:avLst/>
                <a:gdLst>
                  <a:gd name="T0" fmla="*/ 15 w 88"/>
                  <a:gd name="T1" fmla="*/ 60 h 60"/>
                  <a:gd name="T2" fmla="*/ 11 w 88"/>
                  <a:gd name="T3" fmla="*/ 59 h 60"/>
                  <a:gd name="T4" fmla="*/ 7 w 88"/>
                  <a:gd name="T5" fmla="*/ 55 h 60"/>
                  <a:gd name="T6" fmla="*/ 2 w 88"/>
                  <a:gd name="T7" fmla="*/ 46 h 60"/>
                  <a:gd name="T8" fmla="*/ 2 w 88"/>
                  <a:gd name="T9" fmla="*/ 46 h 60"/>
                  <a:gd name="T10" fmla="*/ 0 w 88"/>
                  <a:gd name="T11" fmla="*/ 37 h 60"/>
                  <a:gd name="T12" fmla="*/ 0 w 88"/>
                  <a:gd name="T13" fmla="*/ 30 h 60"/>
                  <a:gd name="T14" fmla="*/ 2 w 88"/>
                  <a:gd name="T15" fmla="*/ 27 h 60"/>
                  <a:gd name="T16" fmla="*/ 2 w 88"/>
                  <a:gd name="T17" fmla="*/ 27 h 60"/>
                  <a:gd name="T18" fmla="*/ 22 w 88"/>
                  <a:gd name="T19" fmla="*/ 20 h 60"/>
                  <a:gd name="T20" fmla="*/ 57 w 88"/>
                  <a:gd name="T21" fmla="*/ 7 h 60"/>
                  <a:gd name="T22" fmla="*/ 76 w 88"/>
                  <a:gd name="T23" fmla="*/ 0 h 60"/>
                  <a:gd name="T24" fmla="*/ 76 w 88"/>
                  <a:gd name="T25" fmla="*/ 0 h 60"/>
                  <a:gd name="T26" fmla="*/ 88 w 88"/>
                  <a:gd name="T27" fmla="*/ 34 h 60"/>
                  <a:gd name="T28" fmla="*/ 15 w 88"/>
                  <a:gd name="T2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60">
                    <a:moveTo>
                      <a:pt x="15" y="60"/>
                    </a:moveTo>
                    <a:lnTo>
                      <a:pt x="11" y="59"/>
                    </a:lnTo>
                    <a:lnTo>
                      <a:pt x="7" y="55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30"/>
                    </a:lnTo>
                    <a:lnTo>
                      <a:pt x="2" y="27"/>
                    </a:lnTo>
                    <a:lnTo>
                      <a:pt x="2" y="27"/>
                    </a:lnTo>
                    <a:lnTo>
                      <a:pt x="22" y="20"/>
                    </a:lnTo>
                    <a:lnTo>
                      <a:pt x="57" y="7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88" y="34"/>
                    </a:lnTo>
                    <a:lnTo>
                      <a:pt x="15" y="60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18" name="Freeform 86"/>
              <p:cNvSpPr>
                <a:spLocks noChangeAspect="1"/>
              </p:cNvSpPr>
              <p:nvPr/>
            </p:nvSpPr>
            <p:spPr bwMode="auto">
              <a:xfrm>
                <a:off x="4537" y="1092"/>
                <a:ext cx="34" cy="17"/>
              </a:xfrm>
              <a:custGeom>
                <a:avLst/>
                <a:gdLst>
                  <a:gd name="T0" fmla="*/ 15 w 34"/>
                  <a:gd name="T1" fmla="*/ 3 h 17"/>
                  <a:gd name="T2" fmla="*/ 6 w 34"/>
                  <a:gd name="T3" fmla="*/ 6 h 17"/>
                  <a:gd name="T4" fmla="*/ 1 w 34"/>
                  <a:gd name="T5" fmla="*/ 11 h 17"/>
                  <a:gd name="T6" fmla="*/ 0 w 34"/>
                  <a:gd name="T7" fmla="*/ 15 h 17"/>
                  <a:gd name="T8" fmla="*/ 0 w 34"/>
                  <a:gd name="T9" fmla="*/ 15 h 17"/>
                  <a:gd name="T10" fmla="*/ 3 w 34"/>
                  <a:gd name="T11" fmla="*/ 17 h 17"/>
                  <a:gd name="T12" fmla="*/ 10 w 34"/>
                  <a:gd name="T13" fmla="*/ 17 h 17"/>
                  <a:gd name="T14" fmla="*/ 19 w 34"/>
                  <a:gd name="T15" fmla="*/ 14 h 17"/>
                  <a:gd name="T16" fmla="*/ 19 w 34"/>
                  <a:gd name="T17" fmla="*/ 14 h 17"/>
                  <a:gd name="T18" fmla="*/ 27 w 34"/>
                  <a:gd name="T19" fmla="*/ 11 h 17"/>
                  <a:gd name="T20" fmla="*/ 33 w 34"/>
                  <a:gd name="T21" fmla="*/ 6 h 17"/>
                  <a:gd name="T22" fmla="*/ 34 w 34"/>
                  <a:gd name="T23" fmla="*/ 2 h 17"/>
                  <a:gd name="T24" fmla="*/ 34 w 34"/>
                  <a:gd name="T25" fmla="*/ 2 h 17"/>
                  <a:gd name="T26" fmla="*/ 31 w 34"/>
                  <a:gd name="T27" fmla="*/ 0 h 17"/>
                  <a:gd name="T28" fmla="*/ 24 w 34"/>
                  <a:gd name="T29" fmla="*/ 0 h 17"/>
                  <a:gd name="T30" fmla="*/ 15 w 34"/>
                  <a:gd name="T31" fmla="*/ 3 h 17"/>
                  <a:gd name="T32" fmla="*/ 15 w 34"/>
                  <a:gd name="T33" fmla="*/ 3 h 17"/>
                  <a:gd name="T34" fmla="*/ 15 w 34"/>
                  <a:gd name="T3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7">
                    <a:moveTo>
                      <a:pt x="15" y="3"/>
                    </a:moveTo>
                    <a:lnTo>
                      <a:pt x="6" y="6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3" y="17"/>
                    </a:lnTo>
                    <a:lnTo>
                      <a:pt x="10" y="17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27" y="11"/>
                    </a:lnTo>
                    <a:lnTo>
                      <a:pt x="3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19" name="Freeform 87"/>
              <p:cNvSpPr>
                <a:spLocks noChangeAspect="1"/>
              </p:cNvSpPr>
              <p:nvPr/>
            </p:nvSpPr>
            <p:spPr bwMode="auto">
              <a:xfrm>
                <a:off x="4449" y="1131"/>
                <a:ext cx="87" cy="61"/>
              </a:xfrm>
              <a:custGeom>
                <a:avLst/>
                <a:gdLst>
                  <a:gd name="T0" fmla="*/ 14 w 87"/>
                  <a:gd name="T1" fmla="*/ 61 h 61"/>
                  <a:gd name="T2" fmla="*/ 10 w 87"/>
                  <a:gd name="T3" fmla="*/ 60 h 61"/>
                  <a:gd name="T4" fmla="*/ 6 w 87"/>
                  <a:gd name="T5" fmla="*/ 55 h 61"/>
                  <a:gd name="T6" fmla="*/ 2 w 87"/>
                  <a:gd name="T7" fmla="*/ 46 h 61"/>
                  <a:gd name="T8" fmla="*/ 2 w 87"/>
                  <a:gd name="T9" fmla="*/ 46 h 61"/>
                  <a:gd name="T10" fmla="*/ 0 w 87"/>
                  <a:gd name="T11" fmla="*/ 37 h 61"/>
                  <a:gd name="T12" fmla="*/ 0 w 87"/>
                  <a:gd name="T13" fmla="*/ 30 h 61"/>
                  <a:gd name="T14" fmla="*/ 2 w 87"/>
                  <a:gd name="T15" fmla="*/ 27 h 61"/>
                  <a:gd name="T16" fmla="*/ 2 w 87"/>
                  <a:gd name="T17" fmla="*/ 27 h 61"/>
                  <a:gd name="T18" fmla="*/ 21 w 87"/>
                  <a:gd name="T19" fmla="*/ 20 h 61"/>
                  <a:gd name="T20" fmla="*/ 56 w 87"/>
                  <a:gd name="T21" fmla="*/ 8 h 61"/>
                  <a:gd name="T22" fmla="*/ 75 w 87"/>
                  <a:gd name="T23" fmla="*/ 0 h 61"/>
                  <a:gd name="T24" fmla="*/ 75 w 87"/>
                  <a:gd name="T25" fmla="*/ 0 h 61"/>
                  <a:gd name="T26" fmla="*/ 87 w 87"/>
                  <a:gd name="T27" fmla="*/ 34 h 61"/>
                  <a:gd name="T28" fmla="*/ 14 w 87"/>
                  <a:gd name="T29" fmla="*/ 61 h 61"/>
                  <a:gd name="T30" fmla="*/ 14 w 87"/>
                  <a:gd name="T3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61">
                    <a:moveTo>
                      <a:pt x="14" y="61"/>
                    </a:moveTo>
                    <a:lnTo>
                      <a:pt x="10" y="60"/>
                    </a:lnTo>
                    <a:lnTo>
                      <a:pt x="6" y="55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30"/>
                    </a:lnTo>
                    <a:lnTo>
                      <a:pt x="2" y="27"/>
                    </a:lnTo>
                    <a:lnTo>
                      <a:pt x="2" y="27"/>
                    </a:lnTo>
                    <a:lnTo>
                      <a:pt x="21" y="20"/>
                    </a:lnTo>
                    <a:lnTo>
                      <a:pt x="56" y="8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7" y="34"/>
                    </a:lnTo>
                    <a:lnTo>
                      <a:pt x="14" y="61"/>
                    </a:lnTo>
                    <a:lnTo>
                      <a:pt x="14" y="61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20" name="Line 88"/>
              <p:cNvSpPr>
                <a:spLocks noChangeAspect="1" noChangeShapeType="1"/>
              </p:cNvSpPr>
              <p:nvPr/>
            </p:nvSpPr>
            <p:spPr bwMode="auto">
              <a:xfrm flipH="1">
                <a:off x="4460" y="1161"/>
                <a:ext cx="70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21" name="Line 89"/>
              <p:cNvSpPr>
                <a:spLocks noChangeAspect="1" noChangeShapeType="1"/>
              </p:cNvSpPr>
              <p:nvPr/>
            </p:nvSpPr>
            <p:spPr bwMode="auto">
              <a:xfrm flipH="1">
                <a:off x="4456" y="1153"/>
                <a:ext cx="70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4453" y="1144"/>
                <a:ext cx="72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23" name="Freeform 91"/>
              <p:cNvSpPr>
                <a:spLocks noChangeAspect="1"/>
              </p:cNvSpPr>
              <p:nvPr/>
            </p:nvSpPr>
            <p:spPr bwMode="auto">
              <a:xfrm>
                <a:off x="4526" y="1135"/>
                <a:ext cx="17" cy="34"/>
              </a:xfrm>
              <a:custGeom>
                <a:avLst/>
                <a:gdLst>
                  <a:gd name="T0" fmla="*/ 14 w 17"/>
                  <a:gd name="T1" fmla="*/ 15 h 34"/>
                  <a:gd name="T2" fmla="*/ 10 w 17"/>
                  <a:gd name="T3" fmla="*/ 6 h 34"/>
                  <a:gd name="T4" fmla="*/ 6 w 17"/>
                  <a:gd name="T5" fmla="*/ 1 h 34"/>
                  <a:gd name="T6" fmla="*/ 2 w 17"/>
                  <a:gd name="T7" fmla="*/ 0 h 34"/>
                  <a:gd name="T8" fmla="*/ 2 w 17"/>
                  <a:gd name="T9" fmla="*/ 0 h 34"/>
                  <a:gd name="T10" fmla="*/ 0 w 17"/>
                  <a:gd name="T11" fmla="*/ 4 h 34"/>
                  <a:gd name="T12" fmla="*/ 0 w 17"/>
                  <a:gd name="T13" fmla="*/ 10 h 34"/>
                  <a:gd name="T14" fmla="*/ 2 w 17"/>
                  <a:gd name="T15" fmla="*/ 19 h 34"/>
                  <a:gd name="T16" fmla="*/ 2 w 17"/>
                  <a:gd name="T17" fmla="*/ 19 h 34"/>
                  <a:gd name="T18" fmla="*/ 6 w 17"/>
                  <a:gd name="T19" fmla="*/ 28 h 34"/>
                  <a:gd name="T20" fmla="*/ 10 w 17"/>
                  <a:gd name="T21" fmla="*/ 33 h 34"/>
                  <a:gd name="T22" fmla="*/ 14 w 17"/>
                  <a:gd name="T23" fmla="*/ 34 h 34"/>
                  <a:gd name="T24" fmla="*/ 14 w 17"/>
                  <a:gd name="T25" fmla="*/ 34 h 34"/>
                  <a:gd name="T26" fmla="*/ 17 w 17"/>
                  <a:gd name="T27" fmla="*/ 31 h 34"/>
                  <a:gd name="T28" fmla="*/ 17 w 17"/>
                  <a:gd name="T29" fmla="*/ 23 h 34"/>
                  <a:gd name="T30" fmla="*/ 14 w 17"/>
                  <a:gd name="T31" fmla="*/ 15 h 34"/>
                  <a:gd name="T32" fmla="*/ 14 w 17"/>
                  <a:gd name="T33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34">
                    <a:moveTo>
                      <a:pt x="14" y="15"/>
                    </a:moveTo>
                    <a:lnTo>
                      <a:pt x="10" y="6"/>
                    </a:lnTo>
                    <a:lnTo>
                      <a:pt x="6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6" y="28"/>
                    </a:lnTo>
                    <a:lnTo>
                      <a:pt x="10" y="33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7" y="31"/>
                    </a:lnTo>
                    <a:lnTo>
                      <a:pt x="17" y="23"/>
                    </a:lnTo>
                    <a:lnTo>
                      <a:pt x="14" y="15"/>
                    </a:lnTo>
                    <a:lnTo>
                      <a:pt x="14" y="15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524" name="Freeform 92"/>
              <p:cNvSpPr>
                <a:spLocks noChangeAspect="1"/>
              </p:cNvSpPr>
              <p:nvPr/>
            </p:nvSpPr>
            <p:spPr bwMode="auto">
              <a:xfrm>
                <a:off x="4522" y="1131"/>
                <a:ext cx="17" cy="34"/>
              </a:xfrm>
              <a:custGeom>
                <a:avLst/>
                <a:gdLst>
                  <a:gd name="T0" fmla="*/ 14 w 17"/>
                  <a:gd name="T1" fmla="*/ 15 h 34"/>
                  <a:gd name="T2" fmla="*/ 10 w 17"/>
                  <a:gd name="T3" fmla="*/ 7 h 34"/>
                  <a:gd name="T4" fmla="*/ 6 w 17"/>
                  <a:gd name="T5" fmla="*/ 1 h 34"/>
                  <a:gd name="T6" fmla="*/ 2 w 17"/>
                  <a:gd name="T7" fmla="*/ 0 h 34"/>
                  <a:gd name="T8" fmla="*/ 2 w 17"/>
                  <a:gd name="T9" fmla="*/ 0 h 34"/>
                  <a:gd name="T10" fmla="*/ 0 w 17"/>
                  <a:gd name="T11" fmla="*/ 4 h 34"/>
                  <a:gd name="T12" fmla="*/ 0 w 17"/>
                  <a:gd name="T13" fmla="*/ 10 h 34"/>
                  <a:gd name="T14" fmla="*/ 2 w 17"/>
                  <a:gd name="T15" fmla="*/ 19 h 34"/>
                  <a:gd name="T16" fmla="*/ 2 w 17"/>
                  <a:gd name="T17" fmla="*/ 19 h 34"/>
                  <a:gd name="T18" fmla="*/ 6 w 17"/>
                  <a:gd name="T19" fmla="*/ 28 h 34"/>
                  <a:gd name="T20" fmla="*/ 10 w 17"/>
                  <a:gd name="T21" fmla="*/ 33 h 34"/>
                  <a:gd name="T22" fmla="*/ 14 w 17"/>
                  <a:gd name="T23" fmla="*/ 34 h 34"/>
                  <a:gd name="T24" fmla="*/ 14 w 17"/>
                  <a:gd name="T25" fmla="*/ 34 h 34"/>
                  <a:gd name="T26" fmla="*/ 17 w 17"/>
                  <a:gd name="T27" fmla="*/ 31 h 34"/>
                  <a:gd name="T28" fmla="*/ 17 w 17"/>
                  <a:gd name="T29" fmla="*/ 24 h 34"/>
                  <a:gd name="T30" fmla="*/ 14 w 17"/>
                  <a:gd name="T31" fmla="*/ 15 h 34"/>
                  <a:gd name="T32" fmla="*/ 14 w 17"/>
                  <a:gd name="T33" fmla="*/ 15 h 34"/>
                  <a:gd name="T34" fmla="*/ 14 w 17"/>
                  <a:gd name="T35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4">
                    <a:moveTo>
                      <a:pt x="14" y="15"/>
                    </a:moveTo>
                    <a:lnTo>
                      <a:pt x="10" y="7"/>
                    </a:lnTo>
                    <a:lnTo>
                      <a:pt x="6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6" y="28"/>
                    </a:lnTo>
                    <a:lnTo>
                      <a:pt x="10" y="33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7" y="31"/>
                    </a:lnTo>
                    <a:lnTo>
                      <a:pt x="17" y="24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4525" name="Text Box 93"/>
          <p:cNvSpPr txBox="1">
            <a:spLocks noChangeArrowheads="1"/>
          </p:cNvSpPr>
          <p:nvPr/>
        </p:nvSpPr>
        <p:spPr bwMode="auto">
          <a:xfrm>
            <a:off x="3200400" y="2057400"/>
            <a:ext cx="55626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320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Nuclear envelopes </a:t>
            </a: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reassemble.</a:t>
            </a:r>
          </a:p>
          <a:p>
            <a:pPr algn="l" eaLnBrk="0" hangingPunct="0"/>
            <a:endParaRPr lang="en-US">
              <a:solidFill>
                <a:schemeClr val="bg2"/>
              </a:solidFill>
              <a:effectLst/>
              <a:latin typeface="Times New Roman" charset="0"/>
            </a:endParaRPr>
          </a:p>
          <a:p>
            <a:pPr algn="l" eaLnBrk="0" hangingPunct="0"/>
            <a:r>
              <a:rPr lang="en-US" sz="320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Spindle disappears.</a:t>
            </a:r>
          </a:p>
          <a:p>
            <a:pPr algn="l" eaLnBrk="0" hangingPunct="0"/>
            <a:endParaRPr lang="en-US" sz="3200">
              <a:solidFill>
                <a:srgbClr val="339966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320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Cytokinesis </a:t>
            </a: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divides cell into two.</a:t>
            </a:r>
          </a:p>
        </p:txBody>
      </p:sp>
      <p:sp>
        <p:nvSpPr>
          <p:cNvPr id="274526" name="Line 94"/>
          <p:cNvSpPr>
            <a:spLocks noChangeShapeType="1"/>
          </p:cNvSpPr>
          <p:nvPr/>
        </p:nvSpPr>
        <p:spPr bwMode="auto">
          <a:xfrm flipH="1">
            <a:off x="2209800" y="2362200"/>
            <a:ext cx="1066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4527" name="Line 95"/>
          <p:cNvSpPr>
            <a:spLocks noChangeShapeType="1"/>
          </p:cNvSpPr>
          <p:nvPr/>
        </p:nvSpPr>
        <p:spPr bwMode="auto">
          <a:xfrm flipH="1">
            <a:off x="16002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4528" name="Line 96"/>
          <p:cNvSpPr>
            <a:spLocks noChangeShapeType="1"/>
          </p:cNvSpPr>
          <p:nvPr/>
        </p:nvSpPr>
        <p:spPr bwMode="auto">
          <a:xfrm flipH="1" flipV="1">
            <a:off x="1066800" y="3657600"/>
            <a:ext cx="2286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utoUpdateAnimBg="0"/>
      <p:bldP spid="274525" grpId="0" autoUpdateAnimBg="0"/>
      <p:bldP spid="274526" grpId="0" animBg="1"/>
      <p:bldP spid="274527" grpId="0" animBg="1"/>
      <p:bldP spid="2745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64-F201-024E-9F10-8826CD30399E}" type="slidenum">
              <a:rPr lang="en-US"/>
              <a:pPr/>
              <a:t>2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Facts About Meiosis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81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Preceded by interphase which includes</a:t>
            </a:r>
            <a:r>
              <a:rPr lang="en-US" sz="3600" b="1" dirty="0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chromosome replication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rgbClr val="00AC7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Two</a:t>
            </a:r>
            <a:r>
              <a:rPr lang="en-US" sz="3600" b="1" dirty="0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meiotic divisions ---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Meiosis I and Meiosis II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Called Reduction- division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Original cell is diploid (2n)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Four daughter cells</a:t>
            </a:r>
            <a:r>
              <a:rPr lang="en-US" sz="3600" b="1" dirty="0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produced that are </a:t>
            </a:r>
            <a:r>
              <a:rPr lang="en-US" sz="3600" b="1" dirty="0" err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monoploid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(1n)</a:t>
            </a:r>
          </a:p>
        </p:txBody>
      </p:sp>
    </p:spTree>
    <p:extLst>
      <p:ext uri="{BB962C8B-B14F-4D97-AF65-F5344CB8AC3E}">
        <p14:creationId xmlns:p14="http://schemas.microsoft.com/office/powerpoint/2010/main" val="357449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  <p:bldP spid="124931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239C-2E87-FE42-BB8A-84CBF87C17DF}" type="slidenum">
              <a:rPr lang="en-US"/>
              <a:pPr/>
              <a:t>20</a:t>
            </a:fld>
            <a:endParaRPr lang="en-US"/>
          </a:p>
        </p:txBody>
      </p:sp>
      <p:sp>
        <p:nvSpPr>
          <p:cNvPr id="27955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216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Meiosis II</a:t>
            </a:r>
          </a:p>
        </p:txBody>
      </p:sp>
      <p:sp>
        <p:nvSpPr>
          <p:cNvPr id="279555" name="Rectangle 3075"/>
          <p:cNvSpPr>
            <a:spLocks noGrp="1" noChangeArrowheads="1"/>
          </p:cNvSpPr>
          <p:nvPr>
            <p:ph type="body" sz="half" idx="1"/>
          </p:nvPr>
        </p:nvSpPr>
        <p:spPr>
          <a:xfrm>
            <a:off x="2971800" y="1219200"/>
            <a:ext cx="5105400" cy="137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Only one homolog of each chromosome is present in the cell</a:t>
            </a:r>
            <a:r>
              <a:rPr lang="en-US" sz="2800"/>
              <a:t>.</a:t>
            </a:r>
          </a:p>
        </p:txBody>
      </p:sp>
      <p:sp>
        <p:nvSpPr>
          <p:cNvPr id="279556" name="Oval 3076"/>
          <p:cNvSpPr>
            <a:spLocks noChangeArrowheads="1"/>
          </p:cNvSpPr>
          <p:nvPr/>
        </p:nvSpPr>
        <p:spPr bwMode="auto">
          <a:xfrm>
            <a:off x="692150" y="1981200"/>
            <a:ext cx="2819400" cy="2057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57" name="AutoShape 3077"/>
          <p:cNvSpPr>
            <a:spLocks noChangeArrowheads="1"/>
          </p:cNvSpPr>
          <p:nvPr/>
        </p:nvSpPr>
        <p:spPr bwMode="auto">
          <a:xfrm>
            <a:off x="1389063" y="2687638"/>
            <a:ext cx="1006475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9558" name="AutoShape 3078"/>
          <p:cNvSpPr>
            <a:spLocks noChangeArrowheads="1"/>
          </p:cNvSpPr>
          <p:nvPr/>
        </p:nvSpPr>
        <p:spPr bwMode="auto">
          <a:xfrm>
            <a:off x="2389188" y="2687638"/>
            <a:ext cx="419100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59" name="Rectangle 3079"/>
          <p:cNvSpPr>
            <a:spLocks noChangeArrowheads="1"/>
          </p:cNvSpPr>
          <p:nvPr/>
        </p:nvSpPr>
        <p:spPr bwMode="auto">
          <a:xfrm>
            <a:off x="1682750" y="2686050"/>
            <a:ext cx="171450" cy="222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0" name="AutoShape 3080"/>
          <p:cNvSpPr>
            <a:spLocks noChangeArrowheads="1"/>
          </p:cNvSpPr>
          <p:nvPr/>
        </p:nvSpPr>
        <p:spPr bwMode="auto">
          <a:xfrm>
            <a:off x="1374775" y="2919413"/>
            <a:ext cx="1006475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1" name="AutoShape 3081"/>
          <p:cNvSpPr>
            <a:spLocks noChangeArrowheads="1"/>
          </p:cNvSpPr>
          <p:nvPr/>
        </p:nvSpPr>
        <p:spPr bwMode="auto">
          <a:xfrm>
            <a:off x="2374900" y="2919413"/>
            <a:ext cx="419100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2" name="Rectangle 3082"/>
          <p:cNvSpPr>
            <a:spLocks noChangeArrowheads="1"/>
          </p:cNvSpPr>
          <p:nvPr/>
        </p:nvSpPr>
        <p:spPr bwMode="auto">
          <a:xfrm>
            <a:off x="1687513" y="2930525"/>
            <a:ext cx="171450" cy="2349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563" name="Group 3083"/>
          <p:cNvGrpSpPr>
            <a:grpSpLocks/>
          </p:cNvGrpSpPr>
          <p:nvPr/>
        </p:nvGrpSpPr>
        <p:grpSpPr bwMode="auto">
          <a:xfrm>
            <a:off x="703263" y="1546225"/>
            <a:ext cx="8297862" cy="4919663"/>
            <a:chOff x="443" y="974"/>
            <a:chExt cx="5227" cy="3099"/>
          </a:xfrm>
        </p:grpSpPr>
        <p:sp>
          <p:nvSpPr>
            <p:cNvPr id="279564" name="Rectangle 3084"/>
            <p:cNvSpPr>
              <a:spLocks noChangeArrowheads="1"/>
            </p:cNvSpPr>
            <p:nvPr/>
          </p:nvSpPr>
          <p:spPr bwMode="auto">
            <a:xfrm>
              <a:off x="443" y="2908"/>
              <a:ext cx="5227" cy="11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3600">
                  <a:solidFill>
                    <a:srgbClr val="3399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Meiosis II produces gametes with </a:t>
              </a:r>
            </a:p>
            <a:p>
              <a:pPr algn="l">
                <a:spcBef>
                  <a:spcPct val="20000"/>
                </a:spcBef>
              </a:pPr>
              <a:r>
                <a:rPr lang="en-US" sz="3600">
                  <a:solidFill>
                    <a:srgbClr val="3399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one copy of each chromosome and thus one copy of each gene.</a:t>
              </a:r>
            </a:p>
          </p:txBody>
        </p:sp>
        <p:sp>
          <p:nvSpPr>
            <p:cNvPr id="279565" name="AutoShape 3085"/>
            <p:cNvSpPr>
              <a:spLocks noChangeArrowheads="1"/>
            </p:cNvSpPr>
            <p:nvPr/>
          </p:nvSpPr>
          <p:spPr bwMode="auto">
            <a:xfrm>
              <a:off x="1314" y="974"/>
              <a:ext cx="379" cy="604"/>
            </a:xfrm>
            <a:prstGeom prst="upArrow">
              <a:avLst>
                <a:gd name="adj1" fmla="val 50000"/>
                <a:gd name="adj2" fmla="val 39842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6" name="AutoShape 3086"/>
            <p:cNvSpPr>
              <a:spLocks noChangeArrowheads="1"/>
            </p:cNvSpPr>
            <p:nvPr/>
          </p:nvSpPr>
          <p:spPr bwMode="auto">
            <a:xfrm flipV="1">
              <a:off x="1314" y="2092"/>
              <a:ext cx="379" cy="624"/>
            </a:xfrm>
            <a:prstGeom prst="upArrow">
              <a:avLst>
                <a:gd name="adj1" fmla="val 50000"/>
                <a:gd name="adj2" fmla="val 41161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9567" name="Group 3087"/>
          <p:cNvGrpSpPr>
            <a:grpSpLocks/>
          </p:cNvGrpSpPr>
          <p:nvPr/>
        </p:nvGrpSpPr>
        <p:grpSpPr bwMode="auto">
          <a:xfrm>
            <a:off x="2622550" y="2630488"/>
            <a:ext cx="6181725" cy="1481137"/>
            <a:chOff x="1652" y="1657"/>
            <a:chExt cx="3894" cy="933"/>
          </a:xfrm>
        </p:grpSpPr>
        <p:sp>
          <p:nvSpPr>
            <p:cNvPr id="279568" name="Line 3088"/>
            <p:cNvSpPr>
              <a:spLocks noChangeShapeType="1"/>
            </p:cNvSpPr>
            <p:nvPr/>
          </p:nvSpPr>
          <p:spPr bwMode="auto">
            <a:xfrm flipH="1">
              <a:off x="1679" y="1771"/>
              <a:ext cx="995" cy="1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9" name="Line 3089"/>
            <p:cNvSpPr>
              <a:spLocks noChangeShapeType="1"/>
            </p:cNvSpPr>
            <p:nvPr/>
          </p:nvSpPr>
          <p:spPr bwMode="auto">
            <a:xfrm flipH="1">
              <a:off x="1652" y="1782"/>
              <a:ext cx="1012" cy="157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0" name="Rectangle 3090"/>
            <p:cNvSpPr>
              <a:spLocks noChangeArrowheads="1"/>
            </p:cNvSpPr>
            <p:nvPr/>
          </p:nvSpPr>
          <p:spPr bwMode="auto">
            <a:xfrm>
              <a:off x="2716" y="1657"/>
              <a:ext cx="2830" cy="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Sister chromatids carry 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identical genetic 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information</a:t>
              </a:r>
              <a:r>
                <a:rPr lang="en-US" sz="3200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. </a:t>
              </a:r>
            </a:p>
          </p:txBody>
        </p:sp>
      </p:grpSp>
      <p:sp>
        <p:nvSpPr>
          <p:cNvPr id="279571" name="Text Box 3091"/>
          <p:cNvSpPr txBox="1">
            <a:spLocks noChangeArrowheads="1"/>
          </p:cNvSpPr>
          <p:nvPr/>
        </p:nvSpPr>
        <p:spPr bwMode="auto">
          <a:xfrm>
            <a:off x="533400" y="1452563"/>
            <a:ext cx="137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Gene  X</a:t>
            </a:r>
          </a:p>
        </p:txBody>
      </p:sp>
      <p:sp>
        <p:nvSpPr>
          <p:cNvPr id="279575" name="Line 3095"/>
          <p:cNvSpPr>
            <a:spLocks noChangeShapeType="1"/>
          </p:cNvSpPr>
          <p:nvPr/>
        </p:nvSpPr>
        <p:spPr bwMode="auto">
          <a:xfrm>
            <a:off x="1219200" y="18288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utoUpdateAnimBg="0"/>
      <p:bldP spid="279555" grpId="0" build="p" autoUpdateAnimBg="0"/>
      <p:bldP spid="279571" grpId="0" autoUpdateAnimBg="0"/>
      <p:bldP spid="2795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0E23-66A1-C945-80C5-BF865833DC8F}" type="slidenum">
              <a:rPr lang="en-US"/>
              <a:pPr/>
              <a:t>21</a:t>
            </a:fld>
            <a:endParaRPr lang="en-US"/>
          </a:p>
        </p:txBody>
      </p:sp>
      <p:sp>
        <p:nvSpPr>
          <p:cNvPr id="283304" name="Rectangle 680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9067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Meiosis II: Reducing Chromosome Number</a:t>
            </a:r>
          </a:p>
        </p:txBody>
      </p:sp>
      <p:grpSp>
        <p:nvGrpSpPr>
          <p:cNvPr id="282627" name="Group 3"/>
          <p:cNvGrpSpPr>
            <a:grpSpLocks/>
          </p:cNvGrpSpPr>
          <p:nvPr/>
        </p:nvGrpSpPr>
        <p:grpSpPr bwMode="auto">
          <a:xfrm>
            <a:off x="1447800" y="4876800"/>
            <a:ext cx="6989763" cy="457200"/>
            <a:chOff x="652" y="2856"/>
            <a:chExt cx="4403" cy="288"/>
          </a:xfrm>
        </p:grpSpPr>
        <p:sp>
          <p:nvSpPr>
            <p:cNvPr id="282628" name="Text Box 4"/>
            <p:cNvSpPr txBox="1">
              <a:spLocks noChangeArrowheads="1"/>
            </p:cNvSpPr>
            <p:nvPr/>
          </p:nvSpPr>
          <p:spPr bwMode="auto">
            <a:xfrm>
              <a:off x="652" y="285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282629" name="Text Box 5"/>
            <p:cNvSpPr txBox="1">
              <a:spLocks noChangeArrowheads="1"/>
            </p:cNvSpPr>
            <p:nvPr/>
          </p:nvSpPr>
          <p:spPr bwMode="auto">
            <a:xfrm>
              <a:off x="1640" y="285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282630" name="Text Box 6"/>
            <p:cNvSpPr txBox="1">
              <a:spLocks noChangeArrowheads="1"/>
            </p:cNvSpPr>
            <p:nvPr/>
          </p:nvSpPr>
          <p:spPr bwMode="auto">
            <a:xfrm>
              <a:off x="2651" y="291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1600"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82631" name="Text Box 7"/>
            <p:cNvSpPr txBox="1">
              <a:spLocks noChangeArrowheads="1"/>
            </p:cNvSpPr>
            <p:nvPr/>
          </p:nvSpPr>
          <p:spPr bwMode="auto">
            <a:xfrm>
              <a:off x="3603" y="291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1600"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82632" name="Text Box 8"/>
            <p:cNvSpPr txBox="1">
              <a:spLocks noChangeArrowheads="1"/>
            </p:cNvSpPr>
            <p:nvPr/>
          </p:nvSpPr>
          <p:spPr bwMode="auto">
            <a:xfrm>
              <a:off x="4047" y="2913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600"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82633" name="Group 9"/>
          <p:cNvGrpSpPr>
            <a:grpSpLocks/>
          </p:cNvGrpSpPr>
          <p:nvPr/>
        </p:nvGrpSpPr>
        <p:grpSpPr bwMode="auto">
          <a:xfrm>
            <a:off x="1077913" y="2128838"/>
            <a:ext cx="1073150" cy="1101725"/>
            <a:chOff x="368" y="1010"/>
            <a:chExt cx="676" cy="694"/>
          </a:xfrm>
        </p:grpSpPr>
        <p:sp>
          <p:nvSpPr>
            <p:cNvPr id="282634" name="Freeform 10"/>
            <p:cNvSpPr>
              <a:spLocks/>
            </p:cNvSpPr>
            <p:nvPr/>
          </p:nvSpPr>
          <p:spPr bwMode="auto">
            <a:xfrm>
              <a:off x="368" y="1010"/>
              <a:ext cx="676" cy="694"/>
            </a:xfrm>
            <a:custGeom>
              <a:avLst/>
              <a:gdLst>
                <a:gd name="T0" fmla="*/ 136 w 676"/>
                <a:gd name="T1" fmla="*/ 628 h 694"/>
                <a:gd name="T2" fmla="*/ 105 w 676"/>
                <a:gd name="T3" fmla="*/ 601 h 694"/>
                <a:gd name="T4" fmla="*/ 77 w 676"/>
                <a:gd name="T5" fmla="*/ 572 h 694"/>
                <a:gd name="T6" fmla="*/ 53 w 676"/>
                <a:gd name="T7" fmla="*/ 539 h 694"/>
                <a:gd name="T8" fmla="*/ 34 w 676"/>
                <a:gd name="T9" fmla="*/ 503 h 694"/>
                <a:gd name="T10" fmla="*/ 18 w 676"/>
                <a:gd name="T11" fmla="*/ 462 h 694"/>
                <a:gd name="T12" fmla="*/ 7 w 676"/>
                <a:gd name="T13" fmla="*/ 415 h 694"/>
                <a:gd name="T14" fmla="*/ 1 w 676"/>
                <a:gd name="T15" fmla="*/ 362 h 694"/>
                <a:gd name="T16" fmla="*/ 0 w 676"/>
                <a:gd name="T17" fmla="*/ 301 h 694"/>
                <a:gd name="T18" fmla="*/ 2 w 676"/>
                <a:gd name="T19" fmla="*/ 277 h 694"/>
                <a:gd name="T20" fmla="*/ 10 w 676"/>
                <a:gd name="T21" fmla="*/ 232 h 694"/>
                <a:gd name="T22" fmla="*/ 25 w 676"/>
                <a:gd name="T23" fmla="*/ 190 h 694"/>
                <a:gd name="T24" fmla="*/ 47 w 676"/>
                <a:gd name="T25" fmla="*/ 152 h 694"/>
                <a:gd name="T26" fmla="*/ 72 w 676"/>
                <a:gd name="T27" fmla="*/ 118 h 694"/>
                <a:gd name="T28" fmla="*/ 103 w 676"/>
                <a:gd name="T29" fmla="*/ 88 h 694"/>
                <a:gd name="T30" fmla="*/ 137 w 676"/>
                <a:gd name="T31" fmla="*/ 61 h 694"/>
                <a:gd name="T32" fmla="*/ 174 w 676"/>
                <a:gd name="T33" fmla="*/ 40 h 694"/>
                <a:gd name="T34" fmla="*/ 214 w 676"/>
                <a:gd name="T35" fmla="*/ 22 h 694"/>
                <a:gd name="T36" fmla="*/ 255 w 676"/>
                <a:gd name="T37" fmla="*/ 10 h 694"/>
                <a:gd name="T38" fmla="*/ 296 w 676"/>
                <a:gd name="T39" fmla="*/ 2 h 694"/>
                <a:gd name="T40" fmla="*/ 338 w 676"/>
                <a:gd name="T41" fmla="*/ 0 h 694"/>
                <a:gd name="T42" fmla="*/ 365 w 676"/>
                <a:gd name="T43" fmla="*/ 1 h 694"/>
                <a:gd name="T44" fmla="*/ 417 w 676"/>
                <a:gd name="T45" fmla="*/ 7 h 694"/>
                <a:gd name="T46" fmla="*/ 462 w 676"/>
                <a:gd name="T47" fmla="*/ 19 h 694"/>
                <a:gd name="T48" fmla="*/ 503 w 676"/>
                <a:gd name="T49" fmla="*/ 36 h 694"/>
                <a:gd name="T50" fmla="*/ 540 w 676"/>
                <a:gd name="T51" fmla="*/ 58 h 694"/>
                <a:gd name="T52" fmla="*/ 571 w 676"/>
                <a:gd name="T53" fmla="*/ 85 h 694"/>
                <a:gd name="T54" fmla="*/ 598 w 676"/>
                <a:gd name="T55" fmla="*/ 115 h 694"/>
                <a:gd name="T56" fmla="*/ 621 w 676"/>
                <a:gd name="T57" fmla="*/ 147 h 694"/>
                <a:gd name="T58" fmla="*/ 639 w 676"/>
                <a:gd name="T59" fmla="*/ 183 h 694"/>
                <a:gd name="T60" fmla="*/ 654 w 676"/>
                <a:gd name="T61" fmla="*/ 220 h 694"/>
                <a:gd name="T62" fmla="*/ 665 w 676"/>
                <a:gd name="T63" fmla="*/ 258 h 694"/>
                <a:gd name="T64" fmla="*/ 672 w 676"/>
                <a:gd name="T65" fmla="*/ 297 h 694"/>
                <a:gd name="T66" fmla="*/ 676 w 676"/>
                <a:gd name="T67" fmla="*/ 336 h 694"/>
                <a:gd name="T68" fmla="*/ 676 w 676"/>
                <a:gd name="T69" fmla="*/ 371 h 694"/>
                <a:gd name="T70" fmla="*/ 670 w 676"/>
                <a:gd name="T71" fmla="*/ 435 h 694"/>
                <a:gd name="T72" fmla="*/ 656 w 676"/>
                <a:gd name="T73" fmla="*/ 489 h 694"/>
                <a:gd name="T74" fmla="*/ 637 w 676"/>
                <a:gd name="T75" fmla="*/ 534 h 694"/>
                <a:gd name="T76" fmla="*/ 614 w 676"/>
                <a:gd name="T77" fmla="*/ 571 h 694"/>
                <a:gd name="T78" fmla="*/ 590 w 676"/>
                <a:gd name="T79" fmla="*/ 600 h 694"/>
                <a:gd name="T80" fmla="*/ 567 w 676"/>
                <a:gd name="T81" fmla="*/ 621 h 694"/>
                <a:gd name="T82" fmla="*/ 548 w 676"/>
                <a:gd name="T83" fmla="*/ 636 h 694"/>
                <a:gd name="T84" fmla="*/ 527 w 676"/>
                <a:gd name="T85" fmla="*/ 650 h 694"/>
                <a:gd name="T86" fmla="*/ 480 w 676"/>
                <a:gd name="T87" fmla="*/ 671 h 694"/>
                <a:gd name="T88" fmla="*/ 431 w 676"/>
                <a:gd name="T89" fmla="*/ 685 h 694"/>
                <a:gd name="T90" fmla="*/ 381 w 676"/>
                <a:gd name="T91" fmla="*/ 693 h 694"/>
                <a:gd name="T92" fmla="*/ 331 w 676"/>
                <a:gd name="T93" fmla="*/ 694 h 694"/>
                <a:gd name="T94" fmla="*/ 284 w 676"/>
                <a:gd name="T95" fmla="*/ 689 h 694"/>
                <a:gd name="T96" fmla="*/ 239 w 676"/>
                <a:gd name="T97" fmla="*/ 680 h 694"/>
                <a:gd name="T98" fmla="*/ 200 w 676"/>
                <a:gd name="T99" fmla="*/ 667 h 694"/>
                <a:gd name="T100" fmla="*/ 166 w 676"/>
                <a:gd name="T101" fmla="*/ 650 h 694"/>
                <a:gd name="T102" fmla="*/ 152 w 676"/>
                <a:gd name="T103" fmla="*/ 641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694">
                  <a:moveTo>
                    <a:pt x="152" y="641"/>
                  </a:moveTo>
                  <a:lnTo>
                    <a:pt x="136" y="628"/>
                  </a:lnTo>
                  <a:lnTo>
                    <a:pt x="120" y="615"/>
                  </a:lnTo>
                  <a:lnTo>
                    <a:pt x="105" y="601"/>
                  </a:lnTo>
                  <a:lnTo>
                    <a:pt x="90" y="587"/>
                  </a:lnTo>
                  <a:lnTo>
                    <a:pt x="77" y="572"/>
                  </a:lnTo>
                  <a:lnTo>
                    <a:pt x="64" y="556"/>
                  </a:lnTo>
                  <a:lnTo>
                    <a:pt x="53" y="539"/>
                  </a:lnTo>
                  <a:lnTo>
                    <a:pt x="43" y="522"/>
                  </a:lnTo>
                  <a:lnTo>
                    <a:pt x="34" y="503"/>
                  </a:lnTo>
                  <a:lnTo>
                    <a:pt x="25" y="483"/>
                  </a:lnTo>
                  <a:lnTo>
                    <a:pt x="18" y="462"/>
                  </a:lnTo>
                  <a:lnTo>
                    <a:pt x="12" y="439"/>
                  </a:lnTo>
                  <a:lnTo>
                    <a:pt x="7" y="415"/>
                  </a:lnTo>
                  <a:lnTo>
                    <a:pt x="3" y="390"/>
                  </a:lnTo>
                  <a:lnTo>
                    <a:pt x="1" y="362"/>
                  </a:lnTo>
                  <a:lnTo>
                    <a:pt x="0" y="333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2" y="277"/>
                  </a:lnTo>
                  <a:lnTo>
                    <a:pt x="5" y="254"/>
                  </a:lnTo>
                  <a:lnTo>
                    <a:pt x="10" y="232"/>
                  </a:lnTo>
                  <a:lnTo>
                    <a:pt x="17" y="211"/>
                  </a:lnTo>
                  <a:lnTo>
                    <a:pt x="25" y="190"/>
                  </a:lnTo>
                  <a:lnTo>
                    <a:pt x="35" y="171"/>
                  </a:lnTo>
                  <a:lnTo>
                    <a:pt x="47" y="152"/>
                  </a:lnTo>
                  <a:lnTo>
                    <a:pt x="59" y="135"/>
                  </a:lnTo>
                  <a:lnTo>
                    <a:pt x="72" y="118"/>
                  </a:lnTo>
                  <a:lnTo>
                    <a:pt x="87" y="102"/>
                  </a:lnTo>
                  <a:lnTo>
                    <a:pt x="103" y="88"/>
                  </a:lnTo>
                  <a:lnTo>
                    <a:pt x="120" y="74"/>
                  </a:lnTo>
                  <a:lnTo>
                    <a:pt x="137" y="61"/>
                  </a:lnTo>
                  <a:lnTo>
                    <a:pt x="155" y="50"/>
                  </a:lnTo>
                  <a:lnTo>
                    <a:pt x="174" y="40"/>
                  </a:lnTo>
                  <a:lnTo>
                    <a:pt x="194" y="30"/>
                  </a:lnTo>
                  <a:lnTo>
                    <a:pt x="214" y="22"/>
                  </a:lnTo>
                  <a:lnTo>
                    <a:pt x="234" y="16"/>
                  </a:lnTo>
                  <a:lnTo>
                    <a:pt x="255" y="10"/>
                  </a:lnTo>
                  <a:lnTo>
                    <a:pt x="275" y="6"/>
                  </a:lnTo>
                  <a:lnTo>
                    <a:pt x="296" y="2"/>
                  </a:lnTo>
                  <a:lnTo>
                    <a:pt x="31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65" y="1"/>
                  </a:lnTo>
                  <a:lnTo>
                    <a:pt x="392" y="3"/>
                  </a:lnTo>
                  <a:lnTo>
                    <a:pt x="417" y="7"/>
                  </a:lnTo>
                  <a:lnTo>
                    <a:pt x="440" y="12"/>
                  </a:lnTo>
                  <a:lnTo>
                    <a:pt x="462" y="19"/>
                  </a:lnTo>
                  <a:lnTo>
                    <a:pt x="484" y="27"/>
                  </a:lnTo>
                  <a:lnTo>
                    <a:pt x="503" y="36"/>
                  </a:lnTo>
                  <a:lnTo>
                    <a:pt x="522" y="47"/>
                  </a:lnTo>
                  <a:lnTo>
                    <a:pt x="540" y="58"/>
                  </a:lnTo>
                  <a:lnTo>
                    <a:pt x="556" y="71"/>
                  </a:lnTo>
                  <a:lnTo>
                    <a:pt x="571" y="85"/>
                  </a:lnTo>
                  <a:lnTo>
                    <a:pt x="585" y="99"/>
                  </a:lnTo>
                  <a:lnTo>
                    <a:pt x="598" y="115"/>
                  </a:lnTo>
                  <a:lnTo>
                    <a:pt x="610" y="131"/>
                  </a:lnTo>
                  <a:lnTo>
                    <a:pt x="621" y="147"/>
                  </a:lnTo>
                  <a:lnTo>
                    <a:pt x="630" y="165"/>
                  </a:lnTo>
                  <a:lnTo>
                    <a:pt x="639" y="183"/>
                  </a:lnTo>
                  <a:lnTo>
                    <a:pt x="647" y="201"/>
                  </a:lnTo>
                  <a:lnTo>
                    <a:pt x="654" y="220"/>
                  </a:lnTo>
                  <a:lnTo>
                    <a:pt x="659" y="239"/>
                  </a:lnTo>
                  <a:lnTo>
                    <a:pt x="665" y="258"/>
                  </a:lnTo>
                  <a:lnTo>
                    <a:pt x="669" y="278"/>
                  </a:lnTo>
                  <a:lnTo>
                    <a:pt x="672" y="297"/>
                  </a:lnTo>
                  <a:lnTo>
                    <a:pt x="674" y="316"/>
                  </a:lnTo>
                  <a:lnTo>
                    <a:pt x="676" y="336"/>
                  </a:lnTo>
                  <a:lnTo>
                    <a:pt x="676" y="336"/>
                  </a:lnTo>
                  <a:lnTo>
                    <a:pt x="676" y="371"/>
                  </a:lnTo>
                  <a:lnTo>
                    <a:pt x="675" y="404"/>
                  </a:lnTo>
                  <a:lnTo>
                    <a:pt x="670" y="435"/>
                  </a:lnTo>
                  <a:lnTo>
                    <a:pt x="664" y="463"/>
                  </a:lnTo>
                  <a:lnTo>
                    <a:pt x="656" y="489"/>
                  </a:lnTo>
                  <a:lnTo>
                    <a:pt x="647" y="512"/>
                  </a:lnTo>
                  <a:lnTo>
                    <a:pt x="637" y="534"/>
                  </a:lnTo>
                  <a:lnTo>
                    <a:pt x="626" y="553"/>
                  </a:lnTo>
                  <a:lnTo>
                    <a:pt x="614" y="571"/>
                  </a:lnTo>
                  <a:lnTo>
                    <a:pt x="602" y="586"/>
                  </a:lnTo>
                  <a:lnTo>
                    <a:pt x="590" y="600"/>
                  </a:lnTo>
                  <a:lnTo>
                    <a:pt x="578" y="611"/>
                  </a:lnTo>
                  <a:lnTo>
                    <a:pt x="567" y="621"/>
                  </a:lnTo>
                  <a:lnTo>
                    <a:pt x="557" y="629"/>
                  </a:lnTo>
                  <a:lnTo>
                    <a:pt x="548" y="636"/>
                  </a:lnTo>
                  <a:lnTo>
                    <a:pt x="548" y="636"/>
                  </a:lnTo>
                  <a:lnTo>
                    <a:pt x="527" y="650"/>
                  </a:lnTo>
                  <a:lnTo>
                    <a:pt x="504" y="662"/>
                  </a:lnTo>
                  <a:lnTo>
                    <a:pt x="480" y="671"/>
                  </a:lnTo>
                  <a:lnTo>
                    <a:pt x="456" y="680"/>
                  </a:lnTo>
                  <a:lnTo>
                    <a:pt x="431" y="685"/>
                  </a:lnTo>
                  <a:lnTo>
                    <a:pt x="406" y="690"/>
                  </a:lnTo>
                  <a:lnTo>
                    <a:pt x="381" y="693"/>
                  </a:lnTo>
                  <a:lnTo>
                    <a:pt x="356" y="694"/>
                  </a:lnTo>
                  <a:lnTo>
                    <a:pt x="331" y="694"/>
                  </a:lnTo>
                  <a:lnTo>
                    <a:pt x="307" y="692"/>
                  </a:lnTo>
                  <a:lnTo>
                    <a:pt x="284" y="689"/>
                  </a:lnTo>
                  <a:lnTo>
                    <a:pt x="261" y="685"/>
                  </a:lnTo>
                  <a:lnTo>
                    <a:pt x="239" y="680"/>
                  </a:lnTo>
                  <a:lnTo>
                    <a:pt x="219" y="674"/>
                  </a:lnTo>
                  <a:lnTo>
                    <a:pt x="200" y="667"/>
                  </a:lnTo>
                  <a:lnTo>
                    <a:pt x="182" y="659"/>
                  </a:lnTo>
                  <a:lnTo>
                    <a:pt x="166" y="650"/>
                  </a:lnTo>
                  <a:lnTo>
                    <a:pt x="152" y="641"/>
                  </a:lnTo>
                  <a:lnTo>
                    <a:pt x="152" y="641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35" name="Freeform 11"/>
            <p:cNvSpPr>
              <a:spLocks/>
            </p:cNvSpPr>
            <p:nvPr/>
          </p:nvSpPr>
          <p:spPr bwMode="auto">
            <a:xfrm>
              <a:off x="384" y="1026"/>
              <a:ext cx="645" cy="661"/>
            </a:xfrm>
            <a:custGeom>
              <a:avLst/>
              <a:gdLst>
                <a:gd name="T0" fmla="*/ 534 w 645"/>
                <a:gd name="T1" fmla="*/ 598 h 661"/>
                <a:gd name="T2" fmla="*/ 559 w 645"/>
                <a:gd name="T3" fmla="*/ 576 h 661"/>
                <a:gd name="T4" fmla="*/ 584 w 645"/>
                <a:gd name="T5" fmla="*/ 547 h 661"/>
                <a:gd name="T6" fmla="*/ 606 w 645"/>
                <a:gd name="T7" fmla="*/ 511 h 661"/>
                <a:gd name="T8" fmla="*/ 625 w 645"/>
                <a:gd name="T9" fmla="*/ 467 h 661"/>
                <a:gd name="T10" fmla="*/ 639 w 645"/>
                <a:gd name="T11" fmla="*/ 415 h 661"/>
                <a:gd name="T12" fmla="*/ 645 w 645"/>
                <a:gd name="T13" fmla="*/ 354 h 661"/>
                <a:gd name="T14" fmla="*/ 643 w 645"/>
                <a:gd name="T15" fmla="*/ 321 h 661"/>
                <a:gd name="T16" fmla="*/ 640 w 645"/>
                <a:gd name="T17" fmla="*/ 281 h 661"/>
                <a:gd name="T18" fmla="*/ 632 w 645"/>
                <a:gd name="T19" fmla="*/ 242 h 661"/>
                <a:gd name="T20" fmla="*/ 620 w 645"/>
                <a:gd name="T21" fmla="*/ 203 h 661"/>
                <a:gd name="T22" fmla="*/ 605 w 645"/>
                <a:gd name="T23" fmla="*/ 167 h 661"/>
                <a:gd name="T24" fmla="*/ 585 w 645"/>
                <a:gd name="T25" fmla="*/ 132 h 661"/>
                <a:gd name="T26" fmla="*/ 561 w 645"/>
                <a:gd name="T27" fmla="*/ 100 h 661"/>
                <a:gd name="T28" fmla="*/ 533 w 645"/>
                <a:gd name="T29" fmla="*/ 72 h 661"/>
                <a:gd name="T30" fmla="*/ 500 w 645"/>
                <a:gd name="T31" fmla="*/ 47 h 661"/>
                <a:gd name="T32" fmla="*/ 463 w 645"/>
                <a:gd name="T33" fmla="*/ 27 h 661"/>
                <a:gd name="T34" fmla="*/ 421 w 645"/>
                <a:gd name="T35" fmla="*/ 12 h 661"/>
                <a:gd name="T36" fmla="*/ 374 w 645"/>
                <a:gd name="T37" fmla="*/ 3 h 661"/>
                <a:gd name="T38" fmla="*/ 322 w 645"/>
                <a:gd name="T39" fmla="*/ 0 h 661"/>
                <a:gd name="T40" fmla="*/ 301 w 645"/>
                <a:gd name="T41" fmla="*/ 0 h 661"/>
                <a:gd name="T42" fmla="*/ 259 w 645"/>
                <a:gd name="T43" fmla="*/ 6 h 661"/>
                <a:gd name="T44" fmla="*/ 218 w 645"/>
                <a:gd name="T45" fmla="*/ 17 h 661"/>
                <a:gd name="T46" fmla="*/ 178 w 645"/>
                <a:gd name="T47" fmla="*/ 32 h 661"/>
                <a:gd name="T48" fmla="*/ 141 w 645"/>
                <a:gd name="T49" fmla="*/ 52 h 661"/>
                <a:gd name="T50" fmla="*/ 106 w 645"/>
                <a:gd name="T51" fmla="*/ 77 h 661"/>
                <a:gd name="T52" fmla="*/ 74 w 645"/>
                <a:gd name="T53" fmla="*/ 107 h 661"/>
                <a:gd name="T54" fmla="*/ 48 w 645"/>
                <a:gd name="T55" fmla="*/ 140 h 661"/>
                <a:gd name="T56" fmla="*/ 26 w 645"/>
                <a:gd name="T57" fmla="*/ 177 h 661"/>
                <a:gd name="T58" fmla="*/ 11 w 645"/>
                <a:gd name="T59" fmla="*/ 218 h 661"/>
                <a:gd name="T60" fmla="*/ 2 w 645"/>
                <a:gd name="T61" fmla="*/ 262 h 661"/>
                <a:gd name="T62" fmla="*/ 0 w 645"/>
                <a:gd name="T63" fmla="*/ 285 h 661"/>
                <a:gd name="T64" fmla="*/ 1 w 645"/>
                <a:gd name="T65" fmla="*/ 346 h 661"/>
                <a:gd name="T66" fmla="*/ 7 w 645"/>
                <a:gd name="T67" fmla="*/ 400 h 661"/>
                <a:gd name="T68" fmla="*/ 19 w 645"/>
                <a:gd name="T69" fmla="*/ 446 h 661"/>
                <a:gd name="T70" fmla="*/ 35 w 645"/>
                <a:gd name="T71" fmla="*/ 487 h 661"/>
                <a:gd name="T72" fmla="*/ 56 w 645"/>
                <a:gd name="T73" fmla="*/ 523 h 661"/>
                <a:gd name="T74" fmla="*/ 81 w 645"/>
                <a:gd name="T75" fmla="*/ 555 h 661"/>
                <a:gd name="T76" fmla="*/ 111 w 645"/>
                <a:gd name="T77" fmla="*/ 584 h 661"/>
                <a:gd name="T78" fmla="*/ 146 w 645"/>
                <a:gd name="T79" fmla="*/ 612 h 661"/>
                <a:gd name="T80" fmla="*/ 159 w 645"/>
                <a:gd name="T81" fmla="*/ 621 h 661"/>
                <a:gd name="T82" fmla="*/ 191 w 645"/>
                <a:gd name="T83" fmla="*/ 636 h 661"/>
                <a:gd name="T84" fmla="*/ 228 w 645"/>
                <a:gd name="T85" fmla="*/ 648 h 661"/>
                <a:gd name="T86" fmla="*/ 271 w 645"/>
                <a:gd name="T87" fmla="*/ 657 h 661"/>
                <a:gd name="T88" fmla="*/ 316 w 645"/>
                <a:gd name="T89" fmla="*/ 661 h 661"/>
                <a:gd name="T90" fmla="*/ 363 w 645"/>
                <a:gd name="T91" fmla="*/ 660 h 661"/>
                <a:gd name="T92" fmla="*/ 411 w 645"/>
                <a:gd name="T93" fmla="*/ 654 h 661"/>
                <a:gd name="T94" fmla="*/ 458 w 645"/>
                <a:gd name="T95" fmla="*/ 640 h 661"/>
                <a:gd name="T96" fmla="*/ 502 w 645"/>
                <a:gd name="T97" fmla="*/ 620 h 661"/>
                <a:gd name="T98" fmla="*/ 523 w 645"/>
                <a:gd name="T99" fmla="*/ 607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5" h="661">
                  <a:moveTo>
                    <a:pt x="523" y="607"/>
                  </a:moveTo>
                  <a:lnTo>
                    <a:pt x="534" y="598"/>
                  </a:lnTo>
                  <a:lnTo>
                    <a:pt x="546" y="588"/>
                  </a:lnTo>
                  <a:lnTo>
                    <a:pt x="559" y="576"/>
                  </a:lnTo>
                  <a:lnTo>
                    <a:pt x="571" y="563"/>
                  </a:lnTo>
                  <a:lnTo>
                    <a:pt x="584" y="547"/>
                  </a:lnTo>
                  <a:lnTo>
                    <a:pt x="595" y="530"/>
                  </a:lnTo>
                  <a:lnTo>
                    <a:pt x="606" y="511"/>
                  </a:lnTo>
                  <a:lnTo>
                    <a:pt x="616" y="490"/>
                  </a:lnTo>
                  <a:lnTo>
                    <a:pt x="625" y="467"/>
                  </a:lnTo>
                  <a:lnTo>
                    <a:pt x="633" y="442"/>
                  </a:lnTo>
                  <a:lnTo>
                    <a:pt x="639" y="415"/>
                  </a:lnTo>
                  <a:lnTo>
                    <a:pt x="642" y="386"/>
                  </a:lnTo>
                  <a:lnTo>
                    <a:pt x="645" y="354"/>
                  </a:lnTo>
                  <a:lnTo>
                    <a:pt x="643" y="321"/>
                  </a:lnTo>
                  <a:lnTo>
                    <a:pt x="643" y="321"/>
                  </a:lnTo>
                  <a:lnTo>
                    <a:pt x="642" y="301"/>
                  </a:lnTo>
                  <a:lnTo>
                    <a:pt x="640" y="281"/>
                  </a:lnTo>
                  <a:lnTo>
                    <a:pt x="636" y="261"/>
                  </a:lnTo>
                  <a:lnTo>
                    <a:pt x="632" y="242"/>
                  </a:lnTo>
                  <a:lnTo>
                    <a:pt x="627" y="222"/>
                  </a:lnTo>
                  <a:lnTo>
                    <a:pt x="620" y="203"/>
                  </a:lnTo>
                  <a:lnTo>
                    <a:pt x="613" y="184"/>
                  </a:lnTo>
                  <a:lnTo>
                    <a:pt x="605" y="167"/>
                  </a:lnTo>
                  <a:lnTo>
                    <a:pt x="595" y="149"/>
                  </a:lnTo>
                  <a:lnTo>
                    <a:pt x="585" y="132"/>
                  </a:lnTo>
                  <a:lnTo>
                    <a:pt x="574" y="116"/>
                  </a:lnTo>
                  <a:lnTo>
                    <a:pt x="561" y="100"/>
                  </a:lnTo>
                  <a:lnTo>
                    <a:pt x="548" y="86"/>
                  </a:lnTo>
                  <a:lnTo>
                    <a:pt x="533" y="72"/>
                  </a:lnTo>
                  <a:lnTo>
                    <a:pt x="518" y="59"/>
                  </a:lnTo>
                  <a:lnTo>
                    <a:pt x="500" y="47"/>
                  </a:lnTo>
                  <a:lnTo>
                    <a:pt x="483" y="36"/>
                  </a:lnTo>
                  <a:lnTo>
                    <a:pt x="463" y="27"/>
                  </a:lnTo>
                  <a:lnTo>
                    <a:pt x="443" y="19"/>
                  </a:lnTo>
                  <a:lnTo>
                    <a:pt x="421" y="12"/>
                  </a:lnTo>
                  <a:lnTo>
                    <a:pt x="398" y="7"/>
                  </a:lnTo>
                  <a:lnTo>
                    <a:pt x="374" y="3"/>
                  </a:lnTo>
                  <a:lnTo>
                    <a:pt x="349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01" y="0"/>
                  </a:lnTo>
                  <a:lnTo>
                    <a:pt x="280" y="2"/>
                  </a:lnTo>
                  <a:lnTo>
                    <a:pt x="259" y="6"/>
                  </a:lnTo>
                  <a:lnTo>
                    <a:pt x="239" y="11"/>
                  </a:lnTo>
                  <a:lnTo>
                    <a:pt x="218" y="17"/>
                  </a:lnTo>
                  <a:lnTo>
                    <a:pt x="198" y="24"/>
                  </a:lnTo>
                  <a:lnTo>
                    <a:pt x="178" y="32"/>
                  </a:lnTo>
                  <a:lnTo>
                    <a:pt x="159" y="41"/>
                  </a:lnTo>
                  <a:lnTo>
                    <a:pt x="141" y="52"/>
                  </a:lnTo>
                  <a:lnTo>
                    <a:pt x="123" y="64"/>
                  </a:lnTo>
                  <a:lnTo>
                    <a:pt x="106" y="77"/>
                  </a:lnTo>
                  <a:lnTo>
                    <a:pt x="90" y="92"/>
                  </a:lnTo>
                  <a:lnTo>
                    <a:pt x="74" y="107"/>
                  </a:lnTo>
                  <a:lnTo>
                    <a:pt x="61" y="122"/>
                  </a:lnTo>
                  <a:lnTo>
                    <a:pt x="48" y="140"/>
                  </a:lnTo>
                  <a:lnTo>
                    <a:pt x="36" y="158"/>
                  </a:lnTo>
                  <a:lnTo>
                    <a:pt x="26" y="177"/>
                  </a:lnTo>
                  <a:lnTo>
                    <a:pt x="18" y="197"/>
                  </a:lnTo>
                  <a:lnTo>
                    <a:pt x="11" y="218"/>
                  </a:lnTo>
                  <a:lnTo>
                    <a:pt x="5" y="239"/>
                  </a:lnTo>
                  <a:lnTo>
                    <a:pt x="2" y="262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317"/>
                  </a:lnTo>
                  <a:lnTo>
                    <a:pt x="1" y="346"/>
                  </a:lnTo>
                  <a:lnTo>
                    <a:pt x="4" y="374"/>
                  </a:lnTo>
                  <a:lnTo>
                    <a:pt x="7" y="400"/>
                  </a:lnTo>
                  <a:lnTo>
                    <a:pt x="12" y="423"/>
                  </a:lnTo>
                  <a:lnTo>
                    <a:pt x="19" y="446"/>
                  </a:lnTo>
                  <a:lnTo>
                    <a:pt x="26" y="467"/>
                  </a:lnTo>
                  <a:lnTo>
                    <a:pt x="35" y="487"/>
                  </a:lnTo>
                  <a:lnTo>
                    <a:pt x="45" y="505"/>
                  </a:lnTo>
                  <a:lnTo>
                    <a:pt x="56" y="523"/>
                  </a:lnTo>
                  <a:lnTo>
                    <a:pt x="68" y="539"/>
                  </a:lnTo>
                  <a:lnTo>
                    <a:pt x="81" y="555"/>
                  </a:lnTo>
                  <a:lnTo>
                    <a:pt x="96" y="570"/>
                  </a:lnTo>
                  <a:lnTo>
                    <a:pt x="111" y="584"/>
                  </a:lnTo>
                  <a:lnTo>
                    <a:pt x="128" y="598"/>
                  </a:lnTo>
                  <a:lnTo>
                    <a:pt x="146" y="612"/>
                  </a:lnTo>
                  <a:lnTo>
                    <a:pt x="146" y="612"/>
                  </a:lnTo>
                  <a:lnTo>
                    <a:pt x="159" y="621"/>
                  </a:lnTo>
                  <a:lnTo>
                    <a:pt x="174" y="629"/>
                  </a:lnTo>
                  <a:lnTo>
                    <a:pt x="191" y="636"/>
                  </a:lnTo>
                  <a:lnTo>
                    <a:pt x="209" y="643"/>
                  </a:lnTo>
                  <a:lnTo>
                    <a:pt x="228" y="648"/>
                  </a:lnTo>
                  <a:lnTo>
                    <a:pt x="249" y="653"/>
                  </a:lnTo>
                  <a:lnTo>
                    <a:pt x="271" y="657"/>
                  </a:lnTo>
                  <a:lnTo>
                    <a:pt x="293" y="660"/>
                  </a:lnTo>
                  <a:lnTo>
                    <a:pt x="316" y="661"/>
                  </a:lnTo>
                  <a:lnTo>
                    <a:pt x="340" y="661"/>
                  </a:lnTo>
                  <a:lnTo>
                    <a:pt x="363" y="660"/>
                  </a:lnTo>
                  <a:lnTo>
                    <a:pt x="388" y="658"/>
                  </a:lnTo>
                  <a:lnTo>
                    <a:pt x="411" y="654"/>
                  </a:lnTo>
                  <a:lnTo>
                    <a:pt x="435" y="648"/>
                  </a:lnTo>
                  <a:lnTo>
                    <a:pt x="458" y="640"/>
                  </a:lnTo>
                  <a:lnTo>
                    <a:pt x="480" y="631"/>
                  </a:lnTo>
                  <a:lnTo>
                    <a:pt x="502" y="620"/>
                  </a:lnTo>
                  <a:lnTo>
                    <a:pt x="523" y="607"/>
                  </a:lnTo>
                  <a:lnTo>
                    <a:pt x="523" y="607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636" name="Group 12"/>
          <p:cNvGrpSpPr>
            <a:grpSpLocks/>
          </p:cNvGrpSpPr>
          <p:nvPr/>
        </p:nvGrpSpPr>
        <p:grpSpPr bwMode="auto">
          <a:xfrm>
            <a:off x="1077913" y="3344863"/>
            <a:ext cx="1087437" cy="1108075"/>
            <a:chOff x="368" y="1776"/>
            <a:chExt cx="685" cy="698"/>
          </a:xfrm>
        </p:grpSpPr>
        <p:sp>
          <p:nvSpPr>
            <p:cNvPr id="282637" name="Freeform 13"/>
            <p:cNvSpPr>
              <a:spLocks/>
            </p:cNvSpPr>
            <p:nvPr/>
          </p:nvSpPr>
          <p:spPr bwMode="auto">
            <a:xfrm>
              <a:off x="368" y="1776"/>
              <a:ext cx="685" cy="698"/>
            </a:xfrm>
            <a:custGeom>
              <a:avLst/>
              <a:gdLst>
                <a:gd name="T0" fmla="*/ 556 w 685"/>
                <a:gd name="T1" fmla="*/ 64 h 698"/>
                <a:gd name="T2" fmla="*/ 588 w 685"/>
                <a:gd name="T3" fmla="*/ 93 h 698"/>
                <a:gd name="T4" fmla="*/ 616 w 685"/>
                <a:gd name="T5" fmla="*/ 128 h 698"/>
                <a:gd name="T6" fmla="*/ 641 w 685"/>
                <a:gd name="T7" fmla="*/ 169 h 698"/>
                <a:gd name="T8" fmla="*/ 661 w 685"/>
                <a:gd name="T9" fmla="*/ 213 h 698"/>
                <a:gd name="T10" fmla="*/ 675 w 685"/>
                <a:gd name="T11" fmla="*/ 260 h 698"/>
                <a:gd name="T12" fmla="*/ 683 w 685"/>
                <a:gd name="T13" fmla="*/ 308 h 698"/>
                <a:gd name="T14" fmla="*/ 685 w 685"/>
                <a:gd name="T15" fmla="*/ 357 h 698"/>
                <a:gd name="T16" fmla="*/ 684 w 685"/>
                <a:gd name="T17" fmla="*/ 368 h 698"/>
                <a:gd name="T18" fmla="*/ 680 w 685"/>
                <a:gd name="T19" fmla="*/ 395 h 698"/>
                <a:gd name="T20" fmla="*/ 675 w 685"/>
                <a:gd name="T21" fmla="*/ 426 h 698"/>
                <a:gd name="T22" fmla="*/ 665 w 685"/>
                <a:gd name="T23" fmla="*/ 460 h 698"/>
                <a:gd name="T24" fmla="*/ 653 w 685"/>
                <a:gd name="T25" fmla="*/ 495 h 698"/>
                <a:gd name="T26" fmla="*/ 636 w 685"/>
                <a:gd name="T27" fmla="*/ 530 h 698"/>
                <a:gd name="T28" fmla="*/ 616 w 685"/>
                <a:gd name="T29" fmla="*/ 565 h 698"/>
                <a:gd name="T30" fmla="*/ 591 w 685"/>
                <a:gd name="T31" fmla="*/ 598 h 698"/>
                <a:gd name="T32" fmla="*/ 561 w 685"/>
                <a:gd name="T33" fmla="*/ 628 h 698"/>
                <a:gd name="T34" fmla="*/ 526 w 685"/>
                <a:gd name="T35" fmla="*/ 655 h 698"/>
                <a:gd name="T36" fmla="*/ 485 w 685"/>
                <a:gd name="T37" fmla="*/ 676 h 698"/>
                <a:gd name="T38" fmla="*/ 438 w 685"/>
                <a:gd name="T39" fmla="*/ 690 h 698"/>
                <a:gd name="T40" fmla="*/ 385 w 685"/>
                <a:gd name="T41" fmla="*/ 698 h 698"/>
                <a:gd name="T42" fmla="*/ 356 w 685"/>
                <a:gd name="T43" fmla="*/ 698 h 698"/>
                <a:gd name="T44" fmla="*/ 293 w 685"/>
                <a:gd name="T45" fmla="*/ 693 h 698"/>
                <a:gd name="T46" fmla="*/ 239 w 685"/>
                <a:gd name="T47" fmla="*/ 682 h 698"/>
                <a:gd name="T48" fmla="*/ 192 w 685"/>
                <a:gd name="T49" fmla="*/ 665 h 698"/>
                <a:gd name="T50" fmla="*/ 151 w 685"/>
                <a:gd name="T51" fmla="*/ 643 h 698"/>
                <a:gd name="T52" fmla="*/ 116 w 685"/>
                <a:gd name="T53" fmla="*/ 616 h 698"/>
                <a:gd name="T54" fmla="*/ 88 w 685"/>
                <a:gd name="T55" fmla="*/ 587 h 698"/>
                <a:gd name="T56" fmla="*/ 64 w 685"/>
                <a:gd name="T57" fmla="*/ 555 h 698"/>
                <a:gd name="T58" fmla="*/ 45 w 685"/>
                <a:gd name="T59" fmla="*/ 523 h 698"/>
                <a:gd name="T60" fmla="*/ 30 w 685"/>
                <a:gd name="T61" fmla="*/ 489 h 698"/>
                <a:gd name="T62" fmla="*/ 19 w 685"/>
                <a:gd name="T63" fmla="*/ 456 h 698"/>
                <a:gd name="T64" fmla="*/ 11 w 685"/>
                <a:gd name="T65" fmla="*/ 425 h 698"/>
                <a:gd name="T66" fmla="*/ 6 w 685"/>
                <a:gd name="T67" fmla="*/ 396 h 698"/>
                <a:gd name="T68" fmla="*/ 2 w 685"/>
                <a:gd name="T69" fmla="*/ 370 h 698"/>
                <a:gd name="T70" fmla="*/ 1 w 685"/>
                <a:gd name="T71" fmla="*/ 347 h 698"/>
                <a:gd name="T72" fmla="*/ 0 w 685"/>
                <a:gd name="T73" fmla="*/ 338 h 698"/>
                <a:gd name="T74" fmla="*/ 2 w 685"/>
                <a:gd name="T75" fmla="*/ 275 h 698"/>
                <a:gd name="T76" fmla="*/ 12 w 685"/>
                <a:gd name="T77" fmla="*/ 220 h 698"/>
                <a:gd name="T78" fmla="*/ 28 w 685"/>
                <a:gd name="T79" fmla="*/ 175 h 698"/>
                <a:gd name="T80" fmla="*/ 49 w 685"/>
                <a:gd name="T81" fmla="*/ 137 h 698"/>
                <a:gd name="T82" fmla="*/ 73 w 685"/>
                <a:gd name="T83" fmla="*/ 105 h 698"/>
                <a:gd name="T84" fmla="*/ 100 w 685"/>
                <a:gd name="T85" fmla="*/ 79 h 698"/>
                <a:gd name="T86" fmla="*/ 127 w 685"/>
                <a:gd name="T87" fmla="*/ 58 h 698"/>
                <a:gd name="T88" fmla="*/ 141 w 685"/>
                <a:gd name="T89" fmla="*/ 48 h 698"/>
                <a:gd name="T90" fmla="*/ 171 w 685"/>
                <a:gd name="T91" fmla="*/ 32 h 698"/>
                <a:gd name="T92" fmla="*/ 207 w 685"/>
                <a:gd name="T93" fmla="*/ 19 h 698"/>
                <a:gd name="T94" fmla="*/ 249 w 685"/>
                <a:gd name="T95" fmla="*/ 9 h 698"/>
                <a:gd name="T96" fmla="*/ 295 w 685"/>
                <a:gd name="T97" fmla="*/ 2 h 698"/>
                <a:gd name="T98" fmla="*/ 343 w 685"/>
                <a:gd name="T99" fmla="*/ 0 h 698"/>
                <a:gd name="T100" fmla="*/ 393 w 685"/>
                <a:gd name="T101" fmla="*/ 3 h 698"/>
                <a:gd name="T102" fmla="*/ 443 w 685"/>
                <a:gd name="T103" fmla="*/ 13 h 698"/>
                <a:gd name="T104" fmla="*/ 492 w 685"/>
                <a:gd name="T105" fmla="*/ 29 h 698"/>
                <a:gd name="T106" fmla="*/ 539 w 685"/>
                <a:gd name="T107" fmla="*/ 5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5" h="698">
                  <a:moveTo>
                    <a:pt x="539" y="52"/>
                  </a:moveTo>
                  <a:lnTo>
                    <a:pt x="556" y="64"/>
                  </a:lnTo>
                  <a:lnTo>
                    <a:pt x="572" y="78"/>
                  </a:lnTo>
                  <a:lnTo>
                    <a:pt x="588" y="93"/>
                  </a:lnTo>
                  <a:lnTo>
                    <a:pt x="603" y="110"/>
                  </a:lnTo>
                  <a:lnTo>
                    <a:pt x="616" y="128"/>
                  </a:lnTo>
                  <a:lnTo>
                    <a:pt x="629" y="148"/>
                  </a:lnTo>
                  <a:lnTo>
                    <a:pt x="641" y="169"/>
                  </a:lnTo>
                  <a:lnTo>
                    <a:pt x="651" y="190"/>
                  </a:lnTo>
                  <a:lnTo>
                    <a:pt x="661" y="213"/>
                  </a:lnTo>
                  <a:lnTo>
                    <a:pt x="668" y="236"/>
                  </a:lnTo>
                  <a:lnTo>
                    <a:pt x="675" y="260"/>
                  </a:lnTo>
                  <a:lnTo>
                    <a:pt x="679" y="284"/>
                  </a:lnTo>
                  <a:lnTo>
                    <a:pt x="683" y="308"/>
                  </a:lnTo>
                  <a:lnTo>
                    <a:pt x="685" y="332"/>
                  </a:lnTo>
                  <a:lnTo>
                    <a:pt x="685" y="357"/>
                  </a:lnTo>
                  <a:lnTo>
                    <a:pt x="685" y="357"/>
                  </a:lnTo>
                  <a:lnTo>
                    <a:pt x="684" y="368"/>
                  </a:lnTo>
                  <a:lnTo>
                    <a:pt x="683" y="381"/>
                  </a:lnTo>
                  <a:lnTo>
                    <a:pt x="680" y="395"/>
                  </a:lnTo>
                  <a:lnTo>
                    <a:pt x="678" y="411"/>
                  </a:lnTo>
                  <a:lnTo>
                    <a:pt x="675" y="426"/>
                  </a:lnTo>
                  <a:lnTo>
                    <a:pt x="670" y="442"/>
                  </a:lnTo>
                  <a:lnTo>
                    <a:pt x="665" y="460"/>
                  </a:lnTo>
                  <a:lnTo>
                    <a:pt x="659" y="477"/>
                  </a:lnTo>
                  <a:lnTo>
                    <a:pt x="653" y="495"/>
                  </a:lnTo>
                  <a:lnTo>
                    <a:pt x="645" y="513"/>
                  </a:lnTo>
                  <a:lnTo>
                    <a:pt x="636" y="530"/>
                  </a:lnTo>
                  <a:lnTo>
                    <a:pt x="627" y="548"/>
                  </a:lnTo>
                  <a:lnTo>
                    <a:pt x="616" y="565"/>
                  </a:lnTo>
                  <a:lnTo>
                    <a:pt x="604" y="582"/>
                  </a:lnTo>
                  <a:lnTo>
                    <a:pt x="591" y="598"/>
                  </a:lnTo>
                  <a:lnTo>
                    <a:pt x="576" y="613"/>
                  </a:lnTo>
                  <a:lnTo>
                    <a:pt x="561" y="628"/>
                  </a:lnTo>
                  <a:lnTo>
                    <a:pt x="543" y="642"/>
                  </a:lnTo>
                  <a:lnTo>
                    <a:pt x="526" y="655"/>
                  </a:lnTo>
                  <a:lnTo>
                    <a:pt x="506" y="665"/>
                  </a:lnTo>
                  <a:lnTo>
                    <a:pt x="485" y="676"/>
                  </a:lnTo>
                  <a:lnTo>
                    <a:pt x="462" y="684"/>
                  </a:lnTo>
                  <a:lnTo>
                    <a:pt x="438" y="690"/>
                  </a:lnTo>
                  <a:lnTo>
                    <a:pt x="412" y="695"/>
                  </a:lnTo>
                  <a:lnTo>
                    <a:pt x="385" y="698"/>
                  </a:lnTo>
                  <a:lnTo>
                    <a:pt x="356" y="698"/>
                  </a:lnTo>
                  <a:lnTo>
                    <a:pt x="356" y="698"/>
                  </a:lnTo>
                  <a:lnTo>
                    <a:pt x="323" y="697"/>
                  </a:lnTo>
                  <a:lnTo>
                    <a:pt x="293" y="693"/>
                  </a:lnTo>
                  <a:lnTo>
                    <a:pt x="265" y="689"/>
                  </a:lnTo>
                  <a:lnTo>
                    <a:pt x="239" y="682"/>
                  </a:lnTo>
                  <a:lnTo>
                    <a:pt x="214" y="674"/>
                  </a:lnTo>
                  <a:lnTo>
                    <a:pt x="192" y="665"/>
                  </a:lnTo>
                  <a:lnTo>
                    <a:pt x="170" y="654"/>
                  </a:lnTo>
                  <a:lnTo>
                    <a:pt x="151" y="643"/>
                  </a:lnTo>
                  <a:lnTo>
                    <a:pt x="133" y="630"/>
                  </a:lnTo>
                  <a:lnTo>
                    <a:pt x="116" y="616"/>
                  </a:lnTo>
                  <a:lnTo>
                    <a:pt x="101" y="602"/>
                  </a:lnTo>
                  <a:lnTo>
                    <a:pt x="88" y="587"/>
                  </a:lnTo>
                  <a:lnTo>
                    <a:pt x="75" y="571"/>
                  </a:lnTo>
                  <a:lnTo>
                    <a:pt x="64" y="555"/>
                  </a:lnTo>
                  <a:lnTo>
                    <a:pt x="54" y="539"/>
                  </a:lnTo>
                  <a:lnTo>
                    <a:pt x="45" y="523"/>
                  </a:lnTo>
                  <a:lnTo>
                    <a:pt x="37" y="506"/>
                  </a:lnTo>
                  <a:lnTo>
                    <a:pt x="30" y="489"/>
                  </a:lnTo>
                  <a:lnTo>
                    <a:pt x="24" y="473"/>
                  </a:lnTo>
                  <a:lnTo>
                    <a:pt x="19" y="456"/>
                  </a:lnTo>
                  <a:lnTo>
                    <a:pt x="15" y="441"/>
                  </a:lnTo>
                  <a:lnTo>
                    <a:pt x="11" y="425"/>
                  </a:lnTo>
                  <a:lnTo>
                    <a:pt x="8" y="410"/>
                  </a:lnTo>
                  <a:lnTo>
                    <a:pt x="6" y="396"/>
                  </a:lnTo>
                  <a:lnTo>
                    <a:pt x="3" y="383"/>
                  </a:lnTo>
                  <a:lnTo>
                    <a:pt x="2" y="370"/>
                  </a:lnTo>
                  <a:lnTo>
                    <a:pt x="1" y="358"/>
                  </a:lnTo>
                  <a:lnTo>
                    <a:pt x="1" y="347"/>
                  </a:lnTo>
                  <a:lnTo>
                    <a:pt x="0" y="338"/>
                  </a:lnTo>
                  <a:lnTo>
                    <a:pt x="0" y="338"/>
                  </a:lnTo>
                  <a:lnTo>
                    <a:pt x="0" y="305"/>
                  </a:lnTo>
                  <a:lnTo>
                    <a:pt x="2" y="275"/>
                  </a:lnTo>
                  <a:lnTo>
                    <a:pt x="6" y="247"/>
                  </a:lnTo>
                  <a:lnTo>
                    <a:pt x="12" y="220"/>
                  </a:lnTo>
                  <a:lnTo>
                    <a:pt x="19" y="196"/>
                  </a:lnTo>
                  <a:lnTo>
                    <a:pt x="28" y="175"/>
                  </a:lnTo>
                  <a:lnTo>
                    <a:pt x="38" y="154"/>
                  </a:lnTo>
                  <a:lnTo>
                    <a:pt x="49" y="137"/>
                  </a:lnTo>
                  <a:lnTo>
                    <a:pt x="61" y="120"/>
                  </a:lnTo>
                  <a:lnTo>
                    <a:pt x="73" y="105"/>
                  </a:lnTo>
                  <a:lnTo>
                    <a:pt x="86" y="92"/>
                  </a:lnTo>
                  <a:lnTo>
                    <a:pt x="100" y="79"/>
                  </a:lnTo>
                  <a:lnTo>
                    <a:pt x="114" y="68"/>
                  </a:lnTo>
                  <a:lnTo>
                    <a:pt x="127" y="58"/>
                  </a:lnTo>
                  <a:lnTo>
                    <a:pt x="141" y="48"/>
                  </a:lnTo>
                  <a:lnTo>
                    <a:pt x="141" y="48"/>
                  </a:lnTo>
                  <a:lnTo>
                    <a:pt x="155" y="40"/>
                  </a:lnTo>
                  <a:lnTo>
                    <a:pt x="171" y="32"/>
                  </a:lnTo>
                  <a:lnTo>
                    <a:pt x="188" y="25"/>
                  </a:lnTo>
                  <a:lnTo>
                    <a:pt x="207" y="19"/>
                  </a:lnTo>
                  <a:lnTo>
                    <a:pt x="227" y="13"/>
                  </a:lnTo>
                  <a:lnTo>
                    <a:pt x="249" y="9"/>
                  </a:lnTo>
                  <a:lnTo>
                    <a:pt x="271" y="5"/>
                  </a:lnTo>
                  <a:lnTo>
                    <a:pt x="295" y="2"/>
                  </a:lnTo>
                  <a:lnTo>
                    <a:pt x="318" y="0"/>
                  </a:lnTo>
                  <a:lnTo>
                    <a:pt x="343" y="0"/>
                  </a:lnTo>
                  <a:lnTo>
                    <a:pt x="368" y="1"/>
                  </a:lnTo>
                  <a:lnTo>
                    <a:pt x="393" y="3"/>
                  </a:lnTo>
                  <a:lnTo>
                    <a:pt x="418" y="7"/>
                  </a:lnTo>
                  <a:lnTo>
                    <a:pt x="443" y="13"/>
                  </a:lnTo>
                  <a:lnTo>
                    <a:pt x="468" y="20"/>
                  </a:lnTo>
                  <a:lnTo>
                    <a:pt x="492" y="29"/>
                  </a:lnTo>
                  <a:lnTo>
                    <a:pt x="515" y="39"/>
                  </a:lnTo>
                  <a:lnTo>
                    <a:pt x="539" y="52"/>
                  </a:lnTo>
                  <a:lnTo>
                    <a:pt x="539" y="52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38" name="Freeform 14"/>
            <p:cNvSpPr>
              <a:spLocks/>
            </p:cNvSpPr>
            <p:nvPr/>
          </p:nvSpPr>
          <p:spPr bwMode="auto">
            <a:xfrm>
              <a:off x="384" y="1792"/>
              <a:ext cx="653" cy="666"/>
            </a:xfrm>
            <a:custGeom>
              <a:avLst/>
              <a:gdLst>
                <a:gd name="T0" fmla="*/ 531 w 653"/>
                <a:gd name="T1" fmla="*/ 62 h 666"/>
                <a:gd name="T2" fmla="*/ 564 w 653"/>
                <a:gd name="T3" fmla="*/ 92 h 666"/>
                <a:gd name="T4" fmla="*/ 592 w 653"/>
                <a:gd name="T5" fmla="*/ 129 h 666"/>
                <a:gd name="T6" fmla="*/ 616 w 653"/>
                <a:gd name="T7" fmla="*/ 170 h 666"/>
                <a:gd name="T8" fmla="*/ 634 w 653"/>
                <a:gd name="T9" fmla="*/ 216 h 666"/>
                <a:gd name="T10" fmla="*/ 647 w 653"/>
                <a:gd name="T11" fmla="*/ 265 h 666"/>
                <a:gd name="T12" fmla="*/ 653 w 653"/>
                <a:gd name="T13" fmla="*/ 315 h 666"/>
                <a:gd name="T14" fmla="*/ 653 w 653"/>
                <a:gd name="T15" fmla="*/ 340 h 666"/>
                <a:gd name="T16" fmla="*/ 651 w 653"/>
                <a:gd name="T17" fmla="*/ 358 h 666"/>
                <a:gd name="T18" fmla="*/ 647 w 653"/>
                <a:gd name="T19" fmla="*/ 384 h 666"/>
                <a:gd name="T20" fmla="*/ 641 w 653"/>
                <a:gd name="T21" fmla="*/ 414 h 666"/>
                <a:gd name="T22" fmla="*/ 631 w 653"/>
                <a:gd name="T23" fmla="*/ 447 h 666"/>
                <a:gd name="T24" fmla="*/ 618 w 653"/>
                <a:gd name="T25" fmla="*/ 483 h 666"/>
                <a:gd name="T26" fmla="*/ 599 w 653"/>
                <a:gd name="T27" fmla="*/ 519 h 666"/>
                <a:gd name="T28" fmla="*/ 577 w 653"/>
                <a:gd name="T29" fmla="*/ 554 h 666"/>
                <a:gd name="T30" fmla="*/ 548 w 653"/>
                <a:gd name="T31" fmla="*/ 587 h 666"/>
                <a:gd name="T32" fmla="*/ 514 w 653"/>
                <a:gd name="T33" fmla="*/ 616 h 666"/>
                <a:gd name="T34" fmla="*/ 473 w 653"/>
                <a:gd name="T35" fmla="*/ 640 h 666"/>
                <a:gd name="T36" fmla="*/ 425 w 653"/>
                <a:gd name="T37" fmla="*/ 657 h 666"/>
                <a:gd name="T38" fmla="*/ 370 w 653"/>
                <a:gd name="T39" fmla="*/ 665 h 666"/>
                <a:gd name="T40" fmla="*/ 340 w 653"/>
                <a:gd name="T41" fmla="*/ 666 h 666"/>
                <a:gd name="T42" fmla="*/ 282 w 653"/>
                <a:gd name="T43" fmla="*/ 662 h 666"/>
                <a:gd name="T44" fmla="*/ 231 w 653"/>
                <a:gd name="T45" fmla="*/ 651 h 666"/>
                <a:gd name="T46" fmla="*/ 186 w 653"/>
                <a:gd name="T47" fmla="*/ 635 h 666"/>
                <a:gd name="T48" fmla="*/ 147 w 653"/>
                <a:gd name="T49" fmla="*/ 614 h 666"/>
                <a:gd name="T50" fmla="*/ 114 w 653"/>
                <a:gd name="T51" fmla="*/ 589 h 666"/>
                <a:gd name="T52" fmla="*/ 85 w 653"/>
                <a:gd name="T53" fmla="*/ 561 h 666"/>
                <a:gd name="T54" fmla="*/ 61 w 653"/>
                <a:gd name="T55" fmla="*/ 530 h 666"/>
                <a:gd name="T56" fmla="*/ 42 w 653"/>
                <a:gd name="T57" fmla="*/ 497 h 666"/>
                <a:gd name="T58" fmla="*/ 27 w 653"/>
                <a:gd name="T59" fmla="*/ 462 h 666"/>
                <a:gd name="T60" fmla="*/ 15 w 653"/>
                <a:gd name="T61" fmla="*/ 426 h 666"/>
                <a:gd name="T62" fmla="*/ 7 w 653"/>
                <a:gd name="T63" fmla="*/ 391 h 666"/>
                <a:gd name="T64" fmla="*/ 2 w 653"/>
                <a:gd name="T65" fmla="*/ 356 h 666"/>
                <a:gd name="T66" fmla="*/ 0 w 653"/>
                <a:gd name="T67" fmla="*/ 322 h 666"/>
                <a:gd name="T68" fmla="*/ 0 w 653"/>
                <a:gd name="T69" fmla="*/ 290 h 666"/>
                <a:gd name="T70" fmla="*/ 6 w 653"/>
                <a:gd name="T71" fmla="*/ 234 h 666"/>
                <a:gd name="T72" fmla="*/ 18 w 653"/>
                <a:gd name="T73" fmla="*/ 186 h 666"/>
                <a:gd name="T74" fmla="*/ 36 w 653"/>
                <a:gd name="T75" fmla="*/ 145 h 666"/>
                <a:gd name="T76" fmla="*/ 60 w 653"/>
                <a:gd name="T77" fmla="*/ 111 h 666"/>
                <a:gd name="T78" fmla="*/ 87 w 653"/>
                <a:gd name="T79" fmla="*/ 82 h 666"/>
                <a:gd name="T80" fmla="*/ 118 w 653"/>
                <a:gd name="T81" fmla="*/ 57 h 666"/>
                <a:gd name="T82" fmla="*/ 134 w 653"/>
                <a:gd name="T83" fmla="*/ 45 h 666"/>
                <a:gd name="T84" fmla="*/ 164 w 653"/>
                <a:gd name="T85" fmla="*/ 30 h 666"/>
                <a:gd name="T86" fmla="*/ 201 w 653"/>
                <a:gd name="T87" fmla="*/ 16 h 666"/>
                <a:gd name="T88" fmla="*/ 244 w 653"/>
                <a:gd name="T89" fmla="*/ 6 h 666"/>
                <a:gd name="T90" fmla="*/ 291 w 653"/>
                <a:gd name="T91" fmla="*/ 1 h 666"/>
                <a:gd name="T92" fmla="*/ 340 w 653"/>
                <a:gd name="T93" fmla="*/ 0 h 666"/>
                <a:gd name="T94" fmla="*/ 391 w 653"/>
                <a:gd name="T95" fmla="*/ 5 h 666"/>
                <a:gd name="T96" fmla="*/ 442 w 653"/>
                <a:gd name="T97" fmla="*/ 17 h 666"/>
                <a:gd name="T98" fmla="*/ 491 w 653"/>
                <a:gd name="T99" fmla="*/ 37 h 666"/>
                <a:gd name="T100" fmla="*/ 514 w 653"/>
                <a:gd name="T101" fmla="*/ 5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3" h="666">
                  <a:moveTo>
                    <a:pt x="514" y="50"/>
                  </a:moveTo>
                  <a:lnTo>
                    <a:pt x="531" y="62"/>
                  </a:lnTo>
                  <a:lnTo>
                    <a:pt x="548" y="76"/>
                  </a:lnTo>
                  <a:lnTo>
                    <a:pt x="564" y="92"/>
                  </a:lnTo>
                  <a:lnTo>
                    <a:pt x="578" y="109"/>
                  </a:lnTo>
                  <a:lnTo>
                    <a:pt x="592" y="129"/>
                  </a:lnTo>
                  <a:lnTo>
                    <a:pt x="605" y="148"/>
                  </a:lnTo>
                  <a:lnTo>
                    <a:pt x="616" y="170"/>
                  </a:lnTo>
                  <a:lnTo>
                    <a:pt x="626" y="193"/>
                  </a:lnTo>
                  <a:lnTo>
                    <a:pt x="634" y="216"/>
                  </a:lnTo>
                  <a:lnTo>
                    <a:pt x="641" y="240"/>
                  </a:lnTo>
                  <a:lnTo>
                    <a:pt x="647" y="265"/>
                  </a:lnTo>
                  <a:lnTo>
                    <a:pt x="650" y="290"/>
                  </a:lnTo>
                  <a:lnTo>
                    <a:pt x="653" y="315"/>
                  </a:lnTo>
                  <a:lnTo>
                    <a:pt x="653" y="340"/>
                  </a:lnTo>
                  <a:lnTo>
                    <a:pt x="653" y="340"/>
                  </a:lnTo>
                  <a:lnTo>
                    <a:pt x="652" y="348"/>
                  </a:lnTo>
                  <a:lnTo>
                    <a:pt x="651" y="358"/>
                  </a:lnTo>
                  <a:lnTo>
                    <a:pt x="649" y="370"/>
                  </a:lnTo>
                  <a:lnTo>
                    <a:pt x="647" y="384"/>
                  </a:lnTo>
                  <a:lnTo>
                    <a:pt x="645" y="398"/>
                  </a:lnTo>
                  <a:lnTo>
                    <a:pt x="641" y="414"/>
                  </a:lnTo>
                  <a:lnTo>
                    <a:pt x="636" y="430"/>
                  </a:lnTo>
                  <a:lnTo>
                    <a:pt x="631" y="447"/>
                  </a:lnTo>
                  <a:lnTo>
                    <a:pt x="625" y="465"/>
                  </a:lnTo>
                  <a:lnTo>
                    <a:pt x="618" y="483"/>
                  </a:lnTo>
                  <a:lnTo>
                    <a:pt x="609" y="501"/>
                  </a:lnTo>
                  <a:lnTo>
                    <a:pt x="599" y="519"/>
                  </a:lnTo>
                  <a:lnTo>
                    <a:pt x="588" y="537"/>
                  </a:lnTo>
                  <a:lnTo>
                    <a:pt x="577" y="554"/>
                  </a:lnTo>
                  <a:lnTo>
                    <a:pt x="563" y="571"/>
                  </a:lnTo>
                  <a:lnTo>
                    <a:pt x="548" y="587"/>
                  </a:lnTo>
                  <a:lnTo>
                    <a:pt x="532" y="602"/>
                  </a:lnTo>
                  <a:lnTo>
                    <a:pt x="514" y="616"/>
                  </a:lnTo>
                  <a:lnTo>
                    <a:pt x="495" y="629"/>
                  </a:lnTo>
                  <a:lnTo>
                    <a:pt x="473" y="640"/>
                  </a:lnTo>
                  <a:lnTo>
                    <a:pt x="450" y="649"/>
                  </a:lnTo>
                  <a:lnTo>
                    <a:pt x="425" y="657"/>
                  </a:lnTo>
                  <a:lnTo>
                    <a:pt x="399" y="662"/>
                  </a:lnTo>
                  <a:lnTo>
                    <a:pt x="370" y="665"/>
                  </a:lnTo>
                  <a:lnTo>
                    <a:pt x="340" y="666"/>
                  </a:lnTo>
                  <a:lnTo>
                    <a:pt x="340" y="666"/>
                  </a:lnTo>
                  <a:lnTo>
                    <a:pt x="310" y="664"/>
                  </a:lnTo>
                  <a:lnTo>
                    <a:pt x="282" y="662"/>
                  </a:lnTo>
                  <a:lnTo>
                    <a:pt x="256" y="657"/>
                  </a:lnTo>
                  <a:lnTo>
                    <a:pt x="231" y="651"/>
                  </a:lnTo>
                  <a:lnTo>
                    <a:pt x="208" y="644"/>
                  </a:lnTo>
                  <a:lnTo>
                    <a:pt x="186" y="635"/>
                  </a:lnTo>
                  <a:lnTo>
                    <a:pt x="166" y="626"/>
                  </a:lnTo>
                  <a:lnTo>
                    <a:pt x="147" y="614"/>
                  </a:lnTo>
                  <a:lnTo>
                    <a:pt x="130" y="602"/>
                  </a:lnTo>
                  <a:lnTo>
                    <a:pt x="114" y="589"/>
                  </a:lnTo>
                  <a:lnTo>
                    <a:pt x="99" y="576"/>
                  </a:lnTo>
                  <a:lnTo>
                    <a:pt x="85" y="561"/>
                  </a:lnTo>
                  <a:lnTo>
                    <a:pt x="73" y="546"/>
                  </a:lnTo>
                  <a:lnTo>
                    <a:pt x="61" y="530"/>
                  </a:lnTo>
                  <a:lnTo>
                    <a:pt x="51" y="514"/>
                  </a:lnTo>
                  <a:lnTo>
                    <a:pt x="42" y="497"/>
                  </a:lnTo>
                  <a:lnTo>
                    <a:pt x="34" y="480"/>
                  </a:lnTo>
                  <a:lnTo>
                    <a:pt x="27" y="462"/>
                  </a:lnTo>
                  <a:lnTo>
                    <a:pt x="21" y="444"/>
                  </a:lnTo>
                  <a:lnTo>
                    <a:pt x="15" y="426"/>
                  </a:lnTo>
                  <a:lnTo>
                    <a:pt x="11" y="409"/>
                  </a:lnTo>
                  <a:lnTo>
                    <a:pt x="7" y="391"/>
                  </a:lnTo>
                  <a:lnTo>
                    <a:pt x="5" y="373"/>
                  </a:lnTo>
                  <a:lnTo>
                    <a:pt x="2" y="356"/>
                  </a:lnTo>
                  <a:lnTo>
                    <a:pt x="1" y="33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290"/>
                  </a:lnTo>
                  <a:lnTo>
                    <a:pt x="2" y="261"/>
                  </a:lnTo>
                  <a:lnTo>
                    <a:pt x="6" y="234"/>
                  </a:lnTo>
                  <a:lnTo>
                    <a:pt x="11" y="209"/>
                  </a:lnTo>
                  <a:lnTo>
                    <a:pt x="18" y="186"/>
                  </a:lnTo>
                  <a:lnTo>
                    <a:pt x="27" y="165"/>
                  </a:lnTo>
                  <a:lnTo>
                    <a:pt x="36" y="145"/>
                  </a:lnTo>
                  <a:lnTo>
                    <a:pt x="48" y="128"/>
                  </a:lnTo>
                  <a:lnTo>
                    <a:pt x="60" y="111"/>
                  </a:lnTo>
                  <a:lnTo>
                    <a:pt x="73" y="96"/>
                  </a:lnTo>
                  <a:lnTo>
                    <a:pt x="87" y="82"/>
                  </a:lnTo>
                  <a:lnTo>
                    <a:pt x="102" y="69"/>
                  </a:lnTo>
                  <a:lnTo>
                    <a:pt x="118" y="57"/>
                  </a:lnTo>
                  <a:lnTo>
                    <a:pt x="134" y="45"/>
                  </a:lnTo>
                  <a:lnTo>
                    <a:pt x="134" y="45"/>
                  </a:lnTo>
                  <a:lnTo>
                    <a:pt x="148" y="37"/>
                  </a:lnTo>
                  <a:lnTo>
                    <a:pt x="164" y="30"/>
                  </a:lnTo>
                  <a:lnTo>
                    <a:pt x="182" y="23"/>
                  </a:lnTo>
                  <a:lnTo>
                    <a:pt x="201" y="16"/>
                  </a:lnTo>
                  <a:lnTo>
                    <a:pt x="222" y="11"/>
                  </a:lnTo>
                  <a:lnTo>
                    <a:pt x="244" y="6"/>
                  </a:lnTo>
                  <a:lnTo>
                    <a:pt x="267" y="3"/>
                  </a:lnTo>
                  <a:lnTo>
                    <a:pt x="291" y="1"/>
                  </a:lnTo>
                  <a:lnTo>
                    <a:pt x="315" y="0"/>
                  </a:lnTo>
                  <a:lnTo>
                    <a:pt x="340" y="0"/>
                  </a:lnTo>
                  <a:lnTo>
                    <a:pt x="366" y="2"/>
                  </a:lnTo>
                  <a:lnTo>
                    <a:pt x="391" y="5"/>
                  </a:lnTo>
                  <a:lnTo>
                    <a:pt x="417" y="10"/>
                  </a:lnTo>
                  <a:lnTo>
                    <a:pt x="442" y="17"/>
                  </a:lnTo>
                  <a:lnTo>
                    <a:pt x="466" y="26"/>
                  </a:lnTo>
                  <a:lnTo>
                    <a:pt x="491" y="37"/>
                  </a:lnTo>
                  <a:lnTo>
                    <a:pt x="514" y="50"/>
                  </a:lnTo>
                  <a:lnTo>
                    <a:pt x="514" y="50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639" name="Group 15"/>
          <p:cNvGrpSpPr>
            <a:grpSpLocks/>
          </p:cNvGrpSpPr>
          <p:nvPr/>
        </p:nvGrpSpPr>
        <p:grpSpPr bwMode="auto">
          <a:xfrm>
            <a:off x="1319213" y="3529013"/>
            <a:ext cx="628650" cy="652462"/>
            <a:chOff x="520" y="1892"/>
            <a:chExt cx="396" cy="411"/>
          </a:xfrm>
        </p:grpSpPr>
        <p:sp>
          <p:nvSpPr>
            <p:cNvPr id="282640" name="Freeform 16"/>
            <p:cNvSpPr>
              <a:spLocks/>
            </p:cNvSpPr>
            <p:nvPr/>
          </p:nvSpPr>
          <p:spPr bwMode="auto">
            <a:xfrm>
              <a:off x="540" y="1911"/>
              <a:ext cx="353" cy="369"/>
            </a:xfrm>
            <a:custGeom>
              <a:avLst/>
              <a:gdLst>
                <a:gd name="T0" fmla="*/ 171 w 353"/>
                <a:gd name="T1" fmla="*/ 369 h 369"/>
                <a:gd name="T2" fmla="*/ 198 w 353"/>
                <a:gd name="T3" fmla="*/ 367 h 369"/>
                <a:gd name="T4" fmla="*/ 223 w 353"/>
                <a:gd name="T5" fmla="*/ 363 h 369"/>
                <a:gd name="T6" fmla="*/ 246 w 353"/>
                <a:gd name="T7" fmla="*/ 357 h 369"/>
                <a:gd name="T8" fmla="*/ 267 w 353"/>
                <a:gd name="T9" fmla="*/ 348 h 369"/>
                <a:gd name="T10" fmla="*/ 285 w 353"/>
                <a:gd name="T11" fmla="*/ 337 h 369"/>
                <a:gd name="T12" fmla="*/ 301 w 353"/>
                <a:gd name="T13" fmla="*/ 324 h 369"/>
                <a:gd name="T14" fmla="*/ 315 w 353"/>
                <a:gd name="T15" fmla="*/ 309 h 369"/>
                <a:gd name="T16" fmla="*/ 327 w 353"/>
                <a:gd name="T17" fmla="*/ 292 h 369"/>
                <a:gd name="T18" fmla="*/ 336 w 353"/>
                <a:gd name="T19" fmla="*/ 274 h 369"/>
                <a:gd name="T20" fmla="*/ 344 w 353"/>
                <a:gd name="T21" fmla="*/ 255 h 369"/>
                <a:gd name="T22" fmla="*/ 349 w 353"/>
                <a:gd name="T23" fmla="*/ 233 h 369"/>
                <a:gd name="T24" fmla="*/ 352 w 353"/>
                <a:gd name="T25" fmla="*/ 212 h 369"/>
                <a:gd name="T26" fmla="*/ 353 w 353"/>
                <a:gd name="T27" fmla="*/ 189 h 369"/>
                <a:gd name="T28" fmla="*/ 353 w 353"/>
                <a:gd name="T29" fmla="*/ 189 h 369"/>
                <a:gd name="T30" fmla="*/ 352 w 353"/>
                <a:gd name="T31" fmla="*/ 167 h 369"/>
                <a:gd name="T32" fmla="*/ 348 w 353"/>
                <a:gd name="T33" fmla="*/ 144 h 369"/>
                <a:gd name="T34" fmla="*/ 342 w 353"/>
                <a:gd name="T35" fmla="*/ 123 h 369"/>
                <a:gd name="T36" fmla="*/ 333 w 353"/>
                <a:gd name="T37" fmla="*/ 102 h 369"/>
                <a:gd name="T38" fmla="*/ 322 w 353"/>
                <a:gd name="T39" fmla="*/ 83 h 369"/>
                <a:gd name="T40" fmla="*/ 310 w 353"/>
                <a:gd name="T41" fmla="*/ 66 h 369"/>
                <a:gd name="T42" fmla="*/ 295 w 353"/>
                <a:gd name="T43" fmla="*/ 49 h 369"/>
                <a:gd name="T44" fmla="*/ 280 w 353"/>
                <a:gd name="T45" fmla="*/ 35 h 369"/>
                <a:gd name="T46" fmla="*/ 262 w 353"/>
                <a:gd name="T47" fmla="*/ 23 h 369"/>
                <a:gd name="T48" fmla="*/ 244 w 353"/>
                <a:gd name="T49" fmla="*/ 13 h 369"/>
                <a:gd name="T50" fmla="*/ 224 w 353"/>
                <a:gd name="T51" fmla="*/ 7 h 369"/>
                <a:gd name="T52" fmla="*/ 203 w 353"/>
                <a:gd name="T53" fmla="*/ 2 h 369"/>
                <a:gd name="T54" fmla="*/ 182 w 353"/>
                <a:gd name="T55" fmla="*/ 0 h 369"/>
                <a:gd name="T56" fmla="*/ 182 w 353"/>
                <a:gd name="T57" fmla="*/ 0 h 369"/>
                <a:gd name="T58" fmla="*/ 160 w 353"/>
                <a:gd name="T59" fmla="*/ 2 h 369"/>
                <a:gd name="T60" fmla="*/ 139 w 353"/>
                <a:gd name="T61" fmla="*/ 7 h 369"/>
                <a:gd name="T62" fmla="*/ 118 w 353"/>
                <a:gd name="T63" fmla="*/ 13 h 369"/>
                <a:gd name="T64" fmla="*/ 99 w 353"/>
                <a:gd name="T65" fmla="*/ 23 h 369"/>
                <a:gd name="T66" fmla="*/ 81 w 353"/>
                <a:gd name="T67" fmla="*/ 35 h 369"/>
                <a:gd name="T68" fmla="*/ 63 w 353"/>
                <a:gd name="T69" fmla="*/ 49 h 369"/>
                <a:gd name="T70" fmla="*/ 48 w 353"/>
                <a:gd name="T71" fmla="*/ 65 h 369"/>
                <a:gd name="T72" fmla="*/ 34 w 353"/>
                <a:gd name="T73" fmla="*/ 82 h 369"/>
                <a:gd name="T74" fmla="*/ 23 w 353"/>
                <a:gd name="T75" fmla="*/ 101 h 369"/>
                <a:gd name="T76" fmla="*/ 13 w 353"/>
                <a:gd name="T77" fmla="*/ 122 h 369"/>
                <a:gd name="T78" fmla="*/ 6 w 353"/>
                <a:gd name="T79" fmla="*/ 143 h 369"/>
                <a:gd name="T80" fmla="*/ 2 w 353"/>
                <a:gd name="T81" fmla="*/ 165 h 369"/>
                <a:gd name="T82" fmla="*/ 0 w 353"/>
                <a:gd name="T83" fmla="*/ 188 h 369"/>
                <a:gd name="T84" fmla="*/ 0 w 353"/>
                <a:gd name="T85" fmla="*/ 188 h 369"/>
                <a:gd name="T86" fmla="*/ 2 w 353"/>
                <a:gd name="T87" fmla="*/ 212 h 369"/>
                <a:gd name="T88" fmla="*/ 6 w 353"/>
                <a:gd name="T89" fmla="*/ 236 h 369"/>
                <a:gd name="T90" fmla="*/ 14 w 353"/>
                <a:gd name="T91" fmla="*/ 258 h 369"/>
                <a:gd name="T92" fmla="*/ 23 w 353"/>
                <a:gd name="T93" fmla="*/ 279 h 369"/>
                <a:gd name="T94" fmla="*/ 36 w 353"/>
                <a:gd name="T95" fmla="*/ 299 h 369"/>
                <a:gd name="T96" fmla="*/ 50 w 353"/>
                <a:gd name="T97" fmla="*/ 316 h 369"/>
                <a:gd name="T98" fmla="*/ 67 w 353"/>
                <a:gd name="T99" fmla="*/ 331 h 369"/>
                <a:gd name="T100" fmla="*/ 85 w 353"/>
                <a:gd name="T101" fmla="*/ 344 h 369"/>
                <a:gd name="T102" fmla="*/ 104 w 353"/>
                <a:gd name="T103" fmla="*/ 355 h 369"/>
                <a:gd name="T104" fmla="*/ 126 w 353"/>
                <a:gd name="T105" fmla="*/ 362 h 369"/>
                <a:gd name="T106" fmla="*/ 148 w 353"/>
                <a:gd name="T107" fmla="*/ 367 h 369"/>
                <a:gd name="T108" fmla="*/ 171 w 353"/>
                <a:gd name="T109" fmla="*/ 369 h 369"/>
                <a:gd name="T110" fmla="*/ 171 w 353"/>
                <a:gd name="T111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3" h="369">
                  <a:moveTo>
                    <a:pt x="171" y="369"/>
                  </a:moveTo>
                  <a:lnTo>
                    <a:pt x="198" y="367"/>
                  </a:lnTo>
                  <a:lnTo>
                    <a:pt x="223" y="363"/>
                  </a:lnTo>
                  <a:lnTo>
                    <a:pt x="246" y="357"/>
                  </a:lnTo>
                  <a:lnTo>
                    <a:pt x="267" y="348"/>
                  </a:lnTo>
                  <a:lnTo>
                    <a:pt x="285" y="337"/>
                  </a:lnTo>
                  <a:lnTo>
                    <a:pt x="301" y="324"/>
                  </a:lnTo>
                  <a:lnTo>
                    <a:pt x="315" y="309"/>
                  </a:lnTo>
                  <a:lnTo>
                    <a:pt x="327" y="292"/>
                  </a:lnTo>
                  <a:lnTo>
                    <a:pt x="336" y="274"/>
                  </a:lnTo>
                  <a:lnTo>
                    <a:pt x="344" y="255"/>
                  </a:lnTo>
                  <a:lnTo>
                    <a:pt x="349" y="233"/>
                  </a:lnTo>
                  <a:lnTo>
                    <a:pt x="352" y="212"/>
                  </a:lnTo>
                  <a:lnTo>
                    <a:pt x="353" y="189"/>
                  </a:lnTo>
                  <a:lnTo>
                    <a:pt x="353" y="189"/>
                  </a:lnTo>
                  <a:lnTo>
                    <a:pt x="352" y="167"/>
                  </a:lnTo>
                  <a:lnTo>
                    <a:pt x="348" y="144"/>
                  </a:lnTo>
                  <a:lnTo>
                    <a:pt x="342" y="123"/>
                  </a:lnTo>
                  <a:lnTo>
                    <a:pt x="333" y="102"/>
                  </a:lnTo>
                  <a:lnTo>
                    <a:pt x="322" y="83"/>
                  </a:lnTo>
                  <a:lnTo>
                    <a:pt x="310" y="66"/>
                  </a:lnTo>
                  <a:lnTo>
                    <a:pt x="295" y="49"/>
                  </a:lnTo>
                  <a:lnTo>
                    <a:pt x="280" y="35"/>
                  </a:lnTo>
                  <a:lnTo>
                    <a:pt x="262" y="23"/>
                  </a:lnTo>
                  <a:lnTo>
                    <a:pt x="244" y="13"/>
                  </a:lnTo>
                  <a:lnTo>
                    <a:pt x="224" y="7"/>
                  </a:lnTo>
                  <a:lnTo>
                    <a:pt x="203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0" y="2"/>
                  </a:lnTo>
                  <a:lnTo>
                    <a:pt x="139" y="7"/>
                  </a:lnTo>
                  <a:lnTo>
                    <a:pt x="118" y="13"/>
                  </a:lnTo>
                  <a:lnTo>
                    <a:pt x="99" y="23"/>
                  </a:lnTo>
                  <a:lnTo>
                    <a:pt x="81" y="35"/>
                  </a:lnTo>
                  <a:lnTo>
                    <a:pt x="63" y="49"/>
                  </a:lnTo>
                  <a:lnTo>
                    <a:pt x="48" y="65"/>
                  </a:lnTo>
                  <a:lnTo>
                    <a:pt x="34" y="82"/>
                  </a:lnTo>
                  <a:lnTo>
                    <a:pt x="23" y="101"/>
                  </a:lnTo>
                  <a:lnTo>
                    <a:pt x="13" y="122"/>
                  </a:lnTo>
                  <a:lnTo>
                    <a:pt x="6" y="143"/>
                  </a:lnTo>
                  <a:lnTo>
                    <a:pt x="2" y="165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2"/>
                  </a:lnTo>
                  <a:lnTo>
                    <a:pt x="6" y="236"/>
                  </a:lnTo>
                  <a:lnTo>
                    <a:pt x="14" y="258"/>
                  </a:lnTo>
                  <a:lnTo>
                    <a:pt x="23" y="279"/>
                  </a:lnTo>
                  <a:lnTo>
                    <a:pt x="36" y="299"/>
                  </a:lnTo>
                  <a:lnTo>
                    <a:pt x="50" y="316"/>
                  </a:lnTo>
                  <a:lnTo>
                    <a:pt x="67" y="331"/>
                  </a:lnTo>
                  <a:lnTo>
                    <a:pt x="85" y="344"/>
                  </a:lnTo>
                  <a:lnTo>
                    <a:pt x="104" y="355"/>
                  </a:lnTo>
                  <a:lnTo>
                    <a:pt x="126" y="362"/>
                  </a:lnTo>
                  <a:lnTo>
                    <a:pt x="148" y="367"/>
                  </a:lnTo>
                  <a:lnTo>
                    <a:pt x="171" y="369"/>
                  </a:lnTo>
                  <a:lnTo>
                    <a:pt x="171" y="369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41" name="Freeform 17"/>
            <p:cNvSpPr>
              <a:spLocks/>
            </p:cNvSpPr>
            <p:nvPr/>
          </p:nvSpPr>
          <p:spPr bwMode="auto">
            <a:xfrm>
              <a:off x="520" y="2060"/>
              <a:ext cx="59" cy="152"/>
            </a:xfrm>
            <a:custGeom>
              <a:avLst/>
              <a:gdLst>
                <a:gd name="T0" fmla="*/ 1 w 59"/>
                <a:gd name="T1" fmla="*/ 16 h 152"/>
                <a:gd name="T2" fmla="*/ 0 w 59"/>
                <a:gd name="T3" fmla="*/ 24 h 152"/>
                <a:gd name="T4" fmla="*/ 0 w 59"/>
                <a:gd name="T5" fmla="*/ 33 h 152"/>
                <a:gd name="T6" fmla="*/ 0 w 59"/>
                <a:gd name="T7" fmla="*/ 41 h 152"/>
                <a:gd name="T8" fmla="*/ 0 w 59"/>
                <a:gd name="T9" fmla="*/ 41 h 152"/>
                <a:gd name="T10" fmla="*/ 2 w 59"/>
                <a:gd name="T11" fmla="*/ 76 h 152"/>
                <a:gd name="T12" fmla="*/ 11 w 59"/>
                <a:gd name="T13" fmla="*/ 111 h 152"/>
                <a:gd name="T14" fmla="*/ 26 w 59"/>
                <a:gd name="T15" fmla="*/ 143 h 152"/>
                <a:gd name="T16" fmla="*/ 26 w 59"/>
                <a:gd name="T17" fmla="*/ 143 h 152"/>
                <a:gd name="T18" fmla="*/ 31 w 59"/>
                <a:gd name="T19" fmla="*/ 149 h 152"/>
                <a:gd name="T20" fmla="*/ 34 w 59"/>
                <a:gd name="T21" fmla="*/ 150 h 152"/>
                <a:gd name="T22" fmla="*/ 26 w 59"/>
                <a:gd name="T23" fmla="*/ 143 h 152"/>
                <a:gd name="T24" fmla="*/ 26 w 59"/>
                <a:gd name="T25" fmla="*/ 143 h 152"/>
                <a:gd name="T26" fmla="*/ 32 w 59"/>
                <a:gd name="T27" fmla="*/ 150 h 152"/>
                <a:gd name="T28" fmla="*/ 41 w 59"/>
                <a:gd name="T29" fmla="*/ 152 h 152"/>
                <a:gd name="T30" fmla="*/ 50 w 59"/>
                <a:gd name="T31" fmla="*/ 150 h 152"/>
                <a:gd name="T32" fmla="*/ 50 w 59"/>
                <a:gd name="T33" fmla="*/ 150 h 152"/>
                <a:gd name="T34" fmla="*/ 57 w 59"/>
                <a:gd name="T35" fmla="*/ 143 h 152"/>
                <a:gd name="T36" fmla="*/ 59 w 59"/>
                <a:gd name="T37" fmla="*/ 135 h 152"/>
                <a:gd name="T38" fmla="*/ 57 w 59"/>
                <a:gd name="T39" fmla="*/ 126 h 152"/>
                <a:gd name="T40" fmla="*/ 57 w 59"/>
                <a:gd name="T41" fmla="*/ 126 h 152"/>
                <a:gd name="T42" fmla="*/ 57 w 59"/>
                <a:gd name="T43" fmla="*/ 126 h 152"/>
                <a:gd name="T44" fmla="*/ 57 w 59"/>
                <a:gd name="T45" fmla="*/ 126 h 152"/>
                <a:gd name="T46" fmla="*/ 57 w 59"/>
                <a:gd name="T47" fmla="*/ 126 h 152"/>
                <a:gd name="T48" fmla="*/ 45 w 59"/>
                <a:gd name="T49" fmla="*/ 99 h 152"/>
                <a:gd name="T50" fmla="*/ 37 w 59"/>
                <a:gd name="T51" fmla="*/ 70 h 152"/>
                <a:gd name="T52" fmla="*/ 35 w 59"/>
                <a:gd name="T53" fmla="*/ 41 h 152"/>
                <a:gd name="T54" fmla="*/ 35 w 59"/>
                <a:gd name="T55" fmla="*/ 41 h 152"/>
                <a:gd name="T56" fmla="*/ 35 w 59"/>
                <a:gd name="T57" fmla="*/ 34 h 152"/>
                <a:gd name="T58" fmla="*/ 36 w 59"/>
                <a:gd name="T59" fmla="*/ 27 h 152"/>
                <a:gd name="T60" fmla="*/ 36 w 59"/>
                <a:gd name="T61" fmla="*/ 20 h 152"/>
                <a:gd name="T62" fmla="*/ 36 w 59"/>
                <a:gd name="T63" fmla="*/ 20 h 152"/>
                <a:gd name="T64" fmla="*/ 36 w 59"/>
                <a:gd name="T65" fmla="*/ 20 h 152"/>
                <a:gd name="T66" fmla="*/ 36 w 59"/>
                <a:gd name="T67" fmla="*/ 20 h 152"/>
                <a:gd name="T68" fmla="*/ 36 w 59"/>
                <a:gd name="T69" fmla="*/ 20 h 152"/>
                <a:gd name="T70" fmla="*/ 35 w 59"/>
                <a:gd name="T71" fmla="*/ 11 h 152"/>
                <a:gd name="T72" fmla="*/ 30 w 59"/>
                <a:gd name="T73" fmla="*/ 4 h 152"/>
                <a:gd name="T74" fmla="*/ 21 w 59"/>
                <a:gd name="T75" fmla="*/ 0 h 152"/>
                <a:gd name="T76" fmla="*/ 21 w 59"/>
                <a:gd name="T77" fmla="*/ 0 h 152"/>
                <a:gd name="T78" fmla="*/ 12 w 59"/>
                <a:gd name="T79" fmla="*/ 1 h 152"/>
                <a:gd name="T80" fmla="*/ 5 w 59"/>
                <a:gd name="T81" fmla="*/ 7 h 152"/>
                <a:gd name="T82" fmla="*/ 1 w 59"/>
                <a:gd name="T83" fmla="*/ 16 h 152"/>
                <a:gd name="T84" fmla="*/ 1 w 59"/>
                <a:gd name="T85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" h="152">
                  <a:moveTo>
                    <a:pt x="1" y="16"/>
                  </a:moveTo>
                  <a:lnTo>
                    <a:pt x="0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76"/>
                  </a:lnTo>
                  <a:lnTo>
                    <a:pt x="11" y="111"/>
                  </a:lnTo>
                  <a:lnTo>
                    <a:pt x="26" y="143"/>
                  </a:lnTo>
                  <a:lnTo>
                    <a:pt x="26" y="143"/>
                  </a:lnTo>
                  <a:lnTo>
                    <a:pt x="31" y="149"/>
                  </a:lnTo>
                  <a:lnTo>
                    <a:pt x="34" y="150"/>
                  </a:lnTo>
                  <a:lnTo>
                    <a:pt x="26" y="143"/>
                  </a:lnTo>
                  <a:lnTo>
                    <a:pt x="26" y="143"/>
                  </a:lnTo>
                  <a:lnTo>
                    <a:pt x="32" y="150"/>
                  </a:lnTo>
                  <a:lnTo>
                    <a:pt x="41" y="152"/>
                  </a:lnTo>
                  <a:lnTo>
                    <a:pt x="50" y="150"/>
                  </a:lnTo>
                  <a:lnTo>
                    <a:pt x="50" y="150"/>
                  </a:lnTo>
                  <a:lnTo>
                    <a:pt x="57" y="143"/>
                  </a:lnTo>
                  <a:lnTo>
                    <a:pt x="59" y="135"/>
                  </a:lnTo>
                  <a:lnTo>
                    <a:pt x="57" y="126"/>
                  </a:lnTo>
                  <a:lnTo>
                    <a:pt x="57" y="126"/>
                  </a:lnTo>
                  <a:lnTo>
                    <a:pt x="57" y="126"/>
                  </a:lnTo>
                  <a:lnTo>
                    <a:pt x="57" y="126"/>
                  </a:lnTo>
                  <a:lnTo>
                    <a:pt x="57" y="126"/>
                  </a:lnTo>
                  <a:lnTo>
                    <a:pt x="45" y="99"/>
                  </a:lnTo>
                  <a:lnTo>
                    <a:pt x="37" y="70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5" y="34"/>
                  </a:lnTo>
                  <a:lnTo>
                    <a:pt x="36" y="27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5" y="11"/>
                  </a:lnTo>
                  <a:lnTo>
                    <a:pt x="30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1"/>
                  </a:lnTo>
                  <a:lnTo>
                    <a:pt x="5" y="7"/>
                  </a:lnTo>
                  <a:lnTo>
                    <a:pt x="1" y="16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42" name="Freeform 18"/>
            <p:cNvSpPr>
              <a:spLocks/>
            </p:cNvSpPr>
            <p:nvPr/>
          </p:nvSpPr>
          <p:spPr bwMode="auto">
            <a:xfrm>
              <a:off x="575" y="2218"/>
              <a:ext cx="83" cy="69"/>
            </a:xfrm>
            <a:custGeom>
              <a:avLst/>
              <a:gdLst>
                <a:gd name="T0" fmla="*/ 5 w 83"/>
                <a:gd name="T1" fmla="*/ 31 h 69"/>
                <a:gd name="T2" fmla="*/ 21 w 83"/>
                <a:gd name="T3" fmla="*/ 45 h 69"/>
                <a:gd name="T4" fmla="*/ 39 w 83"/>
                <a:gd name="T5" fmla="*/ 57 h 69"/>
                <a:gd name="T6" fmla="*/ 57 w 83"/>
                <a:gd name="T7" fmla="*/ 67 h 69"/>
                <a:gd name="T8" fmla="*/ 57 w 83"/>
                <a:gd name="T9" fmla="*/ 67 h 69"/>
                <a:gd name="T10" fmla="*/ 66 w 83"/>
                <a:gd name="T11" fmla="*/ 69 h 69"/>
                <a:gd name="T12" fmla="*/ 68 w 83"/>
                <a:gd name="T13" fmla="*/ 68 h 69"/>
                <a:gd name="T14" fmla="*/ 57 w 83"/>
                <a:gd name="T15" fmla="*/ 67 h 69"/>
                <a:gd name="T16" fmla="*/ 57 w 83"/>
                <a:gd name="T17" fmla="*/ 67 h 69"/>
                <a:gd name="T18" fmla="*/ 67 w 83"/>
                <a:gd name="T19" fmla="*/ 69 h 69"/>
                <a:gd name="T20" fmla="*/ 75 w 83"/>
                <a:gd name="T21" fmla="*/ 66 h 69"/>
                <a:gd name="T22" fmla="*/ 81 w 83"/>
                <a:gd name="T23" fmla="*/ 59 h 69"/>
                <a:gd name="T24" fmla="*/ 81 w 83"/>
                <a:gd name="T25" fmla="*/ 59 h 69"/>
                <a:gd name="T26" fmla="*/ 83 w 83"/>
                <a:gd name="T27" fmla="*/ 50 h 69"/>
                <a:gd name="T28" fmla="*/ 80 w 83"/>
                <a:gd name="T29" fmla="*/ 41 h 69"/>
                <a:gd name="T30" fmla="*/ 73 w 83"/>
                <a:gd name="T31" fmla="*/ 36 h 69"/>
                <a:gd name="T32" fmla="*/ 73 w 83"/>
                <a:gd name="T33" fmla="*/ 36 h 69"/>
                <a:gd name="T34" fmla="*/ 73 w 83"/>
                <a:gd name="T35" fmla="*/ 36 h 69"/>
                <a:gd name="T36" fmla="*/ 73 w 83"/>
                <a:gd name="T37" fmla="*/ 36 h 69"/>
                <a:gd name="T38" fmla="*/ 73 w 83"/>
                <a:gd name="T39" fmla="*/ 36 h 69"/>
                <a:gd name="T40" fmla="*/ 73 w 83"/>
                <a:gd name="T41" fmla="*/ 36 h 69"/>
                <a:gd name="T42" fmla="*/ 57 w 83"/>
                <a:gd name="T43" fmla="*/ 27 h 69"/>
                <a:gd name="T44" fmla="*/ 43 w 83"/>
                <a:gd name="T45" fmla="*/ 17 h 69"/>
                <a:gd name="T46" fmla="*/ 31 w 83"/>
                <a:gd name="T47" fmla="*/ 5 h 69"/>
                <a:gd name="T48" fmla="*/ 31 w 83"/>
                <a:gd name="T49" fmla="*/ 5 h 69"/>
                <a:gd name="T50" fmla="*/ 31 w 83"/>
                <a:gd name="T51" fmla="*/ 5 h 69"/>
                <a:gd name="T52" fmla="*/ 31 w 83"/>
                <a:gd name="T53" fmla="*/ 5 h 69"/>
                <a:gd name="T54" fmla="*/ 31 w 83"/>
                <a:gd name="T55" fmla="*/ 5 h 69"/>
                <a:gd name="T56" fmla="*/ 22 w 83"/>
                <a:gd name="T57" fmla="*/ 0 h 69"/>
                <a:gd name="T58" fmla="*/ 13 w 83"/>
                <a:gd name="T59" fmla="*/ 1 h 69"/>
                <a:gd name="T60" fmla="*/ 5 w 83"/>
                <a:gd name="T61" fmla="*/ 5 h 69"/>
                <a:gd name="T62" fmla="*/ 5 w 83"/>
                <a:gd name="T63" fmla="*/ 5 h 69"/>
                <a:gd name="T64" fmla="*/ 0 w 83"/>
                <a:gd name="T65" fmla="*/ 13 h 69"/>
                <a:gd name="T66" fmla="*/ 0 w 83"/>
                <a:gd name="T67" fmla="*/ 23 h 69"/>
                <a:gd name="T68" fmla="*/ 5 w 83"/>
                <a:gd name="T69" fmla="*/ 31 h 69"/>
                <a:gd name="T70" fmla="*/ 5 w 83"/>
                <a:gd name="T71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69">
                  <a:moveTo>
                    <a:pt x="5" y="31"/>
                  </a:moveTo>
                  <a:lnTo>
                    <a:pt x="21" y="45"/>
                  </a:lnTo>
                  <a:lnTo>
                    <a:pt x="39" y="57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66" y="69"/>
                  </a:lnTo>
                  <a:lnTo>
                    <a:pt x="68" y="68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67" y="69"/>
                  </a:lnTo>
                  <a:lnTo>
                    <a:pt x="75" y="66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83" y="50"/>
                  </a:lnTo>
                  <a:lnTo>
                    <a:pt x="80" y="41"/>
                  </a:lnTo>
                  <a:lnTo>
                    <a:pt x="73" y="36"/>
                  </a:lnTo>
                  <a:lnTo>
                    <a:pt x="73" y="36"/>
                  </a:lnTo>
                  <a:lnTo>
                    <a:pt x="73" y="36"/>
                  </a:lnTo>
                  <a:lnTo>
                    <a:pt x="73" y="36"/>
                  </a:lnTo>
                  <a:lnTo>
                    <a:pt x="73" y="36"/>
                  </a:lnTo>
                  <a:lnTo>
                    <a:pt x="73" y="36"/>
                  </a:lnTo>
                  <a:lnTo>
                    <a:pt x="57" y="27"/>
                  </a:lnTo>
                  <a:lnTo>
                    <a:pt x="43" y="17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2" y="0"/>
                  </a:lnTo>
                  <a:lnTo>
                    <a:pt x="13" y="1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5" y="31"/>
                  </a:lnTo>
                  <a:lnTo>
                    <a:pt x="5" y="31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43" name="Freeform 19"/>
            <p:cNvSpPr>
              <a:spLocks/>
            </p:cNvSpPr>
            <p:nvPr/>
          </p:nvSpPr>
          <p:spPr bwMode="auto">
            <a:xfrm>
              <a:off x="675" y="2255"/>
              <a:ext cx="133" cy="48"/>
            </a:xfrm>
            <a:custGeom>
              <a:avLst/>
              <a:gdLst>
                <a:gd name="T0" fmla="*/ 15 w 133"/>
                <a:gd name="T1" fmla="*/ 47 h 48"/>
                <a:gd name="T2" fmla="*/ 23 w 133"/>
                <a:gd name="T3" fmla="*/ 48 h 48"/>
                <a:gd name="T4" fmla="*/ 30 w 133"/>
                <a:gd name="T5" fmla="*/ 48 h 48"/>
                <a:gd name="T6" fmla="*/ 37 w 133"/>
                <a:gd name="T7" fmla="*/ 48 h 48"/>
                <a:gd name="T8" fmla="*/ 37 w 133"/>
                <a:gd name="T9" fmla="*/ 48 h 48"/>
                <a:gd name="T10" fmla="*/ 68 w 133"/>
                <a:gd name="T11" fmla="*/ 47 h 48"/>
                <a:gd name="T12" fmla="*/ 96 w 133"/>
                <a:gd name="T13" fmla="*/ 42 h 48"/>
                <a:gd name="T14" fmla="*/ 122 w 133"/>
                <a:gd name="T15" fmla="*/ 34 h 48"/>
                <a:gd name="T16" fmla="*/ 122 w 133"/>
                <a:gd name="T17" fmla="*/ 34 h 48"/>
                <a:gd name="T18" fmla="*/ 130 w 133"/>
                <a:gd name="T19" fmla="*/ 29 h 48"/>
                <a:gd name="T20" fmla="*/ 131 w 133"/>
                <a:gd name="T21" fmla="*/ 27 h 48"/>
                <a:gd name="T22" fmla="*/ 122 w 133"/>
                <a:gd name="T23" fmla="*/ 34 h 48"/>
                <a:gd name="T24" fmla="*/ 122 w 133"/>
                <a:gd name="T25" fmla="*/ 34 h 48"/>
                <a:gd name="T26" fmla="*/ 130 w 133"/>
                <a:gd name="T27" fmla="*/ 28 h 48"/>
                <a:gd name="T28" fmla="*/ 133 w 133"/>
                <a:gd name="T29" fmla="*/ 20 h 48"/>
                <a:gd name="T30" fmla="*/ 133 w 133"/>
                <a:gd name="T31" fmla="*/ 11 h 48"/>
                <a:gd name="T32" fmla="*/ 133 w 133"/>
                <a:gd name="T33" fmla="*/ 11 h 48"/>
                <a:gd name="T34" fmla="*/ 127 w 133"/>
                <a:gd name="T35" fmla="*/ 3 h 48"/>
                <a:gd name="T36" fmla="*/ 119 w 133"/>
                <a:gd name="T37" fmla="*/ 0 h 48"/>
                <a:gd name="T38" fmla="*/ 110 w 133"/>
                <a:gd name="T39" fmla="*/ 0 h 48"/>
                <a:gd name="T40" fmla="*/ 110 w 133"/>
                <a:gd name="T41" fmla="*/ 0 h 48"/>
                <a:gd name="T42" fmla="*/ 110 w 133"/>
                <a:gd name="T43" fmla="*/ 0 h 48"/>
                <a:gd name="T44" fmla="*/ 110 w 133"/>
                <a:gd name="T45" fmla="*/ 0 h 48"/>
                <a:gd name="T46" fmla="*/ 110 w 133"/>
                <a:gd name="T47" fmla="*/ 0 h 48"/>
                <a:gd name="T48" fmla="*/ 88 w 133"/>
                <a:gd name="T49" fmla="*/ 7 h 48"/>
                <a:gd name="T50" fmla="*/ 63 w 133"/>
                <a:gd name="T51" fmla="*/ 11 h 48"/>
                <a:gd name="T52" fmla="*/ 37 w 133"/>
                <a:gd name="T53" fmla="*/ 13 h 48"/>
                <a:gd name="T54" fmla="*/ 37 w 133"/>
                <a:gd name="T55" fmla="*/ 13 h 48"/>
                <a:gd name="T56" fmla="*/ 31 w 133"/>
                <a:gd name="T57" fmla="*/ 13 h 48"/>
                <a:gd name="T58" fmla="*/ 25 w 133"/>
                <a:gd name="T59" fmla="*/ 12 h 48"/>
                <a:gd name="T60" fmla="*/ 20 w 133"/>
                <a:gd name="T61" fmla="*/ 11 h 48"/>
                <a:gd name="T62" fmla="*/ 20 w 133"/>
                <a:gd name="T63" fmla="*/ 11 h 48"/>
                <a:gd name="T64" fmla="*/ 20 w 133"/>
                <a:gd name="T65" fmla="*/ 11 h 48"/>
                <a:gd name="T66" fmla="*/ 20 w 133"/>
                <a:gd name="T67" fmla="*/ 11 h 48"/>
                <a:gd name="T68" fmla="*/ 20 w 133"/>
                <a:gd name="T69" fmla="*/ 11 h 48"/>
                <a:gd name="T70" fmla="*/ 20 w 133"/>
                <a:gd name="T71" fmla="*/ 11 h 48"/>
                <a:gd name="T72" fmla="*/ 10 w 133"/>
                <a:gd name="T73" fmla="*/ 13 h 48"/>
                <a:gd name="T74" fmla="*/ 3 w 133"/>
                <a:gd name="T75" fmla="*/ 18 h 48"/>
                <a:gd name="T76" fmla="*/ 0 w 133"/>
                <a:gd name="T77" fmla="*/ 28 h 48"/>
                <a:gd name="T78" fmla="*/ 0 w 133"/>
                <a:gd name="T79" fmla="*/ 28 h 48"/>
                <a:gd name="T80" fmla="*/ 1 w 133"/>
                <a:gd name="T81" fmla="*/ 37 h 48"/>
                <a:gd name="T82" fmla="*/ 7 w 133"/>
                <a:gd name="T83" fmla="*/ 44 h 48"/>
                <a:gd name="T84" fmla="*/ 15 w 133"/>
                <a:gd name="T85" fmla="*/ 47 h 48"/>
                <a:gd name="T86" fmla="*/ 15 w 133"/>
                <a:gd name="T8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3" h="48">
                  <a:moveTo>
                    <a:pt x="15" y="47"/>
                  </a:moveTo>
                  <a:lnTo>
                    <a:pt x="23" y="48"/>
                  </a:lnTo>
                  <a:lnTo>
                    <a:pt x="30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68" y="47"/>
                  </a:lnTo>
                  <a:lnTo>
                    <a:pt x="96" y="42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30" y="29"/>
                  </a:lnTo>
                  <a:lnTo>
                    <a:pt x="131" y="27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30" y="28"/>
                  </a:lnTo>
                  <a:lnTo>
                    <a:pt x="133" y="20"/>
                  </a:lnTo>
                  <a:lnTo>
                    <a:pt x="133" y="11"/>
                  </a:lnTo>
                  <a:lnTo>
                    <a:pt x="133" y="11"/>
                  </a:lnTo>
                  <a:lnTo>
                    <a:pt x="127" y="3"/>
                  </a:lnTo>
                  <a:lnTo>
                    <a:pt x="119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88" y="7"/>
                  </a:lnTo>
                  <a:lnTo>
                    <a:pt x="63" y="11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5" y="12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0" y="13"/>
                  </a:lnTo>
                  <a:lnTo>
                    <a:pt x="3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7" y="44"/>
                  </a:lnTo>
                  <a:lnTo>
                    <a:pt x="15" y="47"/>
                  </a:lnTo>
                  <a:lnTo>
                    <a:pt x="15" y="4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44" name="Freeform 20"/>
            <p:cNvSpPr>
              <a:spLocks/>
            </p:cNvSpPr>
            <p:nvPr/>
          </p:nvSpPr>
          <p:spPr bwMode="auto">
            <a:xfrm>
              <a:off x="821" y="2152"/>
              <a:ext cx="84" cy="110"/>
            </a:xfrm>
            <a:custGeom>
              <a:avLst/>
              <a:gdLst>
                <a:gd name="T0" fmla="*/ 29 w 84"/>
                <a:gd name="T1" fmla="*/ 106 h 110"/>
                <a:gd name="T2" fmla="*/ 52 w 84"/>
                <a:gd name="T3" fmla="*/ 82 h 110"/>
                <a:gd name="T4" fmla="*/ 70 w 84"/>
                <a:gd name="T5" fmla="*/ 55 h 110"/>
                <a:gd name="T6" fmla="*/ 83 w 84"/>
                <a:gd name="T7" fmla="*/ 23 h 110"/>
                <a:gd name="T8" fmla="*/ 83 w 84"/>
                <a:gd name="T9" fmla="*/ 23 h 110"/>
                <a:gd name="T10" fmla="*/ 84 w 84"/>
                <a:gd name="T11" fmla="*/ 15 h 110"/>
                <a:gd name="T12" fmla="*/ 83 w 84"/>
                <a:gd name="T13" fmla="*/ 12 h 110"/>
                <a:gd name="T14" fmla="*/ 83 w 84"/>
                <a:gd name="T15" fmla="*/ 23 h 110"/>
                <a:gd name="T16" fmla="*/ 83 w 84"/>
                <a:gd name="T17" fmla="*/ 23 h 110"/>
                <a:gd name="T18" fmla="*/ 84 w 84"/>
                <a:gd name="T19" fmla="*/ 14 h 110"/>
                <a:gd name="T20" fmla="*/ 80 w 84"/>
                <a:gd name="T21" fmla="*/ 5 h 110"/>
                <a:gd name="T22" fmla="*/ 72 w 84"/>
                <a:gd name="T23" fmla="*/ 1 h 110"/>
                <a:gd name="T24" fmla="*/ 72 w 84"/>
                <a:gd name="T25" fmla="*/ 1 h 110"/>
                <a:gd name="T26" fmla="*/ 63 w 84"/>
                <a:gd name="T27" fmla="*/ 0 h 110"/>
                <a:gd name="T28" fmla="*/ 55 w 84"/>
                <a:gd name="T29" fmla="*/ 4 h 110"/>
                <a:gd name="T30" fmla="*/ 49 w 84"/>
                <a:gd name="T31" fmla="*/ 12 h 110"/>
                <a:gd name="T32" fmla="*/ 49 w 84"/>
                <a:gd name="T33" fmla="*/ 12 h 110"/>
                <a:gd name="T34" fmla="*/ 49 w 84"/>
                <a:gd name="T35" fmla="*/ 12 h 110"/>
                <a:gd name="T36" fmla="*/ 49 w 84"/>
                <a:gd name="T37" fmla="*/ 12 h 110"/>
                <a:gd name="T38" fmla="*/ 49 w 84"/>
                <a:gd name="T39" fmla="*/ 12 h 110"/>
                <a:gd name="T40" fmla="*/ 39 w 84"/>
                <a:gd name="T41" fmla="*/ 37 h 110"/>
                <a:gd name="T42" fmla="*/ 25 w 84"/>
                <a:gd name="T43" fmla="*/ 59 h 110"/>
                <a:gd name="T44" fmla="*/ 6 w 84"/>
                <a:gd name="T45" fmla="*/ 78 h 110"/>
                <a:gd name="T46" fmla="*/ 6 w 84"/>
                <a:gd name="T47" fmla="*/ 78 h 110"/>
                <a:gd name="T48" fmla="*/ 6 w 84"/>
                <a:gd name="T49" fmla="*/ 78 h 110"/>
                <a:gd name="T50" fmla="*/ 6 w 84"/>
                <a:gd name="T51" fmla="*/ 78 h 110"/>
                <a:gd name="T52" fmla="*/ 6 w 84"/>
                <a:gd name="T53" fmla="*/ 78 h 110"/>
                <a:gd name="T54" fmla="*/ 6 w 84"/>
                <a:gd name="T55" fmla="*/ 78 h 110"/>
                <a:gd name="T56" fmla="*/ 1 w 84"/>
                <a:gd name="T57" fmla="*/ 86 h 110"/>
                <a:gd name="T58" fmla="*/ 0 w 84"/>
                <a:gd name="T59" fmla="*/ 95 h 110"/>
                <a:gd name="T60" fmla="*/ 4 w 84"/>
                <a:gd name="T61" fmla="*/ 104 h 110"/>
                <a:gd name="T62" fmla="*/ 4 w 84"/>
                <a:gd name="T63" fmla="*/ 104 h 110"/>
                <a:gd name="T64" fmla="*/ 12 w 84"/>
                <a:gd name="T65" fmla="*/ 109 h 110"/>
                <a:gd name="T66" fmla="*/ 21 w 84"/>
                <a:gd name="T67" fmla="*/ 110 h 110"/>
                <a:gd name="T68" fmla="*/ 29 w 84"/>
                <a:gd name="T69" fmla="*/ 106 h 110"/>
                <a:gd name="T70" fmla="*/ 29 w 84"/>
                <a:gd name="T71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10">
                  <a:moveTo>
                    <a:pt x="29" y="106"/>
                  </a:moveTo>
                  <a:lnTo>
                    <a:pt x="52" y="82"/>
                  </a:lnTo>
                  <a:lnTo>
                    <a:pt x="70" y="55"/>
                  </a:lnTo>
                  <a:lnTo>
                    <a:pt x="83" y="23"/>
                  </a:lnTo>
                  <a:lnTo>
                    <a:pt x="83" y="23"/>
                  </a:lnTo>
                  <a:lnTo>
                    <a:pt x="84" y="15"/>
                  </a:lnTo>
                  <a:lnTo>
                    <a:pt x="83" y="12"/>
                  </a:lnTo>
                  <a:lnTo>
                    <a:pt x="83" y="23"/>
                  </a:lnTo>
                  <a:lnTo>
                    <a:pt x="83" y="23"/>
                  </a:lnTo>
                  <a:lnTo>
                    <a:pt x="84" y="14"/>
                  </a:lnTo>
                  <a:lnTo>
                    <a:pt x="80" y="5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3" y="0"/>
                  </a:lnTo>
                  <a:lnTo>
                    <a:pt x="55" y="4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39" y="37"/>
                  </a:lnTo>
                  <a:lnTo>
                    <a:pt x="25" y="59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" y="86"/>
                  </a:lnTo>
                  <a:lnTo>
                    <a:pt x="0" y="95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12" y="109"/>
                  </a:lnTo>
                  <a:lnTo>
                    <a:pt x="21" y="110"/>
                  </a:lnTo>
                  <a:lnTo>
                    <a:pt x="29" y="106"/>
                  </a:lnTo>
                  <a:lnTo>
                    <a:pt x="29" y="106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45" name="Freeform 21"/>
            <p:cNvSpPr>
              <a:spLocks/>
            </p:cNvSpPr>
            <p:nvPr/>
          </p:nvSpPr>
          <p:spPr bwMode="auto">
            <a:xfrm>
              <a:off x="875" y="2038"/>
              <a:ext cx="41" cy="98"/>
            </a:xfrm>
            <a:custGeom>
              <a:avLst/>
              <a:gdLst>
                <a:gd name="T0" fmla="*/ 40 w 41"/>
                <a:gd name="T1" fmla="*/ 82 h 98"/>
                <a:gd name="T2" fmla="*/ 40 w 41"/>
                <a:gd name="T3" fmla="*/ 76 h 98"/>
                <a:gd name="T4" fmla="*/ 40 w 41"/>
                <a:gd name="T5" fmla="*/ 70 h 98"/>
                <a:gd name="T6" fmla="*/ 41 w 41"/>
                <a:gd name="T7" fmla="*/ 64 h 98"/>
                <a:gd name="T8" fmla="*/ 41 w 41"/>
                <a:gd name="T9" fmla="*/ 64 h 98"/>
                <a:gd name="T10" fmla="*/ 40 w 41"/>
                <a:gd name="T11" fmla="*/ 47 h 98"/>
                <a:gd name="T12" fmla="*/ 38 w 41"/>
                <a:gd name="T13" fmla="*/ 30 h 98"/>
                <a:gd name="T14" fmla="*/ 34 w 41"/>
                <a:gd name="T15" fmla="*/ 13 h 98"/>
                <a:gd name="T16" fmla="*/ 34 w 41"/>
                <a:gd name="T17" fmla="*/ 13 h 98"/>
                <a:gd name="T18" fmla="*/ 31 w 41"/>
                <a:gd name="T19" fmla="*/ 6 h 98"/>
                <a:gd name="T20" fmla="*/ 29 w 41"/>
                <a:gd name="T21" fmla="*/ 4 h 98"/>
                <a:gd name="T22" fmla="*/ 34 w 41"/>
                <a:gd name="T23" fmla="*/ 13 h 98"/>
                <a:gd name="T24" fmla="*/ 34 w 41"/>
                <a:gd name="T25" fmla="*/ 13 h 98"/>
                <a:gd name="T26" fmla="*/ 30 w 41"/>
                <a:gd name="T27" fmla="*/ 5 h 98"/>
                <a:gd name="T28" fmla="*/ 22 w 41"/>
                <a:gd name="T29" fmla="*/ 0 h 98"/>
                <a:gd name="T30" fmla="*/ 13 w 41"/>
                <a:gd name="T31" fmla="*/ 0 h 98"/>
                <a:gd name="T32" fmla="*/ 13 w 41"/>
                <a:gd name="T33" fmla="*/ 0 h 98"/>
                <a:gd name="T34" fmla="*/ 5 w 41"/>
                <a:gd name="T35" fmla="*/ 4 h 98"/>
                <a:gd name="T36" fmla="*/ 0 w 41"/>
                <a:gd name="T37" fmla="*/ 12 h 98"/>
                <a:gd name="T38" fmla="*/ 0 w 41"/>
                <a:gd name="T39" fmla="*/ 22 h 98"/>
                <a:gd name="T40" fmla="*/ 0 w 41"/>
                <a:gd name="T41" fmla="*/ 22 h 98"/>
                <a:gd name="T42" fmla="*/ 0 w 41"/>
                <a:gd name="T43" fmla="*/ 22 h 98"/>
                <a:gd name="T44" fmla="*/ 0 w 41"/>
                <a:gd name="T45" fmla="*/ 22 h 98"/>
                <a:gd name="T46" fmla="*/ 0 w 41"/>
                <a:gd name="T47" fmla="*/ 22 h 98"/>
                <a:gd name="T48" fmla="*/ 2 w 41"/>
                <a:gd name="T49" fmla="*/ 36 h 98"/>
                <a:gd name="T50" fmla="*/ 4 w 41"/>
                <a:gd name="T51" fmla="*/ 50 h 98"/>
                <a:gd name="T52" fmla="*/ 5 w 41"/>
                <a:gd name="T53" fmla="*/ 64 h 98"/>
                <a:gd name="T54" fmla="*/ 5 w 41"/>
                <a:gd name="T55" fmla="*/ 64 h 98"/>
                <a:gd name="T56" fmla="*/ 5 w 41"/>
                <a:gd name="T57" fmla="*/ 69 h 98"/>
                <a:gd name="T58" fmla="*/ 5 w 41"/>
                <a:gd name="T59" fmla="*/ 74 h 98"/>
                <a:gd name="T60" fmla="*/ 4 w 41"/>
                <a:gd name="T61" fmla="*/ 79 h 98"/>
                <a:gd name="T62" fmla="*/ 4 w 41"/>
                <a:gd name="T63" fmla="*/ 79 h 98"/>
                <a:gd name="T64" fmla="*/ 4 w 41"/>
                <a:gd name="T65" fmla="*/ 79 h 98"/>
                <a:gd name="T66" fmla="*/ 4 w 41"/>
                <a:gd name="T67" fmla="*/ 79 h 98"/>
                <a:gd name="T68" fmla="*/ 4 w 41"/>
                <a:gd name="T69" fmla="*/ 79 h 98"/>
                <a:gd name="T70" fmla="*/ 6 w 41"/>
                <a:gd name="T71" fmla="*/ 88 h 98"/>
                <a:gd name="T72" fmla="*/ 12 w 41"/>
                <a:gd name="T73" fmla="*/ 95 h 98"/>
                <a:gd name="T74" fmla="*/ 21 w 41"/>
                <a:gd name="T75" fmla="*/ 98 h 98"/>
                <a:gd name="T76" fmla="*/ 21 w 41"/>
                <a:gd name="T77" fmla="*/ 98 h 98"/>
                <a:gd name="T78" fmla="*/ 30 w 41"/>
                <a:gd name="T79" fmla="*/ 96 h 98"/>
                <a:gd name="T80" fmla="*/ 37 w 41"/>
                <a:gd name="T81" fmla="*/ 90 h 98"/>
                <a:gd name="T82" fmla="*/ 40 w 41"/>
                <a:gd name="T83" fmla="*/ 82 h 98"/>
                <a:gd name="T84" fmla="*/ 40 w 41"/>
                <a:gd name="T85" fmla="*/ 8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98">
                  <a:moveTo>
                    <a:pt x="40" y="82"/>
                  </a:moveTo>
                  <a:lnTo>
                    <a:pt x="40" y="76"/>
                  </a:lnTo>
                  <a:lnTo>
                    <a:pt x="40" y="70"/>
                  </a:lnTo>
                  <a:lnTo>
                    <a:pt x="41" y="64"/>
                  </a:lnTo>
                  <a:lnTo>
                    <a:pt x="41" y="64"/>
                  </a:lnTo>
                  <a:lnTo>
                    <a:pt x="40" y="47"/>
                  </a:lnTo>
                  <a:lnTo>
                    <a:pt x="38" y="3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0" y="5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5" y="4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0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9"/>
                  </a:lnTo>
                  <a:lnTo>
                    <a:pt x="5" y="7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6" y="88"/>
                  </a:lnTo>
                  <a:lnTo>
                    <a:pt x="12" y="95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30" y="96"/>
                  </a:lnTo>
                  <a:lnTo>
                    <a:pt x="37" y="90"/>
                  </a:lnTo>
                  <a:lnTo>
                    <a:pt x="40" y="82"/>
                  </a:lnTo>
                  <a:lnTo>
                    <a:pt x="40" y="82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46" name="Freeform 22"/>
            <p:cNvSpPr>
              <a:spLocks/>
            </p:cNvSpPr>
            <p:nvPr/>
          </p:nvSpPr>
          <p:spPr bwMode="auto">
            <a:xfrm>
              <a:off x="795" y="1921"/>
              <a:ext cx="95" cy="102"/>
            </a:xfrm>
            <a:custGeom>
              <a:avLst/>
              <a:gdLst>
                <a:gd name="T0" fmla="*/ 93 w 95"/>
                <a:gd name="T1" fmla="*/ 76 h 102"/>
                <a:gd name="T2" fmla="*/ 75 w 95"/>
                <a:gd name="T3" fmla="*/ 48 h 102"/>
                <a:gd name="T4" fmla="*/ 53 w 95"/>
                <a:gd name="T5" fmla="*/ 23 h 102"/>
                <a:gd name="T6" fmla="*/ 28 w 95"/>
                <a:gd name="T7" fmla="*/ 2 h 102"/>
                <a:gd name="T8" fmla="*/ 28 w 95"/>
                <a:gd name="T9" fmla="*/ 2 h 102"/>
                <a:gd name="T10" fmla="*/ 20 w 95"/>
                <a:gd name="T11" fmla="*/ 0 h 102"/>
                <a:gd name="T12" fmla="*/ 18 w 95"/>
                <a:gd name="T13" fmla="*/ 0 h 102"/>
                <a:gd name="T14" fmla="*/ 28 w 95"/>
                <a:gd name="T15" fmla="*/ 2 h 102"/>
                <a:gd name="T16" fmla="*/ 28 w 95"/>
                <a:gd name="T17" fmla="*/ 2 h 102"/>
                <a:gd name="T18" fmla="*/ 19 w 95"/>
                <a:gd name="T19" fmla="*/ 0 h 102"/>
                <a:gd name="T20" fmla="*/ 10 w 95"/>
                <a:gd name="T21" fmla="*/ 1 h 102"/>
                <a:gd name="T22" fmla="*/ 3 w 95"/>
                <a:gd name="T23" fmla="*/ 7 h 102"/>
                <a:gd name="T24" fmla="*/ 3 w 95"/>
                <a:gd name="T25" fmla="*/ 7 h 102"/>
                <a:gd name="T26" fmla="*/ 0 w 95"/>
                <a:gd name="T27" fmla="*/ 16 h 102"/>
                <a:gd name="T28" fmla="*/ 2 w 95"/>
                <a:gd name="T29" fmla="*/ 24 h 102"/>
                <a:gd name="T30" fmla="*/ 7 w 95"/>
                <a:gd name="T31" fmla="*/ 32 h 102"/>
                <a:gd name="T32" fmla="*/ 7 w 95"/>
                <a:gd name="T33" fmla="*/ 32 h 102"/>
                <a:gd name="T34" fmla="*/ 7 w 95"/>
                <a:gd name="T35" fmla="*/ 32 h 102"/>
                <a:gd name="T36" fmla="*/ 7 w 95"/>
                <a:gd name="T37" fmla="*/ 32 h 102"/>
                <a:gd name="T38" fmla="*/ 7 w 95"/>
                <a:gd name="T39" fmla="*/ 32 h 102"/>
                <a:gd name="T40" fmla="*/ 28 w 95"/>
                <a:gd name="T41" fmla="*/ 49 h 102"/>
                <a:gd name="T42" fmla="*/ 47 w 95"/>
                <a:gd name="T43" fmla="*/ 69 h 102"/>
                <a:gd name="T44" fmla="*/ 62 w 95"/>
                <a:gd name="T45" fmla="*/ 93 h 102"/>
                <a:gd name="T46" fmla="*/ 62 w 95"/>
                <a:gd name="T47" fmla="*/ 93 h 102"/>
                <a:gd name="T48" fmla="*/ 62 w 95"/>
                <a:gd name="T49" fmla="*/ 93 h 102"/>
                <a:gd name="T50" fmla="*/ 62 w 95"/>
                <a:gd name="T51" fmla="*/ 93 h 102"/>
                <a:gd name="T52" fmla="*/ 62 w 95"/>
                <a:gd name="T53" fmla="*/ 93 h 102"/>
                <a:gd name="T54" fmla="*/ 62 w 95"/>
                <a:gd name="T55" fmla="*/ 93 h 102"/>
                <a:gd name="T56" fmla="*/ 68 w 95"/>
                <a:gd name="T57" fmla="*/ 99 h 102"/>
                <a:gd name="T58" fmla="*/ 77 w 95"/>
                <a:gd name="T59" fmla="*/ 102 h 102"/>
                <a:gd name="T60" fmla="*/ 86 w 95"/>
                <a:gd name="T61" fmla="*/ 100 h 102"/>
                <a:gd name="T62" fmla="*/ 86 w 95"/>
                <a:gd name="T63" fmla="*/ 100 h 102"/>
                <a:gd name="T64" fmla="*/ 93 w 95"/>
                <a:gd name="T65" fmla="*/ 93 h 102"/>
                <a:gd name="T66" fmla="*/ 95 w 95"/>
                <a:gd name="T67" fmla="*/ 85 h 102"/>
                <a:gd name="T68" fmla="*/ 93 w 95"/>
                <a:gd name="T69" fmla="*/ 76 h 102"/>
                <a:gd name="T70" fmla="*/ 93 w 95"/>
                <a:gd name="T71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" h="102">
                  <a:moveTo>
                    <a:pt x="93" y="76"/>
                  </a:moveTo>
                  <a:lnTo>
                    <a:pt x="75" y="48"/>
                  </a:lnTo>
                  <a:lnTo>
                    <a:pt x="53" y="2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28" y="49"/>
                  </a:lnTo>
                  <a:lnTo>
                    <a:pt x="47" y="69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8" y="99"/>
                  </a:lnTo>
                  <a:lnTo>
                    <a:pt x="77" y="102"/>
                  </a:lnTo>
                  <a:lnTo>
                    <a:pt x="86" y="100"/>
                  </a:lnTo>
                  <a:lnTo>
                    <a:pt x="86" y="100"/>
                  </a:lnTo>
                  <a:lnTo>
                    <a:pt x="93" y="93"/>
                  </a:lnTo>
                  <a:lnTo>
                    <a:pt x="95" y="85"/>
                  </a:lnTo>
                  <a:lnTo>
                    <a:pt x="93" y="76"/>
                  </a:lnTo>
                  <a:lnTo>
                    <a:pt x="93" y="76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47" name="Freeform 23"/>
            <p:cNvSpPr>
              <a:spLocks/>
            </p:cNvSpPr>
            <p:nvPr/>
          </p:nvSpPr>
          <p:spPr bwMode="auto">
            <a:xfrm>
              <a:off x="656" y="1892"/>
              <a:ext cx="125" cy="43"/>
            </a:xfrm>
            <a:custGeom>
              <a:avLst/>
              <a:gdLst>
                <a:gd name="T0" fmla="*/ 112 w 125"/>
                <a:gd name="T1" fmla="*/ 6 h 43"/>
                <a:gd name="T2" fmla="*/ 97 w 125"/>
                <a:gd name="T3" fmla="*/ 3 h 43"/>
                <a:gd name="T4" fmla="*/ 82 w 125"/>
                <a:gd name="T5" fmla="*/ 0 h 43"/>
                <a:gd name="T6" fmla="*/ 67 w 125"/>
                <a:gd name="T7" fmla="*/ 0 h 43"/>
                <a:gd name="T8" fmla="*/ 67 w 125"/>
                <a:gd name="T9" fmla="*/ 0 h 43"/>
                <a:gd name="T10" fmla="*/ 48 w 125"/>
                <a:gd name="T11" fmla="*/ 1 h 43"/>
                <a:gd name="T12" fmla="*/ 30 w 125"/>
                <a:gd name="T13" fmla="*/ 4 h 43"/>
                <a:gd name="T14" fmla="*/ 12 w 125"/>
                <a:gd name="T15" fmla="*/ 9 h 43"/>
                <a:gd name="T16" fmla="*/ 12 w 125"/>
                <a:gd name="T17" fmla="*/ 9 h 43"/>
                <a:gd name="T18" fmla="*/ 5 w 125"/>
                <a:gd name="T19" fmla="*/ 13 h 43"/>
                <a:gd name="T20" fmla="*/ 3 w 125"/>
                <a:gd name="T21" fmla="*/ 15 h 43"/>
                <a:gd name="T22" fmla="*/ 12 w 125"/>
                <a:gd name="T23" fmla="*/ 9 h 43"/>
                <a:gd name="T24" fmla="*/ 12 w 125"/>
                <a:gd name="T25" fmla="*/ 9 h 43"/>
                <a:gd name="T26" fmla="*/ 4 w 125"/>
                <a:gd name="T27" fmla="*/ 13 h 43"/>
                <a:gd name="T28" fmla="*/ 0 w 125"/>
                <a:gd name="T29" fmla="*/ 22 h 43"/>
                <a:gd name="T30" fmla="*/ 0 w 125"/>
                <a:gd name="T31" fmla="*/ 31 h 43"/>
                <a:gd name="T32" fmla="*/ 0 w 125"/>
                <a:gd name="T33" fmla="*/ 31 h 43"/>
                <a:gd name="T34" fmla="*/ 5 w 125"/>
                <a:gd name="T35" fmla="*/ 38 h 43"/>
                <a:gd name="T36" fmla="*/ 13 w 125"/>
                <a:gd name="T37" fmla="*/ 43 h 43"/>
                <a:gd name="T38" fmla="*/ 23 w 125"/>
                <a:gd name="T39" fmla="*/ 42 h 43"/>
                <a:gd name="T40" fmla="*/ 23 w 125"/>
                <a:gd name="T41" fmla="*/ 42 h 43"/>
                <a:gd name="T42" fmla="*/ 23 w 125"/>
                <a:gd name="T43" fmla="*/ 42 h 43"/>
                <a:gd name="T44" fmla="*/ 23 w 125"/>
                <a:gd name="T45" fmla="*/ 42 h 43"/>
                <a:gd name="T46" fmla="*/ 23 w 125"/>
                <a:gd name="T47" fmla="*/ 42 h 43"/>
                <a:gd name="T48" fmla="*/ 37 w 125"/>
                <a:gd name="T49" fmla="*/ 38 h 43"/>
                <a:gd name="T50" fmla="*/ 52 w 125"/>
                <a:gd name="T51" fmla="*/ 36 h 43"/>
                <a:gd name="T52" fmla="*/ 67 w 125"/>
                <a:gd name="T53" fmla="*/ 35 h 43"/>
                <a:gd name="T54" fmla="*/ 67 w 125"/>
                <a:gd name="T55" fmla="*/ 35 h 43"/>
                <a:gd name="T56" fmla="*/ 79 w 125"/>
                <a:gd name="T57" fmla="*/ 36 h 43"/>
                <a:gd name="T58" fmla="*/ 91 w 125"/>
                <a:gd name="T59" fmla="*/ 37 h 43"/>
                <a:gd name="T60" fmla="*/ 103 w 125"/>
                <a:gd name="T61" fmla="*/ 40 h 43"/>
                <a:gd name="T62" fmla="*/ 103 w 125"/>
                <a:gd name="T63" fmla="*/ 40 h 43"/>
                <a:gd name="T64" fmla="*/ 103 w 125"/>
                <a:gd name="T65" fmla="*/ 40 h 43"/>
                <a:gd name="T66" fmla="*/ 103 w 125"/>
                <a:gd name="T67" fmla="*/ 40 h 43"/>
                <a:gd name="T68" fmla="*/ 103 w 125"/>
                <a:gd name="T69" fmla="*/ 40 h 43"/>
                <a:gd name="T70" fmla="*/ 112 w 125"/>
                <a:gd name="T71" fmla="*/ 40 h 43"/>
                <a:gd name="T72" fmla="*/ 121 w 125"/>
                <a:gd name="T73" fmla="*/ 36 h 43"/>
                <a:gd name="T74" fmla="*/ 125 w 125"/>
                <a:gd name="T75" fmla="*/ 28 h 43"/>
                <a:gd name="T76" fmla="*/ 125 w 125"/>
                <a:gd name="T77" fmla="*/ 28 h 43"/>
                <a:gd name="T78" fmla="*/ 125 w 125"/>
                <a:gd name="T79" fmla="*/ 19 h 43"/>
                <a:gd name="T80" fmla="*/ 121 w 125"/>
                <a:gd name="T81" fmla="*/ 11 h 43"/>
                <a:gd name="T82" fmla="*/ 112 w 125"/>
                <a:gd name="T83" fmla="*/ 6 h 43"/>
                <a:gd name="T84" fmla="*/ 112 w 125"/>
                <a:gd name="T85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" h="43">
                  <a:moveTo>
                    <a:pt x="112" y="6"/>
                  </a:moveTo>
                  <a:lnTo>
                    <a:pt x="97" y="3"/>
                  </a:lnTo>
                  <a:lnTo>
                    <a:pt x="82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48" y="1"/>
                  </a:lnTo>
                  <a:lnTo>
                    <a:pt x="30" y="4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5" y="13"/>
                  </a:lnTo>
                  <a:lnTo>
                    <a:pt x="3" y="15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4" y="13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5" y="38"/>
                  </a:lnTo>
                  <a:lnTo>
                    <a:pt x="13" y="43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37" y="38"/>
                  </a:lnTo>
                  <a:lnTo>
                    <a:pt x="52" y="36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9" y="36"/>
                  </a:lnTo>
                  <a:lnTo>
                    <a:pt x="91" y="37"/>
                  </a:lnTo>
                  <a:lnTo>
                    <a:pt x="103" y="40"/>
                  </a:lnTo>
                  <a:lnTo>
                    <a:pt x="103" y="40"/>
                  </a:lnTo>
                  <a:lnTo>
                    <a:pt x="103" y="40"/>
                  </a:lnTo>
                  <a:lnTo>
                    <a:pt x="103" y="40"/>
                  </a:lnTo>
                  <a:lnTo>
                    <a:pt x="103" y="40"/>
                  </a:lnTo>
                  <a:lnTo>
                    <a:pt x="112" y="40"/>
                  </a:lnTo>
                  <a:lnTo>
                    <a:pt x="121" y="36"/>
                  </a:lnTo>
                  <a:lnTo>
                    <a:pt x="125" y="28"/>
                  </a:lnTo>
                  <a:lnTo>
                    <a:pt x="125" y="28"/>
                  </a:lnTo>
                  <a:lnTo>
                    <a:pt x="125" y="19"/>
                  </a:lnTo>
                  <a:lnTo>
                    <a:pt x="121" y="11"/>
                  </a:lnTo>
                  <a:lnTo>
                    <a:pt x="112" y="6"/>
                  </a:lnTo>
                  <a:lnTo>
                    <a:pt x="112" y="6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48" name="Freeform 24"/>
            <p:cNvSpPr>
              <a:spLocks/>
            </p:cNvSpPr>
            <p:nvPr/>
          </p:nvSpPr>
          <p:spPr bwMode="auto">
            <a:xfrm>
              <a:off x="541" y="1925"/>
              <a:ext cx="99" cy="107"/>
            </a:xfrm>
            <a:custGeom>
              <a:avLst/>
              <a:gdLst>
                <a:gd name="T0" fmla="*/ 71 w 99"/>
                <a:gd name="T1" fmla="*/ 3 h 107"/>
                <a:gd name="T2" fmla="*/ 45 w 99"/>
                <a:gd name="T3" fmla="*/ 25 h 107"/>
                <a:gd name="T4" fmla="*/ 21 w 99"/>
                <a:gd name="T5" fmla="*/ 51 h 107"/>
                <a:gd name="T6" fmla="*/ 3 w 99"/>
                <a:gd name="T7" fmla="*/ 80 h 107"/>
                <a:gd name="T8" fmla="*/ 3 w 99"/>
                <a:gd name="T9" fmla="*/ 80 h 107"/>
                <a:gd name="T10" fmla="*/ 0 w 99"/>
                <a:gd name="T11" fmla="*/ 89 h 107"/>
                <a:gd name="T12" fmla="*/ 1 w 99"/>
                <a:gd name="T13" fmla="*/ 91 h 107"/>
                <a:gd name="T14" fmla="*/ 3 w 99"/>
                <a:gd name="T15" fmla="*/ 80 h 107"/>
                <a:gd name="T16" fmla="*/ 3 w 99"/>
                <a:gd name="T17" fmla="*/ 80 h 107"/>
                <a:gd name="T18" fmla="*/ 1 w 99"/>
                <a:gd name="T19" fmla="*/ 89 h 107"/>
                <a:gd name="T20" fmla="*/ 4 w 99"/>
                <a:gd name="T21" fmla="*/ 98 h 107"/>
                <a:gd name="T22" fmla="*/ 10 w 99"/>
                <a:gd name="T23" fmla="*/ 105 h 107"/>
                <a:gd name="T24" fmla="*/ 10 w 99"/>
                <a:gd name="T25" fmla="*/ 105 h 107"/>
                <a:gd name="T26" fmla="*/ 19 w 99"/>
                <a:gd name="T27" fmla="*/ 107 h 107"/>
                <a:gd name="T28" fmla="*/ 28 w 99"/>
                <a:gd name="T29" fmla="*/ 104 h 107"/>
                <a:gd name="T30" fmla="*/ 34 w 99"/>
                <a:gd name="T31" fmla="*/ 97 h 107"/>
                <a:gd name="T32" fmla="*/ 34 w 99"/>
                <a:gd name="T33" fmla="*/ 97 h 107"/>
                <a:gd name="T34" fmla="*/ 34 w 99"/>
                <a:gd name="T35" fmla="*/ 97 h 107"/>
                <a:gd name="T36" fmla="*/ 34 w 99"/>
                <a:gd name="T37" fmla="*/ 97 h 107"/>
                <a:gd name="T38" fmla="*/ 34 w 99"/>
                <a:gd name="T39" fmla="*/ 97 h 107"/>
                <a:gd name="T40" fmla="*/ 34 w 99"/>
                <a:gd name="T41" fmla="*/ 97 h 107"/>
                <a:gd name="T42" fmla="*/ 50 w 99"/>
                <a:gd name="T43" fmla="*/ 73 h 107"/>
                <a:gd name="T44" fmla="*/ 69 w 99"/>
                <a:gd name="T45" fmla="*/ 51 h 107"/>
                <a:gd name="T46" fmla="*/ 91 w 99"/>
                <a:gd name="T47" fmla="*/ 32 h 107"/>
                <a:gd name="T48" fmla="*/ 91 w 99"/>
                <a:gd name="T49" fmla="*/ 32 h 107"/>
                <a:gd name="T50" fmla="*/ 91 w 99"/>
                <a:gd name="T51" fmla="*/ 32 h 107"/>
                <a:gd name="T52" fmla="*/ 91 w 99"/>
                <a:gd name="T53" fmla="*/ 32 h 107"/>
                <a:gd name="T54" fmla="*/ 91 w 99"/>
                <a:gd name="T55" fmla="*/ 32 h 107"/>
                <a:gd name="T56" fmla="*/ 91 w 99"/>
                <a:gd name="T57" fmla="*/ 32 h 107"/>
                <a:gd name="T58" fmla="*/ 97 w 99"/>
                <a:gd name="T59" fmla="*/ 25 h 107"/>
                <a:gd name="T60" fmla="*/ 99 w 99"/>
                <a:gd name="T61" fmla="*/ 16 h 107"/>
                <a:gd name="T62" fmla="*/ 96 w 99"/>
                <a:gd name="T63" fmla="*/ 7 h 107"/>
                <a:gd name="T64" fmla="*/ 96 w 99"/>
                <a:gd name="T65" fmla="*/ 7 h 107"/>
                <a:gd name="T66" fmla="*/ 89 w 99"/>
                <a:gd name="T67" fmla="*/ 1 h 107"/>
                <a:gd name="T68" fmla="*/ 80 w 99"/>
                <a:gd name="T69" fmla="*/ 0 h 107"/>
                <a:gd name="T70" fmla="*/ 71 w 99"/>
                <a:gd name="T71" fmla="*/ 3 h 107"/>
                <a:gd name="T72" fmla="*/ 71 w 99"/>
                <a:gd name="T73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" h="107">
                  <a:moveTo>
                    <a:pt x="71" y="3"/>
                  </a:moveTo>
                  <a:lnTo>
                    <a:pt x="45" y="25"/>
                  </a:lnTo>
                  <a:lnTo>
                    <a:pt x="21" y="51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0" y="89"/>
                  </a:lnTo>
                  <a:lnTo>
                    <a:pt x="1" y="91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1" y="89"/>
                  </a:lnTo>
                  <a:lnTo>
                    <a:pt x="4" y="98"/>
                  </a:lnTo>
                  <a:lnTo>
                    <a:pt x="10" y="105"/>
                  </a:lnTo>
                  <a:lnTo>
                    <a:pt x="10" y="105"/>
                  </a:lnTo>
                  <a:lnTo>
                    <a:pt x="19" y="107"/>
                  </a:lnTo>
                  <a:lnTo>
                    <a:pt x="28" y="104"/>
                  </a:lnTo>
                  <a:lnTo>
                    <a:pt x="34" y="97"/>
                  </a:lnTo>
                  <a:lnTo>
                    <a:pt x="34" y="97"/>
                  </a:lnTo>
                  <a:lnTo>
                    <a:pt x="34" y="97"/>
                  </a:lnTo>
                  <a:lnTo>
                    <a:pt x="34" y="97"/>
                  </a:lnTo>
                  <a:lnTo>
                    <a:pt x="34" y="97"/>
                  </a:lnTo>
                  <a:lnTo>
                    <a:pt x="34" y="97"/>
                  </a:lnTo>
                  <a:lnTo>
                    <a:pt x="50" y="73"/>
                  </a:lnTo>
                  <a:lnTo>
                    <a:pt x="69" y="51"/>
                  </a:lnTo>
                  <a:lnTo>
                    <a:pt x="91" y="32"/>
                  </a:lnTo>
                  <a:lnTo>
                    <a:pt x="91" y="32"/>
                  </a:lnTo>
                  <a:lnTo>
                    <a:pt x="91" y="32"/>
                  </a:lnTo>
                  <a:lnTo>
                    <a:pt x="91" y="32"/>
                  </a:lnTo>
                  <a:lnTo>
                    <a:pt x="91" y="32"/>
                  </a:lnTo>
                  <a:lnTo>
                    <a:pt x="91" y="32"/>
                  </a:lnTo>
                  <a:lnTo>
                    <a:pt x="97" y="25"/>
                  </a:lnTo>
                  <a:lnTo>
                    <a:pt x="99" y="16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89" y="1"/>
                  </a:lnTo>
                  <a:lnTo>
                    <a:pt x="80" y="0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649" name="Group 25"/>
            <p:cNvGrpSpPr>
              <a:grpSpLocks/>
            </p:cNvGrpSpPr>
            <p:nvPr/>
          </p:nvGrpSpPr>
          <p:grpSpPr bwMode="auto">
            <a:xfrm>
              <a:off x="537" y="1909"/>
              <a:ext cx="360" cy="376"/>
              <a:chOff x="534" y="1906"/>
              <a:chExt cx="360" cy="376"/>
            </a:xfrm>
          </p:grpSpPr>
          <p:sp>
            <p:nvSpPr>
              <p:cNvPr id="282650" name="Freeform 26"/>
              <p:cNvSpPr>
                <a:spLocks/>
              </p:cNvSpPr>
              <p:nvPr/>
            </p:nvSpPr>
            <p:spPr bwMode="auto">
              <a:xfrm>
                <a:off x="534" y="2074"/>
                <a:ext cx="23" cy="116"/>
              </a:xfrm>
              <a:custGeom>
                <a:avLst/>
                <a:gdLst>
                  <a:gd name="T0" fmla="*/ 1 w 23"/>
                  <a:gd name="T1" fmla="*/ 0 h 116"/>
                  <a:gd name="T2" fmla="*/ 0 w 23"/>
                  <a:gd name="T3" fmla="*/ 8 h 116"/>
                  <a:gd name="T4" fmla="*/ 0 w 23"/>
                  <a:gd name="T5" fmla="*/ 15 h 116"/>
                  <a:gd name="T6" fmla="*/ 0 w 23"/>
                  <a:gd name="T7" fmla="*/ 23 h 116"/>
                  <a:gd name="T8" fmla="*/ 2 w 23"/>
                  <a:gd name="T9" fmla="*/ 56 h 116"/>
                  <a:gd name="T10" fmla="*/ 11 w 23"/>
                  <a:gd name="T11" fmla="*/ 88 h 116"/>
                  <a:gd name="T12" fmla="*/ 23 w 23"/>
                  <a:gd name="T13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16">
                    <a:moveTo>
                      <a:pt x="1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56"/>
                    </a:lnTo>
                    <a:lnTo>
                      <a:pt x="11" y="88"/>
                    </a:lnTo>
                    <a:lnTo>
                      <a:pt x="23" y="116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51" name="Freeform 27"/>
              <p:cNvSpPr>
                <a:spLocks/>
              </p:cNvSpPr>
              <p:nvPr/>
            </p:nvSpPr>
            <p:spPr bwMode="auto">
              <a:xfrm>
                <a:off x="589" y="2232"/>
                <a:ext cx="47" cy="33"/>
              </a:xfrm>
              <a:custGeom>
                <a:avLst/>
                <a:gdLst>
                  <a:gd name="T0" fmla="*/ 0 w 47"/>
                  <a:gd name="T1" fmla="*/ 0 h 33"/>
                  <a:gd name="T2" fmla="*/ 14 w 47"/>
                  <a:gd name="T3" fmla="*/ 13 h 33"/>
                  <a:gd name="T4" fmla="*/ 31 w 47"/>
                  <a:gd name="T5" fmla="*/ 24 h 33"/>
                  <a:gd name="T6" fmla="*/ 47 w 47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3">
                    <a:moveTo>
                      <a:pt x="0" y="0"/>
                    </a:moveTo>
                    <a:lnTo>
                      <a:pt x="14" y="13"/>
                    </a:lnTo>
                    <a:lnTo>
                      <a:pt x="31" y="24"/>
                    </a:lnTo>
                    <a:lnTo>
                      <a:pt x="47" y="33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52" name="Freeform 28"/>
              <p:cNvSpPr>
                <a:spLocks/>
              </p:cNvSpPr>
              <p:nvPr/>
            </p:nvSpPr>
            <p:spPr bwMode="auto">
              <a:xfrm>
                <a:off x="689" y="2268"/>
                <a:ext cx="98" cy="14"/>
              </a:xfrm>
              <a:custGeom>
                <a:avLst/>
                <a:gdLst>
                  <a:gd name="T0" fmla="*/ 0 w 98"/>
                  <a:gd name="T1" fmla="*/ 12 h 14"/>
                  <a:gd name="T2" fmla="*/ 6 w 98"/>
                  <a:gd name="T3" fmla="*/ 13 h 14"/>
                  <a:gd name="T4" fmla="*/ 13 w 98"/>
                  <a:gd name="T5" fmla="*/ 14 h 14"/>
                  <a:gd name="T6" fmla="*/ 19 w 98"/>
                  <a:gd name="T7" fmla="*/ 14 h 14"/>
                  <a:gd name="T8" fmla="*/ 48 w 98"/>
                  <a:gd name="T9" fmla="*/ 12 h 14"/>
                  <a:gd name="T10" fmla="*/ 74 w 98"/>
                  <a:gd name="T11" fmla="*/ 8 h 14"/>
                  <a:gd name="T12" fmla="*/ 98 w 98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14">
                    <a:moveTo>
                      <a:pt x="0" y="12"/>
                    </a:moveTo>
                    <a:lnTo>
                      <a:pt x="6" y="13"/>
                    </a:lnTo>
                    <a:lnTo>
                      <a:pt x="13" y="14"/>
                    </a:lnTo>
                    <a:lnTo>
                      <a:pt x="19" y="14"/>
                    </a:lnTo>
                    <a:lnTo>
                      <a:pt x="48" y="12"/>
                    </a:lnTo>
                    <a:lnTo>
                      <a:pt x="74" y="8"/>
                    </a:lnTo>
                    <a:lnTo>
                      <a:pt x="98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53" name="Freeform 29"/>
              <p:cNvSpPr>
                <a:spLocks/>
              </p:cNvSpPr>
              <p:nvPr/>
            </p:nvSpPr>
            <p:spPr bwMode="auto">
              <a:xfrm>
                <a:off x="835" y="2166"/>
                <a:ext cx="49" cy="74"/>
              </a:xfrm>
              <a:custGeom>
                <a:avLst/>
                <a:gdLst>
                  <a:gd name="T0" fmla="*/ 0 w 49"/>
                  <a:gd name="T1" fmla="*/ 74 h 74"/>
                  <a:gd name="T2" fmla="*/ 21 w 49"/>
                  <a:gd name="T3" fmla="*/ 53 h 74"/>
                  <a:gd name="T4" fmla="*/ 37 w 49"/>
                  <a:gd name="T5" fmla="*/ 28 h 74"/>
                  <a:gd name="T6" fmla="*/ 49 w 49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74">
                    <a:moveTo>
                      <a:pt x="0" y="74"/>
                    </a:moveTo>
                    <a:lnTo>
                      <a:pt x="21" y="53"/>
                    </a:lnTo>
                    <a:lnTo>
                      <a:pt x="37" y="28"/>
                    </a:lnTo>
                    <a:lnTo>
                      <a:pt x="49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54" name="Freeform 30"/>
              <p:cNvSpPr>
                <a:spLocks/>
              </p:cNvSpPr>
              <p:nvPr/>
            </p:nvSpPr>
            <p:spPr bwMode="auto">
              <a:xfrm>
                <a:off x="888" y="2052"/>
                <a:ext cx="6" cy="63"/>
              </a:xfrm>
              <a:custGeom>
                <a:avLst/>
                <a:gdLst>
                  <a:gd name="T0" fmla="*/ 6 w 6"/>
                  <a:gd name="T1" fmla="*/ 63 h 63"/>
                  <a:gd name="T2" fmla="*/ 6 w 6"/>
                  <a:gd name="T3" fmla="*/ 57 h 63"/>
                  <a:gd name="T4" fmla="*/ 6 w 6"/>
                  <a:gd name="T5" fmla="*/ 52 h 63"/>
                  <a:gd name="T6" fmla="*/ 6 w 6"/>
                  <a:gd name="T7" fmla="*/ 47 h 63"/>
                  <a:gd name="T8" fmla="*/ 5 w 6"/>
                  <a:gd name="T9" fmla="*/ 30 h 63"/>
                  <a:gd name="T10" fmla="*/ 3 w 6"/>
                  <a:gd name="T11" fmla="*/ 15 h 63"/>
                  <a:gd name="T12" fmla="*/ 0 w 6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3">
                    <a:moveTo>
                      <a:pt x="6" y="63"/>
                    </a:moveTo>
                    <a:lnTo>
                      <a:pt x="6" y="57"/>
                    </a:lnTo>
                    <a:lnTo>
                      <a:pt x="6" y="52"/>
                    </a:lnTo>
                    <a:lnTo>
                      <a:pt x="6" y="47"/>
                    </a:lnTo>
                    <a:lnTo>
                      <a:pt x="5" y="30"/>
                    </a:lnTo>
                    <a:lnTo>
                      <a:pt x="3" y="1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55" name="Freeform 31"/>
              <p:cNvSpPr>
                <a:spLocks/>
              </p:cNvSpPr>
              <p:nvPr/>
            </p:nvSpPr>
            <p:spPr bwMode="auto">
              <a:xfrm>
                <a:off x="809" y="1934"/>
                <a:ext cx="60" cy="67"/>
              </a:xfrm>
              <a:custGeom>
                <a:avLst/>
                <a:gdLst>
                  <a:gd name="T0" fmla="*/ 60 w 60"/>
                  <a:gd name="T1" fmla="*/ 67 h 67"/>
                  <a:gd name="T2" fmla="*/ 43 w 60"/>
                  <a:gd name="T3" fmla="*/ 42 h 67"/>
                  <a:gd name="T4" fmla="*/ 23 w 60"/>
                  <a:gd name="T5" fmla="*/ 19 h 67"/>
                  <a:gd name="T6" fmla="*/ 0 w 60"/>
                  <a:gd name="T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67">
                    <a:moveTo>
                      <a:pt x="60" y="67"/>
                    </a:moveTo>
                    <a:lnTo>
                      <a:pt x="43" y="42"/>
                    </a:lnTo>
                    <a:lnTo>
                      <a:pt x="23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56" name="Freeform 32"/>
              <p:cNvSpPr>
                <a:spLocks/>
              </p:cNvSpPr>
              <p:nvPr/>
            </p:nvSpPr>
            <p:spPr bwMode="auto">
              <a:xfrm>
                <a:off x="670" y="1906"/>
                <a:ext cx="90" cy="8"/>
              </a:xfrm>
              <a:custGeom>
                <a:avLst/>
                <a:gdLst>
                  <a:gd name="T0" fmla="*/ 90 w 90"/>
                  <a:gd name="T1" fmla="*/ 6 h 8"/>
                  <a:gd name="T2" fmla="*/ 77 w 90"/>
                  <a:gd name="T3" fmla="*/ 3 h 8"/>
                  <a:gd name="T4" fmla="*/ 63 w 90"/>
                  <a:gd name="T5" fmla="*/ 1 h 8"/>
                  <a:gd name="T6" fmla="*/ 49 w 90"/>
                  <a:gd name="T7" fmla="*/ 0 h 8"/>
                  <a:gd name="T8" fmla="*/ 32 w 90"/>
                  <a:gd name="T9" fmla="*/ 1 h 8"/>
                  <a:gd name="T10" fmla="*/ 15 w 90"/>
                  <a:gd name="T11" fmla="*/ 3 h 8"/>
                  <a:gd name="T12" fmla="*/ 0 w 9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8">
                    <a:moveTo>
                      <a:pt x="90" y="6"/>
                    </a:moveTo>
                    <a:lnTo>
                      <a:pt x="77" y="3"/>
                    </a:lnTo>
                    <a:lnTo>
                      <a:pt x="63" y="1"/>
                    </a:lnTo>
                    <a:lnTo>
                      <a:pt x="49" y="0"/>
                    </a:lnTo>
                    <a:lnTo>
                      <a:pt x="32" y="1"/>
                    </a:lnTo>
                    <a:lnTo>
                      <a:pt x="15" y="3"/>
                    </a:lnTo>
                    <a:lnTo>
                      <a:pt x="0" y="8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57" name="Freeform 33"/>
              <p:cNvSpPr>
                <a:spLocks/>
              </p:cNvSpPr>
              <p:nvPr/>
            </p:nvSpPr>
            <p:spPr bwMode="auto">
              <a:xfrm>
                <a:off x="556" y="1939"/>
                <a:ext cx="62" cy="71"/>
              </a:xfrm>
              <a:custGeom>
                <a:avLst/>
                <a:gdLst>
                  <a:gd name="T0" fmla="*/ 62 w 62"/>
                  <a:gd name="T1" fmla="*/ 0 h 71"/>
                  <a:gd name="T2" fmla="*/ 38 w 62"/>
                  <a:gd name="T3" fmla="*/ 20 h 71"/>
                  <a:gd name="T4" fmla="*/ 17 w 62"/>
                  <a:gd name="T5" fmla="*/ 44 h 71"/>
                  <a:gd name="T6" fmla="*/ 0 w 62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71">
                    <a:moveTo>
                      <a:pt x="62" y="0"/>
                    </a:moveTo>
                    <a:lnTo>
                      <a:pt x="38" y="20"/>
                    </a:lnTo>
                    <a:lnTo>
                      <a:pt x="17" y="44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658" name="Group 34"/>
          <p:cNvGrpSpPr>
            <a:grpSpLocks/>
          </p:cNvGrpSpPr>
          <p:nvPr/>
        </p:nvGrpSpPr>
        <p:grpSpPr bwMode="auto">
          <a:xfrm>
            <a:off x="1287463" y="2382838"/>
            <a:ext cx="650875" cy="630237"/>
            <a:chOff x="500" y="1170"/>
            <a:chExt cx="410" cy="397"/>
          </a:xfrm>
        </p:grpSpPr>
        <p:sp>
          <p:nvSpPr>
            <p:cNvPr id="282659" name="Freeform 35"/>
            <p:cNvSpPr>
              <a:spLocks/>
            </p:cNvSpPr>
            <p:nvPr/>
          </p:nvSpPr>
          <p:spPr bwMode="auto">
            <a:xfrm>
              <a:off x="518" y="1188"/>
              <a:ext cx="375" cy="360"/>
            </a:xfrm>
            <a:custGeom>
              <a:avLst/>
              <a:gdLst>
                <a:gd name="T0" fmla="*/ 371 w 375"/>
                <a:gd name="T1" fmla="*/ 217 h 360"/>
                <a:gd name="T2" fmla="*/ 375 w 375"/>
                <a:gd name="T3" fmla="*/ 190 h 360"/>
                <a:gd name="T4" fmla="*/ 375 w 375"/>
                <a:gd name="T5" fmla="*/ 164 h 360"/>
                <a:gd name="T6" fmla="*/ 372 w 375"/>
                <a:gd name="T7" fmla="*/ 139 h 360"/>
                <a:gd name="T8" fmla="*/ 366 w 375"/>
                <a:gd name="T9" fmla="*/ 117 h 360"/>
                <a:gd name="T10" fmla="*/ 358 w 375"/>
                <a:gd name="T11" fmla="*/ 97 h 360"/>
                <a:gd name="T12" fmla="*/ 348 w 375"/>
                <a:gd name="T13" fmla="*/ 78 h 360"/>
                <a:gd name="T14" fmla="*/ 335 w 375"/>
                <a:gd name="T15" fmla="*/ 62 h 360"/>
                <a:gd name="T16" fmla="*/ 321 w 375"/>
                <a:gd name="T17" fmla="*/ 47 h 360"/>
                <a:gd name="T18" fmla="*/ 304 w 375"/>
                <a:gd name="T19" fmla="*/ 35 h 360"/>
                <a:gd name="T20" fmla="*/ 286 w 375"/>
                <a:gd name="T21" fmla="*/ 23 h 360"/>
                <a:gd name="T22" fmla="*/ 266 w 375"/>
                <a:gd name="T23" fmla="*/ 15 h 360"/>
                <a:gd name="T24" fmla="*/ 245 w 375"/>
                <a:gd name="T25" fmla="*/ 8 h 360"/>
                <a:gd name="T26" fmla="*/ 222 w 375"/>
                <a:gd name="T27" fmla="*/ 3 h 360"/>
                <a:gd name="T28" fmla="*/ 222 w 375"/>
                <a:gd name="T29" fmla="*/ 3 h 360"/>
                <a:gd name="T30" fmla="*/ 199 w 375"/>
                <a:gd name="T31" fmla="*/ 0 h 360"/>
                <a:gd name="T32" fmla="*/ 175 w 375"/>
                <a:gd name="T33" fmla="*/ 0 h 360"/>
                <a:gd name="T34" fmla="*/ 153 w 375"/>
                <a:gd name="T35" fmla="*/ 3 h 360"/>
                <a:gd name="T36" fmla="*/ 131 w 375"/>
                <a:gd name="T37" fmla="*/ 8 h 360"/>
                <a:gd name="T38" fmla="*/ 110 w 375"/>
                <a:gd name="T39" fmla="*/ 15 h 360"/>
                <a:gd name="T40" fmla="*/ 90 w 375"/>
                <a:gd name="T41" fmla="*/ 25 h 360"/>
                <a:gd name="T42" fmla="*/ 71 w 375"/>
                <a:gd name="T43" fmla="*/ 37 h 360"/>
                <a:gd name="T44" fmla="*/ 54 w 375"/>
                <a:gd name="T45" fmla="*/ 50 h 360"/>
                <a:gd name="T46" fmla="*/ 39 w 375"/>
                <a:gd name="T47" fmla="*/ 66 h 360"/>
                <a:gd name="T48" fmla="*/ 26 w 375"/>
                <a:gd name="T49" fmla="*/ 83 h 360"/>
                <a:gd name="T50" fmla="*/ 15 w 375"/>
                <a:gd name="T51" fmla="*/ 101 h 360"/>
                <a:gd name="T52" fmla="*/ 7 w 375"/>
                <a:gd name="T53" fmla="*/ 121 h 360"/>
                <a:gd name="T54" fmla="*/ 2 w 375"/>
                <a:gd name="T55" fmla="*/ 143 h 360"/>
                <a:gd name="T56" fmla="*/ 2 w 375"/>
                <a:gd name="T57" fmla="*/ 143 h 360"/>
                <a:gd name="T58" fmla="*/ 0 w 375"/>
                <a:gd name="T59" fmla="*/ 165 h 360"/>
                <a:gd name="T60" fmla="*/ 1 w 375"/>
                <a:gd name="T61" fmla="*/ 187 h 360"/>
                <a:gd name="T62" fmla="*/ 4 w 375"/>
                <a:gd name="T63" fmla="*/ 209 h 360"/>
                <a:gd name="T64" fmla="*/ 11 w 375"/>
                <a:gd name="T65" fmla="*/ 230 h 360"/>
                <a:gd name="T66" fmla="*/ 20 w 375"/>
                <a:gd name="T67" fmla="*/ 251 h 360"/>
                <a:gd name="T68" fmla="*/ 31 w 375"/>
                <a:gd name="T69" fmla="*/ 270 h 360"/>
                <a:gd name="T70" fmla="*/ 44 w 375"/>
                <a:gd name="T71" fmla="*/ 288 h 360"/>
                <a:gd name="T72" fmla="*/ 59 w 375"/>
                <a:gd name="T73" fmla="*/ 305 h 360"/>
                <a:gd name="T74" fmla="*/ 76 w 375"/>
                <a:gd name="T75" fmla="*/ 320 h 360"/>
                <a:gd name="T76" fmla="*/ 95 w 375"/>
                <a:gd name="T77" fmla="*/ 333 h 360"/>
                <a:gd name="T78" fmla="*/ 116 w 375"/>
                <a:gd name="T79" fmla="*/ 344 h 360"/>
                <a:gd name="T80" fmla="*/ 137 w 375"/>
                <a:gd name="T81" fmla="*/ 352 h 360"/>
                <a:gd name="T82" fmla="*/ 160 w 375"/>
                <a:gd name="T83" fmla="*/ 357 h 360"/>
                <a:gd name="T84" fmla="*/ 160 w 375"/>
                <a:gd name="T85" fmla="*/ 357 h 360"/>
                <a:gd name="T86" fmla="*/ 182 w 375"/>
                <a:gd name="T87" fmla="*/ 360 h 360"/>
                <a:gd name="T88" fmla="*/ 205 w 375"/>
                <a:gd name="T89" fmla="*/ 360 h 360"/>
                <a:gd name="T90" fmla="*/ 227 w 375"/>
                <a:gd name="T91" fmla="*/ 357 h 360"/>
                <a:gd name="T92" fmla="*/ 249 w 375"/>
                <a:gd name="T93" fmla="*/ 352 h 360"/>
                <a:gd name="T94" fmla="*/ 269 w 375"/>
                <a:gd name="T95" fmla="*/ 345 h 360"/>
                <a:gd name="T96" fmla="*/ 288 w 375"/>
                <a:gd name="T97" fmla="*/ 335 h 360"/>
                <a:gd name="T98" fmla="*/ 305 w 375"/>
                <a:gd name="T99" fmla="*/ 323 h 360"/>
                <a:gd name="T100" fmla="*/ 322 w 375"/>
                <a:gd name="T101" fmla="*/ 309 h 360"/>
                <a:gd name="T102" fmla="*/ 336 w 375"/>
                <a:gd name="T103" fmla="*/ 294 h 360"/>
                <a:gd name="T104" fmla="*/ 348 w 375"/>
                <a:gd name="T105" fmla="*/ 277 h 360"/>
                <a:gd name="T106" fmla="*/ 358 w 375"/>
                <a:gd name="T107" fmla="*/ 258 h 360"/>
                <a:gd name="T108" fmla="*/ 366 w 375"/>
                <a:gd name="T109" fmla="*/ 238 h 360"/>
                <a:gd name="T110" fmla="*/ 371 w 375"/>
                <a:gd name="T111" fmla="*/ 217 h 360"/>
                <a:gd name="T112" fmla="*/ 371 w 375"/>
                <a:gd name="T113" fmla="*/ 21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5" h="360">
                  <a:moveTo>
                    <a:pt x="371" y="217"/>
                  </a:moveTo>
                  <a:lnTo>
                    <a:pt x="375" y="190"/>
                  </a:lnTo>
                  <a:lnTo>
                    <a:pt x="375" y="164"/>
                  </a:lnTo>
                  <a:lnTo>
                    <a:pt x="372" y="139"/>
                  </a:lnTo>
                  <a:lnTo>
                    <a:pt x="366" y="117"/>
                  </a:lnTo>
                  <a:lnTo>
                    <a:pt x="358" y="97"/>
                  </a:lnTo>
                  <a:lnTo>
                    <a:pt x="348" y="78"/>
                  </a:lnTo>
                  <a:lnTo>
                    <a:pt x="335" y="62"/>
                  </a:lnTo>
                  <a:lnTo>
                    <a:pt x="321" y="47"/>
                  </a:lnTo>
                  <a:lnTo>
                    <a:pt x="304" y="35"/>
                  </a:lnTo>
                  <a:lnTo>
                    <a:pt x="286" y="23"/>
                  </a:lnTo>
                  <a:lnTo>
                    <a:pt x="266" y="15"/>
                  </a:lnTo>
                  <a:lnTo>
                    <a:pt x="245" y="8"/>
                  </a:lnTo>
                  <a:lnTo>
                    <a:pt x="222" y="3"/>
                  </a:lnTo>
                  <a:lnTo>
                    <a:pt x="222" y="3"/>
                  </a:lnTo>
                  <a:lnTo>
                    <a:pt x="199" y="0"/>
                  </a:lnTo>
                  <a:lnTo>
                    <a:pt x="175" y="0"/>
                  </a:lnTo>
                  <a:lnTo>
                    <a:pt x="153" y="3"/>
                  </a:lnTo>
                  <a:lnTo>
                    <a:pt x="131" y="8"/>
                  </a:lnTo>
                  <a:lnTo>
                    <a:pt x="110" y="15"/>
                  </a:lnTo>
                  <a:lnTo>
                    <a:pt x="90" y="25"/>
                  </a:lnTo>
                  <a:lnTo>
                    <a:pt x="71" y="37"/>
                  </a:lnTo>
                  <a:lnTo>
                    <a:pt x="54" y="50"/>
                  </a:lnTo>
                  <a:lnTo>
                    <a:pt x="39" y="66"/>
                  </a:lnTo>
                  <a:lnTo>
                    <a:pt x="26" y="83"/>
                  </a:lnTo>
                  <a:lnTo>
                    <a:pt x="15" y="101"/>
                  </a:lnTo>
                  <a:lnTo>
                    <a:pt x="7" y="12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0" y="165"/>
                  </a:lnTo>
                  <a:lnTo>
                    <a:pt x="1" y="187"/>
                  </a:lnTo>
                  <a:lnTo>
                    <a:pt x="4" y="209"/>
                  </a:lnTo>
                  <a:lnTo>
                    <a:pt x="11" y="230"/>
                  </a:lnTo>
                  <a:lnTo>
                    <a:pt x="20" y="251"/>
                  </a:lnTo>
                  <a:lnTo>
                    <a:pt x="31" y="270"/>
                  </a:lnTo>
                  <a:lnTo>
                    <a:pt x="44" y="288"/>
                  </a:lnTo>
                  <a:lnTo>
                    <a:pt x="59" y="305"/>
                  </a:lnTo>
                  <a:lnTo>
                    <a:pt x="76" y="320"/>
                  </a:lnTo>
                  <a:lnTo>
                    <a:pt x="95" y="333"/>
                  </a:lnTo>
                  <a:lnTo>
                    <a:pt x="116" y="344"/>
                  </a:lnTo>
                  <a:lnTo>
                    <a:pt x="137" y="352"/>
                  </a:lnTo>
                  <a:lnTo>
                    <a:pt x="160" y="357"/>
                  </a:lnTo>
                  <a:lnTo>
                    <a:pt x="160" y="357"/>
                  </a:lnTo>
                  <a:lnTo>
                    <a:pt x="182" y="360"/>
                  </a:lnTo>
                  <a:lnTo>
                    <a:pt x="205" y="360"/>
                  </a:lnTo>
                  <a:lnTo>
                    <a:pt x="227" y="357"/>
                  </a:lnTo>
                  <a:lnTo>
                    <a:pt x="249" y="352"/>
                  </a:lnTo>
                  <a:lnTo>
                    <a:pt x="269" y="345"/>
                  </a:lnTo>
                  <a:lnTo>
                    <a:pt x="288" y="335"/>
                  </a:lnTo>
                  <a:lnTo>
                    <a:pt x="305" y="323"/>
                  </a:lnTo>
                  <a:lnTo>
                    <a:pt x="322" y="309"/>
                  </a:lnTo>
                  <a:lnTo>
                    <a:pt x="336" y="294"/>
                  </a:lnTo>
                  <a:lnTo>
                    <a:pt x="348" y="277"/>
                  </a:lnTo>
                  <a:lnTo>
                    <a:pt x="358" y="258"/>
                  </a:lnTo>
                  <a:lnTo>
                    <a:pt x="366" y="238"/>
                  </a:lnTo>
                  <a:lnTo>
                    <a:pt x="371" y="217"/>
                  </a:lnTo>
                  <a:lnTo>
                    <a:pt x="371" y="217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60" name="Freeform 36"/>
            <p:cNvSpPr>
              <a:spLocks/>
            </p:cNvSpPr>
            <p:nvPr/>
          </p:nvSpPr>
          <p:spPr bwMode="auto">
            <a:xfrm>
              <a:off x="638" y="1520"/>
              <a:ext cx="153" cy="47"/>
            </a:xfrm>
            <a:custGeom>
              <a:avLst/>
              <a:gdLst>
                <a:gd name="T0" fmla="*/ 12 w 153"/>
                <a:gd name="T1" fmla="*/ 37 h 47"/>
                <a:gd name="T2" fmla="*/ 20 w 153"/>
                <a:gd name="T3" fmla="*/ 40 h 47"/>
                <a:gd name="T4" fmla="*/ 28 w 153"/>
                <a:gd name="T5" fmla="*/ 42 h 47"/>
                <a:gd name="T6" fmla="*/ 37 w 153"/>
                <a:gd name="T7" fmla="*/ 43 h 47"/>
                <a:gd name="T8" fmla="*/ 37 w 153"/>
                <a:gd name="T9" fmla="*/ 43 h 47"/>
                <a:gd name="T10" fmla="*/ 72 w 153"/>
                <a:gd name="T11" fmla="*/ 47 h 47"/>
                <a:gd name="T12" fmla="*/ 107 w 153"/>
                <a:gd name="T13" fmla="*/ 43 h 47"/>
                <a:gd name="T14" fmla="*/ 142 w 153"/>
                <a:gd name="T15" fmla="*/ 35 h 47"/>
                <a:gd name="T16" fmla="*/ 142 w 153"/>
                <a:gd name="T17" fmla="*/ 35 h 47"/>
                <a:gd name="T18" fmla="*/ 149 w 153"/>
                <a:gd name="T19" fmla="*/ 30 h 47"/>
                <a:gd name="T20" fmla="*/ 150 w 153"/>
                <a:gd name="T21" fmla="*/ 28 h 47"/>
                <a:gd name="T22" fmla="*/ 142 w 153"/>
                <a:gd name="T23" fmla="*/ 35 h 47"/>
                <a:gd name="T24" fmla="*/ 142 w 153"/>
                <a:gd name="T25" fmla="*/ 35 h 47"/>
                <a:gd name="T26" fmla="*/ 149 w 153"/>
                <a:gd name="T27" fmla="*/ 29 h 47"/>
                <a:gd name="T28" fmla="*/ 153 w 153"/>
                <a:gd name="T29" fmla="*/ 21 h 47"/>
                <a:gd name="T30" fmla="*/ 153 w 153"/>
                <a:gd name="T31" fmla="*/ 12 h 47"/>
                <a:gd name="T32" fmla="*/ 153 w 153"/>
                <a:gd name="T33" fmla="*/ 12 h 47"/>
                <a:gd name="T34" fmla="*/ 147 w 153"/>
                <a:gd name="T35" fmla="*/ 4 h 47"/>
                <a:gd name="T36" fmla="*/ 139 w 153"/>
                <a:gd name="T37" fmla="*/ 0 h 47"/>
                <a:gd name="T38" fmla="*/ 130 w 153"/>
                <a:gd name="T39" fmla="*/ 1 h 47"/>
                <a:gd name="T40" fmla="*/ 130 w 153"/>
                <a:gd name="T41" fmla="*/ 1 h 47"/>
                <a:gd name="T42" fmla="*/ 130 w 153"/>
                <a:gd name="T43" fmla="*/ 1 h 47"/>
                <a:gd name="T44" fmla="*/ 130 w 153"/>
                <a:gd name="T45" fmla="*/ 1 h 47"/>
                <a:gd name="T46" fmla="*/ 130 w 153"/>
                <a:gd name="T47" fmla="*/ 1 h 47"/>
                <a:gd name="T48" fmla="*/ 101 w 153"/>
                <a:gd name="T49" fmla="*/ 8 h 47"/>
                <a:gd name="T50" fmla="*/ 72 w 153"/>
                <a:gd name="T51" fmla="*/ 10 h 47"/>
                <a:gd name="T52" fmla="*/ 43 w 153"/>
                <a:gd name="T53" fmla="*/ 8 h 47"/>
                <a:gd name="T54" fmla="*/ 43 w 153"/>
                <a:gd name="T55" fmla="*/ 8 h 47"/>
                <a:gd name="T56" fmla="*/ 36 w 153"/>
                <a:gd name="T57" fmla="*/ 7 h 47"/>
                <a:gd name="T58" fmla="*/ 29 w 153"/>
                <a:gd name="T59" fmla="*/ 5 h 47"/>
                <a:gd name="T60" fmla="*/ 23 w 153"/>
                <a:gd name="T61" fmla="*/ 3 h 47"/>
                <a:gd name="T62" fmla="*/ 23 w 153"/>
                <a:gd name="T63" fmla="*/ 3 h 47"/>
                <a:gd name="T64" fmla="*/ 23 w 153"/>
                <a:gd name="T65" fmla="*/ 3 h 47"/>
                <a:gd name="T66" fmla="*/ 23 w 153"/>
                <a:gd name="T67" fmla="*/ 3 h 47"/>
                <a:gd name="T68" fmla="*/ 23 w 153"/>
                <a:gd name="T69" fmla="*/ 3 h 47"/>
                <a:gd name="T70" fmla="*/ 13 w 153"/>
                <a:gd name="T71" fmla="*/ 3 h 47"/>
                <a:gd name="T72" fmla="*/ 5 w 153"/>
                <a:gd name="T73" fmla="*/ 7 h 47"/>
                <a:gd name="T74" fmla="*/ 0 w 153"/>
                <a:gd name="T75" fmla="*/ 15 h 47"/>
                <a:gd name="T76" fmla="*/ 0 w 153"/>
                <a:gd name="T77" fmla="*/ 15 h 47"/>
                <a:gd name="T78" fmla="*/ 0 w 153"/>
                <a:gd name="T79" fmla="*/ 24 h 47"/>
                <a:gd name="T80" fmla="*/ 4 w 153"/>
                <a:gd name="T81" fmla="*/ 32 h 47"/>
                <a:gd name="T82" fmla="*/ 12 w 153"/>
                <a:gd name="T83" fmla="*/ 37 h 47"/>
                <a:gd name="T84" fmla="*/ 12 w 153"/>
                <a:gd name="T85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3" h="47">
                  <a:moveTo>
                    <a:pt x="12" y="37"/>
                  </a:moveTo>
                  <a:lnTo>
                    <a:pt x="20" y="40"/>
                  </a:lnTo>
                  <a:lnTo>
                    <a:pt x="28" y="42"/>
                  </a:lnTo>
                  <a:lnTo>
                    <a:pt x="37" y="43"/>
                  </a:lnTo>
                  <a:lnTo>
                    <a:pt x="37" y="43"/>
                  </a:lnTo>
                  <a:lnTo>
                    <a:pt x="72" y="47"/>
                  </a:lnTo>
                  <a:lnTo>
                    <a:pt x="107" y="43"/>
                  </a:lnTo>
                  <a:lnTo>
                    <a:pt x="142" y="35"/>
                  </a:lnTo>
                  <a:lnTo>
                    <a:pt x="142" y="35"/>
                  </a:lnTo>
                  <a:lnTo>
                    <a:pt x="149" y="30"/>
                  </a:lnTo>
                  <a:lnTo>
                    <a:pt x="150" y="28"/>
                  </a:lnTo>
                  <a:lnTo>
                    <a:pt x="142" y="35"/>
                  </a:lnTo>
                  <a:lnTo>
                    <a:pt x="142" y="35"/>
                  </a:lnTo>
                  <a:lnTo>
                    <a:pt x="149" y="29"/>
                  </a:lnTo>
                  <a:lnTo>
                    <a:pt x="153" y="21"/>
                  </a:lnTo>
                  <a:lnTo>
                    <a:pt x="153" y="12"/>
                  </a:lnTo>
                  <a:lnTo>
                    <a:pt x="153" y="12"/>
                  </a:lnTo>
                  <a:lnTo>
                    <a:pt x="147" y="4"/>
                  </a:lnTo>
                  <a:lnTo>
                    <a:pt x="139" y="0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101" y="8"/>
                  </a:lnTo>
                  <a:lnTo>
                    <a:pt x="72" y="10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36" y="7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3" y="3"/>
                  </a:lnTo>
                  <a:lnTo>
                    <a:pt x="5" y="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4" y="32"/>
                  </a:lnTo>
                  <a:lnTo>
                    <a:pt x="12" y="37"/>
                  </a:lnTo>
                  <a:lnTo>
                    <a:pt x="12" y="3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61" name="Freeform 37"/>
            <p:cNvSpPr>
              <a:spLocks/>
            </p:cNvSpPr>
            <p:nvPr/>
          </p:nvSpPr>
          <p:spPr bwMode="auto">
            <a:xfrm>
              <a:off x="802" y="1455"/>
              <a:ext cx="77" cy="77"/>
            </a:xfrm>
            <a:custGeom>
              <a:avLst/>
              <a:gdLst>
                <a:gd name="T0" fmla="*/ 28 w 77"/>
                <a:gd name="T1" fmla="*/ 74 h 77"/>
                <a:gd name="T2" fmla="*/ 45 w 77"/>
                <a:gd name="T3" fmla="*/ 60 h 77"/>
                <a:gd name="T4" fmla="*/ 60 w 77"/>
                <a:gd name="T5" fmla="*/ 45 h 77"/>
                <a:gd name="T6" fmla="*/ 74 w 77"/>
                <a:gd name="T7" fmla="*/ 28 h 77"/>
                <a:gd name="T8" fmla="*/ 74 w 77"/>
                <a:gd name="T9" fmla="*/ 28 h 77"/>
                <a:gd name="T10" fmla="*/ 77 w 77"/>
                <a:gd name="T11" fmla="*/ 20 h 77"/>
                <a:gd name="T12" fmla="*/ 77 w 77"/>
                <a:gd name="T13" fmla="*/ 18 h 77"/>
                <a:gd name="T14" fmla="*/ 74 w 77"/>
                <a:gd name="T15" fmla="*/ 28 h 77"/>
                <a:gd name="T16" fmla="*/ 74 w 77"/>
                <a:gd name="T17" fmla="*/ 28 h 77"/>
                <a:gd name="T18" fmla="*/ 77 w 77"/>
                <a:gd name="T19" fmla="*/ 19 h 77"/>
                <a:gd name="T20" fmla="*/ 75 w 77"/>
                <a:gd name="T21" fmla="*/ 11 h 77"/>
                <a:gd name="T22" fmla="*/ 69 w 77"/>
                <a:gd name="T23" fmla="*/ 4 h 77"/>
                <a:gd name="T24" fmla="*/ 69 w 77"/>
                <a:gd name="T25" fmla="*/ 4 h 77"/>
                <a:gd name="T26" fmla="*/ 61 w 77"/>
                <a:gd name="T27" fmla="*/ 0 h 77"/>
                <a:gd name="T28" fmla="*/ 52 w 77"/>
                <a:gd name="T29" fmla="*/ 1 h 77"/>
                <a:gd name="T30" fmla="*/ 45 w 77"/>
                <a:gd name="T31" fmla="*/ 7 h 77"/>
                <a:gd name="T32" fmla="*/ 45 w 77"/>
                <a:gd name="T33" fmla="*/ 7 h 77"/>
                <a:gd name="T34" fmla="*/ 45 w 77"/>
                <a:gd name="T35" fmla="*/ 7 h 77"/>
                <a:gd name="T36" fmla="*/ 45 w 77"/>
                <a:gd name="T37" fmla="*/ 7 h 77"/>
                <a:gd name="T38" fmla="*/ 45 w 77"/>
                <a:gd name="T39" fmla="*/ 7 h 77"/>
                <a:gd name="T40" fmla="*/ 34 w 77"/>
                <a:gd name="T41" fmla="*/ 21 h 77"/>
                <a:gd name="T42" fmla="*/ 21 w 77"/>
                <a:gd name="T43" fmla="*/ 33 h 77"/>
                <a:gd name="T44" fmla="*/ 8 w 77"/>
                <a:gd name="T45" fmla="*/ 45 h 77"/>
                <a:gd name="T46" fmla="*/ 8 w 77"/>
                <a:gd name="T47" fmla="*/ 45 h 77"/>
                <a:gd name="T48" fmla="*/ 8 w 77"/>
                <a:gd name="T49" fmla="*/ 45 h 77"/>
                <a:gd name="T50" fmla="*/ 8 w 77"/>
                <a:gd name="T51" fmla="*/ 45 h 77"/>
                <a:gd name="T52" fmla="*/ 8 w 77"/>
                <a:gd name="T53" fmla="*/ 45 h 77"/>
                <a:gd name="T54" fmla="*/ 8 w 77"/>
                <a:gd name="T55" fmla="*/ 45 h 77"/>
                <a:gd name="T56" fmla="*/ 2 w 77"/>
                <a:gd name="T57" fmla="*/ 52 h 77"/>
                <a:gd name="T58" fmla="*/ 0 w 77"/>
                <a:gd name="T59" fmla="*/ 61 h 77"/>
                <a:gd name="T60" fmla="*/ 4 w 77"/>
                <a:gd name="T61" fmla="*/ 69 h 77"/>
                <a:gd name="T62" fmla="*/ 4 w 77"/>
                <a:gd name="T63" fmla="*/ 69 h 77"/>
                <a:gd name="T64" fmla="*/ 11 w 77"/>
                <a:gd name="T65" fmla="*/ 75 h 77"/>
                <a:gd name="T66" fmla="*/ 20 w 77"/>
                <a:gd name="T67" fmla="*/ 77 h 77"/>
                <a:gd name="T68" fmla="*/ 28 w 77"/>
                <a:gd name="T69" fmla="*/ 73 h 77"/>
                <a:gd name="T70" fmla="*/ 28 w 77"/>
                <a:gd name="T71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77">
                  <a:moveTo>
                    <a:pt x="28" y="74"/>
                  </a:moveTo>
                  <a:lnTo>
                    <a:pt x="45" y="60"/>
                  </a:lnTo>
                  <a:lnTo>
                    <a:pt x="60" y="45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77" y="20"/>
                  </a:lnTo>
                  <a:lnTo>
                    <a:pt x="77" y="18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77" y="19"/>
                  </a:lnTo>
                  <a:lnTo>
                    <a:pt x="75" y="11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1" y="0"/>
                  </a:lnTo>
                  <a:lnTo>
                    <a:pt x="52" y="1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34" y="21"/>
                  </a:lnTo>
                  <a:lnTo>
                    <a:pt x="21" y="33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2" y="52"/>
                  </a:lnTo>
                  <a:lnTo>
                    <a:pt x="0" y="61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1" y="75"/>
                  </a:lnTo>
                  <a:lnTo>
                    <a:pt x="20" y="77"/>
                  </a:lnTo>
                  <a:lnTo>
                    <a:pt x="28" y="73"/>
                  </a:lnTo>
                  <a:lnTo>
                    <a:pt x="28" y="74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62" name="Freeform 38"/>
            <p:cNvSpPr>
              <a:spLocks/>
            </p:cNvSpPr>
            <p:nvPr/>
          </p:nvSpPr>
          <p:spPr bwMode="auto">
            <a:xfrm>
              <a:off x="867" y="1307"/>
              <a:ext cx="43" cy="134"/>
            </a:xfrm>
            <a:custGeom>
              <a:avLst/>
              <a:gdLst>
                <a:gd name="T0" fmla="*/ 35 w 43"/>
                <a:gd name="T1" fmla="*/ 122 h 134"/>
                <a:gd name="T2" fmla="*/ 37 w 43"/>
                <a:gd name="T3" fmla="*/ 115 h 134"/>
                <a:gd name="T4" fmla="*/ 38 w 43"/>
                <a:gd name="T5" fmla="*/ 108 h 134"/>
                <a:gd name="T6" fmla="*/ 40 w 43"/>
                <a:gd name="T7" fmla="*/ 101 h 134"/>
                <a:gd name="T8" fmla="*/ 40 w 43"/>
                <a:gd name="T9" fmla="*/ 101 h 134"/>
                <a:gd name="T10" fmla="*/ 43 w 43"/>
                <a:gd name="T11" fmla="*/ 71 h 134"/>
                <a:gd name="T12" fmla="*/ 43 w 43"/>
                <a:gd name="T13" fmla="*/ 41 h 134"/>
                <a:gd name="T14" fmla="*/ 40 w 43"/>
                <a:gd name="T15" fmla="*/ 15 h 134"/>
                <a:gd name="T16" fmla="*/ 40 w 43"/>
                <a:gd name="T17" fmla="*/ 15 h 134"/>
                <a:gd name="T18" fmla="*/ 36 w 43"/>
                <a:gd name="T19" fmla="*/ 6 h 134"/>
                <a:gd name="T20" fmla="*/ 34 w 43"/>
                <a:gd name="T21" fmla="*/ 5 h 134"/>
                <a:gd name="T22" fmla="*/ 40 w 43"/>
                <a:gd name="T23" fmla="*/ 15 h 134"/>
                <a:gd name="T24" fmla="*/ 40 w 43"/>
                <a:gd name="T25" fmla="*/ 15 h 134"/>
                <a:gd name="T26" fmla="*/ 36 w 43"/>
                <a:gd name="T27" fmla="*/ 6 h 134"/>
                <a:gd name="T28" fmla="*/ 28 w 43"/>
                <a:gd name="T29" fmla="*/ 1 h 134"/>
                <a:gd name="T30" fmla="*/ 19 w 43"/>
                <a:gd name="T31" fmla="*/ 0 h 134"/>
                <a:gd name="T32" fmla="*/ 19 w 43"/>
                <a:gd name="T33" fmla="*/ 0 h 134"/>
                <a:gd name="T34" fmla="*/ 10 w 43"/>
                <a:gd name="T35" fmla="*/ 4 h 134"/>
                <a:gd name="T36" fmla="*/ 6 w 43"/>
                <a:gd name="T37" fmla="*/ 12 h 134"/>
                <a:gd name="T38" fmla="*/ 4 w 43"/>
                <a:gd name="T39" fmla="*/ 21 h 134"/>
                <a:gd name="T40" fmla="*/ 4 w 43"/>
                <a:gd name="T41" fmla="*/ 21 h 134"/>
                <a:gd name="T42" fmla="*/ 4 w 43"/>
                <a:gd name="T43" fmla="*/ 21 h 134"/>
                <a:gd name="T44" fmla="*/ 4 w 43"/>
                <a:gd name="T45" fmla="*/ 21 h 134"/>
                <a:gd name="T46" fmla="*/ 4 w 43"/>
                <a:gd name="T47" fmla="*/ 21 h 134"/>
                <a:gd name="T48" fmla="*/ 8 w 43"/>
                <a:gd name="T49" fmla="*/ 44 h 134"/>
                <a:gd name="T50" fmla="*/ 8 w 43"/>
                <a:gd name="T51" fmla="*/ 69 h 134"/>
                <a:gd name="T52" fmla="*/ 4 w 43"/>
                <a:gd name="T53" fmla="*/ 95 h 134"/>
                <a:gd name="T54" fmla="*/ 4 w 43"/>
                <a:gd name="T55" fmla="*/ 95 h 134"/>
                <a:gd name="T56" fmla="*/ 3 w 43"/>
                <a:gd name="T57" fmla="*/ 101 h 134"/>
                <a:gd name="T58" fmla="*/ 2 w 43"/>
                <a:gd name="T59" fmla="*/ 106 h 134"/>
                <a:gd name="T60" fmla="*/ 1 w 43"/>
                <a:gd name="T61" fmla="*/ 112 h 134"/>
                <a:gd name="T62" fmla="*/ 1 w 43"/>
                <a:gd name="T63" fmla="*/ 112 h 134"/>
                <a:gd name="T64" fmla="*/ 1 w 43"/>
                <a:gd name="T65" fmla="*/ 112 h 134"/>
                <a:gd name="T66" fmla="*/ 1 w 43"/>
                <a:gd name="T67" fmla="*/ 112 h 134"/>
                <a:gd name="T68" fmla="*/ 1 w 43"/>
                <a:gd name="T69" fmla="*/ 112 h 134"/>
                <a:gd name="T70" fmla="*/ 0 w 43"/>
                <a:gd name="T71" fmla="*/ 121 h 134"/>
                <a:gd name="T72" fmla="*/ 5 w 43"/>
                <a:gd name="T73" fmla="*/ 129 h 134"/>
                <a:gd name="T74" fmla="*/ 13 w 43"/>
                <a:gd name="T75" fmla="*/ 134 h 134"/>
                <a:gd name="T76" fmla="*/ 13 w 43"/>
                <a:gd name="T77" fmla="*/ 134 h 134"/>
                <a:gd name="T78" fmla="*/ 22 w 43"/>
                <a:gd name="T79" fmla="*/ 134 h 134"/>
                <a:gd name="T80" fmla="*/ 30 w 43"/>
                <a:gd name="T81" fmla="*/ 130 h 134"/>
                <a:gd name="T82" fmla="*/ 35 w 43"/>
                <a:gd name="T83" fmla="*/ 122 h 134"/>
                <a:gd name="T84" fmla="*/ 35 w 43"/>
                <a:gd name="T85" fmla="*/ 12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134">
                  <a:moveTo>
                    <a:pt x="35" y="122"/>
                  </a:moveTo>
                  <a:lnTo>
                    <a:pt x="37" y="115"/>
                  </a:lnTo>
                  <a:lnTo>
                    <a:pt x="38" y="108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43" y="71"/>
                  </a:lnTo>
                  <a:lnTo>
                    <a:pt x="43" y="41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36" y="6"/>
                  </a:lnTo>
                  <a:lnTo>
                    <a:pt x="28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0" y="4"/>
                  </a:lnTo>
                  <a:lnTo>
                    <a:pt x="6" y="1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8" y="44"/>
                  </a:lnTo>
                  <a:lnTo>
                    <a:pt x="8" y="69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3" y="101"/>
                  </a:lnTo>
                  <a:lnTo>
                    <a:pt x="2" y="106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0" y="121"/>
                  </a:lnTo>
                  <a:lnTo>
                    <a:pt x="5" y="129"/>
                  </a:lnTo>
                  <a:lnTo>
                    <a:pt x="13" y="134"/>
                  </a:lnTo>
                  <a:lnTo>
                    <a:pt x="13" y="134"/>
                  </a:lnTo>
                  <a:lnTo>
                    <a:pt x="22" y="134"/>
                  </a:lnTo>
                  <a:lnTo>
                    <a:pt x="30" y="130"/>
                  </a:lnTo>
                  <a:lnTo>
                    <a:pt x="35" y="122"/>
                  </a:lnTo>
                  <a:lnTo>
                    <a:pt x="35" y="122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63" name="Freeform 39"/>
            <p:cNvSpPr>
              <a:spLocks/>
            </p:cNvSpPr>
            <p:nvPr/>
          </p:nvSpPr>
          <p:spPr bwMode="auto">
            <a:xfrm>
              <a:off x="787" y="1194"/>
              <a:ext cx="101" cy="97"/>
            </a:xfrm>
            <a:custGeom>
              <a:avLst/>
              <a:gdLst>
                <a:gd name="T0" fmla="*/ 98 w 101"/>
                <a:gd name="T1" fmla="*/ 70 h 97"/>
                <a:gd name="T2" fmla="*/ 79 w 101"/>
                <a:gd name="T3" fmla="*/ 43 h 97"/>
                <a:gd name="T4" fmla="*/ 55 w 101"/>
                <a:gd name="T5" fmla="*/ 21 h 97"/>
                <a:gd name="T6" fmla="*/ 26 w 101"/>
                <a:gd name="T7" fmla="*/ 2 h 97"/>
                <a:gd name="T8" fmla="*/ 26 w 101"/>
                <a:gd name="T9" fmla="*/ 2 h 97"/>
                <a:gd name="T10" fmla="*/ 18 w 101"/>
                <a:gd name="T11" fmla="*/ 0 h 97"/>
                <a:gd name="T12" fmla="*/ 15 w 101"/>
                <a:gd name="T13" fmla="*/ 1 h 97"/>
                <a:gd name="T14" fmla="*/ 26 w 101"/>
                <a:gd name="T15" fmla="*/ 2 h 97"/>
                <a:gd name="T16" fmla="*/ 26 w 101"/>
                <a:gd name="T17" fmla="*/ 2 h 97"/>
                <a:gd name="T18" fmla="*/ 17 w 101"/>
                <a:gd name="T19" fmla="*/ 0 h 97"/>
                <a:gd name="T20" fmla="*/ 8 w 101"/>
                <a:gd name="T21" fmla="*/ 3 h 97"/>
                <a:gd name="T22" fmla="*/ 2 w 101"/>
                <a:gd name="T23" fmla="*/ 10 h 97"/>
                <a:gd name="T24" fmla="*/ 2 w 101"/>
                <a:gd name="T25" fmla="*/ 10 h 97"/>
                <a:gd name="T26" fmla="*/ 0 w 101"/>
                <a:gd name="T27" fmla="*/ 19 h 97"/>
                <a:gd name="T28" fmla="*/ 2 w 101"/>
                <a:gd name="T29" fmla="*/ 28 h 97"/>
                <a:gd name="T30" fmla="*/ 10 w 101"/>
                <a:gd name="T31" fmla="*/ 34 h 97"/>
                <a:gd name="T32" fmla="*/ 10 w 101"/>
                <a:gd name="T33" fmla="*/ 34 h 97"/>
                <a:gd name="T34" fmla="*/ 10 w 101"/>
                <a:gd name="T35" fmla="*/ 34 h 97"/>
                <a:gd name="T36" fmla="*/ 10 w 101"/>
                <a:gd name="T37" fmla="*/ 34 h 97"/>
                <a:gd name="T38" fmla="*/ 10 w 101"/>
                <a:gd name="T39" fmla="*/ 34 h 97"/>
                <a:gd name="T40" fmla="*/ 10 w 101"/>
                <a:gd name="T41" fmla="*/ 34 h 97"/>
                <a:gd name="T42" fmla="*/ 33 w 101"/>
                <a:gd name="T43" fmla="*/ 49 h 97"/>
                <a:gd name="T44" fmla="*/ 52 w 101"/>
                <a:gd name="T45" fmla="*/ 67 h 97"/>
                <a:gd name="T46" fmla="*/ 67 w 101"/>
                <a:gd name="T47" fmla="*/ 88 h 97"/>
                <a:gd name="T48" fmla="*/ 67 w 101"/>
                <a:gd name="T49" fmla="*/ 88 h 97"/>
                <a:gd name="T50" fmla="*/ 67 w 101"/>
                <a:gd name="T51" fmla="*/ 88 h 97"/>
                <a:gd name="T52" fmla="*/ 67 w 101"/>
                <a:gd name="T53" fmla="*/ 88 h 97"/>
                <a:gd name="T54" fmla="*/ 67 w 101"/>
                <a:gd name="T55" fmla="*/ 88 h 97"/>
                <a:gd name="T56" fmla="*/ 74 w 101"/>
                <a:gd name="T57" fmla="*/ 94 h 97"/>
                <a:gd name="T58" fmla="*/ 83 w 101"/>
                <a:gd name="T59" fmla="*/ 97 h 97"/>
                <a:gd name="T60" fmla="*/ 92 w 101"/>
                <a:gd name="T61" fmla="*/ 94 h 97"/>
                <a:gd name="T62" fmla="*/ 92 w 101"/>
                <a:gd name="T63" fmla="*/ 94 h 97"/>
                <a:gd name="T64" fmla="*/ 99 w 101"/>
                <a:gd name="T65" fmla="*/ 88 h 97"/>
                <a:gd name="T66" fmla="*/ 101 w 101"/>
                <a:gd name="T67" fmla="*/ 78 h 97"/>
                <a:gd name="T68" fmla="*/ 98 w 101"/>
                <a:gd name="T69" fmla="*/ 70 h 97"/>
                <a:gd name="T70" fmla="*/ 98 w 101"/>
                <a:gd name="T71" fmla="*/ 7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1" h="97">
                  <a:moveTo>
                    <a:pt x="98" y="70"/>
                  </a:moveTo>
                  <a:lnTo>
                    <a:pt x="79" y="43"/>
                  </a:lnTo>
                  <a:lnTo>
                    <a:pt x="55" y="2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8" y="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33" y="49"/>
                  </a:lnTo>
                  <a:lnTo>
                    <a:pt x="52" y="67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74" y="94"/>
                  </a:lnTo>
                  <a:lnTo>
                    <a:pt x="83" y="97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9" y="88"/>
                  </a:lnTo>
                  <a:lnTo>
                    <a:pt x="101" y="78"/>
                  </a:lnTo>
                  <a:lnTo>
                    <a:pt x="98" y="70"/>
                  </a:lnTo>
                  <a:lnTo>
                    <a:pt x="98" y="7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64" name="Freeform 40"/>
            <p:cNvSpPr>
              <a:spLocks/>
            </p:cNvSpPr>
            <p:nvPr/>
          </p:nvSpPr>
          <p:spPr bwMode="auto">
            <a:xfrm>
              <a:off x="675" y="1170"/>
              <a:ext cx="98" cy="41"/>
            </a:xfrm>
            <a:custGeom>
              <a:avLst/>
              <a:gdLst>
                <a:gd name="T0" fmla="*/ 85 w 98"/>
                <a:gd name="T1" fmla="*/ 7 h 41"/>
                <a:gd name="T2" fmla="*/ 79 w 98"/>
                <a:gd name="T3" fmla="*/ 5 h 41"/>
                <a:gd name="T4" fmla="*/ 73 w 98"/>
                <a:gd name="T5" fmla="*/ 4 h 41"/>
                <a:gd name="T6" fmla="*/ 68 w 98"/>
                <a:gd name="T7" fmla="*/ 3 h 41"/>
                <a:gd name="T8" fmla="*/ 68 w 98"/>
                <a:gd name="T9" fmla="*/ 3 h 41"/>
                <a:gd name="T10" fmla="*/ 51 w 98"/>
                <a:gd name="T11" fmla="*/ 1 h 41"/>
                <a:gd name="T12" fmla="*/ 34 w 98"/>
                <a:gd name="T13" fmla="*/ 0 h 41"/>
                <a:gd name="T14" fmla="*/ 17 w 98"/>
                <a:gd name="T15" fmla="*/ 0 h 41"/>
                <a:gd name="T16" fmla="*/ 17 w 98"/>
                <a:gd name="T17" fmla="*/ 0 h 41"/>
                <a:gd name="T18" fmla="*/ 9 w 98"/>
                <a:gd name="T19" fmla="*/ 3 h 41"/>
                <a:gd name="T20" fmla="*/ 7 w 98"/>
                <a:gd name="T21" fmla="*/ 5 h 41"/>
                <a:gd name="T22" fmla="*/ 17 w 98"/>
                <a:gd name="T23" fmla="*/ 0 h 41"/>
                <a:gd name="T24" fmla="*/ 17 w 98"/>
                <a:gd name="T25" fmla="*/ 0 h 41"/>
                <a:gd name="T26" fmla="*/ 8 w 98"/>
                <a:gd name="T27" fmla="*/ 4 h 41"/>
                <a:gd name="T28" fmla="*/ 2 w 98"/>
                <a:gd name="T29" fmla="*/ 10 h 41"/>
                <a:gd name="T30" fmla="*/ 0 w 98"/>
                <a:gd name="T31" fmla="*/ 19 h 41"/>
                <a:gd name="T32" fmla="*/ 0 w 98"/>
                <a:gd name="T33" fmla="*/ 19 h 41"/>
                <a:gd name="T34" fmla="*/ 3 w 98"/>
                <a:gd name="T35" fmla="*/ 28 h 41"/>
                <a:gd name="T36" fmla="*/ 10 w 98"/>
                <a:gd name="T37" fmla="*/ 34 h 41"/>
                <a:gd name="T38" fmla="*/ 19 w 98"/>
                <a:gd name="T39" fmla="*/ 36 h 41"/>
                <a:gd name="T40" fmla="*/ 19 w 98"/>
                <a:gd name="T41" fmla="*/ 36 h 41"/>
                <a:gd name="T42" fmla="*/ 19 w 98"/>
                <a:gd name="T43" fmla="*/ 36 h 41"/>
                <a:gd name="T44" fmla="*/ 19 w 98"/>
                <a:gd name="T45" fmla="*/ 36 h 41"/>
                <a:gd name="T46" fmla="*/ 19 w 98"/>
                <a:gd name="T47" fmla="*/ 36 h 41"/>
                <a:gd name="T48" fmla="*/ 19 w 98"/>
                <a:gd name="T49" fmla="*/ 36 h 41"/>
                <a:gd name="T50" fmla="*/ 34 w 98"/>
                <a:gd name="T51" fmla="*/ 36 h 41"/>
                <a:gd name="T52" fmla="*/ 48 w 98"/>
                <a:gd name="T53" fmla="*/ 37 h 41"/>
                <a:gd name="T54" fmla="*/ 62 w 98"/>
                <a:gd name="T55" fmla="*/ 38 h 41"/>
                <a:gd name="T56" fmla="*/ 62 w 98"/>
                <a:gd name="T57" fmla="*/ 38 h 41"/>
                <a:gd name="T58" fmla="*/ 67 w 98"/>
                <a:gd name="T59" fmla="*/ 39 h 41"/>
                <a:gd name="T60" fmla="*/ 72 w 98"/>
                <a:gd name="T61" fmla="*/ 40 h 41"/>
                <a:gd name="T62" fmla="*/ 77 w 98"/>
                <a:gd name="T63" fmla="*/ 41 h 41"/>
                <a:gd name="T64" fmla="*/ 77 w 98"/>
                <a:gd name="T65" fmla="*/ 41 h 41"/>
                <a:gd name="T66" fmla="*/ 77 w 98"/>
                <a:gd name="T67" fmla="*/ 41 h 41"/>
                <a:gd name="T68" fmla="*/ 77 w 98"/>
                <a:gd name="T69" fmla="*/ 41 h 41"/>
                <a:gd name="T70" fmla="*/ 77 w 98"/>
                <a:gd name="T71" fmla="*/ 41 h 41"/>
                <a:gd name="T72" fmla="*/ 77 w 98"/>
                <a:gd name="T73" fmla="*/ 41 h 41"/>
                <a:gd name="T74" fmla="*/ 86 w 98"/>
                <a:gd name="T75" fmla="*/ 41 h 41"/>
                <a:gd name="T76" fmla="*/ 93 w 98"/>
                <a:gd name="T77" fmla="*/ 37 h 41"/>
                <a:gd name="T78" fmla="*/ 98 w 98"/>
                <a:gd name="T79" fmla="*/ 28 h 41"/>
                <a:gd name="T80" fmla="*/ 98 w 98"/>
                <a:gd name="T81" fmla="*/ 28 h 41"/>
                <a:gd name="T82" fmla="*/ 98 w 98"/>
                <a:gd name="T83" fmla="*/ 19 h 41"/>
                <a:gd name="T84" fmla="*/ 93 w 98"/>
                <a:gd name="T85" fmla="*/ 11 h 41"/>
                <a:gd name="T86" fmla="*/ 85 w 98"/>
                <a:gd name="T87" fmla="*/ 7 h 41"/>
                <a:gd name="T88" fmla="*/ 85 w 98"/>
                <a:gd name="T8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41">
                  <a:moveTo>
                    <a:pt x="85" y="7"/>
                  </a:moveTo>
                  <a:lnTo>
                    <a:pt x="79" y="5"/>
                  </a:lnTo>
                  <a:lnTo>
                    <a:pt x="73" y="4"/>
                  </a:lnTo>
                  <a:lnTo>
                    <a:pt x="68" y="3"/>
                  </a:lnTo>
                  <a:lnTo>
                    <a:pt x="68" y="3"/>
                  </a:lnTo>
                  <a:lnTo>
                    <a:pt x="51" y="1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7" y="5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28"/>
                  </a:lnTo>
                  <a:lnTo>
                    <a:pt x="10" y="34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34" y="36"/>
                  </a:lnTo>
                  <a:lnTo>
                    <a:pt x="48" y="37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67" y="39"/>
                  </a:lnTo>
                  <a:lnTo>
                    <a:pt x="72" y="40"/>
                  </a:lnTo>
                  <a:lnTo>
                    <a:pt x="77" y="41"/>
                  </a:lnTo>
                  <a:lnTo>
                    <a:pt x="77" y="41"/>
                  </a:lnTo>
                  <a:lnTo>
                    <a:pt x="77" y="41"/>
                  </a:lnTo>
                  <a:lnTo>
                    <a:pt x="77" y="41"/>
                  </a:lnTo>
                  <a:lnTo>
                    <a:pt x="77" y="41"/>
                  </a:lnTo>
                  <a:lnTo>
                    <a:pt x="77" y="41"/>
                  </a:lnTo>
                  <a:lnTo>
                    <a:pt x="86" y="41"/>
                  </a:lnTo>
                  <a:lnTo>
                    <a:pt x="93" y="37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8" y="19"/>
                  </a:lnTo>
                  <a:lnTo>
                    <a:pt x="93" y="11"/>
                  </a:lnTo>
                  <a:lnTo>
                    <a:pt x="85" y="7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65" name="Freeform 41"/>
            <p:cNvSpPr>
              <a:spLocks/>
            </p:cNvSpPr>
            <p:nvPr/>
          </p:nvSpPr>
          <p:spPr bwMode="auto">
            <a:xfrm>
              <a:off x="546" y="1181"/>
              <a:ext cx="112" cy="83"/>
            </a:xfrm>
            <a:custGeom>
              <a:avLst/>
              <a:gdLst>
                <a:gd name="T0" fmla="*/ 88 w 112"/>
                <a:gd name="T1" fmla="*/ 1 h 83"/>
                <a:gd name="T2" fmla="*/ 57 w 112"/>
                <a:gd name="T3" fmla="*/ 14 h 83"/>
                <a:gd name="T4" fmla="*/ 29 w 112"/>
                <a:gd name="T5" fmla="*/ 31 h 83"/>
                <a:gd name="T6" fmla="*/ 5 w 112"/>
                <a:gd name="T7" fmla="*/ 53 h 83"/>
                <a:gd name="T8" fmla="*/ 5 w 112"/>
                <a:gd name="T9" fmla="*/ 53 h 83"/>
                <a:gd name="T10" fmla="*/ 0 w 112"/>
                <a:gd name="T11" fmla="*/ 60 h 83"/>
                <a:gd name="T12" fmla="*/ 0 w 112"/>
                <a:gd name="T13" fmla="*/ 63 h 83"/>
                <a:gd name="T14" fmla="*/ 5 w 112"/>
                <a:gd name="T15" fmla="*/ 53 h 83"/>
                <a:gd name="T16" fmla="*/ 5 w 112"/>
                <a:gd name="T17" fmla="*/ 53 h 83"/>
                <a:gd name="T18" fmla="*/ 0 w 112"/>
                <a:gd name="T19" fmla="*/ 61 h 83"/>
                <a:gd name="T20" fmla="*/ 1 w 112"/>
                <a:gd name="T21" fmla="*/ 70 h 83"/>
                <a:gd name="T22" fmla="*/ 5 w 112"/>
                <a:gd name="T23" fmla="*/ 78 h 83"/>
                <a:gd name="T24" fmla="*/ 5 w 112"/>
                <a:gd name="T25" fmla="*/ 78 h 83"/>
                <a:gd name="T26" fmla="*/ 14 w 112"/>
                <a:gd name="T27" fmla="*/ 83 h 83"/>
                <a:gd name="T28" fmla="*/ 22 w 112"/>
                <a:gd name="T29" fmla="*/ 83 h 83"/>
                <a:gd name="T30" fmla="*/ 30 w 112"/>
                <a:gd name="T31" fmla="*/ 78 h 83"/>
                <a:gd name="T32" fmla="*/ 30 w 112"/>
                <a:gd name="T33" fmla="*/ 78 h 83"/>
                <a:gd name="T34" fmla="*/ 30 w 112"/>
                <a:gd name="T35" fmla="*/ 78 h 83"/>
                <a:gd name="T36" fmla="*/ 30 w 112"/>
                <a:gd name="T37" fmla="*/ 78 h 83"/>
                <a:gd name="T38" fmla="*/ 30 w 112"/>
                <a:gd name="T39" fmla="*/ 78 h 83"/>
                <a:gd name="T40" fmla="*/ 51 w 112"/>
                <a:gd name="T41" fmla="*/ 60 h 83"/>
                <a:gd name="T42" fmla="*/ 74 w 112"/>
                <a:gd name="T43" fmla="*/ 46 h 83"/>
                <a:gd name="T44" fmla="*/ 100 w 112"/>
                <a:gd name="T45" fmla="*/ 35 h 83"/>
                <a:gd name="T46" fmla="*/ 100 w 112"/>
                <a:gd name="T47" fmla="*/ 35 h 83"/>
                <a:gd name="T48" fmla="*/ 100 w 112"/>
                <a:gd name="T49" fmla="*/ 35 h 83"/>
                <a:gd name="T50" fmla="*/ 100 w 112"/>
                <a:gd name="T51" fmla="*/ 35 h 83"/>
                <a:gd name="T52" fmla="*/ 100 w 112"/>
                <a:gd name="T53" fmla="*/ 35 h 83"/>
                <a:gd name="T54" fmla="*/ 100 w 112"/>
                <a:gd name="T55" fmla="*/ 35 h 83"/>
                <a:gd name="T56" fmla="*/ 108 w 112"/>
                <a:gd name="T57" fmla="*/ 29 h 83"/>
                <a:gd name="T58" fmla="*/ 112 w 112"/>
                <a:gd name="T59" fmla="*/ 21 h 83"/>
                <a:gd name="T60" fmla="*/ 111 w 112"/>
                <a:gd name="T61" fmla="*/ 12 h 83"/>
                <a:gd name="T62" fmla="*/ 111 w 112"/>
                <a:gd name="T63" fmla="*/ 12 h 83"/>
                <a:gd name="T64" fmla="*/ 106 w 112"/>
                <a:gd name="T65" fmla="*/ 5 h 83"/>
                <a:gd name="T66" fmla="*/ 98 w 112"/>
                <a:gd name="T67" fmla="*/ 0 h 83"/>
                <a:gd name="T68" fmla="*/ 88 w 112"/>
                <a:gd name="T69" fmla="*/ 1 h 83"/>
                <a:gd name="T70" fmla="*/ 88 w 112"/>
                <a:gd name="T71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2" h="83">
                  <a:moveTo>
                    <a:pt x="88" y="1"/>
                  </a:moveTo>
                  <a:lnTo>
                    <a:pt x="57" y="14"/>
                  </a:lnTo>
                  <a:lnTo>
                    <a:pt x="29" y="31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5" y="78"/>
                  </a:lnTo>
                  <a:lnTo>
                    <a:pt x="5" y="78"/>
                  </a:lnTo>
                  <a:lnTo>
                    <a:pt x="14" y="83"/>
                  </a:lnTo>
                  <a:lnTo>
                    <a:pt x="22" y="83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51" y="60"/>
                  </a:lnTo>
                  <a:lnTo>
                    <a:pt x="74" y="46"/>
                  </a:lnTo>
                  <a:lnTo>
                    <a:pt x="100" y="35"/>
                  </a:lnTo>
                  <a:lnTo>
                    <a:pt x="100" y="35"/>
                  </a:lnTo>
                  <a:lnTo>
                    <a:pt x="100" y="35"/>
                  </a:lnTo>
                  <a:lnTo>
                    <a:pt x="100" y="35"/>
                  </a:lnTo>
                  <a:lnTo>
                    <a:pt x="100" y="35"/>
                  </a:lnTo>
                  <a:lnTo>
                    <a:pt x="100" y="35"/>
                  </a:lnTo>
                  <a:lnTo>
                    <a:pt x="108" y="29"/>
                  </a:lnTo>
                  <a:lnTo>
                    <a:pt x="112" y="21"/>
                  </a:lnTo>
                  <a:lnTo>
                    <a:pt x="111" y="12"/>
                  </a:lnTo>
                  <a:lnTo>
                    <a:pt x="111" y="12"/>
                  </a:lnTo>
                  <a:lnTo>
                    <a:pt x="106" y="5"/>
                  </a:lnTo>
                  <a:lnTo>
                    <a:pt x="98" y="0"/>
                  </a:lnTo>
                  <a:lnTo>
                    <a:pt x="88" y="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66" name="Freeform 42"/>
            <p:cNvSpPr>
              <a:spLocks/>
            </p:cNvSpPr>
            <p:nvPr/>
          </p:nvSpPr>
          <p:spPr bwMode="auto">
            <a:xfrm>
              <a:off x="500" y="1273"/>
              <a:ext cx="50" cy="125"/>
            </a:xfrm>
            <a:custGeom>
              <a:avLst/>
              <a:gdLst>
                <a:gd name="T0" fmla="*/ 16 w 50"/>
                <a:gd name="T1" fmla="*/ 10 h 125"/>
                <a:gd name="T2" fmla="*/ 11 w 50"/>
                <a:gd name="T3" fmla="*/ 25 h 125"/>
                <a:gd name="T4" fmla="*/ 6 w 50"/>
                <a:gd name="T5" fmla="*/ 39 h 125"/>
                <a:gd name="T6" fmla="*/ 2 w 50"/>
                <a:gd name="T7" fmla="*/ 54 h 125"/>
                <a:gd name="T8" fmla="*/ 2 w 50"/>
                <a:gd name="T9" fmla="*/ 54 h 125"/>
                <a:gd name="T10" fmla="*/ 0 w 50"/>
                <a:gd name="T11" fmla="*/ 73 h 125"/>
                <a:gd name="T12" fmla="*/ 0 w 50"/>
                <a:gd name="T13" fmla="*/ 91 h 125"/>
                <a:gd name="T14" fmla="*/ 1 w 50"/>
                <a:gd name="T15" fmla="*/ 110 h 125"/>
                <a:gd name="T16" fmla="*/ 1 w 50"/>
                <a:gd name="T17" fmla="*/ 110 h 125"/>
                <a:gd name="T18" fmla="*/ 5 w 50"/>
                <a:gd name="T19" fmla="*/ 118 h 125"/>
                <a:gd name="T20" fmla="*/ 7 w 50"/>
                <a:gd name="T21" fmla="*/ 120 h 125"/>
                <a:gd name="T22" fmla="*/ 1 w 50"/>
                <a:gd name="T23" fmla="*/ 110 h 125"/>
                <a:gd name="T24" fmla="*/ 1 w 50"/>
                <a:gd name="T25" fmla="*/ 110 h 125"/>
                <a:gd name="T26" fmla="*/ 5 w 50"/>
                <a:gd name="T27" fmla="*/ 119 h 125"/>
                <a:gd name="T28" fmla="*/ 13 w 50"/>
                <a:gd name="T29" fmla="*/ 124 h 125"/>
                <a:gd name="T30" fmla="*/ 22 w 50"/>
                <a:gd name="T31" fmla="*/ 125 h 125"/>
                <a:gd name="T32" fmla="*/ 22 w 50"/>
                <a:gd name="T33" fmla="*/ 125 h 125"/>
                <a:gd name="T34" fmla="*/ 31 w 50"/>
                <a:gd name="T35" fmla="*/ 121 h 125"/>
                <a:gd name="T36" fmla="*/ 36 w 50"/>
                <a:gd name="T37" fmla="*/ 114 h 125"/>
                <a:gd name="T38" fmla="*/ 37 w 50"/>
                <a:gd name="T39" fmla="*/ 105 h 125"/>
                <a:gd name="T40" fmla="*/ 37 w 50"/>
                <a:gd name="T41" fmla="*/ 105 h 125"/>
                <a:gd name="T42" fmla="*/ 37 w 50"/>
                <a:gd name="T43" fmla="*/ 105 h 125"/>
                <a:gd name="T44" fmla="*/ 37 w 50"/>
                <a:gd name="T45" fmla="*/ 105 h 125"/>
                <a:gd name="T46" fmla="*/ 37 w 50"/>
                <a:gd name="T47" fmla="*/ 105 h 125"/>
                <a:gd name="T48" fmla="*/ 37 w 50"/>
                <a:gd name="T49" fmla="*/ 105 h 125"/>
                <a:gd name="T50" fmla="*/ 36 w 50"/>
                <a:gd name="T51" fmla="*/ 90 h 125"/>
                <a:gd name="T52" fmla="*/ 36 w 50"/>
                <a:gd name="T53" fmla="*/ 75 h 125"/>
                <a:gd name="T54" fmla="*/ 38 w 50"/>
                <a:gd name="T55" fmla="*/ 61 h 125"/>
                <a:gd name="T56" fmla="*/ 38 w 50"/>
                <a:gd name="T57" fmla="*/ 61 h 125"/>
                <a:gd name="T58" fmla="*/ 40 w 50"/>
                <a:gd name="T59" fmla="*/ 49 h 125"/>
                <a:gd name="T60" fmla="*/ 44 w 50"/>
                <a:gd name="T61" fmla="*/ 37 h 125"/>
                <a:gd name="T62" fmla="*/ 49 w 50"/>
                <a:gd name="T63" fmla="*/ 25 h 125"/>
                <a:gd name="T64" fmla="*/ 49 w 50"/>
                <a:gd name="T65" fmla="*/ 25 h 125"/>
                <a:gd name="T66" fmla="*/ 49 w 50"/>
                <a:gd name="T67" fmla="*/ 25 h 125"/>
                <a:gd name="T68" fmla="*/ 49 w 50"/>
                <a:gd name="T69" fmla="*/ 25 h 125"/>
                <a:gd name="T70" fmla="*/ 49 w 50"/>
                <a:gd name="T71" fmla="*/ 25 h 125"/>
                <a:gd name="T72" fmla="*/ 50 w 50"/>
                <a:gd name="T73" fmla="*/ 16 h 125"/>
                <a:gd name="T74" fmla="*/ 47 w 50"/>
                <a:gd name="T75" fmla="*/ 8 h 125"/>
                <a:gd name="T76" fmla="*/ 40 w 50"/>
                <a:gd name="T77" fmla="*/ 2 h 125"/>
                <a:gd name="T78" fmla="*/ 40 w 50"/>
                <a:gd name="T79" fmla="*/ 2 h 125"/>
                <a:gd name="T80" fmla="*/ 31 w 50"/>
                <a:gd name="T81" fmla="*/ 0 h 125"/>
                <a:gd name="T82" fmla="*/ 22 w 50"/>
                <a:gd name="T83" fmla="*/ 3 h 125"/>
                <a:gd name="T84" fmla="*/ 16 w 50"/>
                <a:gd name="T85" fmla="*/ 10 h 125"/>
                <a:gd name="T86" fmla="*/ 16 w 50"/>
                <a:gd name="T87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125">
                  <a:moveTo>
                    <a:pt x="16" y="10"/>
                  </a:moveTo>
                  <a:lnTo>
                    <a:pt x="11" y="25"/>
                  </a:lnTo>
                  <a:lnTo>
                    <a:pt x="6" y="39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73"/>
                  </a:lnTo>
                  <a:lnTo>
                    <a:pt x="0" y="91"/>
                  </a:lnTo>
                  <a:lnTo>
                    <a:pt x="1" y="110"/>
                  </a:lnTo>
                  <a:lnTo>
                    <a:pt x="1" y="110"/>
                  </a:lnTo>
                  <a:lnTo>
                    <a:pt x="5" y="118"/>
                  </a:lnTo>
                  <a:lnTo>
                    <a:pt x="7" y="120"/>
                  </a:lnTo>
                  <a:lnTo>
                    <a:pt x="1" y="110"/>
                  </a:lnTo>
                  <a:lnTo>
                    <a:pt x="1" y="110"/>
                  </a:lnTo>
                  <a:lnTo>
                    <a:pt x="5" y="119"/>
                  </a:lnTo>
                  <a:lnTo>
                    <a:pt x="13" y="124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31" y="121"/>
                  </a:lnTo>
                  <a:lnTo>
                    <a:pt x="36" y="114"/>
                  </a:lnTo>
                  <a:lnTo>
                    <a:pt x="37" y="105"/>
                  </a:lnTo>
                  <a:lnTo>
                    <a:pt x="37" y="105"/>
                  </a:lnTo>
                  <a:lnTo>
                    <a:pt x="37" y="105"/>
                  </a:lnTo>
                  <a:lnTo>
                    <a:pt x="37" y="105"/>
                  </a:lnTo>
                  <a:lnTo>
                    <a:pt x="37" y="105"/>
                  </a:lnTo>
                  <a:lnTo>
                    <a:pt x="37" y="105"/>
                  </a:lnTo>
                  <a:lnTo>
                    <a:pt x="36" y="90"/>
                  </a:lnTo>
                  <a:lnTo>
                    <a:pt x="36" y="75"/>
                  </a:lnTo>
                  <a:lnTo>
                    <a:pt x="38" y="61"/>
                  </a:lnTo>
                  <a:lnTo>
                    <a:pt x="38" y="61"/>
                  </a:lnTo>
                  <a:lnTo>
                    <a:pt x="40" y="49"/>
                  </a:lnTo>
                  <a:lnTo>
                    <a:pt x="44" y="37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50" y="16"/>
                  </a:lnTo>
                  <a:lnTo>
                    <a:pt x="47" y="8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1" y="0"/>
                  </a:lnTo>
                  <a:lnTo>
                    <a:pt x="22" y="3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67" name="Freeform 43"/>
            <p:cNvSpPr>
              <a:spLocks/>
            </p:cNvSpPr>
            <p:nvPr/>
          </p:nvSpPr>
          <p:spPr bwMode="auto">
            <a:xfrm>
              <a:off x="518" y="1417"/>
              <a:ext cx="95" cy="110"/>
            </a:xfrm>
            <a:custGeom>
              <a:avLst/>
              <a:gdLst>
                <a:gd name="T0" fmla="*/ 2 w 95"/>
                <a:gd name="T1" fmla="*/ 25 h 110"/>
                <a:gd name="T2" fmla="*/ 19 w 95"/>
                <a:gd name="T3" fmla="*/ 56 h 110"/>
                <a:gd name="T4" fmla="*/ 41 w 95"/>
                <a:gd name="T5" fmla="*/ 83 h 110"/>
                <a:gd name="T6" fmla="*/ 66 w 95"/>
                <a:gd name="T7" fmla="*/ 106 h 110"/>
                <a:gd name="T8" fmla="*/ 66 w 95"/>
                <a:gd name="T9" fmla="*/ 106 h 110"/>
                <a:gd name="T10" fmla="*/ 75 w 95"/>
                <a:gd name="T11" fmla="*/ 110 h 110"/>
                <a:gd name="T12" fmla="*/ 77 w 95"/>
                <a:gd name="T13" fmla="*/ 110 h 110"/>
                <a:gd name="T14" fmla="*/ 66 w 95"/>
                <a:gd name="T15" fmla="*/ 106 h 110"/>
                <a:gd name="T16" fmla="*/ 66 w 95"/>
                <a:gd name="T17" fmla="*/ 106 h 110"/>
                <a:gd name="T18" fmla="*/ 75 w 95"/>
                <a:gd name="T19" fmla="*/ 110 h 110"/>
                <a:gd name="T20" fmla="*/ 84 w 95"/>
                <a:gd name="T21" fmla="*/ 109 h 110"/>
                <a:gd name="T22" fmla="*/ 92 w 95"/>
                <a:gd name="T23" fmla="*/ 103 h 110"/>
                <a:gd name="T24" fmla="*/ 92 w 95"/>
                <a:gd name="T25" fmla="*/ 103 h 110"/>
                <a:gd name="T26" fmla="*/ 95 w 95"/>
                <a:gd name="T27" fmla="*/ 94 h 110"/>
                <a:gd name="T28" fmla="*/ 94 w 95"/>
                <a:gd name="T29" fmla="*/ 85 h 110"/>
                <a:gd name="T30" fmla="*/ 89 w 95"/>
                <a:gd name="T31" fmla="*/ 78 h 110"/>
                <a:gd name="T32" fmla="*/ 89 w 95"/>
                <a:gd name="T33" fmla="*/ 78 h 110"/>
                <a:gd name="T34" fmla="*/ 89 w 95"/>
                <a:gd name="T35" fmla="*/ 78 h 110"/>
                <a:gd name="T36" fmla="*/ 89 w 95"/>
                <a:gd name="T37" fmla="*/ 78 h 110"/>
                <a:gd name="T38" fmla="*/ 89 w 95"/>
                <a:gd name="T39" fmla="*/ 78 h 110"/>
                <a:gd name="T40" fmla="*/ 67 w 95"/>
                <a:gd name="T41" fmla="*/ 58 h 110"/>
                <a:gd name="T42" fmla="*/ 49 w 95"/>
                <a:gd name="T43" fmla="*/ 36 h 110"/>
                <a:gd name="T44" fmla="*/ 34 w 95"/>
                <a:gd name="T45" fmla="*/ 10 h 110"/>
                <a:gd name="T46" fmla="*/ 34 w 95"/>
                <a:gd name="T47" fmla="*/ 10 h 110"/>
                <a:gd name="T48" fmla="*/ 34 w 95"/>
                <a:gd name="T49" fmla="*/ 10 h 110"/>
                <a:gd name="T50" fmla="*/ 34 w 95"/>
                <a:gd name="T51" fmla="*/ 10 h 110"/>
                <a:gd name="T52" fmla="*/ 34 w 95"/>
                <a:gd name="T53" fmla="*/ 10 h 110"/>
                <a:gd name="T54" fmla="*/ 28 w 95"/>
                <a:gd name="T55" fmla="*/ 3 h 110"/>
                <a:gd name="T56" fmla="*/ 20 w 95"/>
                <a:gd name="T57" fmla="*/ 0 h 110"/>
                <a:gd name="T58" fmla="*/ 10 w 95"/>
                <a:gd name="T59" fmla="*/ 2 h 110"/>
                <a:gd name="T60" fmla="*/ 10 w 95"/>
                <a:gd name="T61" fmla="*/ 2 h 110"/>
                <a:gd name="T62" fmla="*/ 3 w 95"/>
                <a:gd name="T63" fmla="*/ 8 h 110"/>
                <a:gd name="T64" fmla="*/ 0 w 95"/>
                <a:gd name="T65" fmla="*/ 16 h 110"/>
                <a:gd name="T66" fmla="*/ 2 w 95"/>
                <a:gd name="T67" fmla="*/ 25 h 110"/>
                <a:gd name="T68" fmla="*/ 2 w 95"/>
                <a:gd name="T69" fmla="*/ 2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" h="110">
                  <a:moveTo>
                    <a:pt x="2" y="25"/>
                  </a:moveTo>
                  <a:lnTo>
                    <a:pt x="19" y="56"/>
                  </a:lnTo>
                  <a:lnTo>
                    <a:pt x="41" y="83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5" y="110"/>
                  </a:lnTo>
                  <a:lnTo>
                    <a:pt x="77" y="110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75" y="110"/>
                  </a:lnTo>
                  <a:lnTo>
                    <a:pt x="84" y="109"/>
                  </a:lnTo>
                  <a:lnTo>
                    <a:pt x="92" y="103"/>
                  </a:lnTo>
                  <a:lnTo>
                    <a:pt x="92" y="103"/>
                  </a:lnTo>
                  <a:lnTo>
                    <a:pt x="95" y="94"/>
                  </a:lnTo>
                  <a:lnTo>
                    <a:pt x="94" y="85"/>
                  </a:lnTo>
                  <a:lnTo>
                    <a:pt x="89" y="78"/>
                  </a:lnTo>
                  <a:lnTo>
                    <a:pt x="89" y="78"/>
                  </a:lnTo>
                  <a:lnTo>
                    <a:pt x="89" y="78"/>
                  </a:lnTo>
                  <a:lnTo>
                    <a:pt x="89" y="78"/>
                  </a:lnTo>
                  <a:lnTo>
                    <a:pt x="89" y="78"/>
                  </a:lnTo>
                  <a:lnTo>
                    <a:pt x="67" y="58"/>
                  </a:lnTo>
                  <a:lnTo>
                    <a:pt x="49" y="36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8" y="3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3" y="8"/>
                  </a:lnTo>
                  <a:lnTo>
                    <a:pt x="0" y="16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668" name="Group 44"/>
            <p:cNvGrpSpPr>
              <a:grpSpLocks/>
            </p:cNvGrpSpPr>
            <p:nvPr/>
          </p:nvGrpSpPr>
          <p:grpSpPr bwMode="auto">
            <a:xfrm>
              <a:off x="517" y="1187"/>
              <a:ext cx="375" cy="361"/>
              <a:chOff x="514" y="1184"/>
              <a:chExt cx="375" cy="361"/>
            </a:xfrm>
          </p:grpSpPr>
          <p:sp>
            <p:nvSpPr>
              <p:cNvPr id="282669" name="Freeform 45"/>
              <p:cNvSpPr>
                <a:spLocks/>
              </p:cNvSpPr>
              <p:nvPr/>
            </p:nvSpPr>
            <p:spPr bwMode="auto">
              <a:xfrm>
                <a:off x="651" y="1534"/>
                <a:ext cx="119" cy="11"/>
              </a:xfrm>
              <a:custGeom>
                <a:avLst/>
                <a:gdLst>
                  <a:gd name="T0" fmla="*/ 0 w 119"/>
                  <a:gd name="T1" fmla="*/ 2 h 11"/>
                  <a:gd name="T2" fmla="*/ 8 w 119"/>
                  <a:gd name="T3" fmla="*/ 4 h 11"/>
                  <a:gd name="T4" fmla="*/ 15 w 119"/>
                  <a:gd name="T5" fmla="*/ 7 h 11"/>
                  <a:gd name="T6" fmla="*/ 23 w 119"/>
                  <a:gd name="T7" fmla="*/ 8 h 11"/>
                  <a:gd name="T8" fmla="*/ 56 w 119"/>
                  <a:gd name="T9" fmla="*/ 11 h 11"/>
                  <a:gd name="T10" fmla="*/ 88 w 119"/>
                  <a:gd name="T11" fmla="*/ 8 h 11"/>
                  <a:gd name="T12" fmla="*/ 119 w 11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">
                    <a:moveTo>
                      <a:pt x="0" y="2"/>
                    </a:moveTo>
                    <a:lnTo>
                      <a:pt x="8" y="4"/>
                    </a:lnTo>
                    <a:lnTo>
                      <a:pt x="15" y="7"/>
                    </a:lnTo>
                    <a:lnTo>
                      <a:pt x="23" y="8"/>
                    </a:lnTo>
                    <a:lnTo>
                      <a:pt x="56" y="11"/>
                    </a:lnTo>
                    <a:lnTo>
                      <a:pt x="88" y="8"/>
                    </a:lnTo>
                    <a:lnTo>
                      <a:pt x="119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0" name="Freeform 46"/>
              <p:cNvSpPr>
                <a:spLocks/>
              </p:cNvSpPr>
              <p:nvPr/>
            </p:nvSpPr>
            <p:spPr bwMode="auto">
              <a:xfrm>
                <a:off x="816" y="1469"/>
                <a:ext cx="41" cy="41"/>
              </a:xfrm>
              <a:custGeom>
                <a:avLst/>
                <a:gdLst>
                  <a:gd name="T0" fmla="*/ 0 w 41"/>
                  <a:gd name="T1" fmla="*/ 41 h 41"/>
                  <a:gd name="T2" fmla="*/ 16 w 41"/>
                  <a:gd name="T3" fmla="*/ 29 h 41"/>
                  <a:gd name="T4" fmla="*/ 29 w 41"/>
                  <a:gd name="T5" fmla="*/ 15 h 41"/>
                  <a:gd name="T6" fmla="*/ 41 w 41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16" y="29"/>
                    </a:lnTo>
                    <a:lnTo>
                      <a:pt x="29" y="15"/>
                    </a:lnTo>
                    <a:lnTo>
                      <a:pt x="41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1" name="Freeform 47"/>
              <p:cNvSpPr>
                <a:spLocks/>
              </p:cNvSpPr>
              <p:nvPr/>
            </p:nvSpPr>
            <p:spPr bwMode="auto">
              <a:xfrm>
                <a:off x="881" y="1321"/>
                <a:ext cx="8" cy="99"/>
              </a:xfrm>
              <a:custGeom>
                <a:avLst/>
                <a:gdLst>
                  <a:gd name="T0" fmla="*/ 0 w 8"/>
                  <a:gd name="T1" fmla="*/ 99 h 99"/>
                  <a:gd name="T2" fmla="*/ 2 w 8"/>
                  <a:gd name="T3" fmla="*/ 93 h 99"/>
                  <a:gd name="T4" fmla="*/ 3 w 8"/>
                  <a:gd name="T5" fmla="*/ 87 h 99"/>
                  <a:gd name="T6" fmla="*/ 5 w 8"/>
                  <a:gd name="T7" fmla="*/ 80 h 99"/>
                  <a:gd name="T8" fmla="*/ 8 w 8"/>
                  <a:gd name="T9" fmla="*/ 52 h 99"/>
                  <a:gd name="T10" fmla="*/ 8 w 8"/>
                  <a:gd name="T11" fmla="*/ 25 h 99"/>
                  <a:gd name="T12" fmla="*/ 5 w 8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9">
                    <a:moveTo>
                      <a:pt x="0" y="99"/>
                    </a:moveTo>
                    <a:lnTo>
                      <a:pt x="2" y="93"/>
                    </a:lnTo>
                    <a:lnTo>
                      <a:pt x="3" y="87"/>
                    </a:lnTo>
                    <a:lnTo>
                      <a:pt x="5" y="80"/>
                    </a:lnTo>
                    <a:lnTo>
                      <a:pt x="8" y="52"/>
                    </a:lnTo>
                    <a:lnTo>
                      <a:pt x="8" y="25"/>
                    </a:lnTo>
                    <a:lnTo>
                      <a:pt x="5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2" name="Freeform 48"/>
              <p:cNvSpPr>
                <a:spLocks/>
              </p:cNvSpPr>
              <p:nvPr/>
            </p:nvSpPr>
            <p:spPr bwMode="auto">
              <a:xfrm>
                <a:off x="801" y="1208"/>
                <a:ext cx="65" cy="61"/>
              </a:xfrm>
              <a:custGeom>
                <a:avLst/>
                <a:gdLst>
                  <a:gd name="T0" fmla="*/ 65 w 65"/>
                  <a:gd name="T1" fmla="*/ 61 h 61"/>
                  <a:gd name="T2" fmla="*/ 47 w 65"/>
                  <a:gd name="T3" fmla="*/ 37 h 61"/>
                  <a:gd name="T4" fmla="*/ 25 w 65"/>
                  <a:gd name="T5" fmla="*/ 16 h 61"/>
                  <a:gd name="T6" fmla="*/ 0 w 65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1">
                    <a:moveTo>
                      <a:pt x="65" y="61"/>
                    </a:moveTo>
                    <a:lnTo>
                      <a:pt x="47" y="37"/>
                    </a:lnTo>
                    <a:lnTo>
                      <a:pt x="25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3" name="Freeform 49"/>
              <p:cNvSpPr>
                <a:spLocks/>
              </p:cNvSpPr>
              <p:nvPr/>
            </p:nvSpPr>
            <p:spPr bwMode="auto">
              <a:xfrm>
                <a:off x="689" y="1184"/>
                <a:ext cx="63" cy="6"/>
              </a:xfrm>
              <a:custGeom>
                <a:avLst/>
                <a:gdLst>
                  <a:gd name="T0" fmla="*/ 63 w 63"/>
                  <a:gd name="T1" fmla="*/ 6 h 6"/>
                  <a:gd name="T2" fmla="*/ 58 w 63"/>
                  <a:gd name="T3" fmla="*/ 5 h 6"/>
                  <a:gd name="T4" fmla="*/ 52 w 63"/>
                  <a:gd name="T5" fmla="*/ 4 h 6"/>
                  <a:gd name="T6" fmla="*/ 47 w 63"/>
                  <a:gd name="T7" fmla="*/ 3 h 6"/>
                  <a:gd name="T8" fmla="*/ 31 w 63"/>
                  <a:gd name="T9" fmla="*/ 1 h 6"/>
                  <a:gd name="T10" fmla="*/ 16 w 63"/>
                  <a:gd name="T11" fmla="*/ 0 h 6"/>
                  <a:gd name="T12" fmla="*/ 0 w 63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6">
                    <a:moveTo>
                      <a:pt x="63" y="6"/>
                    </a:moveTo>
                    <a:lnTo>
                      <a:pt x="58" y="5"/>
                    </a:lnTo>
                    <a:lnTo>
                      <a:pt x="52" y="4"/>
                    </a:lnTo>
                    <a:lnTo>
                      <a:pt x="47" y="3"/>
                    </a:lnTo>
                    <a:lnTo>
                      <a:pt x="31" y="1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4" name="Freeform 50"/>
              <p:cNvSpPr>
                <a:spLocks/>
              </p:cNvSpPr>
              <p:nvPr/>
            </p:nvSpPr>
            <p:spPr bwMode="auto">
              <a:xfrm>
                <a:off x="560" y="1195"/>
                <a:ext cx="76" cy="48"/>
              </a:xfrm>
              <a:custGeom>
                <a:avLst/>
                <a:gdLst>
                  <a:gd name="T0" fmla="*/ 76 w 76"/>
                  <a:gd name="T1" fmla="*/ 0 h 48"/>
                  <a:gd name="T2" fmla="*/ 48 w 76"/>
                  <a:gd name="T3" fmla="*/ 12 h 48"/>
                  <a:gd name="T4" fmla="*/ 22 w 76"/>
                  <a:gd name="T5" fmla="*/ 28 h 48"/>
                  <a:gd name="T6" fmla="*/ 0 w 76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48">
                    <a:moveTo>
                      <a:pt x="76" y="0"/>
                    </a:moveTo>
                    <a:lnTo>
                      <a:pt x="48" y="12"/>
                    </a:lnTo>
                    <a:lnTo>
                      <a:pt x="22" y="28"/>
                    </a:lnTo>
                    <a:lnTo>
                      <a:pt x="0" y="48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5" name="Freeform 51"/>
              <p:cNvSpPr>
                <a:spLocks/>
              </p:cNvSpPr>
              <p:nvPr/>
            </p:nvSpPr>
            <p:spPr bwMode="auto">
              <a:xfrm>
                <a:off x="514" y="1287"/>
                <a:ext cx="15" cy="90"/>
              </a:xfrm>
              <a:custGeom>
                <a:avLst/>
                <a:gdLst>
                  <a:gd name="T0" fmla="*/ 15 w 15"/>
                  <a:gd name="T1" fmla="*/ 0 h 90"/>
                  <a:gd name="T2" fmla="*/ 9 w 15"/>
                  <a:gd name="T3" fmla="*/ 13 h 90"/>
                  <a:gd name="T4" fmla="*/ 5 w 15"/>
                  <a:gd name="T5" fmla="*/ 26 h 90"/>
                  <a:gd name="T6" fmla="*/ 2 w 15"/>
                  <a:gd name="T7" fmla="*/ 40 h 90"/>
                  <a:gd name="T8" fmla="*/ 0 w 15"/>
                  <a:gd name="T9" fmla="*/ 57 h 90"/>
                  <a:gd name="T10" fmla="*/ 0 w 15"/>
                  <a:gd name="T11" fmla="*/ 73 h 90"/>
                  <a:gd name="T12" fmla="*/ 1 w 15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0">
                    <a:moveTo>
                      <a:pt x="15" y="0"/>
                    </a:moveTo>
                    <a:lnTo>
                      <a:pt x="9" y="13"/>
                    </a:lnTo>
                    <a:lnTo>
                      <a:pt x="5" y="26"/>
                    </a:lnTo>
                    <a:lnTo>
                      <a:pt x="2" y="40"/>
                    </a:lnTo>
                    <a:lnTo>
                      <a:pt x="0" y="57"/>
                    </a:lnTo>
                    <a:lnTo>
                      <a:pt x="0" y="73"/>
                    </a:lnTo>
                    <a:lnTo>
                      <a:pt x="1" y="9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6" name="Freeform 52"/>
              <p:cNvSpPr>
                <a:spLocks/>
              </p:cNvSpPr>
              <p:nvPr/>
            </p:nvSpPr>
            <p:spPr bwMode="auto">
              <a:xfrm>
                <a:off x="532" y="1431"/>
                <a:ext cx="60" cy="74"/>
              </a:xfrm>
              <a:custGeom>
                <a:avLst/>
                <a:gdLst>
                  <a:gd name="T0" fmla="*/ 0 w 60"/>
                  <a:gd name="T1" fmla="*/ 0 h 74"/>
                  <a:gd name="T2" fmla="*/ 16 w 60"/>
                  <a:gd name="T3" fmla="*/ 28 h 74"/>
                  <a:gd name="T4" fmla="*/ 36 w 60"/>
                  <a:gd name="T5" fmla="*/ 52 h 74"/>
                  <a:gd name="T6" fmla="*/ 60 w 60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4">
                    <a:moveTo>
                      <a:pt x="0" y="0"/>
                    </a:moveTo>
                    <a:lnTo>
                      <a:pt x="16" y="28"/>
                    </a:lnTo>
                    <a:lnTo>
                      <a:pt x="36" y="52"/>
                    </a:lnTo>
                    <a:lnTo>
                      <a:pt x="60" y="74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677" name="Group 53"/>
          <p:cNvGrpSpPr>
            <a:grpSpLocks/>
          </p:cNvGrpSpPr>
          <p:nvPr/>
        </p:nvGrpSpPr>
        <p:grpSpPr bwMode="auto">
          <a:xfrm>
            <a:off x="1401763" y="3641725"/>
            <a:ext cx="407987" cy="388938"/>
            <a:chOff x="572" y="1963"/>
            <a:chExt cx="257" cy="245"/>
          </a:xfrm>
        </p:grpSpPr>
        <p:sp>
          <p:nvSpPr>
            <p:cNvPr id="282678" name="Freeform 54"/>
            <p:cNvSpPr>
              <a:spLocks/>
            </p:cNvSpPr>
            <p:nvPr/>
          </p:nvSpPr>
          <p:spPr bwMode="auto">
            <a:xfrm>
              <a:off x="668" y="2129"/>
              <a:ext cx="161" cy="79"/>
            </a:xfrm>
            <a:custGeom>
              <a:avLst/>
              <a:gdLst>
                <a:gd name="T0" fmla="*/ 89 w 161"/>
                <a:gd name="T1" fmla="*/ 27 h 79"/>
                <a:gd name="T2" fmla="*/ 116 w 161"/>
                <a:gd name="T3" fmla="*/ 15 h 79"/>
                <a:gd name="T4" fmla="*/ 146 w 161"/>
                <a:gd name="T5" fmla="*/ 3 h 79"/>
                <a:gd name="T6" fmla="*/ 153 w 161"/>
                <a:gd name="T7" fmla="*/ 0 h 79"/>
                <a:gd name="T8" fmla="*/ 157 w 161"/>
                <a:gd name="T9" fmla="*/ 1 h 79"/>
                <a:gd name="T10" fmla="*/ 160 w 161"/>
                <a:gd name="T11" fmla="*/ 5 h 79"/>
                <a:gd name="T12" fmla="*/ 161 w 161"/>
                <a:gd name="T13" fmla="*/ 10 h 79"/>
                <a:gd name="T14" fmla="*/ 158 w 161"/>
                <a:gd name="T15" fmla="*/ 15 h 79"/>
                <a:gd name="T16" fmla="*/ 135 w 161"/>
                <a:gd name="T17" fmla="*/ 28 h 79"/>
                <a:gd name="T18" fmla="*/ 102 w 161"/>
                <a:gd name="T19" fmla="*/ 38 h 79"/>
                <a:gd name="T20" fmla="*/ 87 w 161"/>
                <a:gd name="T21" fmla="*/ 46 h 79"/>
                <a:gd name="T22" fmla="*/ 97 w 161"/>
                <a:gd name="T23" fmla="*/ 53 h 79"/>
                <a:gd name="T24" fmla="*/ 106 w 161"/>
                <a:gd name="T25" fmla="*/ 56 h 79"/>
                <a:gd name="T26" fmla="*/ 117 w 161"/>
                <a:gd name="T27" fmla="*/ 58 h 79"/>
                <a:gd name="T28" fmla="*/ 128 w 161"/>
                <a:gd name="T29" fmla="*/ 56 h 79"/>
                <a:gd name="T30" fmla="*/ 146 w 161"/>
                <a:gd name="T31" fmla="*/ 52 h 79"/>
                <a:gd name="T32" fmla="*/ 152 w 161"/>
                <a:gd name="T33" fmla="*/ 52 h 79"/>
                <a:gd name="T34" fmla="*/ 157 w 161"/>
                <a:gd name="T35" fmla="*/ 54 h 79"/>
                <a:gd name="T36" fmla="*/ 160 w 161"/>
                <a:gd name="T37" fmla="*/ 59 h 79"/>
                <a:gd name="T38" fmla="*/ 159 w 161"/>
                <a:gd name="T39" fmla="*/ 65 h 79"/>
                <a:gd name="T40" fmla="*/ 155 w 161"/>
                <a:gd name="T41" fmla="*/ 68 h 79"/>
                <a:gd name="T42" fmla="*/ 144 w 161"/>
                <a:gd name="T43" fmla="*/ 72 h 79"/>
                <a:gd name="T44" fmla="*/ 125 w 161"/>
                <a:gd name="T45" fmla="*/ 75 h 79"/>
                <a:gd name="T46" fmla="*/ 100 w 161"/>
                <a:gd name="T47" fmla="*/ 71 h 79"/>
                <a:gd name="T48" fmla="*/ 93 w 161"/>
                <a:gd name="T49" fmla="*/ 68 h 79"/>
                <a:gd name="T50" fmla="*/ 86 w 161"/>
                <a:gd name="T51" fmla="*/ 62 h 79"/>
                <a:gd name="T52" fmla="*/ 78 w 161"/>
                <a:gd name="T53" fmla="*/ 53 h 79"/>
                <a:gd name="T54" fmla="*/ 73 w 161"/>
                <a:gd name="T55" fmla="*/ 66 h 79"/>
                <a:gd name="T56" fmla="*/ 64 w 161"/>
                <a:gd name="T57" fmla="*/ 73 h 79"/>
                <a:gd name="T58" fmla="*/ 48 w 161"/>
                <a:gd name="T59" fmla="*/ 78 h 79"/>
                <a:gd name="T60" fmla="*/ 24 w 161"/>
                <a:gd name="T61" fmla="*/ 78 h 79"/>
                <a:gd name="T62" fmla="*/ 3 w 161"/>
                <a:gd name="T63" fmla="*/ 65 h 79"/>
                <a:gd name="T64" fmla="*/ 0 w 161"/>
                <a:gd name="T65" fmla="*/ 61 h 79"/>
                <a:gd name="T66" fmla="*/ 0 w 161"/>
                <a:gd name="T67" fmla="*/ 56 h 79"/>
                <a:gd name="T68" fmla="*/ 2 w 161"/>
                <a:gd name="T69" fmla="*/ 52 h 79"/>
                <a:gd name="T70" fmla="*/ 8 w 161"/>
                <a:gd name="T71" fmla="*/ 49 h 79"/>
                <a:gd name="T72" fmla="*/ 13 w 161"/>
                <a:gd name="T73" fmla="*/ 50 h 79"/>
                <a:gd name="T74" fmla="*/ 20 w 161"/>
                <a:gd name="T75" fmla="*/ 55 h 79"/>
                <a:gd name="T76" fmla="*/ 30 w 161"/>
                <a:gd name="T77" fmla="*/ 60 h 79"/>
                <a:gd name="T78" fmla="*/ 52 w 161"/>
                <a:gd name="T79" fmla="*/ 61 h 79"/>
                <a:gd name="T80" fmla="*/ 62 w 161"/>
                <a:gd name="T81" fmla="*/ 58 h 79"/>
                <a:gd name="T82" fmla="*/ 67 w 161"/>
                <a:gd name="T83" fmla="*/ 51 h 79"/>
                <a:gd name="T84" fmla="*/ 72 w 161"/>
                <a:gd name="T85" fmla="*/ 46 h 79"/>
                <a:gd name="T86" fmla="*/ 42 w 161"/>
                <a:gd name="T87" fmla="*/ 45 h 79"/>
                <a:gd name="T88" fmla="*/ 22 w 161"/>
                <a:gd name="T89" fmla="*/ 34 h 79"/>
                <a:gd name="T90" fmla="*/ 13 w 161"/>
                <a:gd name="T91" fmla="*/ 25 h 79"/>
                <a:gd name="T92" fmla="*/ 11 w 161"/>
                <a:gd name="T93" fmla="*/ 20 h 79"/>
                <a:gd name="T94" fmla="*/ 14 w 161"/>
                <a:gd name="T95" fmla="*/ 14 h 79"/>
                <a:gd name="T96" fmla="*/ 18 w 161"/>
                <a:gd name="T97" fmla="*/ 12 h 79"/>
                <a:gd name="T98" fmla="*/ 22 w 161"/>
                <a:gd name="T99" fmla="*/ 12 h 79"/>
                <a:gd name="T100" fmla="*/ 27 w 161"/>
                <a:gd name="T101" fmla="*/ 14 h 79"/>
                <a:gd name="T102" fmla="*/ 36 w 161"/>
                <a:gd name="T103" fmla="*/ 22 h 79"/>
                <a:gd name="T104" fmla="*/ 44 w 161"/>
                <a:gd name="T105" fmla="*/ 26 h 79"/>
                <a:gd name="T106" fmla="*/ 52 w 161"/>
                <a:gd name="T107" fmla="*/ 30 h 79"/>
                <a:gd name="T108" fmla="*/ 62 w 161"/>
                <a:gd name="T109" fmla="*/ 32 h 79"/>
                <a:gd name="T110" fmla="*/ 79 w 161"/>
                <a:gd name="T111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1" h="79">
                  <a:moveTo>
                    <a:pt x="79" y="38"/>
                  </a:moveTo>
                  <a:lnTo>
                    <a:pt x="82" y="35"/>
                  </a:lnTo>
                  <a:lnTo>
                    <a:pt x="89" y="27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16" y="15"/>
                  </a:lnTo>
                  <a:lnTo>
                    <a:pt x="132" y="1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8" y="1"/>
                  </a:lnTo>
                  <a:lnTo>
                    <a:pt x="150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5" y="0"/>
                  </a:lnTo>
                  <a:lnTo>
                    <a:pt x="157" y="1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0" y="5"/>
                  </a:lnTo>
                  <a:lnTo>
                    <a:pt x="161" y="7"/>
                  </a:lnTo>
                  <a:lnTo>
                    <a:pt x="161" y="10"/>
                  </a:lnTo>
                  <a:lnTo>
                    <a:pt x="161" y="10"/>
                  </a:lnTo>
                  <a:lnTo>
                    <a:pt x="160" y="12"/>
                  </a:lnTo>
                  <a:lnTo>
                    <a:pt x="160" y="14"/>
                  </a:lnTo>
                  <a:lnTo>
                    <a:pt x="158" y="15"/>
                  </a:lnTo>
                  <a:lnTo>
                    <a:pt x="158" y="15"/>
                  </a:lnTo>
                  <a:lnTo>
                    <a:pt x="150" y="23"/>
                  </a:lnTo>
                  <a:lnTo>
                    <a:pt x="135" y="28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02" y="38"/>
                  </a:lnTo>
                  <a:lnTo>
                    <a:pt x="92" y="42"/>
                  </a:lnTo>
                  <a:lnTo>
                    <a:pt x="87" y="46"/>
                  </a:lnTo>
                  <a:lnTo>
                    <a:pt x="87" y="46"/>
                  </a:lnTo>
                  <a:lnTo>
                    <a:pt x="89" y="49"/>
                  </a:lnTo>
                  <a:lnTo>
                    <a:pt x="93" y="51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102" y="55"/>
                  </a:lnTo>
                  <a:lnTo>
                    <a:pt x="106" y="56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7" y="58"/>
                  </a:lnTo>
                  <a:lnTo>
                    <a:pt x="122" y="57"/>
                  </a:lnTo>
                  <a:lnTo>
                    <a:pt x="128" y="56"/>
                  </a:lnTo>
                  <a:lnTo>
                    <a:pt x="128" y="56"/>
                  </a:lnTo>
                  <a:lnTo>
                    <a:pt x="134" y="54"/>
                  </a:lnTo>
                  <a:lnTo>
                    <a:pt x="140" y="53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2" y="52"/>
                  </a:lnTo>
                  <a:lnTo>
                    <a:pt x="155" y="53"/>
                  </a:lnTo>
                  <a:lnTo>
                    <a:pt x="155" y="53"/>
                  </a:lnTo>
                  <a:lnTo>
                    <a:pt x="157" y="54"/>
                  </a:lnTo>
                  <a:lnTo>
                    <a:pt x="159" y="56"/>
                  </a:lnTo>
                  <a:lnTo>
                    <a:pt x="160" y="59"/>
                  </a:lnTo>
                  <a:lnTo>
                    <a:pt x="160" y="59"/>
                  </a:lnTo>
                  <a:lnTo>
                    <a:pt x="161" y="61"/>
                  </a:lnTo>
                  <a:lnTo>
                    <a:pt x="160" y="63"/>
                  </a:lnTo>
                  <a:lnTo>
                    <a:pt x="159" y="65"/>
                  </a:lnTo>
                  <a:lnTo>
                    <a:pt x="159" y="65"/>
                  </a:lnTo>
                  <a:lnTo>
                    <a:pt x="158" y="67"/>
                  </a:lnTo>
                  <a:lnTo>
                    <a:pt x="155" y="68"/>
                  </a:lnTo>
                  <a:lnTo>
                    <a:pt x="153" y="69"/>
                  </a:lnTo>
                  <a:lnTo>
                    <a:pt x="153" y="69"/>
                  </a:lnTo>
                  <a:lnTo>
                    <a:pt x="144" y="72"/>
                  </a:lnTo>
                  <a:lnTo>
                    <a:pt x="134" y="74"/>
                  </a:lnTo>
                  <a:lnTo>
                    <a:pt x="125" y="75"/>
                  </a:lnTo>
                  <a:lnTo>
                    <a:pt x="125" y="75"/>
                  </a:lnTo>
                  <a:lnTo>
                    <a:pt x="117" y="75"/>
                  </a:lnTo>
                  <a:lnTo>
                    <a:pt x="109" y="74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97" y="69"/>
                  </a:lnTo>
                  <a:lnTo>
                    <a:pt x="93" y="68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86" y="62"/>
                  </a:lnTo>
                  <a:lnTo>
                    <a:pt x="81" y="58"/>
                  </a:lnTo>
                  <a:lnTo>
                    <a:pt x="78" y="53"/>
                  </a:lnTo>
                  <a:lnTo>
                    <a:pt x="78" y="53"/>
                  </a:lnTo>
                  <a:lnTo>
                    <a:pt x="76" y="56"/>
                  </a:lnTo>
                  <a:lnTo>
                    <a:pt x="74" y="61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69" y="69"/>
                  </a:lnTo>
                  <a:lnTo>
                    <a:pt x="64" y="73"/>
                  </a:lnTo>
                  <a:lnTo>
                    <a:pt x="59" y="75"/>
                  </a:lnTo>
                  <a:lnTo>
                    <a:pt x="59" y="75"/>
                  </a:lnTo>
                  <a:lnTo>
                    <a:pt x="48" y="78"/>
                  </a:lnTo>
                  <a:lnTo>
                    <a:pt x="35" y="79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6" y="74"/>
                  </a:lnTo>
                  <a:lnTo>
                    <a:pt x="9" y="69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1" y="54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1"/>
                  </a:lnTo>
                  <a:lnTo>
                    <a:pt x="6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3" y="50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20" y="55"/>
                  </a:lnTo>
                  <a:lnTo>
                    <a:pt x="24" y="5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7" y="62"/>
                  </a:lnTo>
                  <a:lnTo>
                    <a:pt x="45" y="62"/>
                  </a:lnTo>
                  <a:lnTo>
                    <a:pt x="52" y="61"/>
                  </a:lnTo>
                  <a:lnTo>
                    <a:pt x="52" y="61"/>
                  </a:lnTo>
                  <a:lnTo>
                    <a:pt x="57" y="60"/>
                  </a:lnTo>
                  <a:lnTo>
                    <a:pt x="62" y="58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67" y="51"/>
                  </a:lnTo>
                  <a:lnTo>
                    <a:pt x="71" y="49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69" y="46"/>
                  </a:lnTo>
                  <a:lnTo>
                    <a:pt x="57" y="47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31" y="40"/>
                  </a:lnTo>
                  <a:lnTo>
                    <a:pt x="22" y="34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3" y="25"/>
                  </a:lnTo>
                  <a:lnTo>
                    <a:pt x="12" y="23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2" y="12"/>
                  </a:lnTo>
                  <a:lnTo>
                    <a:pt x="24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3" y="20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52" y="30"/>
                  </a:lnTo>
                  <a:lnTo>
                    <a:pt x="57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8" y="33"/>
                  </a:lnTo>
                  <a:lnTo>
                    <a:pt x="74" y="35"/>
                  </a:lnTo>
                  <a:lnTo>
                    <a:pt x="79" y="38"/>
                  </a:lnTo>
                  <a:lnTo>
                    <a:pt x="79" y="38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79" name="Freeform 55"/>
            <p:cNvSpPr>
              <a:spLocks/>
            </p:cNvSpPr>
            <p:nvPr/>
          </p:nvSpPr>
          <p:spPr bwMode="auto">
            <a:xfrm>
              <a:off x="572" y="1963"/>
              <a:ext cx="247" cy="164"/>
            </a:xfrm>
            <a:custGeom>
              <a:avLst/>
              <a:gdLst>
                <a:gd name="T0" fmla="*/ 90 w 247"/>
                <a:gd name="T1" fmla="*/ 160 h 164"/>
                <a:gd name="T2" fmla="*/ 109 w 247"/>
                <a:gd name="T3" fmla="*/ 146 h 164"/>
                <a:gd name="T4" fmla="*/ 126 w 247"/>
                <a:gd name="T5" fmla="*/ 132 h 164"/>
                <a:gd name="T6" fmla="*/ 151 w 247"/>
                <a:gd name="T7" fmla="*/ 129 h 164"/>
                <a:gd name="T8" fmla="*/ 171 w 247"/>
                <a:gd name="T9" fmla="*/ 129 h 164"/>
                <a:gd name="T10" fmla="*/ 194 w 247"/>
                <a:gd name="T11" fmla="*/ 120 h 164"/>
                <a:gd name="T12" fmla="*/ 219 w 247"/>
                <a:gd name="T13" fmla="*/ 103 h 164"/>
                <a:gd name="T14" fmla="*/ 246 w 247"/>
                <a:gd name="T15" fmla="*/ 65 h 164"/>
                <a:gd name="T16" fmla="*/ 247 w 247"/>
                <a:gd name="T17" fmla="*/ 61 h 164"/>
                <a:gd name="T18" fmla="*/ 245 w 247"/>
                <a:gd name="T19" fmla="*/ 57 h 164"/>
                <a:gd name="T20" fmla="*/ 241 w 247"/>
                <a:gd name="T21" fmla="*/ 54 h 164"/>
                <a:gd name="T22" fmla="*/ 235 w 247"/>
                <a:gd name="T23" fmla="*/ 54 h 164"/>
                <a:gd name="T24" fmla="*/ 231 w 247"/>
                <a:gd name="T25" fmla="*/ 56 h 164"/>
                <a:gd name="T26" fmla="*/ 223 w 247"/>
                <a:gd name="T27" fmla="*/ 70 h 164"/>
                <a:gd name="T28" fmla="*/ 206 w 247"/>
                <a:gd name="T29" fmla="*/ 90 h 164"/>
                <a:gd name="T30" fmla="*/ 175 w 247"/>
                <a:gd name="T31" fmla="*/ 112 h 164"/>
                <a:gd name="T32" fmla="*/ 161 w 247"/>
                <a:gd name="T33" fmla="*/ 115 h 164"/>
                <a:gd name="T34" fmla="*/ 147 w 247"/>
                <a:gd name="T35" fmla="*/ 116 h 164"/>
                <a:gd name="T36" fmla="*/ 133 w 247"/>
                <a:gd name="T37" fmla="*/ 117 h 164"/>
                <a:gd name="T38" fmla="*/ 141 w 247"/>
                <a:gd name="T39" fmla="*/ 105 h 164"/>
                <a:gd name="T40" fmla="*/ 157 w 247"/>
                <a:gd name="T41" fmla="*/ 91 h 164"/>
                <a:gd name="T42" fmla="*/ 173 w 247"/>
                <a:gd name="T43" fmla="*/ 78 h 164"/>
                <a:gd name="T44" fmla="*/ 187 w 247"/>
                <a:gd name="T45" fmla="*/ 64 h 164"/>
                <a:gd name="T46" fmla="*/ 203 w 247"/>
                <a:gd name="T47" fmla="*/ 37 h 164"/>
                <a:gd name="T48" fmla="*/ 206 w 247"/>
                <a:gd name="T49" fmla="*/ 17 h 164"/>
                <a:gd name="T50" fmla="*/ 202 w 247"/>
                <a:gd name="T51" fmla="*/ 5 h 164"/>
                <a:gd name="T52" fmla="*/ 199 w 247"/>
                <a:gd name="T53" fmla="*/ 2 h 164"/>
                <a:gd name="T54" fmla="*/ 192 w 247"/>
                <a:gd name="T55" fmla="*/ 1 h 164"/>
                <a:gd name="T56" fmla="*/ 188 w 247"/>
                <a:gd name="T57" fmla="*/ 3 h 164"/>
                <a:gd name="T58" fmla="*/ 186 w 247"/>
                <a:gd name="T59" fmla="*/ 7 h 164"/>
                <a:gd name="T60" fmla="*/ 186 w 247"/>
                <a:gd name="T61" fmla="*/ 11 h 164"/>
                <a:gd name="T62" fmla="*/ 185 w 247"/>
                <a:gd name="T63" fmla="*/ 35 h 164"/>
                <a:gd name="T64" fmla="*/ 175 w 247"/>
                <a:gd name="T65" fmla="*/ 49 h 164"/>
                <a:gd name="T66" fmla="*/ 162 w 247"/>
                <a:gd name="T67" fmla="*/ 64 h 164"/>
                <a:gd name="T68" fmla="*/ 141 w 247"/>
                <a:gd name="T69" fmla="*/ 80 h 164"/>
                <a:gd name="T70" fmla="*/ 122 w 247"/>
                <a:gd name="T71" fmla="*/ 116 h 164"/>
                <a:gd name="T72" fmla="*/ 106 w 247"/>
                <a:gd name="T73" fmla="*/ 109 h 164"/>
                <a:gd name="T74" fmla="*/ 74 w 247"/>
                <a:gd name="T75" fmla="*/ 109 h 164"/>
                <a:gd name="T76" fmla="*/ 53 w 247"/>
                <a:gd name="T77" fmla="*/ 111 h 164"/>
                <a:gd name="T78" fmla="*/ 32 w 247"/>
                <a:gd name="T79" fmla="*/ 109 h 164"/>
                <a:gd name="T80" fmla="*/ 19 w 247"/>
                <a:gd name="T81" fmla="*/ 105 h 164"/>
                <a:gd name="T82" fmla="*/ 11 w 247"/>
                <a:gd name="T83" fmla="*/ 101 h 164"/>
                <a:gd name="T84" fmla="*/ 6 w 247"/>
                <a:gd name="T85" fmla="*/ 101 h 164"/>
                <a:gd name="T86" fmla="*/ 1 w 247"/>
                <a:gd name="T87" fmla="*/ 105 h 164"/>
                <a:gd name="T88" fmla="*/ 0 w 247"/>
                <a:gd name="T89" fmla="*/ 110 h 164"/>
                <a:gd name="T90" fmla="*/ 1 w 247"/>
                <a:gd name="T91" fmla="*/ 114 h 164"/>
                <a:gd name="T92" fmla="*/ 4 w 247"/>
                <a:gd name="T93" fmla="*/ 117 h 164"/>
                <a:gd name="T94" fmla="*/ 50 w 247"/>
                <a:gd name="T95" fmla="*/ 128 h 164"/>
                <a:gd name="T96" fmla="*/ 82 w 247"/>
                <a:gd name="T97" fmla="*/ 125 h 164"/>
                <a:gd name="T98" fmla="*/ 104 w 247"/>
                <a:gd name="T99" fmla="*/ 124 h 164"/>
                <a:gd name="T100" fmla="*/ 118 w 247"/>
                <a:gd name="T101" fmla="*/ 126 h 164"/>
                <a:gd name="T102" fmla="*/ 82 w 247"/>
                <a:gd name="T103" fmla="*/ 144 h 164"/>
                <a:gd name="T104" fmla="*/ 78 w 247"/>
                <a:gd name="T105" fmla="*/ 147 h 164"/>
                <a:gd name="T106" fmla="*/ 77 w 247"/>
                <a:gd name="T107" fmla="*/ 149 h 164"/>
                <a:gd name="T108" fmla="*/ 77 w 247"/>
                <a:gd name="T109" fmla="*/ 14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7" h="164">
                  <a:moveTo>
                    <a:pt x="86" y="164"/>
                  </a:moveTo>
                  <a:lnTo>
                    <a:pt x="88" y="162"/>
                  </a:lnTo>
                  <a:lnTo>
                    <a:pt x="90" y="160"/>
                  </a:lnTo>
                  <a:lnTo>
                    <a:pt x="92" y="159"/>
                  </a:lnTo>
                  <a:lnTo>
                    <a:pt x="92" y="159"/>
                  </a:lnTo>
                  <a:lnTo>
                    <a:pt x="109" y="146"/>
                  </a:lnTo>
                  <a:lnTo>
                    <a:pt x="119" y="138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31" y="128"/>
                  </a:lnTo>
                  <a:lnTo>
                    <a:pt x="138" y="127"/>
                  </a:lnTo>
                  <a:lnTo>
                    <a:pt x="151" y="129"/>
                  </a:lnTo>
                  <a:lnTo>
                    <a:pt x="151" y="129"/>
                  </a:lnTo>
                  <a:lnTo>
                    <a:pt x="160" y="130"/>
                  </a:lnTo>
                  <a:lnTo>
                    <a:pt x="171" y="129"/>
                  </a:lnTo>
                  <a:lnTo>
                    <a:pt x="180" y="126"/>
                  </a:lnTo>
                  <a:lnTo>
                    <a:pt x="180" y="126"/>
                  </a:lnTo>
                  <a:lnTo>
                    <a:pt x="194" y="120"/>
                  </a:lnTo>
                  <a:lnTo>
                    <a:pt x="207" y="112"/>
                  </a:lnTo>
                  <a:lnTo>
                    <a:pt x="219" y="103"/>
                  </a:lnTo>
                  <a:lnTo>
                    <a:pt x="219" y="103"/>
                  </a:lnTo>
                  <a:lnTo>
                    <a:pt x="230" y="92"/>
                  </a:lnTo>
                  <a:lnTo>
                    <a:pt x="239" y="79"/>
                  </a:lnTo>
                  <a:lnTo>
                    <a:pt x="246" y="65"/>
                  </a:lnTo>
                  <a:lnTo>
                    <a:pt x="246" y="65"/>
                  </a:lnTo>
                  <a:lnTo>
                    <a:pt x="247" y="63"/>
                  </a:lnTo>
                  <a:lnTo>
                    <a:pt x="247" y="61"/>
                  </a:lnTo>
                  <a:lnTo>
                    <a:pt x="246" y="59"/>
                  </a:lnTo>
                  <a:lnTo>
                    <a:pt x="246" y="59"/>
                  </a:lnTo>
                  <a:lnTo>
                    <a:pt x="245" y="57"/>
                  </a:lnTo>
                  <a:lnTo>
                    <a:pt x="243" y="55"/>
                  </a:lnTo>
                  <a:lnTo>
                    <a:pt x="241" y="54"/>
                  </a:lnTo>
                  <a:lnTo>
                    <a:pt x="241" y="54"/>
                  </a:lnTo>
                  <a:lnTo>
                    <a:pt x="239" y="53"/>
                  </a:lnTo>
                  <a:lnTo>
                    <a:pt x="237" y="53"/>
                  </a:lnTo>
                  <a:lnTo>
                    <a:pt x="235" y="54"/>
                  </a:lnTo>
                  <a:lnTo>
                    <a:pt x="235" y="54"/>
                  </a:lnTo>
                  <a:lnTo>
                    <a:pt x="233" y="55"/>
                  </a:lnTo>
                  <a:lnTo>
                    <a:pt x="231" y="56"/>
                  </a:lnTo>
                  <a:lnTo>
                    <a:pt x="229" y="58"/>
                  </a:lnTo>
                  <a:lnTo>
                    <a:pt x="229" y="58"/>
                  </a:lnTo>
                  <a:lnTo>
                    <a:pt x="223" y="70"/>
                  </a:lnTo>
                  <a:lnTo>
                    <a:pt x="215" y="81"/>
                  </a:lnTo>
                  <a:lnTo>
                    <a:pt x="206" y="90"/>
                  </a:lnTo>
                  <a:lnTo>
                    <a:pt x="206" y="90"/>
                  </a:lnTo>
                  <a:lnTo>
                    <a:pt x="195" y="99"/>
                  </a:lnTo>
                  <a:lnTo>
                    <a:pt x="183" y="108"/>
                  </a:lnTo>
                  <a:lnTo>
                    <a:pt x="175" y="112"/>
                  </a:lnTo>
                  <a:lnTo>
                    <a:pt x="175" y="112"/>
                  </a:lnTo>
                  <a:lnTo>
                    <a:pt x="169" y="113"/>
                  </a:lnTo>
                  <a:lnTo>
                    <a:pt x="161" y="115"/>
                  </a:lnTo>
                  <a:lnTo>
                    <a:pt x="154" y="115"/>
                  </a:lnTo>
                  <a:lnTo>
                    <a:pt x="154" y="115"/>
                  </a:lnTo>
                  <a:lnTo>
                    <a:pt x="147" y="116"/>
                  </a:lnTo>
                  <a:lnTo>
                    <a:pt x="140" y="117"/>
                  </a:lnTo>
                  <a:lnTo>
                    <a:pt x="133" y="117"/>
                  </a:lnTo>
                  <a:lnTo>
                    <a:pt x="133" y="117"/>
                  </a:lnTo>
                  <a:lnTo>
                    <a:pt x="135" y="113"/>
                  </a:lnTo>
                  <a:lnTo>
                    <a:pt x="139" y="108"/>
                  </a:lnTo>
                  <a:lnTo>
                    <a:pt x="141" y="105"/>
                  </a:lnTo>
                  <a:lnTo>
                    <a:pt x="141" y="105"/>
                  </a:lnTo>
                  <a:lnTo>
                    <a:pt x="148" y="97"/>
                  </a:lnTo>
                  <a:lnTo>
                    <a:pt x="157" y="91"/>
                  </a:lnTo>
                  <a:lnTo>
                    <a:pt x="165" y="85"/>
                  </a:lnTo>
                  <a:lnTo>
                    <a:pt x="165" y="85"/>
                  </a:lnTo>
                  <a:lnTo>
                    <a:pt x="173" y="78"/>
                  </a:lnTo>
                  <a:lnTo>
                    <a:pt x="180" y="72"/>
                  </a:lnTo>
                  <a:lnTo>
                    <a:pt x="187" y="64"/>
                  </a:lnTo>
                  <a:lnTo>
                    <a:pt x="187" y="64"/>
                  </a:lnTo>
                  <a:lnTo>
                    <a:pt x="193" y="55"/>
                  </a:lnTo>
                  <a:lnTo>
                    <a:pt x="199" y="47"/>
                  </a:lnTo>
                  <a:lnTo>
                    <a:pt x="203" y="37"/>
                  </a:lnTo>
                  <a:lnTo>
                    <a:pt x="203" y="37"/>
                  </a:lnTo>
                  <a:lnTo>
                    <a:pt x="206" y="27"/>
                  </a:lnTo>
                  <a:lnTo>
                    <a:pt x="206" y="17"/>
                  </a:lnTo>
                  <a:lnTo>
                    <a:pt x="203" y="7"/>
                  </a:lnTo>
                  <a:lnTo>
                    <a:pt x="203" y="7"/>
                  </a:lnTo>
                  <a:lnTo>
                    <a:pt x="202" y="5"/>
                  </a:lnTo>
                  <a:lnTo>
                    <a:pt x="201" y="3"/>
                  </a:lnTo>
                  <a:lnTo>
                    <a:pt x="199" y="2"/>
                  </a:lnTo>
                  <a:lnTo>
                    <a:pt x="199" y="2"/>
                  </a:lnTo>
                  <a:lnTo>
                    <a:pt x="197" y="1"/>
                  </a:lnTo>
                  <a:lnTo>
                    <a:pt x="195" y="0"/>
                  </a:lnTo>
                  <a:lnTo>
                    <a:pt x="192" y="1"/>
                  </a:lnTo>
                  <a:lnTo>
                    <a:pt x="192" y="1"/>
                  </a:lnTo>
                  <a:lnTo>
                    <a:pt x="190" y="2"/>
                  </a:lnTo>
                  <a:lnTo>
                    <a:pt x="188" y="3"/>
                  </a:lnTo>
                  <a:lnTo>
                    <a:pt x="187" y="5"/>
                  </a:lnTo>
                  <a:lnTo>
                    <a:pt x="187" y="5"/>
                  </a:lnTo>
                  <a:lnTo>
                    <a:pt x="186" y="7"/>
                  </a:lnTo>
                  <a:lnTo>
                    <a:pt x="186" y="9"/>
                  </a:lnTo>
                  <a:lnTo>
                    <a:pt x="186" y="11"/>
                  </a:lnTo>
                  <a:lnTo>
                    <a:pt x="186" y="11"/>
                  </a:lnTo>
                  <a:lnTo>
                    <a:pt x="188" y="20"/>
                  </a:lnTo>
                  <a:lnTo>
                    <a:pt x="187" y="28"/>
                  </a:lnTo>
                  <a:lnTo>
                    <a:pt x="185" y="35"/>
                  </a:lnTo>
                  <a:lnTo>
                    <a:pt x="185" y="35"/>
                  </a:lnTo>
                  <a:lnTo>
                    <a:pt x="180" y="42"/>
                  </a:lnTo>
                  <a:lnTo>
                    <a:pt x="175" y="49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62" y="64"/>
                  </a:lnTo>
                  <a:lnTo>
                    <a:pt x="151" y="72"/>
                  </a:lnTo>
                  <a:lnTo>
                    <a:pt x="141" y="80"/>
                  </a:lnTo>
                  <a:lnTo>
                    <a:pt x="141" y="80"/>
                  </a:lnTo>
                  <a:lnTo>
                    <a:pt x="127" y="99"/>
                  </a:lnTo>
                  <a:lnTo>
                    <a:pt x="125" y="110"/>
                  </a:lnTo>
                  <a:lnTo>
                    <a:pt x="122" y="116"/>
                  </a:lnTo>
                  <a:lnTo>
                    <a:pt x="122" y="116"/>
                  </a:lnTo>
                  <a:lnTo>
                    <a:pt x="116" y="114"/>
                  </a:lnTo>
                  <a:lnTo>
                    <a:pt x="106" y="109"/>
                  </a:lnTo>
                  <a:lnTo>
                    <a:pt x="85" y="107"/>
                  </a:lnTo>
                  <a:lnTo>
                    <a:pt x="85" y="107"/>
                  </a:lnTo>
                  <a:lnTo>
                    <a:pt x="74" y="109"/>
                  </a:lnTo>
                  <a:lnTo>
                    <a:pt x="64" y="110"/>
                  </a:lnTo>
                  <a:lnTo>
                    <a:pt x="53" y="111"/>
                  </a:lnTo>
                  <a:lnTo>
                    <a:pt x="53" y="111"/>
                  </a:lnTo>
                  <a:lnTo>
                    <a:pt x="46" y="110"/>
                  </a:lnTo>
                  <a:lnTo>
                    <a:pt x="39" y="110"/>
                  </a:lnTo>
                  <a:lnTo>
                    <a:pt x="32" y="109"/>
                  </a:lnTo>
                  <a:lnTo>
                    <a:pt x="32" y="109"/>
                  </a:lnTo>
                  <a:lnTo>
                    <a:pt x="25" y="108"/>
                  </a:lnTo>
                  <a:lnTo>
                    <a:pt x="19" y="10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11" y="101"/>
                  </a:lnTo>
                  <a:lnTo>
                    <a:pt x="9" y="101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4" y="102"/>
                  </a:lnTo>
                  <a:lnTo>
                    <a:pt x="2" y="103"/>
                  </a:lnTo>
                  <a:lnTo>
                    <a:pt x="1" y="105"/>
                  </a:lnTo>
                  <a:lnTo>
                    <a:pt x="1" y="105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19" y="124"/>
                  </a:lnTo>
                  <a:lnTo>
                    <a:pt x="34" y="127"/>
                  </a:lnTo>
                  <a:lnTo>
                    <a:pt x="50" y="128"/>
                  </a:lnTo>
                  <a:lnTo>
                    <a:pt x="50" y="128"/>
                  </a:lnTo>
                  <a:lnTo>
                    <a:pt x="66" y="127"/>
                  </a:lnTo>
                  <a:lnTo>
                    <a:pt x="82" y="125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4" y="124"/>
                  </a:lnTo>
                  <a:lnTo>
                    <a:pt x="113" y="126"/>
                  </a:lnTo>
                  <a:lnTo>
                    <a:pt x="118" y="126"/>
                  </a:lnTo>
                  <a:lnTo>
                    <a:pt x="118" y="126"/>
                  </a:lnTo>
                  <a:lnTo>
                    <a:pt x="112" y="129"/>
                  </a:lnTo>
                  <a:lnTo>
                    <a:pt x="98" y="133"/>
                  </a:lnTo>
                  <a:lnTo>
                    <a:pt x="82" y="144"/>
                  </a:lnTo>
                  <a:lnTo>
                    <a:pt x="82" y="144"/>
                  </a:lnTo>
                  <a:lnTo>
                    <a:pt x="80" y="146"/>
                  </a:lnTo>
                  <a:lnTo>
                    <a:pt x="78" y="147"/>
                  </a:lnTo>
                  <a:lnTo>
                    <a:pt x="77" y="149"/>
                  </a:lnTo>
                  <a:lnTo>
                    <a:pt x="77" y="149"/>
                  </a:lnTo>
                  <a:lnTo>
                    <a:pt x="77" y="149"/>
                  </a:lnTo>
                  <a:lnTo>
                    <a:pt x="77" y="149"/>
                  </a:lnTo>
                  <a:lnTo>
                    <a:pt x="77" y="149"/>
                  </a:lnTo>
                  <a:lnTo>
                    <a:pt x="77" y="149"/>
                  </a:lnTo>
                  <a:lnTo>
                    <a:pt x="86" y="164"/>
                  </a:lnTo>
                  <a:close/>
                </a:path>
              </a:pathLst>
            </a:custGeom>
            <a:solidFill>
              <a:srgbClr val="3CA538"/>
            </a:solidFill>
            <a:ln w="9525" cmpd="sng">
              <a:solidFill>
                <a:srgbClr val="1E521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680" name="Freeform 56"/>
            <p:cNvSpPr>
              <a:spLocks/>
            </p:cNvSpPr>
            <p:nvPr/>
          </p:nvSpPr>
          <p:spPr bwMode="auto">
            <a:xfrm>
              <a:off x="580" y="2112"/>
              <a:ext cx="78" cy="29"/>
            </a:xfrm>
            <a:custGeom>
              <a:avLst/>
              <a:gdLst>
                <a:gd name="T0" fmla="*/ 69 w 78"/>
                <a:gd name="T1" fmla="*/ 0 h 29"/>
                <a:gd name="T2" fmla="*/ 69 w 78"/>
                <a:gd name="T3" fmla="*/ 0 h 29"/>
                <a:gd name="T4" fmla="*/ 66 w 78"/>
                <a:gd name="T5" fmla="*/ 2 h 29"/>
                <a:gd name="T6" fmla="*/ 61 w 78"/>
                <a:gd name="T7" fmla="*/ 5 h 29"/>
                <a:gd name="T8" fmla="*/ 59 w 78"/>
                <a:gd name="T9" fmla="*/ 6 h 29"/>
                <a:gd name="T10" fmla="*/ 58 w 78"/>
                <a:gd name="T11" fmla="*/ 6 h 29"/>
                <a:gd name="T12" fmla="*/ 56 w 78"/>
                <a:gd name="T13" fmla="*/ 7 h 29"/>
                <a:gd name="T14" fmla="*/ 50 w 78"/>
                <a:gd name="T15" fmla="*/ 9 h 29"/>
                <a:gd name="T16" fmla="*/ 43 w 78"/>
                <a:gd name="T17" fmla="*/ 11 h 29"/>
                <a:gd name="T18" fmla="*/ 30 w 78"/>
                <a:gd name="T19" fmla="*/ 10 h 29"/>
                <a:gd name="T20" fmla="*/ 23 w 78"/>
                <a:gd name="T21" fmla="*/ 8 h 29"/>
                <a:gd name="T22" fmla="*/ 10 w 78"/>
                <a:gd name="T23" fmla="*/ 6 h 29"/>
                <a:gd name="T24" fmla="*/ 8 w 78"/>
                <a:gd name="T25" fmla="*/ 6 h 29"/>
                <a:gd name="T26" fmla="*/ 3 w 78"/>
                <a:gd name="T27" fmla="*/ 7 h 29"/>
                <a:gd name="T28" fmla="*/ 2 w 78"/>
                <a:gd name="T29" fmla="*/ 9 h 29"/>
                <a:gd name="T30" fmla="*/ 0 w 78"/>
                <a:gd name="T31" fmla="*/ 13 h 29"/>
                <a:gd name="T32" fmla="*/ 0 w 78"/>
                <a:gd name="T33" fmla="*/ 16 h 29"/>
                <a:gd name="T34" fmla="*/ 1 w 78"/>
                <a:gd name="T35" fmla="*/ 20 h 29"/>
                <a:gd name="T36" fmla="*/ 3 w 78"/>
                <a:gd name="T37" fmla="*/ 22 h 29"/>
                <a:gd name="T38" fmla="*/ 7 w 78"/>
                <a:gd name="T39" fmla="*/ 23 h 29"/>
                <a:gd name="T40" fmla="*/ 15 w 78"/>
                <a:gd name="T41" fmla="*/ 25 h 29"/>
                <a:gd name="T42" fmla="*/ 32 w 78"/>
                <a:gd name="T43" fmla="*/ 28 h 29"/>
                <a:gd name="T44" fmla="*/ 40 w 78"/>
                <a:gd name="T45" fmla="*/ 29 h 29"/>
                <a:gd name="T46" fmla="*/ 56 w 78"/>
                <a:gd name="T47" fmla="*/ 26 h 29"/>
                <a:gd name="T48" fmla="*/ 59 w 78"/>
                <a:gd name="T49" fmla="*/ 25 h 29"/>
                <a:gd name="T50" fmla="*/ 66 w 78"/>
                <a:gd name="T51" fmla="*/ 22 h 29"/>
                <a:gd name="T52" fmla="*/ 67 w 78"/>
                <a:gd name="T53" fmla="*/ 21 h 29"/>
                <a:gd name="T54" fmla="*/ 69 w 78"/>
                <a:gd name="T55" fmla="*/ 21 h 29"/>
                <a:gd name="T56" fmla="*/ 71 w 78"/>
                <a:gd name="T57" fmla="*/ 18 h 29"/>
                <a:gd name="T58" fmla="*/ 77 w 78"/>
                <a:gd name="T59" fmla="*/ 15 h 29"/>
                <a:gd name="T60" fmla="*/ 77 w 78"/>
                <a:gd name="T61" fmla="*/ 15 h 29"/>
                <a:gd name="T62" fmla="*/ 78 w 78"/>
                <a:gd name="T63" fmla="*/ 15 h 29"/>
                <a:gd name="T64" fmla="*/ 76 w 78"/>
                <a:gd name="T65" fmla="*/ 8 h 29"/>
                <a:gd name="T66" fmla="*/ 69 w 78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29">
                  <a:moveTo>
                    <a:pt x="69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2"/>
                  </a:lnTo>
                  <a:lnTo>
                    <a:pt x="63" y="3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6" y="7"/>
                  </a:lnTo>
                  <a:lnTo>
                    <a:pt x="52" y="8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3" y="11"/>
                  </a:lnTo>
                  <a:lnTo>
                    <a:pt x="36" y="11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3" y="8"/>
                  </a:lnTo>
                  <a:lnTo>
                    <a:pt x="16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15" y="25"/>
                  </a:lnTo>
                  <a:lnTo>
                    <a:pt x="24" y="27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40" y="29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9" y="25"/>
                  </a:lnTo>
                  <a:lnTo>
                    <a:pt x="63" y="23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7" y="21"/>
                  </a:lnTo>
                  <a:lnTo>
                    <a:pt x="68" y="21"/>
                  </a:lnTo>
                  <a:lnTo>
                    <a:pt x="69" y="21"/>
                  </a:lnTo>
                  <a:lnTo>
                    <a:pt x="69" y="21"/>
                  </a:lnTo>
                  <a:lnTo>
                    <a:pt x="71" y="18"/>
                  </a:lnTo>
                  <a:lnTo>
                    <a:pt x="75" y="17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6" y="8"/>
                  </a:lnTo>
                  <a:lnTo>
                    <a:pt x="72" y="3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681" name="Group 57"/>
          <p:cNvGrpSpPr>
            <a:grpSpLocks/>
          </p:cNvGrpSpPr>
          <p:nvPr/>
        </p:nvGrpSpPr>
        <p:grpSpPr bwMode="auto">
          <a:xfrm>
            <a:off x="1406525" y="2487613"/>
            <a:ext cx="406400" cy="395287"/>
            <a:chOff x="575" y="1236"/>
            <a:chExt cx="256" cy="249"/>
          </a:xfrm>
        </p:grpSpPr>
        <p:sp>
          <p:nvSpPr>
            <p:cNvPr id="282682" name="Freeform 58"/>
            <p:cNvSpPr>
              <a:spLocks/>
            </p:cNvSpPr>
            <p:nvPr/>
          </p:nvSpPr>
          <p:spPr bwMode="auto">
            <a:xfrm>
              <a:off x="575" y="1236"/>
              <a:ext cx="226" cy="160"/>
            </a:xfrm>
            <a:custGeom>
              <a:avLst/>
              <a:gdLst>
                <a:gd name="T0" fmla="*/ 102 w 226"/>
                <a:gd name="T1" fmla="*/ 111 h 160"/>
                <a:gd name="T2" fmla="*/ 110 w 226"/>
                <a:gd name="T3" fmla="*/ 100 h 160"/>
                <a:gd name="T4" fmla="*/ 123 w 226"/>
                <a:gd name="T5" fmla="*/ 97 h 160"/>
                <a:gd name="T6" fmla="*/ 144 w 226"/>
                <a:gd name="T7" fmla="*/ 84 h 160"/>
                <a:gd name="T8" fmla="*/ 163 w 226"/>
                <a:gd name="T9" fmla="*/ 74 h 160"/>
                <a:gd name="T10" fmla="*/ 188 w 226"/>
                <a:gd name="T11" fmla="*/ 66 h 160"/>
                <a:gd name="T12" fmla="*/ 219 w 226"/>
                <a:gd name="T13" fmla="*/ 60 h 160"/>
                <a:gd name="T14" fmla="*/ 225 w 226"/>
                <a:gd name="T15" fmla="*/ 56 h 160"/>
                <a:gd name="T16" fmla="*/ 226 w 226"/>
                <a:gd name="T17" fmla="*/ 52 h 160"/>
                <a:gd name="T18" fmla="*/ 225 w 226"/>
                <a:gd name="T19" fmla="*/ 47 h 160"/>
                <a:gd name="T20" fmla="*/ 223 w 226"/>
                <a:gd name="T21" fmla="*/ 44 h 160"/>
                <a:gd name="T22" fmla="*/ 212 w 226"/>
                <a:gd name="T23" fmla="*/ 42 h 160"/>
                <a:gd name="T24" fmla="*/ 182 w 226"/>
                <a:gd name="T25" fmla="*/ 49 h 160"/>
                <a:gd name="T26" fmla="*/ 157 w 226"/>
                <a:gd name="T27" fmla="*/ 57 h 160"/>
                <a:gd name="T28" fmla="*/ 135 w 226"/>
                <a:gd name="T29" fmla="*/ 69 h 160"/>
                <a:gd name="T30" fmla="*/ 121 w 226"/>
                <a:gd name="T31" fmla="*/ 81 h 160"/>
                <a:gd name="T32" fmla="*/ 110 w 226"/>
                <a:gd name="T33" fmla="*/ 87 h 160"/>
                <a:gd name="T34" fmla="*/ 108 w 226"/>
                <a:gd name="T35" fmla="*/ 72 h 160"/>
                <a:gd name="T36" fmla="*/ 129 w 226"/>
                <a:gd name="T37" fmla="*/ 44 h 160"/>
                <a:gd name="T38" fmla="*/ 175 w 226"/>
                <a:gd name="T39" fmla="*/ 18 h 160"/>
                <a:gd name="T40" fmla="*/ 179 w 226"/>
                <a:gd name="T41" fmla="*/ 15 h 160"/>
                <a:gd name="T42" fmla="*/ 182 w 226"/>
                <a:gd name="T43" fmla="*/ 12 h 160"/>
                <a:gd name="T44" fmla="*/ 182 w 226"/>
                <a:gd name="T45" fmla="*/ 7 h 160"/>
                <a:gd name="T46" fmla="*/ 178 w 226"/>
                <a:gd name="T47" fmla="*/ 1 h 160"/>
                <a:gd name="T48" fmla="*/ 174 w 226"/>
                <a:gd name="T49" fmla="*/ 0 h 160"/>
                <a:gd name="T50" fmla="*/ 155 w 226"/>
                <a:gd name="T51" fmla="*/ 6 h 160"/>
                <a:gd name="T52" fmla="*/ 124 w 226"/>
                <a:gd name="T53" fmla="*/ 24 h 160"/>
                <a:gd name="T54" fmla="*/ 94 w 226"/>
                <a:gd name="T55" fmla="*/ 63 h 160"/>
                <a:gd name="T56" fmla="*/ 94 w 226"/>
                <a:gd name="T57" fmla="*/ 81 h 160"/>
                <a:gd name="T58" fmla="*/ 86 w 226"/>
                <a:gd name="T59" fmla="*/ 89 h 160"/>
                <a:gd name="T60" fmla="*/ 70 w 226"/>
                <a:gd name="T61" fmla="*/ 88 h 160"/>
                <a:gd name="T62" fmla="*/ 30 w 226"/>
                <a:gd name="T63" fmla="*/ 111 h 160"/>
                <a:gd name="T64" fmla="*/ 9 w 226"/>
                <a:gd name="T65" fmla="*/ 132 h 160"/>
                <a:gd name="T66" fmla="*/ 0 w 226"/>
                <a:gd name="T67" fmla="*/ 148 h 160"/>
                <a:gd name="T68" fmla="*/ 0 w 226"/>
                <a:gd name="T69" fmla="*/ 152 h 160"/>
                <a:gd name="T70" fmla="*/ 4 w 226"/>
                <a:gd name="T71" fmla="*/ 158 h 160"/>
                <a:gd name="T72" fmla="*/ 8 w 226"/>
                <a:gd name="T73" fmla="*/ 160 h 160"/>
                <a:gd name="T74" fmla="*/ 12 w 226"/>
                <a:gd name="T75" fmla="*/ 159 h 160"/>
                <a:gd name="T76" fmla="*/ 16 w 226"/>
                <a:gd name="T77" fmla="*/ 156 h 160"/>
                <a:gd name="T78" fmla="*/ 22 w 226"/>
                <a:gd name="T79" fmla="*/ 145 h 160"/>
                <a:gd name="T80" fmla="*/ 27 w 226"/>
                <a:gd name="T81" fmla="*/ 137 h 160"/>
                <a:gd name="T82" fmla="*/ 39 w 226"/>
                <a:gd name="T83" fmla="*/ 127 h 160"/>
                <a:gd name="T84" fmla="*/ 56 w 226"/>
                <a:gd name="T85" fmla="*/ 114 h 160"/>
                <a:gd name="T86" fmla="*/ 95 w 226"/>
                <a:gd name="T87" fmla="*/ 98 h 160"/>
                <a:gd name="T88" fmla="*/ 76 w 226"/>
                <a:gd name="T89" fmla="*/ 12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" h="160">
                  <a:moveTo>
                    <a:pt x="81" y="152"/>
                  </a:moveTo>
                  <a:lnTo>
                    <a:pt x="96" y="130"/>
                  </a:lnTo>
                  <a:lnTo>
                    <a:pt x="102" y="111"/>
                  </a:lnTo>
                  <a:lnTo>
                    <a:pt x="106" y="101"/>
                  </a:lnTo>
                  <a:lnTo>
                    <a:pt x="106" y="101"/>
                  </a:lnTo>
                  <a:lnTo>
                    <a:pt x="110" y="100"/>
                  </a:lnTo>
                  <a:lnTo>
                    <a:pt x="117" y="99"/>
                  </a:lnTo>
                  <a:lnTo>
                    <a:pt x="123" y="97"/>
                  </a:lnTo>
                  <a:lnTo>
                    <a:pt x="123" y="97"/>
                  </a:lnTo>
                  <a:lnTo>
                    <a:pt x="130" y="94"/>
                  </a:lnTo>
                  <a:lnTo>
                    <a:pt x="137" y="88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53" y="78"/>
                  </a:lnTo>
                  <a:lnTo>
                    <a:pt x="163" y="74"/>
                  </a:lnTo>
                  <a:lnTo>
                    <a:pt x="173" y="70"/>
                  </a:lnTo>
                  <a:lnTo>
                    <a:pt x="173" y="70"/>
                  </a:lnTo>
                  <a:lnTo>
                    <a:pt x="188" y="66"/>
                  </a:lnTo>
                  <a:lnTo>
                    <a:pt x="204" y="62"/>
                  </a:lnTo>
                  <a:lnTo>
                    <a:pt x="219" y="60"/>
                  </a:lnTo>
                  <a:lnTo>
                    <a:pt x="219" y="60"/>
                  </a:lnTo>
                  <a:lnTo>
                    <a:pt x="221" y="59"/>
                  </a:lnTo>
                  <a:lnTo>
                    <a:pt x="223" y="58"/>
                  </a:lnTo>
                  <a:lnTo>
                    <a:pt x="225" y="56"/>
                  </a:lnTo>
                  <a:lnTo>
                    <a:pt x="225" y="56"/>
                  </a:lnTo>
                  <a:lnTo>
                    <a:pt x="225" y="54"/>
                  </a:lnTo>
                  <a:lnTo>
                    <a:pt x="226" y="52"/>
                  </a:lnTo>
                  <a:lnTo>
                    <a:pt x="226" y="49"/>
                  </a:lnTo>
                  <a:lnTo>
                    <a:pt x="226" y="49"/>
                  </a:lnTo>
                  <a:lnTo>
                    <a:pt x="225" y="47"/>
                  </a:lnTo>
                  <a:lnTo>
                    <a:pt x="224" y="45"/>
                  </a:lnTo>
                  <a:lnTo>
                    <a:pt x="223" y="44"/>
                  </a:lnTo>
                  <a:lnTo>
                    <a:pt x="223" y="44"/>
                  </a:lnTo>
                  <a:lnTo>
                    <a:pt x="219" y="43"/>
                  </a:lnTo>
                  <a:lnTo>
                    <a:pt x="215" y="42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197" y="45"/>
                  </a:lnTo>
                  <a:lnTo>
                    <a:pt x="182" y="49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57" y="57"/>
                  </a:lnTo>
                  <a:lnTo>
                    <a:pt x="146" y="62"/>
                  </a:lnTo>
                  <a:lnTo>
                    <a:pt x="135" y="69"/>
                  </a:lnTo>
                  <a:lnTo>
                    <a:pt x="135" y="69"/>
                  </a:lnTo>
                  <a:lnTo>
                    <a:pt x="131" y="73"/>
                  </a:lnTo>
                  <a:lnTo>
                    <a:pt x="126" y="77"/>
                  </a:lnTo>
                  <a:lnTo>
                    <a:pt x="121" y="81"/>
                  </a:lnTo>
                  <a:lnTo>
                    <a:pt x="121" y="81"/>
                  </a:lnTo>
                  <a:lnTo>
                    <a:pt x="116" y="83"/>
                  </a:lnTo>
                  <a:lnTo>
                    <a:pt x="110" y="87"/>
                  </a:lnTo>
                  <a:lnTo>
                    <a:pt x="106" y="89"/>
                  </a:lnTo>
                  <a:lnTo>
                    <a:pt x="106" y="89"/>
                  </a:lnTo>
                  <a:lnTo>
                    <a:pt x="108" y="72"/>
                  </a:lnTo>
                  <a:lnTo>
                    <a:pt x="117" y="57"/>
                  </a:lnTo>
                  <a:lnTo>
                    <a:pt x="129" y="44"/>
                  </a:lnTo>
                  <a:lnTo>
                    <a:pt x="129" y="44"/>
                  </a:lnTo>
                  <a:lnTo>
                    <a:pt x="143" y="33"/>
                  </a:lnTo>
                  <a:lnTo>
                    <a:pt x="159" y="24"/>
                  </a:lnTo>
                  <a:lnTo>
                    <a:pt x="175" y="18"/>
                  </a:lnTo>
                  <a:lnTo>
                    <a:pt x="175" y="18"/>
                  </a:lnTo>
                  <a:lnTo>
                    <a:pt x="178" y="16"/>
                  </a:lnTo>
                  <a:lnTo>
                    <a:pt x="179" y="15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2" y="12"/>
                  </a:lnTo>
                  <a:lnTo>
                    <a:pt x="182" y="9"/>
                  </a:lnTo>
                  <a:lnTo>
                    <a:pt x="182" y="7"/>
                  </a:lnTo>
                  <a:lnTo>
                    <a:pt x="182" y="7"/>
                  </a:lnTo>
                  <a:lnTo>
                    <a:pt x="182" y="5"/>
                  </a:lnTo>
                  <a:lnTo>
                    <a:pt x="180" y="2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76" y="0"/>
                  </a:lnTo>
                  <a:lnTo>
                    <a:pt x="174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55" y="6"/>
                  </a:lnTo>
                  <a:lnTo>
                    <a:pt x="138" y="14"/>
                  </a:lnTo>
                  <a:lnTo>
                    <a:pt x="124" y="24"/>
                  </a:lnTo>
                  <a:lnTo>
                    <a:pt x="124" y="24"/>
                  </a:lnTo>
                  <a:lnTo>
                    <a:pt x="111" y="35"/>
                  </a:lnTo>
                  <a:lnTo>
                    <a:pt x="101" y="47"/>
                  </a:lnTo>
                  <a:lnTo>
                    <a:pt x="94" y="63"/>
                  </a:lnTo>
                  <a:lnTo>
                    <a:pt x="94" y="63"/>
                  </a:lnTo>
                  <a:lnTo>
                    <a:pt x="93" y="73"/>
                  </a:lnTo>
                  <a:lnTo>
                    <a:pt x="94" y="81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6" y="89"/>
                  </a:lnTo>
                  <a:lnTo>
                    <a:pt x="78" y="88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55" y="94"/>
                  </a:lnTo>
                  <a:lnTo>
                    <a:pt x="42" y="101"/>
                  </a:lnTo>
                  <a:lnTo>
                    <a:pt x="30" y="111"/>
                  </a:lnTo>
                  <a:lnTo>
                    <a:pt x="30" y="111"/>
                  </a:lnTo>
                  <a:lnTo>
                    <a:pt x="18" y="121"/>
                  </a:lnTo>
                  <a:lnTo>
                    <a:pt x="9" y="132"/>
                  </a:lnTo>
                  <a:lnTo>
                    <a:pt x="1" y="146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0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55"/>
                  </a:lnTo>
                  <a:lnTo>
                    <a:pt x="1" y="157"/>
                  </a:lnTo>
                  <a:lnTo>
                    <a:pt x="4" y="158"/>
                  </a:lnTo>
                  <a:lnTo>
                    <a:pt x="4" y="158"/>
                  </a:lnTo>
                  <a:lnTo>
                    <a:pt x="6" y="159"/>
                  </a:lnTo>
                  <a:lnTo>
                    <a:pt x="8" y="160"/>
                  </a:lnTo>
                  <a:lnTo>
                    <a:pt x="10" y="160"/>
                  </a:lnTo>
                  <a:lnTo>
                    <a:pt x="10" y="160"/>
                  </a:lnTo>
                  <a:lnTo>
                    <a:pt x="12" y="159"/>
                  </a:lnTo>
                  <a:lnTo>
                    <a:pt x="14" y="158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8" y="152"/>
                  </a:lnTo>
                  <a:lnTo>
                    <a:pt x="20" y="149"/>
                  </a:lnTo>
                  <a:lnTo>
                    <a:pt x="22" y="145"/>
                  </a:lnTo>
                  <a:lnTo>
                    <a:pt x="22" y="145"/>
                  </a:lnTo>
                  <a:lnTo>
                    <a:pt x="25" y="141"/>
                  </a:lnTo>
                  <a:lnTo>
                    <a:pt x="27" y="137"/>
                  </a:lnTo>
                  <a:lnTo>
                    <a:pt x="31" y="134"/>
                  </a:lnTo>
                  <a:lnTo>
                    <a:pt x="31" y="134"/>
                  </a:lnTo>
                  <a:lnTo>
                    <a:pt x="39" y="127"/>
                  </a:lnTo>
                  <a:lnTo>
                    <a:pt x="47" y="121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9" y="108"/>
                  </a:lnTo>
                  <a:lnTo>
                    <a:pt x="82" y="10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87" y="113"/>
                  </a:lnTo>
                  <a:lnTo>
                    <a:pt x="76" y="129"/>
                  </a:lnTo>
                  <a:lnTo>
                    <a:pt x="65" y="142"/>
                  </a:lnTo>
                  <a:lnTo>
                    <a:pt x="81" y="152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83" name="Freeform 59"/>
            <p:cNvSpPr>
              <a:spLocks/>
            </p:cNvSpPr>
            <p:nvPr/>
          </p:nvSpPr>
          <p:spPr bwMode="auto">
            <a:xfrm>
              <a:off x="597" y="1378"/>
              <a:ext cx="59" cy="63"/>
            </a:xfrm>
            <a:custGeom>
              <a:avLst/>
              <a:gdLst>
                <a:gd name="T0" fmla="*/ 59 w 59"/>
                <a:gd name="T1" fmla="*/ 10 h 63"/>
                <a:gd name="T2" fmla="*/ 47 w 59"/>
                <a:gd name="T3" fmla="*/ 22 h 63"/>
                <a:gd name="T4" fmla="*/ 35 w 59"/>
                <a:gd name="T5" fmla="*/ 35 h 63"/>
                <a:gd name="T6" fmla="*/ 24 w 59"/>
                <a:gd name="T7" fmla="*/ 48 h 63"/>
                <a:gd name="T8" fmla="*/ 24 w 59"/>
                <a:gd name="T9" fmla="*/ 48 h 63"/>
                <a:gd name="T10" fmla="*/ 23 w 59"/>
                <a:gd name="T11" fmla="*/ 50 h 63"/>
                <a:gd name="T12" fmla="*/ 21 w 59"/>
                <a:gd name="T13" fmla="*/ 51 h 63"/>
                <a:gd name="T14" fmla="*/ 20 w 59"/>
                <a:gd name="T15" fmla="*/ 53 h 63"/>
                <a:gd name="T16" fmla="*/ 20 w 59"/>
                <a:gd name="T17" fmla="*/ 53 h 63"/>
                <a:gd name="T18" fmla="*/ 19 w 59"/>
                <a:gd name="T19" fmla="*/ 54 h 63"/>
                <a:gd name="T20" fmla="*/ 18 w 59"/>
                <a:gd name="T21" fmla="*/ 56 h 63"/>
                <a:gd name="T22" fmla="*/ 18 w 59"/>
                <a:gd name="T23" fmla="*/ 58 h 63"/>
                <a:gd name="T24" fmla="*/ 18 w 59"/>
                <a:gd name="T25" fmla="*/ 58 h 63"/>
                <a:gd name="T26" fmla="*/ 16 w 59"/>
                <a:gd name="T27" fmla="*/ 60 h 63"/>
                <a:gd name="T28" fmla="*/ 14 w 59"/>
                <a:gd name="T29" fmla="*/ 62 h 63"/>
                <a:gd name="T30" fmla="*/ 12 w 59"/>
                <a:gd name="T31" fmla="*/ 62 h 63"/>
                <a:gd name="T32" fmla="*/ 12 w 59"/>
                <a:gd name="T33" fmla="*/ 62 h 63"/>
                <a:gd name="T34" fmla="*/ 10 w 59"/>
                <a:gd name="T35" fmla="*/ 63 h 63"/>
                <a:gd name="T36" fmla="*/ 8 w 59"/>
                <a:gd name="T37" fmla="*/ 63 h 63"/>
                <a:gd name="T38" fmla="*/ 5 w 59"/>
                <a:gd name="T39" fmla="*/ 62 h 63"/>
                <a:gd name="T40" fmla="*/ 5 w 59"/>
                <a:gd name="T41" fmla="*/ 62 h 63"/>
                <a:gd name="T42" fmla="*/ 4 w 59"/>
                <a:gd name="T43" fmla="*/ 61 h 63"/>
                <a:gd name="T44" fmla="*/ 2 w 59"/>
                <a:gd name="T45" fmla="*/ 59 h 63"/>
                <a:gd name="T46" fmla="*/ 1 w 59"/>
                <a:gd name="T47" fmla="*/ 57 h 63"/>
                <a:gd name="T48" fmla="*/ 1 w 59"/>
                <a:gd name="T49" fmla="*/ 57 h 63"/>
                <a:gd name="T50" fmla="*/ 0 w 59"/>
                <a:gd name="T51" fmla="*/ 55 h 63"/>
                <a:gd name="T52" fmla="*/ 1 w 59"/>
                <a:gd name="T53" fmla="*/ 52 h 63"/>
                <a:gd name="T54" fmla="*/ 1 w 59"/>
                <a:gd name="T55" fmla="*/ 50 h 63"/>
                <a:gd name="T56" fmla="*/ 1 w 59"/>
                <a:gd name="T57" fmla="*/ 50 h 63"/>
                <a:gd name="T58" fmla="*/ 3 w 59"/>
                <a:gd name="T59" fmla="*/ 47 h 63"/>
                <a:gd name="T60" fmla="*/ 4 w 59"/>
                <a:gd name="T61" fmla="*/ 44 h 63"/>
                <a:gd name="T62" fmla="*/ 6 w 59"/>
                <a:gd name="T63" fmla="*/ 42 h 63"/>
                <a:gd name="T64" fmla="*/ 6 w 59"/>
                <a:gd name="T65" fmla="*/ 42 h 63"/>
                <a:gd name="T66" fmla="*/ 8 w 59"/>
                <a:gd name="T67" fmla="*/ 39 h 63"/>
                <a:gd name="T68" fmla="*/ 10 w 59"/>
                <a:gd name="T69" fmla="*/ 37 h 63"/>
                <a:gd name="T70" fmla="*/ 12 w 59"/>
                <a:gd name="T71" fmla="*/ 35 h 63"/>
                <a:gd name="T72" fmla="*/ 12 w 59"/>
                <a:gd name="T73" fmla="*/ 35 h 63"/>
                <a:gd name="T74" fmla="*/ 22 w 59"/>
                <a:gd name="T75" fmla="*/ 23 h 63"/>
                <a:gd name="T76" fmla="*/ 33 w 59"/>
                <a:gd name="T77" fmla="*/ 11 h 63"/>
                <a:gd name="T78" fmla="*/ 43 w 59"/>
                <a:gd name="T79" fmla="*/ 0 h 63"/>
                <a:gd name="T80" fmla="*/ 43 w 59"/>
                <a:gd name="T81" fmla="*/ 0 h 63"/>
                <a:gd name="T82" fmla="*/ 48 w 59"/>
                <a:gd name="T83" fmla="*/ 2 h 63"/>
                <a:gd name="T84" fmla="*/ 54 w 59"/>
                <a:gd name="T85" fmla="*/ 4 h 63"/>
                <a:gd name="T86" fmla="*/ 59 w 59"/>
                <a:gd name="T87" fmla="*/ 10 h 63"/>
                <a:gd name="T88" fmla="*/ 59 w 59"/>
                <a:gd name="T89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63">
                  <a:moveTo>
                    <a:pt x="59" y="10"/>
                  </a:moveTo>
                  <a:lnTo>
                    <a:pt x="47" y="22"/>
                  </a:lnTo>
                  <a:lnTo>
                    <a:pt x="35" y="35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3" y="50"/>
                  </a:lnTo>
                  <a:lnTo>
                    <a:pt x="21" y="51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9" y="54"/>
                  </a:lnTo>
                  <a:lnTo>
                    <a:pt x="18" y="56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6" y="60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0" y="63"/>
                  </a:lnTo>
                  <a:lnTo>
                    <a:pt x="8" y="63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4" y="61"/>
                  </a:lnTo>
                  <a:lnTo>
                    <a:pt x="2" y="59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3" y="47"/>
                  </a:lnTo>
                  <a:lnTo>
                    <a:pt x="4" y="4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8" y="39"/>
                  </a:lnTo>
                  <a:lnTo>
                    <a:pt x="10" y="37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22" y="23"/>
                  </a:lnTo>
                  <a:lnTo>
                    <a:pt x="33" y="1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59" y="1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84" name="Freeform 60"/>
            <p:cNvSpPr>
              <a:spLocks/>
            </p:cNvSpPr>
            <p:nvPr/>
          </p:nvSpPr>
          <p:spPr bwMode="auto">
            <a:xfrm>
              <a:off x="672" y="1359"/>
              <a:ext cx="159" cy="126"/>
            </a:xfrm>
            <a:custGeom>
              <a:avLst/>
              <a:gdLst>
                <a:gd name="T0" fmla="*/ 86 w 159"/>
                <a:gd name="T1" fmla="*/ 66 h 126"/>
                <a:gd name="T2" fmla="*/ 114 w 159"/>
                <a:gd name="T3" fmla="*/ 60 h 126"/>
                <a:gd name="T4" fmla="*/ 148 w 159"/>
                <a:gd name="T5" fmla="*/ 58 h 126"/>
                <a:gd name="T6" fmla="*/ 155 w 159"/>
                <a:gd name="T7" fmla="*/ 57 h 126"/>
                <a:gd name="T8" fmla="*/ 158 w 159"/>
                <a:gd name="T9" fmla="*/ 54 h 126"/>
                <a:gd name="T10" fmla="*/ 159 w 159"/>
                <a:gd name="T11" fmla="*/ 49 h 126"/>
                <a:gd name="T12" fmla="*/ 158 w 159"/>
                <a:gd name="T13" fmla="*/ 45 h 126"/>
                <a:gd name="T14" fmla="*/ 153 w 159"/>
                <a:gd name="T15" fmla="*/ 41 h 126"/>
                <a:gd name="T16" fmla="*/ 123 w 159"/>
                <a:gd name="T17" fmla="*/ 38 h 126"/>
                <a:gd name="T18" fmla="*/ 89 w 159"/>
                <a:gd name="T19" fmla="*/ 49 h 126"/>
                <a:gd name="T20" fmla="*/ 73 w 159"/>
                <a:gd name="T21" fmla="*/ 52 h 126"/>
                <a:gd name="T22" fmla="*/ 78 w 159"/>
                <a:gd name="T23" fmla="*/ 41 h 126"/>
                <a:gd name="T24" fmla="*/ 83 w 159"/>
                <a:gd name="T25" fmla="*/ 33 h 126"/>
                <a:gd name="T26" fmla="*/ 91 w 159"/>
                <a:gd name="T27" fmla="*/ 27 h 126"/>
                <a:gd name="T28" fmla="*/ 102 w 159"/>
                <a:gd name="T29" fmla="*/ 23 h 126"/>
                <a:gd name="T30" fmla="*/ 121 w 159"/>
                <a:gd name="T31" fmla="*/ 19 h 126"/>
                <a:gd name="T32" fmla="*/ 126 w 159"/>
                <a:gd name="T33" fmla="*/ 16 h 126"/>
                <a:gd name="T34" fmla="*/ 129 w 159"/>
                <a:gd name="T35" fmla="*/ 12 h 126"/>
                <a:gd name="T36" fmla="*/ 130 w 159"/>
                <a:gd name="T37" fmla="*/ 7 h 126"/>
                <a:gd name="T38" fmla="*/ 126 w 159"/>
                <a:gd name="T39" fmla="*/ 1 h 126"/>
                <a:gd name="T40" fmla="*/ 121 w 159"/>
                <a:gd name="T41" fmla="*/ 0 h 126"/>
                <a:gd name="T42" fmla="*/ 110 w 159"/>
                <a:gd name="T43" fmla="*/ 3 h 126"/>
                <a:gd name="T44" fmla="*/ 95 w 159"/>
                <a:gd name="T45" fmla="*/ 7 h 126"/>
                <a:gd name="T46" fmla="*/ 70 w 159"/>
                <a:gd name="T47" fmla="*/ 25 h 126"/>
                <a:gd name="T48" fmla="*/ 66 w 159"/>
                <a:gd name="T49" fmla="*/ 32 h 126"/>
                <a:gd name="T50" fmla="*/ 63 w 159"/>
                <a:gd name="T51" fmla="*/ 39 h 126"/>
                <a:gd name="T52" fmla="*/ 61 w 159"/>
                <a:gd name="T53" fmla="*/ 51 h 126"/>
                <a:gd name="T54" fmla="*/ 46 w 159"/>
                <a:gd name="T55" fmla="*/ 49 h 126"/>
                <a:gd name="T56" fmla="*/ 34 w 159"/>
                <a:gd name="T57" fmla="*/ 48 h 126"/>
                <a:gd name="T58" fmla="*/ 22 w 159"/>
                <a:gd name="T59" fmla="*/ 52 h 126"/>
                <a:gd name="T60" fmla="*/ 12 w 159"/>
                <a:gd name="T61" fmla="*/ 62 h 126"/>
                <a:gd name="T62" fmla="*/ 0 w 159"/>
                <a:gd name="T63" fmla="*/ 81 h 126"/>
                <a:gd name="T64" fmla="*/ 0 w 159"/>
                <a:gd name="T65" fmla="*/ 86 h 126"/>
                <a:gd name="T66" fmla="*/ 3 w 159"/>
                <a:gd name="T67" fmla="*/ 90 h 126"/>
                <a:gd name="T68" fmla="*/ 6 w 159"/>
                <a:gd name="T69" fmla="*/ 93 h 126"/>
                <a:gd name="T70" fmla="*/ 13 w 159"/>
                <a:gd name="T71" fmla="*/ 93 h 126"/>
                <a:gd name="T72" fmla="*/ 17 w 159"/>
                <a:gd name="T73" fmla="*/ 89 h 126"/>
                <a:gd name="T74" fmla="*/ 20 w 159"/>
                <a:gd name="T75" fmla="*/ 82 h 126"/>
                <a:gd name="T76" fmla="*/ 26 w 159"/>
                <a:gd name="T77" fmla="*/ 74 h 126"/>
                <a:gd name="T78" fmla="*/ 35 w 159"/>
                <a:gd name="T79" fmla="*/ 65 h 126"/>
                <a:gd name="T80" fmla="*/ 43 w 159"/>
                <a:gd name="T81" fmla="*/ 61 h 126"/>
                <a:gd name="T82" fmla="*/ 52 w 159"/>
                <a:gd name="T83" fmla="*/ 60 h 126"/>
                <a:gd name="T84" fmla="*/ 61 w 159"/>
                <a:gd name="T85" fmla="*/ 60 h 126"/>
                <a:gd name="T86" fmla="*/ 32 w 159"/>
                <a:gd name="T87" fmla="*/ 85 h 126"/>
                <a:gd name="T88" fmla="*/ 20 w 159"/>
                <a:gd name="T89" fmla="*/ 104 h 126"/>
                <a:gd name="T90" fmla="*/ 17 w 159"/>
                <a:gd name="T91" fmla="*/ 117 h 126"/>
                <a:gd name="T92" fmla="*/ 19 w 159"/>
                <a:gd name="T93" fmla="*/ 122 h 126"/>
                <a:gd name="T94" fmla="*/ 24 w 159"/>
                <a:gd name="T95" fmla="*/ 126 h 126"/>
                <a:gd name="T96" fmla="*/ 28 w 159"/>
                <a:gd name="T97" fmla="*/ 126 h 126"/>
                <a:gd name="T98" fmla="*/ 32 w 159"/>
                <a:gd name="T99" fmla="*/ 124 h 126"/>
                <a:gd name="T100" fmla="*/ 35 w 159"/>
                <a:gd name="T101" fmla="*/ 120 h 126"/>
                <a:gd name="T102" fmla="*/ 39 w 159"/>
                <a:gd name="T103" fmla="*/ 107 h 126"/>
                <a:gd name="T104" fmla="*/ 43 w 159"/>
                <a:gd name="T105" fmla="*/ 100 h 126"/>
                <a:gd name="T106" fmla="*/ 48 w 159"/>
                <a:gd name="T107" fmla="*/ 90 h 126"/>
                <a:gd name="T108" fmla="*/ 59 w 159"/>
                <a:gd name="T109" fmla="*/ 77 h 126"/>
                <a:gd name="T110" fmla="*/ 70 w 159"/>
                <a:gd name="T111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9" h="126">
                  <a:moveTo>
                    <a:pt x="70" y="64"/>
                  </a:moveTo>
                  <a:lnTo>
                    <a:pt x="75" y="64"/>
                  </a:lnTo>
                  <a:lnTo>
                    <a:pt x="86" y="66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14" y="60"/>
                  </a:lnTo>
                  <a:lnTo>
                    <a:pt x="132" y="57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50" y="59"/>
                  </a:lnTo>
                  <a:lnTo>
                    <a:pt x="153" y="58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6" y="56"/>
                  </a:lnTo>
                  <a:lnTo>
                    <a:pt x="158" y="54"/>
                  </a:lnTo>
                  <a:lnTo>
                    <a:pt x="159" y="52"/>
                  </a:lnTo>
                  <a:lnTo>
                    <a:pt x="159" y="52"/>
                  </a:lnTo>
                  <a:lnTo>
                    <a:pt x="159" y="49"/>
                  </a:lnTo>
                  <a:lnTo>
                    <a:pt x="159" y="47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156" y="43"/>
                  </a:lnTo>
                  <a:lnTo>
                    <a:pt x="155" y="42"/>
                  </a:lnTo>
                  <a:lnTo>
                    <a:pt x="153" y="41"/>
                  </a:lnTo>
                  <a:lnTo>
                    <a:pt x="153" y="41"/>
                  </a:lnTo>
                  <a:lnTo>
                    <a:pt x="140" y="38"/>
                  </a:lnTo>
                  <a:lnTo>
                    <a:pt x="123" y="38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89" y="49"/>
                  </a:lnTo>
                  <a:lnTo>
                    <a:pt x="79" y="52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73" y="49"/>
                  </a:lnTo>
                  <a:lnTo>
                    <a:pt x="75" y="45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80" y="37"/>
                  </a:lnTo>
                  <a:lnTo>
                    <a:pt x="83" y="33"/>
                  </a:lnTo>
                  <a:lnTo>
                    <a:pt x="87" y="30"/>
                  </a:lnTo>
                  <a:lnTo>
                    <a:pt x="87" y="30"/>
                  </a:lnTo>
                  <a:lnTo>
                    <a:pt x="91" y="27"/>
                  </a:lnTo>
                  <a:lnTo>
                    <a:pt x="96" y="25"/>
                  </a:lnTo>
                  <a:lnTo>
                    <a:pt x="102" y="23"/>
                  </a:lnTo>
                  <a:lnTo>
                    <a:pt x="102" y="23"/>
                  </a:lnTo>
                  <a:lnTo>
                    <a:pt x="108" y="22"/>
                  </a:lnTo>
                  <a:lnTo>
                    <a:pt x="115" y="21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3" y="18"/>
                  </a:lnTo>
                  <a:lnTo>
                    <a:pt x="126" y="16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9" y="12"/>
                  </a:lnTo>
                  <a:lnTo>
                    <a:pt x="130" y="9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4"/>
                  </a:lnTo>
                  <a:lnTo>
                    <a:pt x="128" y="2"/>
                  </a:lnTo>
                  <a:lnTo>
                    <a:pt x="126" y="1"/>
                  </a:lnTo>
                  <a:lnTo>
                    <a:pt x="126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9" y="1"/>
                  </a:lnTo>
                  <a:lnTo>
                    <a:pt x="110" y="3"/>
                  </a:lnTo>
                  <a:lnTo>
                    <a:pt x="102" y="5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86" y="11"/>
                  </a:lnTo>
                  <a:lnTo>
                    <a:pt x="76" y="18"/>
                  </a:lnTo>
                  <a:lnTo>
                    <a:pt x="70" y="25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3" y="39"/>
                  </a:lnTo>
                  <a:lnTo>
                    <a:pt x="62" y="46"/>
                  </a:lnTo>
                  <a:lnTo>
                    <a:pt x="61" y="51"/>
                  </a:lnTo>
                  <a:lnTo>
                    <a:pt x="61" y="51"/>
                  </a:lnTo>
                  <a:lnTo>
                    <a:pt x="57" y="52"/>
                  </a:lnTo>
                  <a:lnTo>
                    <a:pt x="51" y="50"/>
                  </a:lnTo>
                  <a:lnTo>
                    <a:pt x="46" y="49"/>
                  </a:lnTo>
                  <a:lnTo>
                    <a:pt x="46" y="49"/>
                  </a:lnTo>
                  <a:lnTo>
                    <a:pt x="41" y="48"/>
                  </a:lnTo>
                  <a:lnTo>
                    <a:pt x="34" y="48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22" y="52"/>
                  </a:lnTo>
                  <a:lnTo>
                    <a:pt x="17" y="56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7" y="68"/>
                  </a:lnTo>
                  <a:lnTo>
                    <a:pt x="4" y="7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3" y="90"/>
                  </a:lnTo>
                  <a:lnTo>
                    <a:pt x="4" y="91"/>
                  </a:lnTo>
                  <a:lnTo>
                    <a:pt x="6" y="93"/>
                  </a:lnTo>
                  <a:lnTo>
                    <a:pt x="6" y="93"/>
                  </a:lnTo>
                  <a:lnTo>
                    <a:pt x="9" y="93"/>
                  </a:lnTo>
                  <a:lnTo>
                    <a:pt x="11" y="9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5" y="91"/>
                  </a:lnTo>
                  <a:lnTo>
                    <a:pt x="17" y="89"/>
                  </a:lnTo>
                  <a:lnTo>
                    <a:pt x="18" y="87"/>
                  </a:lnTo>
                  <a:lnTo>
                    <a:pt x="18" y="87"/>
                  </a:lnTo>
                  <a:lnTo>
                    <a:pt x="20" y="82"/>
                  </a:lnTo>
                  <a:lnTo>
                    <a:pt x="23" y="78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9" y="70"/>
                  </a:lnTo>
                  <a:lnTo>
                    <a:pt x="31" y="67"/>
                  </a:lnTo>
                  <a:lnTo>
                    <a:pt x="35" y="65"/>
                  </a:lnTo>
                  <a:lnTo>
                    <a:pt x="35" y="65"/>
                  </a:lnTo>
                  <a:lnTo>
                    <a:pt x="39" y="63"/>
                  </a:lnTo>
                  <a:lnTo>
                    <a:pt x="43" y="61"/>
                  </a:lnTo>
                  <a:lnTo>
                    <a:pt x="47" y="61"/>
                  </a:lnTo>
                  <a:lnTo>
                    <a:pt x="47" y="61"/>
                  </a:lnTo>
                  <a:lnTo>
                    <a:pt x="52" y="60"/>
                  </a:lnTo>
                  <a:lnTo>
                    <a:pt x="57" y="59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57" y="65"/>
                  </a:lnTo>
                  <a:lnTo>
                    <a:pt x="45" y="73"/>
                  </a:lnTo>
                  <a:lnTo>
                    <a:pt x="32" y="85"/>
                  </a:lnTo>
                  <a:lnTo>
                    <a:pt x="32" y="85"/>
                  </a:lnTo>
                  <a:lnTo>
                    <a:pt x="25" y="94"/>
                  </a:lnTo>
                  <a:lnTo>
                    <a:pt x="20" y="104"/>
                  </a:lnTo>
                  <a:lnTo>
                    <a:pt x="18" y="115"/>
                  </a:lnTo>
                  <a:lnTo>
                    <a:pt x="18" y="115"/>
                  </a:lnTo>
                  <a:lnTo>
                    <a:pt x="17" y="117"/>
                  </a:lnTo>
                  <a:lnTo>
                    <a:pt x="18" y="120"/>
                  </a:lnTo>
                  <a:lnTo>
                    <a:pt x="19" y="122"/>
                  </a:lnTo>
                  <a:lnTo>
                    <a:pt x="19" y="122"/>
                  </a:lnTo>
                  <a:lnTo>
                    <a:pt x="20" y="124"/>
                  </a:lnTo>
                  <a:lnTo>
                    <a:pt x="22" y="125"/>
                  </a:lnTo>
                  <a:lnTo>
                    <a:pt x="24" y="126"/>
                  </a:lnTo>
                  <a:lnTo>
                    <a:pt x="24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31" y="125"/>
                  </a:lnTo>
                  <a:lnTo>
                    <a:pt x="31" y="125"/>
                  </a:lnTo>
                  <a:lnTo>
                    <a:pt x="32" y="124"/>
                  </a:lnTo>
                  <a:lnTo>
                    <a:pt x="34" y="122"/>
                  </a:lnTo>
                  <a:lnTo>
                    <a:pt x="35" y="120"/>
                  </a:lnTo>
                  <a:lnTo>
                    <a:pt x="35" y="120"/>
                  </a:lnTo>
                  <a:lnTo>
                    <a:pt x="35" y="115"/>
                  </a:lnTo>
                  <a:lnTo>
                    <a:pt x="37" y="111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41" y="103"/>
                  </a:lnTo>
                  <a:lnTo>
                    <a:pt x="43" y="100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3" y="74"/>
                  </a:lnTo>
                  <a:lnTo>
                    <a:pt x="68" y="69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685" name="Group 61"/>
          <p:cNvGrpSpPr>
            <a:grpSpLocks/>
          </p:cNvGrpSpPr>
          <p:nvPr/>
        </p:nvGrpSpPr>
        <p:grpSpPr bwMode="auto">
          <a:xfrm>
            <a:off x="2609850" y="2065338"/>
            <a:ext cx="1073150" cy="1101725"/>
            <a:chOff x="1333" y="970"/>
            <a:chExt cx="676" cy="694"/>
          </a:xfrm>
        </p:grpSpPr>
        <p:sp>
          <p:nvSpPr>
            <p:cNvPr id="282686" name="Freeform 62"/>
            <p:cNvSpPr>
              <a:spLocks/>
            </p:cNvSpPr>
            <p:nvPr/>
          </p:nvSpPr>
          <p:spPr bwMode="auto">
            <a:xfrm>
              <a:off x="1333" y="970"/>
              <a:ext cx="676" cy="694"/>
            </a:xfrm>
            <a:custGeom>
              <a:avLst/>
              <a:gdLst>
                <a:gd name="T0" fmla="*/ 136 w 676"/>
                <a:gd name="T1" fmla="*/ 628 h 694"/>
                <a:gd name="T2" fmla="*/ 104 w 676"/>
                <a:gd name="T3" fmla="*/ 601 h 694"/>
                <a:gd name="T4" fmla="*/ 77 w 676"/>
                <a:gd name="T5" fmla="*/ 572 h 694"/>
                <a:gd name="T6" fmla="*/ 53 w 676"/>
                <a:gd name="T7" fmla="*/ 539 h 694"/>
                <a:gd name="T8" fmla="*/ 34 w 676"/>
                <a:gd name="T9" fmla="*/ 503 h 694"/>
                <a:gd name="T10" fmla="*/ 18 w 676"/>
                <a:gd name="T11" fmla="*/ 462 h 694"/>
                <a:gd name="T12" fmla="*/ 7 w 676"/>
                <a:gd name="T13" fmla="*/ 416 h 694"/>
                <a:gd name="T14" fmla="*/ 1 w 676"/>
                <a:gd name="T15" fmla="*/ 362 h 694"/>
                <a:gd name="T16" fmla="*/ 0 w 676"/>
                <a:gd name="T17" fmla="*/ 301 h 694"/>
                <a:gd name="T18" fmla="*/ 2 w 676"/>
                <a:gd name="T19" fmla="*/ 277 h 694"/>
                <a:gd name="T20" fmla="*/ 11 w 676"/>
                <a:gd name="T21" fmla="*/ 232 h 694"/>
                <a:gd name="T22" fmla="*/ 26 w 676"/>
                <a:gd name="T23" fmla="*/ 190 h 694"/>
                <a:gd name="T24" fmla="*/ 47 w 676"/>
                <a:gd name="T25" fmla="*/ 152 h 694"/>
                <a:gd name="T26" fmla="*/ 73 w 676"/>
                <a:gd name="T27" fmla="*/ 118 h 694"/>
                <a:gd name="T28" fmla="*/ 103 w 676"/>
                <a:gd name="T29" fmla="*/ 88 h 694"/>
                <a:gd name="T30" fmla="*/ 137 w 676"/>
                <a:gd name="T31" fmla="*/ 61 h 694"/>
                <a:gd name="T32" fmla="*/ 175 w 676"/>
                <a:gd name="T33" fmla="*/ 40 h 694"/>
                <a:gd name="T34" fmla="*/ 214 w 676"/>
                <a:gd name="T35" fmla="*/ 22 h 694"/>
                <a:gd name="T36" fmla="*/ 255 w 676"/>
                <a:gd name="T37" fmla="*/ 10 h 694"/>
                <a:gd name="T38" fmla="*/ 297 w 676"/>
                <a:gd name="T39" fmla="*/ 2 h 694"/>
                <a:gd name="T40" fmla="*/ 338 w 676"/>
                <a:gd name="T41" fmla="*/ 0 h 694"/>
                <a:gd name="T42" fmla="*/ 366 w 676"/>
                <a:gd name="T43" fmla="*/ 1 h 694"/>
                <a:gd name="T44" fmla="*/ 417 w 676"/>
                <a:gd name="T45" fmla="*/ 7 h 694"/>
                <a:gd name="T46" fmla="*/ 463 w 676"/>
                <a:gd name="T47" fmla="*/ 19 h 694"/>
                <a:gd name="T48" fmla="*/ 504 w 676"/>
                <a:gd name="T49" fmla="*/ 36 h 694"/>
                <a:gd name="T50" fmla="*/ 540 w 676"/>
                <a:gd name="T51" fmla="*/ 58 h 694"/>
                <a:gd name="T52" fmla="*/ 571 w 676"/>
                <a:gd name="T53" fmla="*/ 85 h 694"/>
                <a:gd name="T54" fmla="*/ 598 w 676"/>
                <a:gd name="T55" fmla="*/ 115 h 694"/>
                <a:gd name="T56" fmla="*/ 621 w 676"/>
                <a:gd name="T57" fmla="*/ 148 h 694"/>
                <a:gd name="T58" fmla="*/ 639 w 676"/>
                <a:gd name="T59" fmla="*/ 183 h 694"/>
                <a:gd name="T60" fmla="*/ 654 w 676"/>
                <a:gd name="T61" fmla="*/ 220 h 694"/>
                <a:gd name="T62" fmla="*/ 665 w 676"/>
                <a:gd name="T63" fmla="*/ 258 h 694"/>
                <a:gd name="T64" fmla="*/ 672 w 676"/>
                <a:gd name="T65" fmla="*/ 297 h 694"/>
                <a:gd name="T66" fmla="*/ 676 w 676"/>
                <a:gd name="T67" fmla="*/ 336 h 694"/>
                <a:gd name="T68" fmla="*/ 676 w 676"/>
                <a:gd name="T69" fmla="*/ 371 h 694"/>
                <a:gd name="T70" fmla="*/ 670 w 676"/>
                <a:gd name="T71" fmla="*/ 435 h 694"/>
                <a:gd name="T72" fmla="*/ 656 w 676"/>
                <a:gd name="T73" fmla="*/ 489 h 694"/>
                <a:gd name="T74" fmla="*/ 637 w 676"/>
                <a:gd name="T75" fmla="*/ 534 h 694"/>
                <a:gd name="T76" fmla="*/ 614 w 676"/>
                <a:gd name="T77" fmla="*/ 571 h 694"/>
                <a:gd name="T78" fmla="*/ 590 w 676"/>
                <a:gd name="T79" fmla="*/ 600 h 694"/>
                <a:gd name="T80" fmla="*/ 567 w 676"/>
                <a:gd name="T81" fmla="*/ 621 h 694"/>
                <a:gd name="T82" fmla="*/ 549 w 676"/>
                <a:gd name="T83" fmla="*/ 636 h 694"/>
                <a:gd name="T84" fmla="*/ 527 w 676"/>
                <a:gd name="T85" fmla="*/ 650 h 694"/>
                <a:gd name="T86" fmla="*/ 481 w 676"/>
                <a:gd name="T87" fmla="*/ 672 h 694"/>
                <a:gd name="T88" fmla="*/ 431 w 676"/>
                <a:gd name="T89" fmla="*/ 686 h 694"/>
                <a:gd name="T90" fmla="*/ 381 w 676"/>
                <a:gd name="T91" fmla="*/ 693 h 694"/>
                <a:gd name="T92" fmla="*/ 332 w 676"/>
                <a:gd name="T93" fmla="*/ 694 h 694"/>
                <a:gd name="T94" fmla="*/ 284 w 676"/>
                <a:gd name="T95" fmla="*/ 689 h 694"/>
                <a:gd name="T96" fmla="*/ 239 w 676"/>
                <a:gd name="T97" fmla="*/ 680 h 694"/>
                <a:gd name="T98" fmla="*/ 200 w 676"/>
                <a:gd name="T99" fmla="*/ 667 h 694"/>
                <a:gd name="T100" fmla="*/ 167 w 676"/>
                <a:gd name="T101" fmla="*/ 650 h 694"/>
                <a:gd name="T102" fmla="*/ 152 w 676"/>
                <a:gd name="T103" fmla="*/ 641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694">
                  <a:moveTo>
                    <a:pt x="152" y="641"/>
                  </a:moveTo>
                  <a:lnTo>
                    <a:pt x="136" y="628"/>
                  </a:lnTo>
                  <a:lnTo>
                    <a:pt x="120" y="615"/>
                  </a:lnTo>
                  <a:lnTo>
                    <a:pt x="104" y="601"/>
                  </a:lnTo>
                  <a:lnTo>
                    <a:pt x="90" y="587"/>
                  </a:lnTo>
                  <a:lnTo>
                    <a:pt x="77" y="572"/>
                  </a:lnTo>
                  <a:lnTo>
                    <a:pt x="65" y="556"/>
                  </a:lnTo>
                  <a:lnTo>
                    <a:pt x="53" y="539"/>
                  </a:lnTo>
                  <a:lnTo>
                    <a:pt x="43" y="522"/>
                  </a:lnTo>
                  <a:lnTo>
                    <a:pt x="34" y="503"/>
                  </a:lnTo>
                  <a:lnTo>
                    <a:pt x="25" y="483"/>
                  </a:lnTo>
                  <a:lnTo>
                    <a:pt x="18" y="462"/>
                  </a:lnTo>
                  <a:lnTo>
                    <a:pt x="12" y="439"/>
                  </a:lnTo>
                  <a:lnTo>
                    <a:pt x="7" y="416"/>
                  </a:lnTo>
                  <a:lnTo>
                    <a:pt x="4" y="390"/>
                  </a:lnTo>
                  <a:lnTo>
                    <a:pt x="1" y="362"/>
                  </a:lnTo>
                  <a:lnTo>
                    <a:pt x="0" y="333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2" y="277"/>
                  </a:lnTo>
                  <a:lnTo>
                    <a:pt x="5" y="254"/>
                  </a:lnTo>
                  <a:lnTo>
                    <a:pt x="11" y="232"/>
                  </a:lnTo>
                  <a:lnTo>
                    <a:pt x="17" y="211"/>
                  </a:lnTo>
                  <a:lnTo>
                    <a:pt x="26" y="190"/>
                  </a:lnTo>
                  <a:lnTo>
                    <a:pt x="35" y="171"/>
                  </a:lnTo>
                  <a:lnTo>
                    <a:pt x="47" y="152"/>
                  </a:lnTo>
                  <a:lnTo>
                    <a:pt x="59" y="135"/>
                  </a:lnTo>
                  <a:lnTo>
                    <a:pt x="73" y="118"/>
                  </a:lnTo>
                  <a:lnTo>
                    <a:pt x="87" y="102"/>
                  </a:lnTo>
                  <a:lnTo>
                    <a:pt x="103" y="88"/>
                  </a:lnTo>
                  <a:lnTo>
                    <a:pt x="120" y="74"/>
                  </a:lnTo>
                  <a:lnTo>
                    <a:pt x="137" y="61"/>
                  </a:lnTo>
                  <a:lnTo>
                    <a:pt x="156" y="50"/>
                  </a:lnTo>
                  <a:lnTo>
                    <a:pt x="175" y="40"/>
                  </a:lnTo>
                  <a:lnTo>
                    <a:pt x="194" y="30"/>
                  </a:lnTo>
                  <a:lnTo>
                    <a:pt x="214" y="22"/>
                  </a:lnTo>
                  <a:lnTo>
                    <a:pt x="234" y="16"/>
                  </a:lnTo>
                  <a:lnTo>
                    <a:pt x="255" y="10"/>
                  </a:lnTo>
                  <a:lnTo>
                    <a:pt x="276" y="6"/>
                  </a:lnTo>
                  <a:lnTo>
                    <a:pt x="297" y="2"/>
                  </a:lnTo>
                  <a:lnTo>
                    <a:pt x="31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66" y="1"/>
                  </a:lnTo>
                  <a:lnTo>
                    <a:pt x="392" y="3"/>
                  </a:lnTo>
                  <a:lnTo>
                    <a:pt x="417" y="7"/>
                  </a:lnTo>
                  <a:lnTo>
                    <a:pt x="440" y="13"/>
                  </a:lnTo>
                  <a:lnTo>
                    <a:pt x="463" y="19"/>
                  </a:lnTo>
                  <a:lnTo>
                    <a:pt x="484" y="27"/>
                  </a:lnTo>
                  <a:lnTo>
                    <a:pt x="504" y="36"/>
                  </a:lnTo>
                  <a:lnTo>
                    <a:pt x="522" y="47"/>
                  </a:lnTo>
                  <a:lnTo>
                    <a:pt x="540" y="58"/>
                  </a:lnTo>
                  <a:lnTo>
                    <a:pt x="556" y="71"/>
                  </a:lnTo>
                  <a:lnTo>
                    <a:pt x="571" y="85"/>
                  </a:lnTo>
                  <a:lnTo>
                    <a:pt x="585" y="99"/>
                  </a:lnTo>
                  <a:lnTo>
                    <a:pt x="598" y="115"/>
                  </a:lnTo>
                  <a:lnTo>
                    <a:pt x="610" y="131"/>
                  </a:lnTo>
                  <a:lnTo>
                    <a:pt x="621" y="148"/>
                  </a:lnTo>
                  <a:lnTo>
                    <a:pt x="631" y="165"/>
                  </a:lnTo>
                  <a:lnTo>
                    <a:pt x="639" y="183"/>
                  </a:lnTo>
                  <a:lnTo>
                    <a:pt x="647" y="201"/>
                  </a:lnTo>
                  <a:lnTo>
                    <a:pt x="654" y="220"/>
                  </a:lnTo>
                  <a:lnTo>
                    <a:pt x="660" y="239"/>
                  </a:lnTo>
                  <a:lnTo>
                    <a:pt x="665" y="258"/>
                  </a:lnTo>
                  <a:lnTo>
                    <a:pt x="669" y="278"/>
                  </a:lnTo>
                  <a:lnTo>
                    <a:pt x="672" y="297"/>
                  </a:lnTo>
                  <a:lnTo>
                    <a:pt x="674" y="316"/>
                  </a:lnTo>
                  <a:lnTo>
                    <a:pt x="676" y="336"/>
                  </a:lnTo>
                  <a:lnTo>
                    <a:pt x="676" y="336"/>
                  </a:lnTo>
                  <a:lnTo>
                    <a:pt x="676" y="371"/>
                  </a:lnTo>
                  <a:lnTo>
                    <a:pt x="675" y="404"/>
                  </a:lnTo>
                  <a:lnTo>
                    <a:pt x="670" y="435"/>
                  </a:lnTo>
                  <a:lnTo>
                    <a:pt x="665" y="463"/>
                  </a:lnTo>
                  <a:lnTo>
                    <a:pt x="656" y="489"/>
                  </a:lnTo>
                  <a:lnTo>
                    <a:pt x="647" y="512"/>
                  </a:lnTo>
                  <a:lnTo>
                    <a:pt x="637" y="534"/>
                  </a:lnTo>
                  <a:lnTo>
                    <a:pt x="626" y="553"/>
                  </a:lnTo>
                  <a:lnTo>
                    <a:pt x="614" y="571"/>
                  </a:lnTo>
                  <a:lnTo>
                    <a:pt x="602" y="586"/>
                  </a:lnTo>
                  <a:lnTo>
                    <a:pt x="590" y="600"/>
                  </a:lnTo>
                  <a:lnTo>
                    <a:pt x="579" y="612"/>
                  </a:lnTo>
                  <a:lnTo>
                    <a:pt x="567" y="621"/>
                  </a:lnTo>
                  <a:lnTo>
                    <a:pt x="557" y="629"/>
                  </a:lnTo>
                  <a:lnTo>
                    <a:pt x="549" y="636"/>
                  </a:lnTo>
                  <a:lnTo>
                    <a:pt x="549" y="636"/>
                  </a:lnTo>
                  <a:lnTo>
                    <a:pt x="527" y="650"/>
                  </a:lnTo>
                  <a:lnTo>
                    <a:pt x="504" y="662"/>
                  </a:lnTo>
                  <a:lnTo>
                    <a:pt x="481" y="672"/>
                  </a:lnTo>
                  <a:lnTo>
                    <a:pt x="456" y="680"/>
                  </a:lnTo>
                  <a:lnTo>
                    <a:pt x="431" y="686"/>
                  </a:lnTo>
                  <a:lnTo>
                    <a:pt x="407" y="690"/>
                  </a:lnTo>
                  <a:lnTo>
                    <a:pt x="381" y="693"/>
                  </a:lnTo>
                  <a:lnTo>
                    <a:pt x="356" y="694"/>
                  </a:lnTo>
                  <a:lnTo>
                    <a:pt x="332" y="694"/>
                  </a:lnTo>
                  <a:lnTo>
                    <a:pt x="307" y="692"/>
                  </a:lnTo>
                  <a:lnTo>
                    <a:pt x="284" y="689"/>
                  </a:lnTo>
                  <a:lnTo>
                    <a:pt x="261" y="685"/>
                  </a:lnTo>
                  <a:lnTo>
                    <a:pt x="239" y="680"/>
                  </a:lnTo>
                  <a:lnTo>
                    <a:pt x="219" y="674"/>
                  </a:lnTo>
                  <a:lnTo>
                    <a:pt x="200" y="667"/>
                  </a:lnTo>
                  <a:lnTo>
                    <a:pt x="182" y="659"/>
                  </a:lnTo>
                  <a:lnTo>
                    <a:pt x="167" y="650"/>
                  </a:lnTo>
                  <a:lnTo>
                    <a:pt x="152" y="641"/>
                  </a:lnTo>
                  <a:lnTo>
                    <a:pt x="152" y="641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87" name="Freeform 63"/>
            <p:cNvSpPr>
              <a:spLocks/>
            </p:cNvSpPr>
            <p:nvPr/>
          </p:nvSpPr>
          <p:spPr bwMode="auto">
            <a:xfrm>
              <a:off x="1349" y="986"/>
              <a:ext cx="644" cy="661"/>
            </a:xfrm>
            <a:custGeom>
              <a:avLst/>
              <a:gdLst>
                <a:gd name="T0" fmla="*/ 535 w 644"/>
                <a:gd name="T1" fmla="*/ 598 h 661"/>
                <a:gd name="T2" fmla="*/ 559 w 644"/>
                <a:gd name="T3" fmla="*/ 576 h 661"/>
                <a:gd name="T4" fmla="*/ 584 w 644"/>
                <a:gd name="T5" fmla="*/ 547 h 661"/>
                <a:gd name="T6" fmla="*/ 606 w 644"/>
                <a:gd name="T7" fmla="*/ 511 h 661"/>
                <a:gd name="T8" fmla="*/ 625 w 644"/>
                <a:gd name="T9" fmla="*/ 467 h 661"/>
                <a:gd name="T10" fmla="*/ 639 w 644"/>
                <a:gd name="T11" fmla="*/ 415 h 661"/>
                <a:gd name="T12" fmla="*/ 644 w 644"/>
                <a:gd name="T13" fmla="*/ 354 h 661"/>
                <a:gd name="T14" fmla="*/ 644 w 644"/>
                <a:gd name="T15" fmla="*/ 321 h 661"/>
                <a:gd name="T16" fmla="*/ 640 w 644"/>
                <a:gd name="T17" fmla="*/ 281 h 661"/>
                <a:gd name="T18" fmla="*/ 632 w 644"/>
                <a:gd name="T19" fmla="*/ 242 h 661"/>
                <a:gd name="T20" fmla="*/ 620 w 644"/>
                <a:gd name="T21" fmla="*/ 203 h 661"/>
                <a:gd name="T22" fmla="*/ 605 w 644"/>
                <a:gd name="T23" fmla="*/ 167 h 661"/>
                <a:gd name="T24" fmla="*/ 585 w 644"/>
                <a:gd name="T25" fmla="*/ 132 h 661"/>
                <a:gd name="T26" fmla="*/ 562 w 644"/>
                <a:gd name="T27" fmla="*/ 100 h 661"/>
                <a:gd name="T28" fmla="*/ 534 w 644"/>
                <a:gd name="T29" fmla="*/ 72 h 661"/>
                <a:gd name="T30" fmla="*/ 501 w 644"/>
                <a:gd name="T31" fmla="*/ 47 h 661"/>
                <a:gd name="T32" fmla="*/ 463 w 644"/>
                <a:gd name="T33" fmla="*/ 27 h 661"/>
                <a:gd name="T34" fmla="*/ 421 w 644"/>
                <a:gd name="T35" fmla="*/ 12 h 661"/>
                <a:gd name="T36" fmla="*/ 374 w 644"/>
                <a:gd name="T37" fmla="*/ 3 h 661"/>
                <a:gd name="T38" fmla="*/ 322 w 644"/>
                <a:gd name="T39" fmla="*/ 0 h 661"/>
                <a:gd name="T40" fmla="*/ 301 w 644"/>
                <a:gd name="T41" fmla="*/ 0 h 661"/>
                <a:gd name="T42" fmla="*/ 260 w 644"/>
                <a:gd name="T43" fmla="*/ 6 h 661"/>
                <a:gd name="T44" fmla="*/ 218 w 644"/>
                <a:gd name="T45" fmla="*/ 17 h 661"/>
                <a:gd name="T46" fmla="*/ 179 w 644"/>
                <a:gd name="T47" fmla="*/ 32 h 661"/>
                <a:gd name="T48" fmla="*/ 141 w 644"/>
                <a:gd name="T49" fmla="*/ 52 h 661"/>
                <a:gd name="T50" fmla="*/ 106 w 644"/>
                <a:gd name="T51" fmla="*/ 77 h 661"/>
                <a:gd name="T52" fmla="*/ 74 w 644"/>
                <a:gd name="T53" fmla="*/ 107 h 661"/>
                <a:gd name="T54" fmla="*/ 48 w 644"/>
                <a:gd name="T55" fmla="*/ 140 h 661"/>
                <a:gd name="T56" fmla="*/ 26 w 644"/>
                <a:gd name="T57" fmla="*/ 177 h 661"/>
                <a:gd name="T58" fmla="*/ 11 w 644"/>
                <a:gd name="T59" fmla="*/ 218 h 661"/>
                <a:gd name="T60" fmla="*/ 2 w 644"/>
                <a:gd name="T61" fmla="*/ 262 h 661"/>
                <a:gd name="T62" fmla="*/ 1 w 644"/>
                <a:gd name="T63" fmla="*/ 285 h 661"/>
                <a:gd name="T64" fmla="*/ 1 w 644"/>
                <a:gd name="T65" fmla="*/ 346 h 661"/>
                <a:gd name="T66" fmla="*/ 8 w 644"/>
                <a:gd name="T67" fmla="*/ 400 h 661"/>
                <a:gd name="T68" fmla="*/ 19 w 644"/>
                <a:gd name="T69" fmla="*/ 446 h 661"/>
                <a:gd name="T70" fmla="*/ 35 w 644"/>
                <a:gd name="T71" fmla="*/ 487 h 661"/>
                <a:gd name="T72" fmla="*/ 56 w 644"/>
                <a:gd name="T73" fmla="*/ 523 h 661"/>
                <a:gd name="T74" fmla="*/ 81 w 644"/>
                <a:gd name="T75" fmla="*/ 555 h 661"/>
                <a:gd name="T76" fmla="*/ 112 w 644"/>
                <a:gd name="T77" fmla="*/ 584 h 661"/>
                <a:gd name="T78" fmla="*/ 146 w 644"/>
                <a:gd name="T79" fmla="*/ 612 h 661"/>
                <a:gd name="T80" fmla="*/ 159 w 644"/>
                <a:gd name="T81" fmla="*/ 621 h 661"/>
                <a:gd name="T82" fmla="*/ 190 w 644"/>
                <a:gd name="T83" fmla="*/ 636 h 661"/>
                <a:gd name="T84" fmla="*/ 228 w 644"/>
                <a:gd name="T85" fmla="*/ 649 h 661"/>
                <a:gd name="T86" fmla="*/ 271 w 644"/>
                <a:gd name="T87" fmla="*/ 657 h 661"/>
                <a:gd name="T88" fmla="*/ 316 w 644"/>
                <a:gd name="T89" fmla="*/ 661 h 661"/>
                <a:gd name="T90" fmla="*/ 364 w 644"/>
                <a:gd name="T91" fmla="*/ 660 h 661"/>
                <a:gd name="T92" fmla="*/ 412 w 644"/>
                <a:gd name="T93" fmla="*/ 654 h 661"/>
                <a:gd name="T94" fmla="*/ 459 w 644"/>
                <a:gd name="T95" fmla="*/ 640 h 661"/>
                <a:gd name="T96" fmla="*/ 502 w 644"/>
                <a:gd name="T97" fmla="*/ 620 h 661"/>
                <a:gd name="T98" fmla="*/ 523 w 644"/>
                <a:gd name="T99" fmla="*/ 607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4" h="661">
                  <a:moveTo>
                    <a:pt x="523" y="607"/>
                  </a:moveTo>
                  <a:lnTo>
                    <a:pt x="535" y="598"/>
                  </a:lnTo>
                  <a:lnTo>
                    <a:pt x="547" y="588"/>
                  </a:lnTo>
                  <a:lnTo>
                    <a:pt x="559" y="576"/>
                  </a:lnTo>
                  <a:lnTo>
                    <a:pt x="571" y="563"/>
                  </a:lnTo>
                  <a:lnTo>
                    <a:pt x="584" y="547"/>
                  </a:lnTo>
                  <a:lnTo>
                    <a:pt x="595" y="530"/>
                  </a:lnTo>
                  <a:lnTo>
                    <a:pt x="606" y="511"/>
                  </a:lnTo>
                  <a:lnTo>
                    <a:pt x="617" y="490"/>
                  </a:lnTo>
                  <a:lnTo>
                    <a:pt x="625" y="467"/>
                  </a:lnTo>
                  <a:lnTo>
                    <a:pt x="633" y="442"/>
                  </a:lnTo>
                  <a:lnTo>
                    <a:pt x="639" y="415"/>
                  </a:lnTo>
                  <a:lnTo>
                    <a:pt x="643" y="386"/>
                  </a:lnTo>
                  <a:lnTo>
                    <a:pt x="644" y="354"/>
                  </a:lnTo>
                  <a:lnTo>
                    <a:pt x="644" y="321"/>
                  </a:lnTo>
                  <a:lnTo>
                    <a:pt x="644" y="321"/>
                  </a:lnTo>
                  <a:lnTo>
                    <a:pt x="642" y="301"/>
                  </a:lnTo>
                  <a:lnTo>
                    <a:pt x="640" y="281"/>
                  </a:lnTo>
                  <a:lnTo>
                    <a:pt x="636" y="261"/>
                  </a:lnTo>
                  <a:lnTo>
                    <a:pt x="632" y="242"/>
                  </a:lnTo>
                  <a:lnTo>
                    <a:pt x="627" y="222"/>
                  </a:lnTo>
                  <a:lnTo>
                    <a:pt x="620" y="203"/>
                  </a:lnTo>
                  <a:lnTo>
                    <a:pt x="613" y="184"/>
                  </a:lnTo>
                  <a:lnTo>
                    <a:pt x="605" y="167"/>
                  </a:lnTo>
                  <a:lnTo>
                    <a:pt x="596" y="149"/>
                  </a:lnTo>
                  <a:lnTo>
                    <a:pt x="585" y="132"/>
                  </a:lnTo>
                  <a:lnTo>
                    <a:pt x="574" y="116"/>
                  </a:lnTo>
                  <a:lnTo>
                    <a:pt x="562" y="100"/>
                  </a:lnTo>
                  <a:lnTo>
                    <a:pt x="548" y="86"/>
                  </a:lnTo>
                  <a:lnTo>
                    <a:pt x="534" y="72"/>
                  </a:lnTo>
                  <a:lnTo>
                    <a:pt x="518" y="59"/>
                  </a:lnTo>
                  <a:lnTo>
                    <a:pt x="501" y="47"/>
                  </a:lnTo>
                  <a:lnTo>
                    <a:pt x="483" y="37"/>
                  </a:lnTo>
                  <a:lnTo>
                    <a:pt x="463" y="27"/>
                  </a:lnTo>
                  <a:lnTo>
                    <a:pt x="443" y="19"/>
                  </a:lnTo>
                  <a:lnTo>
                    <a:pt x="421" y="12"/>
                  </a:lnTo>
                  <a:lnTo>
                    <a:pt x="398" y="7"/>
                  </a:lnTo>
                  <a:lnTo>
                    <a:pt x="374" y="3"/>
                  </a:lnTo>
                  <a:lnTo>
                    <a:pt x="349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01" y="0"/>
                  </a:lnTo>
                  <a:lnTo>
                    <a:pt x="281" y="3"/>
                  </a:lnTo>
                  <a:lnTo>
                    <a:pt x="260" y="6"/>
                  </a:lnTo>
                  <a:lnTo>
                    <a:pt x="239" y="11"/>
                  </a:lnTo>
                  <a:lnTo>
                    <a:pt x="218" y="17"/>
                  </a:lnTo>
                  <a:lnTo>
                    <a:pt x="199" y="24"/>
                  </a:lnTo>
                  <a:lnTo>
                    <a:pt x="179" y="32"/>
                  </a:lnTo>
                  <a:lnTo>
                    <a:pt x="159" y="41"/>
                  </a:lnTo>
                  <a:lnTo>
                    <a:pt x="141" y="52"/>
                  </a:lnTo>
                  <a:lnTo>
                    <a:pt x="123" y="64"/>
                  </a:lnTo>
                  <a:lnTo>
                    <a:pt x="106" y="77"/>
                  </a:lnTo>
                  <a:lnTo>
                    <a:pt x="90" y="92"/>
                  </a:lnTo>
                  <a:lnTo>
                    <a:pt x="74" y="107"/>
                  </a:lnTo>
                  <a:lnTo>
                    <a:pt x="60" y="122"/>
                  </a:lnTo>
                  <a:lnTo>
                    <a:pt x="48" y="140"/>
                  </a:lnTo>
                  <a:lnTo>
                    <a:pt x="36" y="158"/>
                  </a:lnTo>
                  <a:lnTo>
                    <a:pt x="26" y="177"/>
                  </a:lnTo>
                  <a:lnTo>
                    <a:pt x="18" y="197"/>
                  </a:lnTo>
                  <a:lnTo>
                    <a:pt x="11" y="218"/>
                  </a:lnTo>
                  <a:lnTo>
                    <a:pt x="5" y="239"/>
                  </a:lnTo>
                  <a:lnTo>
                    <a:pt x="2" y="262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0" y="317"/>
                  </a:lnTo>
                  <a:lnTo>
                    <a:pt x="1" y="346"/>
                  </a:lnTo>
                  <a:lnTo>
                    <a:pt x="4" y="374"/>
                  </a:lnTo>
                  <a:lnTo>
                    <a:pt x="8" y="400"/>
                  </a:lnTo>
                  <a:lnTo>
                    <a:pt x="12" y="423"/>
                  </a:lnTo>
                  <a:lnTo>
                    <a:pt x="19" y="446"/>
                  </a:lnTo>
                  <a:lnTo>
                    <a:pt x="26" y="467"/>
                  </a:lnTo>
                  <a:lnTo>
                    <a:pt x="35" y="487"/>
                  </a:lnTo>
                  <a:lnTo>
                    <a:pt x="45" y="505"/>
                  </a:lnTo>
                  <a:lnTo>
                    <a:pt x="56" y="523"/>
                  </a:lnTo>
                  <a:lnTo>
                    <a:pt x="69" y="539"/>
                  </a:lnTo>
                  <a:lnTo>
                    <a:pt x="81" y="555"/>
                  </a:lnTo>
                  <a:lnTo>
                    <a:pt x="96" y="570"/>
                  </a:lnTo>
                  <a:lnTo>
                    <a:pt x="112" y="584"/>
                  </a:lnTo>
                  <a:lnTo>
                    <a:pt x="128" y="598"/>
                  </a:lnTo>
                  <a:lnTo>
                    <a:pt x="146" y="612"/>
                  </a:lnTo>
                  <a:lnTo>
                    <a:pt x="146" y="612"/>
                  </a:lnTo>
                  <a:lnTo>
                    <a:pt x="159" y="621"/>
                  </a:lnTo>
                  <a:lnTo>
                    <a:pt x="174" y="629"/>
                  </a:lnTo>
                  <a:lnTo>
                    <a:pt x="190" y="636"/>
                  </a:lnTo>
                  <a:lnTo>
                    <a:pt x="209" y="643"/>
                  </a:lnTo>
                  <a:lnTo>
                    <a:pt x="228" y="649"/>
                  </a:lnTo>
                  <a:lnTo>
                    <a:pt x="249" y="653"/>
                  </a:lnTo>
                  <a:lnTo>
                    <a:pt x="271" y="657"/>
                  </a:lnTo>
                  <a:lnTo>
                    <a:pt x="293" y="660"/>
                  </a:lnTo>
                  <a:lnTo>
                    <a:pt x="316" y="661"/>
                  </a:lnTo>
                  <a:lnTo>
                    <a:pt x="340" y="661"/>
                  </a:lnTo>
                  <a:lnTo>
                    <a:pt x="364" y="660"/>
                  </a:lnTo>
                  <a:lnTo>
                    <a:pt x="388" y="658"/>
                  </a:lnTo>
                  <a:lnTo>
                    <a:pt x="412" y="654"/>
                  </a:lnTo>
                  <a:lnTo>
                    <a:pt x="435" y="648"/>
                  </a:lnTo>
                  <a:lnTo>
                    <a:pt x="459" y="640"/>
                  </a:lnTo>
                  <a:lnTo>
                    <a:pt x="481" y="631"/>
                  </a:lnTo>
                  <a:lnTo>
                    <a:pt x="502" y="620"/>
                  </a:lnTo>
                  <a:lnTo>
                    <a:pt x="523" y="607"/>
                  </a:lnTo>
                  <a:lnTo>
                    <a:pt x="523" y="607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688" name="Group 64"/>
          <p:cNvGrpSpPr>
            <a:grpSpLocks/>
          </p:cNvGrpSpPr>
          <p:nvPr/>
        </p:nvGrpSpPr>
        <p:grpSpPr bwMode="auto">
          <a:xfrm>
            <a:off x="2609850" y="3359150"/>
            <a:ext cx="1087438" cy="1108075"/>
            <a:chOff x="1333" y="1785"/>
            <a:chExt cx="685" cy="698"/>
          </a:xfrm>
        </p:grpSpPr>
        <p:sp>
          <p:nvSpPr>
            <p:cNvPr id="282689" name="Freeform 65"/>
            <p:cNvSpPr>
              <a:spLocks/>
            </p:cNvSpPr>
            <p:nvPr/>
          </p:nvSpPr>
          <p:spPr bwMode="auto">
            <a:xfrm>
              <a:off x="1333" y="1785"/>
              <a:ext cx="685" cy="698"/>
            </a:xfrm>
            <a:custGeom>
              <a:avLst/>
              <a:gdLst>
                <a:gd name="T0" fmla="*/ 556 w 685"/>
                <a:gd name="T1" fmla="*/ 64 h 698"/>
                <a:gd name="T2" fmla="*/ 588 w 685"/>
                <a:gd name="T3" fmla="*/ 93 h 698"/>
                <a:gd name="T4" fmla="*/ 616 w 685"/>
                <a:gd name="T5" fmla="*/ 129 h 698"/>
                <a:gd name="T6" fmla="*/ 641 w 685"/>
                <a:gd name="T7" fmla="*/ 169 h 698"/>
                <a:gd name="T8" fmla="*/ 661 w 685"/>
                <a:gd name="T9" fmla="*/ 213 h 698"/>
                <a:gd name="T10" fmla="*/ 675 w 685"/>
                <a:gd name="T11" fmla="*/ 260 h 698"/>
                <a:gd name="T12" fmla="*/ 683 w 685"/>
                <a:gd name="T13" fmla="*/ 308 h 698"/>
                <a:gd name="T14" fmla="*/ 685 w 685"/>
                <a:gd name="T15" fmla="*/ 357 h 698"/>
                <a:gd name="T16" fmla="*/ 684 w 685"/>
                <a:gd name="T17" fmla="*/ 369 h 698"/>
                <a:gd name="T18" fmla="*/ 681 w 685"/>
                <a:gd name="T19" fmla="*/ 396 h 698"/>
                <a:gd name="T20" fmla="*/ 675 w 685"/>
                <a:gd name="T21" fmla="*/ 426 h 698"/>
                <a:gd name="T22" fmla="*/ 666 w 685"/>
                <a:gd name="T23" fmla="*/ 460 h 698"/>
                <a:gd name="T24" fmla="*/ 653 w 685"/>
                <a:gd name="T25" fmla="*/ 495 h 698"/>
                <a:gd name="T26" fmla="*/ 636 w 685"/>
                <a:gd name="T27" fmla="*/ 531 h 698"/>
                <a:gd name="T28" fmla="*/ 616 w 685"/>
                <a:gd name="T29" fmla="*/ 565 h 698"/>
                <a:gd name="T30" fmla="*/ 591 w 685"/>
                <a:gd name="T31" fmla="*/ 599 h 698"/>
                <a:gd name="T32" fmla="*/ 561 w 685"/>
                <a:gd name="T33" fmla="*/ 628 h 698"/>
                <a:gd name="T34" fmla="*/ 525 w 685"/>
                <a:gd name="T35" fmla="*/ 655 h 698"/>
                <a:gd name="T36" fmla="*/ 485 w 685"/>
                <a:gd name="T37" fmla="*/ 676 h 698"/>
                <a:gd name="T38" fmla="*/ 438 w 685"/>
                <a:gd name="T39" fmla="*/ 690 h 698"/>
                <a:gd name="T40" fmla="*/ 384 w 685"/>
                <a:gd name="T41" fmla="*/ 698 h 698"/>
                <a:gd name="T42" fmla="*/ 356 w 685"/>
                <a:gd name="T43" fmla="*/ 698 h 698"/>
                <a:gd name="T44" fmla="*/ 293 w 685"/>
                <a:gd name="T45" fmla="*/ 694 h 698"/>
                <a:gd name="T46" fmla="*/ 239 w 685"/>
                <a:gd name="T47" fmla="*/ 682 h 698"/>
                <a:gd name="T48" fmla="*/ 191 w 685"/>
                <a:gd name="T49" fmla="*/ 665 h 698"/>
                <a:gd name="T50" fmla="*/ 151 w 685"/>
                <a:gd name="T51" fmla="*/ 643 h 698"/>
                <a:gd name="T52" fmla="*/ 116 w 685"/>
                <a:gd name="T53" fmla="*/ 616 h 698"/>
                <a:gd name="T54" fmla="*/ 88 w 685"/>
                <a:gd name="T55" fmla="*/ 587 h 698"/>
                <a:gd name="T56" fmla="*/ 64 w 685"/>
                <a:gd name="T57" fmla="*/ 556 h 698"/>
                <a:gd name="T58" fmla="*/ 45 w 685"/>
                <a:gd name="T59" fmla="*/ 523 h 698"/>
                <a:gd name="T60" fmla="*/ 30 w 685"/>
                <a:gd name="T61" fmla="*/ 490 h 698"/>
                <a:gd name="T62" fmla="*/ 19 w 685"/>
                <a:gd name="T63" fmla="*/ 457 h 698"/>
                <a:gd name="T64" fmla="*/ 11 w 685"/>
                <a:gd name="T65" fmla="*/ 425 h 698"/>
                <a:gd name="T66" fmla="*/ 6 w 685"/>
                <a:gd name="T67" fmla="*/ 396 h 698"/>
                <a:gd name="T68" fmla="*/ 2 w 685"/>
                <a:gd name="T69" fmla="*/ 370 h 698"/>
                <a:gd name="T70" fmla="*/ 1 w 685"/>
                <a:gd name="T71" fmla="*/ 348 h 698"/>
                <a:gd name="T72" fmla="*/ 0 w 685"/>
                <a:gd name="T73" fmla="*/ 338 h 698"/>
                <a:gd name="T74" fmla="*/ 2 w 685"/>
                <a:gd name="T75" fmla="*/ 275 h 698"/>
                <a:gd name="T76" fmla="*/ 12 w 685"/>
                <a:gd name="T77" fmla="*/ 220 h 698"/>
                <a:gd name="T78" fmla="*/ 28 w 685"/>
                <a:gd name="T79" fmla="*/ 175 h 698"/>
                <a:gd name="T80" fmla="*/ 49 w 685"/>
                <a:gd name="T81" fmla="*/ 137 h 698"/>
                <a:gd name="T82" fmla="*/ 73 w 685"/>
                <a:gd name="T83" fmla="*/ 105 h 698"/>
                <a:gd name="T84" fmla="*/ 100 w 685"/>
                <a:gd name="T85" fmla="*/ 79 h 698"/>
                <a:gd name="T86" fmla="*/ 128 w 685"/>
                <a:gd name="T87" fmla="*/ 58 h 698"/>
                <a:gd name="T88" fmla="*/ 142 w 685"/>
                <a:gd name="T89" fmla="*/ 48 h 698"/>
                <a:gd name="T90" fmla="*/ 171 w 685"/>
                <a:gd name="T91" fmla="*/ 32 h 698"/>
                <a:gd name="T92" fmla="*/ 207 w 685"/>
                <a:gd name="T93" fmla="*/ 19 h 698"/>
                <a:gd name="T94" fmla="*/ 249 w 685"/>
                <a:gd name="T95" fmla="*/ 9 h 698"/>
                <a:gd name="T96" fmla="*/ 294 w 685"/>
                <a:gd name="T97" fmla="*/ 2 h 698"/>
                <a:gd name="T98" fmla="*/ 343 w 685"/>
                <a:gd name="T99" fmla="*/ 0 h 698"/>
                <a:gd name="T100" fmla="*/ 393 w 685"/>
                <a:gd name="T101" fmla="*/ 3 h 698"/>
                <a:gd name="T102" fmla="*/ 443 w 685"/>
                <a:gd name="T103" fmla="*/ 13 h 698"/>
                <a:gd name="T104" fmla="*/ 492 w 685"/>
                <a:gd name="T105" fmla="*/ 29 h 698"/>
                <a:gd name="T106" fmla="*/ 539 w 685"/>
                <a:gd name="T107" fmla="*/ 5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5" h="698">
                  <a:moveTo>
                    <a:pt x="539" y="52"/>
                  </a:moveTo>
                  <a:lnTo>
                    <a:pt x="556" y="64"/>
                  </a:lnTo>
                  <a:lnTo>
                    <a:pt x="572" y="78"/>
                  </a:lnTo>
                  <a:lnTo>
                    <a:pt x="588" y="93"/>
                  </a:lnTo>
                  <a:lnTo>
                    <a:pt x="603" y="110"/>
                  </a:lnTo>
                  <a:lnTo>
                    <a:pt x="616" y="129"/>
                  </a:lnTo>
                  <a:lnTo>
                    <a:pt x="629" y="148"/>
                  </a:lnTo>
                  <a:lnTo>
                    <a:pt x="641" y="169"/>
                  </a:lnTo>
                  <a:lnTo>
                    <a:pt x="652" y="191"/>
                  </a:lnTo>
                  <a:lnTo>
                    <a:pt x="661" y="213"/>
                  </a:lnTo>
                  <a:lnTo>
                    <a:pt x="668" y="236"/>
                  </a:lnTo>
                  <a:lnTo>
                    <a:pt x="675" y="260"/>
                  </a:lnTo>
                  <a:lnTo>
                    <a:pt x="680" y="284"/>
                  </a:lnTo>
                  <a:lnTo>
                    <a:pt x="683" y="308"/>
                  </a:lnTo>
                  <a:lnTo>
                    <a:pt x="685" y="333"/>
                  </a:lnTo>
                  <a:lnTo>
                    <a:pt x="685" y="357"/>
                  </a:lnTo>
                  <a:lnTo>
                    <a:pt x="685" y="357"/>
                  </a:lnTo>
                  <a:lnTo>
                    <a:pt x="684" y="369"/>
                  </a:lnTo>
                  <a:lnTo>
                    <a:pt x="683" y="382"/>
                  </a:lnTo>
                  <a:lnTo>
                    <a:pt x="681" y="396"/>
                  </a:lnTo>
                  <a:lnTo>
                    <a:pt x="678" y="411"/>
                  </a:lnTo>
                  <a:lnTo>
                    <a:pt x="675" y="426"/>
                  </a:lnTo>
                  <a:lnTo>
                    <a:pt x="670" y="443"/>
                  </a:lnTo>
                  <a:lnTo>
                    <a:pt x="666" y="460"/>
                  </a:lnTo>
                  <a:lnTo>
                    <a:pt x="660" y="477"/>
                  </a:lnTo>
                  <a:lnTo>
                    <a:pt x="653" y="495"/>
                  </a:lnTo>
                  <a:lnTo>
                    <a:pt x="645" y="513"/>
                  </a:lnTo>
                  <a:lnTo>
                    <a:pt x="636" y="531"/>
                  </a:lnTo>
                  <a:lnTo>
                    <a:pt x="627" y="548"/>
                  </a:lnTo>
                  <a:lnTo>
                    <a:pt x="616" y="565"/>
                  </a:lnTo>
                  <a:lnTo>
                    <a:pt x="604" y="582"/>
                  </a:lnTo>
                  <a:lnTo>
                    <a:pt x="591" y="599"/>
                  </a:lnTo>
                  <a:lnTo>
                    <a:pt x="577" y="614"/>
                  </a:lnTo>
                  <a:lnTo>
                    <a:pt x="561" y="628"/>
                  </a:lnTo>
                  <a:lnTo>
                    <a:pt x="544" y="642"/>
                  </a:lnTo>
                  <a:lnTo>
                    <a:pt x="525" y="655"/>
                  </a:lnTo>
                  <a:lnTo>
                    <a:pt x="506" y="666"/>
                  </a:lnTo>
                  <a:lnTo>
                    <a:pt x="485" y="676"/>
                  </a:lnTo>
                  <a:lnTo>
                    <a:pt x="462" y="684"/>
                  </a:lnTo>
                  <a:lnTo>
                    <a:pt x="438" y="690"/>
                  </a:lnTo>
                  <a:lnTo>
                    <a:pt x="412" y="695"/>
                  </a:lnTo>
                  <a:lnTo>
                    <a:pt x="384" y="698"/>
                  </a:lnTo>
                  <a:lnTo>
                    <a:pt x="356" y="698"/>
                  </a:lnTo>
                  <a:lnTo>
                    <a:pt x="356" y="698"/>
                  </a:lnTo>
                  <a:lnTo>
                    <a:pt x="324" y="697"/>
                  </a:lnTo>
                  <a:lnTo>
                    <a:pt x="293" y="694"/>
                  </a:lnTo>
                  <a:lnTo>
                    <a:pt x="265" y="689"/>
                  </a:lnTo>
                  <a:lnTo>
                    <a:pt x="239" y="682"/>
                  </a:lnTo>
                  <a:lnTo>
                    <a:pt x="215" y="674"/>
                  </a:lnTo>
                  <a:lnTo>
                    <a:pt x="191" y="665"/>
                  </a:lnTo>
                  <a:lnTo>
                    <a:pt x="170" y="654"/>
                  </a:lnTo>
                  <a:lnTo>
                    <a:pt x="151" y="643"/>
                  </a:lnTo>
                  <a:lnTo>
                    <a:pt x="133" y="630"/>
                  </a:lnTo>
                  <a:lnTo>
                    <a:pt x="116" y="616"/>
                  </a:lnTo>
                  <a:lnTo>
                    <a:pt x="101" y="602"/>
                  </a:lnTo>
                  <a:lnTo>
                    <a:pt x="88" y="587"/>
                  </a:lnTo>
                  <a:lnTo>
                    <a:pt x="75" y="572"/>
                  </a:lnTo>
                  <a:lnTo>
                    <a:pt x="64" y="556"/>
                  </a:lnTo>
                  <a:lnTo>
                    <a:pt x="54" y="539"/>
                  </a:lnTo>
                  <a:lnTo>
                    <a:pt x="45" y="523"/>
                  </a:lnTo>
                  <a:lnTo>
                    <a:pt x="37" y="506"/>
                  </a:lnTo>
                  <a:lnTo>
                    <a:pt x="30" y="490"/>
                  </a:lnTo>
                  <a:lnTo>
                    <a:pt x="24" y="473"/>
                  </a:lnTo>
                  <a:lnTo>
                    <a:pt x="19" y="457"/>
                  </a:lnTo>
                  <a:lnTo>
                    <a:pt x="14" y="441"/>
                  </a:lnTo>
                  <a:lnTo>
                    <a:pt x="11" y="425"/>
                  </a:lnTo>
                  <a:lnTo>
                    <a:pt x="8" y="410"/>
                  </a:lnTo>
                  <a:lnTo>
                    <a:pt x="6" y="396"/>
                  </a:lnTo>
                  <a:lnTo>
                    <a:pt x="4" y="383"/>
                  </a:lnTo>
                  <a:lnTo>
                    <a:pt x="2" y="370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0" y="338"/>
                  </a:lnTo>
                  <a:lnTo>
                    <a:pt x="0" y="338"/>
                  </a:lnTo>
                  <a:lnTo>
                    <a:pt x="0" y="306"/>
                  </a:lnTo>
                  <a:lnTo>
                    <a:pt x="2" y="275"/>
                  </a:lnTo>
                  <a:lnTo>
                    <a:pt x="6" y="247"/>
                  </a:lnTo>
                  <a:lnTo>
                    <a:pt x="12" y="220"/>
                  </a:lnTo>
                  <a:lnTo>
                    <a:pt x="19" y="197"/>
                  </a:lnTo>
                  <a:lnTo>
                    <a:pt x="28" y="175"/>
                  </a:lnTo>
                  <a:lnTo>
                    <a:pt x="38" y="155"/>
                  </a:lnTo>
                  <a:lnTo>
                    <a:pt x="49" y="137"/>
                  </a:lnTo>
                  <a:lnTo>
                    <a:pt x="61" y="120"/>
                  </a:lnTo>
                  <a:lnTo>
                    <a:pt x="73" y="105"/>
                  </a:lnTo>
                  <a:lnTo>
                    <a:pt x="87" y="92"/>
                  </a:lnTo>
                  <a:lnTo>
                    <a:pt x="100" y="79"/>
                  </a:lnTo>
                  <a:lnTo>
                    <a:pt x="114" y="68"/>
                  </a:lnTo>
                  <a:lnTo>
                    <a:pt x="128" y="58"/>
                  </a:lnTo>
                  <a:lnTo>
                    <a:pt x="142" y="48"/>
                  </a:lnTo>
                  <a:lnTo>
                    <a:pt x="142" y="48"/>
                  </a:lnTo>
                  <a:lnTo>
                    <a:pt x="155" y="40"/>
                  </a:lnTo>
                  <a:lnTo>
                    <a:pt x="171" y="32"/>
                  </a:lnTo>
                  <a:lnTo>
                    <a:pt x="189" y="25"/>
                  </a:lnTo>
                  <a:lnTo>
                    <a:pt x="207" y="19"/>
                  </a:lnTo>
                  <a:lnTo>
                    <a:pt x="227" y="13"/>
                  </a:lnTo>
                  <a:lnTo>
                    <a:pt x="249" y="9"/>
                  </a:lnTo>
                  <a:lnTo>
                    <a:pt x="271" y="5"/>
                  </a:lnTo>
                  <a:lnTo>
                    <a:pt x="294" y="2"/>
                  </a:lnTo>
                  <a:lnTo>
                    <a:pt x="319" y="1"/>
                  </a:lnTo>
                  <a:lnTo>
                    <a:pt x="343" y="0"/>
                  </a:lnTo>
                  <a:lnTo>
                    <a:pt x="368" y="1"/>
                  </a:lnTo>
                  <a:lnTo>
                    <a:pt x="393" y="3"/>
                  </a:lnTo>
                  <a:lnTo>
                    <a:pt x="418" y="8"/>
                  </a:lnTo>
                  <a:lnTo>
                    <a:pt x="443" y="13"/>
                  </a:lnTo>
                  <a:lnTo>
                    <a:pt x="468" y="20"/>
                  </a:lnTo>
                  <a:lnTo>
                    <a:pt x="492" y="29"/>
                  </a:lnTo>
                  <a:lnTo>
                    <a:pt x="516" y="39"/>
                  </a:lnTo>
                  <a:lnTo>
                    <a:pt x="539" y="52"/>
                  </a:lnTo>
                  <a:lnTo>
                    <a:pt x="539" y="52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90" name="Freeform 66"/>
            <p:cNvSpPr>
              <a:spLocks/>
            </p:cNvSpPr>
            <p:nvPr/>
          </p:nvSpPr>
          <p:spPr bwMode="auto">
            <a:xfrm>
              <a:off x="1350" y="1801"/>
              <a:ext cx="652" cy="666"/>
            </a:xfrm>
            <a:custGeom>
              <a:avLst/>
              <a:gdLst>
                <a:gd name="T0" fmla="*/ 530 w 652"/>
                <a:gd name="T1" fmla="*/ 62 h 666"/>
                <a:gd name="T2" fmla="*/ 563 w 652"/>
                <a:gd name="T3" fmla="*/ 92 h 666"/>
                <a:gd name="T4" fmla="*/ 591 w 652"/>
                <a:gd name="T5" fmla="*/ 128 h 666"/>
                <a:gd name="T6" fmla="*/ 615 w 652"/>
                <a:gd name="T7" fmla="*/ 170 h 666"/>
                <a:gd name="T8" fmla="*/ 633 w 652"/>
                <a:gd name="T9" fmla="*/ 216 h 666"/>
                <a:gd name="T10" fmla="*/ 646 w 652"/>
                <a:gd name="T11" fmla="*/ 265 h 666"/>
                <a:gd name="T12" fmla="*/ 652 w 652"/>
                <a:gd name="T13" fmla="*/ 315 h 666"/>
                <a:gd name="T14" fmla="*/ 652 w 652"/>
                <a:gd name="T15" fmla="*/ 340 h 666"/>
                <a:gd name="T16" fmla="*/ 650 w 652"/>
                <a:gd name="T17" fmla="*/ 359 h 666"/>
                <a:gd name="T18" fmla="*/ 646 w 652"/>
                <a:gd name="T19" fmla="*/ 384 h 666"/>
                <a:gd name="T20" fmla="*/ 640 w 652"/>
                <a:gd name="T21" fmla="*/ 414 h 666"/>
                <a:gd name="T22" fmla="*/ 630 w 652"/>
                <a:gd name="T23" fmla="*/ 448 h 666"/>
                <a:gd name="T24" fmla="*/ 616 w 652"/>
                <a:gd name="T25" fmla="*/ 483 h 666"/>
                <a:gd name="T26" fmla="*/ 598 w 652"/>
                <a:gd name="T27" fmla="*/ 519 h 666"/>
                <a:gd name="T28" fmla="*/ 576 w 652"/>
                <a:gd name="T29" fmla="*/ 554 h 666"/>
                <a:gd name="T30" fmla="*/ 547 w 652"/>
                <a:gd name="T31" fmla="*/ 587 h 666"/>
                <a:gd name="T32" fmla="*/ 513 w 652"/>
                <a:gd name="T33" fmla="*/ 617 h 666"/>
                <a:gd name="T34" fmla="*/ 473 w 652"/>
                <a:gd name="T35" fmla="*/ 640 h 666"/>
                <a:gd name="T36" fmla="*/ 425 w 652"/>
                <a:gd name="T37" fmla="*/ 657 h 666"/>
                <a:gd name="T38" fmla="*/ 370 w 652"/>
                <a:gd name="T39" fmla="*/ 666 h 666"/>
                <a:gd name="T40" fmla="*/ 339 w 652"/>
                <a:gd name="T41" fmla="*/ 666 h 666"/>
                <a:gd name="T42" fmla="*/ 281 w 652"/>
                <a:gd name="T43" fmla="*/ 662 h 666"/>
                <a:gd name="T44" fmla="*/ 230 w 652"/>
                <a:gd name="T45" fmla="*/ 652 h 666"/>
                <a:gd name="T46" fmla="*/ 186 w 652"/>
                <a:gd name="T47" fmla="*/ 635 h 666"/>
                <a:gd name="T48" fmla="*/ 146 w 652"/>
                <a:gd name="T49" fmla="*/ 615 h 666"/>
                <a:gd name="T50" fmla="*/ 113 w 652"/>
                <a:gd name="T51" fmla="*/ 590 h 666"/>
                <a:gd name="T52" fmla="*/ 84 w 652"/>
                <a:gd name="T53" fmla="*/ 562 h 666"/>
                <a:gd name="T54" fmla="*/ 60 w 652"/>
                <a:gd name="T55" fmla="*/ 530 h 666"/>
                <a:gd name="T56" fmla="*/ 41 w 652"/>
                <a:gd name="T57" fmla="*/ 497 h 666"/>
                <a:gd name="T58" fmla="*/ 26 w 652"/>
                <a:gd name="T59" fmla="*/ 462 h 666"/>
                <a:gd name="T60" fmla="*/ 15 w 652"/>
                <a:gd name="T61" fmla="*/ 427 h 666"/>
                <a:gd name="T62" fmla="*/ 7 w 652"/>
                <a:gd name="T63" fmla="*/ 391 h 666"/>
                <a:gd name="T64" fmla="*/ 2 w 652"/>
                <a:gd name="T65" fmla="*/ 356 h 666"/>
                <a:gd name="T66" fmla="*/ 0 w 652"/>
                <a:gd name="T67" fmla="*/ 322 h 666"/>
                <a:gd name="T68" fmla="*/ 0 w 652"/>
                <a:gd name="T69" fmla="*/ 291 h 666"/>
                <a:gd name="T70" fmla="*/ 5 w 652"/>
                <a:gd name="T71" fmla="*/ 234 h 666"/>
                <a:gd name="T72" fmla="*/ 17 w 652"/>
                <a:gd name="T73" fmla="*/ 186 h 666"/>
                <a:gd name="T74" fmla="*/ 36 w 652"/>
                <a:gd name="T75" fmla="*/ 146 h 666"/>
                <a:gd name="T76" fmla="*/ 59 w 652"/>
                <a:gd name="T77" fmla="*/ 111 h 666"/>
                <a:gd name="T78" fmla="*/ 86 w 652"/>
                <a:gd name="T79" fmla="*/ 82 h 666"/>
                <a:gd name="T80" fmla="*/ 117 w 652"/>
                <a:gd name="T81" fmla="*/ 57 h 666"/>
                <a:gd name="T82" fmla="*/ 133 w 652"/>
                <a:gd name="T83" fmla="*/ 46 h 666"/>
                <a:gd name="T84" fmla="*/ 163 w 652"/>
                <a:gd name="T85" fmla="*/ 30 h 666"/>
                <a:gd name="T86" fmla="*/ 200 w 652"/>
                <a:gd name="T87" fmla="*/ 16 h 666"/>
                <a:gd name="T88" fmla="*/ 243 w 652"/>
                <a:gd name="T89" fmla="*/ 7 h 666"/>
                <a:gd name="T90" fmla="*/ 290 w 652"/>
                <a:gd name="T91" fmla="*/ 1 h 666"/>
                <a:gd name="T92" fmla="*/ 339 w 652"/>
                <a:gd name="T93" fmla="*/ 0 h 666"/>
                <a:gd name="T94" fmla="*/ 390 w 652"/>
                <a:gd name="T95" fmla="*/ 6 h 666"/>
                <a:gd name="T96" fmla="*/ 441 w 652"/>
                <a:gd name="T97" fmla="*/ 18 h 666"/>
                <a:gd name="T98" fmla="*/ 490 w 652"/>
                <a:gd name="T99" fmla="*/ 37 h 666"/>
                <a:gd name="T100" fmla="*/ 513 w 652"/>
                <a:gd name="T101" fmla="*/ 5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2" h="666">
                  <a:moveTo>
                    <a:pt x="513" y="50"/>
                  </a:moveTo>
                  <a:lnTo>
                    <a:pt x="530" y="62"/>
                  </a:lnTo>
                  <a:lnTo>
                    <a:pt x="547" y="76"/>
                  </a:lnTo>
                  <a:lnTo>
                    <a:pt x="563" y="92"/>
                  </a:lnTo>
                  <a:lnTo>
                    <a:pt x="577" y="109"/>
                  </a:lnTo>
                  <a:lnTo>
                    <a:pt x="591" y="128"/>
                  </a:lnTo>
                  <a:lnTo>
                    <a:pt x="604" y="149"/>
                  </a:lnTo>
                  <a:lnTo>
                    <a:pt x="615" y="170"/>
                  </a:lnTo>
                  <a:lnTo>
                    <a:pt x="625" y="193"/>
                  </a:lnTo>
                  <a:lnTo>
                    <a:pt x="633" y="216"/>
                  </a:lnTo>
                  <a:lnTo>
                    <a:pt x="640" y="240"/>
                  </a:lnTo>
                  <a:lnTo>
                    <a:pt x="646" y="265"/>
                  </a:lnTo>
                  <a:lnTo>
                    <a:pt x="650" y="290"/>
                  </a:lnTo>
                  <a:lnTo>
                    <a:pt x="652" y="315"/>
                  </a:lnTo>
                  <a:lnTo>
                    <a:pt x="652" y="340"/>
                  </a:lnTo>
                  <a:lnTo>
                    <a:pt x="652" y="340"/>
                  </a:lnTo>
                  <a:lnTo>
                    <a:pt x="651" y="348"/>
                  </a:lnTo>
                  <a:lnTo>
                    <a:pt x="650" y="359"/>
                  </a:lnTo>
                  <a:lnTo>
                    <a:pt x="649" y="370"/>
                  </a:lnTo>
                  <a:lnTo>
                    <a:pt x="646" y="384"/>
                  </a:lnTo>
                  <a:lnTo>
                    <a:pt x="644" y="399"/>
                  </a:lnTo>
                  <a:lnTo>
                    <a:pt x="640" y="414"/>
                  </a:lnTo>
                  <a:lnTo>
                    <a:pt x="636" y="430"/>
                  </a:lnTo>
                  <a:lnTo>
                    <a:pt x="630" y="448"/>
                  </a:lnTo>
                  <a:lnTo>
                    <a:pt x="624" y="465"/>
                  </a:lnTo>
                  <a:lnTo>
                    <a:pt x="616" y="483"/>
                  </a:lnTo>
                  <a:lnTo>
                    <a:pt x="608" y="501"/>
                  </a:lnTo>
                  <a:lnTo>
                    <a:pt x="598" y="519"/>
                  </a:lnTo>
                  <a:lnTo>
                    <a:pt x="588" y="537"/>
                  </a:lnTo>
                  <a:lnTo>
                    <a:pt x="576" y="554"/>
                  </a:lnTo>
                  <a:lnTo>
                    <a:pt x="562" y="571"/>
                  </a:lnTo>
                  <a:lnTo>
                    <a:pt x="547" y="587"/>
                  </a:lnTo>
                  <a:lnTo>
                    <a:pt x="531" y="603"/>
                  </a:lnTo>
                  <a:lnTo>
                    <a:pt x="513" y="617"/>
                  </a:lnTo>
                  <a:lnTo>
                    <a:pt x="494" y="629"/>
                  </a:lnTo>
                  <a:lnTo>
                    <a:pt x="473" y="640"/>
                  </a:lnTo>
                  <a:lnTo>
                    <a:pt x="449" y="649"/>
                  </a:lnTo>
                  <a:lnTo>
                    <a:pt x="425" y="657"/>
                  </a:lnTo>
                  <a:lnTo>
                    <a:pt x="398" y="662"/>
                  </a:lnTo>
                  <a:lnTo>
                    <a:pt x="370" y="666"/>
                  </a:lnTo>
                  <a:lnTo>
                    <a:pt x="339" y="666"/>
                  </a:lnTo>
                  <a:lnTo>
                    <a:pt x="339" y="666"/>
                  </a:lnTo>
                  <a:lnTo>
                    <a:pt x="309" y="665"/>
                  </a:lnTo>
                  <a:lnTo>
                    <a:pt x="281" y="662"/>
                  </a:lnTo>
                  <a:lnTo>
                    <a:pt x="255" y="658"/>
                  </a:lnTo>
                  <a:lnTo>
                    <a:pt x="230" y="652"/>
                  </a:lnTo>
                  <a:lnTo>
                    <a:pt x="207" y="644"/>
                  </a:lnTo>
                  <a:lnTo>
                    <a:pt x="186" y="635"/>
                  </a:lnTo>
                  <a:lnTo>
                    <a:pt x="165" y="626"/>
                  </a:lnTo>
                  <a:lnTo>
                    <a:pt x="146" y="615"/>
                  </a:lnTo>
                  <a:lnTo>
                    <a:pt x="129" y="603"/>
                  </a:lnTo>
                  <a:lnTo>
                    <a:pt x="113" y="590"/>
                  </a:lnTo>
                  <a:lnTo>
                    <a:pt x="98" y="576"/>
                  </a:lnTo>
                  <a:lnTo>
                    <a:pt x="84" y="562"/>
                  </a:lnTo>
                  <a:lnTo>
                    <a:pt x="72" y="546"/>
                  </a:lnTo>
                  <a:lnTo>
                    <a:pt x="60" y="530"/>
                  </a:lnTo>
                  <a:lnTo>
                    <a:pt x="50" y="514"/>
                  </a:lnTo>
                  <a:lnTo>
                    <a:pt x="41" y="497"/>
                  </a:lnTo>
                  <a:lnTo>
                    <a:pt x="33" y="480"/>
                  </a:lnTo>
                  <a:lnTo>
                    <a:pt x="26" y="462"/>
                  </a:lnTo>
                  <a:lnTo>
                    <a:pt x="20" y="444"/>
                  </a:lnTo>
                  <a:lnTo>
                    <a:pt x="15" y="427"/>
                  </a:lnTo>
                  <a:lnTo>
                    <a:pt x="10" y="409"/>
                  </a:lnTo>
                  <a:lnTo>
                    <a:pt x="7" y="391"/>
                  </a:lnTo>
                  <a:lnTo>
                    <a:pt x="4" y="374"/>
                  </a:lnTo>
                  <a:lnTo>
                    <a:pt x="2" y="356"/>
                  </a:lnTo>
                  <a:lnTo>
                    <a:pt x="0" y="3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291"/>
                  </a:lnTo>
                  <a:lnTo>
                    <a:pt x="1" y="261"/>
                  </a:lnTo>
                  <a:lnTo>
                    <a:pt x="5" y="234"/>
                  </a:lnTo>
                  <a:lnTo>
                    <a:pt x="10" y="210"/>
                  </a:lnTo>
                  <a:lnTo>
                    <a:pt x="17" y="186"/>
                  </a:lnTo>
                  <a:lnTo>
                    <a:pt x="26" y="165"/>
                  </a:lnTo>
                  <a:lnTo>
                    <a:pt x="36" y="146"/>
                  </a:lnTo>
                  <a:lnTo>
                    <a:pt x="46" y="128"/>
                  </a:lnTo>
                  <a:lnTo>
                    <a:pt x="59" y="111"/>
                  </a:lnTo>
                  <a:lnTo>
                    <a:pt x="72" y="96"/>
                  </a:lnTo>
                  <a:lnTo>
                    <a:pt x="86" y="82"/>
                  </a:lnTo>
                  <a:lnTo>
                    <a:pt x="101" y="69"/>
                  </a:lnTo>
                  <a:lnTo>
                    <a:pt x="117" y="57"/>
                  </a:lnTo>
                  <a:lnTo>
                    <a:pt x="133" y="46"/>
                  </a:lnTo>
                  <a:lnTo>
                    <a:pt x="133" y="46"/>
                  </a:lnTo>
                  <a:lnTo>
                    <a:pt x="147" y="38"/>
                  </a:lnTo>
                  <a:lnTo>
                    <a:pt x="163" y="30"/>
                  </a:lnTo>
                  <a:lnTo>
                    <a:pt x="181" y="23"/>
                  </a:lnTo>
                  <a:lnTo>
                    <a:pt x="200" y="16"/>
                  </a:lnTo>
                  <a:lnTo>
                    <a:pt x="221" y="11"/>
                  </a:lnTo>
                  <a:lnTo>
                    <a:pt x="243" y="7"/>
                  </a:lnTo>
                  <a:lnTo>
                    <a:pt x="266" y="3"/>
                  </a:lnTo>
                  <a:lnTo>
                    <a:pt x="290" y="1"/>
                  </a:lnTo>
                  <a:lnTo>
                    <a:pt x="315" y="0"/>
                  </a:lnTo>
                  <a:lnTo>
                    <a:pt x="339" y="0"/>
                  </a:lnTo>
                  <a:lnTo>
                    <a:pt x="365" y="2"/>
                  </a:lnTo>
                  <a:lnTo>
                    <a:pt x="390" y="6"/>
                  </a:lnTo>
                  <a:lnTo>
                    <a:pt x="416" y="11"/>
                  </a:lnTo>
                  <a:lnTo>
                    <a:pt x="441" y="18"/>
                  </a:lnTo>
                  <a:lnTo>
                    <a:pt x="466" y="26"/>
                  </a:lnTo>
                  <a:lnTo>
                    <a:pt x="490" y="37"/>
                  </a:lnTo>
                  <a:lnTo>
                    <a:pt x="513" y="50"/>
                  </a:lnTo>
                  <a:lnTo>
                    <a:pt x="513" y="50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691" name="Group 67"/>
          <p:cNvGrpSpPr>
            <a:grpSpLocks/>
          </p:cNvGrpSpPr>
          <p:nvPr/>
        </p:nvGrpSpPr>
        <p:grpSpPr bwMode="auto">
          <a:xfrm>
            <a:off x="2663825" y="2125663"/>
            <a:ext cx="908050" cy="976312"/>
            <a:chOff x="1367" y="1008"/>
            <a:chExt cx="572" cy="615"/>
          </a:xfrm>
        </p:grpSpPr>
        <p:sp>
          <p:nvSpPr>
            <p:cNvPr id="282692" name="Freeform 68"/>
            <p:cNvSpPr>
              <a:spLocks/>
            </p:cNvSpPr>
            <p:nvPr/>
          </p:nvSpPr>
          <p:spPr bwMode="auto">
            <a:xfrm>
              <a:off x="1532" y="1113"/>
              <a:ext cx="65" cy="398"/>
            </a:xfrm>
            <a:custGeom>
              <a:avLst/>
              <a:gdLst>
                <a:gd name="T0" fmla="*/ 58 w 65"/>
                <a:gd name="T1" fmla="*/ 0 h 398"/>
                <a:gd name="T2" fmla="*/ 45 w 65"/>
                <a:gd name="T3" fmla="*/ 21 h 398"/>
                <a:gd name="T4" fmla="*/ 33 w 65"/>
                <a:gd name="T5" fmla="*/ 43 h 398"/>
                <a:gd name="T6" fmla="*/ 23 w 65"/>
                <a:gd name="T7" fmla="*/ 68 h 398"/>
                <a:gd name="T8" fmla="*/ 15 w 65"/>
                <a:gd name="T9" fmla="*/ 93 h 398"/>
                <a:gd name="T10" fmla="*/ 9 w 65"/>
                <a:gd name="T11" fmla="*/ 119 h 398"/>
                <a:gd name="T12" fmla="*/ 4 w 65"/>
                <a:gd name="T13" fmla="*/ 146 h 398"/>
                <a:gd name="T14" fmla="*/ 1 w 65"/>
                <a:gd name="T15" fmla="*/ 172 h 398"/>
                <a:gd name="T16" fmla="*/ 0 w 65"/>
                <a:gd name="T17" fmla="*/ 197 h 398"/>
                <a:gd name="T18" fmla="*/ 1 w 65"/>
                <a:gd name="T19" fmla="*/ 222 h 398"/>
                <a:gd name="T20" fmla="*/ 5 w 65"/>
                <a:gd name="T21" fmla="*/ 248 h 398"/>
                <a:gd name="T22" fmla="*/ 10 w 65"/>
                <a:gd name="T23" fmla="*/ 274 h 398"/>
                <a:gd name="T24" fmla="*/ 17 w 65"/>
                <a:gd name="T25" fmla="*/ 300 h 398"/>
                <a:gd name="T26" fmla="*/ 27 w 65"/>
                <a:gd name="T27" fmla="*/ 325 h 398"/>
                <a:gd name="T28" fmla="*/ 38 w 65"/>
                <a:gd name="T29" fmla="*/ 350 h 398"/>
                <a:gd name="T30" fmla="*/ 51 w 65"/>
                <a:gd name="T31" fmla="*/ 375 h 398"/>
                <a:gd name="T32" fmla="*/ 65 w 65"/>
                <a:gd name="T33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398">
                  <a:moveTo>
                    <a:pt x="58" y="0"/>
                  </a:moveTo>
                  <a:lnTo>
                    <a:pt x="45" y="21"/>
                  </a:lnTo>
                  <a:lnTo>
                    <a:pt x="33" y="43"/>
                  </a:lnTo>
                  <a:lnTo>
                    <a:pt x="23" y="68"/>
                  </a:lnTo>
                  <a:lnTo>
                    <a:pt x="15" y="93"/>
                  </a:lnTo>
                  <a:lnTo>
                    <a:pt x="9" y="119"/>
                  </a:lnTo>
                  <a:lnTo>
                    <a:pt x="4" y="146"/>
                  </a:lnTo>
                  <a:lnTo>
                    <a:pt x="1" y="172"/>
                  </a:lnTo>
                  <a:lnTo>
                    <a:pt x="0" y="197"/>
                  </a:lnTo>
                  <a:lnTo>
                    <a:pt x="1" y="222"/>
                  </a:lnTo>
                  <a:lnTo>
                    <a:pt x="5" y="248"/>
                  </a:lnTo>
                  <a:lnTo>
                    <a:pt x="10" y="274"/>
                  </a:lnTo>
                  <a:lnTo>
                    <a:pt x="17" y="300"/>
                  </a:lnTo>
                  <a:lnTo>
                    <a:pt x="27" y="325"/>
                  </a:lnTo>
                  <a:lnTo>
                    <a:pt x="38" y="350"/>
                  </a:lnTo>
                  <a:lnTo>
                    <a:pt x="51" y="375"/>
                  </a:lnTo>
                  <a:lnTo>
                    <a:pt x="65" y="398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93" name="Freeform 69"/>
            <p:cNvSpPr>
              <a:spLocks/>
            </p:cNvSpPr>
            <p:nvPr/>
          </p:nvSpPr>
          <p:spPr bwMode="auto">
            <a:xfrm>
              <a:off x="1725" y="1113"/>
              <a:ext cx="71" cy="422"/>
            </a:xfrm>
            <a:custGeom>
              <a:avLst/>
              <a:gdLst>
                <a:gd name="T0" fmla="*/ 0 w 71"/>
                <a:gd name="T1" fmla="*/ 0 h 422"/>
                <a:gd name="T2" fmla="*/ 9 w 71"/>
                <a:gd name="T3" fmla="*/ 12 h 422"/>
                <a:gd name="T4" fmla="*/ 21 w 71"/>
                <a:gd name="T5" fmla="*/ 26 h 422"/>
                <a:gd name="T6" fmla="*/ 32 w 71"/>
                <a:gd name="T7" fmla="*/ 42 h 422"/>
                <a:gd name="T8" fmla="*/ 43 w 71"/>
                <a:gd name="T9" fmla="*/ 62 h 422"/>
                <a:gd name="T10" fmla="*/ 53 w 71"/>
                <a:gd name="T11" fmla="*/ 85 h 422"/>
                <a:gd name="T12" fmla="*/ 62 w 71"/>
                <a:gd name="T13" fmla="*/ 115 h 422"/>
                <a:gd name="T14" fmla="*/ 68 w 71"/>
                <a:gd name="T15" fmla="*/ 150 h 422"/>
                <a:gd name="T16" fmla="*/ 71 w 71"/>
                <a:gd name="T17" fmla="*/ 192 h 422"/>
                <a:gd name="T18" fmla="*/ 71 w 71"/>
                <a:gd name="T19" fmla="*/ 213 h 422"/>
                <a:gd name="T20" fmla="*/ 70 w 71"/>
                <a:gd name="T21" fmla="*/ 235 h 422"/>
                <a:gd name="T22" fmla="*/ 68 w 71"/>
                <a:gd name="T23" fmla="*/ 259 h 422"/>
                <a:gd name="T24" fmla="*/ 65 w 71"/>
                <a:gd name="T25" fmla="*/ 284 h 422"/>
                <a:gd name="T26" fmla="*/ 60 w 71"/>
                <a:gd name="T27" fmla="*/ 308 h 422"/>
                <a:gd name="T28" fmla="*/ 54 w 71"/>
                <a:gd name="T29" fmla="*/ 333 h 422"/>
                <a:gd name="T30" fmla="*/ 46 w 71"/>
                <a:gd name="T31" fmla="*/ 357 h 422"/>
                <a:gd name="T32" fmla="*/ 35 w 71"/>
                <a:gd name="T33" fmla="*/ 381 h 422"/>
                <a:gd name="T34" fmla="*/ 22 w 71"/>
                <a:gd name="T35" fmla="*/ 402 h 422"/>
                <a:gd name="T36" fmla="*/ 6 w 71"/>
                <a:gd name="T3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422">
                  <a:moveTo>
                    <a:pt x="0" y="0"/>
                  </a:moveTo>
                  <a:lnTo>
                    <a:pt x="9" y="12"/>
                  </a:lnTo>
                  <a:lnTo>
                    <a:pt x="21" y="26"/>
                  </a:lnTo>
                  <a:lnTo>
                    <a:pt x="32" y="42"/>
                  </a:lnTo>
                  <a:lnTo>
                    <a:pt x="43" y="62"/>
                  </a:lnTo>
                  <a:lnTo>
                    <a:pt x="53" y="85"/>
                  </a:lnTo>
                  <a:lnTo>
                    <a:pt x="62" y="115"/>
                  </a:lnTo>
                  <a:lnTo>
                    <a:pt x="68" y="150"/>
                  </a:lnTo>
                  <a:lnTo>
                    <a:pt x="71" y="192"/>
                  </a:lnTo>
                  <a:lnTo>
                    <a:pt x="71" y="213"/>
                  </a:lnTo>
                  <a:lnTo>
                    <a:pt x="70" y="235"/>
                  </a:lnTo>
                  <a:lnTo>
                    <a:pt x="68" y="259"/>
                  </a:lnTo>
                  <a:lnTo>
                    <a:pt x="65" y="284"/>
                  </a:lnTo>
                  <a:lnTo>
                    <a:pt x="60" y="308"/>
                  </a:lnTo>
                  <a:lnTo>
                    <a:pt x="54" y="333"/>
                  </a:lnTo>
                  <a:lnTo>
                    <a:pt x="46" y="357"/>
                  </a:lnTo>
                  <a:lnTo>
                    <a:pt x="35" y="381"/>
                  </a:lnTo>
                  <a:lnTo>
                    <a:pt x="22" y="402"/>
                  </a:lnTo>
                  <a:lnTo>
                    <a:pt x="6" y="42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94" name="Freeform 70"/>
            <p:cNvSpPr>
              <a:spLocks/>
            </p:cNvSpPr>
            <p:nvPr/>
          </p:nvSpPr>
          <p:spPr bwMode="auto">
            <a:xfrm>
              <a:off x="1664" y="1119"/>
              <a:ext cx="34" cy="222"/>
            </a:xfrm>
            <a:custGeom>
              <a:avLst/>
              <a:gdLst>
                <a:gd name="T0" fmla="*/ 0 w 34"/>
                <a:gd name="T1" fmla="*/ 0 h 222"/>
                <a:gd name="T2" fmla="*/ 6 w 34"/>
                <a:gd name="T3" fmla="*/ 16 h 222"/>
                <a:gd name="T4" fmla="*/ 12 w 34"/>
                <a:gd name="T5" fmla="*/ 34 h 222"/>
                <a:gd name="T6" fmla="*/ 18 w 34"/>
                <a:gd name="T7" fmla="*/ 54 h 222"/>
                <a:gd name="T8" fmla="*/ 23 w 34"/>
                <a:gd name="T9" fmla="*/ 77 h 222"/>
                <a:gd name="T10" fmla="*/ 27 w 34"/>
                <a:gd name="T11" fmla="*/ 101 h 222"/>
                <a:gd name="T12" fmla="*/ 31 w 34"/>
                <a:gd name="T13" fmla="*/ 128 h 222"/>
                <a:gd name="T14" fmla="*/ 33 w 34"/>
                <a:gd name="T15" fmla="*/ 157 h 222"/>
                <a:gd name="T16" fmla="*/ 34 w 34"/>
                <a:gd name="T17" fmla="*/ 188 h 222"/>
                <a:gd name="T18" fmla="*/ 34 w 34"/>
                <a:gd name="T1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22">
                  <a:moveTo>
                    <a:pt x="0" y="0"/>
                  </a:moveTo>
                  <a:lnTo>
                    <a:pt x="6" y="16"/>
                  </a:lnTo>
                  <a:lnTo>
                    <a:pt x="12" y="34"/>
                  </a:lnTo>
                  <a:lnTo>
                    <a:pt x="18" y="54"/>
                  </a:lnTo>
                  <a:lnTo>
                    <a:pt x="23" y="77"/>
                  </a:lnTo>
                  <a:lnTo>
                    <a:pt x="27" y="101"/>
                  </a:lnTo>
                  <a:lnTo>
                    <a:pt x="31" y="128"/>
                  </a:lnTo>
                  <a:lnTo>
                    <a:pt x="33" y="157"/>
                  </a:lnTo>
                  <a:lnTo>
                    <a:pt x="34" y="188"/>
                  </a:lnTo>
                  <a:lnTo>
                    <a:pt x="34" y="22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95" name="Freeform 71"/>
            <p:cNvSpPr>
              <a:spLocks/>
            </p:cNvSpPr>
            <p:nvPr/>
          </p:nvSpPr>
          <p:spPr bwMode="auto">
            <a:xfrm>
              <a:off x="1661" y="1294"/>
              <a:ext cx="18" cy="224"/>
            </a:xfrm>
            <a:custGeom>
              <a:avLst/>
              <a:gdLst>
                <a:gd name="T0" fmla="*/ 18 w 18"/>
                <a:gd name="T1" fmla="*/ 0 h 224"/>
                <a:gd name="T2" fmla="*/ 17 w 18"/>
                <a:gd name="T3" fmla="*/ 16 h 224"/>
                <a:gd name="T4" fmla="*/ 14 w 18"/>
                <a:gd name="T5" fmla="*/ 38 h 224"/>
                <a:gd name="T6" fmla="*/ 11 w 18"/>
                <a:gd name="T7" fmla="*/ 64 h 224"/>
                <a:gd name="T8" fmla="*/ 8 w 18"/>
                <a:gd name="T9" fmla="*/ 92 h 224"/>
                <a:gd name="T10" fmla="*/ 4 w 18"/>
                <a:gd name="T11" fmla="*/ 122 h 224"/>
                <a:gd name="T12" fmla="*/ 1 w 18"/>
                <a:gd name="T13" fmla="*/ 152 h 224"/>
                <a:gd name="T14" fmla="*/ 0 w 18"/>
                <a:gd name="T15" fmla="*/ 180 h 224"/>
                <a:gd name="T16" fmla="*/ 0 w 18"/>
                <a:gd name="T17" fmla="*/ 205 h 224"/>
                <a:gd name="T18" fmla="*/ 2 w 18"/>
                <a:gd name="T1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24">
                  <a:moveTo>
                    <a:pt x="18" y="0"/>
                  </a:moveTo>
                  <a:lnTo>
                    <a:pt x="17" y="16"/>
                  </a:lnTo>
                  <a:lnTo>
                    <a:pt x="14" y="38"/>
                  </a:lnTo>
                  <a:lnTo>
                    <a:pt x="11" y="64"/>
                  </a:lnTo>
                  <a:lnTo>
                    <a:pt x="8" y="92"/>
                  </a:lnTo>
                  <a:lnTo>
                    <a:pt x="4" y="122"/>
                  </a:lnTo>
                  <a:lnTo>
                    <a:pt x="1" y="152"/>
                  </a:lnTo>
                  <a:lnTo>
                    <a:pt x="0" y="180"/>
                  </a:lnTo>
                  <a:lnTo>
                    <a:pt x="0" y="205"/>
                  </a:lnTo>
                  <a:lnTo>
                    <a:pt x="2" y="224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96" name="Freeform 72"/>
            <p:cNvSpPr>
              <a:spLocks/>
            </p:cNvSpPr>
            <p:nvPr/>
          </p:nvSpPr>
          <p:spPr bwMode="auto">
            <a:xfrm>
              <a:off x="1760" y="1082"/>
              <a:ext cx="174" cy="261"/>
            </a:xfrm>
            <a:custGeom>
              <a:avLst/>
              <a:gdLst>
                <a:gd name="T0" fmla="*/ 0 w 174"/>
                <a:gd name="T1" fmla="*/ 0 h 261"/>
                <a:gd name="T2" fmla="*/ 11 w 174"/>
                <a:gd name="T3" fmla="*/ 6 h 261"/>
                <a:gd name="T4" fmla="*/ 24 w 174"/>
                <a:gd name="T5" fmla="*/ 13 h 261"/>
                <a:gd name="T6" fmla="*/ 38 w 174"/>
                <a:gd name="T7" fmla="*/ 21 h 261"/>
                <a:gd name="T8" fmla="*/ 53 w 174"/>
                <a:gd name="T9" fmla="*/ 31 h 261"/>
                <a:gd name="T10" fmla="*/ 68 w 174"/>
                <a:gd name="T11" fmla="*/ 40 h 261"/>
                <a:gd name="T12" fmla="*/ 84 w 174"/>
                <a:gd name="T13" fmla="*/ 52 h 261"/>
                <a:gd name="T14" fmla="*/ 99 w 174"/>
                <a:gd name="T15" fmla="*/ 65 h 261"/>
                <a:gd name="T16" fmla="*/ 113 w 174"/>
                <a:gd name="T17" fmla="*/ 79 h 261"/>
                <a:gd name="T18" fmla="*/ 127 w 174"/>
                <a:gd name="T19" fmla="*/ 94 h 261"/>
                <a:gd name="T20" fmla="*/ 140 w 174"/>
                <a:gd name="T21" fmla="*/ 112 h 261"/>
                <a:gd name="T22" fmla="*/ 151 w 174"/>
                <a:gd name="T23" fmla="*/ 131 h 261"/>
                <a:gd name="T24" fmla="*/ 160 w 174"/>
                <a:gd name="T25" fmla="*/ 153 h 261"/>
                <a:gd name="T26" fmla="*/ 167 w 174"/>
                <a:gd name="T27" fmla="*/ 176 h 261"/>
                <a:gd name="T28" fmla="*/ 172 w 174"/>
                <a:gd name="T29" fmla="*/ 202 h 261"/>
                <a:gd name="T30" fmla="*/ 174 w 174"/>
                <a:gd name="T31" fmla="*/ 230 h 261"/>
                <a:gd name="T32" fmla="*/ 172 w 174"/>
                <a:gd name="T3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4" h="261">
                  <a:moveTo>
                    <a:pt x="0" y="0"/>
                  </a:moveTo>
                  <a:lnTo>
                    <a:pt x="11" y="6"/>
                  </a:lnTo>
                  <a:lnTo>
                    <a:pt x="24" y="13"/>
                  </a:lnTo>
                  <a:lnTo>
                    <a:pt x="38" y="21"/>
                  </a:lnTo>
                  <a:lnTo>
                    <a:pt x="53" y="31"/>
                  </a:lnTo>
                  <a:lnTo>
                    <a:pt x="68" y="40"/>
                  </a:lnTo>
                  <a:lnTo>
                    <a:pt x="84" y="52"/>
                  </a:lnTo>
                  <a:lnTo>
                    <a:pt x="99" y="65"/>
                  </a:lnTo>
                  <a:lnTo>
                    <a:pt x="113" y="79"/>
                  </a:lnTo>
                  <a:lnTo>
                    <a:pt x="127" y="94"/>
                  </a:lnTo>
                  <a:lnTo>
                    <a:pt x="140" y="112"/>
                  </a:lnTo>
                  <a:lnTo>
                    <a:pt x="151" y="131"/>
                  </a:lnTo>
                  <a:lnTo>
                    <a:pt x="160" y="153"/>
                  </a:lnTo>
                  <a:lnTo>
                    <a:pt x="167" y="176"/>
                  </a:lnTo>
                  <a:lnTo>
                    <a:pt x="172" y="202"/>
                  </a:lnTo>
                  <a:lnTo>
                    <a:pt x="174" y="230"/>
                  </a:lnTo>
                  <a:lnTo>
                    <a:pt x="172" y="261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97" name="Freeform 73"/>
            <p:cNvSpPr>
              <a:spLocks/>
            </p:cNvSpPr>
            <p:nvPr/>
          </p:nvSpPr>
          <p:spPr bwMode="auto">
            <a:xfrm>
              <a:off x="1744" y="1292"/>
              <a:ext cx="159" cy="277"/>
            </a:xfrm>
            <a:custGeom>
              <a:avLst/>
              <a:gdLst>
                <a:gd name="T0" fmla="*/ 159 w 159"/>
                <a:gd name="T1" fmla="*/ 0 h 277"/>
                <a:gd name="T2" fmla="*/ 159 w 159"/>
                <a:gd name="T3" fmla="*/ 9 h 277"/>
                <a:gd name="T4" fmla="*/ 159 w 159"/>
                <a:gd name="T5" fmla="*/ 20 h 277"/>
                <a:gd name="T6" fmla="*/ 159 w 159"/>
                <a:gd name="T7" fmla="*/ 35 h 277"/>
                <a:gd name="T8" fmla="*/ 157 w 159"/>
                <a:gd name="T9" fmla="*/ 51 h 277"/>
                <a:gd name="T10" fmla="*/ 155 w 159"/>
                <a:gd name="T11" fmla="*/ 69 h 277"/>
                <a:gd name="T12" fmla="*/ 152 w 159"/>
                <a:gd name="T13" fmla="*/ 88 h 277"/>
                <a:gd name="T14" fmla="*/ 147 w 159"/>
                <a:gd name="T15" fmla="*/ 108 h 277"/>
                <a:gd name="T16" fmla="*/ 141 w 159"/>
                <a:gd name="T17" fmla="*/ 129 h 277"/>
                <a:gd name="T18" fmla="*/ 133 w 159"/>
                <a:gd name="T19" fmla="*/ 150 h 277"/>
                <a:gd name="T20" fmla="*/ 122 w 159"/>
                <a:gd name="T21" fmla="*/ 171 h 277"/>
                <a:gd name="T22" fmla="*/ 109 w 159"/>
                <a:gd name="T23" fmla="*/ 192 h 277"/>
                <a:gd name="T24" fmla="*/ 94 w 159"/>
                <a:gd name="T25" fmla="*/ 212 h 277"/>
                <a:gd name="T26" fmla="*/ 75 w 159"/>
                <a:gd name="T27" fmla="*/ 231 h 277"/>
                <a:gd name="T28" fmla="*/ 54 w 159"/>
                <a:gd name="T29" fmla="*/ 248 h 277"/>
                <a:gd name="T30" fmla="*/ 29 w 159"/>
                <a:gd name="T31" fmla="*/ 264 h 277"/>
                <a:gd name="T32" fmla="*/ 0 w 159"/>
                <a:gd name="T33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277">
                  <a:moveTo>
                    <a:pt x="159" y="0"/>
                  </a:moveTo>
                  <a:lnTo>
                    <a:pt x="159" y="9"/>
                  </a:lnTo>
                  <a:lnTo>
                    <a:pt x="159" y="20"/>
                  </a:lnTo>
                  <a:lnTo>
                    <a:pt x="159" y="35"/>
                  </a:lnTo>
                  <a:lnTo>
                    <a:pt x="157" y="51"/>
                  </a:lnTo>
                  <a:lnTo>
                    <a:pt x="155" y="69"/>
                  </a:lnTo>
                  <a:lnTo>
                    <a:pt x="152" y="88"/>
                  </a:lnTo>
                  <a:lnTo>
                    <a:pt x="147" y="108"/>
                  </a:lnTo>
                  <a:lnTo>
                    <a:pt x="141" y="129"/>
                  </a:lnTo>
                  <a:lnTo>
                    <a:pt x="133" y="150"/>
                  </a:lnTo>
                  <a:lnTo>
                    <a:pt x="122" y="171"/>
                  </a:lnTo>
                  <a:lnTo>
                    <a:pt x="109" y="192"/>
                  </a:lnTo>
                  <a:lnTo>
                    <a:pt x="94" y="212"/>
                  </a:lnTo>
                  <a:lnTo>
                    <a:pt x="75" y="231"/>
                  </a:lnTo>
                  <a:lnTo>
                    <a:pt x="54" y="248"/>
                  </a:lnTo>
                  <a:lnTo>
                    <a:pt x="29" y="264"/>
                  </a:lnTo>
                  <a:lnTo>
                    <a:pt x="0" y="277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98" name="Freeform 74"/>
            <p:cNvSpPr>
              <a:spLocks/>
            </p:cNvSpPr>
            <p:nvPr/>
          </p:nvSpPr>
          <p:spPr bwMode="auto">
            <a:xfrm>
              <a:off x="1367" y="1059"/>
              <a:ext cx="212" cy="273"/>
            </a:xfrm>
            <a:custGeom>
              <a:avLst/>
              <a:gdLst>
                <a:gd name="T0" fmla="*/ 212 w 212"/>
                <a:gd name="T1" fmla="*/ 0 h 273"/>
                <a:gd name="T2" fmla="*/ 202 w 212"/>
                <a:gd name="T3" fmla="*/ 2 h 273"/>
                <a:gd name="T4" fmla="*/ 190 w 212"/>
                <a:gd name="T5" fmla="*/ 4 h 273"/>
                <a:gd name="T6" fmla="*/ 177 w 212"/>
                <a:gd name="T7" fmla="*/ 8 h 273"/>
                <a:gd name="T8" fmla="*/ 163 w 212"/>
                <a:gd name="T9" fmla="*/ 13 h 273"/>
                <a:gd name="T10" fmla="*/ 147 w 212"/>
                <a:gd name="T11" fmla="*/ 19 h 273"/>
                <a:gd name="T12" fmla="*/ 131 w 212"/>
                <a:gd name="T13" fmla="*/ 27 h 273"/>
                <a:gd name="T14" fmla="*/ 115 w 212"/>
                <a:gd name="T15" fmla="*/ 36 h 273"/>
                <a:gd name="T16" fmla="*/ 99 w 212"/>
                <a:gd name="T17" fmla="*/ 47 h 273"/>
                <a:gd name="T18" fmla="*/ 82 w 212"/>
                <a:gd name="T19" fmla="*/ 60 h 273"/>
                <a:gd name="T20" fmla="*/ 67 w 212"/>
                <a:gd name="T21" fmla="*/ 74 h 273"/>
                <a:gd name="T22" fmla="*/ 52 w 212"/>
                <a:gd name="T23" fmla="*/ 91 h 273"/>
                <a:gd name="T24" fmla="*/ 39 w 212"/>
                <a:gd name="T25" fmla="*/ 110 h 273"/>
                <a:gd name="T26" fmla="*/ 27 w 212"/>
                <a:gd name="T27" fmla="*/ 131 h 273"/>
                <a:gd name="T28" fmla="*/ 17 w 212"/>
                <a:gd name="T29" fmla="*/ 155 h 273"/>
                <a:gd name="T30" fmla="*/ 8 w 212"/>
                <a:gd name="T31" fmla="*/ 180 h 273"/>
                <a:gd name="T32" fmla="*/ 3 w 212"/>
                <a:gd name="T33" fmla="*/ 209 h 273"/>
                <a:gd name="T34" fmla="*/ 0 w 212"/>
                <a:gd name="T35" fmla="*/ 239 h 273"/>
                <a:gd name="T36" fmla="*/ 0 w 212"/>
                <a:gd name="T37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73">
                  <a:moveTo>
                    <a:pt x="212" y="0"/>
                  </a:moveTo>
                  <a:lnTo>
                    <a:pt x="202" y="2"/>
                  </a:lnTo>
                  <a:lnTo>
                    <a:pt x="190" y="4"/>
                  </a:lnTo>
                  <a:lnTo>
                    <a:pt x="177" y="8"/>
                  </a:lnTo>
                  <a:lnTo>
                    <a:pt x="163" y="13"/>
                  </a:lnTo>
                  <a:lnTo>
                    <a:pt x="147" y="19"/>
                  </a:lnTo>
                  <a:lnTo>
                    <a:pt x="131" y="27"/>
                  </a:lnTo>
                  <a:lnTo>
                    <a:pt x="115" y="36"/>
                  </a:lnTo>
                  <a:lnTo>
                    <a:pt x="99" y="47"/>
                  </a:lnTo>
                  <a:lnTo>
                    <a:pt x="82" y="60"/>
                  </a:lnTo>
                  <a:lnTo>
                    <a:pt x="67" y="74"/>
                  </a:lnTo>
                  <a:lnTo>
                    <a:pt x="52" y="91"/>
                  </a:lnTo>
                  <a:lnTo>
                    <a:pt x="39" y="110"/>
                  </a:lnTo>
                  <a:lnTo>
                    <a:pt x="27" y="131"/>
                  </a:lnTo>
                  <a:lnTo>
                    <a:pt x="17" y="155"/>
                  </a:lnTo>
                  <a:lnTo>
                    <a:pt x="8" y="180"/>
                  </a:lnTo>
                  <a:lnTo>
                    <a:pt x="3" y="209"/>
                  </a:lnTo>
                  <a:lnTo>
                    <a:pt x="0" y="239"/>
                  </a:lnTo>
                  <a:lnTo>
                    <a:pt x="0" y="273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699" name="Freeform 75"/>
            <p:cNvSpPr>
              <a:spLocks/>
            </p:cNvSpPr>
            <p:nvPr/>
          </p:nvSpPr>
          <p:spPr bwMode="auto">
            <a:xfrm>
              <a:off x="1385" y="1292"/>
              <a:ext cx="174" cy="252"/>
            </a:xfrm>
            <a:custGeom>
              <a:avLst/>
              <a:gdLst>
                <a:gd name="T0" fmla="*/ 0 w 174"/>
                <a:gd name="T1" fmla="*/ 0 h 252"/>
                <a:gd name="T2" fmla="*/ 0 w 174"/>
                <a:gd name="T3" fmla="*/ 13 h 252"/>
                <a:gd name="T4" fmla="*/ 0 w 174"/>
                <a:gd name="T5" fmla="*/ 28 h 252"/>
                <a:gd name="T6" fmla="*/ 1 w 174"/>
                <a:gd name="T7" fmla="*/ 44 h 252"/>
                <a:gd name="T8" fmla="*/ 4 w 174"/>
                <a:gd name="T9" fmla="*/ 60 h 252"/>
                <a:gd name="T10" fmla="*/ 7 w 174"/>
                <a:gd name="T11" fmla="*/ 78 h 252"/>
                <a:gd name="T12" fmla="*/ 12 w 174"/>
                <a:gd name="T13" fmla="*/ 96 h 252"/>
                <a:gd name="T14" fmla="*/ 19 w 174"/>
                <a:gd name="T15" fmla="*/ 115 h 252"/>
                <a:gd name="T16" fmla="*/ 28 w 174"/>
                <a:gd name="T17" fmla="*/ 134 h 252"/>
                <a:gd name="T18" fmla="*/ 39 w 174"/>
                <a:gd name="T19" fmla="*/ 153 h 252"/>
                <a:gd name="T20" fmla="*/ 53 w 174"/>
                <a:gd name="T21" fmla="*/ 171 h 252"/>
                <a:gd name="T22" fmla="*/ 70 w 174"/>
                <a:gd name="T23" fmla="*/ 189 h 252"/>
                <a:gd name="T24" fmla="*/ 91 w 174"/>
                <a:gd name="T25" fmla="*/ 206 h 252"/>
                <a:gd name="T26" fmla="*/ 115 w 174"/>
                <a:gd name="T27" fmla="*/ 223 h 252"/>
                <a:gd name="T28" fmla="*/ 142 w 174"/>
                <a:gd name="T29" fmla="*/ 238 h 252"/>
                <a:gd name="T30" fmla="*/ 174 w 174"/>
                <a:gd name="T3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252">
                  <a:moveTo>
                    <a:pt x="0" y="0"/>
                  </a:moveTo>
                  <a:lnTo>
                    <a:pt x="0" y="13"/>
                  </a:lnTo>
                  <a:lnTo>
                    <a:pt x="0" y="28"/>
                  </a:lnTo>
                  <a:lnTo>
                    <a:pt x="1" y="44"/>
                  </a:lnTo>
                  <a:lnTo>
                    <a:pt x="4" y="60"/>
                  </a:lnTo>
                  <a:lnTo>
                    <a:pt x="7" y="78"/>
                  </a:lnTo>
                  <a:lnTo>
                    <a:pt x="12" y="96"/>
                  </a:lnTo>
                  <a:lnTo>
                    <a:pt x="19" y="115"/>
                  </a:lnTo>
                  <a:lnTo>
                    <a:pt x="28" y="134"/>
                  </a:lnTo>
                  <a:lnTo>
                    <a:pt x="39" y="153"/>
                  </a:lnTo>
                  <a:lnTo>
                    <a:pt x="53" y="171"/>
                  </a:lnTo>
                  <a:lnTo>
                    <a:pt x="70" y="189"/>
                  </a:lnTo>
                  <a:lnTo>
                    <a:pt x="91" y="206"/>
                  </a:lnTo>
                  <a:lnTo>
                    <a:pt x="115" y="223"/>
                  </a:lnTo>
                  <a:lnTo>
                    <a:pt x="142" y="238"/>
                  </a:lnTo>
                  <a:lnTo>
                    <a:pt x="174" y="25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0" name="Freeform 76"/>
            <p:cNvSpPr>
              <a:spLocks/>
            </p:cNvSpPr>
            <p:nvPr/>
          </p:nvSpPr>
          <p:spPr bwMode="auto">
            <a:xfrm>
              <a:off x="1461" y="1379"/>
              <a:ext cx="102" cy="141"/>
            </a:xfrm>
            <a:custGeom>
              <a:avLst/>
              <a:gdLst>
                <a:gd name="T0" fmla="*/ 0 w 102"/>
                <a:gd name="T1" fmla="*/ 0 h 141"/>
                <a:gd name="T2" fmla="*/ 4 w 102"/>
                <a:gd name="T3" fmla="*/ 13 h 141"/>
                <a:gd name="T4" fmla="*/ 12 w 102"/>
                <a:gd name="T5" fmla="*/ 31 h 141"/>
                <a:gd name="T6" fmla="*/ 23 w 102"/>
                <a:gd name="T7" fmla="*/ 52 h 141"/>
                <a:gd name="T8" fmla="*/ 38 w 102"/>
                <a:gd name="T9" fmla="*/ 75 h 141"/>
                <a:gd name="T10" fmla="*/ 56 w 102"/>
                <a:gd name="T11" fmla="*/ 98 h 141"/>
                <a:gd name="T12" fmla="*/ 77 w 102"/>
                <a:gd name="T13" fmla="*/ 121 h 141"/>
                <a:gd name="T14" fmla="*/ 102 w 102"/>
                <a:gd name="T1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41">
                  <a:moveTo>
                    <a:pt x="0" y="0"/>
                  </a:moveTo>
                  <a:lnTo>
                    <a:pt x="4" y="13"/>
                  </a:lnTo>
                  <a:lnTo>
                    <a:pt x="12" y="31"/>
                  </a:lnTo>
                  <a:lnTo>
                    <a:pt x="23" y="52"/>
                  </a:lnTo>
                  <a:lnTo>
                    <a:pt x="38" y="75"/>
                  </a:lnTo>
                  <a:lnTo>
                    <a:pt x="56" y="98"/>
                  </a:lnTo>
                  <a:lnTo>
                    <a:pt x="77" y="121"/>
                  </a:lnTo>
                  <a:lnTo>
                    <a:pt x="102" y="141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1" name="Freeform 77"/>
            <p:cNvSpPr>
              <a:spLocks/>
            </p:cNvSpPr>
            <p:nvPr/>
          </p:nvSpPr>
          <p:spPr bwMode="auto">
            <a:xfrm>
              <a:off x="1443" y="1091"/>
              <a:ext cx="118" cy="125"/>
            </a:xfrm>
            <a:custGeom>
              <a:avLst/>
              <a:gdLst>
                <a:gd name="T0" fmla="*/ 118 w 118"/>
                <a:gd name="T1" fmla="*/ 0 h 125"/>
                <a:gd name="T2" fmla="*/ 106 w 118"/>
                <a:gd name="T3" fmla="*/ 9 h 125"/>
                <a:gd name="T4" fmla="*/ 89 w 118"/>
                <a:gd name="T5" fmla="*/ 22 h 125"/>
                <a:gd name="T6" fmla="*/ 70 w 118"/>
                <a:gd name="T7" fmla="*/ 37 h 125"/>
                <a:gd name="T8" fmla="*/ 50 w 118"/>
                <a:gd name="T9" fmla="*/ 56 h 125"/>
                <a:gd name="T10" fmla="*/ 30 w 118"/>
                <a:gd name="T11" fmla="*/ 77 h 125"/>
                <a:gd name="T12" fmla="*/ 13 w 118"/>
                <a:gd name="T13" fmla="*/ 100 h 125"/>
                <a:gd name="T14" fmla="*/ 0 w 118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106" y="9"/>
                  </a:lnTo>
                  <a:lnTo>
                    <a:pt x="89" y="22"/>
                  </a:lnTo>
                  <a:lnTo>
                    <a:pt x="70" y="37"/>
                  </a:lnTo>
                  <a:lnTo>
                    <a:pt x="50" y="56"/>
                  </a:lnTo>
                  <a:lnTo>
                    <a:pt x="30" y="77"/>
                  </a:lnTo>
                  <a:lnTo>
                    <a:pt x="13" y="100"/>
                  </a:lnTo>
                  <a:lnTo>
                    <a:pt x="0" y="125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2" name="Freeform 78"/>
            <p:cNvSpPr>
              <a:spLocks/>
            </p:cNvSpPr>
            <p:nvPr/>
          </p:nvSpPr>
          <p:spPr bwMode="auto">
            <a:xfrm>
              <a:off x="1488" y="1122"/>
              <a:ext cx="64" cy="121"/>
            </a:xfrm>
            <a:custGeom>
              <a:avLst/>
              <a:gdLst>
                <a:gd name="T0" fmla="*/ 64 w 64"/>
                <a:gd name="T1" fmla="*/ 0 h 121"/>
                <a:gd name="T2" fmla="*/ 55 w 64"/>
                <a:gd name="T3" fmla="*/ 11 h 121"/>
                <a:gd name="T4" fmla="*/ 40 w 64"/>
                <a:gd name="T5" fmla="*/ 32 h 121"/>
                <a:gd name="T6" fmla="*/ 22 w 64"/>
                <a:gd name="T7" fmla="*/ 61 h 121"/>
                <a:gd name="T8" fmla="*/ 8 w 64"/>
                <a:gd name="T9" fmla="*/ 92 h 121"/>
                <a:gd name="T10" fmla="*/ 0 w 64"/>
                <a:gd name="T1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21">
                  <a:moveTo>
                    <a:pt x="64" y="0"/>
                  </a:moveTo>
                  <a:lnTo>
                    <a:pt x="55" y="11"/>
                  </a:lnTo>
                  <a:lnTo>
                    <a:pt x="40" y="32"/>
                  </a:lnTo>
                  <a:lnTo>
                    <a:pt x="22" y="61"/>
                  </a:lnTo>
                  <a:lnTo>
                    <a:pt x="8" y="92"/>
                  </a:lnTo>
                  <a:lnTo>
                    <a:pt x="0" y="121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3" name="Freeform 79"/>
            <p:cNvSpPr>
              <a:spLocks/>
            </p:cNvSpPr>
            <p:nvPr/>
          </p:nvSpPr>
          <p:spPr bwMode="auto">
            <a:xfrm>
              <a:off x="1501" y="1037"/>
              <a:ext cx="80" cy="20"/>
            </a:xfrm>
            <a:custGeom>
              <a:avLst/>
              <a:gdLst>
                <a:gd name="T0" fmla="*/ 80 w 80"/>
                <a:gd name="T1" fmla="*/ 0 h 20"/>
                <a:gd name="T2" fmla="*/ 58 w 80"/>
                <a:gd name="T3" fmla="*/ 1 h 20"/>
                <a:gd name="T4" fmla="*/ 28 w 80"/>
                <a:gd name="T5" fmla="*/ 8 h 20"/>
                <a:gd name="T6" fmla="*/ 0 w 8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0">
                  <a:moveTo>
                    <a:pt x="80" y="0"/>
                  </a:moveTo>
                  <a:lnTo>
                    <a:pt x="58" y="1"/>
                  </a:lnTo>
                  <a:lnTo>
                    <a:pt x="28" y="8"/>
                  </a:lnTo>
                  <a:lnTo>
                    <a:pt x="0" y="2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4" name="Freeform 80"/>
            <p:cNvSpPr>
              <a:spLocks/>
            </p:cNvSpPr>
            <p:nvPr/>
          </p:nvSpPr>
          <p:spPr bwMode="auto">
            <a:xfrm>
              <a:off x="1662" y="1008"/>
              <a:ext cx="67" cy="13"/>
            </a:xfrm>
            <a:custGeom>
              <a:avLst/>
              <a:gdLst>
                <a:gd name="T0" fmla="*/ 0 w 67"/>
                <a:gd name="T1" fmla="*/ 13 h 13"/>
                <a:gd name="T2" fmla="*/ 20 w 67"/>
                <a:gd name="T3" fmla="*/ 6 h 13"/>
                <a:gd name="T4" fmla="*/ 44 w 67"/>
                <a:gd name="T5" fmla="*/ 1 h 13"/>
                <a:gd name="T6" fmla="*/ 67 w 6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3">
                  <a:moveTo>
                    <a:pt x="0" y="13"/>
                  </a:moveTo>
                  <a:lnTo>
                    <a:pt x="20" y="6"/>
                  </a:lnTo>
                  <a:lnTo>
                    <a:pt x="44" y="1"/>
                  </a:lnTo>
                  <a:lnTo>
                    <a:pt x="67" y="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5" name="Freeform 81"/>
            <p:cNvSpPr>
              <a:spLocks/>
            </p:cNvSpPr>
            <p:nvPr/>
          </p:nvSpPr>
          <p:spPr bwMode="auto">
            <a:xfrm>
              <a:off x="1715" y="1037"/>
              <a:ext cx="148" cy="63"/>
            </a:xfrm>
            <a:custGeom>
              <a:avLst/>
              <a:gdLst>
                <a:gd name="T0" fmla="*/ 0 w 148"/>
                <a:gd name="T1" fmla="*/ 0 h 63"/>
                <a:gd name="T2" fmla="*/ 16 w 148"/>
                <a:gd name="T3" fmla="*/ 1 h 63"/>
                <a:gd name="T4" fmla="*/ 40 w 148"/>
                <a:gd name="T5" fmla="*/ 5 h 63"/>
                <a:gd name="T6" fmla="*/ 67 w 148"/>
                <a:gd name="T7" fmla="*/ 13 h 63"/>
                <a:gd name="T8" fmla="*/ 96 w 148"/>
                <a:gd name="T9" fmla="*/ 25 h 63"/>
                <a:gd name="T10" fmla="*/ 124 w 148"/>
                <a:gd name="T11" fmla="*/ 42 h 63"/>
                <a:gd name="T12" fmla="*/ 148 w 148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63">
                  <a:moveTo>
                    <a:pt x="0" y="0"/>
                  </a:moveTo>
                  <a:lnTo>
                    <a:pt x="16" y="1"/>
                  </a:lnTo>
                  <a:lnTo>
                    <a:pt x="40" y="5"/>
                  </a:lnTo>
                  <a:lnTo>
                    <a:pt x="67" y="13"/>
                  </a:lnTo>
                  <a:lnTo>
                    <a:pt x="96" y="25"/>
                  </a:lnTo>
                  <a:lnTo>
                    <a:pt x="124" y="42"/>
                  </a:lnTo>
                  <a:lnTo>
                    <a:pt x="148" y="63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6" name="Freeform 82"/>
            <p:cNvSpPr>
              <a:spLocks/>
            </p:cNvSpPr>
            <p:nvPr/>
          </p:nvSpPr>
          <p:spPr bwMode="auto">
            <a:xfrm>
              <a:off x="1749" y="1108"/>
              <a:ext cx="89" cy="103"/>
            </a:xfrm>
            <a:custGeom>
              <a:avLst/>
              <a:gdLst>
                <a:gd name="T0" fmla="*/ 0 w 89"/>
                <a:gd name="T1" fmla="*/ 0 h 103"/>
                <a:gd name="T2" fmla="*/ 13 w 89"/>
                <a:gd name="T3" fmla="*/ 11 h 103"/>
                <a:gd name="T4" fmla="*/ 34 w 89"/>
                <a:gd name="T5" fmla="*/ 29 h 103"/>
                <a:gd name="T6" fmla="*/ 57 w 89"/>
                <a:gd name="T7" fmla="*/ 51 h 103"/>
                <a:gd name="T8" fmla="*/ 77 w 89"/>
                <a:gd name="T9" fmla="*/ 76 h 103"/>
                <a:gd name="T10" fmla="*/ 89 w 89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03">
                  <a:moveTo>
                    <a:pt x="0" y="0"/>
                  </a:moveTo>
                  <a:lnTo>
                    <a:pt x="13" y="11"/>
                  </a:lnTo>
                  <a:lnTo>
                    <a:pt x="34" y="29"/>
                  </a:lnTo>
                  <a:lnTo>
                    <a:pt x="57" y="51"/>
                  </a:lnTo>
                  <a:lnTo>
                    <a:pt x="77" y="76"/>
                  </a:lnTo>
                  <a:lnTo>
                    <a:pt x="89" y="103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7" name="Freeform 83"/>
            <p:cNvSpPr>
              <a:spLocks/>
            </p:cNvSpPr>
            <p:nvPr/>
          </p:nvSpPr>
          <p:spPr bwMode="auto">
            <a:xfrm>
              <a:off x="1700" y="1129"/>
              <a:ext cx="44" cy="102"/>
            </a:xfrm>
            <a:custGeom>
              <a:avLst/>
              <a:gdLst>
                <a:gd name="T0" fmla="*/ 0 w 44"/>
                <a:gd name="T1" fmla="*/ 0 h 102"/>
                <a:gd name="T2" fmla="*/ 8 w 44"/>
                <a:gd name="T3" fmla="*/ 15 h 102"/>
                <a:gd name="T4" fmla="*/ 21 w 44"/>
                <a:gd name="T5" fmla="*/ 38 h 102"/>
                <a:gd name="T6" fmla="*/ 35 w 44"/>
                <a:gd name="T7" fmla="*/ 68 h 102"/>
                <a:gd name="T8" fmla="*/ 44 w 4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2">
                  <a:moveTo>
                    <a:pt x="0" y="0"/>
                  </a:moveTo>
                  <a:lnTo>
                    <a:pt x="8" y="15"/>
                  </a:lnTo>
                  <a:lnTo>
                    <a:pt x="21" y="38"/>
                  </a:lnTo>
                  <a:lnTo>
                    <a:pt x="35" y="68"/>
                  </a:lnTo>
                  <a:lnTo>
                    <a:pt x="44" y="10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8" name="Freeform 84"/>
            <p:cNvSpPr>
              <a:spLocks/>
            </p:cNvSpPr>
            <p:nvPr/>
          </p:nvSpPr>
          <p:spPr bwMode="auto">
            <a:xfrm>
              <a:off x="1604" y="1135"/>
              <a:ext cx="17" cy="94"/>
            </a:xfrm>
            <a:custGeom>
              <a:avLst/>
              <a:gdLst>
                <a:gd name="T0" fmla="*/ 17 w 17"/>
                <a:gd name="T1" fmla="*/ 0 h 94"/>
                <a:gd name="T2" fmla="*/ 11 w 17"/>
                <a:gd name="T3" fmla="*/ 28 h 94"/>
                <a:gd name="T4" fmla="*/ 3 w 17"/>
                <a:gd name="T5" fmla="*/ 64 h 94"/>
                <a:gd name="T6" fmla="*/ 0 w 17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4">
                  <a:moveTo>
                    <a:pt x="17" y="0"/>
                  </a:moveTo>
                  <a:lnTo>
                    <a:pt x="11" y="28"/>
                  </a:lnTo>
                  <a:lnTo>
                    <a:pt x="3" y="64"/>
                  </a:lnTo>
                  <a:lnTo>
                    <a:pt x="0" y="94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09" name="Freeform 85"/>
            <p:cNvSpPr>
              <a:spLocks/>
            </p:cNvSpPr>
            <p:nvPr/>
          </p:nvSpPr>
          <p:spPr bwMode="auto">
            <a:xfrm>
              <a:off x="1606" y="1397"/>
              <a:ext cx="22" cy="111"/>
            </a:xfrm>
            <a:custGeom>
              <a:avLst/>
              <a:gdLst>
                <a:gd name="T0" fmla="*/ 0 w 22"/>
                <a:gd name="T1" fmla="*/ 0 h 111"/>
                <a:gd name="T2" fmla="*/ 3 w 22"/>
                <a:gd name="T3" fmla="*/ 19 h 111"/>
                <a:gd name="T4" fmla="*/ 7 w 22"/>
                <a:gd name="T5" fmla="*/ 51 h 111"/>
                <a:gd name="T6" fmla="*/ 13 w 22"/>
                <a:gd name="T7" fmla="*/ 85 h 111"/>
                <a:gd name="T8" fmla="*/ 22 w 22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1">
                  <a:moveTo>
                    <a:pt x="0" y="0"/>
                  </a:moveTo>
                  <a:lnTo>
                    <a:pt x="3" y="19"/>
                  </a:lnTo>
                  <a:lnTo>
                    <a:pt x="7" y="51"/>
                  </a:lnTo>
                  <a:lnTo>
                    <a:pt x="13" y="85"/>
                  </a:lnTo>
                  <a:lnTo>
                    <a:pt x="22" y="111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10" name="Freeform 86"/>
            <p:cNvSpPr>
              <a:spLocks/>
            </p:cNvSpPr>
            <p:nvPr/>
          </p:nvSpPr>
          <p:spPr bwMode="auto">
            <a:xfrm>
              <a:off x="1713" y="1392"/>
              <a:ext cx="29" cy="96"/>
            </a:xfrm>
            <a:custGeom>
              <a:avLst/>
              <a:gdLst>
                <a:gd name="T0" fmla="*/ 29 w 29"/>
                <a:gd name="T1" fmla="*/ 0 h 96"/>
                <a:gd name="T2" fmla="*/ 24 w 29"/>
                <a:gd name="T3" fmla="*/ 29 h 96"/>
                <a:gd name="T4" fmla="*/ 14 w 29"/>
                <a:gd name="T5" fmla="*/ 65 h 96"/>
                <a:gd name="T6" fmla="*/ 0 w 29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6">
                  <a:moveTo>
                    <a:pt x="29" y="0"/>
                  </a:moveTo>
                  <a:lnTo>
                    <a:pt x="24" y="29"/>
                  </a:lnTo>
                  <a:lnTo>
                    <a:pt x="14" y="65"/>
                  </a:lnTo>
                  <a:lnTo>
                    <a:pt x="0" y="96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11" name="Freeform 87"/>
            <p:cNvSpPr>
              <a:spLocks/>
            </p:cNvSpPr>
            <p:nvPr/>
          </p:nvSpPr>
          <p:spPr bwMode="auto">
            <a:xfrm>
              <a:off x="1737" y="1386"/>
              <a:ext cx="110" cy="165"/>
            </a:xfrm>
            <a:custGeom>
              <a:avLst/>
              <a:gdLst>
                <a:gd name="T0" fmla="*/ 110 w 110"/>
                <a:gd name="T1" fmla="*/ 0 h 165"/>
                <a:gd name="T2" fmla="*/ 108 w 110"/>
                <a:gd name="T3" fmla="*/ 8 h 165"/>
                <a:gd name="T4" fmla="*/ 103 w 110"/>
                <a:gd name="T5" fmla="*/ 22 h 165"/>
                <a:gd name="T6" fmla="*/ 97 w 110"/>
                <a:gd name="T7" fmla="*/ 41 h 165"/>
                <a:gd name="T8" fmla="*/ 87 w 110"/>
                <a:gd name="T9" fmla="*/ 62 h 165"/>
                <a:gd name="T10" fmla="*/ 73 w 110"/>
                <a:gd name="T11" fmla="*/ 86 h 165"/>
                <a:gd name="T12" fmla="*/ 55 w 110"/>
                <a:gd name="T13" fmla="*/ 112 h 165"/>
                <a:gd name="T14" fmla="*/ 31 w 110"/>
                <a:gd name="T15" fmla="*/ 138 h 165"/>
                <a:gd name="T16" fmla="*/ 0 w 110"/>
                <a:gd name="T1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65">
                  <a:moveTo>
                    <a:pt x="110" y="0"/>
                  </a:moveTo>
                  <a:lnTo>
                    <a:pt x="108" y="8"/>
                  </a:lnTo>
                  <a:lnTo>
                    <a:pt x="103" y="22"/>
                  </a:lnTo>
                  <a:lnTo>
                    <a:pt x="97" y="41"/>
                  </a:lnTo>
                  <a:lnTo>
                    <a:pt x="87" y="62"/>
                  </a:lnTo>
                  <a:lnTo>
                    <a:pt x="73" y="86"/>
                  </a:lnTo>
                  <a:lnTo>
                    <a:pt x="55" y="112"/>
                  </a:lnTo>
                  <a:lnTo>
                    <a:pt x="31" y="138"/>
                  </a:lnTo>
                  <a:lnTo>
                    <a:pt x="0" y="165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12" name="Freeform 88"/>
            <p:cNvSpPr>
              <a:spLocks/>
            </p:cNvSpPr>
            <p:nvPr/>
          </p:nvSpPr>
          <p:spPr bwMode="auto">
            <a:xfrm>
              <a:off x="1731" y="1417"/>
              <a:ext cx="208" cy="176"/>
            </a:xfrm>
            <a:custGeom>
              <a:avLst/>
              <a:gdLst>
                <a:gd name="T0" fmla="*/ 208 w 208"/>
                <a:gd name="T1" fmla="*/ 0 h 176"/>
                <a:gd name="T2" fmla="*/ 203 w 208"/>
                <a:gd name="T3" fmla="*/ 12 h 176"/>
                <a:gd name="T4" fmla="*/ 197 w 208"/>
                <a:gd name="T5" fmla="*/ 26 h 176"/>
                <a:gd name="T6" fmla="*/ 190 w 208"/>
                <a:gd name="T7" fmla="*/ 42 h 176"/>
                <a:gd name="T8" fmla="*/ 181 w 208"/>
                <a:gd name="T9" fmla="*/ 58 h 176"/>
                <a:gd name="T10" fmla="*/ 171 w 208"/>
                <a:gd name="T11" fmla="*/ 75 h 176"/>
                <a:gd name="T12" fmla="*/ 159 w 208"/>
                <a:gd name="T13" fmla="*/ 92 h 176"/>
                <a:gd name="T14" fmla="*/ 145 w 208"/>
                <a:gd name="T15" fmla="*/ 108 h 176"/>
                <a:gd name="T16" fmla="*/ 128 w 208"/>
                <a:gd name="T17" fmla="*/ 124 h 176"/>
                <a:gd name="T18" fmla="*/ 109 w 208"/>
                <a:gd name="T19" fmla="*/ 138 h 176"/>
                <a:gd name="T20" fmla="*/ 87 w 208"/>
                <a:gd name="T21" fmla="*/ 151 h 176"/>
                <a:gd name="T22" fmla="*/ 61 w 208"/>
                <a:gd name="T23" fmla="*/ 162 h 176"/>
                <a:gd name="T24" fmla="*/ 32 w 208"/>
                <a:gd name="T25" fmla="*/ 171 h 176"/>
                <a:gd name="T26" fmla="*/ 0 w 208"/>
                <a:gd name="T2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176">
                  <a:moveTo>
                    <a:pt x="208" y="0"/>
                  </a:moveTo>
                  <a:lnTo>
                    <a:pt x="203" y="12"/>
                  </a:lnTo>
                  <a:lnTo>
                    <a:pt x="197" y="26"/>
                  </a:lnTo>
                  <a:lnTo>
                    <a:pt x="190" y="42"/>
                  </a:lnTo>
                  <a:lnTo>
                    <a:pt x="181" y="58"/>
                  </a:lnTo>
                  <a:lnTo>
                    <a:pt x="171" y="75"/>
                  </a:lnTo>
                  <a:lnTo>
                    <a:pt x="159" y="92"/>
                  </a:lnTo>
                  <a:lnTo>
                    <a:pt x="145" y="108"/>
                  </a:lnTo>
                  <a:lnTo>
                    <a:pt x="128" y="124"/>
                  </a:lnTo>
                  <a:lnTo>
                    <a:pt x="109" y="138"/>
                  </a:lnTo>
                  <a:lnTo>
                    <a:pt x="87" y="151"/>
                  </a:lnTo>
                  <a:lnTo>
                    <a:pt x="61" y="162"/>
                  </a:lnTo>
                  <a:lnTo>
                    <a:pt x="32" y="171"/>
                  </a:lnTo>
                  <a:lnTo>
                    <a:pt x="0" y="176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13" name="Freeform 89"/>
            <p:cNvSpPr>
              <a:spLocks/>
            </p:cNvSpPr>
            <p:nvPr/>
          </p:nvSpPr>
          <p:spPr bwMode="auto">
            <a:xfrm>
              <a:off x="1451" y="1524"/>
              <a:ext cx="110" cy="50"/>
            </a:xfrm>
            <a:custGeom>
              <a:avLst/>
              <a:gdLst>
                <a:gd name="T0" fmla="*/ 0 w 110"/>
                <a:gd name="T1" fmla="*/ 0 h 50"/>
                <a:gd name="T2" fmla="*/ 25 w 110"/>
                <a:gd name="T3" fmla="*/ 19 h 50"/>
                <a:gd name="T4" fmla="*/ 54 w 110"/>
                <a:gd name="T5" fmla="*/ 36 h 50"/>
                <a:gd name="T6" fmla="*/ 83 w 110"/>
                <a:gd name="T7" fmla="*/ 46 h 50"/>
                <a:gd name="T8" fmla="*/ 110 w 11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50">
                  <a:moveTo>
                    <a:pt x="0" y="0"/>
                  </a:moveTo>
                  <a:lnTo>
                    <a:pt x="25" y="19"/>
                  </a:lnTo>
                  <a:lnTo>
                    <a:pt x="54" y="36"/>
                  </a:lnTo>
                  <a:lnTo>
                    <a:pt x="83" y="46"/>
                  </a:lnTo>
                  <a:lnTo>
                    <a:pt x="110" y="5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14" name="Freeform 90"/>
            <p:cNvSpPr>
              <a:spLocks/>
            </p:cNvSpPr>
            <p:nvPr/>
          </p:nvSpPr>
          <p:spPr bwMode="auto">
            <a:xfrm>
              <a:off x="1550" y="1591"/>
              <a:ext cx="58" cy="9"/>
            </a:xfrm>
            <a:custGeom>
              <a:avLst/>
              <a:gdLst>
                <a:gd name="T0" fmla="*/ 0 w 58"/>
                <a:gd name="T1" fmla="*/ 9 h 9"/>
                <a:gd name="T2" fmla="*/ 19 w 58"/>
                <a:gd name="T3" fmla="*/ 9 h 9"/>
                <a:gd name="T4" fmla="*/ 41 w 58"/>
                <a:gd name="T5" fmla="*/ 6 h 9"/>
                <a:gd name="T6" fmla="*/ 58 w 58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9">
                  <a:moveTo>
                    <a:pt x="0" y="9"/>
                  </a:moveTo>
                  <a:lnTo>
                    <a:pt x="19" y="9"/>
                  </a:lnTo>
                  <a:lnTo>
                    <a:pt x="41" y="6"/>
                  </a:lnTo>
                  <a:lnTo>
                    <a:pt x="58" y="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15" name="Freeform 91"/>
            <p:cNvSpPr>
              <a:spLocks/>
            </p:cNvSpPr>
            <p:nvPr/>
          </p:nvSpPr>
          <p:spPr bwMode="auto">
            <a:xfrm>
              <a:off x="1612" y="1600"/>
              <a:ext cx="29" cy="23"/>
            </a:xfrm>
            <a:custGeom>
              <a:avLst/>
              <a:gdLst>
                <a:gd name="T0" fmla="*/ 29 w 29"/>
                <a:gd name="T1" fmla="*/ 0 h 23"/>
                <a:gd name="T2" fmla="*/ 25 w 29"/>
                <a:gd name="T3" fmla="*/ 5 h 23"/>
                <a:gd name="T4" fmla="*/ 14 w 29"/>
                <a:gd name="T5" fmla="*/ 15 h 23"/>
                <a:gd name="T6" fmla="*/ 0 w 29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25" y="5"/>
                  </a:lnTo>
                  <a:lnTo>
                    <a:pt x="14" y="15"/>
                  </a:lnTo>
                  <a:lnTo>
                    <a:pt x="0" y="23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16" name="Freeform 92"/>
            <p:cNvSpPr>
              <a:spLocks/>
            </p:cNvSpPr>
            <p:nvPr/>
          </p:nvSpPr>
          <p:spPr bwMode="auto">
            <a:xfrm>
              <a:off x="1700" y="1609"/>
              <a:ext cx="89" cy="8"/>
            </a:xfrm>
            <a:custGeom>
              <a:avLst/>
              <a:gdLst>
                <a:gd name="T0" fmla="*/ 0 w 89"/>
                <a:gd name="T1" fmla="*/ 7 h 8"/>
                <a:gd name="T2" fmla="*/ 25 w 89"/>
                <a:gd name="T3" fmla="*/ 8 h 8"/>
                <a:gd name="T4" fmla="*/ 59 w 89"/>
                <a:gd name="T5" fmla="*/ 7 h 8"/>
                <a:gd name="T6" fmla="*/ 89 w 8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8">
                  <a:moveTo>
                    <a:pt x="0" y="7"/>
                  </a:moveTo>
                  <a:lnTo>
                    <a:pt x="25" y="8"/>
                  </a:lnTo>
                  <a:lnTo>
                    <a:pt x="59" y="7"/>
                  </a:lnTo>
                  <a:lnTo>
                    <a:pt x="89" y="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717" name="Group 93"/>
          <p:cNvGrpSpPr>
            <a:grpSpLocks/>
          </p:cNvGrpSpPr>
          <p:nvPr/>
        </p:nvGrpSpPr>
        <p:grpSpPr bwMode="auto">
          <a:xfrm>
            <a:off x="2725738" y="2554288"/>
            <a:ext cx="755650" cy="96837"/>
            <a:chOff x="1406" y="1278"/>
            <a:chExt cx="476" cy="61"/>
          </a:xfrm>
        </p:grpSpPr>
        <p:sp>
          <p:nvSpPr>
            <p:cNvPr id="282718" name="Freeform 94"/>
            <p:cNvSpPr>
              <a:spLocks/>
            </p:cNvSpPr>
            <p:nvPr/>
          </p:nvSpPr>
          <p:spPr bwMode="auto">
            <a:xfrm>
              <a:off x="1406" y="1278"/>
              <a:ext cx="260" cy="61"/>
            </a:xfrm>
            <a:custGeom>
              <a:avLst/>
              <a:gdLst>
                <a:gd name="T0" fmla="*/ 121 w 260"/>
                <a:gd name="T1" fmla="*/ 50 h 61"/>
                <a:gd name="T2" fmla="*/ 136 w 260"/>
                <a:gd name="T3" fmla="*/ 47 h 61"/>
                <a:gd name="T4" fmla="*/ 147 w 260"/>
                <a:gd name="T5" fmla="*/ 53 h 61"/>
                <a:gd name="T6" fmla="*/ 172 w 260"/>
                <a:gd name="T7" fmla="*/ 56 h 61"/>
                <a:gd name="T8" fmla="*/ 198 w 260"/>
                <a:gd name="T9" fmla="*/ 56 h 61"/>
                <a:gd name="T10" fmla="*/ 224 w 260"/>
                <a:gd name="T11" fmla="*/ 54 h 61"/>
                <a:gd name="T12" fmla="*/ 251 w 260"/>
                <a:gd name="T13" fmla="*/ 54 h 61"/>
                <a:gd name="T14" fmla="*/ 257 w 260"/>
                <a:gd name="T15" fmla="*/ 52 h 61"/>
                <a:gd name="T16" fmla="*/ 260 w 260"/>
                <a:gd name="T17" fmla="*/ 48 h 61"/>
                <a:gd name="T18" fmla="*/ 260 w 260"/>
                <a:gd name="T19" fmla="*/ 43 h 61"/>
                <a:gd name="T20" fmla="*/ 258 w 260"/>
                <a:gd name="T21" fmla="*/ 39 h 61"/>
                <a:gd name="T22" fmla="*/ 247 w 260"/>
                <a:gd name="T23" fmla="*/ 36 h 61"/>
                <a:gd name="T24" fmla="*/ 222 w 260"/>
                <a:gd name="T25" fmla="*/ 36 h 61"/>
                <a:gd name="T26" fmla="*/ 200 w 260"/>
                <a:gd name="T27" fmla="*/ 38 h 61"/>
                <a:gd name="T28" fmla="*/ 175 w 260"/>
                <a:gd name="T29" fmla="*/ 39 h 61"/>
                <a:gd name="T30" fmla="*/ 156 w 260"/>
                <a:gd name="T31" fmla="*/ 39 h 61"/>
                <a:gd name="T32" fmla="*/ 144 w 260"/>
                <a:gd name="T33" fmla="*/ 36 h 61"/>
                <a:gd name="T34" fmla="*/ 154 w 260"/>
                <a:gd name="T35" fmla="*/ 25 h 61"/>
                <a:gd name="T36" fmla="*/ 197 w 260"/>
                <a:gd name="T37" fmla="*/ 20 h 61"/>
                <a:gd name="T38" fmla="*/ 251 w 260"/>
                <a:gd name="T39" fmla="*/ 18 h 61"/>
                <a:gd name="T40" fmla="*/ 255 w 260"/>
                <a:gd name="T41" fmla="*/ 18 h 61"/>
                <a:gd name="T42" fmla="*/ 259 w 260"/>
                <a:gd name="T43" fmla="*/ 15 h 61"/>
                <a:gd name="T44" fmla="*/ 260 w 260"/>
                <a:gd name="T45" fmla="*/ 11 h 61"/>
                <a:gd name="T46" fmla="*/ 258 w 260"/>
                <a:gd name="T47" fmla="*/ 4 h 61"/>
                <a:gd name="T48" fmla="*/ 255 w 260"/>
                <a:gd name="T49" fmla="*/ 1 h 61"/>
                <a:gd name="T50" fmla="*/ 236 w 260"/>
                <a:gd name="T51" fmla="*/ 0 h 61"/>
                <a:gd name="T52" fmla="*/ 205 w 260"/>
                <a:gd name="T53" fmla="*/ 1 h 61"/>
                <a:gd name="T54" fmla="*/ 150 w 260"/>
                <a:gd name="T55" fmla="*/ 10 h 61"/>
                <a:gd name="T56" fmla="*/ 136 w 260"/>
                <a:gd name="T57" fmla="*/ 22 h 61"/>
                <a:gd name="T58" fmla="*/ 124 w 260"/>
                <a:gd name="T59" fmla="*/ 23 h 61"/>
                <a:gd name="T60" fmla="*/ 112 w 260"/>
                <a:gd name="T61" fmla="*/ 12 h 61"/>
                <a:gd name="T62" fmla="*/ 59 w 260"/>
                <a:gd name="T63" fmla="*/ 4 h 61"/>
                <a:gd name="T64" fmla="*/ 26 w 260"/>
                <a:gd name="T65" fmla="*/ 1 h 61"/>
                <a:gd name="T66" fmla="*/ 7 w 260"/>
                <a:gd name="T67" fmla="*/ 2 h 61"/>
                <a:gd name="T68" fmla="*/ 3 w 260"/>
                <a:gd name="T69" fmla="*/ 4 h 61"/>
                <a:gd name="T70" fmla="*/ 0 w 260"/>
                <a:gd name="T71" fmla="*/ 10 h 61"/>
                <a:gd name="T72" fmla="*/ 1 w 260"/>
                <a:gd name="T73" fmla="*/ 15 h 61"/>
                <a:gd name="T74" fmla="*/ 4 w 260"/>
                <a:gd name="T75" fmla="*/ 18 h 61"/>
                <a:gd name="T76" fmla="*/ 8 w 260"/>
                <a:gd name="T77" fmla="*/ 20 h 61"/>
                <a:gd name="T78" fmla="*/ 21 w 260"/>
                <a:gd name="T79" fmla="*/ 20 h 61"/>
                <a:gd name="T80" fmla="*/ 37 w 260"/>
                <a:gd name="T81" fmla="*/ 20 h 61"/>
                <a:gd name="T82" fmla="*/ 56 w 260"/>
                <a:gd name="T83" fmla="*/ 23 h 61"/>
                <a:gd name="T84" fmla="*/ 85 w 260"/>
                <a:gd name="T85" fmla="*/ 24 h 61"/>
                <a:gd name="T86" fmla="*/ 125 w 260"/>
                <a:gd name="T87" fmla="*/ 35 h 61"/>
                <a:gd name="T88" fmla="*/ 90 w 260"/>
                <a:gd name="T8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0" h="61">
                  <a:moveTo>
                    <a:pt x="74" y="61"/>
                  </a:moveTo>
                  <a:lnTo>
                    <a:pt x="101" y="59"/>
                  </a:lnTo>
                  <a:lnTo>
                    <a:pt x="121" y="50"/>
                  </a:lnTo>
                  <a:lnTo>
                    <a:pt x="131" y="45"/>
                  </a:lnTo>
                  <a:lnTo>
                    <a:pt x="131" y="45"/>
                  </a:lnTo>
                  <a:lnTo>
                    <a:pt x="136" y="47"/>
                  </a:lnTo>
                  <a:lnTo>
                    <a:pt x="142" y="51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55" y="54"/>
                  </a:lnTo>
                  <a:lnTo>
                    <a:pt x="164" y="55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85" y="56"/>
                  </a:lnTo>
                  <a:lnTo>
                    <a:pt x="198" y="56"/>
                  </a:lnTo>
                  <a:lnTo>
                    <a:pt x="211" y="55"/>
                  </a:lnTo>
                  <a:lnTo>
                    <a:pt x="211" y="55"/>
                  </a:lnTo>
                  <a:lnTo>
                    <a:pt x="224" y="54"/>
                  </a:lnTo>
                  <a:lnTo>
                    <a:pt x="238" y="54"/>
                  </a:lnTo>
                  <a:lnTo>
                    <a:pt x="251" y="54"/>
                  </a:lnTo>
                  <a:lnTo>
                    <a:pt x="251" y="54"/>
                  </a:lnTo>
                  <a:lnTo>
                    <a:pt x="253" y="54"/>
                  </a:lnTo>
                  <a:lnTo>
                    <a:pt x="255" y="53"/>
                  </a:lnTo>
                  <a:lnTo>
                    <a:pt x="257" y="52"/>
                  </a:lnTo>
                  <a:lnTo>
                    <a:pt x="257" y="52"/>
                  </a:lnTo>
                  <a:lnTo>
                    <a:pt x="259" y="50"/>
                  </a:lnTo>
                  <a:lnTo>
                    <a:pt x="260" y="48"/>
                  </a:lnTo>
                  <a:lnTo>
                    <a:pt x="260" y="46"/>
                  </a:lnTo>
                  <a:lnTo>
                    <a:pt x="260" y="46"/>
                  </a:lnTo>
                  <a:lnTo>
                    <a:pt x="260" y="43"/>
                  </a:lnTo>
                  <a:lnTo>
                    <a:pt x="259" y="41"/>
                  </a:lnTo>
                  <a:lnTo>
                    <a:pt x="258" y="39"/>
                  </a:lnTo>
                  <a:lnTo>
                    <a:pt x="258" y="39"/>
                  </a:lnTo>
                  <a:lnTo>
                    <a:pt x="255" y="38"/>
                  </a:lnTo>
                  <a:lnTo>
                    <a:pt x="251" y="36"/>
                  </a:lnTo>
                  <a:lnTo>
                    <a:pt x="247" y="36"/>
                  </a:lnTo>
                  <a:lnTo>
                    <a:pt x="247" y="36"/>
                  </a:lnTo>
                  <a:lnTo>
                    <a:pt x="235" y="36"/>
                  </a:lnTo>
                  <a:lnTo>
                    <a:pt x="222" y="36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0" y="38"/>
                  </a:lnTo>
                  <a:lnTo>
                    <a:pt x="188" y="38"/>
                  </a:lnTo>
                  <a:lnTo>
                    <a:pt x="175" y="39"/>
                  </a:lnTo>
                  <a:lnTo>
                    <a:pt x="175" y="39"/>
                  </a:lnTo>
                  <a:lnTo>
                    <a:pt x="170" y="39"/>
                  </a:lnTo>
                  <a:lnTo>
                    <a:pt x="162" y="39"/>
                  </a:lnTo>
                  <a:lnTo>
                    <a:pt x="156" y="39"/>
                  </a:lnTo>
                  <a:lnTo>
                    <a:pt x="156" y="39"/>
                  </a:lnTo>
                  <a:lnTo>
                    <a:pt x="151" y="38"/>
                  </a:lnTo>
                  <a:lnTo>
                    <a:pt x="144" y="36"/>
                  </a:lnTo>
                  <a:lnTo>
                    <a:pt x="139" y="35"/>
                  </a:lnTo>
                  <a:lnTo>
                    <a:pt x="139" y="35"/>
                  </a:lnTo>
                  <a:lnTo>
                    <a:pt x="154" y="25"/>
                  </a:lnTo>
                  <a:lnTo>
                    <a:pt x="176" y="21"/>
                  </a:lnTo>
                  <a:lnTo>
                    <a:pt x="197" y="20"/>
                  </a:lnTo>
                  <a:lnTo>
                    <a:pt x="197" y="20"/>
                  </a:lnTo>
                  <a:lnTo>
                    <a:pt x="215" y="19"/>
                  </a:lnTo>
                  <a:lnTo>
                    <a:pt x="233" y="18"/>
                  </a:lnTo>
                  <a:lnTo>
                    <a:pt x="251" y="18"/>
                  </a:lnTo>
                  <a:lnTo>
                    <a:pt x="251" y="18"/>
                  </a:lnTo>
                  <a:lnTo>
                    <a:pt x="253" y="18"/>
                  </a:lnTo>
                  <a:lnTo>
                    <a:pt x="255" y="18"/>
                  </a:lnTo>
                  <a:lnTo>
                    <a:pt x="257" y="17"/>
                  </a:lnTo>
                  <a:lnTo>
                    <a:pt x="257" y="17"/>
                  </a:lnTo>
                  <a:lnTo>
                    <a:pt x="259" y="15"/>
                  </a:lnTo>
                  <a:lnTo>
                    <a:pt x="260" y="13"/>
                  </a:lnTo>
                  <a:lnTo>
                    <a:pt x="260" y="11"/>
                  </a:lnTo>
                  <a:lnTo>
                    <a:pt x="260" y="11"/>
                  </a:lnTo>
                  <a:lnTo>
                    <a:pt x="260" y="8"/>
                  </a:lnTo>
                  <a:lnTo>
                    <a:pt x="260" y="6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56" y="2"/>
                  </a:lnTo>
                  <a:lnTo>
                    <a:pt x="255" y="1"/>
                  </a:lnTo>
                  <a:lnTo>
                    <a:pt x="252" y="1"/>
                  </a:lnTo>
                  <a:lnTo>
                    <a:pt x="252" y="1"/>
                  </a:lnTo>
                  <a:lnTo>
                    <a:pt x="236" y="0"/>
                  </a:lnTo>
                  <a:lnTo>
                    <a:pt x="221" y="0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187" y="1"/>
                  </a:lnTo>
                  <a:lnTo>
                    <a:pt x="169" y="3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42" y="15"/>
                  </a:lnTo>
                  <a:lnTo>
                    <a:pt x="136" y="22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24" y="23"/>
                  </a:lnTo>
                  <a:lnTo>
                    <a:pt x="118" y="17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95" y="7"/>
                  </a:lnTo>
                  <a:lnTo>
                    <a:pt x="77" y="5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43" y="2"/>
                  </a:lnTo>
                  <a:lnTo>
                    <a:pt x="26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18"/>
                  </a:lnTo>
                  <a:lnTo>
                    <a:pt x="6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3" y="20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8" y="20"/>
                  </a:lnTo>
                  <a:lnTo>
                    <a:pt x="37" y="20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56" y="23"/>
                  </a:lnTo>
                  <a:lnTo>
                    <a:pt x="71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99" y="26"/>
                  </a:lnTo>
                  <a:lnTo>
                    <a:pt x="113" y="30"/>
                  </a:lnTo>
                  <a:lnTo>
                    <a:pt x="125" y="35"/>
                  </a:lnTo>
                  <a:lnTo>
                    <a:pt x="125" y="35"/>
                  </a:lnTo>
                  <a:lnTo>
                    <a:pt x="109" y="41"/>
                  </a:lnTo>
                  <a:lnTo>
                    <a:pt x="90" y="43"/>
                  </a:lnTo>
                  <a:lnTo>
                    <a:pt x="73" y="42"/>
                  </a:lnTo>
                  <a:lnTo>
                    <a:pt x="74" y="61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19" name="Freeform 95"/>
            <p:cNvSpPr>
              <a:spLocks/>
            </p:cNvSpPr>
            <p:nvPr/>
          </p:nvSpPr>
          <p:spPr bwMode="auto">
            <a:xfrm>
              <a:off x="1407" y="1315"/>
              <a:ext cx="75" cy="24"/>
            </a:xfrm>
            <a:custGeom>
              <a:avLst/>
              <a:gdLst>
                <a:gd name="T0" fmla="*/ 73 w 75"/>
                <a:gd name="T1" fmla="*/ 24 h 24"/>
                <a:gd name="T2" fmla="*/ 56 w 75"/>
                <a:gd name="T3" fmla="*/ 22 h 24"/>
                <a:gd name="T4" fmla="*/ 39 w 75"/>
                <a:gd name="T5" fmla="*/ 20 h 24"/>
                <a:gd name="T6" fmla="*/ 22 w 75"/>
                <a:gd name="T7" fmla="*/ 18 h 24"/>
                <a:gd name="T8" fmla="*/ 22 w 75"/>
                <a:gd name="T9" fmla="*/ 18 h 24"/>
                <a:gd name="T10" fmla="*/ 20 w 75"/>
                <a:gd name="T11" fmla="*/ 18 h 24"/>
                <a:gd name="T12" fmla="*/ 18 w 75"/>
                <a:gd name="T13" fmla="*/ 18 h 24"/>
                <a:gd name="T14" fmla="*/ 16 w 75"/>
                <a:gd name="T15" fmla="*/ 18 h 24"/>
                <a:gd name="T16" fmla="*/ 16 w 75"/>
                <a:gd name="T17" fmla="*/ 18 h 24"/>
                <a:gd name="T18" fmla="*/ 14 w 75"/>
                <a:gd name="T19" fmla="*/ 18 h 24"/>
                <a:gd name="T20" fmla="*/ 12 w 75"/>
                <a:gd name="T21" fmla="*/ 18 h 24"/>
                <a:gd name="T22" fmla="*/ 10 w 75"/>
                <a:gd name="T23" fmla="*/ 18 h 24"/>
                <a:gd name="T24" fmla="*/ 10 w 75"/>
                <a:gd name="T25" fmla="*/ 18 h 24"/>
                <a:gd name="T26" fmla="*/ 8 w 75"/>
                <a:gd name="T27" fmla="*/ 18 h 24"/>
                <a:gd name="T28" fmla="*/ 6 w 75"/>
                <a:gd name="T29" fmla="*/ 18 h 24"/>
                <a:gd name="T30" fmla="*/ 3 w 75"/>
                <a:gd name="T31" fmla="*/ 17 h 24"/>
                <a:gd name="T32" fmla="*/ 3 w 75"/>
                <a:gd name="T33" fmla="*/ 17 h 24"/>
                <a:gd name="T34" fmla="*/ 2 w 75"/>
                <a:gd name="T35" fmla="*/ 15 h 24"/>
                <a:gd name="T36" fmla="*/ 0 w 75"/>
                <a:gd name="T37" fmla="*/ 14 h 24"/>
                <a:gd name="T38" fmla="*/ 0 w 75"/>
                <a:gd name="T39" fmla="*/ 11 h 24"/>
                <a:gd name="T40" fmla="*/ 0 w 75"/>
                <a:gd name="T41" fmla="*/ 11 h 24"/>
                <a:gd name="T42" fmla="*/ 0 w 75"/>
                <a:gd name="T43" fmla="*/ 9 h 24"/>
                <a:gd name="T44" fmla="*/ 0 w 75"/>
                <a:gd name="T45" fmla="*/ 7 h 24"/>
                <a:gd name="T46" fmla="*/ 1 w 75"/>
                <a:gd name="T47" fmla="*/ 4 h 24"/>
                <a:gd name="T48" fmla="*/ 1 w 75"/>
                <a:gd name="T49" fmla="*/ 4 h 24"/>
                <a:gd name="T50" fmla="*/ 3 w 75"/>
                <a:gd name="T51" fmla="*/ 3 h 24"/>
                <a:gd name="T52" fmla="*/ 5 w 75"/>
                <a:gd name="T53" fmla="*/ 2 h 24"/>
                <a:gd name="T54" fmla="*/ 7 w 75"/>
                <a:gd name="T55" fmla="*/ 1 h 24"/>
                <a:gd name="T56" fmla="*/ 7 w 75"/>
                <a:gd name="T57" fmla="*/ 1 h 24"/>
                <a:gd name="T58" fmla="*/ 11 w 75"/>
                <a:gd name="T59" fmla="*/ 1 h 24"/>
                <a:gd name="T60" fmla="*/ 13 w 75"/>
                <a:gd name="T61" fmla="*/ 0 h 24"/>
                <a:gd name="T62" fmla="*/ 16 w 75"/>
                <a:gd name="T63" fmla="*/ 0 h 24"/>
                <a:gd name="T64" fmla="*/ 16 w 75"/>
                <a:gd name="T65" fmla="*/ 0 h 24"/>
                <a:gd name="T66" fmla="*/ 20 w 75"/>
                <a:gd name="T67" fmla="*/ 0 h 24"/>
                <a:gd name="T68" fmla="*/ 23 w 75"/>
                <a:gd name="T69" fmla="*/ 0 h 24"/>
                <a:gd name="T70" fmla="*/ 26 w 75"/>
                <a:gd name="T71" fmla="*/ 1 h 24"/>
                <a:gd name="T72" fmla="*/ 26 w 75"/>
                <a:gd name="T73" fmla="*/ 1 h 24"/>
                <a:gd name="T74" fmla="*/ 41 w 75"/>
                <a:gd name="T75" fmla="*/ 2 h 24"/>
                <a:gd name="T76" fmla="*/ 57 w 75"/>
                <a:gd name="T77" fmla="*/ 3 h 24"/>
                <a:gd name="T78" fmla="*/ 72 w 75"/>
                <a:gd name="T79" fmla="*/ 5 h 24"/>
                <a:gd name="T80" fmla="*/ 72 w 75"/>
                <a:gd name="T81" fmla="*/ 5 h 24"/>
                <a:gd name="T82" fmla="*/ 74 w 75"/>
                <a:gd name="T83" fmla="*/ 10 h 24"/>
                <a:gd name="T84" fmla="*/ 75 w 75"/>
                <a:gd name="T85" fmla="*/ 16 h 24"/>
                <a:gd name="T86" fmla="*/ 73 w 75"/>
                <a:gd name="T87" fmla="*/ 24 h 24"/>
                <a:gd name="T88" fmla="*/ 73 w 75"/>
                <a:gd name="T8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24">
                  <a:moveTo>
                    <a:pt x="73" y="24"/>
                  </a:moveTo>
                  <a:lnTo>
                    <a:pt x="56" y="22"/>
                  </a:lnTo>
                  <a:lnTo>
                    <a:pt x="39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41" y="2"/>
                  </a:lnTo>
                  <a:lnTo>
                    <a:pt x="57" y="3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4" y="10"/>
                  </a:lnTo>
                  <a:lnTo>
                    <a:pt x="75" y="16"/>
                  </a:lnTo>
                  <a:lnTo>
                    <a:pt x="73" y="24"/>
                  </a:lnTo>
                  <a:lnTo>
                    <a:pt x="73" y="24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20" name="Freeform 96"/>
            <p:cNvSpPr>
              <a:spLocks/>
            </p:cNvSpPr>
            <p:nvPr/>
          </p:nvSpPr>
          <p:spPr bwMode="auto">
            <a:xfrm>
              <a:off x="1716" y="1283"/>
              <a:ext cx="166" cy="55"/>
            </a:xfrm>
            <a:custGeom>
              <a:avLst/>
              <a:gdLst>
                <a:gd name="T0" fmla="*/ 72 w 166"/>
                <a:gd name="T1" fmla="*/ 10 h 55"/>
                <a:gd name="T2" fmla="*/ 45 w 166"/>
                <a:gd name="T3" fmla="*/ 3 h 55"/>
                <a:gd name="T4" fmla="*/ 11 w 166"/>
                <a:gd name="T5" fmla="*/ 0 h 55"/>
                <a:gd name="T6" fmla="*/ 5 w 166"/>
                <a:gd name="T7" fmla="*/ 1 h 55"/>
                <a:gd name="T8" fmla="*/ 1 w 166"/>
                <a:gd name="T9" fmla="*/ 3 h 55"/>
                <a:gd name="T10" fmla="*/ 0 w 166"/>
                <a:gd name="T11" fmla="*/ 8 h 55"/>
                <a:gd name="T12" fmla="*/ 0 w 166"/>
                <a:gd name="T13" fmla="*/ 13 h 55"/>
                <a:gd name="T14" fmla="*/ 6 w 166"/>
                <a:gd name="T15" fmla="*/ 17 h 55"/>
                <a:gd name="T16" fmla="*/ 30 w 166"/>
                <a:gd name="T17" fmla="*/ 22 h 55"/>
                <a:gd name="T18" fmla="*/ 62 w 166"/>
                <a:gd name="T19" fmla="*/ 23 h 55"/>
                <a:gd name="T20" fmla="*/ 78 w 166"/>
                <a:gd name="T21" fmla="*/ 29 h 55"/>
                <a:gd name="T22" fmla="*/ 66 w 166"/>
                <a:gd name="T23" fmla="*/ 34 h 55"/>
                <a:gd name="T24" fmla="*/ 57 w 166"/>
                <a:gd name="T25" fmla="*/ 36 h 55"/>
                <a:gd name="T26" fmla="*/ 47 w 166"/>
                <a:gd name="T27" fmla="*/ 37 h 55"/>
                <a:gd name="T28" fmla="*/ 35 w 166"/>
                <a:gd name="T29" fmla="*/ 36 h 55"/>
                <a:gd name="T30" fmla="*/ 17 w 166"/>
                <a:gd name="T31" fmla="*/ 34 h 55"/>
                <a:gd name="T32" fmla="*/ 11 w 166"/>
                <a:gd name="T33" fmla="*/ 34 h 55"/>
                <a:gd name="T34" fmla="*/ 6 w 166"/>
                <a:gd name="T35" fmla="*/ 37 h 55"/>
                <a:gd name="T36" fmla="*/ 3 w 166"/>
                <a:gd name="T37" fmla="*/ 41 h 55"/>
                <a:gd name="T38" fmla="*/ 5 w 166"/>
                <a:gd name="T39" fmla="*/ 48 h 55"/>
                <a:gd name="T40" fmla="*/ 9 w 166"/>
                <a:gd name="T41" fmla="*/ 51 h 55"/>
                <a:gd name="T42" fmla="*/ 20 w 166"/>
                <a:gd name="T43" fmla="*/ 53 h 55"/>
                <a:gd name="T44" fmla="*/ 36 w 166"/>
                <a:gd name="T45" fmla="*/ 55 h 55"/>
                <a:gd name="T46" fmla="*/ 62 w 166"/>
                <a:gd name="T47" fmla="*/ 51 h 55"/>
                <a:gd name="T48" fmla="*/ 68 w 166"/>
                <a:gd name="T49" fmla="*/ 49 h 55"/>
                <a:gd name="T50" fmla="*/ 76 w 166"/>
                <a:gd name="T51" fmla="*/ 44 h 55"/>
                <a:gd name="T52" fmla="*/ 87 w 166"/>
                <a:gd name="T53" fmla="*/ 36 h 55"/>
                <a:gd name="T54" fmla="*/ 99 w 166"/>
                <a:gd name="T55" fmla="*/ 44 h 55"/>
                <a:gd name="T56" fmla="*/ 112 w 166"/>
                <a:gd name="T57" fmla="*/ 50 h 55"/>
                <a:gd name="T58" fmla="*/ 125 w 166"/>
                <a:gd name="T59" fmla="*/ 52 h 55"/>
                <a:gd name="T60" fmla="*/ 136 w 166"/>
                <a:gd name="T61" fmla="*/ 53 h 55"/>
                <a:gd name="T62" fmla="*/ 155 w 166"/>
                <a:gd name="T63" fmla="*/ 50 h 55"/>
                <a:gd name="T64" fmla="*/ 158 w 166"/>
                <a:gd name="T65" fmla="*/ 47 h 55"/>
                <a:gd name="T66" fmla="*/ 161 w 166"/>
                <a:gd name="T67" fmla="*/ 43 h 55"/>
                <a:gd name="T68" fmla="*/ 161 w 166"/>
                <a:gd name="T69" fmla="*/ 39 h 55"/>
                <a:gd name="T70" fmla="*/ 156 w 166"/>
                <a:gd name="T71" fmla="*/ 33 h 55"/>
                <a:gd name="T72" fmla="*/ 151 w 166"/>
                <a:gd name="T73" fmla="*/ 32 h 55"/>
                <a:gd name="T74" fmla="*/ 144 w 166"/>
                <a:gd name="T75" fmla="*/ 34 h 55"/>
                <a:gd name="T76" fmla="*/ 133 w 166"/>
                <a:gd name="T77" fmla="*/ 34 h 55"/>
                <a:gd name="T78" fmla="*/ 121 w 166"/>
                <a:gd name="T79" fmla="*/ 35 h 55"/>
                <a:gd name="T80" fmla="*/ 108 w 166"/>
                <a:gd name="T81" fmla="*/ 35 h 55"/>
                <a:gd name="T82" fmla="*/ 99 w 166"/>
                <a:gd name="T83" fmla="*/ 32 h 55"/>
                <a:gd name="T84" fmla="*/ 92 w 166"/>
                <a:gd name="T85" fmla="*/ 28 h 55"/>
                <a:gd name="T86" fmla="*/ 130 w 166"/>
                <a:gd name="T87" fmla="*/ 24 h 55"/>
                <a:gd name="T88" fmla="*/ 149 w 166"/>
                <a:gd name="T89" fmla="*/ 22 h 55"/>
                <a:gd name="T90" fmla="*/ 161 w 166"/>
                <a:gd name="T91" fmla="*/ 19 h 55"/>
                <a:gd name="T92" fmla="*/ 164 w 166"/>
                <a:gd name="T93" fmla="*/ 16 h 55"/>
                <a:gd name="T94" fmla="*/ 166 w 166"/>
                <a:gd name="T95" fmla="*/ 9 h 55"/>
                <a:gd name="T96" fmla="*/ 163 w 166"/>
                <a:gd name="T97" fmla="*/ 5 h 55"/>
                <a:gd name="T98" fmla="*/ 160 w 166"/>
                <a:gd name="T99" fmla="*/ 2 h 55"/>
                <a:gd name="T100" fmla="*/ 155 w 166"/>
                <a:gd name="T101" fmla="*/ 2 h 55"/>
                <a:gd name="T102" fmla="*/ 142 w 166"/>
                <a:gd name="T103" fmla="*/ 5 h 55"/>
                <a:gd name="T104" fmla="*/ 131 w 166"/>
                <a:gd name="T105" fmla="*/ 6 h 55"/>
                <a:gd name="T106" fmla="*/ 119 w 166"/>
                <a:gd name="T107" fmla="*/ 9 h 55"/>
                <a:gd name="T108" fmla="*/ 102 w 166"/>
                <a:gd name="T109" fmla="*/ 14 h 55"/>
                <a:gd name="T110" fmla="*/ 85 w 166"/>
                <a:gd name="T1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55">
                  <a:moveTo>
                    <a:pt x="85" y="20"/>
                  </a:moveTo>
                  <a:lnTo>
                    <a:pt x="81" y="17"/>
                  </a:lnTo>
                  <a:lnTo>
                    <a:pt x="72" y="10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5" y="3"/>
                  </a:lnTo>
                  <a:lnTo>
                    <a:pt x="2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16" y="21"/>
                  </a:lnTo>
                  <a:lnTo>
                    <a:pt x="30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62" y="23"/>
                  </a:lnTo>
                  <a:lnTo>
                    <a:pt x="73" y="26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5" y="31"/>
                  </a:lnTo>
                  <a:lnTo>
                    <a:pt x="71" y="33"/>
                  </a:lnTo>
                  <a:lnTo>
                    <a:pt x="66" y="34"/>
                  </a:lnTo>
                  <a:lnTo>
                    <a:pt x="66" y="34"/>
                  </a:lnTo>
                  <a:lnTo>
                    <a:pt x="62" y="35"/>
                  </a:lnTo>
                  <a:lnTo>
                    <a:pt x="57" y="36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47" y="37"/>
                  </a:lnTo>
                  <a:lnTo>
                    <a:pt x="41" y="37"/>
                  </a:lnTo>
                  <a:lnTo>
                    <a:pt x="35" y="36"/>
                  </a:lnTo>
                  <a:lnTo>
                    <a:pt x="35" y="36"/>
                  </a:lnTo>
                  <a:lnTo>
                    <a:pt x="29" y="35"/>
                  </a:lnTo>
                  <a:lnTo>
                    <a:pt x="23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3" y="34"/>
                  </a:lnTo>
                  <a:lnTo>
                    <a:pt x="11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6" y="37"/>
                  </a:lnTo>
                  <a:lnTo>
                    <a:pt x="4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4"/>
                  </a:lnTo>
                  <a:lnTo>
                    <a:pt x="3" y="46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9" y="51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20" y="53"/>
                  </a:lnTo>
                  <a:lnTo>
                    <a:pt x="28" y="54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45" y="55"/>
                  </a:lnTo>
                  <a:lnTo>
                    <a:pt x="54" y="54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5" y="50"/>
                  </a:lnTo>
                  <a:lnTo>
                    <a:pt x="68" y="4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76" y="44"/>
                  </a:lnTo>
                  <a:lnTo>
                    <a:pt x="82" y="40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91" y="37"/>
                  </a:lnTo>
                  <a:lnTo>
                    <a:pt x="95" y="41"/>
                  </a:lnTo>
                  <a:lnTo>
                    <a:pt x="99" y="44"/>
                  </a:lnTo>
                  <a:lnTo>
                    <a:pt x="99" y="44"/>
                  </a:lnTo>
                  <a:lnTo>
                    <a:pt x="103" y="47"/>
                  </a:lnTo>
                  <a:lnTo>
                    <a:pt x="112" y="50"/>
                  </a:lnTo>
                  <a:lnTo>
                    <a:pt x="118" y="51"/>
                  </a:lnTo>
                  <a:lnTo>
                    <a:pt x="118" y="51"/>
                  </a:lnTo>
                  <a:lnTo>
                    <a:pt x="125" y="52"/>
                  </a:lnTo>
                  <a:lnTo>
                    <a:pt x="130" y="53"/>
                  </a:lnTo>
                  <a:lnTo>
                    <a:pt x="136" y="53"/>
                  </a:lnTo>
                  <a:lnTo>
                    <a:pt x="136" y="53"/>
                  </a:lnTo>
                  <a:lnTo>
                    <a:pt x="143" y="51"/>
                  </a:lnTo>
                  <a:lnTo>
                    <a:pt x="148" y="51"/>
                  </a:lnTo>
                  <a:lnTo>
                    <a:pt x="155" y="50"/>
                  </a:lnTo>
                  <a:lnTo>
                    <a:pt x="155" y="50"/>
                  </a:lnTo>
                  <a:lnTo>
                    <a:pt x="157" y="49"/>
                  </a:lnTo>
                  <a:lnTo>
                    <a:pt x="158" y="47"/>
                  </a:lnTo>
                  <a:lnTo>
                    <a:pt x="160" y="45"/>
                  </a:lnTo>
                  <a:lnTo>
                    <a:pt x="160" y="45"/>
                  </a:lnTo>
                  <a:lnTo>
                    <a:pt x="161" y="43"/>
                  </a:lnTo>
                  <a:lnTo>
                    <a:pt x="161" y="41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0" y="36"/>
                  </a:lnTo>
                  <a:lnTo>
                    <a:pt x="158" y="34"/>
                  </a:lnTo>
                  <a:lnTo>
                    <a:pt x="156" y="33"/>
                  </a:lnTo>
                  <a:lnTo>
                    <a:pt x="156" y="33"/>
                  </a:lnTo>
                  <a:lnTo>
                    <a:pt x="154" y="33"/>
                  </a:lnTo>
                  <a:lnTo>
                    <a:pt x="151" y="32"/>
                  </a:lnTo>
                  <a:lnTo>
                    <a:pt x="149" y="33"/>
                  </a:lnTo>
                  <a:lnTo>
                    <a:pt x="149" y="33"/>
                  </a:lnTo>
                  <a:lnTo>
                    <a:pt x="144" y="34"/>
                  </a:lnTo>
                  <a:lnTo>
                    <a:pt x="139" y="33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29" y="35"/>
                  </a:lnTo>
                  <a:lnTo>
                    <a:pt x="125" y="35"/>
                  </a:lnTo>
                  <a:lnTo>
                    <a:pt x="121" y="35"/>
                  </a:lnTo>
                  <a:lnTo>
                    <a:pt x="121" y="35"/>
                  </a:lnTo>
                  <a:lnTo>
                    <a:pt x="115" y="35"/>
                  </a:lnTo>
                  <a:lnTo>
                    <a:pt x="108" y="35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99" y="32"/>
                  </a:lnTo>
                  <a:lnTo>
                    <a:pt x="94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8" y="27"/>
                  </a:lnTo>
                  <a:lnTo>
                    <a:pt x="112" y="26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40" y="23"/>
                  </a:lnTo>
                  <a:lnTo>
                    <a:pt x="149" y="22"/>
                  </a:lnTo>
                  <a:lnTo>
                    <a:pt x="159" y="20"/>
                  </a:lnTo>
                  <a:lnTo>
                    <a:pt x="159" y="20"/>
                  </a:lnTo>
                  <a:lnTo>
                    <a:pt x="161" y="19"/>
                  </a:lnTo>
                  <a:lnTo>
                    <a:pt x="163" y="17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6" y="14"/>
                  </a:lnTo>
                  <a:lnTo>
                    <a:pt x="166" y="12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5" y="7"/>
                  </a:lnTo>
                  <a:lnTo>
                    <a:pt x="163" y="5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0" y="2"/>
                  </a:lnTo>
                  <a:lnTo>
                    <a:pt x="157" y="2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1" y="3"/>
                  </a:lnTo>
                  <a:lnTo>
                    <a:pt x="147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37" y="5"/>
                  </a:lnTo>
                  <a:lnTo>
                    <a:pt x="131" y="6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19" y="9"/>
                  </a:lnTo>
                  <a:lnTo>
                    <a:pt x="109" y="12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96" y="15"/>
                  </a:lnTo>
                  <a:lnTo>
                    <a:pt x="89" y="17"/>
                  </a:lnTo>
                  <a:lnTo>
                    <a:pt x="85" y="2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721" name="Group 97"/>
          <p:cNvGrpSpPr>
            <a:grpSpLocks/>
          </p:cNvGrpSpPr>
          <p:nvPr/>
        </p:nvGrpSpPr>
        <p:grpSpPr bwMode="auto">
          <a:xfrm>
            <a:off x="2674938" y="3409950"/>
            <a:ext cx="906462" cy="985838"/>
            <a:chOff x="1374" y="1817"/>
            <a:chExt cx="571" cy="621"/>
          </a:xfrm>
        </p:grpSpPr>
        <p:sp>
          <p:nvSpPr>
            <p:cNvPr id="282722" name="Freeform 98"/>
            <p:cNvSpPr>
              <a:spLocks/>
            </p:cNvSpPr>
            <p:nvPr/>
          </p:nvSpPr>
          <p:spPr bwMode="auto">
            <a:xfrm>
              <a:off x="1538" y="1937"/>
              <a:ext cx="66" cy="393"/>
            </a:xfrm>
            <a:custGeom>
              <a:avLst/>
              <a:gdLst>
                <a:gd name="T0" fmla="*/ 48 w 66"/>
                <a:gd name="T1" fmla="*/ 0 h 393"/>
                <a:gd name="T2" fmla="*/ 43 w 66"/>
                <a:gd name="T3" fmla="*/ 8 h 393"/>
                <a:gd name="T4" fmla="*/ 35 w 66"/>
                <a:gd name="T5" fmla="*/ 23 h 393"/>
                <a:gd name="T6" fmla="*/ 27 w 66"/>
                <a:gd name="T7" fmla="*/ 44 h 393"/>
                <a:gd name="T8" fmla="*/ 18 w 66"/>
                <a:gd name="T9" fmla="*/ 69 h 393"/>
                <a:gd name="T10" fmla="*/ 10 w 66"/>
                <a:gd name="T11" fmla="*/ 96 h 393"/>
                <a:gd name="T12" fmla="*/ 4 w 66"/>
                <a:gd name="T13" fmla="*/ 126 h 393"/>
                <a:gd name="T14" fmla="*/ 0 w 66"/>
                <a:gd name="T15" fmla="*/ 156 h 393"/>
                <a:gd name="T16" fmla="*/ 1 w 66"/>
                <a:gd name="T17" fmla="*/ 186 h 393"/>
                <a:gd name="T18" fmla="*/ 5 w 66"/>
                <a:gd name="T19" fmla="*/ 216 h 393"/>
                <a:gd name="T20" fmla="*/ 11 w 66"/>
                <a:gd name="T21" fmla="*/ 245 h 393"/>
                <a:gd name="T22" fmla="*/ 18 w 66"/>
                <a:gd name="T23" fmla="*/ 274 h 393"/>
                <a:gd name="T24" fmla="*/ 27 w 66"/>
                <a:gd name="T25" fmla="*/ 301 h 393"/>
                <a:gd name="T26" fmla="*/ 35 w 66"/>
                <a:gd name="T27" fmla="*/ 327 h 393"/>
                <a:gd name="T28" fmla="*/ 46 w 66"/>
                <a:gd name="T29" fmla="*/ 351 h 393"/>
                <a:gd name="T30" fmla="*/ 55 w 66"/>
                <a:gd name="T31" fmla="*/ 373 h 393"/>
                <a:gd name="T32" fmla="*/ 66 w 66"/>
                <a:gd name="T3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93">
                  <a:moveTo>
                    <a:pt x="48" y="0"/>
                  </a:moveTo>
                  <a:lnTo>
                    <a:pt x="43" y="8"/>
                  </a:lnTo>
                  <a:lnTo>
                    <a:pt x="35" y="23"/>
                  </a:lnTo>
                  <a:lnTo>
                    <a:pt x="27" y="44"/>
                  </a:lnTo>
                  <a:lnTo>
                    <a:pt x="18" y="69"/>
                  </a:lnTo>
                  <a:lnTo>
                    <a:pt x="10" y="96"/>
                  </a:lnTo>
                  <a:lnTo>
                    <a:pt x="4" y="126"/>
                  </a:lnTo>
                  <a:lnTo>
                    <a:pt x="0" y="156"/>
                  </a:lnTo>
                  <a:lnTo>
                    <a:pt x="1" y="186"/>
                  </a:lnTo>
                  <a:lnTo>
                    <a:pt x="5" y="216"/>
                  </a:lnTo>
                  <a:lnTo>
                    <a:pt x="11" y="245"/>
                  </a:lnTo>
                  <a:lnTo>
                    <a:pt x="18" y="274"/>
                  </a:lnTo>
                  <a:lnTo>
                    <a:pt x="27" y="301"/>
                  </a:lnTo>
                  <a:lnTo>
                    <a:pt x="35" y="327"/>
                  </a:lnTo>
                  <a:lnTo>
                    <a:pt x="46" y="351"/>
                  </a:lnTo>
                  <a:lnTo>
                    <a:pt x="55" y="373"/>
                  </a:lnTo>
                  <a:lnTo>
                    <a:pt x="66" y="393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23" name="Freeform 99"/>
            <p:cNvSpPr>
              <a:spLocks/>
            </p:cNvSpPr>
            <p:nvPr/>
          </p:nvSpPr>
          <p:spPr bwMode="auto">
            <a:xfrm>
              <a:off x="1725" y="1917"/>
              <a:ext cx="98" cy="420"/>
            </a:xfrm>
            <a:custGeom>
              <a:avLst/>
              <a:gdLst>
                <a:gd name="T0" fmla="*/ 0 w 98"/>
                <a:gd name="T1" fmla="*/ 0 h 420"/>
                <a:gd name="T2" fmla="*/ 18 w 98"/>
                <a:gd name="T3" fmla="*/ 16 h 420"/>
                <a:gd name="T4" fmla="*/ 36 w 98"/>
                <a:gd name="T5" fmla="*/ 34 h 420"/>
                <a:gd name="T6" fmla="*/ 50 w 98"/>
                <a:gd name="T7" fmla="*/ 53 h 420"/>
                <a:gd name="T8" fmla="*/ 63 w 98"/>
                <a:gd name="T9" fmla="*/ 73 h 420"/>
                <a:gd name="T10" fmla="*/ 74 w 98"/>
                <a:gd name="T11" fmla="*/ 93 h 420"/>
                <a:gd name="T12" fmla="*/ 83 w 98"/>
                <a:gd name="T13" fmla="*/ 115 h 420"/>
                <a:gd name="T14" fmla="*/ 90 w 98"/>
                <a:gd name="T15" fmla="*/ 138 h 420"/>
                <a:gd name="T16" fmla="*/ 94 w 98"/>
                <a:gd name="T17" fmla="*/ 162 h 420"/>
                <a:gd name="T18" fmla="*/ 97 w 98"/>
                <a:gd name="T19" fmla="*/ 186 h 420"/>
                <a:gd name="T20" fmla="*/ 98 w 98"/>
                <a:gd name="T21" fmla="*/ 212 h 420"/>
                <a:gd name="T22" fmla="*/ 96 w 98"/>
                <a:gd name="T23" fmla="*/ 240 h 420"/>
                <a:gd name="T24" fmla="*/ 92 w 98"/>
                <a:gd name="T25" fmla="*/ 268 h 420"/>
                <a:gd name="T26" fmla="*/ 86 w 98"/>
                <a:gd name="T27" fmla="*/ 294 h 420"/>
                <a:gd name="T28" fmla="*/ 79 w 98"/>
                <a:gd name="T29" fmla="*/ 319 h 420"/>
                <a:gd name="T30" fmla="*/ 70 w 98"/>
                <a:gd name="T31" fmla="*/ 343 h 420"/>
                <a:gd name="T32" fmla="*/ 60 w 98"/>
                <a:gd name="T33" fmla="*/ 365 h 420"/>
                <a:gd name="T34" fmla="*/ 49 w 98"/>
                <a:gd name="T35" fmla="*/ 385 h 420"/>
                <a:gd name="T36" fmla="*/ 37 w 98"/>
                <a:gd name="T37" fmla="*/ 403 h 420"/>
                <a:gd name="T38" fmla="*/ 24 w 98"/>
                <a:gd name="T3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8" h="420">
                  <a:moveTo>
                    <a:pt x="0" y="0"/>
                  </a:moveTo>
                  <a:lnTo>
                    <a:pt x="18" y="16"/>
                  </a:lnTo>
                  <a:lnTo>
                    <a:pt x="36" y="34"/>
                  </a:lnTo>
                  <a:lnTo>
                    <a:pt x="50" y="53"/>
                  </a:lnTo>
                  <a:lnTo>
                    <a:pt x="63" y="73"/>
                  </a:lnTo>
                  <a:lnTo>
                    <a:pt x="74" y="93"/>
                  </a:lnTo>
                  <a:lnTo>
                    <a:pt x="83" y="115"/>
                  </a:lnTo>
                  <a:lnTo>
                    <a:pt x="90" y="138"/>
                  </a:lnTo>
                  <a:lnTo>
                    <a:pt x="94" y="162"/>
                  </a:lnTo>
                  <a:lnTo>
                    <a:pt x="97" y="186"/>
                  </a:lnTo>
                  <a:lnTo>
                    <a:pt x="98" y="212"/>
                  </a:lnTo>
                  <a:lnTo>
                    <a:pt x="96" y="240"/>
                  </a:lnTo>
                  <a:lnTo>
                    <a:pt x="92" y="268"/>
                  </a:lnTo>
                  <a:lnTo>
                    <a:pt x="86" y="294"/>
                  </a:lnTo>
                  <a:lnTo>
                    <a:pt x="79" y="319"/>
                  </a:lnTo>
                  <a:lnTo>
                    <a:pt x="70" y="343"/>
                  </a:lnTo>
                  <a:lnTo>
                    <a:pt x="60" y="365"/>
                  </a:lnTo>
                  <a:lnTo>
                    <a:pt x="49" y="385"/>
                  </a:lnTo>
                  <a:lnTo>
                    <a:pt x="37" y="403"/>
                  </a:lnTo>
                  <a:lnTo>
                    <a:pt x="24" y="42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24" name="Freeform 100"/>
            <p:cNvSpPr>
              <a:spLocks/>
            </p:cNvSpPr>
            <p:nvPr/>
          </p:nvSpPr>
          <p:spPr bwMode="auto">
            <a:xfrm>
              <a:off x="1668" y="1928"/>
              <a:ext cx="48" cy="237"/>
            </a:xfrm>
            <a:custGeom>
              <a:avLst/>
              <a:gdLst>
                <a:gd name="T0" fmla="*/ 0 w 48"/>
                <a:gd name="T1" fmla="*/ 0 h 237"/>
                <a:gd name="T2" fmla="*/ 10 w 48"/>
                <a:gd name="T3" fmla="*/ 20 h 237"/>
                <a:gd name="T4" fmla="*/ 19 w 48"/>
                <a:gd name="T5" fmla="*/ 41 h 237"/>
                <a:gd name="T6" fmla="*/ 26 w 48"/>
                <a:gd name="T7" fmla="*/ 63 h 237"/>
                <a:gd name="T8" fmla="*/ 33 w 48"/>
                <a:gd name="T9" fmla="*/ 86 h 237"/>
                <a:gd name="T10" fmla="*/ 38 w 48"/>
                <a:gd name="T11" fmla="*/ 110 h 237"/>
                <a:gd name="T12" fmla="*/ 42 w 48"/>
                <a:gd name="T13" fmla="*/ 134 h 237"/>
                <a:gd name="T14" fmla="*/ 46 w 48"/>
                <a:gd name="T15" fmla="*/ 159 h 237"/>
                <a:gd name="T16" fmla="*/ 47 w 48"/>
                <a:gd name="T17" fmla="*/ 185 h 237"/>
                <a:gd name="T18" fmla="*/ 48 w 48"/>
                <a:gd name="T19" fmla="*/ 211 h 237"/>
                <a:gd name="T20" fmla="*/ 47 w 48"/>
                <a:gd name="T2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37">
                  <a:moveTo>
                    <a:pt x="0" y="0"/>
                  </a:moveTo>
                  <a:lnTo>
                    <a:pt x="10" y="20"/>
                  </a:lnTo>
                  <a:lnTo>
                    <a:pt x="19" y="41"/>
                  </a:lnTo>
                  <a:lnTo>
                    <a:pt x="26" y="63"/>
                  </a:lnTo>
                  <a:lnTo>
                    <a:pt x="33" y="86"/>
                  </a:lnTo>
                  <a:lnTo>
                    <a:pt x="38" y="110"/>
                  </a:lnTo>
                  <a:lnTo>
                    <a:pt x="42" y="134"/>
                  </a:lnTo>
                  <a:lnTo>
                    <a:pt x="46" y="159"/>
                  </a:lnTo>
                  <a:lnTo>
                    <a:pt x="47" y="185"/>
                  </a:lnTo>
                  <a:lnTo>
                    <a:pt x="48" y="211"/>
                  </a:lnTo>
                  <a:lnTo>
                    <a:pt x="47" y="237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25" name="Freeform 101"/>
            <p:cNvSpPr>
              <a:spLocks/>
            </p:cNvSpPr>
            <p:nvPr/>
          </p:nvSpPr>
          <p:spPr bwMode="auto">
            <a:xfrm>
              <a:off x="1673" y="2118"/>
              <a:ext cx="21" cy="210"/>
            </a:xfrm>
            <a:custGeom>
              <a:avLst/>
              <a:gdLst>
                <a:gd name="T0" fmla="*/ 20 w 21"/>
                <a:gd name="T1" fmla="*/ 0 h 210"/>
                <a:gd name="T2" fmla="*/ 21 w 21"/>
                <a:gd name="T3" fmla="*/ 13 h 210"/>
                <a:gd name="T4" fmla="*/ 21 w 21"/>
                <a:gd name="T5" fmla="*/ 32 h 210"/>
                <a:gd name="T6" fmla="*/ 20 w 21"/>
                <a:gd name="T7" fmla="*/ 57 h 210"/>
                <a:gd name="T8" fmla="*/ 19 w 21"/>
                <a:gd name="T9" fmla="*/ 85 h 210"/>
                <a:gd name="T10" fmla="*/ 16 w 21"/>
                <a:gd name="T11" fmla="*/ 117 h 210"/>
                <a:gd name="T12" fmla="*/ 13 w 21"/>
                <a:gd name="T13" fmla="*/ 148 h 210"/>
                <a:gd name="T14" fmla="*/ 7 w 21"/>
                <a:gd name="T15" fmla="*/ 180 h 210"/>
                <a:gd name="T16" fmla="*/ 0 w 21"/>
                <a:gd name="T1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0">
                  <a:moveTo>
                    <a:pt x="20" y="0"/>
                  </a:moveTo>
                  <a:lnTo>
                    <a:pt x="21" y="13"/>
                  </a:lnTo>
                  <a:lnTo>
                    <a:pt x="21" y="32"/>
                  </a:lnTo>
                  <a:lnTo>
                    <a:pt x="20" y="57"/>
                  </a:lnTo>
                  <a:lnTo>
                    <a:pt x="19" y="85"/>
                  </a:lnTo>
                  <a:lnTo>
                    <a:pt x="16" y="117"/>
                  </a:lnTo>
                  <a:lnTo>
                    <a:pt x="13" y="148"/>
                  </a:lnTo>
                  <a:lnTo>
                    <a:pt x="7" y="180"/>
                  </a:lnTo>
                  <a:lnTo>
                    <a:pt x="0" y="21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26" name="Freeform 102"/>
            <p:cNvSpPr>
              <a:spLocks/>
            </p:cNvSpPr>
            <p:nvPr/>
          </p:nvSpPr>
          <p:spPr bwMode="auto">
            <a:xfrm>
              <a:off x="1755" y="1895"/>
              <a:ext cx="164" cy="265"/>
            </a:xfrm>
            <a:custGeom>
              <a:avLst/>
              <a:gdLst>
                <a:gd name="T0" fmla="*/ 0 w 164"/>
                <a:gd name="T1" fmla="*/ 0 h 265"/>
                <a:gd name="T2" fmla="*/ 18 w 164"/>
                <a:gd name="T3" fmla="*/ 9 h 265"/>
                <a:gd name="T4" fmla="*/ 34 w 164"/>
                <a:gd name="T5" fmla="*/ 19 h 265"/>
                <a:gd name="T6" fmla="*/ 52 w 164"/>
                <a:gd name="T7" fmla="*/ 31 h 265"/>
                <a:gd name="T8" fmla="*/ 68 w 164"/>
                <a:gd name="T9" fmla="*/ 44 h 265"/>
                <a:gd name="T10" fmla="*/ 84 w 164"/>
                <a:gd name="T11" fmla="*/ 59 h 265"/>
                <a:gd name="T12" fmla="*/ 99 w 164"/>
                <a:gd name="T13" fmla="*/ 76 h 265"/>
                <a:gd name="T14" fmla="*/ 113 w 164"/>
                <a:gd name="T15" fmla="*/ 94 h 265"/>
                <a:gd name="T16" fmla="*/ 126 w 164"/>
                <a:gd name="T17" fmla="*/ 113 h 265"/>
                <a:gd name="T18" fmla="*/ 137 w 164"/>
                <a:gd name="T19" fmla="*/ 135 h 265"/>
                <a:gd name="T20" fmla="*/ 147 w 164"/>
                <a:gd name="T21" fmla="*/ 158 h 265"/>
                <a:gd name="T22" fmla="*/ 155 w 164"/>
                <a:gd name="T23" fmla="*/ 182 h 265"/>
                <a:gd name="T24" fmla="*/ 160 w 164"/>
                <a:gd name="T25" fmla="*/ 208 h 265"/>
                <a:gd name="T26" fmla="*/ 163 w 164"/>
                <a:gd name="T27" fmla="*/ 236 h 265"/>
                <a:gd name="T28" fmla="*/ 164 w 164"/>
                <a:gd name="T2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265">
                  <a:moveTo>
                    <a:pt x="0" y="0"/>
                  </a:moveTo>
                  <a:lnTo>
                    <a:pt x="18" y="9"/>
                  </a:lnTo>
                  <a:lnTo>
                    <a:pt x="34" y="19"/>
                  </a:lnTo>
                  <a:lnTo>
                    <a:pt x="52" y="31"/>
                  </a:lnTo>
                  <a:lnTo>
                    <a:pt x="68" y="44"/>
                  </a:lnTo>
                  <a:lnTo>
                    <a:pt x="84" y="59"/>
                  </a:lnTo>
                  <a:lnTo>
                    <a:pt x="99" y="76"/>
                  </a:lnTo>
                  <a:lnTo>
                    <a:pt x="113" y="94"/>
                  </a:lnTo>
                  <a:lnTo>
                    <a:pt x="126" y="113"/>
                  </a:lnTo>
                  <a:lnTo>
                    <a:pt x="137" y="135"/>
                  </a:lnTo>
                  <a:lnTo>
                    <a:pt x="147" y="158"/>
                  </a:lnTo>
                  <a:lnTo>
                    <a:pt x="155" y="182"/>
                  </a:lnTo>
                  <a:lnTo>
                    <a:pt x="160" y="208"/>
                  </a:lnTo>
                  <a:lnTo>
                    <a:pt x="163" y="236"/>
                  </a:lnTo>
                  <a:lnTo>
                    <a:pt x="164" y="265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27" name="Freeform 103"/>
            <p:cNvSpPr>
              <a:spLocks/>
            </p:cNvSpPr>
            <p:nvPr/>
          </p:nvSpPr>
          <p:spPr bwMode="auto">
            <a:xfrm>
              <a:off x="1749" y="2089"/>
              <a:ext cx="196" cy="292"/>
            </a:xfrm>
            <a:custGeom>
              <a:avLst/>
              <a:gdLst>
                <a:gd name="T0" fmla="*/ 194 w 196"/>
                <a:gd name="T1" fmla="*/ 0 h 292"/>
                <a:gd name="T2" fmla="*/ 196 w 196"/>
                <a:gd name="T3" fmla="*/ 27 h 292"/>
                <a:gd name="T4" fmla="*/ 196 w 196"/>
                <a:gd name="T5" fmla="*/ 53 h 292"/>
                <a:gd name="T6" fmla="*/ 193 w 196"/>
                <a:gd name="T7" fmla="*/ 78 h 292"/>
                <a:gd name="T8" fmla="*/ 190 w 196"/>
                <a:gd name="T9" fmla="*/ 101 h 292"/>
                <a:gd name="T10" fmla="*/ 184 w 196"/>
                <a:gd name="T11" fmla="*/ 123 h 292"/>
                <a:gd name="T12" fmla="*/ 177 w 196"/>
                <a:gd name="T13" fmla="*/ 145 h 292"/>
                <a:gd name="T14" fmla="*/ 169 w 196"/>
                <a:gd name="T15" fmla="*/ 165 h 292"/>
                <a:gd name="T16" fmla="*/ 159 w 196"/>
                <a:gd name="T17" fmla="*/ 183 h 292"/>
                <a:gd name="T18" fmla="*/ 147 w 196"/>
                <a:gd name="T19" fmla="*/ 200 h 292"/>
                <a:gd name="T20" fmla="*/ 134 w 196"/>
                <a:gd name="T21" fmla="*/ 216 h 292"/>
                <a:gd name="T22" fmla="*/ 119 w 196"/>
                <a:gd name="T23" fmla="*/ 230 h 292"/>
                <a:gd name="T24" fmla="*/ 103 w 196"/>
                <a:gd name="T25" fmla="*/ 244 h 292"/>
                <a:gd name="T26" fmla="*/ 85 w 196"/>
                <a:gd name="T27" fmla="*/ 256 h 292"/>
                <a:gd name="T28" fmla="*/ 66 w 196"/>
                <a:gd name="T29" fmla="*/ 267 h 292"/>
                <a:gd name="T30" fmla="*/ 45 w 196"/>
                <a:gd name="T31" fmla="*/ 277 h 292"/>
                <a:gd name="T32" fmla="*/ 23 w 196"/>
                <a:gd name="T33" fmla="*/ 285 h 292"/>
                <a:gd name="T34" fmla="*/ 0 w 196"/>
                <a:gd name="T3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292">
                  <a:moveTo>
                    <a:pt x="194" y="0"/>
                  </a:moveTo>
                  <a:lnTo>
                    <a:pt x="196" y="27"/>
                  </a:lnTo>
                  <a:lnTo>
                    <a:pt x="196" y="53"/>
                  </a:lnTo>
                  <a:lnTo>
                    <a:pt x="193" y="78"/>
                  </a:lnTo>
                  <a:lnTo>
                    <a:pt x="190" y="101"/>
                  </a:lnTo>
                  <a:lnTo>
                    <a:pt x="184" y="123"/>
                  </a:lnTo>
                  <a:lnTo>
                    <a:pt x="177" y="145"/>
                  </a:lnTo>
                  <a:lnTo>
                    <a:pt x="169" y="165"/>
                  </a:lnTo>
                  <a:lnTo>
                    <a:pt x="159" y="183"/>
                  </a:lnTo>
                  <a:lnTo>
                    <a:pt x="147" y="200"/>
                  </a:lnTo>
                  <a:lnTo>
                    <a:pt x="134" y="216"/>
                  </a:lnTo>
                  <a:lnTo>
                    <a:pt x="119" y="230"/>
                  </a:lnTo>
                  <a:lnTo>
                    <a:pt x="103" y="244"/>
                  </a:lnTo>
                  <a:lnTo>
                    <a:pt x="85" y="256"/>
                  </a:lnTo>
                  <a:lnTo>
                    <a:pt x="66" y="267"/>
                  </a:lnTo>
                  <a:lnTo>
                    <a:pt x="45" y="277"/>
                  </a:lnTo>
                  <a:lnTo>
                    <a:pt x="23" y="285"/>
                  </a:lnTo>
                  <a:lnTo>
                    <a:pt x="0" y="29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28" name="Freeform 104"/>
            <p:cNvSpPr>
              <a:spLocks/>
            </p:cNvSpPr>
            <p:nvPr/>
          </p:nvSpPr>
          <p:spPr bwMode="auto">
            <a:xfrm>
              <a:off x="1374" y="1875"/>
              <a:ext cx="194" cy="287"/>
            </a:xfrm>
            <a:custGeom>
              <a:avLst/>
              <a:gdLst>
                <a:gd name="T0" fmla="*/ 194 w 194"/>
                <a:gd name="T1" fmla="*/ 0 h 287"/>
                <a:gd name="T2" fmla="*/ 179 w 194"/>
                <a:gd name="T3" fmla="*/ 3 h 287"/>
                <a:gd name="T4" fmla="*/ 164 w 194"/>
                <a:gd name="T5" fmla="*/ 7 h 287"/>
                <a:gd name="T6" fmla="*/ 148 w 194"/>
                <a:gd name="T7" fmla="*/ 12 h 287"/>
                <a:gd name="T8" fmla="*/ 133 w 194"/>
                <a:gd name="T9" fmla="*/ 19 h 287"/>
                <a:gd name="T10" fmla="*/ 116 w 194"/>
                <a:gd name="T11" fmla="*/ 27 h 287"/>
                <a:gd name="T12" fmla="*/ 100 w 194"/>
                <a:gd name="T13" fmla="*/ 36 h 287"/>
                <a:gd name="T14" fmla="*/ 85 w 194"/>
                <a:gd name="T15" fmla="*/ 47 h 287"/>
                <a:gd name="T16" fmla="*/ 70 w 194"/>
                <a:gd name="T17" fmla="*/ 60 h 287"/>
                <a:gd name="T18" fmla="*/ 56 w 194"/>
                <a:gd name="T19" fmla="*/ 74 h 287"/>
                <a:gd name="T20" fmla="*/ 43 w 194"/>
                <a:gd name="T21" fmla="*/ 90 h 287"/>
                <a:gd name="T22" fmla="*/ 32 w 194"/>
                <a:gd name="T23" fmla="*/ 108 h 287"/>
                <a:gd name="T24" fmla="*/ 21 w 194"/>
                <a:gd name="T25" fmla="*/ 128 h 287"/>
                <a:gd name="T26" fmla="*/ 13 w 194"/>
                <a:gd name="T27" fmla="*/ 149 h 287"/>
                <a:gd name="T28" fmla="*/ 6 w 194"/>
                <a:gd name="T29" fmla="*/ 172 h 287"/>
                <a:gd name="T30" fmla="*/ 2 w 194"/>
                <a:gd name="T31" fmla="*/ 198 h 287"/>
                <a:gd name="T32" fmla="*/ 0 w 194"/>
                <a:gd name="T33" fmla="*/ 226 h 287"/>
                <a:gd name="T34" fmla="*/ 0 w 194"/>
                <a:gd name="T35" fmla="*/ 255 h 287"/>
                <a:gd name="T36" fmla="*/ 4 w 194"/>
                <a:gd name="T37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87">
                  <a:moveTo>
                    <a:pt x="194" y="0"/>
                  </a:moveTo>
                  <a:lnTo>
                    <a:pt x="179" y="3"/>
                  </a:lnTo>
                  <a:lnTo>
                    <a:pt x="164" y="7"/>
                  </a:lnTo>
                  <a:lnTo>
                    <a:pt x="148" y="12"/>
                  </a:lnTo>
                  <a:lnTo>
                    <a:pt x="133" y="19"/>
                  </a:lnTo>
                  <a:lnTo>
                    <a:pt x="116" y="27"/>
                  </a:lnTo>
                  <a:lnTo>
                    <a:pt x="100" y="36"/>
                  </a:lnTo>
                  <a:lnTo>
                    <a:pt x="85" y="47"/>
                  </a:lnTo>
                  <a:lnTo>
                    <a:pt x="70" y="60"/>
                  </a:lnTo>
                  <a:lnTo>
                    <a:pt x="56" y="74"/>
                  </a:lnTo>
                  <a:lnTo>
                    <a:pt x="43" y="90"/>
                  </a:lnTo>
                  <a:lnTo>
                    <a:pt x="32" y="108"/>
                  </a:lnTo>
                  <a:lnTo>
                    <a:pt x="21" y="128"/>
                  </a:lnTo>
                  <a:lnTo>
                    <a:pt x="13" y="149"/>
                  </a:lnTo>
                  <a:lnTo>
                    <a:pt x="6" y="172"/>
                  </a:lnTo>
                  <a:lnTo>
                    <a:pt x="2" y="198"/>
                  </a:lnTo>
                  <a:lnTo>
                    <a:pt x="0" y="226"/>
                  </a:lnTo>
                  <a:lnTo>
                    <a:pt x="0" y="255"/>
                  </a:lnTo>
                  <a:lnTo>
                    <a:pt x="4" y="287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29" name="Freeform 105"/>
            <p:cNvSpPr>
              <a:spLocks/>
            </p:cNvSpPr>
            <p:nvPr/>
          </p:nvSpPr>
          <p:spPr bwMode="auto">
            <a:xfrm>
              <a:off x="1394" y="2095"/>
              <a:ext cx="171" cy="269"/>
            </a:xfrm>
            <a:custGeom>
              <a:avLst/>
              <a:gdLst>
                <a:gd name="T0" fmla="*/ 0 w 171"/>
                <a:gd name="T1" fmla="*/ 0 h 269"/>
                <a:gd name="T2" fmla="*/ 1 w 171"/>
                <a:gd name="T3" fmla="*/ 27 h 269"/>
                <a:gd name="T4" fmla="*/ 4 w 171"/>
                <a:gd name="T5" fmla="*/ 53 h 269"/>
                <a:gd name="T6" fmla="*/ 8 w 171"/>
                <a:gd name="T7" fmla="*/ 76 h 269"/>
                <a:gd name="T8" fmla="*/ 13 w 171"/>
                <a:gd name="T9" fmla="*/ 100 h 269"/>
                <a:gd name="T10" fmla="*/ 20 w 171"/>
                <a:gd name="T11" fmla="*/ 121 h 269"/>
                <a:gd name="T12" fmla="*/ 28 w 171"/>
                <a:gd name="T13" fmla="*/ 142 h 269"/>
                <a:gd name="T14" fmla="*/ 38 w 171"/>
                <a:gd name="T15" fmla="*/ 161 h 269"/>
                <a:gd name="T16" fmla="*/ 49 w 171"/>
                <a:gd name="T17" fmla="*/ 178 h 269"/>
                <a:gd name="T18" fmla="*/ 62 w 171"/>
                <a:gd name="T19" fmla="*/ 195 h 269"/>
                <a:gd name="T20" fmla="*/ 76 w 171"/>
                <a:gd name="T21" fmla="*/ 210 h 269"/>
                <a:gd name="T22" fmla="*/ 92 w 171"/>
                <a:gd name="T23" fmla="*/ 225 h 269"/>
                <a:gd name="T24" fmla="*/ 109 w 171"/>
                <a:gd name="T25" fmla="*/ 237 h 269"/>
                <a:gd name="T26" fmla="*/ 129 w 171"/>
                <a:gd name="T27" fmla="*/ 249 h 269"/>
                <a:gd name="T28" fmla="*/ 149 w 171"/>
                <a:gd name="T29" fmla="*/ 259 h 269"/>
                <a:gd name="T30" fmla="*/ 171 w 171"/>
                <a:gd name="T31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269">
                  <a:moveTo>
                    <a:pt x="0" y="0"/>
                  </a:moveTo>
                  <a:lnTo>
                    <a:pt x="1" y="27"/>
                  </a:lnTo>
                  <a:lnTo>
                    <a:pt x="4" y="53"/>
                  </a:lnTo>
                  <a:lnTo>
                    <a:pt x="8" y="76"/>
                  </a:lnTo>
                  <a:lnTo>
                    <a:pt x="13" y="100"/>
                  </a:lnTo>
                  <a:lnTo>
                    <a:pt x="20" y="121"/>
                  </a:lnTo>
                  <a:lnTo>
                    <a:pt x="28" y="142"/>
                  </a:lnTo>
                  <a:lnTo>
                    <a:pt x="38" y="161"/>
                  </a:lnTo>
                  <a:lnTo>
                    <a:pt x="49" y="178"/>
                  </a:lnTo>
                  <a:lnTo>
                    <a:pt x="62" y="195"/>
                  </a:lnTo>
                  <a:lnTo>
                    <a:pt x="76" y="210"/>
                  </a:lnTo>
                  <a:lnTo>
                    <a:pt x="92" y="225"/>
                  </a:lnTo>
                  <a:lnTo>
                    <a:pt x="109" y="237"/>
                  </a:lnTo>
                  <a:lnTo>
                    <a:pt x="129" y="249"/>
                  </a:lnTo>
                  <a:lnTo>
                    <a:pt x="149" y="259"/>
                  </a:lnTo>
                  <a:lnTo>
                    <a:pt x="171" y="269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0" name="Freeform 106"/>
            <p:cNvSpPr>
              <a:spLocks/>
            </p:cNvSpPr>
            <p:nvPr/>
          </p:nvSpPr>
          <p:spPr bwMode="auto">
            <a:xfrm>
              <a:off x="1436" y="1899"/>
              <a:ext cx="136" cy="136"/>
            </a:xfrm>
            <a:custGeom>
              <a:avLst/>
              <a:gdLst>
                <a:gd name="T0" fmla="*/ 136 w 136"/>
                <a:gd name="T1" fmla="*/ 0 h 136"/>
                <a:gd name="T2" fmla="*/ 118 w 136"/>
                <a:gd name="T3" fmla="*/ 9 h 136"/>
                <a:gd name="T4" fmla="*/ 99 w 136"/>
                <a:gd name="T5" fmla="*/ 20 h 136"/>
                <a:gd name="T6" fmla="*/ 79 w 136"/>
                <a:gd name="T7" fmla="*/ 33 h 136"/>
                <a:gd name="T8" fmla="*/ 60 w 136"/>
                <a:gd name="T9" fmla="*/ 50 h 136"/>
                <a:gd name="T10" fmla="*/ 41 w 136"/>
                <a:gd name="T11" fmla="*/ 68 h 136"/>
                <a:gd name="T12" fmla="*/ 25 w 136"/>
                <a:gd name="T13" fmla="*/ 89 h 136"/>
                <a:gd name="T14" fmla="*/ 11 w 136"/>
                <a:gd name="T15" fmla="*/ 112 h 136"/>
                <a:gd name="T16" fmla="*/ 0 w 136"/>
                <a:gd name="T1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0"/>
                  </a:moveTo>
                  <a:lnTo>
                    <a:pt x="118" y="9"/>
                  </a:lnTo>
                  <a:lnTo>
                    <a:pt x="99" y="20"/>
                  </a:lnTo>
                  <a:lnTo>
                    <a:pt x="79" y="33"/>
                  </a:lnTo>
                  <a:lnTo>
                    <a:pt x="60" y="50"/>
                  </a:lnTo>
                  <a:lnTo>
                    <a:pt x="41" y="68"/>
                  </a:lnTo>
                  <a:lnTo>
                    <a:pt x="25" y="89"/>
                  </a:lnTo>
                  <a:lnTo>
                    <a:pt x="11" y="112"/>
                  </a:lnTo>
                  <a:lnTo>
                    <a:pt x="0" y="136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1" name="Freeform 107"/>
            <p:cNvSpPr>
              <a:spLocks/>
            </p:cNvSpPr>
            <p:nvPr/>
          </p:nvSpPr>
          <p:spPr bwMode="auto">
            <a:xfrm>
              <a:off x="1494" y="1851"/>
              <a:ext cx="71" cy="11"/>
            </a:xfrm>
            <a:custGeom>
              <a:avLst/>
              <a:gdLst>
                <a:gd name="T0" fmla="*/ 0 w 71"/>
                <a:gd name="T1" fmla="*/ 11 h 11"/>
                <a:gd name="T2" fmla="*/ 24 w 71"/>
                <a:gd name="T3" fmla="*/ 4 h 11"/>
                <a:gd name="T4" fmla="*/ 50 w 71"/>
                <a:gd name="T5" fmla="*/ 0 h 11"/>
                <a:gd name="T6" fmla="*/ 71 w 71"/>
                <a:gd name="T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1">
                  <a:moveTo>
                    <a:pt x="0" y="11"/>
                  </a:moveTo>
                  <a:lnTo>
                    <a:pt x="24" y="4"/>
                  </a:lnTo>
                  <a:lnTo>
                    <a:pt x="50" y="0"/>
                  </a:lnTo>
                  <a:lnTo>
                    <a:pt x="71" y="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2" name="Freeform 108"/>
            <p:cNvSpPr>
              <a:spLocks/>
            </p:cNvSpPr>
            <p:nvPr/>
          </p:nvSpPr>
          <p:spPr bwMode="auto">
            <a:xfrm>
              <a:off x="1637" y="1817"/>
              <a:ext cx="27" cy="22"/>
            </a:xfrm>
            <a:custGeom>
              <a:avLst/>
              <a:gdLst>
                <a:gd name="T0" fmla="*/ 27 w 27"/>
                <a:gd name="T1" fmla="*/ 0 h 22"/>
                <a:gd name="T2" fmla="*/ 22 w 27"/>
                <a:gd name="T3" fmla="*/ 3 h 22"/>
                <a:gd name="T4" fmla="*/ 11 w 27"/>
                <a:gd name="T5" fmla="*/ 10 h 22"/>
                <a:gd name="T6" fmla="*/ 0 w 27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27" y="0"/>
                  </a:moveTo>
                  <a:lnTo>
                    <a:pt x="22" y="3"/>
                  </a:lnTo>
                  <a:lnTo>
                    <a:pt x="11" y="10"/>
                  </a:lnTo>
                  <a:lnTo>
                    <a:pt x="0" y="2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3" name="Freeform 109"/>
            <p:cNvSpPr>
              <a:spLocks/>
            </p:cNvSpPr>
            <p:nvPr/>
          </p:nvSpPr>
          <p:spPr bwMode="auto">
            <a:xfrm>
              <a:off x="1662" y="1829"/>
              <a:ext cx="93" cy="17"/>
            </a:xfrm>
            <a:custGeom>
              <a:avLst/>
              <a:gdLst>
                <a:gd name="T0" fmla="*/ 0 w 93"/>
                <a:gd name="T1" fmla="*/ 17 h 17"/>
                <a:gd name="T2" fmla="*/ 23 w 93"/>
                <a:gd name="T3" fmla="*/ 7 h 17"/>
                <a:gd name="T4" fmla="*/ 58 w 93"/>
                <a:gd name="T5" fmla="*/ 0 h 17"/>
                <a:gd name="T6" fmla="*/ 93 w 93"/>
                <a:gd name="T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7">
                  <a:moveTo>
                    <a:pt x="0" y="17"/>
                  </a:moveTo>
                  <a:lnTo>
                    <a:pt x="23" y="7"/>
                  </a:lnTo>
                  <a:lnTo>
                    <a:pt x="58" y="0"/>
                  </a:lnTo>
                  <a:lnTo>
                    <a:pt x="93" y="1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4" name="Freeform 110"/>
            <p:cNvSpPr>
              <a:spLocks/>
            </p:cNvSpPr>
            <p:nvPr/>
          </p:nvSpPr>
          <p:spPr bwMode="auto">
            <a:xfrm>
              <a:off x="1762" y="1859"/>
              <a:ext cx="132" cy="91"/>
            </a:xfrm>
            <a:custGeom>
              <a:avLst/>
              <a:gdLst>
                <a:gd name="T0" fmla="*/ 0 w 132"/>
                <a:gd name="T1" fmla="*/ 0 h 91"/>
                <a:gd name="T2" fmla="*/ 15 w 132"/>
                <a:gd name="T3" fmla="*/ 4 h 91"/>
                <a:gd name="T4" fmla="*/ 38 w 132"/>
                <a:gd name="T5" fmla="*/ 15 h 91"/>
                <a:gd name="T6" fmla="*/ 64 w 132"/>
                <a:gd name="T7" fmla="*/ 29 h 91"/>
                <a:gd name="T8" fmla="*/ 91 w 132"/>
                <a:gd name="T9" fmla="*/ 48 h 91"/>
                <a:gd name="T10" fmla="*/ 115 w 132"/>
                <a:gd name="T11" fmla="*/ 69 h 91"/>
                <a:gd name="T12" fmla="*/ 132 w 13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91">
                  <a:moveTo>
                    <a:pt x="0" y="0"/>
                  </a:moveTo>
                  <a:lnTo>
                    <a:pt x="15" y="4"/>
                  </a:lnTo>
                  <a:lnTo>
                    <a:pt x="38" y="15"/>
                  </a:lnTo>
                  <a:lnTo>
                    <a:pt x="64" y="29"/>
                  </a:lnTo>
                  <a:lnTo>
                    <a:pt x="91" y="48"/>
                  </a:lnTo>
                  <a:lnTo>
                    <a:pt x="115" y="69"/>
                  </a:lnTo>
                  <a:lnTo>
                    <a:pt x="132" y="91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5" name="Freeform 111"/>
            <p:cNvSpPr>
              <a:spLocks/>
            </p:cNvSpPr>
            <p:nvPr/>
          </p:nvSpPr>
          <p:spPr bwMode="auto">
            <a:xfrm>
              <a:off x="1698" y="1930"/>
              <a:ext cx="62" cy="118"/>
            </a:xfrm>
            <a:custGeom>
              <a:avLst/>
              <a:gdLst>
                <a:gd name="T0" fmla="*/ 0 w 62"/>
                <a:gd name="T1" fmla="*/ 0 h 118"/>
                <a:gd name="T2" fmla="*/ 10 w 62"/>
                <a:gd name="T3" fmla="*/ 13 h 118"/>
                <a:gd name="T4" fmla="*/ 25 w 62"/>
                <a:gd name="T5" fmla="*/ 34 h 118"/>
                <a:gd name="T6" fmla="*/ 42 w 62"/>
                <a:gd name="T7" fmla="*/ 60 h 118"/>
                <a:gd name="T8" fmla="*/ 56 w 62"/>
                <a:gd name="T9" fmla="*/ 89 h 118"/>
                <a:gd name="T10" fmla="*/ 62 w 62"/>
                <a:gd name="T1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18">
                  <a:moveTo>
                    <a:pt x="0" y="0"/>
                  </a:moveTo>
                  <a:lnTo>
                    <a:pt x="10" y="13"/>
                  </a:lnTo>
                  <a:lnTo>
                    <a:pt x="25" y="34"/>
                  </a:lnTo>
                  <a:lnTo>
                    <a:pt x="42" y="60"/>
                  </a:lnTo>
                  <a:lnTo>
                    <a:pt x="56" y="89"/>
                  </a:lnTo>
                  <a:lnTo>
                    <a:pt x="62" y="118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6" name="Freeform 112"/>
            <p:cNvSpPr>
              <a:spLocks/>
            </p:cNvSpPr>
            <p:nvPr/>
          </p:nvSpPr>
          <p:spPr bwMode="auto">
            <a:xfrm>
              <a:off x="1615" y="1950"/>
              <a:ext cx="13" cy="112"/>
            </a:xfrm>
            <a:custGeom>
              <a:avLst/>
              <a:gdLst>
                <a:gd name="T0" fmla="*/ 13 w 13"/>
                <a:gd name="T1" fmla="*/ 0 h 112"/>
                <a:gd name="T2" fmla="*/ 11 w 13"/>
                <a:gd name="T3" fmla="*/ 23 h 112"/>
                <a:gd name="T4" fmla="*/ 6 w 13"/>
                <a:gd name="T5" fmla="*/ 52 h 112"/>
                <a:gd name="T6" fmla="*/ 2 w 13"/>
                <a:gd name="T7" fmla="*/ 83 h 112"/>
                <a:gd name="T8" fmla="*/ 0 w 13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2">
                  <a:moveTo>
                    <a:pt x="13" y="0"/>
                  </a:moveTo>
                  <a:lnTo>
                    <a:pt x="11" y="23"/>
                  </a:lnTo>
                  <a:lnTo>
                    <a:pt x="6" y="52"/>
                  </a:lnTo>
                  <a:lnTo>
                    <a:pt x="2" y="83"/>
                  </a:lnTo>
                  <a:lnTo>
                    <a:pt x="0" y="11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7" name="Freeform 113"/>
            <p:cNvSpPr>
              <a:spLocks/>
            </p:cNvSpPr>
            <p:nvPr/>
          </p:nvSpPr>
          <p:spPr bwMode="auto">
            <a:xfrm>
              <a:off x="1492" y="1932"/>
              <a:ext cx="67" cy="108"/>
            </a:xfrm>
            <a:custGeom>
              <a:avLst/>
              <a:gdLst>
                <a:gd name="T0" fmla="*/ 67 w 67"/>
                <a:gd name="T1" fmla="*/ 0 h 108"/>
                <a:gd name="T2" fmla="*/ 52 w 67"/>
                <a:gd name="T3" fmla="*/ 18 h 108"/>
                <a:gd name="T4" fmla="*/ 32 w 67"/>
                <a:gd name="T5" fmla="*/ 46 h 108"/>
                <a:gd name="T6" fmla="*/ 13 w 67"/>
                <a:gd name="T7" fmla="*/ 78 h 108"/>
                <a:gd name="T8" fmla="*/ 0 w 6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8">
                  <a:moveTo>
                    <a:pt x="67" y="0"/>
                  </a:moveTo>
                  <a:lnTo>
                    <a:pt x="52" y="18"/>
                  </a:lnTo>
                  <a:lnTo>
                    <a:pt x="32" y="46"/>
                  </a:lnTo>
                  <a:lnTo>
                    <a:pt x="13" y="78"/>
                  </a:lnTo>
                  <a:lnTo>
                    <a:pt x="0" y="108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8" name="Freeform 114"/>
            <p:cNvSpPr>
              <a:spLocks/>
            </p:cNvSpPr>
            <p:nvPr/>
          </p:nvSpPr>
          <p:spPr bwMode="auto">
            <a:xfrm>
              <a:off x="1454" y="2339"/>
              <a:ext cx="96" cy="45"/>
            </a:xfrm>
            <a:custGeom>
              <a:avLst/>
              <a:gdLst>
                <a:gd name="T0" fmla="*/ 0 w 96"/>
                <a:gd name="T1" fmla="*/ 0 h 45"/>
                <a:gd name="T2" fmla="*/ 28 w 96"/>
                <a:gd name="T3" fmla="*/ 19 h 45"/>
                <a:gd name="T4" fmla="*/ 62 w 96"/>
                <a:gd name="T5" fmla="*/ 35 h 45"/>
                <a:gd name="T6" fmla="*/ 96 w 9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5">
                  <a:moveTo>
                    <a:pt x="0" y="0"/>
                  </a:moveTo>
                  <a:lnTo>
                    <a:pt x="28" y="19"/>
                  </a:lnTo>
                  <a:lnTo>
                    <a:pt x="62" y="35"/>
                  </a:lnTo>
                  <a:lnTo>
                    <a:pt x="96" y="45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39" name="Freeform 115"/>
            <p:cNvSpPr>
              <a:spLocks/>
            </p:cNvSpPr>
            <p:nvPr/>
          </p:nvSpPr>
          <p:spPr bwMode="auto">
            <a:xfrm>
              <a:off x="1548" y="2406"/>
              <a:ext cx="56" cy="7"/>
            </a:xfrm>
            <a:custGeom>
              <a:avLst/>
              <a:gdLst>
                <a:gd name="T0" fmla="*/ 0 w 56"/>
                <a:gd name="T1" fmla="*/ 7 h 7"/>
                <a:gd name="T2" fmla="*/ 18 w 56"/>
                <a:gd name="T3" fmla="*/ 6 h 7"/>
                <a:gd name="T4" fmla="*/ 37 w 56"/>
                <a:gd name="T5" fmla="*/ 4 h 7"/>
                <a:gd name="T6" fmla="*/ 56 w 5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7">
                  <a:moveTo>
                    <a:pt x="0" y="7"/>
                  </a:moveTo>
                  <a:lnTo>
                    <a:pt x="18" y="6"/>
                  </a:lnTo>
                  <a:lnTo>
                    <a:pt x="37" y="4"/>
                  </a:lnTo>
                  <a:lnTo>
                    <a:pt x="56" y="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40" name="Freeform 116"/>
            <p:cNvSpPr>
              <a:spLocks/>
            </p:cNvSpPr>
            <p:nvPr/>
          </p:nvSpPr>
          <p:spPr bwMode="auto">
            <a:xfrm>
              <a:off x="1612" y="2417"/>
              <a:ext cx="32" cy="21"/>
            </a:xfrm>
            <a:custGeom>
              <a:avLst/>
              <a:gdLst>
                <a:gd name="T0" fmla="*/ 32 w 32"/>
                <a:gd name="T1" fmla="*/ 0 h 21"/>
                <a:gd name="T2" fmla="*/ 22 w 32"/>
                <a:gd name="T3" fmla="*/ 8 h 21"/>
                <a:gd name="T4" fmla="*/ 10 w 32"/>
                <a:gd name="T5" fmla="*/ 16 h 21"/>
                <a:gd name="T6" fmla="*/ 0 w 3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lnTo>
                    <a:pt x="22" y="8"/>
                  </a:lnTo>
                  <a:lnTo>
                    <a:pt x="10" y="16"/>
                  </a:lnTo>
                  <a:lnTo>
                    <a:pt x="0" y="21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41" name="Freeform 117"/>
            <p:cNvSpPr>
              <a:spLocks/>
            </p:cNvSpPr>
            <p:nvPr/>
          </p:nvSpPr>
          <p:spPr bwMode="auto">
            <a:xfrm>
              <a:off x="1740" y="2377"/>
              <a:ext cx="116" cy="34"/>
            </a:xfrm>
            <a:custGeom>
              <a:avLst/>
              <a:gdLst>
                <a:gd name="T0" fmla="*/ 0 w 116"/>
                <a:gd name="T1" fmla="*/ 34 h 34"/>
                <a:gd name="T2" fmla="*/ 23 w 116"/>
                <a:gd name="T3" fmla="*/ 32 h 34"/>
                <a:gd name="T4" fmla="*/ 55 w 116"/>
                <a:gd name="T5" fmla="*/ 27 h 34"/>
                <a:gd name="T6" fmla="*/ 89 w 116"/>
                <a:gd name="T7" fmla="*/ 16 h 34"/>
                <a:gd name="T8" fmla="*/ 116 w 11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4">
                  <a:moveTo>
                    <a:pt x="0" y="34"/>
                  </a:moveTo>
                  <a:lnTo>
                    <a:pt x="23" y="32"/>
                  </a:lnTo>
                  <a:lnTo>
                    <a:pt x="55" y="27"/>
                  </a:lnTo>
                  <a:lnTo>
                    <a:pt x="89" y="16"/>
                  </a:lnTo>
                  <a:lnTo>
                    <a:pt x="116" y="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42" name="Freeform 118"/>
            <p:cNvSpPr>
              <a:spLocks/>
            </p:cNvSpPr>
            <p:nvPr/>
          </p:nvSpPr>
          <p:spPr bwMode="auto">
            <a:xfrm>
              <a:off x="1769" y="2211"/>
              <a:ext cx="105" cy="139"/>
            </a:xfrm>
            <a:custGeom>
              <a:avLst/>
              <a:gdLst>
                <a:gd name="T0" fmla="*/ 105 w 105"/>
                <a:gd name="T1" fmla="*/ 0 h 139"/>
                <a:gd name="T2" fmla="*/ 97 w 105"/>
                <a:gd name="T3" fmla="*/ 14 h 139"/>
                <a:gd name="T4" fmla="*/ 89 w 105"/>
                <a:gd name="T5" fmla="*/ 32 h 139"/>
                <a:gd name="T6" fmla="*/ 77 w 105"/>
                <a:gd name="T7" fmla="*/ 53 h 139"/>
                <a:gd name="T8" fmla="*/ 63 w 105"/>
                <a:gd name="T9" fmla="*/ 76 h 139"/>
                <a:gd name="T10" fmla="*/ 46 w 105"/>
                <a:gd name="T11" fmla="*/ 99 h 139"/>
                <a:gd name="T12" fmla="*/ 25 w 105"/>
                <a:gd name="T13" fmla="*/ 121 h 139"/>
                <a:gd name="T14" fmla="*/ 0 w 105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39">
                  <a:moveTo>
                    <a:pt x="105" y="0"/>
                  </a:moveTo>
                  <a:lnTo>
                    <a:pt x="97" y="14"/>
                  </a:lnTo>
                  <a:lnTo>
                    <a:pt x="89" y="32"/>
                  </a:lnTo>
                  <a:lnTo>
                    <a:pt x="77" y="53"/>
                  </a:lnTo>
                  <a:lnTo>
                    <a:pt x="63" y="76"/>
                  </a:lnTo>
                  <a:lnTo>
                    <a:pt x="46" y="99"/>
                  </a:lnTo>
                  <a:lnTo>
                    <a:pt x="25" y="121"/>
                  </a:lnTo>
                  <a:lnTo>
                    <a:pt x="0" y="139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43" name="Freeform 119"/>
            <p:cNvSpPr>
              <a:spLocks/>
            </p:cNvSpPr>
            <p:nvPr/>
          </p:nvSpPr>
          <p:spPr bwMode="auto">
            <a:xfrm>
              <a:off x="1713" y="2211"/>
              <a:ext cx="36" cy="106"/>
            </a:xfrm>
            <a:custGeom>
              <a:avLst/>
              <a:gdLst>
                <a:gd name="T0" fmla="*/ 36 w 36"/>
                <a:gd name="T1" fmla="*/ 0 h 106"/>
                <a:gd name="T2" fmla="*/ 31 w 36"/>
                <a:gd name="T3" fmla="*/ 20 h 106"/>
                <a:gd name="T4" fmla="*/ 23 w 36"/>
                <a:gd name="T5" fmla="*/ 50 h 106"/>
                <a:gd name="T6" fmla="*/ 12 w 36"/>
                <a:gd name="T7" fmla="*/ 81 h 106"/>
                <a:gd name="T8" fmla="*/ 0 w 3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6">
                  <a:moveTo>
                    <a:pt x="36" y="0"/>
                  </a:moveTo>
                  <a:lnTo>
                    <a:pt x="31" y="20"/>
                  </a:lnTo>
                  <a:lnTo>
                    <a:pt x="23" y="50"/>
                  </a:lnTo>
                  <a:lnTo>
                    <a:pt x="12" y="81"/>
                  </a:lnTo>
                  <a:lnTo>
                    <a:pt x="0" y="106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44" name="Freeform 120"/>
            <p:cNvSpPr>
              <a:spLocks/>
            </p:cNvSpPr>
            <p:nvPr/>
          </p:nvSpPr>
          <p:spPr bwMode="auto">
            <a:xfrm>
              <a:off x="1628" y="2221"/>
              <a:ext cx="13" cy="109"/>
            </a:xfrm>
            <a:custGeom>
              <a:avLst/>
              <a:gdLst>
                <a:gd name="T0" fmla="*/ 0 w 13"/>
                <a:gd name="T1" fmla="*/ 0 h 109"/>
                <a:gd name="T2" fmla="*/ 2 w 13"/>
                <a:gd name="T3" fmla="*/ 30 h 109"/>
                <a:gd name="T4" fmla="*/ 7 w 13"/>
                <a:gd name="T5" fmla="*/ 74 h 109"/>
                <a:gd name="T6" fmla="*/ 13 w 13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9">
                  <a:moveTo>
                    <a:pt x="0" y="0"/>
                  </a:moveTo>
                  <a:lnTo>
                    <a:pt x="2" y="30"/>
                  </a:lnTo>
                  <a:lnTo>
                    <a:pt x="7" y="74"/>
                  </a:lnTo>
                  <a:lnTo>
                    <a:pt x="13" y="109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45" name="Freeform 121"/>
            <p:cNvSpPr>
              <a:spLocks/>
            </p:cNvSpPr>
            <p:nvPr/>
          </p:nvSpPr>
          <p:spPr bwMode="auto">
            <a:xfrm>
              <a:off x="1476" y="2221"/>
              <a:ext cx="96" cy="118"/>
            </a:xfrm>
            <a:custGeom>
              <a:avLst/>
              <a:gdLst>
                <a:gd name="T0" fmla="*/ 0 w 96"/>
                <a:gd name="T1" fmla="*/ 0 h 118"/>
                <a:gd name="T2" fmla="*/ 8 w 96"/>
                <a:gd name="T3" fmla="*/ 13 h 118"/>
                <a:gd name="T4" fmla="*/ 22 w 96"/>
                <a:gd name="T5" fmla="*/ 34 h 118"/>
                <a:gd name="T6" fmla="*/ 38 w 96"/>
                <a:gd name="T7" fmla="*/ 58 h 118"/>
                <a:gd name="T8" fmla="*/ 57 w 96"/>
                <a:gd name="T9" fmla="*/ 82 h 118"/>
                <a:gd name="T10" fmla="*/ 77 w 96"/>
                <a:gd name="T11" fmla="*/ 104 h 118"/>
                <a:gd name="T12" fmla="*/ 96 w 96"/>
                <a:gd name="T1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18">
                  <a:moveTo>
                    <a:pt x="0" y="0"/>
                  </a:moveTo>
                  <a:lnTo>
                    <a:pt x="8" y="13"/>
                  </a:lnTo>
                  <a:lnTo>
                    <a:pt x="22" y="34"/>
                  </a:lnTo>
                  <a:lnTo>
                    <a:pt x="38" y="58"/>
                  </a:lnTo>
                  <a:lnTo>
                    <a:pt x="57" y="82"/>
                  </a:lnTo>
                  <a:lnTo>
                    <a:pt x="77" y="104"/>
                  </a:lnTo>
                  <a:lnTo>
                    <a:pt x="96" y="118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746" name="Group 122"/>
          <p:cNvGrpSpPr>
            <a:grpSpLocks/>
          </p:cNvGrpSpPr>
          <p:nvPr/>
        </p:nvGrpSpPr>
        <p:grpSpPr bwMode="auto">
          <a:xfrm>
            <a:off x="2744788" y="3862388"/>
            <a:ext cx="776287" cy="96837"/>
            <a:chOff x="1418" y="2102"/>
            <a:chExt cx="489" cy="61"/>
          </a:xfrm>
        </p:grpSpPr>
        <p:sp>
          <p:nvSpPr>
            <p:cNvPr id="282747" name="Freeform 123"/>
            <p:cNvSpPr>
              <a:spLocks/>
            </p:cNvSpPr>
            <p:nvPr/>
          </p:nvSpPr>
          <p:spPr bwMode="auto">
            <a:xfrm>
              <a:off x="1418" y="2102"/>
              <a:ext cx="260" cy="61"/>
            </a:xfrm>
            <a:custGeom>
              <a:avLst/>
              <a:gdLst>
                <a:gd name="T0" fmla="*/ 120 w 260"/>
                <a:gd name="T1" fmla="*/ 11 h 61"/>
                <a:gd name="T2" fmla="*/ 135 w 260"/>
                <a:gd name="T3" fmla="*/ 14 h 61"/>
                <a:gd name="T4" fmla="*/ 147 w 260"/>
                <a:gd name="T5" fmla="*/ 8 h 61"/>
                <a:gd name="T6" fmla="*/ 172 w 260"/>
                <a:gd name="T7" fmla="*/ 5 h 61"/>
                <a:gd name="T8" fmla="*/ 198 w 260"/>
                <a:gd name="T9" fmla="*/ 5 h 61"/>
                <a:gd name="T10" fmla="*/ 224 w 260"/>
                <a:gd name="T11" fmla="*/ 7 h 61"/>
                <a:gd name="T12" fmla="*/ 250 w 260"/>
                <a:gd name="T13" fmla="*/ 7 h 61"/>
                <a:gd name="T14" fmla="*/ 257 w 260"/>
                <a:gd name="T15" fmla="*/ 9 h 61"/>
                <a:gd name="T16" fmla="*/ 259 w 260"/>
                <a:gd name="T17" fmla="*/ 13 h 61"/>
                <a:gd name="T18" fmla="*/ 260 w 260"/>
                <a:gd name="T19" fmla="*/ 18 h 61"/>
                <a:gd name="T20" fmla="*/ 257 w 260"/>
                <a:gd name="T21" fmla="*/ 22 h 61"/>
                <a:gd name="T22" fmla="*/ 247 w 260"/>
                <a:gd name="T23" fmla="*/ 25 h 61"/>
                <a:gd name="T24" fmla="*/ 222 w 260"/>
                <a:gd name="T25" fmla="*/ 25 h 61"/>
                <a:gd name="T26" fmla="*/ 200 w 260"/>
                <a:gd name="T27" fmla="*/ 23 h 61"/>
                <a:gd name="T28" fmla="*/ 174 w 260"/>
                <a:gd name="T29" fmla="*/ 23 h 61"/>
                <a:gd name="T30" fmla="*/ 156 w 260"/>
                <a:gd name="T31" fmla="*/ 22 h 61"/>
                <a:gd name="T32" fmla="*/ 144 w 260"/>
                <a:gd name="T33" fmla="*/ 25 h 61"/>
                <a:gd name="T34" fmla="*/ 154 w 260"/>
                <a:gd name="T35" fmla="*/ 36 h 61"/>
                <a:gd name="T36" fmla="*/ 196 w 260"/>
                <a:gd name="T37" fmla="*/ 41 h 61"/>
                <a:gd name="T38" fmla="*/ 250 w 260"/>
                <a:gd name="T39" fmla="*/ 42 h 61"/>
                <a:gd name="T40" fmla="*/ 255 w 260"/>
                <a:gd name="T41" fmla="*/ 44 h 61"/>
                <a:gd name="T42" fmla="*/ 258 w 260"/>
                <a:gd name="T43" fmla="*/ 46 h 61"/>
                <a:gd name="T44" fmla="*/ 260 w 260"/>
                <a:gd name="T45" fmla="*/ 51 h 61"/>
                <a:gd name="T46" fmla="*/ 258 w 260"/>
                <a:gd name="T47" fmla="*/ 57 h 61"/>
                <a:gd name="T48" fmla="*/ 254 w 260"/>
                <a:gd name="T49" fmla="*/ 60 h 61"/>
                <a:gd name="T50" fmla="*/ 236 w 260"/>
                <a:gd name="T51" fmla="*/ 61 h 61"/>
                <a:gd name="T52" fmla="*/ 205 w 260"/>
                <a:gd name="T53" fmla="*/ 60 h 61"/>
                <a:gd name="T54" fmla="*/ 150 w 260"/>
                <a:gd name="T55" fmla="*/ 52 h 61"/>
                <a:gd name="T56" fmla="*/ 135 w 260"/>
                <a:gd name="T57" fmla="*/ 39 h 61"/>
                <a:gd name="T58" fmla="*/ 124 w 260"/>
                <a:gd name="T59" fmla="*/ 38 h 61"/>
                <a:gd name="T60" fmla="*/ 112 w 260"/>
                <a:gd name="T61" fmla="*/ 49 h 61"/>
                <a:gd name="T62" fmla="*/ 59 w 260"/>
                <a:gd name="T63" fmla="*/ 57 h 61"/>
                <a:gd name="T64" fmla="*/ 26 w 260"/>
                <a:gd name="T65" fmla="*/ 60 h 61"/>
                <a:gd name="T66" fmla="*/ 7 w 260"/>
                <a:gd name="T67" fmla="*/ 59 h 61"/>
                <a:gd name="T68" fmla="*/ 3 w 260"/>
                <a:gd name="T69" fmla="*/ 57 h 61"/>
                <a:gd name="T70" fmla="*/ 0 w 260"/>
                <a:gd name="T71" fmla="*/ 51 h 61"/>
                <a:gd name="T72" fmla="*/ 1 w 260"/>
                <a:gd name="T73" fmla="*/ 46 h 61"/>
                <a:gd name="T74" fmla="*/ 3 w 260"/>
                <a:gd name="T75" fmla="*/ 43 h 61"/>
                <a:gd name="T76" fmla="*/ 8 w 260"/>
                <a:gd name="T77" fmla="*/ 41 h 61"/>
                <a:gd name="T78" fmla="*/ 21 w 260"/>
                <a:gd name="T79" fmla="*/ 41 h 61"/>
                <a:gd name="T80" fmla="*/ 36 w 260"/>
                <a:gd name="T81" fmla="*/ 41 h 61"/>
                <a:gd name="T82" fmla="*/ 56 w 260"/>
                <a:gd name="T83" fmla="*/ 38 h 61"/>
                <a:gd name="T84" fmla="*/ 85 w 260"/>
                <a:gd name="T85" fmla="*/ 37 h 61"/>
                <a:gd name="T86" fmla="*/ 125 w 260"/>
                <a:gd name="T87" fmla="*/ 25 h 61"/>
                <a:gd name="T88" fmla="*/ 90 w 260"/>
                <a:gd name="T89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0" h="61">
                  <a:moveTo>
                    <a:pt x="74" y="0"/>
                  </a:moveTo>
                  <a:lnTo>
                    <a:pt x="101" y="3"/>
                  </a:lnTo>
                  <a:lnTo>
                    <a:pt x="120" y="11"/>
                  </a:lnTo>
                  <a:lnTo>
                    <a:pt x="131" y="16"/>
                  </a:lnTo>
                  <a:lnTo>
                    <a:pt x="131" y="16"/>
                  </a:lnTo>
                  <a:lnTo>
                    <a:pt x="135" y="14"/>
                  </a:lnTo>
                  <a:lnTo>
                    <a:pt x="141" y="11"/>
                  </a:lnTo>
                  <a:lnTo>
                    <a:pt x="147" y="8"/>
                  </a:lnTo>
                  <a:lnTo>
                    <a:pt x="147" y="8"/>
                  </a:lnTo>
                  <a:lnTo>
                    <a:pt x="155" y="6"/>
                  </a:lnTo>
                  <a:lnTo>
                    <a:pt x="164" y="6"/>
                  </a:lnTo>
                  <a:lnTo>
                    <a:pt x="172" y="5"/>
                  </a:lnTo>
                  <a:lnTo>
                    <a:pt x="172" y="5"/>
                  </a:lnTo>
                  <a:lnTo>
                    <a:pt x="185" y="5"/>
                  </a:lnTo>
                  <a:lnTo>
                    <a:pt x="198" y="5"/>
                  </a:lnTo>
                  <a:lnTo>
                    <a:pt x="211" y="6"/>
                  </a:lnTo>
                  <a:lnTo>
                    <a:pt x="211" y="6"/>
                  </a:lnTo>
                  <a:lnTo>
                    <a:pt x="224" y="7"/>
                  </a:lnTo>
                  <a:lnTo>
                    <a:pt x="237" y="7"/>
                  </a:lnTo>
                  <a:lnTo>
                    <a:pt x="250" y="7"/>
                  </a:lnTo>
                  <a:lnTo>
                    <a:pt x="250" y="7"/>
                  </a:lnTo>
                  <a:lnTo>
                    <a:pt x="253" y="7"/>
                  </a:lnTo>
                  <a:lnTo>
                    <a:pt x="255" y="8"/>
                  </a:lnTo>
                  <a:lnTo>
                    <a:pt x="257" y="9"/>
                  </a:lnTo>
                  <a:lnTo>
                    <a:pt x="257" y="9"/>
                  </a:lnTo>
                  <a:lnTo>
                    <a:pt x="258" y="11"/>
                  </a:lnTo>
                  <a:lnTo>
                    <a:pt x="259" y="13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0" y="18"/>
                  </a:lnTo>
                  <a:lnTo>
                    <a:pt x="258" y="20"/>
                  </a:lnTo>
                  <a:lnTo>
                    <a:pt x="257" y="22"/>
                  </a:lnTo>
                  <a:lnTo>
                    <a:pt x="257" y="22"/>
                  </a:lnTo>
                  <a:lnTo>
                    <a:pt x="254" y="24"/>
                  </a:lnTo>
                  <a:lnTo>
                    <a:pt x="250" y="25"/>
                  </a:lnTo>
                  <a:lnTo>
                    <a:pt x="247" y="25"/>
                  </a:lnTo>
                  <a:lnTo>
                    <a:pt x="247" y="25"/>
                  </a:lnTo>
                  <a:lnTo>
                    <a:pt x="234" y="25"/>
                  </a:lnTo>
                  <a:lnTo>
                    <a:pt x="222" y="25"/>
                  </a:lnTo>
                  <a:lnTo>
                    <a:pt x="210" y="24"/>
                  </a:lnTo>
                  <a:lnTo>
                    <a:pt x="210" y="24"/>
                  </a:lnTo>
                  <a:lnTo>
                    <a:pt x="200" y="23"/>
                  </a:lnTo>
                  <a:lnTo>
                    <a:pt x="187" y="23"/>
                  </a:lnTo>
                  <a:lnTo>
                    <a:pt x="174" y="23"/>
                  </a:lnTo>
                  <a:lnTo>
                    <a:pt x="174" y="23"/>
                  </a:lnTo>
                  <a:lnTo>
                    <a:pt x="169" y="22"/>
                  </a:lnTo>
                  <a:lnTo>
                    <a:pt x="162" y="22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51" y="23"/>
                  </a:lnTo>
                  <a:lnTo>
                    <a:pt x="144" y="25"/>
                  </a:lnTo>
                  <a:lnTo>
                    <a:pt x="138" y="26"/>
                  </a:lnTo>
                  <a:lnTo>
                    <a:pt x="138" y="26"/>
                  </a:lnTo>
                  <a:lnTo>
                    <a:pt x="154" y="36"/>
                  </a:lnTo>
                  <a:lnTo>
                    <a:pt x="175" y="40"/>
                  </a:lnTo>
                  <a:lnTo>
                    <a:pt x="196" y="41"/>
                  </a:lnTo>
                  <a:lnTo>
                    <a:pt x="196" y="41"/>
                  </a:lnTo>
                  <a:lnTo>
                    <a:pt x="215" y="42"/>
                  </a:lnTo>
                  <a:lnTo>
                    <a:pt x="233" y="42"/>
                  </a:lnTo>
                  <a:lnTo>
                    <a:pt x="250" y="42"/>
                  </a:lnTo>
                  <a:lnTo>
                    <a:pt x="250" y="42"/>
                  </a:lnTo>
                  <a:lnTo>
                    <a:pt x="253" y="42"/>
                  </a:lnTo>
                  <a:lnTo>
                    <a:pt x="255" y="44"/>
                  </a:lnTo>
                  <a:lnTo>
                    <a:pt x="257" y="45"/>
                  </a:lnTo>
                  <a:lnTo>
                    <a:pt x="257" y="45"/>
                  </a:lnTo>
                  <a:lnTo>
                    <a:pt x="258" y="46"/>
                  </a:lnTo>
                  <a:lnTo>
                    <a:pt x="260" y="48"/>
                  </a:lnTo>
                  <a:lnTo>
                    <a:pt x="260" y="51"/>
                  </a:lnTo>
                  <a:lnTo>
                    <a:pt x="260" y="51"/>
                  </a:lnTo>
                  <a:lnTo>
                    <a:pt x="260" y="53"/>
                  </a:lnTo>
                  <a:lnTo>
                    <a:pt x="259" y="55"/>
                  </a:lnTo>
                  <a:lnTo>
                    <a:pt x="258" y="57"/>
                  </a:lnTo>
                  <a:lnTo>
                    <a:pt x="258" y="57"/>
                  </a:lnTo>
                  <a:lnTo>
                    <a:pt x="256" y="59"/>
                  </a:lnTo>
                  <a:lnTo>
                    <a:pt x="254" y="60"/>
                  </a:lnTo>
                  <a:lnTo>
                    <a:pt x="252" y="60"/>
                  </a:lnTo>
                  <a:lnTo>
                    <a:pt x="252" y="60"/>
                  </a:lnTo>
                  <a:lnTo>
                    <a:pt x="236" y="61"/>
                  </a:lnTo>
                  <a:lnTo>
                    <a:pt x="221" y="60"/>
                  </a:lnTo>
                  <a:lnTo>
                    <a:pt x="205" y="60"/>
                  </a:lnTo>
                  <a:lnTo>
                    <a:pt x="205" y="60"/>
                  </a:lnTo>
                  <a:lnTo>
                    <a:pt x="186" y="60"/>
                  </a:lnTo>
                  <a:lnTo>
                    <a:pt x="168" y="58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42" y="46"/>
                  </a:lnTo>
                  <a:lnTo>
                    <a:pt x="135" y="39"/>
                  </a:lnTo>
                  <a:lnTo>
                    <a:pt x="130" y="35"/>
                  </a:lnTo>
                  <a:lnTo>
                    <a:pt x="130" y="35"/>
                  </a:lnTo>
                  <a:lnTo>
                    <a:pt x="124" y="38"/>
                  </a:lnTo>
                  <a:lnTo>
                    <a:pt x="118" y="44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5" y="54"/>
                  </a:lnTo>
                  <a:lnTo>
                    <a:pt x="77" y="56"/>
                  </a:lnTo>
                  <a:lnTo>
                    <a:pt x="59" y="57"/>
                  </a:lnTo>
                  <a:lnTo>
                    <a:pt x="59" y="57"/>
                  </a:lnTo>
                  <a:lnTo>
                    <a:pt x="43" y="59"/>
                  </a:lnTo>
                  <a:lnTo>
                    <a:pt x="26" y="60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7" y="59"/>
                  </a:lnTo>
                  <a:lnTo>
                    <a:pt x="4" y="58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1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3"/>
                  </a:lnTo>
                  <a:lnTo>
                    <a:pt x="5" y="42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12" y="41"/>
                  </a:lnTo>
                  <a:lnTo>
                    <a:pt x="17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8" y="41"/>
                  </a:lnTo>
                  <a:lnTo>
                    <a:pt x="36" y="41"/>
                  </a:lnTo>
                  <a:lnTo>
                    <a:pt x="43" y="40"/>
                  </a:lnTo>
                  <a:lnTo>
                    <a:pt x="43" y="40"/>
                  </a:lnTo>
                  <a:lnTo>
                    <a:pt x="56" y="38"/>
                  </a:lnTo>
                  <a:lnTo>
                    <a:pt x="71" y="38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98" y="35"/>
                  </a:lnTo>
                  <a:lnTo>
                    <a:pt x="113" y="31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9" y="20"/>
                  </a:lnTo>
                  <a:lnTo>
                    <a:pt x="90" y="18"/>
                  </a:lnTo>
                  <a:lnTo>
                    <a:pt x="72" y="1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48" name="Freeform 124"/>
            <p:cNvSpPr>
              <a:spLocks/>
            </p:cNvSpPr>
            <p:nvPr/>
          </p:nvSpPr>
          <p:spPr bwMode="auto">
            <a:xfrm>
              <a:off x="1419" y="2102"/>
              <a:ext cx="75" cy="24"/>
            </a:xfrm>
            <a:custGeom>
              <a:avLst/>
              <a:gdLst>
                <a:gd name="T0" fmla="*/ 73 w 75"/>
                <a:gd name="T1" fmla="*/ 0 h 24"/>
                <a:gd name="T2" fmla="*/ 56 w 75"/>
                <a:gd name="T3" fmla="*/ 3 h 24"/>
                <a:gd name="T4" fmla="*/ 38 w 75"/>
                <a:gd name="T5" fmla="*/ 4 h 24"/>
                <a:gd name="T6" fmla="*/ 22 w 75"/>
                <a:gd name="T7" fmla="*/ 6 h 24"/>
                <a:gd name="T8" fmla="*/ 22 w 75"/>
                <a:gd name="T9" fmla="*/ 6 h 24"/>
                <a:gd name="T10" fmla="*/ 20 w 75"/>
                <a:gd name="T11" fmla="*/ 6 h 24"/>
                <a:gd name="T12" fmla="*/ 18 w 75"/>
                <a:gd name="T13" fmla="*/ 6 h 24"/>
                <a:gd name="T14" fmla="*/ 16 w 75"/>
                <a:gd name="T15" fmla="*/ 6 h 24"/>
                <a:gd name="T16" fmla="*/ 16 w 75"/>
                <a:gd name="T17" fmla="*/ 6 h 24"/>
                <a:gd name="T18" fmla="*/ 14 w 75"/>
                <a:gd name="T19" fmla="*/ 6 h 24"/>
                <a:gd name="T20" fmla="*/ 12 w 75"/>
                <a:gd name="T21" fmla="*/ 6 h 24"/>
                <a:gd name="T22" fmla="*/ 10 w 75"/>
                <a:gd name="T23" fmla="*/ 5 h 24"/>
                <a:gd name="T24" fmla="*/ 10 w 75"/>
                <a:gd name="T25" fmla="*/ 5 h 24"/>
                <a:gd name="T26" fmla="*/ 7 w 75"/>
                <a:gd name="T27" fmla="*/ 5 h 24"/>
                <a:gd name="T28" fmla="*/ 5 w 75"/>
                <a:gd name="T29" fmla="*/ 6 h 24"/>
                <a:gd name="T30" fmla="*/ 3 w 75"/>
                <a:gd name="T31" fmla="*/ 7 h 24"/>
                <a:gd name="T32" fmla="*/ 3 w 75"/>
                <a:gd name="T33" fmla="*/ 7 h 24"/>
                <a:gd name="T34" fmla="*/ 1 w 75"/>
                <a:gd name="T35" fmla="*/ 8 h 24"/>
                <a:gd name="T36" fmla="*/ 0 w 75"/>
                <a:gd name="T37" fmla="*/ 11 h 24"/>
                <a:gd name="T38" fmla="*/ 0 w 75"/>
                <a:gd name="T39" fmla="*/ 13 h 24"/>
                <a:gd name="T40" fmla="*/ 0 w 75"/>
                <a:gd name="T41" fmla="*/ 13 h 24"/>
                <a:gd name="T42" fmla="*/ 0 w 75"/>
                <a:gd name="T43" fmla="*/ 16 h 24"/>
                <a:gd name="T44" fmla="*/ 0 w 75"/>
                <a:gd name="T45" fmla="*/ 18 h 24"/>
                <a:gd name="T46" fmla="*/ 1 w 75"/>
                <a:gd name="T47" fmla="*/ 20 h 24"/>
                <a:gd name="T48" fmla="*/ 1 w 75"/>
                <a:gd name="T49" fmla="*/ 20 h 24"/>
                <a:gd name="T50" fmla="*/ 3 w 75"/>
                <a:gd name="T51" fmla="*/ 21 h 24"/>
                <a:gd name="T52" fmla="*/ 4 w 75"/>
                <a:gd name="T53" fmla="*/ 23 h 24"/>
                <a:gd name="T54" fmla="*/ 7 w 75"/>
                <a:gd name="T55" fmla="*/ 23 h 24"/>
                <a:gd name="T56" fmla="*/ 7 w 75"/>
                <a:gd name="T57" fmla="*/ 23 h 24"/>
                <a:gd name="T58" fmla="*/ 10 w 75"/>
                <a:gd name="T59" fmla="*/ 24 h 24"/>
                <a:gd name="T60" fmla="*/ 13 w 75"/>
                <a:gd name="T61" fmla="*/ 24 h 24"/>
                <a:gd name="T62" fmla="*/ 16 w 75"/>
                <a:gd name="T63" fmla="*/ 24 h 24"/>
                <a:gd name="T64" fmla="*/ 16 w 75"/>
                <a:gd name="T65" fmla="*/ 24 h 24"/>
                <a:gd name="T66" fmla="*/ 20 w 75"/>
                <a:gd name="T67" fmla="*/ 24 h 24"/>
                <a:gd name="T68" fmla="*/ 22 w 75"/>
                <a:gd name="T69" fmla="*/ 24 h 24"/>
                <a:gd name="T70" fmla="*/ 25 w 75"/>
                <a:gd name="T71" fmla="*/ 24 h 24"/>
                <a:gd name="T72" fmla="*/ 25 w 75"/>
                <a:gd name="T73" fmla="*/ 24 h 24"/>
                <a:gd name="T74" fmla="*/ 41 w 75"/>
                <a:gd name="T75" fmla="*/ 22 h 24"/>
                <a:gd name="T76" fmla="*/ 57 w 75"/>
                <a:gd name="T77" fmla="*/ 20 h 24"/>
                <a:gd name="T78" fmla="*/ 71 w 75"/>
                <a:gd name="T79" fmla="*/ 19 h 24"/>
                <a:gd name="T80" fmla="*/ 71 w 75"/>
                <a:gd name="T81" fmla="*/ 19 h 24"/>
                <a:gd name="T82" fmla="*/ 73 w 75"/>
                <a:gd name="T83" fmla="*/ 14 h 24"/>
                <a:gd name="T84" fmla="*/ 75 w 75"/>
                <a:gd name="T85" fmla="*/ 8 h 24"/>
                <a:gd name="T86" fmla="*/ 73 w 75"/>
                <a:gd name="T87" fmla="*/ 0 h 24"/>
                <a:gd name="T88" fmla="*/ 73 w 75"/>
                <a:gd name="T8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24">
                  <a:moveTo>
                    <a:pt x="73" y="0"/>
                  </a:moveTo>
                  <a:lnTo>
                    <a:pt x="56" y="3"/>
                  </a:lnTo>
                  <a:lnTo>
                    <a:pt x="38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10" y="24"/>
                  </a:lnTo>
                  <a:lnTo>
                    <a:pt x="13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41" y="22"/>
                  </a:lnTo>
                  <a:lnTo>
                    <a:pt x="57" y="20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3" y="14"/>
                  </a:lnTo>
                  <a:lnTo>
                    <a:pt x="75" y="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49" name="Freeform 125"/>
            <p:cNvSpPr>
              <a:spLocks/>
            </p:cNvSpPr>
            <p:nvPr/>
          </p:nvSpPr>
          <p:spPr bwMode="auto">
            <a:xfrm>
              <a:off x="1741" y="2107"/>
              <a:ext cx="166" cy="55"/>
            </a:xfrm>
            <a:custGeom>
              <a:avLst/>
              <a:gdLst>
                <a:gd name="T0" fmla="*/ 72 w 166"/>
                <a:gd name="T1" fmla="*/ 45 h 55"/>
                <a:gd name="T2" fmla="*/ 44 w 166"/>
                <a:gd name="T3" fmla="*/ 52 h 55"/>
                <a:gd name="T4" fmla="*/ 11 w 166"/>
                <a:gd name="T5" fmla="*/ 55 h 55"/>
                <a:gd name="T6" fmla="*/ 5 w 166"/>
                <a:gd name="T7" fmla="*/ 55 h 55"/>
                <a:gd name="T8" fmla="*/ 1 w 166"/>
                <a:gd name="T9" fmla="*/ 52 h 55"/>
                <a:gd name="T10" fmla="*/ 0 w 166"/>
                <a:gd name="T11" fmla="*/ 47 h 55"/>
                <a:gd name="T12" fmla="*/ 0 w 166"/>
                <a:gd name="T13" fmla="*/ 43 h 55"/>
                <a:gd name="T14" fmla="*/ 6 w 166"/>
                <a:gd name="T15" fmla="*/ 38 h 55"/>
                <a:gd name="T16" fmla="*/ 29 w 166"/>
                <a:gd name="T17" fmla="*/ 33 h 55"/>
                <a:gd name="T18" fmla="*/ 62 w 166"/>
                <a:gd name="T19" fmla="*/ 32 h 55"/>
                <a:gd name="T20" fmla="*/ 77 w 166"/>
                <a:gd name="T21" fmla="*/ 26 h 55"/>
                <a:gd name="T22" fmla="*/ 66 w 166"/>
                <a:gd name="T23" fmla="*/ 21 h 55"/>
                <a:gd name="T24" fmla="*/ 56 w 166"/>
                <a:gd name="T25" fmla="*/ 19 h 55"/>
                <a:gd name="T26" fmla="*/ 47 w 166"/>
                <a:gd name="T27" fmla="*/ 18 h 55"/>
                <a:gd name="T28" fmla="*/ 35 w 166"/>
                <a:gd name="T29" fmla="*/ 19 h 55"/>
                <a:gd name="T30" fmla="*/ 16 w 166"/>
                <a:gd name="T31" fmla="*/ 22 h 55"/>
                <a:gd name="T32" fmla="*/ 10 w 166"/>
                <a:gd name="T33" fmla="*/ 21 h 55"/>
                <a:gd name="T34" fmla="*/ 6 w 166"/>
                <a:gd name="T35" fmla="*/ 19 h 55"/>
                <a:gd name="T36" fmla="*/ 3 w 166"/>
                <a:gd name="T37" fmla="*/ 14 h 55"/>
                <a:gd name="T38" fmla="*/ 4 w 166"/>
                <a:gd name="T39" fmla="*/ 7 h 55"/>
                <a:gd name="T40" fmla="*/ 8 w 166"/>
                <a:gd name="T41" fmla="*/ 5 h 55"/>
                <a:gd name="T42" fmla="*/ 20 w 166"/>
                <a:gd name="T43" fmla="*/ 3 h 55"/>
                <a:gd name="T44" fmla="*/ 36 w 166"/>
                <a:gd name="T45" fmla="*/ 0 h 55"/>
                <a:gd name="T46" fmla="*/ 62 w 166"/>
                <a:gd name="T47" fmla="*/ 4 h 55"/>
                <a:gd name="T48" fmla="*/ 68 w 166"/>
                <a:gd name="T49" fmla="*/ 6 h 55"/>
                <a:gd name="T50" fmla="*/ 76 w 166"/>
                <a:gd name="T51" fmla="*/ 11 h 55"/>
                <a:gd name="T52" fmla="*/ 86 w 166"/>
                <a:gd name="T53" fmla="*/ 19 h 55"/>
                <a:gd name="T54" fmla="*/ 98 w 166"/>
                <a:gd name="T55" fmla="*/ 11 h 55"/>
                <a:gd name="T56" fmla="*/ 112 w 166"/>
                <a:gd name="T57" fmla="*/ 5 h 55"/>
                <a:gd name="T58" fmla="*/ 124 w 166"/>
                <a:gd name="T59" fmla="*/ 2 h 55"/>
                <a:gd name="T60" fmla="*/ 136 w 166"/>
                <a:gd name="T61" fmla="*/ 2 h 55"/>
                <a:gd name="T62" fmla="*/ 155 w 166"/>
                <a:gd name="T63" fmla="*/ 5 h 55"/>
                <a:gd name="T64" fmla="*/ 158 w 166"/>
                <a:gd name="T65" fmla="*/ 7 h 55"/>
                <a:gd name="T66" fmla="*/ 160 w 166"/>
                <a:gd name="T67" fmla="*/ 12 h 55"/>
                <a:gd name="T68" fmla="*/ 160 w 166"/>
                <a:gd name="T69" fmla="*/ 16 h 55"/>
                <a:gd name="T70" fmla="*/ 156 w 166"/>
                <a:gd name="T71" fmla="*/ 21 h 55"/>
                <a:gd name="T72" fmla="*/ 151 w 166"/>
                <a:gd name="T73" fmla="*/ 22 h 55"/>
                <a:gd name="T74" fmla="*/ 144 w 166"/>
                <a:gd name="T75" fmla="*/ 21 h 55"/>
                <a:gd name="T76" fmla="*/ 133 w 166"/>
                <a:gd name="T77" fmla="*/ 21 h 55"/>
                <a:gd name="T78" fmla="*/ 120 w 166"/>
                <a:gd name="T79" fmla="*/ 20 h 55"/>
                <a:gd name="T80" fmla="*/ 108 w 166"/>
                <a:gd name="T81" fmla="*/ 20 h 55"/>
                <a:gd name="T82" fmla="*/ 98 w 166"/>
                <a:gd name="T83" fmla="*/ 22 h 55"/>
                <a:gd name="T84" fmla="*/ 91 w 166"/>
                <a:gd name="T85" fmla="*/ 27 h 55"/>
                <a:gd name="T86" fmla="*/ 130 w 166"/>
                <a:gd name="T87" fmla="*/ 30 h 55"/>
                <a:gd name="T88" fmla="*/ 149 w 166"/>
                <a:gd name="T89" fmla="*/ 33 h 55"/>
                <a:gd name="T90" fmla="*/ 161 w 166"/>
                <a:gd name="T91" fmla="*/ 36 h 55"/>
                <a:gd name="T92" fmla="*/ 164 w 166"/>
                <a:gd name="T93" fmla="*/ 39 h 55"/>
                <a:gd name="T94" fmla="*/ 166 w 166"/>
                <a:gd name="T95" fmla="*/ 46 h 55"/>
                <a:gd name="T96" fmla="*/ 163 w 166"/>
                <a:gd name="T97" fmla="*/ 50 h 55"/>
                <a:gd name="T98" fmla="*/ 159 w 166"/>
                <a:gd name="T99" fmla="*/ 52 h 55"/>
                <a:gd name="T100" fmla="*/ 155 w 166"/>
                <a:gd name="T101" fmla="*/ 52 h 55"/>
                <a:gd name="T102" fmla="*/ 142 w 166"/>
                <a:gd name="T103" fmla="*/ 50 h 55"/>
                <a:gd name="T104" fmla="*/ 131 w 166"/>
                <a:gd name="T105" fmla="*/ 48 h 55"/>
                <a:gd name="T106" fmla="*/ 119 w 166"/>
                <a:gd name="T107" fmla="*/ 45 h 55"/>
                <a:gd name="T108" fmla="*/ 102 w 166"/>
                <a:gd name="T109" fmla="*/ 41 h 55"/>
                <a:gd name="T110" fmla="*/ 85 w 166"/>
                <a:gd name="T111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55">
                  <a:moveTo>
                    <a:pt x="85" y="35"/>
                  </a:moveTo>
                  <a:lnTo>
                    <a:pt x="81" y="37"/>
                  </a:lnTo>
                  <a:lnTo>
                    <a:pt x="72" y="45"/>
                  </a:lnTo>
                  <a:lnTo>
                    <a:pt x="57" y="50"/>
                  </a:lnTo>
                  <a:lnTo>
                    <a:pt x="57" y="50"/>
                  </a:lnTo>
                  <a:lnTo>
                    <a:pt x="44" y="52"/>
                  </a:lnTo>
                  <a:lnTo>
                    <a:pt x="28" y="53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7" y="55"/>
                  </a:lnTo>
                  <a:lnTo>
                    <a:pt x="5" y="55"/>
                  </a:lnTo>
                  <a:lnTo>
                    <a:pt x="5" y="55"/>
                  </a:lnTo>
                  <a:lnTo>
                    <a:pt x="2" y="53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1"/>
                  </a:lnTo>
                  <a:lnTo>
                    <a:pt x="3" y="39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5" y="35"/>
                  </a:lnTo>
                  <a:lnTo>
                    <a:pt x="29" y="33"/>
                  </a:lnTo>
                  <a:lnTo>
                    <a:pt x="53" y="34"/>
                  </a:lnTo>
                  <a:lnTo>
                    <a:pt x="53" y="34"/>
                  </a:lnTo>
                  <a:lnTo>
                    <a:pt x="62" y="32"/>
                  </a:lnTo>
                  <a:lnTo>
                    <a:pt x="73" y="29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5" y="24"/>
                  </a:lnTo>
                  <a:lnTo>
                    <a:pt x="70" y="22"/>
                  </a:lnTo>
                  <a:lnTo>
                    <a:pt x="66" y="21"/>
                  </a:lnTo>
                  <a:lnTo>
                    <a:pt x="66" y="21"/>
                  </a:lnTo>
                  <a:lnTo>
                    <a:pt x="61" y="20"/>
                  </a:lnTo>
                  <a:lnTo>
                    <a:pt x="56" y="19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47" y="18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3" y="22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4" y="16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3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3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3" y="1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5" y="5"/>
                  </a:lnTo>
                  <a:lnTo>
                    <a:pt x="68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6" y="11"/>
                  </a:lnTo>
                  <a:lnTo>
                    <a:pt x="82" y="15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90" y="18"/>
                  </a:lnTo>
                  <a:lnTo>
                    <a:pt x="95" y="14"/>
                  </a:lnTo>
                  <a:lnTo>
                    <a:pt x="98" y="11"/>
                  </a:lnTo>
                  <a:lnTo>
                    <a:pt x="98" y="11"/>
                  </a:lnTo>
                  <a:lnTo>
                    <a:pt x="103" y="8"/>
                  </a:lnTo>
                  <a:lnTo>
                    <a:pt x="112" y="5"/>
                  </a:lnTo>
                  <a:lnTo>
                    <a:pt x="118" y="4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9" y="2"/>
                  </a:lnTo>
                  <a:lnTo>
                    <a:pt x="136" y="2"/>
                  </a:lnTo>
                  <a:lnTo>
                    <a:pt x="136" y="2"/>
                  </a:lnTo>
                  <a:lnTo>
                    <a:pt x="142" y="3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55" y="5"/>
                  </a:lnTo>
                  <a:lnTo>
                    <a:pt x="157" y="6"/>
                  </a:lnTo>
                  <a:lnTo>
                    <a:pt x="158" y="7"/>
                  </a:lnTo>
                  <a:lnTo>
                    <a:pt x="160" y="9"/>
                  </a:lnTo>
                  <a:lnTo>
                    <a:pt x="160" y="9"/>
                  </a:lnTo>
                  <a:lnTo>
                    <a:pt x="160" y="12"/>
                  </a:lnTo>
                  <a:lnTo>
                    <a:pt x="160" y="14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59" y="19"/>
                  </a:lnTo>
                  <a:lnTo>
                    <a:pt x="158" y="20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3" y="22"/>
                  </a:lnTo>
                  <a:lnTo>
                    <a:pt x="151" y="22"/>
                  </a:lnTo>
                  <a:lnTo>
                    <a:pt x="149" y="22"/>
                  </a:lnTo>
                  <a:lnTo>
                    <a:pt x="149" y="22"/>
                  </a:lnTo>
                  <a:lnTo>
                    <a:pt x="144" y="21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33" y="21"/>
                  </a:lnTo>
                  <a:lnTo>
                    <a:pt x="129" y="20"/>
                  </a:lnTo>
                  <a:lnTo>
                    <a:pt x="125" y="20"/>
                  </a:lnTo>
                  <a:lnTo>
                    <a:pt x="120" y="20"/>
                  </a:lnTo>
                  <a:lnTo>
                    <a:pt x="120" y="20"/>
                  </a:lnTo>
                  <a:lnTo>
                    <a:pt x="115" y="20"/>
                  </a:lnTo>
                  <a:lnTo>
                    <a:pt x="108" y="20"/>
                  </a:lnTo>
                  <a:lnTo>
                    <a:pt x="103" y="21"/>
                  </a:lnTo>
                  <a:lnTo>
                    <a:pt x="103" y="21"/>
                  </a:lnTo>
                  <a:lnTo>
                    <a:pt x="98" y="22"/>
                  </a:lnTo>
                  <a:lnTo>
                    <a:pt x="94" y="2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97" y="28"/>
                  </a:lnTo>
                  <a:lnTo>
                    <a:pt x="112" y="29"/>
                  </a:lnTo>
                  <a:lnTo>
                    <a:pt x="130" y="30"/>
                  </a:lnTo>
                  <a:lnTo>
                    <a:pt x="130" y="30"/>
                  </a:lnTo>
                  <a:lnTo>
                    <a:pt x="139" y="32"/>
                  </a:lnTo>
                  <a:lnTo>
                    <a:pt x="149" y="33"/>
                  </a:lnTo>
                  <a:lnTo>
                    <a:pt x="159" y="35"/>
                  </a:lnTo>
                  <a:lnTo>
                    <a:pt x="159" y="35"/>
                  </a:lnTo>
                  <a:lnTo>
                    <a:pt x="161" y="36"/>
                  </a:lnTo>
                  <a:lnTo>
                    <a:pt x="163" y="37"/>
                  </a:lnTo>
                  <a:lnTo>
                    <a:pt x="164" y="39"/>
                  </a:lnTo>
                  <a:lnTo>
                    <a:pt x="164" y="39"/>
                  </a:lnTo>
                  <a:lnTo>
                    <a:pt x="165" y="41"/>
                  </a:lnTo>
                  <a:lnTo>
                    <a:pt x="166" y="43"/>
                  </a:lnTo>
                  <a:lnTo>
                    <a:pt x="166" y="46"/>
                  </a:lnTo>
                  <a:lnTo>
                    <a:pt x="166" y="46"/>
                  </a:lnTo>
                  <a:lnTo>
                    <a:pt x="165" y="48"/>
                  </a:lnTo>
                  <a:lnTo>
                    <a:pt x="163" y="50"/>
                  </a:lnTo>
                  <a:lnTo>
                    <a:pt x="162" y="51"/>
                  </a:lnTo>
                  <a:lnTo>
                    <a:pt x="162" y="51"/>
                  </a:lnTo>
                  <a:lnTo>
                    <a:pt x="159" y="52"/>
                  </a:lnTo>
                  <a:lnTo>
                    <a:pt x="157" y="53"/>
                  </a:lnTo>
                  <a:lnTo>
                    <a:pt x="155" y="52"/>
                  </a:lnTo>
                  <a:lnTo>
                    <a:pt x="155" y="52"/>
                  </a:lnTo>
                  <a:lnTo>
                    <a:pt x="151" y="51"/>
                  </a:lnTo>
                  <a:lnTo>
                    <a:pt x="146" y="51"/>
                  </a:lnTo>
                  <a:lnTo>
                    <a:pt x="142" y="50"/>
                  </a:lnTo>
                  <a:lnTo>
                    <a:pt x="142" y="50"/>
                  </a:lnTo>
                  <a:lnTo>
                    <a:pt x="137" y="49"/>
                  </a:lnTo>
                  <a:lnTo>
                    <a:pt x="131" y="48"/>
                  </a:lnTo>
                  <a:lnTo>
                    <a:pt x="126" y="47"/>
                  </a:lnTo>
                  <a:lnTo>
                    <a:pt x="126" y="47"/>
                  </a:lnTo>
                  <a:lnTo>
                    <a:pt x="119" y="45"/>
                  </a:lnTo>
                  <a:lnTo>
                    <a:pt x="109" y="43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6" y="40"/>
                  </a:lnTo>
                  <a:lnTo>
                    <a:pt x="89" y="38"/>
                  </a:lnTo>
                  <a:lnTo>
                    <a:pt x="85" y="35"/>
                  </a:lnTo>
                  <a:lnTo>
                    <a:pt x="85" y="35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750" name="Group 126"/>
          <p:cNvGrpSpPr>
            <a:grpSpLocks/>
          </p:cNvGrpSpPr>
          <p:nvPr/>
        </p:nvGrpSpPr>
        <p:grpSpPr bwMode="auto">
          <a:xfrm>
            <a:off x="4324350" y="3346450"/>
            <a:ext cx="893763" cy="1498600"/>
            <a:chOff x="2413" y="1777"/>
            <a:chExt cx="563" cy="944"/>
          </a:xfrm>
        </p:grpSpPr>
        <p:sp>
          <p:nvSpPr>
            <p:cNvPr id="282751" name="Freeform 127"/>
            <p:cNvSpPr>
              <a:spLocks/>
            </p:cNvSpPr>
            <p:nvPr/>
          </p:nvSpPr>
          <p:spPr bwMode="auto">
            <a:xfrm>
              <a:off x="2413" y="1777"/>
              <a:ext cx="563" cy="944"/>
            </a:xfrm>
            <a:custGeom>
              <a:avLst/>
              <a:gdLst>
                <a:gd name="T0" fmla="*/ 503 w 563"/>
                <a:gd name="T1" fmla="*/ 94 h 944"/>
                <a:gd name="T2" fmla="*/ 531 w 563"/>
                <a:gd name="T3" fmla="*/ 132 h 944"/>
                <a:gd name="T4" fmla="*/ 548 w 563"/>
                <a:gd name="T5" fmla="*/ 173 h 944"/>
                <a:gd name="T6" fmla="*/ 556 w 563"/>
                <a:gd name="T7" fmla="*/ 216 h 944"/>
                <a:gd name="T8" fmla="*/ 557 w 563"/>
                <a:gd name="T9" fmla="*/ 262 h 944"/>
                <a:gd name="T10" fmla="*/ 553 w 563"/>
                <a:gd name="T11" fmla="*/ 307 h 944"/>
                <a:gd name="T12" fmla="*/ 546 w 563"/>
                <a:gd name="T13" fmla="*/ 351 h 944"/>
                <a:gd name="T14" fmla="*/ 543 w 563"/>
                <a:gd name="T15" fmla="*/ 372 h 944"/>
                <a:gd name="T16" fmla="*/ 532 w 563"/>
                <a:gd name="T17" fmla="*/ 442 h 944"/>
                <a:gd name="T18" fmla="*/ 532 w 563"/>
                <a:gd name="T19" fmla="*/ 471 h 944"/>
                <a:gd name="T20" fmla="*/ 538 w 563"/>
                <a:gd name="T21" fmla="*/ 502 h 944"/>
                <a:gd name="T22" fmla="*/ 543 w 563"/>
                <a:gd name="T23" fmla="*/ 521 h 944"/>
                <a:gd name="T24" fmla="*/ 552 w 563"/>
                <a:gd name="T25" fmla="*/ 562 h 944"/>
                <a:gd name="T26" fmla="*/ 560 w 563"/>
                <a:gd name="T27" fmla="*/ 608 h 944"/>
                <a:gd name="T28" fmla="*/ 563 w 563"/>
                <a:gd name="T29" fmla="*/ 659 h 944"/>
                <a:gd name="T30" fmla="*/ 557 w 563"/>
                <a:gd name="T31" fmla="*/ 717 h 944"/>
                <a:gd name="T32" fmla="*/ 550 w 563"/>
                <a:gd name="T33" fmla="*/ 747 h 944"/>
                <a:gd name="T34" fmla="*/ 534 w 563"/>
                <a:gd name="T35" fmla="*/ 794 h 944"/>
                <a:gd name="T36" fmla="*/ 513 w 563"/>
                <a:gd name="T37" fmla="*/ 834 h 944"/>
                <a:gd name="T38" fmla="*/ 487 w 563"/>
                <a:gd name="T39" fmla="*/ 868 h 944"/>
                <a:gd name="T40" fmla="*/ 456 w 563"/>
                <a:gd name="T41" fmla="*/ 895 h 944"/>
                <a:gd name="T42" fmla="*/ 420 w 563"/>
                <a:gd name="T43" fmla="*/ 917 h 944"/>
                <a:gd name="T44" fmla="*/ 380 w 563"/>
                <a:gd name="T45" fmla="*/ 933 h 944"/>
                <a:gd name="T46" fmla="*/ 336 w 563"/>
                <a:gd name="T47" fmla="*/ 941 h 944"/>
                <a:gd name="T48" fmla="*/ 287 w 563"/>
                <a:gd name="T49" fmla="*/ 944 h 944"/>
                <a:gd name="T50" fmla="*/ 260 w 563"/>
                <a:gd name="T51" fmla="*/ 943 h 944"/>
                <a:gd name="T52" fmla="*/ 211 w 563"/>
                <a:gd name="T53" fmla="*/ 936 h 944"/>
                <a:gd name="T54" fmla="*/ 168 w 563"/>
                <a:gd name="T55" fmla="*/ 925 h 944"/>
                <a:gd name="T56" fmla="*/ 132 w 563"/>
                <a:gd name="T57" fmla="*/ 908 h 944"/>
                <a:gd name="T58" fmla="*/ 99 w 563"/>
                <a:gd name="T59" fmla="*/ 884 h 944"/>
                <a:gd name="T60" fmla="*/ 73 w 563"/>
                <a:gd name="T61" fmla="*/ 854 h 944"/>
                <a:gd name="T62" fmla="*/ 50 w 563"/>
                <a:gd name="T63" fmla="*/ 818 h 944"/>
                <a:gd name="T64" fmla="*/ 31 w 563"/>
                <a:gd name="T65" fmla="*/ 774 h 944"/>
                <a:gd name="T66" fmla="*/ 23 w 563"/>
                <a:gd name="T67" fmla="*/ 750 h 944"/>
                <a:gd name="T68" fmla="*/ 11 w 563"/>
                <a:gd name="T69" fmla="*/ 692 h 944"/>
                <a:gd name="T70" fmla="*/ 10 w 563"/>
                <a:gd name="T71" fmla="*/ 640 h 944"/>
                <a:gd name="T72" fmla="*/ 17 w 563"/>
                <a:gd name="T73" fmla="*/ 593 h 944"/>
                <a:gd name="T74" fmla="*/ 29 w 563"/>
                <a:gd name="T75" fmla="*/ 551 h 944"/>
                <a:gd name="T76" fmla="*/ 34 w 563"/>
                <a:gd name="T77" fmla="*/ 532 h 944"/>
                <a:gd name="T78" fmla="*/ 49 w 563"/>
                <a:gd name="T79" fmla="*/ 478 h 944"/>
                <a:gd name="T80" fmla="*/ 50 w 563"/>
                <a:gd name="T81" fmla="*/ 455 h 944"/>
                <a:gd name="T82" fmla="*/ 39 w 563"/>
                <a:gd name="T83" fmla="*/ 412 h 944"/>
                <a:gd name="T84" fmla="*/ 30 w 563"/>
                <a:gd name="T85" fmla="*/ 389 h 944"/>
                <a:gd name="T86" fmla="*/ 14 w 563"/>
                <a:gd name="T87" fmla="*/ 349 h 944"/>
                <a:gd name="T88" fmla="*/ 3 w 563"/>
                <a:gd name="T89" fmla="*/ 304 h 944"/>
                <a:gd name="T90" fmla="*/ 0 w 563"/>
                <a:gd name="T91" fmla="*/ 249 h 944"/>
                <a:gd name="T92" fmla="*/ 3 w 563"/>
                <a:gd name="T93" fmla="*/ 217 h 944"/>
                <a:gd name="T94" fmla="*/ 18 w 563"/>
                <a:gd name="T95" fmla="*/ 161 h 944"/>
                <a:gd name="T96" fmla="*/ 42 w 563"/>
                <a:gd name="T97" fmla="*/ 115 h 944"/>
                <a:gd name="T98" fmla="*/ 72 w 563"/>
                <a:gd name="T99" fmla="*/ 78 h 944"/>
                <a:gd name="T100" fmla="*/ 107 w 563"/>
                <a:gd name="T101" fmla="*/ 50 h 944"/>
                <a:gd name="T102" fmla="*/ 145 w 563"/>
                <a:gd name="T103" fmla="*/ 28 h 944"/>
                <a:gd name="T104" fmla="*/ 183 w 563"/>
                <a:gd name="T105" fmla="*/ 13 h 944"/>
                <a:gd name="T106" fmla="*/ 220 w 563"/>
                <a:gd name="T107" fmla="*/ 4 h 944"/>
                <a:gd name="T108" fmla="*/ 253 w 563"/>
                <a:gd name="T109" fmla="*/ 0 h 944"/>
                <a:gd name="T110" fmla="*/ 268 w 563"/>
                <a:gd name="T111" fmla="*/ 0 h 944"/>
                <a:gd name="T112" fmla="*/ 307 w 563"/>
                <a:gd name="T113" fmla="*/ 2 h 944"/>
                <a:gd name="T114" fmla="*/ 353 w 563"/>
                <a:gd name="T115" fmla="*/ 10 h 944"/>
                <a:gd name="T116" fmla="*/ 402 w 563"/>
                <a:gd name="T117" fmla="*/ 27 h 944"/>
                <a:gd name="T118" fmla="*/ 456 w 563"/>
                <a:gd name="T119" fmla="*/ 57 h 944"/>
                <a:gd name="T120" fmla="*/ 484 w 563"/>
                <a:gd name="T121" fmla="*/ 77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3" h="944">
                  <a:moveTo>
                    <a:pt x="484" y="77"/>
                  </a:moveTo>
                  <a:lnTo>
                    <a:pt x="503" y="94"/>
                  </a:lnTo>
                  <a:lnTo>
                    <a:pt x="519" y="112"/>
                  </a:lnTo>
                  <a:lnTo>
                    <a:pt x="531" y="132"/>
                  </a:lnTo>
                  <a:lnTo>
                    <a:pt x="541" y="152"/>
                  </a:lnTo>
                  <a:lnTo>
                    <a:pt x="548" y="173"/>
                  </a:lnTo>
                  <a:lnTo>
                    <a:pt x="554" y="194"/>
                  </a:lnTo>
                  <a:lnTo>
                    <a:pt x="556" y="216"/>
                  </a:lnTo>
                  <a:lnTo>
                    <a:pt x="557" y="239"/>
                  </a:lnTo>
                  <a:lnTo>
                    <a:pt x="557" y="262"/>
                  </a:lnTo>
                  <a:lnTo>
                    <a:pt x="556" y="284"/>
                  </a:lnTo>
                  <a:lnTo>
                    <a:pt x="553" y="307"/>
                  </a:lnTo>
                  <a:lnTo>
                    <a:pt x="550" y="329"/>
                  </a:lnTo>
                  <a:lnTo>
                    <a:pt x="546" y="351"/>
                  </a:lnTo>
                  <a:lnTo>
                    <a:pt x="543" y="372"/>
                  </a:lnTo>
                  <a:lnTo>
                    <a:pt x="543" y="372"/>
                  </a:lnTo>
                  <a:lnTo>
                    <a:pt x="537" y="409"/>
                  </a:lnTo>
                  <a:lnTo>
                    <a:pt x="532" y="442"/>
                  </a:lnTo>
                  <a:lnTo>
                    <a:pt x="532" y="471"/>
                  </a:lnTo>
                  <a:lnTo>
                    <a:pt x="532" y="471"/>
                  </a:lnTo>
                  <a:lnTo>
                    <a:pt x="534" y="486"/>
                  </a:lnTo>
                  <a:lnTo>
                    <a:pt x="538" y="502"/>
                  </a:lnTo>
                  <a:lnTo>
                    <a:pt x="543" y="521"/>
                  </a:lnTo>
                  <a:lnTo>
                    <a:pt x="543" y="521"/>
                  </a:lnTo>
                  <a:lnTo>
                    <a:pt x="548" y="541"/>
                  </a:lnTo>
                  <a:lnTo>
                    <a:pt x="552" y="562"/>
                  </a:lnTo>
                  <a:lnTo>
                    <a:pt x="557" y="584"/>
                  </a:lnTo>
                  <a:lnTo>
                    <a:pt x="560" y="608"/>
                  </a:lnTo>
                  <a:lnTo>
                    <a:pt x="563" y="633"/>
                  </a:lnTo>
                  <a:lnTo>
                    <a:pt x="563" y="659"/>
                  </a:lnTo>
                  <a:lnTo>
                    <a:pt x="562" y="688"/>
                  </a:lnTo>
                  <a:lnTo>
                    <a:pt x="557" y="717"/>
                  </a:lnTo>
                  <a:lnTo>
                    <a:pt x="550" y="747"/>
                  </a:lnTo>
                  <a:lnTo>
                    <a:pt x="550" y="747"/>
                  </a:lnTo>
                  <a:lnTo>
                    <a:pt x="543" y="771"/>
                  </a:lnTo>
                  <a:lnTo>
                    <a:pt x="534" y="794"/>
                  </a:lnTo>
                  <a:lnTo>
                    <a:pt x="524" y="814"/>
                  </a:lnTo>
                  <a:lnTo>
                    <a:pt x="513" y="834"/>
                  </a:lnTo>
                  <a:lnTo>
                    <a:pt x="501" y="852"/>
                  </a:lnTo>
                  <a:lnTo>
                    <a:pt x="487" y="868"/>
                  </a:lnTo>
                  <a:lnTo>
                    <a:pt x="472" y="882"/>
                  </a:lnTo>
                  <a:lnTo>
                    <a:pt x="456" y="895"/>
                  </a:lnTo>
                  <a:lnTo>
                    <a:pt x="439" y="907"/>
                  </a:lnTo>
                  <a:lnTo>
                    <a:pt x="420" y="917"/>
                  </a:lnTo>
                  <a:lnTo>
                    <a:pt x="401" y="925"/>
                  </a:lnTo>
                  <a:lnTo>
                    <a:pt x="380" y="933"/>
                  </a:lnTo>
                  <a:lnTo>
                    <a:pt x="359" y="938"/>
                  </a:lnTo>
                  <a:lnTo>
                    <a:pt x="336" y="941"/>
                  </a:lnTo>
                  <a:lnTo>
                    <a:pt x="312" y="943"/>
                  </a:lnTo>
                  <a:lnTo>
                    <a:pt x="287" y="944"/>
                  </a:lnTo>
                  <a:lnTo>
                    <a:pt x="287" y="944"/>
                  </a:lnTo>
                  <a:lnTo>
                    <a:pt x="260" y="943"/>
                  </a:lnTo>
                  <a:lnTo>
                    <a:pt x="235" y="940"/>
                  </a:lnTo>
                  <a:lnTo>
                    <a:pt x="211" y="936"/>
                  </a:lnTo>
                  <a:lnTo>
                    <a:pt x="189" y="931"/>
                  </a:lnTo>
                  <a:lnTo>
                    <a:pt x="168" y="925"/>
                  </a:lnTo>
                  <a:lnTo>
                    <a:pt x="149" y="917"/>
                  </a:lnTo>
                  <a:lnTo>
                    <a:pt x="132" y="908"/>
                  </a:lnTo>
                  <a:lnTo>
                    <a:pt x="115" y="897"/>
                  </a:lnTo>
                  <a:lnTo>
                    <a:pt x="99" y="884"/>
                  </a:lnTo>
                  <a:lnTo>
                    <a:pt x="86" y="870"/>
                  </a:lnTo>
                  <a:lnTo>
                    <a:pt x="73" y="854"/>
                  </a:lnTo>
                  <a:lnTo>
                    <a:pt x="60" y="837"/>
                  </a:lnTo>
                  <a:lnTo>
                    <a:pt x="50" y="818"/>
                  </a:lnTo>
                  <a:lnTo>
                    <a:pt x="40" y="797"/>
                  </a:lnTo>
                  <a:lnTo>
                    <a:pt x="31" y="774"/>
                  </a:lnTo>
                  <a:lnTo>
                    <a:pt x="23" y="750"/>
                  </a:lnTo>
                  <a:lnTo>
                    <a:pt x="23" y="750"/>
                  </a:lnTo>
                  <a:lnTo>
                    <a:pt x="15" y="720"/>
                  </a:lnTo>
                  <a:lnTo>
                    <a:pt x="11" y="692"/>
                  </a:lnTo>
                  <a:lnTo>
                    <a:pt x="9" y="665"/>
                  </a:lnTo>
                  <a:lnTo>
                    <a:pt x="10" y="640"/>
                  </a:lnTo>
                  <a:lnTo>
                    <a:pt x="13" y="616"/>
                  </a:lnTo>
                  <a:lnTo>
                    <a:pt x="17" y="593"/>
                  </a:lnTo>
                  <a:lnTo>
                    <a:pt x="23" y="571"/>
                  </a:lnTo>
                  <a:lnTo>
                    <a:pt x="29" y="551"/>
                  </a:lnTo>
                  <a:lnTo>
                    <a:pt x="34" y="532"/>
                  </a:lnTo>
                  <a:lnTo>
                    <a:pt x="34" y="532"/>
                  </a:lnTo>
                  <a:lnTo>
                    <a:pt x="43" y="503"/>
                  </a:lnTo>
                  <a:lnTo>
                    <a:pt x="49" y="478"/>
                  </a:lnTo>
                  <a:lnTo>
                    <a:pt x="50" y="455"/>
                  </a:lnTo>
                  <a:lnTo>
                    <a:pt x="50" y="455"/>
                  </a:lnTo>
                  <a:lnTo>
                    <a:pt x="46" y="433"/>
                  </a:lnTo>
                  <a:lnTo>
                    <a:pt x="39" y="412"/>
                  </a:lnTo>
                  <a:lnTo>
                    <a:pt x="30" y="389"/>
                  </a:lnTo>
                  <a:lnTo>
                    <a:pt x="30" y="389"/>
                  </a:lnTo>
                  <a:lnTo>
                    <a:pt x="22" y="370"/>
                  </a:lnTo>
                  <a:lnTo>
                    <a:pt x="14" y="349"/>
                  </a:lnTo>
                  <a:lnTo>
                    <a:pt x="7" y="328"/>
                  </a:lnTo>
                  <a:lnTo>
                    <a:pt x="3" y="304"/>
                  </a:lnTo>
                  <a:lnTo>
                    <a:pt x="0" y="278"/>
                  </a:lnTo>
                  <a:lnTo>
                    <a:pt x="0" y="249"/>
                  </a:lnTo>
                  <a:lnTo>
                    <a:pt x="3" y="217"/>
                  </a:lnTo>
                  <a:lnTo>
                    <a:pt x="3" y="217"/>
                  </a:lnTo>
                  <a:lnTo>
                    <a:pt x="10" y="188"/>
                  </a:lnTo>
                  <a:lnTo>
                    <a:pt x="18" y="161"/>
                  </a:lnTo>
                  <a:lnTo>
                    <a:pt x="29" y="138"/>
                  </a:lnTo>
                  <a:lnTo>
                    <a:pt x="42" y="115"/>
                  </a:lnTo>
                  <a:lnTo>
                    <a:pt x="57" y="96"/>
                  </a:lnTo>
                  <a:lnTo>
                    <a:pt x="72" y="78"/>
                  </a:lnTo>
                  <a:lnTo>
                    <a:pt x="89" y="63"/>
                  </a:lnTo>
                  <a:lnTo>
                    <a:pt x="107" y="50"/>
                  </a:lnTo>
                  <a:lnTo>
                    <a:pt x="126" y="38"/>
                  </a:lnTo>
                  <a:lnTo>
                    <a:pt x="145" y="28"/>
                  </a:lnTo>
                  <a:lnTo>
                    <a:pt x="164" y="20"/>
                  </a:lnTo>
                  <a:lnTo>
                    <a:pt x="183" y="13"/>
                  </a:lnTo>
                  <a:lnTo>
                    <a:pt x="202" y="8"/>
                  </a:lnTo>
                  <a:lnTo>
                    <a:pt x="220" y="4"/>
                  </a:lnTo>
                  <a:lnTo>
                    <a:pt x="237" y="2"/>
                  </a:lnTo>
                  <a:lnTo>
                    <a:pt x="253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7" y="1"/>
                  </a:lnTo>
                  <a:lnTo>
                    <a:pt x="307" y="2"/>
                  </a:lnTo>
                  <a:lnTo>
                    <a:pt x="330" y="5"/>
                  </a:lnTo>
                  <a:lnTo>
                    <a:pt x="353" y="10"/>
                  </a:lnTo>
                  <a:lnTo>
                    <a:pt x="377" y="17"/>
                  </a:lnTo>
                  <a:lnTo>
                    <a:pt x="402" y="27"/>
                  </a:lnTo>
                  <a:lnTo>
                    <a:pt x="429" y="40"/>
                  </a:lnTo>
                  <a:lnTo>
                    <a:pt x="456" y="57"/>
                  </a:lnTo>
                  <a:lnTo>
                    <a:pt x="484" y="77"/>
                  </a:lnTo>
                  <a:lnTo>
                    <a:pt x="484" y="77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52" name="Freeform 128"/>
            <p:cNvSpPr>
              <a:spLocks/>
            </p:cNvSpPr>
            <p:nvPr/>
          </p:nvSpPr>
          <p:spPr bwMode="auto">
            <a:xfrm>
              <a:off x="2429" y="1793"/>
              <a:ext cx="531" cy="912"/>
            </a:xfrm>
            <a:custGeom>
              <a:avLst/>
              <a:gdLst>
                <a:gd name="T0" fmla="*/ 243 w 531"/>
                <a:gd name="T1" fmla="*/ 0 h 912"/>
                <a:gd name="T2" fmla="*/ 220 w 531"/>
                <a:gd name="T3" fmla="*/ 2 h 912"/>
                <a:gd name="T4" fmla="*/ 188 w 531"/>
                <a:gd name="T5" fmla="*/ 8 h 912"/>
                <a:gd name="T6" fmla="*/ 152 w 531"/>
                <a:gd name="T7" fmla="*/ 20 h 912"/>
                <a:gd name="T8" fmla="*/ 115 w 531"/>
                <a:gd name="T9" fmla="*/ 37 h 912"/>
                <a:gd name="T10" fmla="*/ 78 w 531"/>
                <a:gd name="T11" fmla="*/ 63 h 912"/>
                <a:gd name="T12" fmla="*/ 45 w 531"/>
                <a:gd name="T13" fmla="*/ 99 h 912"/>
                <a:gd name="T14" fmla="*/ 20 w 531"/>
                <a:gd name="T15" fmla="*/ 145 h 912"/>
                <a:gd name="T16" fmla="*/ 3 w 531"/>
                <a:gd name="T17" fmla="*/ 204 h 912"/>
                <a:gd name="T18" fmla="*/ 0 w 531"/>
                <a:gd name="T19" fmla="*/ 237 h 912"/>
                <a:gd name="T20" fmla="*/ 4 w 531"/>
                <a:gd name="T21" fmla="*/ 292 h 912"/>
                <a:gd name="T22" fmla="*/ 17 w 531"/>
                <a:gd name="T23" fmla="*/ 338 h 912"/>
                <a:gd name="T24" fmla="*/ 33 w 531"/>
                <a:gd name="T25" fmla="*/ 378 h 912"/>
                <a:gd name="T26" fmla="*/ 47 w 531"/>
                <a:gd name="T27" fmla="*/ 417 h 912"/>
                <a:gd name="T28" fmla="*/ 50 w 531"/>
                <a:gd name="T29" fmla="*/ 437 h 912"/>
                <a:gd name="T30" fmla="*/ 48 w 531"/>
                <a:gd name="T31" fmla="*/ 470 h 912"/>
                <a:gd name="T32" fmla="*/ 38 w 531"/>
                <a:gd name="T33" fmla="*/ 506 h 912"/>
                <a:gd name="T34" fmla="*/ 26 w 531"/>
                <a:gd name="T35" fmla="*/ 546 h 912"/>
                <a:gd name="T36" fmla="*/ 15 w 531"/>
                <a:gd name="T37" fmla="*/ 592 h 912"/>
                <a:gd name="T38" fmla="*/ 9 w 531"/>
                <a:gd name="T39" fmla="*/ 642 h 912"/>
                <a:gd name="T40" fmla="*/ 14 w 531"/>
                <a:gd name="T41" fmla="*/ 698 h 912"/>
                <a:gd name="T42" fmla="*/ 22 w 531"/>
                <a:gd name="T43" fmla="*/ 729 h 912"/>
                <a:gd name="T44" fmla="*/ 41 w 531"/>
                <a:gd name="T45" fmla="*/ 779 h 912"/>
                <a:gd name="T46" fmla="*/ 64 w 531"/>
                <a:gd name="T47" fmla="*/ 820 h 912"/>
                <a:gd name="T48" fmla="*/ 90 w 531"/>
                <a:gd name="T49" fmla="*/ 852 h 912"/>
                <a:gd name="T50" fmla="*/ 122 w 531"/>
                <a:gd name="T51" fmla="*/ 877 h 912"/>
                <a:gd name="T52" fmla="*/ 158 w 531"/>
                <a:gd name="T53" fmla="*/ 894 h 912"/>
                <a:gd name="T54" fmla="*/ 200 w 531"/>
                <a:gd name="T55" fmla="*/ 905 h 912"/>
                <a:gd name="T56" fmla="*/ 246 w 531"/>
                <a:gd name="T57" fmla="*/ 911 h 912"/>
                <a:gd name="T58" fmla="*/ 271 w 531"/>
                <a:gd name="T59" fmla="*/ 912 h 912"/>
                <a:gd name="T60" fmla="*/ 320 w 531"/>
                <a:gd name="T61" fmla="*/ 909 h 912"/>
                <a:gd name="T62" fmla="*/ 364 w 531"/>
                <a:gd name="T63" fmla="*/ 900 h 912"/>
                <a:gd name="T64" fmla="*/ 404 w 531"/>
                <a:gd name="T65" fmla="*/ 884 h 912"/>
                <a:gd name="T66" fmla="*/ 438 w 531"/>
                <a:gd name="T67" fmla="*/ 861 h 912"/>
                <a:gd name="T68" fmla="*/ 468 w 531"/>
                <a:gd name="T69" fmla="*/ 831 h 912"/>
                <a:gd name="T70" fmla="*/ 492 w 531"/>
                <a:gd name="T71" fmla="*/ 795 h 912"/>
                <a:gd name="T72" fmla="*/ 511 w 531"/>
                <a:gd name="T73" fmla="*/ 751 h 912"/>
                <a:gd name="T74" fmla="*/ 519 w 531"/>
                <a:gd name="T75" fmla="*/ 728 h 912"/>
                <a:gd name="T76" fmla="*/ 530 w 531"/>
                <a:gd name="T77" fmla="*/ 662 h 912"/>
                <a:gd name="T78" fmla="*/ 529 w 531"/>
                <a:gd name="T79" fmla="*/ 604 h 912"/>
                <a:gd name="T80" fmla="*/ 521 w 531"/>
                <a:gd name="T81" fmla="*/ 553 h 912"/>
                <a:gd name="T82" fmla="*/ 511 w 531"/>
                <a:gd name="T83" fmla="*/ 509 h 912"/>
                <a:gd name="T84" fmla="*/ 502 w 531"/>
                <a:gd name="T85" fmla="*/ 472 h 912"/>
                <a:gd name="T86" fmla="*/ 500 w 531"/>
                <a:gd name="T87" fmla="*/ 456 h 912"/>
                <a:gd name="T88" fmla="*/ 501 w 531"/>
                <a:gd name="T89" fmla="*/ 423 h 912"/>
                <a:gd name="T90" fmla="*/ 506 w 531"/>
                <a:gd name="T91" fmla="*/ 384 h 912"/>
                <a:gd name="T92" fmla="*/ 513 w 531"/>
                <a:gd name="T93" fmla="*/ 343 h 912"/>
                <a:gd name="T94" fmla="*/ 520 w 531"/>
                <a:gd name="T95" fmla="*/ 299 h 912"/>
                <a:gd name="T96" fmla="*/ 525 w 531"/>
                <a:gd name="T97" fmla="*/ 254 h 912"/>
                <a:gd name="T98" fmla="*/ 525 w 531"/>
                <a:gd name="T99" fmla="*/ 210 h 912"/>
                <a:gd name="T100" fmla="*/ 518 w 531"/>
                <a:gd name="T101" fmla="*/ 166 h 912"/>
                <a:gd name="T102" fmla="*/ 503 w 531"/>
                <a:gd name="T103" fmla="*/ 126 h 912"/>
                <a:gd name="T104" fmla="*/ 476 w 531"/>
                <a:gd name="T105" fmla="*/ 90 h 912"/>
                <a:gd name="T106" fmla="*/ 458 w 531"/>
                <a:gd name="T107" fmla="*/ 74 h 912"/>
                <a:gd name="T108" fmla="*/ 409 w 531"/>
                <a:gd name="T109" fmla="*/ 40 h 912"/>
                <a:gd name="T110" fmla="*/ 361 w 531"/>
                <a:gd name="T111" fmla="*/ 19 h 912"/>
                <a:gd name="T112" fmla="*/ 316 w 531"/>
                <a:gd name="T113" fmla="*/ 6 h 912"/>
                <a:gd name="T114" fmla="*/ 273 w 531"/>
                <a:gd name="T115" fmla="*/ 1 h 912"/>
                <a:gd name="T116" fmla="*/ 252 w 531"/>
                <a:gd name="T11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1" h="912">
                  <a:moveTo>
                    <a:pt x="252" y="0"/>
                  </a:moveTo>
                  <a:lnTo>
                    <a:pt x="243" y="0"/>
                  </a:lnTo>
                  <a:lnTo>
                    <a:pt x="233" y="1"/>
                  </a:lnTo>
                  <a:lnTo>
                    <a:pt x="220" y="2"/>
                  </a:lnTo>
                  <a:lnTo>
                    <a:pt x="205" y="4"/>
                  </a:lnTo>
                  <a:lnTo>
                    <a:pt x="188" y="8"/>
                  </a:lnTo>
                  <a:lnTo>
                    <a:pt x="171" y="13"/>
                  </a:lnTo>
                  <a:lnTo>
                    <a:pt x="152" y="20"/>
                  </a:lnTo>
                  <a:lnTo>
                    <a:pt x="133" y="27"/>
                  </a:lnTo>
                  <a:lnTo>
                    <a:pt x="115" y="37"/>
                  </a:lnTo>
                  <a:lnTo>
                    <a:pt x="96" y="49"/>
                  </a:lnTo>
                  <a:lnTo>
                    <a:pt x="78" y="63"/>
                  </a:lnTo>
                  <a:lnTo>
                    <a:pt x="62" y="80"/>
                  </a:lnTo>
                  <a:lnTo>
                    <a:pt x="45" y="99"/>
                  </a:lnTo>
                  <a:lnTo>
                    <a:pt x="31" y="121"/>
                  </a:lnTo>
                  <a:lnTo>
                    <a:pt x="20" y="145"/>
                  </a:lnTo>
                  <a:lnTo>
                    <a:pt x="10" y="173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0" y="237"/>
                  </a:lnTo>
                  <a:lnTo>
                    <a:pt x="0" y="266"/>
                  </a:lnTo>
                  <a:lnTo>
                    <a:pt x="4" y="292"/>
                  </a:lnTo>
                  <a:lnTo>
                    <a:pt x="9" y="316"/>
                  </a:lnTo>
                  <a:lnTo>
                    <a:pt x="17" y="338"/>
                  </a:lnTo>
                  <a:lnTo>
                    <a:pt x="25" y="359"/>
                  </a:lnTo>
                  <a:lnTo>
                    <a:pt x="33" y="378"/>
                  </a:lnTo>
                  <a:lnTo>
                    <a:pt x="41" y="398"/>
                  </a:lnTo>
                  <a:lnTo>
                    <a:pt x="47" y="417"/>
                  </a:lnTo>
                  <a:lnTo>
                    <a:pt x="50" y="437"/>
                  </a:lnTo>
                  <a:lnTo>
                    <a:pt x="50" y="437"/>
                  </a:lnTo>
                  <a:lnTo>
                    <a:pt x="50" y="453"/>
                  </a:lnTo>
                  <a:lnTo>
                    <a:pt x="48" y="470"/>
                  </a:lnTo>
                  <a:lnTo>
                    <a:pt x="44" y="487"/>
                  </a:lnTo>
                  <a:lnTo>
                    <a:pt x="38" y="506"/>
                  </a:lnTo>
                  <a:lnTo>
                    <a:pt x="32" y="526"/>
                  </a:lnTo>
                  <a:lnTo>
                    <a:pt x="26" y="546"/>
                  </a:lnTo>
                  <a:lnTo>
                    <a:pt x="20" y="568"/>
                  </a:lnTo>
                  <a:lnTo>
                    <a:pt x="15" y="592"/>
                  </a:lnTo>
                  <a:lnTo>
                    <a:pt x="11" y="616"/>
                  </a:lnTo>
                  <a:lnTo>
                    <a:pt x="9" y="642"/>
                  </a:lnTo>
                  <a:lnTo>
                    <a:pt x="10" y="669"/>
                  </a:lnTo>
                  <a:lnTo>
                    <a:pt x="14" y="698"/>
                  </a:lnTo>
                  <a:lnTo>
                    <a:pt x="22" y="729"/>
                  </a:lnTo>
                  <a:lnTo>
                    <a:pt x="22" y="729"/>
                  </a:lnTo>
                  <a:lnTo>
                    <a:pt x="31" y="756"/>
                  </a:lnTo>
                  <a:lnTo>
                    <a:pt x="41" y="779"/>
                  </a:lnTo>
                  <a:lnTo>
                    <a:pt x="51" y="801"/>
                  </a:lnTo>
                  <a:lnTo>
                    <a:pt x="64" y="820"/>
                  </a:lnTo>
                  <a:lnTo>
                    <a:pt x="76" y="837"/>
                  </a:lnTo>
                  <a:lnTo>
                    <a:pt x="90" y="852"/>
                  </a:lnTo>
                  <a:lnTo>
                    <a:pt x="105" y="866"/>
                  </a:lnTo>
                  <a:lnTo>
                    <a:pt x="122" y="877"/>
                  </a:lnTo>
                  <a:lnTo>
                    <a:pt x="140" y="886"/>
                  </a:lnTo>
                  <a:lnTo>
                    <a:pt x="158" y="894"/>
                  </a:lnTo>
                  <a:lnTo>
                    <a:pt x="178" y="900"/>
                  </a:lnTo>
                  <a:lnTo>
                    <a:pt x="200" y="905"/>
                  </a:lnTo>
                  <a:lnTo>
                    <a:pt x="222" y="908"/>
                  </a:lnTo>
                  <a:lnTo>
                    <a:pt x="246" y="911"/>
                  </a:lnTo>
                  <a:lnTo>
                    <a:pt x="271" y="912"/>
                  </a:lnTo>
                  <a:lnTo>
                    <a:pt x="271" y="912"/>
                  </a:lnTo>
                  <a:lnTo>
                    <a:pt x="296" y="911"/>
                  </a:lnTo>
                  <a:lnTo>
                    <a:pt x="320" y="909"/>
                  </a:lnTo>
                  <a:lnTo>
                    <a:pt x="343" y="905"/>
                  </a:lnTo>
                  <a:lnTo>
                    <a:pt x="364" y="900"/>
                  </a:lnTo>
                  <a:lnTo>
                    <a:pt x="385" y="893"/>
                  </a:lnTo>
                  <a:lnTo>
                    <a:pt x="404" y="884"/>
                  </a:lnTo>
                  <a:lnTo>
                    <a:pt x="422" y="873"/>
                  </a:lnTo>
                  <a:lnTo>
                    <a:pt x="438" y="861"/>
                  </a:lnTo>
                  <a:lnTo>
                    <a:pt x="454" y="847"/>
                  </a:lnTo>
                  <a:lnTo>
                    <a:pt x="468" y="831"/>
                  </a:lnTo>
                  <a:lnTo>
                    <a:pt x="481" y="813"/>
                  </a:lnTo>
                  <a:lnTo>
                    <a:pt x="492" y="795"/>
                  </a:lnTo>
                  <a:lnTo>
                    <a:pt x="502" y="774"/>
                  </a:lnTo>
                  <a:lnTo>
                    <a:pt x="511" y="751"/>
                  </a:lnTo>
                  <a:lnTo>
                    <a:pt x="519" y="728"/>
                  </a:lnTo>
                  <a:lnTo>
                    <a:pt x="519" y="728"/>
                  </a:lnTo>
                  <a:lnTo>
                    <a:pt x="526" y="694"/>
                  </a:lnTo>
                  <a:lnTo>
                    <a:pt x="530" y="662"/>
                  </a:lnTo>
                  <a:lnTo>
                    <a:pt x="531" y="633"/>
                  </a:lnTo>
                  <a:lnTo>
                    <a:pt x="529" y="604"/>
                  </a:lnTo>
                  <a:lnTo>
                    <a:pt x="526" y="578"/>
                  </a:lnTo>
                  <a:lnTo>
                    <a:pt x="521" y="553"/>
                  </a:lnTo>
                  <a:lnTo>
                    <a:pt x="516" y="530"/>
                  </a:lnTo>
                  <a:lnTo>
                    <a:pt x="511" y="509"/>
                  </a:lnTo>
                  <a:lnTo>
                    <a:pt x="506" y="489"/>
                  </a:lnTo>
                  <a:lnTo>
                    <a:pt x="502" y="472"/>
                  </a:lnTo>
                  <a:lnTo>
                    <a:pt x="500" y="456"/>
                  </a:lnTo>
                  <a:lnTo>
                    <a:pt x="500" y="456"/>
                  </a:lnTo>
                  <a:lnTo>
                    <a:pt x="500" y="440"/>
                  </a:lnTo>
                  <a:lnTo>
                    <a:pt x="501" y="423"/>
                  </a:lnTo>
                  <a:lnTo>
                    <a:pt x="503" y="404"/>
                  </a:lnTo>
                  <a:lnTo>
                    <a:pt x="506" y="384"/>
                  </a:lnTo>
                  <a:lnTo>
                    <a:pt x="509" y="364"/>
                  </a:lnTo>
                  <a:lnTo>
                    <a:pt x="513" y="343"/>
                  </a:lnTo>
                  <a:lnTo>
                    <a:pt x="516" y="321"/>
                  </a:lnTo>
                  <a:lnTo>
                    <a:pt x="520" y="299"/>
                  </a:lnTo>
                  <a:lnTo>
                    <a:pt x="522" y="276"/>
                  </a:lnTo>
                  <a:lnTo>
                    <a:pt x="525" y="254"/>
                  </a:lnTo>
                  <a:lnTo>
                    <a:pt x="525" y="232"/>
                  </a:lnTo>
                  <a:lnTo>
                    <a:pt x="525" y="210"/>
                  </a:lnTo>
                  <a:lnTo>
                    <a:pt x="522" y="188"/>
                  </a:lnTo>
                  <a:lnTo>
                    <a:pt x="518" y="166"/>
                  </a:lnTo>
                  <a:lnTo>
                    <a:pt x="512" y="146"/>
                  </a:lnTo>
                  <a:lnTo>
                    <a:pt x="503" y="126"/>
                  </a:lnTo>
                  <a:lnTo>
                    <a:pt x="491" y="108"/>
                  </a:lnTo>
                  <a:lnTo>
                    <a:pt x="476" y="90"/>
                  </a:lnTo>
                  <a:lnTo>
                    <a:pt x="458" y="74"/>
                  </a:lnTo>
                  <a:lnTo>
                    <a:pt x="458" y="74"/>
                  </a:lnTo>
                  <a:lnTo>
                    <a:pt x="433" y="55"/>
                  </a:lnTo>
                  <a:lnTo>
                    <a:pt x="409" y="40"/>
                  </a:lnTo>
                  <a:lnTo>
                    <a:pt x="384" y="28"/>
                  </a:lnTo>
                  <a:lnTo>
                    <a:pt x="361" y="19"/>
                  </a:lnTo>
                  <a:lnTo>
                    <a:pt x="338" y="11"/>
                  </a:lnTo>
                  <a:lnTo>
                    <a:pt x="316" y="6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753" name="Group 129"/>
          <p:cNvGrpSpPr>
            <a:grpSpLocks/>
          </p:cNvGrpSpPr>
          <p:nvPr/>
        </p:nvGrpSpPr>
        <p:grpSpPr bwMode="auto">
          <a:xfrm>
            <a:off x="4308475" y="1739900"/>
            <a:ext cx="895350" cy="1500188"/>
            <a:chOff x="2403" y="765"/>
            <a:chExt cx="564" cy="945"/>
          </a:xfrm>
        </p:grpSpPr>
        <p:sp>
          <p:nvSpPr>
            <p:cNvPr id="282754" name="Freeform 130"/>
            <p:cNvSpPr>
              <a:spLocks/>
            </p:cNvSpPr>
            <p:nvPr/>
          </p:nvSpPr>
          <p:spPr bwMode="auto">
            <a:xfrm>
              <a:off x="2403" y="765"/>
              <a:ext cx="564" cy="945"/>
            </a:xfrm>
            <a:custGeom>
              <a:avLst/>
              <a:gdLst>
                <a:gd name="T0" fmla="*/ 60 w 564"/>
                <a:gd name="T1" fmla="*/ 850 h 945"/>
                <a:gd name="T2" fmla="*/ 32 w 564"/>
                <a:gd name="T3" fmla="*/ 812 h 945"/>
                <a:gd name="T4" fmla="*/ 15 w 564"/>
                <a:gd name="T5" fmla="*/ 771 h 945"/>
                <a:gd name="T6" fmla="*/ 7 w 564"/>
                <a:gd name="T7" fmla="*/ 728 h 945"/>
                <a:gd name="T8" fmla="*/ 6 w 564"/>
                <a:gd name="T9" fmla="*/ 682 h 945"/>
                <a:gd name="T10" fmla="*/ 10 w 564"/>
                <a:gd name="T11" fmla="*/ 637 h 945"/>
                <a:gd name="T12" fmla="*/ 16 w 564"/>
                <a:gd name="T13" fmla="*/ 593 h 945"/>
                <a:gd name="T14" fmla="*/ 20 w 564"/>
                <a:gd name="T15" fmla="*/ 572 h 945"/>
                <a:gd name="T16" fmla="*/ 30 w 564"/>
                <a:gd name="T17" fmla="*/ 501 h 945"/>
                <a:gd name="T18" fmla="*/ 31 w 564"/>
                <a:gd name="T19" fmla="*/ 472 h 945"/>
                <a:gd name="T20" fmla="*/ 26 w 564"/>
                <a:gd name="T21" fmla="*/ 441 h 945"/>
                <a:gd name="T22" fmla="*/ 21 w 564"/>
                <a:gd name="T23" fmla="*/ 422 h 945"/>
                <a:gd name="T24" fmla="*/ 11 w 564"/>
                <a:gd name="T25" fmla="*/ 382 h 945"/>
                <a:gd name="T26" fmla="*/ 3 w 564"/>
                <a:gd name="T27" fmla="*/ 336 h 945"/>
                <a:gd name="T28" fmla="*/ 0 w 564"/>
                <a:gd name="T29" fmla="*/ 284 h 945"/>
                <a:gd name="T30" fmla="*/ 6 w 564"/>
                <a:gd name="T31" fmla="*/ 227 h 945"/>
                <a:gd name="T32" fmla="*/ 13 w 564"/>
                <a:gd name="T33" fmla="*/ 196 h 945"/>
                <a:gd name="T34" fmla="*/ 29 w 564"/>
                <a:gd name="T35" fmla="*/ 150 h 945"/>
                <a:gd name="T36" fmla="*/ 50 w 564"/>
                <a:gd name="T37" fmla="*/ 110 h 945"/>
                <a:gd name="T38" fmla="*/ 76 w 564"/>
                <a:gd name="T39" fmla="*/ 76 h 945"/>
                <a:gd name="T40" fmla="*/ 107 w 564"/>
                <a:gd name="T41" fmla="*/ 48 h 945"/>
                <a:gd name="T42" fmla="*/ 142 w 564"/>
                <a:gd name="T43" fmla="*/ 27 h 945"/>
                <a:gd name="T44" fmla="*/ 182 w 564"/>
                <a:gd name="T45" fmla="*/ 11 h 945"/>
                <a:gd name="T46" fmla="*/ 227 w 564"/>
                <a:gd name="T47" fmla="*/ 2 h 945"/>
                <a:gd name="T48" fmla="*/ 276 w 564"/>
                <a:gd name="T49" fmla="*/ 0 h 945"/>
                <a:gd name="T50" fmla="*/ 302 w 564"/>
                <a:gd name="T51" fmla="*/ 1 h 945"/>
                <a:gd name="T52" fmla="*/ 351 w 564"/>
                <a:gd name="T53" fmla="*/ 7 h 945"/>
                <a:gd name="T54" fmla="*/ 394 w 564"/>
                <a:gd name="T55" fmla="*/ 18 h 945"/>
                <a:gd name="T56" fmla="*/ 431 w 564"/>
                <a:gd name="T57" fmla="*/ 36 h 945"/>
                <a:gd name="T58" fmla="*/ 463 w 564"/>
                <a:gd name="T59" fmla="*/ 59 h 945"/>
                <a:gd name="T60" fmla="*/ 491 w 564"/>
                <a:gd name="T61" fmla="*/ 89 h 945"/>
                <a:gd name="T62" fmla="*/ 513 w 564"/>
                <a:gd name="T63" fmla="*/ 125 h 945"/>
                <a:gd name="T64" fmla="*/ 532 w 564"/>
                <a:gd name="T65" fmla="*/ 169 h 945"/>
                <a:gd name="T66" fmla="*/ 541 w 564"/>
                <a:gd name="T67" fmla="*/ 193 h 945"/>
                <a:gd name="T68" fmla="*/ 553 w 564"/>
                <a:gd name="T69" fmla="*/ 252 h 945"/>
                <a:gd name="T70" fmla="*/ 553 w 564"/>
                <a:gd name="T71" fmla="*/ 304 h 945"/>
                <a:gd name="T72" fmla="*/ 546 w 564"/>
                <a:gd name="T73" fmla="*/ 350 h 945"/>
                <a:gd name="T74" fmla="*/ 535 w 564"/>
                <a:gd name="T75" fmla="*/ 392 h 945"/>
                <a:gd name="T76" fmla="*/ 529 w 564"/>
                <a:gd name="T77" fmla="*/ 411 h 945"/>
                <a:gd name="T78" fmla="*/ 514 w 564"/>
                <a:gd name="T79" fmla="*/ 466 h 945"/>
                <a:gd name="T80" fmla="*/ 513 w 564"/>
                <a:gd name="T81" fmla="*/ 489 h 945"/>
                <a:gd name="T82" fmla="*/ 525 w 564"/>
                <a:gd name="T83" fmla="*/ 532 h 945"/>
                <a:gd name="T84" fmla="*/ 534 w 564"/>
                <a:gd name="T85" fmla="*/ 555 h 945"/>
                <a:gd name="T86" fmla="*/ 549 w 564"/>
                <a:gd name="T87" fmla="*/ 594 h 945"/>
                <a:gd name="T88" fmla="*/ 561 w 564"/>
                <a:gd name="T89" fmla="*/ 640 h 945"/>
                <a:gd name="T90" fmla="*/ 564 w 564"/>
                <a:gd name="T91" fmla="*/ 694 h 945"/>
                <a:gd name="T92" fmla="*/ 560 w 564"/>
                <a:gd name="T93" fmla="*/ 726 h 945"/>
                <a:gd name="T94" fmla="*/ 545 w 564"/>
                <a:gd name="T95" fmla="*/ 782 h 945"/>
                <a:gd name="T96" fmla="*/ 521 w 564"/>
                <a:gd name="T97" fmla="*/ 828 h 945"/>
                <a:gd name="T98" fmla="*/ 491 w 564"/>
                <a:gd name="T99" fmla="*/ 866 h 945"/>
                <a:gd name="T100" fmla="*/ 456 w 564"/>
                <a:gd name="T101" fmla="*/ 895 h 945"/>
                <a:gd name="T102" fmla="*/ 418 w 564"/>
                <a:gd name="T103" fmla="*/ 916 h 945"/>
                <a:gd name="T104" fmla="*/ 380 w 564"/>
                <a:gd name="T105" fmla="*/ 931 h 945"/>
                <a:gd name="T106" fmla="*/ 343 w 564"/>
                <a:gd name="T107" fmla="*/ 940 h 945"/>
                <a:gd name="T108" fmla="*/ 310 w 564"/>
                <a:gd name="T109" fmla="*/ 944 h 945"/>
                <a:gd name="T110" fmla="*/ 295 w 564"/>
                <a:gd name="T111" fmla="*/ 945 h 945"/>
                <a:gd name="T112" fmla="*/ 255 w 564"/>
                <a:gd name="T113" fmla="*/ 942 h 945"/>
                <a:gd name="T114" fmla="*/ 210 w 564"/>
                <a:gd name="T115" fmla="*/ 934 h 945"/>
                <a:gd name="T116" fmla="*/ 160 w 564"/>
                <a:gd name="T117" fmla="*/ 917 h 945"/>
                <a:gd name="T118" fmla="*/ 107 w 564"/>
                <a:gd name="T119" fmla="*/ 888 h 945"/>
                <a:gd name="T120" fmla="*/ 79 w 564"/>
                <a:gd name="T121" fmla="*/ 867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4" h="945">
                  <a:moveTo>
                    <a:pt x="79" y="867"/>
                  </a:moveTo>
                  <a:lnTo>
                    <a:pt x="60" y="850"/>
                  </a:lnTo>
                  <a:lnTo>
                    <a:pt x="44" y="832"/>
                  </a:lnTo>
                  <a:lnTo>
                    <a:pt x="32" y="812"/>
                  </a:lnTo>
                  <a:lnTo>
                    <a:pt x="22" y="792"/>
                  </a:lnTo>
                  <a:lnTo>
                    <a:pt x="15" y="771"/>
                  </a:lnTo>
                  <a:lnTo>
                    <a:pt x="10" y="750"/>
                  </a:lnTo>
                  <a:lnTo>
                    <a:pt x="7" y="728"/>
                  </a:lnTo>
                  <a:lnTo>
                    <a:pt x="6" y="705"/>
                  </a:lnTo>
                  <a:lnTo>
                    <a:pt x="6" y="682"/>
                  </a:lnTo>
                  <a:lnTo>
                    <a:pt x="8" y="660"/>
                  </a:lnTo>
                  <a:lnTo>
                    <a:pt x="10" y="637"/>
                  </a:lnTo>
                  <a:lnTo>
                    <a:pt x="13" y="615"/>
                  </a:lnTo>
                  <a:lnTo>
                    <a:pt x="16" y="593"/>
                  </a:lnTo>
                  <a:lnTo>
                    <a:pt x="20" y="572"/>
                  </a:lnTo>
                  <a:lnTo>
                    <a:pt x="20" y="572"/>
                  </a:lnTo>
                  <a:lnTo>
                    <a:pt x="26" y="535"/>
                  </a:lnTo>
                  <a:lnTo>
                    <a:pt x="30" y="501"/>
                  </a:lnTo>
                  <a:lnTo>
                    <a:pt x="31" y="472"/>
                  </a:lnTo>
                  <a:lnTo>
                    <a:pt x="31" y="472"/>
                  </a:lnTo>
                  <a:lnTo>
                    <a:pt x="29" y="458"/>
                  </a:lnTo>
                  <a:lnTo>
                    <a:pt x="26" y="441"/>
                  </a:lnTo>
                  <a:lnTo>
                    <a:pt x="21" y="422"/>
                  </a:lnTo>
                  <a:lnTo>
                    <a:pt x="21" y="422"/>
                  </a:lnTo>
                  <a:lnTo>
                    <a:pt x="16" y="403"/>
                  </a:lnTo>
                  <a:lnTo>
                    <a:pt x="11" y="382"/>
                  </a:lnTo>
                  <a:lnTo>
                    <a:pt x="7" y="360"/>
                  </a:lnTo>
                  <a:lnTo>
                    <a:pt x="3" y="336"/>
                  </a:lnTo>
                  <a:lnTo>
                    <a:pt x="1" y="311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7"/>
                  </a:lnTo>
                  <a:lnTo>
                    <a:pt x="13" y="196"/>
                  </a:lnTo>
                  <a:lnTo>
                    <a:pt x="13" y="196"/>
                  </a:lnTo>
                  <a:lnTo>
                    <a:pt x="20" y="172"/>
                  </a:lnTo>
                  <a:lnTo>
                    <a:pt x="29" y="150"/>
                  </a:lnTo>
                  <a:lnTo>
                    <a:pt x="39" y="129"/>
                  </a:lnTo>
                  <a:lnTo>
                    <a:pt x="50" y="110"/>
                  </a:lnTo>
                  <a:lnTo>
                    <a:pt x="62" y="92"/>
                  </a:lnTo>
                  <a:lnTo>
                    <a:pt x="76" y="76"/>
                  </a:lnTo>
                  <a:lnTo>
                    <a:pt x="91" y="61"/>
                  </a:lnTo>
                  <a:lnTo>
                    <a:pt x="107" y="48"/>
                  </a:lnTo>
                  <a:lnTo>
                    <a:pt x="124" y="37"/>
                  </a:lnTo>
                  <a:lnTo>
                    <a:pt x="142" y="27"/>
                  </a:lnTo>
                  <a:lnTo>
                    <a:pt x="162" y="18"/>
                  </a:lnTo>
                  <a:lnTo>
                    <a:pt x="182" y="11"/>
                  </a:lnTo>
                  <a:lnTo>
                    <a:pt x="204" y="6"/>
                  </a:lnTo>
                  <a:lnTo>
                    <a:pt x="227" y="2"/>
                  </a:lnTo>
                  <a:lnTo>
                    <a:pt x="251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2" y="1"/>
                  </a:lnTo>
                  <a:lnTo>
                    <a:pt x="328" y="3"/>
                  </a:lnTo>
                  <a:lnTo>
                    <a:pt x="351" y="7"/>
                  </a:lnTo>
                  <a:lnTo>
                    <a:pt x="374" y="12"/>
                  </a:lnTo>
                  <a:lnTo>
                    <a:pt x="394" y="18"/>
                  </a:lnTo>
                  <a:lnTo>
                    <a:pt x="414" y="27"/>
                  </a:lnTo>
                  <a:lnTo>
                    <a:pt x="431" y="36"/>
                  </a:lnTo>
                  <a:lnTo>
                    <a:pt x="448" y="47"/>
                  </a:lnTo>
                  <a:lnTo>
                    <a:pt x="463" y="59"/>
                  </a:lnTo>
                  <a:lnTo>
                    <a:pt x="477" y="74"/>
                  </a:lnTo>
                  <a:lnTo>
                    <a:pt x="491" y="89"/>
                  </a:lnTo>
                  <a:lnTo>
                    <a:pt x="503" y="106"/>
                  </a:lnTo>
                  <a:lnTo>
                    <a:pt x="513" y="125"/>
                  </a:lnTo>
                  <a:lnTo>
                    <a:pt x="524" y="146"/>
                  </a:lnTo>
                  <a:lnTo>
                    <a:pt x="532" y="169"/>
                  </a:lnTo>
                  <a:lnTo>
                    <a:pt x="541" y="193"/>
                  </a:lnTo>
                  <a:lnTo>
                    <a:pt x="541" y="193"/>
                  </a:lnTo>
                  <a:lnTo>
                    <a:pt x="548" y="223"/>
                  </a:lnTo>
                  <a:lnTo>
                    <a:pt x="553" y="252"/>
                  </a:lnTo>
                  <a:lnTo>
                    <a:pt x="554" y="279"/>
                  </a:lnTo>
                  <a:lnTo>
                    <a:pt x="553" y="304"/>
                  </a:lnTo>
                  <a:lnTo>
                    <a:pt x="551" y="328"/>
                  </a:lnTo>
                  <a:lnTo>
                    <a:pt x="546" y="350"/>
                  </a:lnTo>
                  <a:lnTo>
                    <a:pt x="541" y="372"/>
                  </a:lnTo>
                  <a:lnTo>
                    <a:pt x="535" y="392"/>
                  </a:lnTo>
                  <a:lnTo>
                    <a:pt x="529" y="411"/>
                  </a:lnTo>
                  <a:lnTo>
                    <a:pt x="529" y="411"/>
                  </a:lnTo>
                  <a:lnTo>
                    <a:pt x="520" y="440"/>
                  </a:lnTo>
                  <a:lnTo>
                    <a:pt x="514" y="466"/>
                  </a:lnTo>
                  <a:lnTo>
                    <a:pt x="513" y="489"/>
                  </a:lnTo>
                  <a:lnTo>
                    <a:pt x="513" y="489"/>
                  </a:lnTo>
                  <a:lnTo>
                    <a:pt x="518" y="511"/>
                  </a:lnTo>
                  <a:lnTo>
                    <a:pt x="525" y="532"/>
                  </a:lnTo>
                  <a:lnTo>
                    <a:pt x="534" y="555"/>
                  </a:lnTo>
                  <a:lnTo>
                    <a:pt x="534" y="555"/>
                  </a:lnTo>
                  <a:lnTo>
                    <a:pt x="541" y="574"/>
                  </a:lnTo>
                  <a:lnTo>
                    <a:pt x="549" y="594"/>
                  </a:lnTo>
                  <a:lnTo>
                    <a:pt x="556" y="616"/>
                  </a:lnTo>
                  <a:lnTo>
                    <a:pt x="561" y="640"/>
                  </a:lnTo>
                  <a:lnTo>
                    <a:pt x="564" y="666"/>
                  </a:lnTo>
                  <a:lnTo>
                    <a:pt x="564" y="694"/>
                  </a:lnTo>
                  <a:lnTo>
                    <a:pt x="560" y="726"/>
                  </a:lnTo>
                  <a:lnTo>
                    <a:pt x="560" y="726"/>
                  </a:lnTo>
                  <a:lnTo>
                    <a:pt x="554" y="755"/>
                  </a:lnTo>
                  <a:lnTo>
                    <a:pt x="545" y="782"/>
                  </a:lnTo>
                  <a:lnTo>
                    <a:pt x="534" y="806"/>
                  </a:lnTo>
                  <a:lnTo>
                    <a:pt x="521" y="828"/>
                  </a:lnTo>
                  <a:lnTo>
                    <a:pt x="507" y="848"/>
                  </a:lnTo>
                  <a:lnTo>
                    <a:pt x="491" y="866"/>
                  </a:lnTo>
                  <a:lnTo>
                    <a:pt x="474" y="881"/>
                  </a:lnTo>
                  <a:lnTo>
                    <a:pt x="456" y="895"/>
                  </a:lnTo>
                  <a:lnTo>
                    <a:pt x="437" y="906"/>
                  </a:lnTo>
                  <a:lnTo>
                    <a:pt x="418" y="916"/>
                  </a:lnTo>
                  <a:lnTo>
                    <a:pt x="399" y="925"/>
                  </a:lnTo>
                  <a:lnTo>
                    <a:pt x="380" y="931"/>
                  </a:lnTo>
                  <a:lnTo>
                    <a:pt x="361" y="936"/>
                  </a:lnTo>
                  <a:lnTo>
                    <a:pt x="343" y="940"/>
                  </a:lnTo>
                  <a:lnTo>
                    <a:pt x="326" y="942"/>
                  </a:lnTo>
                  <a:lnTo>
                    <a:pt x="310" y="944"/>
                  </a:lnTo>
                  <a:lnTo>
                    <a:pt x="295" y="945"/>
                  </a:lnTo>
                  <a:lnTo>
                    <a:pt x="295" y="945"/>
                  </a:lnTo>
                  <a:lnTo>
                    <a:pt x="275" y="944"/>
                  </a:lnTo>
                  <a:lnTo>
                    <a:pt x="255" y="942"/>
                  </a:lnTo>
                  <a:lnTo>
                    <a:pt x="233" y="939"/>
                  </a:lnTo>
                  <a:lnTo>
                    <a:pt x="210" y="934"/>
                  </a:lnTo>
                  <a:lnTo>
                    <a:pt x="186" y="927"/>
                  </a:lnTo>
                  <a:lnTo>
                    <a:pt x="160" y="917"/>
                  </a:lnTo>
                  <a:lnTo>
                    <a:pt x="134" y="904"/>
                  </a:lnTo>
                  <a:lnTo>
                    <a:pt x="107" y="888"/>
                  </a:lnTo>
                  <a:lnTo>
                    <a:pt x="79" y="867"/>
                  </a:lnTo>
                  <a:lnTo>
                    <a:pt x="79" y="867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55" name="Freeform 131"/>
            <p:cNvSpPr>
              <a:spLocks/>
            </p:cNvSpPr>
            <p:nvPr/>
          </p:nvSpPr>
          <p:spPr bwMode="auto">
            <a:xfrm>
              <a:off x="2419" y="781"/>
              <a:ext cx="531" cy="912"/>
            </a:xfrm>
            <a:custGeom>
              <a:avLst/>
              <a:gdLst>
                <a:gd name="T0" fmla="*/ 287 w 531"/>
                <a:gd name="T1" fmla="*/ 912 h 912"/>
                <a:gd name="T2" fmla="*/ 311 w 531"/>
                <a:gd name="T3" fmla="*/ 910 h 912"/>
                <a:gd name="T4" fmla="*/ 342 w 531"/>
                <a:gd name="T5" fmla="*/ 904 h 912"/>
                <a:gd name="T6" fmla="*/ 379 w 531"/>
                <a:gd name="T7" fmla="*/ 893 h 912"/>
                <a:gd name="T8" fmla="*/ 416 w 531"/>
                <a:gd name="T9" fmla="*/ 875 h 912"/>
                <a:gd name="T10" fmla="*/ 453 w 531"/>
                <a:gd name="T11" fmla="*/ 849 h 912"/>
                <a:gd name="T12" fmla="*/ 485 w 531"/>
                <a:gd name="T13" fmla="*/ 813 h 912"/>
                <a:gd name="T14" fmla="*/ 511 w 531"/>
                <a:gd name="T15" fmla="*/ 767 h 912"/>
                <a:gd name="T16" fmla="*/ 528 w 531"/>
                <a:gd name="T17" fmla="*/ 707 h 912"/>
                <a:gd name="T18" fmla="*/ 531 w 531"/>
                <a:gd name="T19" fmla="*/ 675 h 912"/>
                <a:gd name="T20" fmla="*/ 528 w 531"/>
                <a:gd name="T21" fmla="*/ 619 h 912"/>
                <a:gd name="T22" fmla="*/ 514 w 531"/>
                <a:gd name="T23" fmla="*/ 573 h 912"/>
                <a:gd name="T24" fmla="*/ 498 w 531"/>
                <a:gd name="T25" fmla="*/ 533 h 912"/>
                <a:gd name="T26" fmla="*/ 485 w 531"/>
                <a:gd name="T27" fmla="*/ 494 h 912"/>
                <a:gd name="T28" fmla="*/ 481 w 531"/>
                <a:gd name="T29" fmla="*/ 474 h 912"/>
                <a:gd name="T30" fmla="*/ 483 w 531"/>
                <a:gd name="T31" fmla="*/ 442 h 912"/>
                <a:gd name="T32" fmla="*/ 493 w 531"/>
                <a:gd name="T33" fmla="*/ 406 h 912"/>
                <a:gd name="T34" fmla="*/ 505 w 531"/>
                <a:gd name="T35" fmla="*/ 365 h 912"/>
                <a:gd name="T36" fmla="*/ 517 w 531"/>
                <a:gd name="T37" fmla="*/ 320 h 912"/>
                <a:gd name="T38" fmla="*/ 522 w 531"/>
                <a:gd name="T39" fmla="*/ 270 h 912"/>
                <a:gd name="T40" fmla="*/ 517 w 531"/>
                <a:gd name="T41" fmla="*/ 213 h 912"/>
                <a:gd name="T42" fmla="*/ 509 w 531"/>
                <a:gd name="T43" fmla="*/ 182 h 912"/>
                <a:gd name="T44" fmla="*/ 490 w 531"/>
                <a:gd name="T45" fmla="*/ 132 h 912"/>
                <a:gd name="T46" fmla="*/ 468 w 531"/>
                <a:gd name="T47" fmla="*/ 91 h 912"/>
                <a:gd name="T48" fmla="*/ 440 w 531"/>
                <a:gd name="T49" fmla="*/ 59 h 912"/>
                <a:gd name="T50" fmla="*/ 408 w 531"/>
                <a:gd name="T51" fmla="*/ 35 h 912"/>
                <a:gd name="T52" fmla="*/ 372 w 531"/>
                <a:gd name="T53" fmla="*/ 18 h 912"/>
                <a:gd name="T54" fmla="*/ 331 w 531"/>
                <a:gd name="T55" fmla="*/ 6 h 912"/>
                <a:gd name="T56" fmla="*/ 285 w 531"/>
                <a:gd name="T57" fmla="*/ 1 h 912"/>
                <a:gd name="T58" fmla="*/ 259 w 531"/>
                <a:gd name="T59" fmla="*/ 0 h 912"/>
                <a:gd name="T60" fmla="*/ 210 w 531"/>
                <a:gd name="T61" fmla="*/ 2 h 912"/>
                <a:gd name="T62" fmla="*/ 166 w 531"/>
                <a:gd name="T63" fmla="*/ 12 h 912"/>
                <a:gd name="T64" fmla="*/ 127 w 531"/>
                <a:gd name="T65" fmla="*/ 28 h 912"/>
                <a:gd name="T66" fmla="*/ 92 w 531"/>
                <a:gd name="T67" fmla="*/ 51 h 912"/>
                <a:gd name="T68" fmla="*/ 64 w 531"/>
                <a:gd name="T69" fmla="*/ 81 h 912"/>
                <a:gd name="T70" fmla="*/ 39 w 531"/>
                <a:gd name="T71" fmla="*/ 117 h 912"/>
                <a:gd name="T72" fmla="*/ 20 w 531"/>
                <a:gd name="T73" fmla="*/ 160 h 912"/>
                <a:gd name="T74" fmla="*/ 12 w 531"/>
                <a:gd name="T75" fmla="*/ 184 h 912"/>
                <a:gd name="T76" fmla="*/ 1 w 531"/>
                <a:gd name="T77" fmla="*/ 249 h 912"/>
                <a:gd name="T78" fmla="*/ 2 w 531"/>
                <a:gd name="T79" fmla="*/ 307 h 912"/>
                <a:gd name="T80" fmla="*/ 10 w 531"/>
                <a:gd name="T81" fmla="*/ 359 h 912"/>
                <a:gd name="T82" fmla="*/ 20 w 531"/>
                <a:gd name="T83" fmla="*/ 403 h 912"/>
                <a:gd name="T84" fmla="*/ 29 w 531"/>
                <a:gd name="T85" fmla="*/ 440 h 912"/>
                <a:gd name="T86" fmla="*/ 31 w 531"/>
                <a:gd name="T87" fmla="*/ 455 h 912"/>
                <a:gd name="T88" fmla="*/ 31 w 531"/>
                <a:gd name="T89" fmla="*/ 489 h 912"/>
                <a:gd name="T90" fmla="*/ 25 w 531"/>
                <a:gd name="T91" fmla="*/ 527 h 912"/>
                <a:gd name="T92" fmla="*/ 18 w 531"/>
                <a:gd name="T93" fmla="*/ 569 h 912"/>
                <a:gd name="T94" fmla="*/ 11 w 531"/>
                <a:gd name="T95" fmla="*/ 613 h 912"/>
                <a:gd name="T96" fmla="*/ 7 w 531"/>
                <a:gd name="T97" fmla="*/ 658 h 912"/>
                <a:gd name="T98" fmla="*/ 6 w 531"/>
                <a:gd name="T99" fmla="*/ 702 h 912"/>
                <a:gd name="T100" fmla="*/ 13 w 531"/>
                <a:gd name="T101" fmla="*/ 745 h 912"/>
                <a:gd name="T102" fmla="*/ 28 w 531"/>
                <a:gd name="T103" fmla="*/ 786 h 912"/>
                <a:gd name="T104" fmla="*/ 55 w 531"/>
                <a:gd name="T105" fmla="*/ 822 h 912"/>
                <a:gd name="T106" fmla="*/ 73 w 531"/>
                <a:gd name="T107" fmla="*/ 838 h 912"/>
                <a:gd name="T108" fmla="*/ 122 w 531"/>
                <a:gd name="T109" fmla="*/ 872 h 912"/>
                <a:gd name="T110" fmla="*/ 170 w 531"/>
                <a:gd name="T111" fmla="*/ 894 h 912"/>
                <a:gd name="T112" fmla="*/ 215 w 531"/>
                <a:gd name="T113" fmla="*/ 906 h 912"/>
                <a:gd name="T114" fmla="*/ 258 w 531"/>
                <a:gd name="T115" fmla="*/ 911 h 912"/>
                <a:gd name="T116" fmla="*/ 279 w 531"/>
                <a:gd name="T117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1" h="912">
                  <a:moveTo>
                    <a:pt x="279" y="912"/>
                  </a:moveTo>
                  <a:lnTo>
                    <a:pt x="287" y="912"/>
                  </a:lnTo>
                  <a:lnTo>
                    <a:pt x="298" y="911"/>
                  </a:lnTo>
                  <a:lnTo>
                    <a:pt x="311" y="910"/>
                  </a:lnTo>
                  <a:lnTo>
                    <a:pt x="326" y="907"/>
                  </a:lnTo>
                  <a:lnTo>
                    <a:pt x="342" y="904"/>
                  </a:lnTo>
                  <a:lnTo>
                    <a:pt x="360" y="899"/>
                  </a:lnTo>
                  <a:lnTo>
                    <a:pt x="379" y="893"/>
                  </a:lnTo>
                  <a:lnTo>
                    <a:pt x="397" y="885"/>
                  </a:lnTo>
                  <a:lnTo>
                    <a:pt x="416" y="875"/>
                  </a:lnTo>
                  <a:lnTo>
                    <a:pt x="435" y="863"/>
                  </a:lnTo>
                  <a:lnTo>
                    <a:pt x="453" y="849"/>
                  </a:lnTo>
                  <a:lnTo>
                    <a:pt x="470" y="832"/>
                  </a:lnTo>
                  <a:lnTo>
                    <a:pt x="485" y="813"/>
                  </a:lnTo>
                  <a:lnTo>
                    <a:pt x="499" y="791"/>
                  </a:lnTo>
                  <a:lnTo>
                    <a:pt x="511" y="767"/>
                  </a:lnTo>
                  <a:lnTo>
                    <a:pt x="521" y="739"/>
                  </a:lnTo>
                  <a:lnTo>
                    <a:pt x="528" y="707"/>
                  </a:lnTo>
                  <a:lnTo>
                    <a:pt x="528" y="707"/>
                  </a:lnTo>
                  <a:lnTo>
                    <a:pt x="531" y="675"/>
                  </a:lnTo>
                  <a:lnTo>
                    <a:pt x="531" y="646"/>
                  </a:lnTo>
                  <a:lnTo>
                    <a:pt x="528" y="619"/>
                  </a:lnTo>
                  <a:lnTo>
                    <a:pt x="522" y="596"/>
                  </a:lnTo>
                  <a:lnTo>
                    <a:pt x="514" y="573"/>
                  </a:lnTo>
                  <a:lnTo>
                    <a:pt x="506" y="553"/>
                  </a:lnTo>
                  <a:lnTo>
                    <a:pt x="498" y="533"/>
                  </a:lnTo>
                  <a:lnTo>
                    <a:pt x="491" y="514"/>
                  </a:lnTo>
                  <a:lnTo>
                    <a:pt x="485" y="494"/>
                  </a:lnTo>
                  <a:lnTo>
                    <a:pt x="481" y="474"/>
                  </a:lnTo>
                  <a:lnTo>
                    <a:pt x="481" y="474"/>
                  </a:lnTo>
                  <a:lnTo>
                    <a:pt x="481" y="458"/>
                  </a:lnTo>
                  <a:lnTo>
                    <a:pt x="483" y="442"/>
                  </a:lnTo>
                  <a:lnTo>
                    <a:pt x="488" y="424"/>
                  </a:lnTo>
                  <a:lnTo>
                    <a:pt x="493" y="406"/>
                  </a:lnTo>
                  <a:lnTo>
                    <a:pt x="499" y="386"/>
                  </a:lnTo>
                  <a:lnTo>
                    <a:pt x="505" y="365"/>
                  </a:lnTo>
                  <a:lnTo>
                    <a:pt x="511" y="344"/>
                  </a:lnTo>
                  <a:lnTo>
                    <a:pt x="517" y="320"/>
                  </a:lnTo>
                  <a:lnTo>
                    <a:pt x="520" y="296"/>
                  </a:lnTo>
                  <a:lnTo>
                    <a:pt x="522" y="270"/>
                  </a:lnTo>
                  <a:lnTo>
                    <a:pt x="521" y="242"/>
                  </a:lnTo>
                  <a:lnTo>
                    <a:pt x="517" y="213"/>
                  </a:lnTo>
                  <a:lnTo>
                    <a:pt x="509" y="182"/>
                  </a:lnTo>
                  <a:lnTo>
                    <a:pt x="509" y="182"/>
                  </a:lnTo>
                  <a:lnTo>
                    <a:pt x="501" y="156"/>
                  </a:lnTo>
                  <a:lnTo>
                    <a:pt x="490" y="132"/>
                  </a:lnTo>
                  <a:lnTo>
                    <a:pt x="480" y="110"/>
                  </a:lnTo>
                  <a:lnTo>
                    <a:pt x="468" y="91"/>
                  </a:lnTo>
                  <a:lnTo>
                    <a:pt x="454" y="74"/>
                  </a:lnTo>
                  <a:lnTo>
                    <a:pt x="440" y="59"/>
                  </a:lnTo>
                  <a:lnTo>
                    <a:pt x="425" y="46"/>
                  </a:lnTo>
                  <a:lnTo>
                    <a:pt x="408" y="35"/>
                  </a:lnTo>
                  <a:lnTo>
                    <a:pt x="391" y="25"/>
                  </a:lnTo>
                  <a:lnTo>
                    <a:pt x="372" y="18"/>
                  </a:lnTo>
                  <a:lnTo>
                    <a:pt x="352" y="11"/>
                  </a:lnTo>
                  <a:lnTo>
                    <a:pt x="331" y="6"/>
                  </a:lnTo>
                  <a:lnTo>
                    <a:pt x="308" y="3"/>
                  </a:lnTo>
                  <a:lnTo>
                    <a:pt x="285" y="1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5" y="0"/>
                  </a:lnTo>
                  <a:lnTo>
                    <a:pt x="210" y="2"/>
                  </a:lnTo>
                  <a:lnTo>
                    <a:pt x="188" y="6"/>
                  </a:lnTo>
                  <a:lnTo>
                    <a:pt x="166" y="12"/>
                  </a:lnTo>
                  <a:lnTo>
                    <a:pt x="146" y="19"/>
                  </a:lnTo>
                  <a:lnTo>
                    <a:pt x="127" y="28"/>
                  </a:lnTo>
                  <a:lnTo>
                    <a:pt x="109" y="39"/>
                  </a:lnTo>
                  <a:lnTo>
                    <a:pt x="92" y="51"/>
                  </a:lnTo>
                  <a:lnTo>
                    <a:pt x="78" y="65"/>
                  </a:lnTo>
                  <a:lnTo>
                    <a:pt x="64" y="81"/>
                  </a:lnTo>
                  <a:lnTo>
                    <a:pt x="51" y="98"/>
                  </a:lnTo>
                  <a:lnTo>
                    <a:pt x="39" y="117"/>
                  </a:lnTo>
                  <a:lnTo>
                    <a:pt x="29" y="138"/>
                  </a:lnTo>
                  <a:lnTo>
                    <a:pt x="20" y="160"/>
                  </a:lnTo>
                  <a:lnTo>
                    <a:pt x="12" y="184"/>
                  </a:lnTo>
                  <a:lnTo>
                    <a:pt x="12" y="184"/>
                  </a:lnTo>
                  <a:lnTo>
                    <a:pt x="5" y="217"/>
                  </a:lnTo>
                  <a:lnTo>
                    <a:pt x="1" y="249"/>
                  </a:lnTo>
                  <a:lnTo>
                    <a:pt x="0" y="279"/>
                  </a:lnTo>
                  <a:lnTo>
                    <a:pt x="2" y="307"/>
                  </a:lnTo>
                  <a:lnTo>
                    <a:pt x="5" y="334"/>
                  </a:lnTo>
                  <a:lnTo>
                    <a:pt x="10" y="359"/>
                  </a:lnTo>
                  <a:lnTo>
                    <a:pt x="15" y="382"/>
                  </a:lnTo>
                  <a:lnTo>
                    <a:pt x="20" y="403"/>
                  </a:lnTo>
                  <a:lnTo>
                    <a:pt x="25" y="422"/>
                  </a:lnTo>
                  <a:lnTo>
                    <a:pt x="29" y="440"/>
                  </a:lnTo>
                  <a:lnTo>
                    <a:pt x="31" y="455"/>
                  </a:lnTo>
                  <a:lnTo>
                    <a:pt x="31" y="455"/>
                  </a:lnTo>
                  <a:lnTo>
                    <a:pt x="31" y="471"/>
                  </a:lnTo>
                  <a:lnTo>
                    <a:pt x="31" y="489"/>
                  </a:lnTo>
                  <a:lnTo>
                    <a:pt x="28" y="508"/>
                  </a:lnTo>
                  <a:lnTo>
                    <a:pt x="25" y="527"/>
                  </a:lnTo>
                  <a:lnTo>
                    <a:pt x="22" y="548"/>
                  </a:lnTo>
                  <a:lnTo>
                    <a:pt x="18" y="569"/>
                  </a:lnTo>
                  <a:lnTo>
                    <a:pt x="14" y="591"/>
                  </a:lnTo>
                  <a:lnTo>
                    <a:pt x="11" y="613"/>
                  </a:lnTo>
                  <a:lnTo>
                    <a:pt x="9" y="635"/>
                  </a:lnTo>
                  <a:lnTo>
                    <a:pt x="7" y="658"/>
                  </a:lnTo>
                  <a:lnTo>
                    <a:pt x="6" y="680"/>
                  </a:lnTo>
                  <a:lnTo>
                    <a:pt x="6" y="702"/>
                  </a:lnTo>
                  <a:lnTo>
                    <a:pt x="9" y="724"/>
                  </a:lnTo>
                  <a:lnTo>
                    <a:pt x="13" y="745"/>
                  </a:lnTo>
                  <a:lnTo>
                    <a:pt x="19" y="766"/>
                  </a:lnTo>
                  <a:lnTo>
                    <a:pt x="28" y="786"/>
                  </a:lnTo>
                  <a:lnTo>
                    <a:pt x="40" y="804"/>
                  </a:lnTo>
                  <a:lnTo>
                    <a:pt x="55" y="822"/>
                  </a:lnTo>
                  <a:lnTo>
                    <a:pt x="73" y="838"/>
                  </a:lnTo>
                  <a:lnTo>
                    <a:pt x="73" y="838"/>
                  </a:lnTo>
                  <a:lnTo>
                    <a:pt x="98" y="857"/>
                  </a:lnTo>
                  <a:lnTo>
                    <a:pt x="122" y="872"/>
                  </a:lnTo>
                  <a:lnTo>
                    <a:pt x="146" y="884"/>
                  </a:lnTo>
                  <a:lnTo>
                    <a:pt x="170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37" y="910"/>
                  </a:lnTo>
                  <a:lnTo>
                    <a:pt x="258" y="911"/>
                  </a:lnTo>
                  <a:lnTo>
                    <a:pt x="279" y="912"/>
                  </a:lnTo>
                  <a:lnTo>
                    <a:pt x="279" y="912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756" name="Group 132"/>
          <p:cNvGrpSpPr>
            <a:grpSpLocks/>
          </p:cNvGrpSpPr>
          <p:nvPr/>
        </p:nvGrpSpPr>
        <p:grpSpPr bwMode="auto">
          <a:xfrm>
            <a:off x="4419600" y="1752600"/>
            <a:ext cx="668338" cy="1377950"/>
            <a:chOff x="2471" y="795"/>
            <a:chExt cx="421" cy="868"/>
          </a:xfrm>
        </p:grpSpPr>
        <p:grpSp>
          <p:nvGrpSpPr>
            <p:cNvPr id="282757" name="Group 133"/>
            <p:cNvGrpSpPr>
              <a:grpSpLocks/>
            </p:cNvGrpSpPr>
            <p:nvPr/>
          </p:nvGrpSpPr>
          <p:grpSpPr bwMode="auto">
            <a:xfrm>
              <a:off x="2471" y="1227"/>
              <a:ext cx="421" cy="436"/>
              <a:chOff x="2471" y="1227"/>
              <a:chExt cx="421" cy="436"/>
            </a:xfrm>
          </p:grpSpPr>
          <p:sp>
            <p:nvSpPr>
              <p:cNvPr id="282758" name="Freeform 134"/>
              <p:cNvSpPr>
                <a:spLocks/>
              </p:cNvSpPr>
              <p:nvPr/>
            </p:nvSpPr>
            <p:spPr bwMode="auto">
              <a:xfrm>
                <a:off x="2712" y="1227"/>
                <a:ext cx="20" cy="289"/>
              </a:xfrm>
              <a:custGeom>
                <a:avLst/>
                <a:gdLst>
                  <a:gd name="T0" fmla="*/ 12 w 20"/>
                  <a:gd name="T1" fmla="*/ 0 h 289"/>
                  <a:gd name="T2" fmla="*/ 14 w 20"/>
                  <a:gd name="T3" fmla="*/ 9 h 289"/>
                  <a:gd name="T4" fmla="*/ 15 w 20"/>
                  <a:gd name="T5" fmla="*/ 22 h 289"/>
                  <a:gd name="T6" fmla="*/ 17 w 20"/>
                  <a:gd name="T7" fmla="*/ 39 h 289"/>
                  <a:gd name="T8" fmla="*/ 18 w 20"/>
                  <a:gd name="T9" fmla="*/ 60 h 289"/>
                  <a:gd name="T10" fmla="*/ 19 w 20"/>
                  <a:gd name="T11" fmla="*/ 83 h 289"/>
                  <a:gd name="T12" fmla="*/ 20 w 20"/>
                  <a:gd name="T13" fmla="*/ 109 h 289"/>
                  <a:gd name="T14" fmla="*/ 19 w 20"/>
                  <a:gd name="T15" fmla="*/ 137 h 289"/>
                  <a:gd name="T16" fmla="*/ 18 w 20"/>
                  <a:gd name="T17" fmla="*/ 166 h 289"/>
                  <a:gd name="T18" fmla="*/ 15 w 20"/>
                  <a:gd name="T19" fmla="*/ 196 h 289"/>
                  <a:gd name="T20" fmla="*/ 12 w 20"/>
                  <a:gd name="T21" fmla="*/ 227 h 289"/>
                  <a:gd name="T22" fmla="*/ 7 w 20"/>
                  <a:gd name="T23" fmla="*/ 258 h 289"/>
                  <a:gd name="T24" fmla="*/ 0 w 20"/>
                  <a:gd name="T25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89">
                    <a:moveTo>
                      <a:pt x="12" y="0"/>
                    </a:moveTo>
                    <a:lnTo>
                      <a:pt x="14" y="9"/>
                    </a:lnTo>
                    <a:lnTo>
                      <a:pt x="15" y="22"/>
                    </a:lnTo>
                    <a:lnTo>
                      <a:pt x="17" y="39"/>
                    </a:lnTo>
                    <a:lnTo>
                      <a:pt x="18" y="60"/>
                    </a:lnTo>
                    <a:lnTo>
                      <a:pt x="19" y="83"/>
                    </a:lnTo>
                    <a:lnTo>
                      <a:pt x="20" y="109"/>
                    </a:lnTo>
                    <a:lnTo>
                      <a:pt x="19" y="137"/>
                    </a:lnTo>
                    <a:lnTo>
                      <a:pt x="18" y="166"/>
                    </a:lnTo>
                    <a:lnTo>
                      <a:pt x="15" y="196"/>
                    </a:lnTo>
                    <a:lnTo>
                      <a:pt x="12" y="227"/>
                    </a:lnTo>
                    <a:lnTo>
                      <a:pt x="7" y="258"/>
                    </a:lnTo>
                    <a:lnTo>
                      <a:pt x="0" y="289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59" name="Freeform 135"/>
              <p:cNvSpPr>
                <a:spLocks/>
              </p:cNvSpPr>
              <p:nvPr/>
            </p:nvSpPr>
            <p:spPr bwMode="auto">
              <a:xfrm>
                <a:off x="2757" y="1287"/>
                <a:ext cx="135" cy="316"/>
              </a:xfrm>
              <a:custGeom>
                <a:avLst/>
                <a:gdLst>
                  <a:gd name="T0" fmla="*/ 110 w 135"/>
                  <a:gd name="T1" fmla="*/ 0 h 316"/>
                  <a:gd name="T2" fmla="*/ 118 w 135"/>
                  <a:gd name="T3" fmla="*/ 20 h 316"/>
                  <a:gd name="T4" fmla="*/ 124 w 135"/>
                  <a:gd name="T5" fmla="*/ 41 h 316"/>
                  <a:gd name="T6" fmla="*/ 129 w 135"/>
                  <a:gd name="T7" fmla="*/ 62 h 316"/>
                  <a:gd name="T8" fmla="*/ 132 w 135"/>
                  <a:gd name="T9" fmla="*/ 83 h 316"/>
                  <a:gd name="T10" fmla="*/ 135 w 135"/>
                  <a:gd name="T11" fmla="*/ 104 h 316"/>
                  <a:gd name="T12" fmla="*/ 135 w 135"/>
                  <a:gd name="T13" fmla="*/ 124 h 316"/>
                  <a:gd name="T14" fmla="*/ 135 w 135"/>
                  <a:gd name="T15" fmla="*/ 144 h 316"/>
                  <a:gd name="T16" fmla="*/ 132 w 135"/>
                  <a:gd name="T17" fmla="*/ 164 h 316"/>
                  <a:gd name="T18" fmla="*/ 127 w 135"/>
                  <a:gd name="T19" fmla="*/ 183 h 316"/>
                  <a:gd name="T20" fmla="*/ 122 w 135"/>
                  <a:gd name="T21" fmla="*/ 202 h 316"/>
                  <a:gd name="T22" fmla="*/ 114 w 135"/>
                  <a:gd name="T23" fmla="*/ 220 h 316"/>
                  <a:gd name="T24" fmla="*/ 104 w 135"/>
                  <a:gd name="T25" fmla="*/ 237 h 316"/>
                  <a:gd name="T26" fmla="*/ 92 w 135"/>
                  <a:gd name="T27" fmla="*/ 253 h 316"/>
                  <a:gd name="T28" fmla="*/ 78 w 135"/>
                  <a:gd name="T29" fmla="*/ 268 h 316"/>
                  <a:gd name="T30" fmla="*/ 62 w 135"/>
                  <a:gd name="T31" fmla="*/ 282 h 316"/>
                  <a:gd name="T32" fmla="*/ 44 w 135"/>
                  <a:gd name="T33" fmla="*/ 295 h 316"/>
                  <a:gd name="T34" fmla="*/ 23 w 135"/>
                  <a:gd name="T35" fmla="*/ 306 h 316"/>
                  <a:gd name="T36" fmla="*/ 0 w 135"/>
                  <a:gd name="T37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" h="316">
                    <a:moveTo>
                      <a:pt x="110" y="0"/>
                    </a:moveTo>
                    <a:lnTo>
                      <a:pt x="118" y="20"/>
                    </a:lnTo>
                    <a:lnTo>
                      <a:pt x="124" y="41"/>
                    </a:lnTo>
                    <a:lnTo>
                      <a:pt x="129" y="62"/>
                    </a:lnTo>
                    <a:lnTo>
                      <a:pt x="132" y="83"/>
                    </a:lnTo>
                    <a:lnTo>
                      <a:pt x="135" y="104"/>
                    </a:lnTo>
                    <a:lnTo>
                      <a:pt x="135" y="124"/>
                    </a:lnTo>
                    <a:lnTo>
                      <a:pt x="135" y="144"/>
                    </a:lnTo>
                    <a:lnTo>
                      <a:pt x="132" y="164"/>
                    </a:lnTo>
                    <a:lnTo>
                      <a:pt x="127" y="183"/>
                    </a:lnTo>
                    <a:lnTo>
                      <a:pt x="122" y="202"/>
                    </a:lnTo>
                    <a:lnTo>
                      <a:pt x="114" y="220"/>
                    </a:lnTo>
                    <a:lnTo>
                      <a:pt x="104" y="237"/>
                    </a:lnTo>
                    <a:lnTo>
                      <a:pt x="92" y="253"/>
                    </a:lnTo>
                    <a:lnTo>
                      <a:pt x="78" y="268"/>
                    </a:lnTo>
                    <a:lnTo>
                      <a:pt x="62" y="282"/>
                    </a:lnTo>
                    <a:lnTo>
                      <a:pt x="44" y="295"/>
                    </a:lnTo>
                    <a:lnTo>
                      <a:pt x="23" y="306"/>
                    </a:lnTo>
                    <a:lnTo>
                      <a:pt x="0" y="31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0" name="Freeform 136"/>
              <p:cNvSpPr>
                <a:spLocks/>
              </p:cNvSpPr>
              <p:nvPr/>
            </p:nvSpPr>
            <p:spPr bwMode="auto">
              <a:xfrm>
                <a:off x="2739" y="1435"/>
                <a:ext cx="53" cy="105"/>
              </a:xfrm>
              <a:custGeom>
                <a:avLst/>
                <a:gdLst>
                  <a:gd name="T0" fmla="*/ 53 w 53"/>
                  <a:gd name="T1" fmla="*/ 0 h 105"/>
                  <a:gd name="T2" fmla="*/ 46 w 53"/>
                  <a:gd name="T3" fmla="*/ 22 h 105"/>
                  <a:gd name="T4" fmla="*/ 34 w 53"/>
                  <a:gd name="T5" fmla="*/ 51 h 105"/>
                  <a:gd name="T6" fmla="*/ 19 w 53"/>
                  <a:gd name="T7" fmla="*/ 81 h 105"/>
                  <a:gd name="T8" fmla="*/ 0 w 53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05">
                    <a:moveTo>
                      <a:pt x="53" y="0"/>
                    </a:moveTo>
                    <a:lnTo>
                      <a:pt x="46" y="22"/>
                    </a:lnTo>
                    <a:lnTo>
                      <a:pt x="34" y="51"/>
                    </a:lnTo>
                    <a:lnTo>
                      <a:pt x="19" y="81"/>
                    </a:lnTo>
                    <a:lnTo>
                      <a:pt x="0" y="105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1" name="Freeform 137"/>
              <p:cNvSpPr>
                <a:spLocks/>
              </p:cNvSpPr>
              <p:nvPr/>
            </p:nvSpPr>
            <p:spPr bwMode="auto">
              <a:xfrm>
                <a:off x="2619" y="1444"/>
                <a:ext cx="31" cy="99"/>
              </a:xfrm>
              <a:custGeom>
                <a:avLst/>
                <a:gdLst>
                  <a:gd name="T0" fmla="*/ 0 w 31"/>
                  <a:gd name="T1" fmla="*/ 0 h 99"/>
                  <a:gd name="T2" fmla="*/ 3 w 31"/>
                  <a:gd name="T3" fmla="*/ 26 h 99"/>
                  <a:gd name="T4" fmla="*/ 12 w 31"/>
                  <a:gd name="T5" fmla="*/ 65 h 99"/>
                  <a:gd name="T6" fmla="*/ 31 w 31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99">
                    <a:moveTo>
                      <a:pt x="0" y="0"/>
                    </a:moveTo>
                    <a:lnTo>
                      <a:pt x="3" y="26"/>
                    </a:lnTo>
                    <a:lnTo>
                      <a:pt x="12" y="65"/>
                    </a:lnTo>
                    <a:lnTo>
                      <a:pt x="31" y="99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2" name="Freeform 138"/>
              <p:cNvSpPr>
                <a:spLocks/>
              </p:cNvSpPr>
              <p:nvPr/>
            </p:nvSpPr>
            <p:spPr bwMode="auto">
              <a:xfrm>
                <a:off x="2674" y="1442"/>
                <a:ext cx="9" cy="83"/>
              </a:xfrm>
              <a:custGeom>
                <a:avLst/>
                <a:gdLst>
                  <a:gd name="T0" fmla="*/ 0 w 9"/>
                  <a:gd name="T1" fmla="*/ 0 h 83"/>
                  <a:gd name="T2" fmla="*/ 1 w 9"/>
                  <a:gd name="T3" fmla="*/ 25 h 83"/>
                  <a:gd name="T4" fmla="*/ 3 w 9"/>
                  <a:gd name="T5" fmla="*/ 56 h 83"/>
                  <a:gd name="T6" fmla="*/ 9 w 9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3">
                    <a:moveTo>
                      <a:pt x="0" y="0"/>
                    </a:moveTo>
                    <a:lnTo>
                      <a:pt x="1" y="25"/>
                    </a:lnTo>
                    <a:lnTo>
                      <a:pt x="3" y="56"/>
                    </a:lnTo>
                    <a:lnTo>
                      <a:pt x="9" y="8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3" name="Freeform 139"/>
              <p:cNvSpPr>
                <a:spLocks/>
              </p:cNvSpPr>
              <p:nvPr/>
            </p:nvSpPr>
            <p:spPr bwMode="auto">
              <a:xfrm>
                <a:off x="2754" y="1474"/>
                <a:ext cx="78" cy="96"/>
              </a:xfrm>
              <a:custGeom>
                <a:avLst/>
                <a:gdLst>
                  <a:gd name="T0" fmla="*/ 78 w 78"/>
                  <a:gd name="T1" fmla="*/ 0 h 96"/>
                  <a:gd name="T2" fmla="*/ 68 w 78"/>
                  <a:gd name="T3" fmla="*/ 23 h 96"/>
                  <a:gd name="T4" fmla="*/ 52 w 78"/>
                  <a:gd name="T5" fmla="*/ 50 h 96"/>
                  <a:gd name="T6" fmla="*/ 30 w 78"/>
                  <a:gd name="T7" fmla="*/ 76 h 96"/>
                  <a:gd name="T8" fmla="*/ 0 w 78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6">
                    <a:moveTo>
                      <a:pt x="78" y="0"/>
                    </a:moveTo>
                    <a:lnTo>
                      <a:pt x="68" y="23"/>
                    </a:lnTo>
                    <a:lnTo>
                      <a:pt x="52" y="50"/>
                    </a:lnTo>
                    <a:lnTo>
                      <a:pt x="30" y="76"/>
                    </a:lnTo>
                    <a:lnTo>
                      <a:pt x="0" y="9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4" name="Freeform 140"/>
              <p:cNvSpPr>
                <a:spLocks/>
              </p:cNvSpPr>
              <p:nvPr/>
            </p:nvSpPr>
            <p:spPr bwMode="auto">
              <a:xfrm>
                <a:off x="2471" y="1275"/>
                <a:ext cx="89" cy="301"/>
              </a:xfrm>
              <a:custGeom>
                <a:avLst/>
                <a:gdLst>
                  <a:gd name="T0" fmla="*/ 9 w 89"/>
                  <a:gd name="T1" fmla="*/ 0 h 301"/>
                  <a:gd name="T2" fmla="*/ 6 w 89"/>
                  <a:gd name="T3" fmla="*/ 15 h 301"/>
                  <a:gd name="T4" fmla="*/ 3 w 89"/>
                  <a:gd name="T5" fmla="*/ 32 h 301"/>
                  <a:gd name="T6" fmla="*/ 1 w 89"/>
                  <a:gd name="T7" fmla="*/ 51 h 301"/>
                  <a:gd name="T8" fmla="*/ 0 w 89"/>
                  <a:gd name="T9" fmla="*/ 72 h 301"/>
                  <a:gd name="T10" fmla="*/ 0 w 89"/>
                  <a:gd name="T11" fmla="*/ 95 h 301"/>
                  <a:gd name="T12" fmla="*/ 1 w 89"/>
                  <a:gd name="T13" fmla="*/ 118 h 301"/>
                  <a:gd name="T14" fmla="*/ 4 w 89"/>
                  <a:gd name="T15" fmla="*/ 143 h 301"/>
                  <a:gd name="T16" fmla="*/ 8 w 89"/>
                  <a:gd name="T17" fmla="*/ 167 h 301"/>
                  <a:gd name="T18" fmla="*/ 15 w 89"/>
                  <a:gd name="T19" fmla="*/ 191 h 301"/>
                  <a:gd name="T20" fmla="*/ 24 w 89"/>
                  <a:gd name="T21" fmla="*/ 215 h 301"/>
                  <a:gd name="T22" fmla="*/ 36 w 89"/>
                  <a:gd name="T23" fmla="*/ 239 h 301"/>
                  <a:gd name="T24" fmla="*/ 50 w 89"/>
                  <a:gd name="T25" fmla="*/ 261 h 301"/>
                  <a:gd name="T26" fmla="*/ 68 w 89"/>
                  <a:gd name="T27" fmla="*/ 282 h 301"/>
                  <a:gd name="T28" fmla="*/ 89 w 89"/>
                  <a:gd name="T2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301">
                    <a:moveTo>
                      <a:pt x="9" y="0"/>
                    </a:moveTo>
                    <a:lnTo>
                      <a:pt x="6" y="15"/>
                    </a:lnTo>
                    <a:lnTo>
                      <a:pt x="3" y="32"/>
                    </a:lnTo>
                    <a:lnTo>
                      <a:pt x="1" y="51"/>
                    </a:lnTo>
                    <a:lnTo>
                      <a:pt x="0" y="72"/>
                    </a:lnTo>
                    <a:lnTo>
                      <a:pt x="0" y="95"/>
                    </a:lnTo>
                    <a:lnTo>
                      <a:pt x="1" y="118"/>
                    </a:lnTo>
                    <a:lnTo>
                      <a:pt x="4" y="143"/>
                    </a:lnTo>
                    <a:lnTo>
                      <a:pt x="8" y="167"/>
                    </a:lnTo>
                    <a:lnTo>
                      <a:pt x="15" y="191"/>
                    </a:lnTo>
                    <a:lnTo>
                      <a:pt x="24" y="215"/>
                    </a:lnTo>
                    <a:lnTo>
                      <a:pt x="36" y="239"/>
                    </a:lnTo>
                    <a:lnTo>
                      <a:pt x="50" y="261"/>
                    </a:lnTo>
                    <a:lnTo>
                      <a:pt x="68" y="282"/>
                    </a:lnTo>
                    <a:lnTo>
                      <a:pt x="89" y="301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5" name="Freeform 141"/>
              <p:cNvSpPr>
                <a:spLocks/>
              </p:cNvSpPr>
              <p:nvPr/>
            </p:nvSpPr>
            <p:spPr bwMode="auto">
              <a:xfrm>
                <a:off x="2536" y="1424"/>
                <a:ext cx="54" cy="116"/>
              </a:xfrm>
              <a:custGeom>
                <a:avLst/>
                <a:gdLst>
                  <a:gd name="T0" fmla="*/ 0 w 54"/>
                  <a:gd name="T1" fmla="*/ 0 h 116"/>
                  <a:gd name="T2" fmla="*/ 4 w 54"/>
                  <a:gd name="T3" fmla="*/ 22 h 116"/>
                  <a:gd name="T4" fmla="*/ 12 w 54"/>
                  <a:gd name="T5" fmla="*/ 48 h 116"/>
                  <a:gd name="T6" fmla="*/ 23 w 54"/>
                  <a:gd name="T7" fmla="*/ 74 h 116"/>
                  <a:gd name="T8" fmla="*/ 37 w 54"/>
                  <a:gd name="T9" fmla="*/ 98 h 116"/>
                  <a:gd name="T10" fmla="*/ 54 w 54"/>
                  <a:gd name="T11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16">
                    <a:moveTo>
                      <a:pt x="0" y="0"/>
                    </a:moveTo>
                    <a:lnTo>
                      <a:pt x="4" y="22"/>
                    </a:lnTo>
                    <a:lnTo>
                      <a:pt x="12" y="48"/>
                    </a:lnTo>
                    <a:lnTo>
                      <a:pt x="23" y="74"/>
                    </a:lnTo>
                    <a:lnTo>
                      <a:pt x="37" y="98"/>
                    </a:lnTo>
                    <a:lnTo>
                      <a:pt x="54" y="11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6" name="Freeform 142"/>
              <p:cNvSpPr>
                <a:spLocks/>
              </p:cNvSpPr>
              <p:nvPr/>
            </p:nvSpPr>
            <p:spPr bwMode="auto">
              <a:xfrm>
                <a:off x="2498" y="1588"/>
                <a:ext cx="68" cy="15"/>
              </a:xfrm>
              <a:custGeom>
                <a:avLst/>
                <a:gdLst>
                  <a:gd name="T0" fmla="*/ 0 w 68"/>
                  <a:gd name="T1" fmla="*/ 0 h 15"/>
                  <a:gd name="T2" fmla="*/ 26 w 68"/>
                  <a:gd name="T3" fmla="*/ 9 h 15"/>
                  <a:gd name="T4" fmla="*/ 50 w 68"/>
                  <a:gd name="T5" fmla="*/ 13 h 15"/>
                  <a:gd name="T6" fmla="*/ 68 w 68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5">
                    <a:moveTo>
                      <a:pt x="0" y="0"/>
                    </a:moveTo>
                    <a:lnTo>
                      <a:pt x="26" y="9"/>
                    </a:lnTo>
                    <a:lnTo>
                      <a:pt x="50" y="13"/>
                    </a:lnTo>
                    <a:lnTo>
                      <a:pt x="68" y="15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7" name="Freeform 143"/>
              <p:cNvSpPr>
                <a:spLocks/>
              </p:cNvSpPr>
              <p:nvPr/>
            </p:nvSpPr>
            <p:spPr bwMode="auto">
              <a:xfrm>
                <a:off x="2569" y="1635"/>
                <a:ext cx="57" cy="6"/>
              </a:xfrm>
              <a:custGeom>
                <a:avLst/>
                <a:gdLst>
                  <a:gd name="T0" fmla="*/ 0 w 57"/>
                  <a:gd name="T1" fmla="*/ 6 h 6"/>
                  <a:gd name="T2" fmla="*/ 18 w 57"/>
                  <a:gd name="T3" fmla="*/ 6 h 6"/>
                  <a:gd name="T4" fmla="*/ 40 w 57"/>
                  <a:gd name="T5" fmla="*/ 4 h 6"/>
                  <a:gd name="T6" fmla="*/ 57 w 57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">
                    <a:moveTo>
                      <a:pt x="0" y="6"/>
                    </a:moveTo>
                    <a:lnTo>
                      <a:pt x="18" y="6"/>
                    </a:lnTo>
                    <a:lnTo>
                      <a:pt x="40" y="4"/>
                    </a:lnTo>
                    <a:lnTo>
                      <a:pt x="57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8" name="Freeform 144"/>
              <p:cNvSpPr>
                <a:spLocks/>
              </p:cNvSpPr>
              <p:nvPr/>
            </p:nvSpPr>
            <p:spPr bwMode="auto">
              <a:xfrm>
                <a:off x="2626" y="1641"/>
                <a:ext cx="36" cy="21"/>
              </a:xfrm>
              <a:custGeom>
                <a:avLst/>
                <a:gdLst>
                  <a:gd name="T0" fmla="*/ 36 w 36"/>
                  <a:gd name="T1" fmla="*/ 0 h 21"/>
                  <a:gd name="T2" fmla="*/ 28 w 36"/>
                  <a:gd name="T3" fmla="*/ 5 h 21"/>
                  <a:gd name="T4" fmla="*/ 13 w 36"/>
                  <a:gd name="T5" fmla="*/ 15 h 21"/>
                  <a:gd name="T6" fmla="*/ 0 w 36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1">
                    <a:moveTo>
                      <a:pt x="36" y="0"/>
                    </a:moveTo>
                    <a:lnTo>
                      <a:pt x="28" y="5"/>
                    </a:lnTo>
                    <a:lnTo>
                      <a:pt x="13" y="15"/>
                    </a:lnTo>
                    <a:lnTo>
                      <a:pt x="0" y="21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69" name="Freeform 145"/>
              <p:cNvSpPr>
                <a:spLocks/>
              </p:cNvSpPr>
              <p:nvPr/>
            </p:nvSpPr>
            <p:spPr bwMode="auto">
              <a:xfrm>
                <a:off x="2748" y="1584"/>
                <a:ext cx="119" cy="51"/>
              </a:xfrm>
              <a:custGeom>
                <a:avLst/>
                <a:gdLst>
                  <a:gd name="T0" fmla="*/ 0 w 119"/>
                  <a:gd name="T1" fmla="*/ 51 h 51"/>
                  <a:gd name="T2" fmla="*/ 19 w 119"/>
                  <a:gd name="T3" fmla="*/ 50 h 51"/>
                  <a:gd name="T4" fmla="*/ 46 w 119"/>
                  <a:gd name="T5" fmla="*/ 43 h 51"/>
                  <a:gd name="T6" fmla="*/ 75 w 119"/>
                  <a:gd name="T7" fmla="*/ 32 h 51"/>
                  <a:gd name="T8" fmla="*/ 101 w 119"/>
                  <a:gd name="T9" fmla="*/ 18 h 51"/>
                  <a:gd name="T10" fmla="*/ 119 w 119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lnTo>
                      <a:pt x="19" y="50"/>
                    </a:lnTo>
                    <a:lnTo>
                      <a:pt x="46" y="43"/>
                    </a:lnTo>
                    <a:lnTo>
                      <a:pt x="75" y="32"/>
                    </a:lnTo>
                    <a:lnTo>
                      <a:pt x="101" y="18"/>
                    </a:lnTo>
                    <a:lnTo>
                      <a:pt x="119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70" name="Freeform 146"/>
              <p:cNvSpPr>
                <a:spLocks/>
              </p:cNvSpPr>
              <p:nvPr/>
            </p:nvSpPr>
            <p:spPr bwMode="auto">
              <a:xfrm>
                <a:off x="2706" y="1656"/>
                <a:ext cx="48" cy="7"/>
              </a:xfrm>
              <a:custGeom>
                <a:avLst/>
                <a:gdLst>
                  <a:gd name="T0" fmla="*/ 0 w 48"/>
                  <a:gd name="T1" fmla="*/ 0 h 7"/>
                  <a:gd name="T2" fmla="*/ 18 w 48"/>
                  <a:gd name="T3" fmla="*/ 5 h 7"/>
                  <a:gd name="T4" fmla="*/ 38 w 48"/>
                  <a:gd name="T5" fmla="*/ 7 h 7"/>
                  <a:gd name="T6" fmla="*/ 48 w 48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">
                    <a:moveTo>
                      <a:pt x="0" y="0"/>
                    </a:moveTo>
                    <a:lnTo>
                      <a:pt x="18" y="5"/>
                    </a:lnTo>
                    <a:lnTo>
                      <a:pt x="38" y="7"/>
                    </a:lnTo>
                    <a:lnTo>
                      <a:pt x="48" y="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771" name="Group 147"/>
            <p:cNvGrpSpPr>
              <a:grpSpLocks/>
            </p:cNvGrpSpPr>
            <p:nvPr/>
          </p:nvGrpSpPr>
          <p:grpSpPr bwMode="auto">
            <a:xfrm>
              <a:off x="2471" y="795"/>
              <a:ext cx="420" cy="498"/>
              <a:chOff x="2471" y="795"/>
              <a:chExt cx="420" cy="498"/>
            </a:xfrm>
          </p:grpSpPr>
          <p:sp>
            <p:nvSpPr>
              <p:cNvPr id="282772" name="Freeform 148"/>
              <p:cNvSpPr>
                <a:spLocks/>
              </p:cNvSpPr>
              <p:nvPr/>
            </p:nvSpPr>
            <p:spPr bwMode="auto">
              <a:xfrm>
                <a:off x="2608" y="950"/>
                <a:ext cx="24" cy="133"/>
              </a:xfrm>
              <a:custGeom>
                <a:avLst/>
                <a:gdLst>
                  <a:gd name="T0" fmla="*/ 24 w 24"/>
                  <a:gd name="T1" fmla="*/ 0 h 133"/>
                  <a:gd name="T2" fmla="*/ 20 w 24"/>
                  <a:gd name="T3" fmla="*/ 23 h 133"/>
                  <a:gd name="T4" fmla="*/ 14 w 24"/>
                  <a:gd name="T5" fmla="*/ 49 h 133"/>
                  <a:gd name="T6" fmla="*/ 8 w 24"/>
                  <a:gd name="T7" fmla="*/ 78 h 133"/>
                  <a:gd name="T8" fmla="*/ 3 w 24"/>
                  <a:gd name="T9" fmla="*/ 107 h 133"/>
                  <a:gd name="T10" fmla="*/ 0 w 24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33">
                    <a:moveTo>
                      <a:pt x="24" y="0"/>
                    </a:moveTo>
                    <a:lnTo>
                      <a:pt x="20" y="23"/>
                    </a:lnTo>
                    <a:lnTo>
                      <a:pt x="14" y="49"/>
                    </a:lnTo>
                    <a:lnTo>
                      <a:pt x="8" y="78"/>
                    </a:lnTo>
                    <a:lnTo>
                      <a:pt x="3" y="107"/>
                    </a:lnTo>
                    <a:lnTo>
                      <a:pt x="0" y="13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73" name="Freeform 149"/>
              <p:cNvSpPr>
                <a:spLocks/>
              </p:cNvSpPr>
              <p:nvPr/>
            </p:nvSpPr>
            <p:spPr bwMode="auto">
              <a:xfrm>
                <a:off x="2721" y="944"/>
                <a:ext cx="49" cy="139"/>
              </a:xfrm>
              <a:custGeom>
                <a:avLst/>
                <a:gdLst>
                  <a:gd name="T0" fmla="*/ 0 w 49"/>
                  <a:gd name="T1" fmla="*/ 0 h 139"/>
                  <a:gd name="T2" fmla="*/ 9 w 49"/>
                  <a:gd name="T3" fmla="*/ 15 h 139"/>
                  <a:gd name="T4" fmla="*/ 21 w 49"/>
                  <a:gd name="T5" fmla="*/ 41 h 139"/>
                  <a:gd name="T6" fmla="*/ 33 w 49"/>
                  <a:gd name="T7" fmla="*/ 73 h 139"/>
                  <a:gd name="T8" fmla="*/ 43 w 49"/>
                  <a:gd name="T9" fmla="*/ 107 h 139"/>
                  <a:gd name="T10" fmla="*/ 49 w 49"/>
                  <a:gd name="T11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39">
                    <a:moveTo>
                      <a:pt x="0" y="0"/>
                    </a:moveTo>
                    <a:lnTo>
                      <a:pt x="9" y="15"/>
                    </a:lnTo>
                    <a:lnTo>
                      <a:pt x="21" y="41"/>
                    </a:lnTo>
                    <a:lnTo>
                      <a:pt x="33" y="73"/>
                    </a:lnTo>
                    <a:lnTo>
                      <a:pt x="43" y="107"/>
                    </a:lnTo>
                    <a:lnTo>
                      <a:pt x="49" y="139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74" name="Freeform 150"/>
              <p:cNvSpPr>
                <a:spLocks/>
              </p:cNvSpPr>
              <p:nvPr/>
            </p:nvSpPr>
            <p:spPr bwMode="auto">
              <a:xfrm>
                <a:off x="2677" y="950"/>
                <a:ext cx="27" cy="343"/>
              </a:xfrm>
              <a:custGeom>
                <a:avLst/>
                <a:gdLst>
                  <a:gd name="T0" fmla="*/ 0 w 27"/>
                  <a:gd name="T1" fmla="*/ 0 h 343"/>
                  <a:gd name="T2" fmla="*/ 2 w 27"/>
                  <a:gd name="T3" fmla="*/ 19 h 343"/>
                  <a:gd name="T4" fmla="*/ 5 w 27"/>
                  <a:gd name="T5" fmla="*/ 40 h 343"/>
                  <a:gd name="T6" fmla="*/ 8 w 27"/>
                  <a:gd name="T7" fmla="*/ 61 h 343"/>
                  <a:gd name="T8" fmla="*/ 11 w 27"/>
                  <a:gd name="T9" fmla="*/ 84 h 343"/>
                  <a:gd name="T10" fmla="*/ 14 w 27"/>
                  <a:gd name="T11" fmla="*/ 108 h 343"/>
                  <a:gd name="T12" fmla="*/ 17 w 27"/>
                  <a:gd name="T13" fmla="*/ 132 h 343"/>
                  <a:gd name="T14" fmla="*/ 20 w 27"/>
                  <a:gd name="T15" fmla="*/ 157 h 343"/>
                  <a:gd name="T16" fmla="*/ 22 w 27"/>
                  <a:gd name="T17" fmla="*/ 183 h 343"/>
                  <a:gd name="T18" fmla="*/ 24 w 27"/>
                  <a:gd name="T19" fmla="*/ 209 h 343"/>
                  <a:gd name="T20" fmla="*/ 26 w 27"/>
                  <a:gd name="T21" fmla="*/ 235 h 343"/>
                  <a:gd name="T22" fmla="*/ 27 w 27"/>
                  <a:gd name="T23" fmla="*/ 262 h 343"/>
                  <a:gd name="T24" fmla="*/ 27 w 27"/>
                  <a:gd name="T25" fmla="*/ 289 h 343"/>
                  <a:gd name="T26" fmla="*/ 27 w 27"/>
                  <a:gd name="T27" fmla="*/ 316 h 343"/>
                  <a:gd name="T28" fmla="*/ 26 w 27"/>
                  <a:gd name="T29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43">
                    <a:moveTo>
                      <a:pt x="0" y="0"/>
                    </a:moveTo>
                    <a:lnTo>
                      <a:pt x="2" y="19"/>
                    </a:lnTo>
                    <a:lnTo>
                      <a:pt x="5" y="40"/>
                    </a:lnTo>
                    <a:lnTo>
                      <a:pt x="8" y="61"/>
                    </a:lnTo>
                    <a:lnTo>
                      <a:pt x="11" y="84"/>
                    </a:lnTo>
                    <a:lnTo>
                      <a:pt x="14" y="108"/>
                    </a:lnTo>
                    <a:lnTo>
                      <a:pt x="17" y="132"/>
                    </a:lnTo>
                    <a:lnTo>
                      <a:pt x="20" y="157"/>
                    </a:lnTo>
                    <a:lnTo>
                      <a:pt x="22" y="183"/>
                    </a:lnTo>
                    <a:lnTo>
                      <a:pt x="24" y="209"/>
                    </a:lnTo>
                    <a:lnTo>
                      <a:pt x="26" y="235"/>
                    </a:lnTo>
                    <a:lnTo>
                      <a:pt x="27" y="262"/>
                    </a:lnTo>
                    <a:lnTo>
                      <a:pt x="27" y="289"/>
                    </a:lnTo>
                    <a:lnTo>
                      <a:pt x="27" y="316"/>
                    </a:lnTo>
                    <a:lnTo>
                      <a:pt x="26" y="34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75" name="Freeform 151"/>
              <p:cNvSpPr>
                <a:spLocks/>
              </p:cNvSpPr>
              <p:nvPr/>
            </p:nvSpPr>
            <p:spPr bwMode="auto">
              <a:xfrm>
                <a:off x="2775" y="911"/>
                <a:ext cx="85" cy="316"/>
              </a:xfrm>
              <a:custGeom>
                <a:avLst/>
                <a:gdLst>
                  <a:gd name="T0" fmla="*/ 0 w 85"/>
                  <a:gd name="T1" fmla="*/ 0 h 316"/>
                  <a:gd name="T2" fmla="*/ 12 w 85"/>
                  <a:gd name="T3" fmla="*/ 12 h 316"/>
                  <a:gd name="T4" fmla="*/ 23 w 85"/>
                  <a:gd name="T5" fmla="*/ 25 h 316"/>
                  <a:gd name="T6" fmla="*/ 35 w 85"/>
                  <a:gd name="T7" fmla="*/ 40 h 316"/>
                  <a:gd name="T8" fmla="*/ 45 w 85"/>
                  <a:gd name="T9" fmla="*/ 56 h 316"/>
                  <a:gd name="T10" fmla="*/ 54 w 85"/>
                  <a:gd name="T11" fmla="*/ 74 h 316"/>
                  <a:gd name="T12" fmla="*/ 63 w 85"/>
                  <a:gd name="T13" fmla="*/ 93 h 316"/>
                  <a:gd name="T14" fmla="*/ 70 w 85"/>
                  <a:gd name="T15" fmla="*/ 115 h 316"/>
                  <a:gd name="T16" fmla="*/ 76 w 85"/>
                  <a:gd name="T17" fmla="*/ 138 h 316"/>
                  <a:gd name="T18" fmla="*/ 80 w 85"/>
                  <a:gd name="T19" fmla="*/ 163 h 316"/>
                  <a:gd name="T20" fmla="*/ 84 w 85"/>
                  <a:gd name="T21" fmla="*/ 189 h 316"/>
                  <a:gd name="T22" fmla="*/ 85 w 85"/>
                  <a:gd name="T23" fmla="*/ 218 h 316"/>
                  <a:gd name="T24" fmla="*/ 85 w 85"/>
                  <a:gd name="T25" fmla="*/ 249 h 316"/>
                  <a:gd name="T26" fmla="*/ 82 w 85"/>
                  <a:gd name="T27" fmla="*/ 282 h 316"/>
                  <a:gd name="T28" fmla="*/ 77 w 85"/>
                  <a:gd name="T2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316">
                    <a:moveTo>
                      <a:pt x="0" y="0"/>
                    </a:moveTo>
                    <a:lnTo>
                      <a:pt x="12" y="12"/>
                    </a:lnTo>
                    <a:lnTo>
                      <a:pt x="23" y="25"/>
                    </a:lnTo>
                    <a:lnTo>
                      <a:pt x="35" y="40"/>
                    </a:lnTo>
                    <a:lnTo>
                      <a:pt x="45" y="56"/>
                    </a:lnTo>
                    <a:lnTo>
                      <a:pt x="54" y="74"/>
                    </a:lnTo>
                    <a:lnTo>
                      <a:pt x="63" y="93"/>
                    </a:lnTo>
                    <a:lnTo>
                      <a:pt x="70" y="115"/>
                    </a:lnTo>
                    <a:lnTo>
                      <a:pt x="76" y="138"/>
                    </a:lnTo>
                    <a:lnTo>
                      <a:pt x="80" y="163"/>
                    </a:lnTo>
                    <a:lnTo>
                      <a:pt x="84" y="189"/>
                    </a:lnTo>
                    <a:lnTo>
                      <a:pt x="85" y="218"/>
                    </a:lnTo>
                    <a:lnTo>
                      <a:pt x="85" y="249"/>
                    </a:lnTo>
                    <a:lnTo>
                      <a:pt x="82" y="282"/>
                    </a:lnTo>
                    <a:lnTo>
                      <a:pt x="77" y="31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76" name="Freeform 152"/>
              <p:cNvSpPr>
                <a:spLocks/>
              </p:cNvSpPr>
              <p:nvPr/>
            </p:nvSpPr>
            <p:spPr bwMode="auto">
              <a:xfrm>
                <a:off x="2536" y="917"/>
                <a:ext cx="57" cy="140"/>
              </a:xfrm>
              <a:custGeom>
                <a:avLst/>
                <a:gdLst>
                  <a:gd name="T0" fmla="*/ 57 w 57"/>
                  <a:gd name="T1" fmla="*/ 0 h 140"/>
                  <a:gd name="T2" fmla="*/ 44 w 57"/>
                  <a:gd name="T3" fmla="*/ 16 h 140"/>
                  <a:gd name="T4" fmla="*/ 32 w 57"/>
                  <a:gd name="T5" fmla="*/ 39 h 140"/>
                  <a:gd name="T6" fmla="*/ 21 w 57"/>
                  <a:gd name="T7" fmla="*/ 65 h 140"/>
                  <a:gd name="T8" fmla="*/ 12 w 57"/>
                  <a:gd name="T9" fmla="*/ 92 h 140"/>
                  <a:gd name="T10" fmla="*/ 5 w 57"/>
                  <a:gd name="T11" fmla="*/ 118 h 140"/>
                  <a:gd name="T12" fmla="*/ 0 w 57"/>
                  <a:gd name="T13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140">
                    <a:moveTo>
                      <a:pt x="57" y="0"/>
                    </a:moveTo>
                    <a:lnTo>
                      <a:pt x="44" y="16"/>
                    </a:lnTo>
                    <a:lnTo>
                      <a:pt x="32" y="39"/>
                    </a:lnTo>
                    <a:lnTo>
                      <a:pt x="21" y="65"/>
                    </a:lnTo>
                    <a:lnTo>
                      <a:pt x="12" y="92"/>
                    </a:lnTo>
                    <a:lnTo>
                      <a:pt x="5" y="118"/>
                    </a:lnTo>
                    <a:lnTo>
                      <a:pt x="0" y="14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77" name="Freeform 153"/>
              <p:cNvSpPr>
                <a:spLocks/>
              </p:cNvSpPr>
              <p:nvPr/>
            </p:nvSpPr>
            <p:spPr bwMode="auto">
              <a:xfrm>
                <a:off x="2706" y="812"/>
                <a:ext cx="54" cy="34"/>
              </a:xfrm>
              <a:custGeom>
                <a:avLst/>
                <a:gdLst>
                  <a:gd name="T0" fmla="*/ 0 w 54"/>
                  <a:gd name="T1" fmla="*/ 34 h 34"/>
                  <a:gd name="T2" fmla="*/ 14 w 54"/>
                  <a:gd name="T3" fmla="*/ 22 h 34"/>
                  <a:gd name="T4" fmla="*/ 32 w 54"/>
                  <a:gd name="T5" fmla="*/ 9 h 34"/>
                  <a:gd name="T6" fmla="*/ 54 w 54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0" y="34"/>
                    </a:moveTo>
                    <a:lnTo>
                      <a:pt x="14" y="22"/>
                    </a:lnTo>
                    <a:lnTo>
                      <a:pt x="32" y="9"/>
                    </a:lnTo>
                    <a:lnTo>
                      <a:pt x="54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78" name="Freeform 154"/>
              <p:cNvSpPr>
                <a:spLocks/>
              </p:cNvSpPr>
              <p:nvPr/>
            </p:nvSpPr>
            <p:spPr bwMode="auto">
              <a:xfrm>
                <a:off x="2748" y="855"/>
                <a:ext cx="90" cy="18"/>
              </a:xfrm>
              <a:custGeom>
                <a:avLst/>
                <a:gdLst>
                  <a:gd name="T0" fmla="*/ 0 w 90"/>
                  <a:gd name="T1" fmla="*/ 0 h 18"/>
                  <a:gd name="T2" fmla="*/ 26 w 90"/>
                  <a:gd name="T3" fmla="*/ 0 h 18"/>
                  <a:gd name="T4" fmla="*/ 61 w 90"/>
                  <a:gd name="T5" fmla="*/ 6 h 18"/>
                  <a:gd name="T6" fmla="*/ 90 w 90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8">
                    <a:moveTo>
                      <a:pt x="0" y="0"/>
                    </a:moveTo>
                    <a:lnTo>
                      <a:pt x="26" y="0"/>
                    </a:lnTo>
                    <a:lnTo>
                      <a:pt x="61" y="6"/>
                    </a:lnTo>
                    <a:lnTo>
                      <a:pt x="90" y="1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79" name="Freeform 155"/>
              <p:cNvSpPr>
                <a:spLocks/>
              </p:cNvSpPr>
              <p:nvPr/>
            </p:nvSpPr>
            <p:spPr bwMode="auto">
              <a:xfrm>
                <a:off x="2795" y="894"/>
                <a:ext cx="96" cy="127"/>
              </a:xfrm>
              <a:custGeom>
                <a:avLst/>
                <a:gdLst>
                  <a:gd name="T0" fmla="*/ 0 w 96"/>
                  <a:gd name="T1" fmla="*/ 0 h 127"/>
                  <a:gd name="T2" fmla="*/ 13 w 96"/>
                  <a:gd name="T3" fmla="*/ 7 h 127"/>
                  <a:gd name="T4" fmla="*/ 32 w 96"/>
                  <a:gd name="T5" fmla="*/ 20 h 127"/>
                  <a:gd name="T6" fmla="*/ 53 w 96"/>
                  <a:gd name="T7" fmla="*/ 40 h 127"/>
                  <a:gd name="T8" fmla="*/ 73 w 96"/>
                  <a:gd name="T9" fmla="*/ 65 h 127"/>
                  <a:gd name="T10" fmla="*/ 88 w 96"/>
                  <a:gd name="T11" fmla="*/ 95 h 127"/>
                  <a:gd name="T12" fmla="*/ 96 w 96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27">
                    <a:moveTo>
                      <a:pt x="0" y="0"/>
                    </a:moveTo>
                    <a:lnTo>
                      <a:pt x="13" y="7"/>
                    </a:lnTo>
                    <a:lnTo>
                      <a:pt x="32" y="20"/>
                    </a:lnTo>
                    <a:lnTo>
                      <a:pt x="53" y="40"/>
                    </a:lnTo>
                    <a:lnTo>
                      <a:pt x="73" y="65"/>
                    </a:lnTo>
                    <a:lnTo>
                      <a:pt x="88" y="95"/>
                    </a:lnTo>
                    <a:lnTo>
                      <a:pt x="96" y="127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80" name="Freeform 156"/>
              <p:cNvSpPr>
                <a:spLocks/>
              </p:cNvSpPr>
              <p:nvPr/>
            </p:nvSpPr>
            <p:spPr bwMode="auto">
              <a:xfrm>
                <a:off x="2471" y="870"/>
                <a:ext cx="122" cy="339"/>
              </a:xfrm>
              <a:custGeom>
                <a:avLst/>
                <a:gdLst>
                  <a:gd name="T0" fmla="*/ 122 w 122"/>
                  <a:gd name="T1" fmla="*/ 0 h 339"/>
                  <a:gd name="T2" fmla="*/ 115 w 122"/>
                  <a:gd name="T3" fmla="*/ 5 h 339"/>
                  <a:gd name="T4" fmla="*/ 106 w 122"/>
                  <a:gd name="T5" fmla="*/ 11 h 339"/>
                  <a:gd name="T6" fmla="*/ 96 w 122"/>
                  <a:gd name="T7" fmla="*/ 20 h 339"/>
                  <a:gd name="T8" fmla="*/ 85 w 122"/>
                  <a:gd name="T9" fmla="*/ 31 h 339"/>
                  <a:gd name="T10" fmla="*/ 74 w 122"/>
                  <a:gd name="T11" fmla="*/ 44 h 339"/>
                  <a:gd name="T12" fmla="*/ 63 w 122"/>
                  <a:gd name="T13" fmla="*/ 59 h 339"/>
                  <a:gd name="T14" fmla="*/ 52 w 122"/>
                  <a:gd name="T15" fmla="*/ 76 h 339"/>
                  <a:gd name="T16" fmla="*/ 41 w 122"/>
                  <a:gd name="T17" fmla="*/ 95 h 339"/>
                  <a:gd name="T18" fmla="*/ 31 w 122"/>
                  <a:gd name="T19" fmla="*/ 115 h 339"/>
                  <a:gd name="T20" fmla="*/ 22 w 122"/>
                  <a:gd name="T21" fmla="*/ 137 h 339"/>
                  <a:gd name="T22" fmla="*/ 14 w 122"/>
                  <a:gd name="T23" fmla="*/ 161 h 339"/>
                  <a:gd name="T24" fmla="*/ 8 w 122"/>
                  <a:gd name="T25" fmla="*/ 187 h 339"/>
                  <a:gd name="T26" fmla="*/ 3 w 122"/>
                  <a:gd name="T27" fmla="*/ 215 h 339"/>
                  <a:gd name="T28" fmla="*/ 0 w 122"/>
                  <a:gd name="T29" fmla="*/ 243 h 339"/>
                  <a:gd name="T30" fmla="*/ 0 w 122"/>
                  <a:gd name="T31" fmla="*/ 274 h 339"/>
                  <a:gd name="T32" fmla="*/ 2 w 122"/>
                  <a:gd name="T33" fmla="*/ 306 h 339"/>
                  <a:gd name="T34" fmla="*/ 7 w 122"/>
                  <a:gd name="T35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2" h="339">
                    <a:moveTo>
                      <a:pt x="122" y="0"/>
                    </a:moveTo>
                    <a:lnTo>
                      <a:pt x="115" y="5"/>
                    </a:lnTo>
                    <a:lnTo>
                      <a:pt x="106" y="11"/>
                    </a:lnTo>
                    <a:lnTo>
                      <a:pt x="96" y="20"/>
                    </a:lnTo>
                    <a:lnTo>
                      <a:pt x="85" y="31"/>
                    </a:lnTo>
                    <a:lnTo>
                      <a:pt x="74" y="44"/>
                    </a:lnTo>
                    <a:lnTo>
                      <a:pt x="63" y="59"/>
                    </a:lnTo>
                    <a:lnTo>
                      <a:pt x="52" y="76"/>
                    </a:lnTo>
                    <a:lnTo>
                      <a:pt x="41" y="95"/>
                    </a:lnTo>
                    <a:lnTo>
                      <a:pt x="31" y="115"/>
                    </a:lnTo>
                    <a:lnTo>
                      <a:pt x="22" y="137"/>
                    </a:lnTo>
                    <a:lnTo>
                      <a:pt x="14" y="161"/>
                    </a:lnTo>
                    <a:lnTo>
                      <a:pt x="8" y="187"/>
                    </a:lnTo>
                    <a:lnTo>
                      <a:pt x="3" y="215"/>
                    </a:lnTo>
                    <a:lnTo>
                      <a:pt x="0" y="243"/>
                    </a:lnTo>
                    <a:lnTo>
                      <a:pt x="0" y="274"/>
                    </a:lnTo>
                    <a:lnTo>
                      <a:pt x="2" y="306"/>
                    </a:lnTo>
                    <a:lnTo>
                      <a:pt x="7" y="339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81" name="Freeform 157"/>
              <p:cNvSpPr>
                <a:spLocks/>
              </p:cNvSpPr>
              <p:nvPr/>
            </p:nvSpPr>
            <p:spPr bwMode="auto">
              <a:xfrm>
                <a:off x="2478" y="840"/>
                <a:ext cx="133" cy="83"/>
              </a:xfrm>
              <a:custGeom>
                <a:avLst/>
                <a:gdLst>
                  <a:gd name="T0" fmla="*/ 133 w 133"/>
                  <a:gd name="T1" fmla="*/ 0 h 83"/>
                  <a:gd name="T2" fmla="*/ 116 w 133"/>
                  <a:gd name="T3" fmla="*/ 3 h 83"/>
                  <a:gd name="T4" fmla="*/ 94 w 133"/>
                  <a:gd name="T5" fmla="*/ 11 h 83"/>
                  <a:gd name="T6" fmla="*/ 68 w 133"/>
                  <a:gd name="T7" fmla="*/ 24 h 83"/>
                  <a:gd name="T8" fmla="*/ 42 w 133"/>
                  <a:gd name="T9" fmla="*/ 41 h 83"/>
                  <a:gd name="T10" fmla="*/ 19 w 133"/>
                  <a:gd name="T11" fmla="*/ 61 h 83"/>
                  <a:gd name="T12" fmla="*/ 0 w 133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83">
                    <a:moveTo>
                      <a:pt x="133" y="0"/>
                    </a:moveTo>
                    <a:lnTo>
                      <a:pt x="116" y="3"/>
                    </a:lnTo>
                    <a:lnTo>
                      <a:pt x="94" y="11"/>
                    </a:lnTo>
                    <a:lnTo>
                      <a:pt x="68" y="24"/>
                    </a:lnTo>
                    <a:lnTo>
                      <a:pt x="42" y="41"/>
                    </a:lnTo>
                    <a:lnTo>
                      <a:pt x="19" y="61"/>
                    </a:lnTo>
                    <a:lnTo>
                      <a:pt x="0" y="8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82" name="Freeform 158"/>
              <p:cNvSpPr>
                <a:spLocks/>
              </p:cNvSpPr>
              <p:nvPr/>
            </p:nvSpPr>
            <p:spPr bwMode="auto">
              <a:xfrm>
                <a:off x="2578" y="812"/>
                <a:ext cx="45" cy="7"/>
              </a:xfrm>
              <a:custGeom>
                <a:avLst/>
                <a:gdLst>
                  <a:gd name="T0" fmla="*/ 0 w 45"/>
                  <a:gd name="T1" fmla="*/ 0 h 7"/>
                  <a:gd name="T2" fmla="*/ 17 w 45"/>
                  <a:gd name="T3" fmla="*/ 0 h 7"/>
                  <a:gd name="T4" fmla="*/ 31 w 45"/>
                  <a:gd name="T5" fmla="*/ 1 h 7"/>
                  <a:gd name="T6" fmla="*/ 45 w 45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7">
                    <a:moveTo>
                      <a:pt x="0" y="0"/>
                    </a:moveTo>
                    <a:lnTo>
                      <a:pt x="17" y="0"/>
                    </a:lnTo>
                    <a:lnTo>
                      <a:pt x="31" y="1"/>
                    </a:lnTo>
                    <a:lnTo>
                      <a:pt x="45" y="7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83" name="Freeform 159"/>
              <p:cNvSpPr>
                <a:spLocks/>
              </p:cNvSpPr>
              <p:nvPr/>
            </p:nvSpPr>
            <p:spPr bwMode="auto">
              <a:xfrm>
                <a:off x="2668" y="795"/>
                <a:ext cx="11" cy="36"/>
              </a:xfrm>
              <a:custGeom>
                <a:avLst/>
                <a:gdLst>
                  <a:gd name="T0" fmla="*/ 0 w 11"/>
                  <a:gd name="T1" fmla="*/ 0 h 36"/>
                  <a:gd name="T2" fmla="*/ 4 w 11"/>
                  <a:gd name="T3" fmla="*/ 15 h 36"/>
                  <a:gd name="T4" fmla="*/ 10 w 11"/>
                  <a:gd name="T5" fmla="*/ 26 h 36"/>
                  <a:gd name="T6" fmla="*/ 11 w 11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36">
                    <a:moveTo>
                      <a:pt x="0" y="0"/>
                    </a:moveTo>
                    <a:lnTo>
                      <a:pt x="4" y="15"/>
                    </a:lnTo>
                    <a:lnTo>
                      <a:pt x="10" y="26"/>
                    </a:lnTo>
                    <a:lnTo>
                      <a:pt x="11" y="3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84" name="Freeform 160"/>
              <p:cNvSpPr>
                <a:spLocks/>
              </p:cNvSpPr>
              <p:nvPr/>
            </p:nvSpPr>
            <p:spPr bwMode="auto">
              <a:xfrm>
                <a:off x="2760" y="944"/>
                <a:ext cx="45" cy="87"/>
              </a:xfrm>
              <a:custGeom>
                <a:avLst/>
                <a:gdLst>
                  <a:gd name="T0" fmla="*/ 0 w 45"/>
                  <a:gd name="T1" fmla="*/ 0 h 87"/>
                  <a:gd name="T2" fmla="*/ 15 w 45"/>
                  <a:gd name="T3" fmla="*/ 19 h 87"/>
                  <a:gd name="T4" fmla="*/ 34 w 45"/>
                  <a:gd name="T5" fmla="*/ 54 h 87"/>
                  <a:gd name="T6" fmla="*/ 45 w 45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87">
                    <a:moveTo>
                      <a:pt x="0" y="0"/>
                    </a:moveTo>
                    <a:lnTo>
                      <a:pt x="15" y="19"/>
                    </a:lnTo>
                    <a:lnTo>
                      <a:pt x="34" y="54"/>
                    </a:lnTo>
                    <a:lnTo>
                      <a:pt x="45" y="87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785" name="Group 161"/>
          <p:cNvGrpSpPr>
            <a:grpSpLocks/>
          </p:cNvGrpSpPr>
          <p:nvPr/>
        </p:nvGrpSpPr>
        <p:grpSpPr bwMode="auto">
          <a:xfrm>
            <a:off x="4460875" y="2239963"/>
            <a:ext cx="585788" cy="584200"/>
            <a:chOff x="2499" y="1080"/>
            <a:chExt cx="369" cy="368"/>
          </a:xfrm>
        </p:grpSpPr>
        <p:sp>
          <p:nvSpPr>
            <p:cNvPr id="282786" name="Freeform 162"/>
            <p:cNvSpPr>
              <a:spLocks/>
            </p:cNvSpPr>
            <p:nvPr/>
          </p:nvSpPr>
          <p:spPr bwMode="auto">
            <a:xfrm>
              <a:off x="2572" y="1354"/>
              <a:ext cx="142" cy="94"/>
            </a:xfrm>
            <a:custGeom>
              <a:avLst/>
              <a:gdLst>
                <a:gd name="T0" fmla="*/ 13 w 142"/>
                <a:gd name="T1" fmla="*/ 39 h 94"/>
                <a:gd name="T2" fmla="*/ 32 w 142"/>
                <a:gd name="T3" fmla="*/ 58 h 94"/>
                <a:gd name="T4" fmla="*/ 44 w 142"/>
                <a:gd name="T5" fmla="*/ 75 h 94"/>
                <a:gd name="T6" fmla="*/ 50 w 142"/>
                <a:gd name="T7" fmla="*/ 84 h 94"/>
                <a:gd name="T8" fmla="*/ 50 w 142"/>
                <a:gd name="T9" fmla="*/ 84 h 94"/>
                <a:gd name="T10" fmla="*/ 62 w 142"/>
                <a:gd name="T11" fmla="*/ 75 h 94"/>
                <a:gd name="T12" fmla="*/ 76 w 142"/>
                <a:gd name="T13" fmla="*/ 56 h 94"/>
                <a:gd name="T14" fmla="*/ 85 w 142"/>
                <a:gd name="T15" fmla="*/ 40 h 94"/>
                <a:gd name="T16" fmla="*/ 85 w 142"/>
                <a:gd name="T17" fmla="*/ 40 h 94"/>
                <a:gd name="T18" fmla="*/ 96 w 142"/>
                <a:gd name="T19" fmla="*/ 27 h 94"/>
                <a:gd name="T20" fmla="*/ 110 w 142"/>
                <a:gd name="T21" fmla="*/ 14 h 94"/>
                <a:gd name="T22" fmla="*/ 119 w 142"/>
                <a:gd name="T23" fmla="*/ 5 h 94"/>
                <a:gd name="T24" fmla="*/ 119 w 142"/>
                <a:gd name="T25" fmla="*/ 5 h 94"/>
                <a:gd name="T26" fmla="*/ 125 w 142"/>
                <a:gd name="T27" fmla="*/ 1 h 94"/>
                <a:gd name="T28" fmla="*/ 133 w 142"/>
                <a:gd name="T29" fmla="*/ 0 h 94"/>
                <a:gd name="T30" fmla="*/ 139 w 142"/>
                <a:gd name="T31" fmla="*/ 2 h 94"/>
                <a:gd name="T32" fmla="*/ 139 w 142"/>
                <a:gd name="T33" fmla="*/ 2 h 94"/>
                <a:gd name="T34" fmla="*/ 142 w 142"/>
                <a:gd name="T35" fmla="*/ 7 h 94"/>
                <a:gd name="T36" fmla="*/ 139 w 142"/>
                <a:gd name="T37" fmla="*/ 13 h 94"/>
                <a:gd name="T38" fmla="*/ 132 w 142"/>
                <a:gd name="T39" fmla="*/ 19 h 94"/>
                <a:gd name="T40" fmla="*/ 132 w 142"/>
                <a:gd name="T41" fmla="*/ 19 h 94"/>
                <a:gd name="T42" fmla="*/ 115 w 142"/>
                <a:gd name="T43" fmla="*/ 34 h 94"/>
                <a:gd name="T44" fmla="*/ 92 w 142"/>
                <a:gd name="T45" fmla="*/ 57 h 94"/>
                <a:gd name="T46" fmla="*/ 76 w 142"/>
                <a:gd name="T47" fmla="*/ 76 h 94"/>
                <a:gd name="T48" fmla="*/ 76 w 142"/>
                <a:gd name="T49" fmla="*/ 76 h 94"/>
                <a:gd name="T50" fmla="*/ 66 w 142"/>
                <a:gd name="T51" fmla="*/ 86 h 94"/>
                <a:gd name="T52" fmla="*/ 57 w 142"/>
                <a:gd name="T53" fmla="*/ 93 h 94"/>
                <a:gd name="T54" fmla="*/ 50 w 142"/>
                <a:gd name="T55" fmla="*/ 94 h 94"/>
                <a:gd name="T56" fmla="*/ 50 w 142"/>
                <a:gd name="T57" fmla="*/ 94 h 94"/>
                <a:gd name="T58" fmla="*/ 45 w 142"/>
                <a:gd name="T59" fmla="*/ 91 h 94"/>
                <a:gd name="T60" fmla="*/ 39 w 142"/>
                <a:gd name="T61" fmla="*/ 86 h 94"/>
                <a:gd name="T62" fmla="*/ 34 w 142"/>
                <a:gd name="T63" fmla="*/ 81 h 94"/>
                <a:gd name="T64" fmla="*/ 34 w 142"/>
                <a:gd name="T65" fmla="*/ 81 h 94"/>
                <a:gd name="T66" fmla="*/ 25 w 142"/>
                <a:gd name="T67" fmla="*/ 73 h 94"/>
                <a:gd name="T68" fmla="*/ 13 w 142"/>
                <a:gd name="T69" fmla="*/ 62 h 94"/>
                <a:gd name="T70" fmla="*/ 0 w 142"/>
                <a:gd name="T71" fmla="*/ 52 h 94"/>
                <a:gd name="T72" fmla="*/ 13 w 142"/>
                <a:gd name="T7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4">
                  <a:moveTo>
                    <a:pt x="13" y="39"/>
                  </a:moveTo>
                  <a:lnTo>
                    <a:pt x="32" y="58"/>
                  </a:lnTo>
                  <a:lnTo>
                    <a:pt x="44" y="7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62" y="75"/>
                  </a:lnTo>
                  <a:lnTo>
                    <a:pt x="76" y="56"/>
                  </a:lnTo>
                  <a:lnTo>
                    <a:pt x="85" y="40"/>
                  </a:lnTo>
                  <a:lnTo>
                    <a:pt x="85" y="40"/>
                  </a:lnTo>
                  <a:lnTo>
                    <a:pt x="96" y="27"/>
                  </a:lnTo>
                  <a:lnTo>
                    <a:pt x="110" y="14"/>
                  </a:lnTo>
                  <a:lnTo>
                    <a:pt x="119" y="5"/>
                  </a:lnTo>
                  <a:lnTo>
                    <a:pt x="119" y="5"/>
                  </a:lnTo>
                  <a:lnTo>
                    <a:pt x="125" y="1"/>
                  </a:lnTo>
                  <a:lnTo>
                    <a:pt x="133" y="0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7"/>
                  </a:lnTo>
                  <a:lnTo>
                    <a:pt x="139" y="13"/>
                  </a:lnTo>
                  <a:lnTo>
                    <a:pt x="132" y="19"/>
                  </a:lnTo>
                  <a:lnTo>
                    <a:pt x="132" y="19"/>
                  </a:lnTo>
                  <a:lnTo>
                    <a:pt x="115" y="34"/>
                  </a:lnTo>
                  <a:lnTo>
                    <a:pt x="92" y="57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66" y="86"/>
                  </a:lnTo>
                  <a:lnTo>
                    <a:pt x="57" y="93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45" y="91"/>
                  </a:lnTo>
                  <a:lnTo>
                    <a:pt x="39" y="86"/>
                  </a:lnTo>
                  <a:lnTo>
                    <a:pt x="34" y="81"/>
                  </a:lnTo>
                  <a:lnTo>
                    <a:pt x="34" y="81"/>
                  </a:lnTo>
                  <a:lnTo>
                    <a:pt x="25" y="73"/>
                  </a:lnTo>
                  <a:lnTo>
                    <a:pt x="13" y="62"/>
                  </a:lnTo>
                  <a:lnTo>
                    <a:pt x="0" y="52"/>
                  </a:lnTo>
                  <a:lnTo>
                    <a:pt x="13" y="39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87" name="Freeform 163"/>
            <p:cNvSpPr>
              <a:spLocks/>
            </p:cNvSpPr>
            <p:nvPr/>
          </p:nvSpPr>
          <p:spPr bwMode="auto">
            <a:xfrm>
              <a:off x="2517" y="1354"/>
              <a:ext cx="68" cy="52"/>
            </a:xfrm>
            <a:custGeom>
              <a:avLst/>
              <a:gdLst>
                <a:gd name="T0" fmla="*/ 68 w 68"/>
                <a:gd name="T1" fmla="*/ 39 h 52"/>
                <a:gd name="T2" fmla="*/ 53 w 68"/>
                <a:gd name="T3" fmla="*/ 30 h 52"/>
                <a:gd name="T4" fmla="*/ 38 w 68"/>
                <a:gd name="T5" fmla="*/ 20 h 52"/>
                <a:gd name="T6" fmla="*/ 24 w 68"/>
                <a:gd name="T7" fmla="*/ 11 h 52"/>
                <a:gd name="T8" fmla="*/ 24 w 68"/>
                <a:gd name="T9" fmla="*/ 11 h 52"/>
                <a:gd name="T10" fmla="*/ 23 w 68"/>
                <a:gd name="T11" fmla="*/ 10 h 52"/>
                <a:gd name="T12" fmla="*/ 21 w 68"/>
                <a:gd name="T13" fmla="*/ 9 h 52"/>
                <a:gd name="T14" fmla="*/ 19 w 68"/>
                <a:gd name="T15" fmla="*/ 7 h 52"/>
                <a:gd name="T16" fmla="*/ 19 w 68"/>
                <a:gd name="T17" fmla="*/ 7 h 52"/>
                <a:gd name="T18" fmla="*/ 18 w 68"/>
                <a:gd name="T19" fmla="*/ 6 h 52"/>
                <a:gd name="T20" fmla="*/ 17 w 68"/>
                <a:gd name="T21" fmla="*/ 4 h 52"/>
                <a:gd name="T22" fmla="*/ 16 w 68"/>
                <a:gd name="T23" fmla="*/ 3 h 52"/>
                <a:gd name="T24" fmla="*/ 16 w 68"/>
                <a:gd name="T25" fmla="*/ 3 h 52"/>
                <a:gd name="T26" fmla="*/ 14 w 68"/>
                <a:gd name="T27" fmla="*/ 1 h 52"/>
                <a:gd name="T28" fmla="*/ 12 w 68"/>
                <a:gd name="T29" fmla="*/ 0 h 52"/>
                <a:gd name="T30" fmla="*/ 9 w 68"/>
                <a:gd name="T31" fmla="*/ 0 h 52"/>
                <a:gd name="T32" fmla="*/ 9 w 68"/>
                <a:gd name="T33" fmla="*/ 0 h 52"/>
                <a:gd name="T34" fmla="*/ 7 w 68"/>
                <a:gd name="T35" fmla="*/ 0 h 52"/>
                <a:gd name="T36" fmla="*/ 5 w 68"/>
                <a:gd name="T37" fmla="*/ 0 h 52"/>
                <a:gd name="T38" fmla="*/ 3 w 68"/>
                <a:gd name="T39" fmla="*/ 2 h 52"/>
                <a:gd name="T40" fmla="*/ 3 w 68"/>
                <a:gd name="T41" fmla="*/ 2 h 52"/>
                <a:gd name="T42" fmla="*/ 2 w 68"/>
                <a:gd name="T43" fmla="*/ 4 h 52"/>
                <a:gd name="T44" fmla="*/ 1 w 68"/>
                <a:gd name="T45" fmla="*/ 6 h 52"/>
                <a:gd name="T46" fmla="*/ 0 w 68"/>
                <a:gd name="T47" fmla="*/ 8 h 52"/>
                <a:gd name="T48" fmla="*/ 0 w 68"/>
                <a:gd name="T49" fmla="*/ 8 h 52"/>
                <a:gd name="T50" fmla="*/ 0 w 68"/>
                <a:gd name="T51" fmla="*/ 10 h 52"/>
                <a:gd name="T52" fmla="*/ 1 w 68"/>
                <a:gd name="T53" fmla="*/ 12 h 52"/>
                <a:gd name="T54" fmla="*/ 2 w 68"/>
                <a:gd name="T55" fmla="*/ 14 h 52"/>
                <a:gd name="T56" fmla="*/ 2 w 68"/>
                <a:gd name="T57" fmla="*/ 14 h 52"/>
                <a:gd name="T58" fmla="*/ 4 w 68"/>
                <a:gd name="T59" fmla="*/ 17 h 52"/>
                <a:gd name="T60" fmla="*/ 7 w 68"/>
                <a:gd name="T61" fmla="*/ 19 h 52"/>
                <a:gd name="T62" fmla="*/ 9 w 68"/>
                <a:gd name="T63" fmla="*/ 21 h 52"/>
                <a:gd name="T64" fmla="*/ 9 w 68"/>
                <a:gd name="T65" fmla="*/ 21 h 52"/>
                <a:gd name="T66" fmla="*/ 11 w 68"/>
                <a:gd name="T67" fmla="*/ 23 h 52"/>
                <a:gd name="T68" fmla="*/ 14 w 68"/>
                <a:gd name="T69" fmla="*/ 25 h 52"/>
                <a:gd name="T70" fmla="*/ 16 w 68"/>
                <a:gd name="T71" fmla="*/ 27 h 52"/>
                <a:gd name="T72" fmla="*/ 16 w 68"/>
                <a:gd name="T73" fmla="*/ 27 h 52"/>
                <a:gd name="T74" fmla="*/ 29 w 68"/>
                <a:gd name="T75" fmla="*/ 35 h 52"/>
                <a:gd name="T76" fmla="*/ 42 w 68"/>
                <a:gd name="T77" fmla="*/ 44 h 52"/>
                <a:gd name="T78" fmla="*/ 55 w 68"/>
                <a:gd name="T79" fmla="*/ 52 h 52"/>
                <a:gd name="T80" fmla="*/ 55 w 68"/>
                <a:gd name="T81" fmla="*/ 52 h 52"/>
                <a:gd name="T82" fmla="*/ 59 w 68"/>
                <a:gd name="T83" fmla="*/ 50 h 52"/>
                <a:gd name="T84" fmla="*/ 64 w 68"/>
                <a:gd name="T85" fmla="*/ 46 h 52"/>
                <a:gd name="T86" fmla="*/ 68 w 68"/>
                <a:gd name="T87" fmla="*/ 39 h 52"/>
                <a:gd name="T88" fmla="*/ 68 w 68"/>
                <a:gd name="T8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" h="52">
                  <a:moveTo>
                    <a:pt x="68" y="39"/>
                  </a:moveTo>
                  <a:lnTo>
                    <a:pt x="53" y="30"/>
                  </a:lnTo>
                  <a:lnTo>
                    <a:pt x="38" y="2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3" y="10"/>
                  </a:lnTo>
                  <a:lnTo>
                    <a:pt x="21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8" y="6"/>
                  </a:lnTo>
                  <a:lnTo>
                    <a:pt x="17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7"/>
                  </a:lnTo>
                  <a:lnTo>
                    <a:pt x="7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23"/>
                  </a:lnTo>
                  <a:lnTo>
                    <a:pt x="14" y="25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9" y="35"/>
                  </a:lnTo>
                  <a:lnTo>
                    <a:pt x="42" y="44"/>
                  </a:lnTo>
                  <a:lnTo>
                    <a:pt x="55" y="52"/>
                  </a:lnTo>
                  <a:lnTo>
                    <a:pt x="55" y="52"/>
                  </a:lnTo>
                  <a:lnTo>
                    <a:pt x="59" y="50"/>
                  </a:lnTo>
                  <a:lnTo>
                    <a:pt x="64" y="46"/>
                  </a:lnTo>
                  <a:lnTo>
                    <a:pt x="68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88" name="Freeform 164"/>
            <p:cNvSpPr>
              <a:spLocks/>
            </p:cNvSpPr>
            <p:nvPr/>
          </p:nvSpPr>
          <p:spPr bwMode="auto">
            <a:xfrm>
              <a:off x="2499" y="1086"/>
              <a:ext cx="182" cy="108"/>
            </a:xfrm>
            <a:custGeom>
              <a:avLst/>
              <a:gdLst>
                <a:gd name="T0" fmla="*/ 94 w 182"/>
                <a:gd name="T1" fmla="*/ 17 h 108"/>
                <a:gd name="T2" fmla="*/ 65 w 182"/>
                <a:gd name="T3" fmla="*/ 40 h 108"/>
                <a:gd name="T4" fmla="*/ 55 w 182"/>
                <a:gd name="T5" fmla="*/ 47 h 108"/>
                <a:gd name="T6" fmla="*/ 34 w 182"/>
                <a:gd name="T7" fmla="*/ 61 h 108"/>
                <a:gd name="T8" fmla="*/ 30 w 182"/>
                <a:gd name="T9" fmla="*/ 64 h 108"/>
                <a:gd name="T10" fmla="*/ 24 w 182"/>
                <a:gd name="T11" fmla="*/ 70 h 108"/>
                <a:gd name="T12" fmla="*/ 21 w 182"/>
                <a:gd name="T13" fmla="*/ 73 h 108"/>
                <a:gd name="T14" fmla="*/ 15 w 182"/>
                <a:gd name="T15" fmla="*/ 80 h 108"/>
                <a:gd name="T16" fmla="*/ 13 w 182"/>
                <a:gd name="T17" fmla="*/ 81 h 108"/>
                <a:gd name="T18" fmla="*/ 9 w 182"/>
                <a:gd name="T19" fmla="*/ 82 h 108"/>
                <a:gd name="T20" fmla="*/ 7 w 182"/>
                <a:gd name="T21" fmla="*/ 82 h 108"/>
                <a:gd name="T22" fmla="*/ 2 w 182"/>
                <a:gd name="T23" fmla="*/ 80 h 108"/>
                <a:gd name="T24" fmla="*/ 1 w 182"/>
                <a:gd name="T25" fmla="*/ 77 h 108"/>
                <a:gd name="T26" fmla="*/ 0 w 182"/>
                <a:gd name="T27" fmla="*/ 73 h 108"/>
                <a:gd name="T28" fmla="*/ 1 w 182"/>
                <a:gd name="T29" fmla="*/ 71 h 108"/>
                <a:gd name="T30" fmla="*/ 3 w 182"/>
                <a:gd name="T31" fmla="*/ 67 h 108"/>
                <a:gd name="T32" fmla="*/ 14 w 182"/>
                <a:gd name="T33" fmla="*/ 56 h 108"/>
                <a:gd name="T34" fmla="*/ 38 w 182"/>
                <a:gd name="T35" fmla="*/ 38 h 108"/>
                <a:gd name="T36" fmla="*/ 51 w 182"/>
                <a:gd name="T37" fmla="*/ 27 h 108"/>
                <a:gd name="T38" fmla="*/ 80 w 182"/>
                <a:gd name="T39" fmla="*/ 8 h 108"/>
                <a:gd name="T40" fmla="*/ 91 w 182"/>
                <a:gd name="T41" fmla="*/ 3 h 108"/>
                <a:gd name="T42" fmla="*/ 113 w 182"/>
                <a:gd name="T43" fmla="*/ 1 h 108"/>
                <a:gd name="T44" fmla="*/ 117 w 182"/>
                <a:gd name="T45" fmla="*/ 3 h 108"/>
                <a:gd name="T46" fmla="*/ 122 w 182"/>
                <a:gd name="T47" fmla="*/ 10 h 108"/>
                <a:gd name="T48" fmla="*/ 129 w 182"/>
                <a:gd name="T49" fmla="*/ 20 h 108"/>
                <a:gd name="T50" fmla="*/ 146 w 182"/>
                <a:gd name="T51" fmla="*/ 45 h 108"/>
                <a:gd name="T52" fmla="*/ 155 w 182"/>
                <a:gd name="T53" fmla="*/ 59 h 108"/>
                <a:gd name="T54" fmla="*/ 177 w 182"/>
                <a:gd name="T55" fmla="*/ 87 h 108"/>
                <a:gd name="T56" fmla="*/ 180 w 182"/>
                <a:gd name="T57" fmla="*/ 94 h 108"/>
                <a:gd name="T58" fmla="*/ 178 w 182"/>
                <a:gd name="T59" fmla="*/ 108 h 108"/>
                <a:gd name="T60" fmla="*/ 171 w 182"/>
                <a:gd name="T61" fmla="*/ 107 h 108"/>
                <a:gd name="T62" fmla="*/ 158 w 182"/>
                <a:gd name="T63" fmla="*/ 91 h 108"/>
                <a:gd name="T64" fmla="*/ 152 w 182"/>
                <a:gd name="T65" fmla="*/ 82 h 108"/>
                <a:gd name="T66" fmla="*/ 138 w 182"/>
                <a:gd name="T67" fmla="*/ 62 h 108"/>
                <a:gd name="T68" fmla="*/ 131 w 182"/>
                <a:gd name="T69" fmla="*/ 53 h 108"/>
                <a:gd name="T70" fmla="*/ 121 w 182"/>
                <a:gd name="T71" fmla="*/ 35 h 108"/>
                <a:gd name="T72" fmla="*/ 117 w 182"/>
                <a:gd name="T73" fmla="*/ 24 h 108"/>
                <a:gd name="T74" fmla="*/ 109 w 182"/>
                <a:gd name="T75" fmla="*/ 8 h 108"/>
                <a:gd name="T76" fmla="*/ 107 w 182"/>
                <a:gd name="T77" fmla="*/ 8 h 108"/>
                <a:gd name="T78" fmla="*/ 102 w 182"/>
                <a:gd name="T79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2" h="108">
                  <a:moveTo>
                    <a:pt x="102" y="11"/>
                  </a:moveTo>
                  <a:lnTo>
                    <a:pt x="94" y="17"/>
                  </a:lnTo>
                  <a:lnTo>
                    <a:pt x="76" y="32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55" y="47"/>
                  </a:lnTo>
                  <a:lnTo>
                    <a:pt x="45" y="54"/>
                  </a:lnTo>
                  <a:lnTo>
                    <a:pt x="34" y="61"/>
                  </a:lnTo>
                  <a:lnTo>
                    <a:pt x="34" y="61"/>
                  </a:lnTo>
                  <a:lnTo>
                    <a:pt x="30" y="64"/>
                  </a:lnTo>
                  <a:lnTo>
                    <a:pt x="27" y="67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1" y="73"/>
                  </a:lnTo>
                  <a:lnTo>
                    <a:pt x="19" y="76"/>
                  </a:lnTo>
                  <a:lnTo>
                    <a:pt x="15" y="80"/>
                  </a:lnTo>
                  <a:lnTo>
                    <a:pt x="15" y="80"/>
                  </a:lnTo>
                  <a:lnTo>
                    <a:pt x="13" y="81"/>
                  </a:lnTo>
                  <a:lnTo>
                    <a:pt x="11" y="82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7" y="82"/>
                  </a:lnTo>
                  <a:lnTo>
                    <a:pt x="5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1" y="77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4" y="56"/>
                  </a:lnTo>
                  <a:lnTo>
                    <a:pt x="26" y="47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51" y="27"/>
                  </a:lnTo>
                  <a:lnTo>
                    <a:pt x="65" y="16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91" y="3"/>
                  </a:lnTo>
                  <a:lnTo>
                    <a:pt x="104" y="0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17" y="3"/>
                  </a:lnTo>
                  <a:lnTo>
                    <a:pt x="120" y="7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9" y="20"/>
                  </a:lnTo>
                  <a:lnTo>
                    <a:pt x="138" y="34"/>
                  </a:lnTo>
                  <a:lnTo>
                    <a:pt x="146" y="45"/>
                  </a:lnTo>
                  <a:lnTo>
                    <a:pt x="146" y="45"/>
                  </a:lnTo>
                  <a:lnTo>
                    <a:pt x="155" y="59"/>
                  </a:lnTo>
                  <a:lnTo>
                    <a:pt x="168" y="76"/>
                  </a:lnTo>
                  <a:lnTo>
                    <a:pt x="177" y="87"/>
                  </a:lnTo>
                  <a:lnTo>
                    <a:pt x="177" y="87"/>
                  </a:lnTo>
                  <a:lnTo>
                    <a:pt x="180" y="94"/>
                  </a:lnTo>
                  <a:lnTo>
                    <a:pt x="182" y="102"/>
                  </a:lnTo>
                  <a:lnTo>
                    <a:pt x="178" y="108"/>
                  </a:lnTo>
                  <a:lnTo>
                    <a:pt x="178" y="108"/>
                  </a:lnTo>
                  <a:lnTo>
                    <a:pt x="171" y="107"/>
                  </a:lnTo>
                  <a:lnTo>
                    <a:pt x="163" y="101"/>
                  </a:lnTo>
                  <a:lnTo>
                    <a:pt x="158" y="91"/>
                  </a:lnTo>
                  <a:lnTo>
                    <a:pt x="158" y="91"/>
                  </a:lnTo>
                  <a:lnTo>
                    <a:pt x="152" y="82"/>
                  </a:lnTo>
                  <a:lnTo>
                    <a:pt x="144" y="72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31" y="53"/>
                  </a:lnTo>
                  <a:lnTo>
                    <a:pt x="125" y="43"/>
                  </a:lnTo>
                  <a:lnTo>
                    <a:pt x="121" y="35"/>
                  </a:lnTo>
                  <a:lnTo>
                    <a:pt x="121" y="35"/>
                  </a:lnTo>
                  <a:lnTo>
                    <a:pt x="117" y="24"/>
                  </a:lnTo>
                  <a:lnTo>
                    <a:pt x="114" y="13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5" y="9"/>
                  </a:lnTo>
                  <a:lnTo>
                    <a:pt x="102" y="11"/>
                  </a:lnTo>
                  <a:lnTo>
                    <a:pt x="102" y="11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89" name="Freeform 165"/>
            <p:cNvSpPr>
              <a:spLocks/>
            </p:cNvSpPr>
            <p:nvPr/>
          </p:nvSpPr>
          <p:spPr bwMode="auto">
            <a:xfrm>
              <a:off x="2731" y="1080"/>
              <a:ext cx="111" cy="81"/>
            </a:xfrm>
            <a:custGeom>
              <a:avLst/>
              <a:gdLst>
                <a:gd name="T0" fmla="*/ 42 w 111"/>
                <a:gd name="T1" fmla="*/ 7 h 81"/>
                <a:gd name="T2" fmla="*/ 40 w 111"/>
                <a:gd name="T3" fmla="*/ 12 h 81"/>
                <a:gd name="T4" fmla="*/ 37 w 111"/>
                <a:gd name="T5" fmla="*/ 23 h 81"/>
                <a:gd name="T6" fmla="*/ 32 w 111"/>
                <a:gd name="T7" fmla="*/ 35 h 81"/>
                <a:gd name="T8" fmla="*/ 32 w 111"/>
                <a:gd name="T9" fmla="*/ 35 h 81"/>
                <a:gd name="T10" fmla="*/ 28 w 111"/>
                <a:gd name="T11" fmla="*/ 40 h 81"/>
                <a:gd name="T12" fmla="*/ 23 w 111"/>
                <a:gd name="T13" fmla="*/ 50 h 81"/>
                <a:gd name="T14" fmla="*/ 20 w 111"/>
                <a:gd name="T15" fmla="*/ 61 h 81"/>
                <a:gd name="T16" fmla="*/ 20 w 111"/>
                <a:gd name="T17" fmla="*/ 61 h 81"/>
                <a:gd name="T18" fmla="*/ 18 w 111"/>
                <a:gd name="T19" fmla="*/ 72 h 81"/>
                <a:gd name="T20" fmla="*/ 13 w 111"/>
                <a:gd name="T21" fmla="*/ 80 h 81"/>
                <a:gd name="T22" fmla="*/ 4 w 111"/>
                <a:gd name="T23" fmla="*/ 81 h 81"/>
                <a:gd name="T24" fmla="*/ 4 w 111"/>
                <a:gd name="T25" fmla="*/ 81 h 81"/>
                <a:gd name="T26" fmla="*/ 0 w 111"/>
                <a:gd name="T27" fmla="*/ 72 h 81"/>
                <a:gd name="T28" fmla="*/ 6 w 111"/>
                <a:gd name="T29" fmla="*/ 55 h 81"/>
                <a:gd name="T30" fmla="*/ 11 w 111"/>
                <a:gd name="T31" fmla="*/ 44 h 81"/>
                <a:gd name="T32" fmla="*/ 11 w 111"/>
                <a:gd name="T33" fmla="*/ 44 h 81"/>
                <a:gd name="T34" fmla="*/ 15 w 111"/>
                <a:gd name="T35" fmla="*/ 34 h 81"/>
                <a:gd name="T36" fmla="*/ 22 w 111"/>
                <a:gd name="T37" fmla="*/ 22 h 81"/>
                <a:gd name="T38" fmla="*/ 26 w 111"/>
                <a:gd name="T39" fmla="*/ 15 h 81"/>
                <a:gd name="T40" fmla="*/ 26 w 111"/>
                <a:gd name="T41" fmla="*/ 15 h 81"/>
                <a:gd name="T42" fmla="*/ 29 w 111"/>
                <a:gd name="T43" fmla="*/ 11 h 81"/>
                <a:gd name="T44" fmla="*/ 31 w 111"/>
                <a:gd name="T45" fmla="*/ 9 h 81"/>
                <a:gd name="T46" fmla="*/ 33 w 111"/>
                <a:gd name="T47" fmla="*/ 7 h 81"/>
                <a:gd name="T48" fmla="*/ 33 w 111"/>
                <a:gd name="T49" fmla="*/ 7 h 81"/>
                <a:gd name="T50" fmla="*/ 48 w 111"/>
                <a:gd name="T51" fmla="*/ 0 h 81"/>
                <a:gd name="T52" fmla="*/ 64 w 111"/>
                <a:gd name="T53" fmla="*/ 4 h 81"/>
                <a:gd name="T54" fmla="*/ 77 w 111"/>
                <a:gd name="T55" fmla="*/ 11 h 81"/>
                <a:gd name="T56" fmla="*/ 77 w 111"/>
                <a:gd name="T57" fmla="*/ 11 h 81"/>
                <a:gd name="T58" fmla="*/ 88 w 111"/>
                <a:gd name="T59" fmla="*/ 18 h 81"/>
                <a:gd name="T60" fmla="*/ 98 w 111"/>
                <a:gd name="T61" fmla="*/ 26 h 81"/>
                <a:gd name="T62" fmla="*/ 105 w 111"/>
                <a:gd name="T63" fmla="*/ 32 h 81"/>
                <a:gd name="T64" fmla="*/ 105 w 111"/>
                <a:gd name="T65" fmla="*/ 32 h 81"/>
                <a:gd name="T66" fmla="*/ 110 w 111"/>
                <a:gd name="T67" fmla="*/ 39 h 81"/>
                <a:gd name="T68" fmla="*/ 111 w 111"/>
                <a:gd name="T69" fmla="*/ 45 h 81"/>
                <a:gd name="T70" fmla="*/ 109 w 111"/>
                <a:gd name="T71" fmla="*/ 50 h 81"/>
                <a:gd name="T72" fmla="*/ 109 w 111"/>
                <a:gd name="T73" fmla="*/ 50 h 81"/>
                <a:gd name="T74" fmla="*/ 102 w 111"/>
                <a:gd name="T75" fmla="*/ 52 h 81"/>
                <a:gd name="T76" fmla="*/ 96 w 111"/>
                <a:gd name="T77" fmla="*/ 49 h 81"/>
                <a:gd name="T78" fmla="*/ 91 w 111"/>
                <a:gd name="T79" fmla="*/ 45 h 81"/>
                <a:gd name="T80" fmla="*/ 91 w 111"/>
                <a:gd name="T81" fmla="*/ 45 h 81"/>
                <a:gd name="T82" fmla="*/ 86 w 111"/>
                <a:gd name="T83" fmla="*/ 39 h 81"/>
                <a:gd name="T84" fmla="*/ 76 w 111"/>
                <a:gd name="T85" fmla="*/ 29 h 81"/>
                <a:gd name="T86" fmla="*/ 68 w 111"/>
                <a:gd name="T87" fmla="*/ 21 h 81"/>
                <a:gd name="T88" fmla="*/ 68 w 111"/>
                <a:gd name="T89" fmla="*/ 21 h 81"/>
                <a:gd name="T90" fmla="*/ 60 w 111"/>
                <a:gd name="T91" fmla="*/ 14 h 81"/>
                <a:gd name="T92" fmla="*/ 51 w 111"/>
                <a:gd name="T93" fmla="*/ 8 h 81"/>
                <a:gd name="T94" fmla="*/ 42 w 111"/>
                <a:gd name="T95" fmla="*/ 7 h 81"/>
                <a:gd name="T96" fmla="*/ 42 w 111"/>
                <a:gd name="T97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1" h="81">
                  <a:moveTo>
                    <a:pt x="42" y="7"/>
                  </a:moveTo>
                  <a:lnTo>
                    <a:pt x="40" y="12"/>
                  </a:lnTo>
                  <a:lnTo>
                    <a:pt x="37" y="2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40"/>
                  </a:lnTo>
                  <a:lnTo>
                    <a:pt x="23" y="50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18" y="72"/>
                  </a:lnTo>
                  <a:lnTo>
                    <a:pt x="13" y="80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0" y="72"/>
                  </a:lnTo>
                  <a:lnTo>
                    <a:pt x="6" y="55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5" y="34"/>
                  </a:lnTo>
                  <a:lnTo>
                    <a:pt x="22" y="2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31" y="9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48" y="0"/>
                  </a:lnTo>
                  <a:lnTo>
                    <a:pt x="64" y="4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88" y="18"/>
                  </a:lnTo>
                  <a:lnTo>
                    <a:pt x="98" y="26"/>
                  </a:lnTo>
                  <a:lnTo>
                    <a:pt x="105" y="32"/>
                  </a:lnTo>
                  <a:lnTo>
                    <a:pt x="105" y="32"/>
                  </a:lnTo>
                  <a:lnTo>
                    <a:pt x="110" y="39"/>
                  </a:lnTo>
                  <a:lnTo>
                    <a:pt x="111" y="45"/>
                  </a:lnTo>
                  <a:lnTo>
                    <a:pt x="109" y="50"/>
                  </a:lnTo>
                  <a:lnTo>
                    <a:pt x="109" y="50"/>
                  </a:lnTo>
                  <a:lnTo>
                    <a:pt x="102" y="52"/>
                  </a:lnTo>
                  <a:lnTo>
                    <a:pt x="96" y="49"/>
                  </a:lnTo>
                  <a:lnTo>
                    <a:pt x="91" y="45"/>
                  </a:lnTo>
                  <a:lnTo>
                    <a:pt x="91" y="45"/>
                  </a:lnTo>
                  <a:lnTo>
                    <a:pt x="86" y="39"/>
                  </a:lnTo>
                  <a:lnTo>
                    <a:pt x="76" y="29"/>
                  </a:lnTo>
                  <a:lnTo>
                    <a:pt x="68" y="21"/>
                  </a:lnTo>
                  <a:lnTo>
                    <a:pt x="68" y="21"/>
                  </a:lnTo>
                  <a:lnTo>
                    <a:pt x="60" y="14"/>
                  </a:lnTo>
                  <a:lnTo>
                    <a:pt x="51" y="8"/>
                  </a:lnTo>
                  <a:lnTo>
                    <a:pt x="42" y="7"/>
                  </a:lnTo>
                  <a:lnTo>
                    <a:pt x="42" y="7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790" name="Freeform 166"/>
            <p:cNvSpPr>
              <a:spLocks/>
            </p:cNvSpPr>
            <p:nvPr/>
          </p:nvSpPr>
          <p:spPr bwMode="auto">
            <a:xfrm>
              <a:off x="2768" y="1368"/>
              <a:ext cx="100" cy="79"/>
            </a:xfrm>
            <a:custGeom>
              <a:avLst/>
              <a:gdLst>
                <a:gd name="T0" fmla="*/ 11 w 100"/>
                <a:gd name="T1" fmla="*/ 58 h 79"/>
                <a:gd name="T2" fmla="*/ 8 w 100"/>
                <a:gd name="T3" fmla="*/ 48 h 79"/>
                <a:gd name="T4" fmla="*/ 4 w 100"/>
                <a:gd name="T5" fmla="*/ 33 h 79"/>
                <a:gd name="T6" fmla="*/ 2 w 100"/>
                <a:gd name="T7" fmla="*/ 19 h 79"/>
                <a:gd name="T8" fmla="*/ 2 w 100"/>
                <a:gd name="T9" fmla="*/ 19 h 79"/>
                <a:gd name="T10" fmla="*/ 0 w 100"/>
                <a:gd name="T11" fmla="*/ 10 h 79"/>
                <a:gd name="T12" fmla="*/ 2 w 100"/>
                <a:gd name="T13" fmla="*/ 3 h 79"/>
                <a:gd name="T14" fmla="*/ 9 w 100"/>
                <a:gd name="T15" fmla="*/ 0 h 79"/>
                <a:gd name="T16" fmla="*/ 9 w 100"/>
                <a:gd name="T17" fmla="*/ 0 h 79"/>
                <a:gd name="T18" fmla="*/ 17 w 100"/>
                <a:gd name="T19" fmla="*/ 7 h 79"/>
                <a:gd name="T20" fmla="*/ 20 w 100"/>
                <a:gd name="T21" fmla="*/ 21 h 79"/>
                <a:gd name="T22" fmla="*/ 20 w 100"/>
                <a:gd name="T23" fmla="*/ 32 h 79"/>
                <a:gd name="T24" fmla="*/ 20 w 100"/>
                <a:gd name="T25" fmla="*/ 32 h 79"/>
                <a:gd name="T26" fmla="*/ 21 w 100"/>
                <a:gd name="T27" fmla="*/ 41 h 79"/>
                <a:gd name="T28" fmla="*/ 23 w 100"/>
                <a:gd name="T29" fmla="*/ 53 h 79"/>
                <a:gd name="T30" fmla="*/ 24 w 100"/>
                <a:gd name="T31" fmla="*/ 60 h 79"/>
                <a:gd name="T32" fmla="*/ 24 w 100"/>
                <a:gd name="T33" fmla="*/ 60 h 79"/>
                <a:gd name="T34" fmla="*/ 24 w 100"/>
                <a:gd name="T35" fmla="*/ 64 h 79"/>
                <a:gd name="T36" fmla="*/ 25 w 100"/>
                <a:gd name="T37" fmla="*/ 68 h 79"/>
                <a:gd name="T38" fmla="*/ 28 w 100"/>
                <a:gd name="T39" fmla="*/ 71 h 79"/>
                <a:gd name="T40" fmla="*/ 28 w 100"/>
                <a:gd name="T41" fmla="*/ 71 h 79"/>
                <a:gd name="T42" fmla="*/ 36 w 100"/>
                <a:gd name="T43" fmla="*/ 68 h 79"/>
                <a:gd name="T44" fmla="*/ 48 w 100"/>
                <a:gd name="T45" fmla="*/ 61 h 79"/>
                <a:gd name="T46" fmla="*/ 56 w 100"/>
                <a:gd name="T47" fmla="*/ 57 h 79"/>
                <a:gd name="T48" fmla="*/ 56 w 100"/>
                <a:gd name="T49" fmla="*/ 57 h 79"/>
                <a:gd name="T50" fmla="*/ 64 w 100"/>
                <a:gd name="T51" fmla="*/ 52 h 79"/>
                <a:gd name="T52" fmla="*/ 74 w 100"/>
                <a:gd name="T53" fmla="*/ 46 h 79"/>
                <a:gd name="T54" fmla="*/ 83 w 100"/>
                <a:gd name="T55" fmla="*/ 41 h 79"/>
                <a:gd name="T56" fmla="*/ 83 w 100"/>
                <a:gd name="T57" fmla="*/ 41 h 79"/>
                <a:gd name="T58" fmla="*/ 90 w 100"/>
                <a:gd name="T59" fmla="*/ 40 h 79"/>
                <a:gd name="T60" fmla="*/ 96 w 100"/>
                <a:gd name="T61" fmla="*/ 41 h 79"/>
                <a:gd name="T62" fmla="*/ 100 w 100"/>
                <a:gd name="T63" fmla="*/ 47 h 79"/>
                <a:gd name="T64" fmla="*/ 100 w 100"/>
                <a:gd name="T65" fmla="*/ 47 h 79"/>
                <a:gd name="T66" fmla="*/ 98 w 100"/>
                <a:gd name="T67" fmla="*/ 54 h 79"/>
                <a:gd name="T68" fmla="*/ 90 w 100"/>
                <a:gd name="T69" fmla="*/ 60 h 79"/>
                <a:gd name="T70" fmla="*/ 81 w 100"/>
                <a:gd name="T71" fmla="*/ 65 h 79"/>
                <a:gd name="T72" fmla="*/ 81 w 100"/>
                <a:gd name="T73" fmla="*/ 65 h 79"/>
                <a:gd name="T74" fmla="*/ 71 w 100"/>
                <a:gd name="T75" fmla="*/ 69 h 79"/>
                <a:gd name="T76" fmla="*/ 56 w 100"/>
                <a:gd name="T77" fmla="*/ 74 h 79"/>
                <a:gd name="T78" fmla="*/ 46 w 100"/>
                <a:gd name="T79" fmla="*/ 78 h 79"/>
                <a:gd name="T80" fmla="*/ 46 w 100"/>
                <a:gd name="T81" fmla="*/ 78 h 79"/>
                <a:gd name="T82" fmla="*/ 39 w 100"/>
                <a:gd name="T83" fmla="*/ 79 h 79"/>
                <a:gd name="T84" fmla="*/ 31 w 100"/>
                <a:gd name="T85" fmla="*/ 78 h 79"/>
                <a:gd name="T86" fmla="*/ 26 w 100"/>
                <a:gd name="T87" fmla="*/ 77 h 79"/>
                <a:gd name="T88" fmla="*/ 26 w 100"/>
                <a:gd name="T89" fmla="*/ 77 h 79"/>
                <a:gd name="T90" fmla="*/ 19 w 100"/>
                <a:gd name="T91" fmla="*/ 72 h 79"/>
                <a:gd name="T92" fmla="*/ 14 w 100"/>
                <a:gd name="T93" fmla="*/ 65 h 79"/>
                <a:gd name="T94" fmla="*/ 11 w 100"/>
                <a:gd name="T95" fmla="*/ 58 h 79"/>
                <a:gd name="T96" fmla="*/ 11 w 100"/>
                <a:gd name="T9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0" h="79">
                  <a:moveTo>
                    <a:pt x="11" y="58"/>
                  </a:moveTo>
                  <a:lnTo>
                    <a:pt x="8" y="48"/>
                  </a:lnTo>
                  <a:lnTo>
                    <a:pt x="4" y="33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0"/>
                  </a:lnTo>
                  <a:lnTo>
                    <a:pt x="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7" y="7"/>
                  </a:lnTo>
                  <a:lnTo>
                    <a:pt x="20" y="2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1" y="41"/>
                  </a:lnTo>
                  <a:lnTo>
                    <a:pt x="23" y="53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4" y="64"/>
                  </a:lnTo>
                  <a:lnTo>
                    <a:pt x="25" y="68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6" y="68"/>
                  </a:lnTo>
                  <a:lnTo>
                    <a:pt x="48" y="61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4" y="52"/>
                  </a:lnTo>
                  <a:lnTo>
                    <a:pt x="74" y="46"/>
                  </a:lnTo>
                  <a:lnTo>
                    <a:pt x="83" y="41"/>
                  </a:lnTo>
                  <a:lnTo>
                    <a:pt x="83" y="41"/>
                  </a:lnTo>
                  <a:lnTo>
                    <a:pt x="90" y="40"/>
                  </a:lnTo>
                  <a:lnTo>
                    <a:pt x="96" y="41"/>
                  </a:lnTo>
                  <a:lnTo>
                    <a:pt x="100" y="47"/>
                  </a:lnTo>
                  <a:lnTo>
                    <a:pt x="100" y="47"/>
                  </a:lnTo>
                  <a:lnTo>
                    <a:pt x="98" y="54"/>
                  </a:lnTo>
                  <a:lnTo>
                    <a:pt x="90" y="60"/>
                  </a:lnTo>
                  <a:lnTo>
                    <a:pt x="81" y="65"/>
                  </a:lnTo>
                  <a:lnTo>
                    <a:pt x="81" y="65"/>
                  </a:lnTo>
                  <a:lnTo>
                    <a:pt x="71" y="69"/>
                  </a:lnTo>
                  <a:lnTo>
                    <a:pt x="56" y="74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39" y="79"/>
                  </a:lnTo>
                  <a:lnTo>
                    <a:pt x="31" y="78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19" y="72"/>
                  </a:lnTo>
                  <a:lnTo>
                    <a:pt x="14" y="65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791" name="Group 167"/>
          <p:cNvGrpSpPr>
            <a:grpSpLocks/>
          </p:cNvGrpSpPr>
          <p:nvPr/>
        </p:nvGrpSpPr>
        <p:grpSpPr bwMode="auto">
          <a:xfrm>
            <a:off x="4413250" y="3405188"/>
            <a:ext cx="693738" cy="1379537"/>
            <a:chOff x="2469" y="1814"/>
            <a:chExt cx="437" cy="869"/>
          </a:xfrm>
        </p:grpSpPr>
        <p:grpSp>
          <p:nvGrpSpPr>
            <p:cNvPr id="282792" name="Group 168"/>
            <p:cNvGrpSpPr>
              <a:grpSpLocks/>
            </p:cNvGrpSpPr>
            <p:nvPr/>
          </p:nvGrpSpPr>
          <p:grpSpPr bwMode="auto">
            <a:xfrm>
              <a:off x="2469" y="1814"/>
              <a:ext cx="433" cy="458"/>
              <a:chOff x="2469" y="1814"/>
              <a:chExt cx="433" cy="458"/>
            </a:xfrm>
          </p:grpSpPr>
          <p:sp>
            <p:nvSpPr>
              <p:cNvPr id="282793" name="Freeform 169"/>
              <p:cNvSpPr>
                <a:spLocks/>
              </p:cNvSpPr>
              <p:nvPr/>
            </p:nvSpPr>
            <p:spPr bwMode="auto">
              <a:xfrm>
                <a:off x="2634" y="1962"/>
                <a:ext cx="16" cy="118"/>
              </a:xfrm>
              <a:custGeom>
                <a:avLst/>
                <a:gdLst>
                  <a:gd name="T0" fmla="*/ 16 w 16"/>
                  <a:gd name="T1" fmla="*/ 0 h 118"/>
                  <a:gd name="T2" fmla="*/ 10 w 16"/>
                  <a:gd name="T3" fmla="*/ 25 h 118"/>
                  <a:gd name="T4" fmla="*/ 5 w 16"/>
                  <a:gd name="T5" fmla="*/ 58 h 118"/>
                  <a:gd name="T6" fmla="*/ 1 w 16"/>
                  <a:gd name="T7" fmla="*/ 92 h 118"/>
                  <a:gd name="T8" fmla="*/ 0 w 16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8">
                    <a:moveTo>
                      <a:pt x="16" y="0"/>
                    </a:moveTo>
                    <a:lnTo>
                      <a:pt x="10" y="25"/>
                    </a:lnTo>
                    <a:lnTo>
                      <a:pt x="5" y="58"/>
                    </a:lnTo>
                    <a:lnTo>
                      <a:pt x="1" y="92"/>
                    </a:lnTo>
                    <a:lnTo>
                      <a:pt x="0" y="11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94" name="Freeform 170"/>
              <p:cNvSpPr>
                <a:spLocks/>
              </p:cNvSpPr>
              <p:nvPr/>
            </p:nvSpPr>
            <p:spPr bwMode="auto">
              <a:xfrm>
                <a:off x="2733" y="1936"/>
                <a:ext cx="75" cy="142"/>
              </a:xfrm>
              <a:custGeom>
                <a:avLst/>
                <a:gdLst>
                  <a:gd name="T0" fmla="*/ 0 w 75"/>
                  <a:gd name="T1" fmla="*/ 0 h 142"/>
                  <a:gd name="T2" fmla="*/ 17 w 75"/>
                  <a:gd name="T3" fmla="*/ 17 h 142"/>
                  <a:gd name="T4" fmla="*/ 33 w 75"/>
                  <a:gd name="T5" fmla="*/ 42 h 142"/>
                  <a:gd name="T6" fmla="*/ 48 w 75"/>
                  <a:gd name="T7" fmla="*/ 69 h 142"/>
                  <a:gd name="T8" fmla="*/ 61 w 75"/>
                  <a:gd name="T9" fmla="*/ 97 h 142"/>
                  <a:gd name="T10" fmla="*/ 70 w 75"/>
                  <a:gd name="T11" fmla="*/ 122 h 142"/>
                  <a:gd name="T12" fmla="*/ 75 w 75"/>
                  <a:gd name="T13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42">
                    <a:moveTo>
                      <a:pt x="0" y="0"/>
                    </a:moveTo>
                    <a:lnTo>
                      <a:pt x="17" y="17"/>
                    </a:lnTo>
                    <a:lnTo>
                      <a:pt x="33" y="42"/>
                    </a:lnTo>
                    <a:lnTo>
                      <a:pt x="48" y="69"/>
                    </a:lnTo>
                    <a:lnTo>
                      <a:pt x="61" y="97"/>
                    </a:lnTo>
                    <a:lnTo>
                      <a:pt x="70" y="122"/>
                    </a:lnTo>
                    <a:lnTo>
                      <a:pt x="75" y="14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95" name="Freeform 171"/>
              <p:cNvSpPr>
                <a:spLocks/>
              </p:cNvSpPr>
              <p:nvPr/>
            </p:nvSpPr>
            <p:spPr bwMode="auto">
              <a:xfrm>
                <a:off x="2701" y="1944"/>
                <a:ext cx="35" cy="328"/>
              </a:xfrm>
              <a:custGeom>
                <a:avLst/>
                <a:gdLst>
                  <a:gd name="T0" fmla="*/ 0 w 35"/>
                  <a:gd name="T1" fmla="*/ 0 h 328"/>
                  <a:gd name="T2" fmla="*/ 4 w 35"/>
                  <a:gd name="T3" fmla="*/ 16 h 328"/>
                  <a:gd name="T4" fmla="*/ 9 w 35"/>
                  <a:gd name="T5" fmla="*/ 35 h 328"/>
                  <a:gd name="T6" fmla="*/ 14 w 35"/>
                  <a:gd name="T7" fmla="*/ 55 h 328"/>
                  <a:gd name="T8" fmla="*/ 18 w 35"/>
                  <a:gd name="T9" fmla="*/ 77 h 328"/>
                  <a:gd name="T10" fmla="*/ 23 w 35"/>
                  <a:gd name="T11" fmla="*/ 101 h 328"/>
                  <a:gd name="T12" fmla="*/ 26 w 35"/>
                  <a:gd name="T13" fmla="*/ 127 h 328"/>
                  <a:gd name="T14" fmla="*/ 30 w 35"/>
                  <a:gd name="T15" fmla="*/ 153 h 328"/>
                  <a:gd name="T16" fmla="*/ 32 w 35"/>
                  <a:gd name="T17" fmla="*/ 181 h 328"/>
                  <a:gd name="T18" fmla="*/ 34 w 35"/>
                  <a:gd name="T19" fmla="*/ 209 h 328"/>
                  <a:gd name="T20" fmla="*/ 35 w 35"/>
                  <a:gd name="T21" fmla="*/ 238 h 328"/>
                  <a:gd name="T22" fmla="*/ 35 w 35"/>
                  <a:gd name="T23" fmla="*/ 268 h 328"/>
                  <a:gd name="T24" fmla="*/ 34 w 35"/>
                  <a:gd name="T25" fmla="*/ 298 h 328"/>
                  <a:gd name="T26" fmla="*/ 32 w 35"/>
                  <a:gd name="T27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28">
                    <a:moveTo>
                      <a:pt x="0" y="0"/>
                    </a:moveTo>
                    <a:lnTo>
                      <a:pt x="4" y="16"/>
                    </a:lnTo>
                    <a:lnTo>
                      <a:pt x="9" y="35"/>
                    </a:lnTo>
                    <a:lnTo>
                      <a:pt x="14" y="55"/>
                    </a:lnTo>
                    <a:lnTo>
                      <a:pt x="18" y="77"/>
                    </a:lnTo>
                    <a:lnTo>
                      <a:pt x="23" y="101"/>
                    </a:lnTo>
                    <a:lnTo>
                      <a:pt x="26" y="127"/>
                    </a:lnTo>
                    <a:lnTo>
                      <a:pt x="30" y="153"/>
                    </a:lnTo>
                    <a:lnTo>
                      <a:pt x="32" y="181"/>
                    </a:lnTo>
                    <a:lnTo>
                      <a:pt x="34" y="209"/>
                    </a:lnTo>
                    <a:lnTo>
                      <a:pt x="35" y="238"/>
                    </a:lnTo>
                    <a:lnTo>
                      <a:pt x="35" y="268"/>
                    </a:lnTo>
                    <a:lnTo>
                      <a:pt x="34" y="298"/>
                    </a:lnTo>
                    <a:lnTo>
                      <a:pt x="32" y="32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96" name="Freeform 172"/>
              <p:cNvSpPr>
                <a:spLocks/>
              </p:cNvSpPr>
              <p:nvPr/>
            </p:nvSpPr>
            <p:spPr bwMode="auto">
              <a:xfrm>
                <a:off x="2492" y="1903"/>
                <a:ext cx="107" cy="325"/>
              </a:xfrm>
              <a:custGeom>
                <a:avLst/>
                <a:gdLst>
                  <a:gd name="T0" fmla="*/ 107 w 107"/>
                  <a:gd name="T1" fmla="*/ 0 h 325"/>
                  <a:gd name="T2" fmla="*/ 99 w 107"/>
                  <a:gd name="T3" fmla="*/ 7 h 325"/>
                  <a:gd name="T4" fmla="*/ 90 w 107"/>
                  <a:gd name="T5" fmla="*/ 15 h 325"/>
                  <a:gd name="T6" fmla="*/ 80 w 107"/>
                  <a:gd name="T7" fmla="*/ 23 h 325"/>
                  <a:gd name="T8" fmla="*/ 69 w 107"/>
                  <a:gd name="T9" fmla="*/ 34 h 325"/>
                  <a:gd name="T10" fmla="*/ 59 w 107"/>
                  <a:gd name="T11" fmla="*/ 46 h 325"/>
                  <a:gd name="T12" fmla="*/ 48 w 107"/>
                  <a:gd name="T13" fmla="*/ 59 h 325"/>
                  <a:gd name="T14" fmla="*/ 37 w 107"/>
                  <a:gd name="T15" fmla="*/ 73 h 325"/>
                  <a:gd name="T16" fmla="*/ 28 w 107"/>
                  <a:gd name="T17" fmla="*/ 90 h 325"/>
                  <a:gd name="T18" fmla="*/ 19 w 107"/>
                  <a:gd name="T19" fmla="*/ 108 h 325"/>
                  <a:gd name="T20" fmla="*/ 12 w 107"/>
                  <a:gd name="T21" fmla="*/ 128 h 325"/>
                  <a:gd name="T22" fmla="*/ 6 w 107"/>
                  <a:gd name="T23" fmla="*/ 149 h 325"/>
                  <a:gd name="T24" fmla="*/ 2 w 107"/>
                  <a:gd name="T25" fmla="*/ 173 h 325"/>
                  <a:gd name="T26" fmla="*/ 0 w 107"/>
                  <a:gd name="T27" fmla="*/ 199 h 325"/>
                  <a:gd name="T28" fmla="*/ 0 w 107"/>
                  <a:gd name="T29" fmla="*/ 226 h 325"/>
                  <a:gd name="T30" fmla="*/ 3 w 107"/>
                  <a:gd name="T31" fmla="*/ 257 h 325"/>
                  <a:gd name="T32" fmla="*/ 8 w 107"/>
                  <a:gd name="T33" fmla="*/ 290 h 325"/>
                  <a:gd name="T34" fmla="*/ 18 w 107"/>
                  <a:gd name="T35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7" h="325">
                    <a:moveTo>
                      <a:pt x="107" y="0"/>
                    </a:moveTo>
                    <a:lnTo>
                      <a:pt x="99" y="7"/>
                    </a:lnTo>
                    <a:lnTo>
                      <a:pt x="90" y="15"/>
                    </a:lnTo>
                    <a:lnTo>
                      <a:pt x="80" y="23"/>
                    </a:lnTo>
                    <a:lnTo>
                      <a:pt x="69" y="34"/>
                    </a:lnTo>
                    <a:lnTo>
                      <a:pt x="59" y="46"/>
                    </a:lnTo>
                    <a:lnTo>
                      <a:pt x="48" y="59"/>
                    </a:lnTo>
                    <a:lnTo>
                      <a:pt x="37" y="73"/>
                    </a:lnTo>
                    <a:lnTo>
                      <a:pt x="28" y="90"/>
                    </a:lnTo>
                    <a:lnTo>
                      <a:pt x="19" y="108"/>
                    </a:lnTo>
                    <a:lnTo>
                      <a:pt x="12" y="128"/>
                    </a:lnTo>
                    <a:lnTo>
                      <a:pt x="6" y="149"/>
                    </a:lnTo>
                    <a:lnTo>
                      <a:pt x="2" y="173"/>
                    </a:lnTo>
                    <a:lnTo>
                      <a:pt x="0" y="199"/>
                    </a:lnTo>
                    <a:lnTo>
                      <a:pt x="0" y="226"/>
                    </a:lnTo>
                    <a:lnTo>
                      <a:pt x="3" y="257"/>
                    </a:lnTo>
                    <a:lnTo>
                      <a:pt x="8" y="290"/>
                    </a:lnTo>
                    <a:lnTo>
                      <a:pt x="18" y="325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97" name="Freeform 173"/>
              <p:cNvSpPr>
                <a:spLocks/>
              </p:cNvSpPr>
              <p:nvPr/>
            </p:nvSpPr>
            <p:spPr bwMode="auto">
              <a:xfrm>
                <a:off x="2558" y="1944"/>
                <a:ext cx="50" cy="105"/>
              </a:xfrm>
              <a:custGeom>
                <a:avLst/>
                <a:gdLst>
                  <a:gd name="T0" fmla="*/ 50 w 50"/>
                  <a:gd name="T1" fmla="*/ 0 h 105"/>
                  <a:gd name="T2" fmla="*/ 35 w 50"/>
                  <a:gd name="T3" fmla="*/ 19 h 105"/>
                  <a:gd name="T4" fmla="*/ 18 w 50"/>
                  <a:gd name="T5" fmla="*/ 45 h 105"/>
                  <a:gd name="T6" fmla="*/ 5 w 50"/>
                  <a:gd name="T7" fmla="*/ 75 h 105"/>
                  <a:gd name="T8" fmla="*/ 0 w 50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05">
                    <a:moveTo>
                      <a:pt x="50" y="0"/>
                    </a:moveTo>
                    <a:lnTo>
                      <a:pt x="35" y="19"/>
                    </a:lnTo>
                    <a:lnTo>
                      <a:pt x="18" y="45"/>
                    </a:lnTo>
                    <a:lnTo>
                      <a:pt x="5" y="75"/>
                    </a:lnTo>
                    <a:lnTo>
                      <a:pt x="0" y="105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98" name="Freeform 174"/>
              <p:cNvSpPr>
                <a:spLocks/>
              </p:cNvSpPr>
              <p:nvPr/>
            </p:nvSpPr>
            <p:spPr bwMode="auto">
              <a:xfrm>
                <a:off x="2677" y="1974"/>
                <a:ext cx="6" cy="87"/>
              </a:xfrm>
              <a:custGeom>
                <a:avLst/>
                <a:gdLst>
                  <a:gd name="T0" fmla="*/ 0 w 6"/>
                  <a:gd name="T1" fmla="*/ 0 h 87"/>
                  <a:gd name="T2" fmla="*/ 2 w 6"/>
                  <a:gd name="T3" fmla="*/ 25 h 87"/>
                  <a:gd name="T4" fmla="*/ 5 w 6"/>
                  <a:gd name="T5" fmla="*/ 56 h 87"/>
                  <a:gd name="T6" fmla="*/ 6 w 6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7">
                    <a:moveTo>
                      <a:pt x="0" y="0"/>
                    </a:moveTo>
                    <a:lnTo>
                      <a:pt x="2" y="25"/>
                    </a:lnTo>
                    <a:lnTo>
                      <a:pt x="5" y="56"/>
                    </a:lnTo>
                    <a:lnTo>
                      <a:pt x="6" y="87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799" name="Freeform 175"/>
              <p:cNvSpPr>
                <a:spLocks/>
              </p:cNvSpPr>
              <p:nvPr/>
            </p:nvSpPr>
            <p:spPr bwMode="auto">
              <a:xfrm>
                <a:off x="2469" y="1876"/>
                <a:ext cx="121" cy="131"/>
              </a:xfrm>
              <a:custGeom>
                <a:avLst/>
                <a:gdLst>
                  <a:gd name="T0" fmla="*/ 121 w 121"/>
                  <a:gd name="T1" fmla="*/ 0 h 131"/>
                  <a:gd name="T2" fmla="*/ 98 w 121"/>
                  <a:gd name="T3" fmla="*/ 6 h 131"/>
                  <a:gd name="T4" fmla="*/ 76 w 121"/>
                  <a:gd name="T5" fmla="*/ 16 h 131"/>
                  <a:gd name="T6" fmla="*/ 56 w 121"/>
                  <a:gd name="T7" fmla="*/ 29 h 131"/>
                  <a:gd name="T8" fmla="*/ 39 w 121"/>
                  <a:gd name="T9" fmla="*/ 46 h 131"/>
                  <a:gd name="T10" fmla="*/ 25 w 121"/>
                  <a:gd name="T11" fmla="*/ 64 h 131"/>
                  <a:gd name="T12" fmla="*/ 13 w 121"/>
                  <a:gd name="T13" fmla="*/ 86 h 131"/>
                  <a:gd name="T14" fmla="*/ 5 w 121"/>
                  <a:gd name="T15" fmla="*/ 108 h 131"/>
                  <a:gd name="T16" fmla="*/ 0 w 121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31">
                    <a:moveTo>
                      <a:pt x="121" y="0"/>
                    </a:moveTo>
                    <a:lnTo>
                      <a:pt x="98" y="6"/>
                    </a:lnTo>
                    <a:lnTo>
                      <a:pt x="76" y="16"/>
                    </a:lnTo>
                    <a:lnTo>
                      <a:pt x="56" y="29"/>
                    </a:lnTo>
                    <a:lnTo>
                      <a:pt x="39" y="46"/>
                    </a:lnTo>
                    <a:lnTo>
                      <a:pt x="25" y="64"/>
                    </a:lnTo>
                    <a:lnTo>
                      <a:pt x="13" y="86"/>
                    </a:lnTo>
                    <a:lnTo>
                      <a:pt x="5" y="108"/>
                    </a:lnTo>
                    <a:lnTo>
                      <a:pt x="0" y="131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00" name="Freeform 176"/>
              <p:cNvSpPr>
                <a:spLocks/>
              </p:cNvSpPr>
              <p:nvPr/>
            </p:nvSpPr>
            <p:spPr bwMode="auto">
              <a:xfrm>
                <a:off x="2552" y="1845"/>
                <a:ext cx="50" cy="8"/>
              </a:xfrm>
              <a:custGeom>
                <a:avLst/>
                <a:gdLst>
                  <a:gd name="T0" fmla="*/ 0 w 50"/>
                  <a:gd name="T1" fmla="*/ 5 h 8"/>
                  <a:gd name="T2" fmla="*/ 20 w 50"/>
                  <a:gd name="T3" fmla="*/ 0 h 8"/>
                  <a:gd name="T4" fmla="*/ 37 w 50"/>
                  <a:gd name="T5" fmla="*/ 2 h 8"/>
                  <a:gd name="T6" fmla="*/ 50 w 50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8">
                    <a:moveTo>
                      <a:pt x="0" y="5"/>
                    </a:moveTo>
                    <a:lnTo>
                      <a:pt x="20" y="0"/>
                    </a:lnTo>
                    <a:lnTo>
                      <a:pt x="37" y="2"/>
                    </a:lnTo>
                    <a:lnTo>
                      <a:pt x="50" y="8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01" name="Freeform 177"/>
              <p:cNvSpPr>
                <a:spLocks/>
              </p:cNvSpPr>
              <p:nvPr/>
            </p:nvSpPr>
            <p:spPr bwMode="auto">
              <a:xfrm>
                <a:off x="2671" y="1814"/>
                <a:ext cx="14" cy="21"/>
              </a:xfrm>
              <a:custGeom>
                <a:avLst/>
                <a:gdLst>
                  <a:gd name="T0" fmla="*/ 14 w 14"/>
                  <a:gd name="T1" fmla="*/ 0 h 21"/>
                  <a:gd name="T2" fmla="*/ 11 w 14"/>
                  <a:gd name="T3" fmla="*/ 3 h 21"/>
                  <a:gd name="T4" fmla="*/ 4 w 14"/>
                  <a:gd name="T5" fmla="*/ 12 h 21"/>
                  <a:gd name="T6" fmla="*/ 0 w 14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lnTo>
                      <a:pt x="11" y="3"/>
                    </a:lnTo>
                    <a:lnTo>
                      <a:pt x="4" y="12"/>
                    </a:lnTo>
                    <a:lnTo>
                      <a:pt x="0" y="21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02" name="Freeform 178"/>
              <p:cNvSpPr>
                <a:spLocks/>
              </p:cNvSpPr>
              <p:nvPr/>
            </p:nvSpPr>
            <p:spPr bwMode="auto">
              <a:xfrm>
                <a:off x="2689" y="1829"/>
                <a:ext cx="71" cy="18"/>
              </a:xfrm>
              <a:custGeom>
                <a:avLst/>
                <a:gdLst>
                  <a:gd name="T0" fmla="*/ 0 w 71"/>
                  <a:gd name="T1" fmla="*/ 18 h 18"/>
                  <a:gd name="T2" fmla="*/ 16 w 71"/>
                  <a:gd name="T3" fmla="*/ 10 h 18"/>
                  <a:gd name="T4" fmla="*/ 42 w 71"/>
                  <a:gd name="T5" fmla="*/ 2 h 18"/>
                  <a:gd name="T6" fmla="*/ 71 w 71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8">
                    <a:moveTo>
                      <a:pt x="0" y="18"/>
                    </a:moveTo>
                    <a:lnTo>
                      <a:pt x="16" y="10"/>
                    </a:lnTo>
                    <a:lnTo>
                      <a:pt x="42" y="2"/>
                    </a:lnTo>
                    <a:lnTo>
                      <a:pt x="71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03" name="Freeform 179"/>
              <p:cNvSpPr>
                <a:spLocks/>
              </p:cNvSpPr>
              <p:nvPr/>
            </p:nvSpPr>
            <p:spPr bwMode="auto">
              <a:xfrm>
                <a:off x="2781" y="1858"/>
                <a:ext cx="95" cy="51"/>
              </a:xfrm>
              <a:custGeom>
                <a:avLst/>
                <a:gdLst>
                  <a:gd name="T0" fmla="*/ 0 w 95"/>
                  <a:gd name="T1" fmla="*/ 0 h 51"/>
                  <a:gd name="T2" fmla="*/ 17 w 95"/>
                  <a:gd name="T3" fmla="*/ 5 h 51"/>
                  <a:gd name="T4" fmla="*/ 44 w 95"/>
                  <a:gd name="T5" fmla="*/ 13 h 51"/>
                  <a:gd name="T6" fmla="*/ 73 w 95"/>
                  <a:gd name="T7" fmla="*/ 29 h 51"/>
                  <a:gd name="T8" fmla="*/ 95 w 95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1">
                    <a:moveTo>
                      <a:pt x="0" y="0"/>
                    </a:moveTo>
                    <a:lnTo>
                      <a:pt x="17" y="5"/>
                    </a:lnTo>
                    <a:lnTo>
                      <a:pt x="44" y="13"/>
                    </a:lnTo>
                    <a:lnTo>
                      <a:pt x="73" y="29"/>
                    </a:lnTo>
                    <a:lnTo>
                      <a:pt x="95" y="51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04" name="Freeform 180"/>
              <p:cNvSpPr>
                <a:spLocks/>
              </p:cNvSpPr>
              <p:nvPr/>
            </p:nvSpPr>
            <p:spPr bwMode="auto">
              <a:xfrm>
                <a:off x="2784" y="1901"/>
                <a:ext cx="118" cy="291"/>
              </a:xfrm>
              <a:custGeom>
                <a:avLst/>
                <a:gdLst>
                  <a:gd name="T0" fmla="*/ 0 w 118"/>
                  <a:gd name="T1" fmla="*/ 0 h 291"/>
                  <a:gd name="T2" fmla="*/ 11 w 118"/>
                  <a:gd name="T3" fmla="*/ 6 h 291"/>
                  <a:gd name="T4" fmla="*/ 22 w 118"/>
                  <a:gd name="T5" fmla="*/ 13 h 291"/>
                  <a:gd name="T6" fmla="*/ 34 w 118"/>
                  <a:gd name="T7" fmla="*/ 20 h 291"/>
                  <a:gd name="T8" fmla="*/ 45 w 118"/>
                  <a:gd name="T9" fmla="*/ 28 h 291"/>
                  <a:gd name="T10" fmla="*/ 57 w 118"/>
                  <a:gd name="T11" fmla="*/ 39 h 291"/>
                  <a:gd name="T12" fmla="*/ 68 w 118"/>
                  <a:gd name="T13" fmla="*/ 51 h 291"/>
                  <a:gd name="T14" fmla="*/ 78 w 118"/>
                  <a:gd name="T15" fmla="*/ 65 h 291"/>
                  <a:gd name="T16" fmla="*/ 88 w 118"/>
                  <a:gd name="T17" fmla="*/ 82 h 291"/>
                  <a:gd name="T18" fmla="*/ 97 w 118"/>
                  <a:gd name="T19" fmla="*/ 102 h 291"/>
                  <a:gd name="T20" fmla="*/ 104 w 118"/>
                  <a:gd name="T21" fmla="*/ 124 h 291"/>
                  <a:gd name="T22" fmla="*/ 110 w 118"/>
                  <a:gd name="T23" fmla="*/ 150 h 291"/>
                  <a:gd name="T24" fmla="*/ 115 w 118"/>
                  <a:gd name="T25" fmla="*/ 179 h 291"/>
                  <a:gd name="T26" fmla="*/ 117 w 118"/>
                  <a:gd name="T27" fmla="*/ 212 h 291"/>
                  <a:gd name="T28" fmla="*/ 118 w 118"/>
                  <a:gd name="T29" fmla="*/ 249 h 291"/>
                  <a:gd name="T30" fmla="*/ 116 w 118"/>
                  <a:gd name="T31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291">
                    <a:moveTo>
                      <a:pt x="0" y="0"/>
                    </a:moveTo>
                    <a:lnTo>
                      <a:pt x="11" y="6"/>
                    </a:lnTo>
                    <a:lnTo>
                      <a:pt x="22" y="13"/>
                    </a:lnTo>
                    <a:lnTo>
                      <a:pt x="34" y="20"/>
                    </a:lnTo>
                    <a:lnTo>
                      <a:pt x="45" y="28"/>
                    </a:lnTo>
                    <a:lnTo>
                      <a:pt x="57" y="39"/>
                    </a:lnTo>
                    <a:lnTo>
                      <a:pt x="68" y="51"/>
                    </a:lnTo>
                    <a:lnTo>
                      <a:pt x="78" y="65"/>
                    </a:lnTo>
                    <a:lnTo>
                      <a:pt x="88" y="82"/>
                    </a:lnTo>
                    <a:lnTo>
                      <a:pt x="97" y="102"/>
                    </a:lnTo>
                    <a:lnTo>
                      <a:pt x="104" y="124"/>
                    </a:lnTo>
                    <a:lnTo>
                      <a:pt x="110" y="150"/>
                    </a:lnTo>
                    <a:lnTo>
                      <a:pt x="115" y="179"/>
                    </a:lnTo>
                    <a:lnTo>
                      <a:pt x="117" y="212"/>
                    </a:lnTo>
                    <a:lnTo>
                      <a:pt x="118" y="249"/>
                    </a:lnTo>
                    <a:lnTo>
                      <a:pt x="116" y="291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05" name="Freeform 181"/>
              <p:cNvSpPr>
                <a:spLocks/>
              </p:cNvSpPr>
              <p:nvPr/>
            </p:nvSpPr>
            <p:spPr bwMode="auto">
              <a:xfrm>
                <a:off x="2757" y="1924"/>
                <a:ext cx="71" cy="86"/>
              </a:xfrm>
              <a:custGeom>
                <a:avLst/>
                <a:gdLst>
                  <a:gd name="T0" fmla="*/ 0 w 71"/>
                  <a:gd name="T1" fmla="*/ 0 h 86"/>
                  <a:gd name="T2" fmla="*/ 19 w 71"/>
                  <a:gd name="T3" fmla="*/ 11 h 86"/>
                  <a:gd name="T4" fmla="*/ 38 w 71"/>
                  <a:gd name="T5" fmla="*/ 32 h 86"/>
                  <a:gd name="T6" fmla="*/ 56 w 71"/>
                  <a:gd name="T7" fmla="*/ 58 h 86"/>
                  <a:gd name="T8" fmla="*/ 71 w 71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6">
                    <a:moveTo>
                      <a:pt x="0" y="0"/>
                    </a:moveTo>
                    <a:lnTo>
                      <a:pt x="19" y="11"/>
                    </a:lnTo>
                    <a:lnTo>
                      <a:pt x="38" y="32"/>
                    </a:lnTo>
                    <a:lnTo>
                      <a:pt x="56" y="58"/>
                    </a:lnTo>
                    <a:lnTo>
                      <a:pt x="71" y="86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806" name="Group 182"/>
            <p:cNvGrpSpPr>
              <a:grpSpLocks/>
            </p:cNvGrpSpPr>
            <p:nvPr/>
          </p:nvGrpSpPr>
          <p:grpSpPr bwMode="auto">
            <a:xfrm>
              <a:off x="2480" y="2218"/>
              <a:ext cx="426" cy="465"/>
              <a:chOff x="2480" y="2218"/>
              <a:chExt cx="426" cy="465"/>
            </a:xfrm>
          </p:grpSpPr>
          <p:sp>
            <p:nvSpPr>
              <p:cNvPr id="282807" name="Freeform 183"/>
              <p:cNvSpPr>
                <a:spLocks/>
              </p:cNvSpPr>
              <p:nvPr/>
            </p:nvSpPr>
            <p:spPr bwMode="auto">
              <a:xfrm>
                <a:off x="2696" y="2218"/>
                <a:ext cx="13" cy="313"/>
              </a:xfrm>
              <a:custGeom>
                <a:avLst/>
                <a:gdLst>
                  <a:gd name="T0" fmla="*/ 13 w 13"/>
                  <a:gd name="T1" fmla="*/ 0 h 313"/>
                  <a:gd name="T2" fmla="*/ 13 w 13"/>
                  <a:gd name="T3" fmla="*/ 10 h 313"/>
                  <a:gd name="T4" fmla="*/ 11 w 13"/>
                  <a:gd name="T5" fmla="*/ 26 h 313"/>
                  <a:gd name="T6" fmla="*/ 10 w 13"/>
                  <a:gd name="T7" fmla="*/ 46 h 313"/>
                  <a:gd name="T8" fmla="*/ 8 w 13"/>
                  <a:gd name="T9" fmla="*/ 69 h 313"/>
                  <a:gd name="T10" fmla="*/ 7 w 13"/>
                  <a:gd name="T11" fmla="*/ 95 h 313"/>
                  <a:gd name="T12" fmla="*/ 5 w 13"/>
                  <a:gd name="T13" fmla="*/ 124 h 313"/>
                  <a:gd name="T14" fmla="*/ 3 w 13"/>
                  <a:gd name="T15" fmla="*/ 154 h 313"/>
                  <a:gd name="T16" fmla="*/ 2 w 13"/>
                  <a:gd name="T17" fmla="*/ 184 h 313"/>
                  <a:gd name="T18" fmla="*/ 1 w 13"/>
                  <a:gd name="T19" fmla="*/ 214 h 313"/>
                  <a:gd name="T20" fmla="*/ 0 w 13"/>
                  <a:gd name="T21" fmla="*/ 243 h 313"/>
                  <a:gd name="T22" fmla="*/ 0 w 13"/>
                  <a:gd name="T23" fmla="*/ 270 h 313"/>
                  <a:gd name="T24" fmla="*/ 0 w 13"/>
                  <a:gd name="T25" fmla="*/ 293 h 313"/>
                  <a:gd name="T26" fmla="*/ 1 w 13"/>
                  <a:gd name="T2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313">
                    <a:moveTo>
                      <a:pt x="13" y="0"/>
                    </a:moveTo>
                    <a:lnTo>
                      <a:pt x="13" y="10"/>
                    </a:lnTo>
                    <a:lnTo>
                      <a:pt x="11" y="26"/>
                    </a:lnTo>
                    <a:lnTo>
                      <a:pt x="10" y="46"/>
                    </a:lnTo>
                    <a:lnTo>
                      <a:pt x="8" y="69"/>
                    </a:lnTo>
                    <a:lnTo>
                      <a:pt x="7" y="95"/>
                    </a:lnTo>
                    <a:lnTo>
                      <a:pt x="5" y="124"/>
                    </a:lnTo>
                    <a:lnTo>
                      <a:pt x="3" y="154"/>
                    </a:lnTo>
                    <a:lnTo>
                      <a:pt x="2" y="184"/>
                    </a:lnTo>
                    <a:lnTo>
                      <a:pt x="1" y="214"/>
                    </a:lnTo>
                    <a:lnTo>
                      <a:pt x="0" y="243"/>
                    </a:lnTo>
                    <a:lnTo>
                      <a:pt x="0" y="270"/>
                    </a:lnTo>
                    <a:lnTo>
                      <a:pt x="0" y="293"/>
                    </a:lnTo>
                    <a:lnTo>
                      <a:pt x="1" y="313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08" name="Freeform 184"/>
              <p:cNvSpPr>
                <a:spLocks/>
              </p:cNvSpPr>
              <p:nvPr/>
            </p:nvSpPr>
            <p:spPr bwMode="auto">
              <a:xfrm>
                <a:off x="2619" y="2411"/>
                <a:ext cx="58" cy="144"/>
              </a:xfrm>
              <a:custGeom>
                <a:avLst/>
                <a:gdLst>
                  <a:gd name="T0" fmla="*/ 0 w 58"/>
                  <a:gd name="T1" fmla="*/ 0 h 144"/>
                  <a:gd name="T2" fmla="*/ 4 w 58"/>
                  <a:gd name="T3" fmla="*/ 16 h 144"/>
                  <a:gd name="T4" fmla="*/ 12 w 58"/>
                  <a:gd name="T5" fmla="*/ 43 h 144"/>
                  <a:gd name="T6" fmla="*/ 22 w 58"/>
                  <a:gd name="T7" fmla="*/ 74 h 144"/>
                  <a:gd name="T8" fmla="*/ 34 w 58"/>
                  <a:gd name="T9" fmla="*/ 105 h 144"/>
                  <a:gd name="T10" fmla="*/ 46 w 58"/>
                  <a:gd name="T11" fmla="*/ 130 h 144"/>
                  <a:gd name="T12" fmla="*/ 58 w 58"/>
                  <a:gd name="T1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44">
                    <a:moveTo>
                      <a:pt x="0" y="0"/>
                    </a:moveTo>
                    <a:lnTo>
                      <a:pt x="4" y="16"/>
                    </a:lnTo>
                    <a:lnTo>
                      <a:pt x="12" y="43"/>
                    </a:lnTo>
                    <a:lnTo>
                      <a:pt x="22" y="74"/>
                    </a:lnTo>
                    <a:lnTo>
                      <a:pt x="34" y="105"/>
                    </a:lnTo>
                    <a:lnTo>
                      <a:pt x="46" y="130"/>
                    </a:lnTo>
                    <a:lnTo>
                      <a:pt x="58" y="144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09" name="Freeform 185"/>
              <p:cNvSpPr>
                <a:spLocks/>
              </p:cNvSpPr>
              <p:nvPr/>
            </p:nvSpPr>
            <p:spPr bwMode="auto">
              <a:xfrm>
                <a:off x="2733" y="2424"/>
                <a:ext cx="54" cy="110"/>
              </a:xfrm>
              <a:custGeom>
                <a:avLst/>
                <a:gdLst>
                  <a:gd name="T0" fmla="*/ 54 w 54"/>
                  <a:gd name="T1" fmla="*/ 0 h 110"/>
                  <a:gd name="T2" fmla="*/ 47 w 54"/>
                  <a:gd name="T3" fmla="*/ 23 h 110"/>
                  <a:gd name="T4" fmla="*/ 33 w 54"/>
                  <a:gd name="T5" fmla="*/ 53 h 110"/>
                  <a:gd name="T6" fmla="*/ 17 w 54"/>
                  <a:gd name="T7" fmla="*/ 84 h 110"/>
                  <a:gd name="T8" fmla="*/ 0 w 54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10">
                    <a:moveTo>
                      <a:pt x="54" y="0"/>
                    </a:moveTo>
                    <a:lnTo>
                      <a:pt x="47" y="23"/>
                    </a:lnTo>
                    <a:lnTo>
                      <a:pt x="33" y="53"/>
                    </a:lnTo>
                    <a:lnTo>
                      <a:pt x="17" y="84"/>
                    </a:lnTo>
                    <a:lnTo>
                      <a:pt x="0" y="11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0" name="Freeform 186"/>
              <p:cNvSpPr>
                <a:spLocks/>
              </p:cNvSpPr>
              <p:nvPr/>
            </p:nvSpPr>
            <p:spPr bwMode="auto">
              <a:xfrm>
                <a:off x="2766" y="2248"/>
                <a:ext cx="137" cy="352"/>
              </a:xfrm>
              <a:custGeom>
                <a:avLst/>
                <a:gdLst>
                  <a:gd name="T0" fmla="*/ 113 w 137"/>
                  <a:gd name="T1" fmla="*/ 0 h 352"/>
                  <a:gd name="T2" fmla="*/ 114 w 137"/>
                  <a:gd name="T3" fmla="*/ 14 h 352"/>
                  <a:gd name="T4" fmla="*/ 117 w 137"/>
                  <a:gd name="T5" fmla="*/ 30 h 352"/>
                  <a:gd name="T6" fmla="*/ 122 w 137"/>
                  <a:gd name="T7" fmla="*/ 48 h 352"/>
                  <a:gd name="T8" fmla="*/ 127 w 137"/>
                  <a:gd name="T9" fmla="*/ 69 h 352"/>
                  <a:gd name="T10" fmla="*/ 131 w 137"/>
                  <a:gd name="T11" fmla="*/ 91 h 352"/>
                  <a:gd name="T12" fmla="*/ 135 w 137"/>
                  <a:gd name="T13" fmla="*/ 116 h 352"/>
                  <a:gd name="T14" fmla="*/ 137 w 137"/>
                  <a:gd name="T15" fmla="*/ 141 h 352"/>
                  <a:gd name="T16" fmla="*/ 136 w 137"/>
                  <a:gd name="T17" fmla="*/ 168 h 352"/>
                  <a:gd name="T18" fmla="*/ 131 w 137"/>
                  <a:gd name="T19" fmla="*/ 195 h 352"/>
                  <a:gd name="T20" fmla="*/ 123 w 137"/>
                  <a:gd name="T21" fmla="*/ 224 h 352"/>
                  <a:gd name="T22" fmla="*/ 110 w 137"/>
                  <a:gd name="T23" fmla="*/ 254 h 352"/>
                  <a:gd name="T24" fmla="*/ 94 w 137"/>
                  <a:gd name="T25" fmla="*/ 277 h 352"/>
                  <a:gd name="T26" fmla="*/ 71 w 137"/>
                  <a:gd name="T27" fmla="*/ 302 h 352"/>
                  <a:gd name="T28" fmla="*/ 46 w 137"/>
                  <a:gd name="T29" fmla="*/ 324 h 352"/>
                  <a:gd name="T30" fmla="*/ 21 w 137"/>
                  <a:gd name="T31" fmla="*/ 342 h 352"/>
                  <a:gd name="T32" fmla="*/ 0 w 137"/>
                  <a:gd name="T3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7" h="352">
                    <a:moveTo>
                      <a:pt x="113" y="0"/>
                    </a:moveTo>
                    <a:lnTo>
                      <a:pt x="114" y="14"/>
                    </a:lnTo>
                    <a:lnTo>
                      <a:pt x="117" y="30"/>
                    </a:lnTo>
                    <a:lnTo>
                      <a:pt x="122" y="48"/>
                    </a:lnTo>
                    <a:lnTo>
                      <a:pt x="127" y="69"/>
                    </a:lnTo>
                    <a:lnTo>
                      <a:pt x="131" y="91"/>
                    </a:lnTo>
                    <a:lnTo>
                      <a:pt x="135" y="116"/>
                    </a:lnTo>
                    <a:lnTo>
                      <a:pt x="137" y="141"/>
                    </a:lnTo>
                    <a:lnTo>
                      <a:pt x="136" y="168"/>
                    </a:lnTo>
                    <a:lnTo>
                      <a:pt x="131" y="195"/>
                    </a:lnTo>
                    <a:lnTo>
                      <a:pt x="123" y="224"/>
                    </a:lnTo>
                    <a:lnTo>
                      <a:pt x="110" y="254"/>
                    </a:lnTo>
                    <a:lnTo>
                      <a:pt x="94" y="277"/>
                    </a:lnTo>
                    <a:lnTo>
                      <a:pt x="71" y="302"/>
                    </a:lnTo>
                    <a:lnTo>
                      <a:pt x="46" y="324"/>
                    </a:lnTo>
                    <a:lnTo>
                      <a:pt x="21" y="342"/>
                    </a:lnTo>
                    <a:lnTo>
                      <a:pt x="0" y="35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1" name="Freeform 187"/>
              <p:cNvSpPr>
                <a:spLocks/>
              </p:cNvSpPr>
              <p:nvPr/>
            </p:nvSpPr>
            <p:spPr bwMode="auto">
              <a:xfrm>
                <a:off x="2775" y="2442"/>
                <a:ext cx="71" cy="107"/>
              </a:xfrm>
              <a:custGeom>
                <a:avLst/>
                <a:gdLst>
                  <a:gd name="T0" fmla="*/ 71 w 71"/>
                  <a:gd name="T1" fmla="*/ 0 h 107"/>
                  <a:gd name="T2" fmla="*/ 60 w 71"/>
                  <a:gd name="T3" fmla="*/ 26 h 107"/>
                  <a:gd name="T4" fmla="*/ 40 w 71"/>
                  <a:gd name="T5" fmla="*/ 59 h 107"/>
                  <a:gd name="T6" fmla="*/ 18 w 71"/>
                  <a:gd name="T7" fmla="*/ 89 h 107"/>
                  <a:gd name="T8" fmla="*/ 0 w 71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7">
                    <a:moveTo>
                      <a:pt x="71" y="0"/>
                    </a:moveTo>
                    <a:lnTo>
                      <a:pt x="60" y="26"/>
                    </a:lnTo>
                    <a:lnTo>
                      <a:pt x="40" y="59"/>
                    </a:lnTo>
                    <a:lnTo>
                      <a:pt x="18" y="89"/>
                    </a:lnTo>
                    <a:lnTo>
                      <a:pt x="0" y="107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2" name="Freeform 188"/>
              <p:cNvSpPr>
                <a:spLocks/>
              </p:cNvSpPr>
              <p:nvPr/>
            </p:nvSpPr>
            <p:spPr bwMode="auto">
              <a:xfrm>
                <a:off x="2718" y="2430"/>
                <a:ext cx="21" cy="84"/>
              </a:xfrm>
              <a:custGeom>
                <a:avLst/>
                <a:gdLst>
                  <a:gd name="T0" fmla="*/ 21 w 21"/>
                  <a:gd name="T1" fmla="*/ 0 h 84"/>
                  <a:gd name="T2" fmla="*/ 18 w 21"/>
                  <a:gd name="T3" fmla="*/ 26 h 84"/>
                  <a:gd name="T4" fmla="*/ 9 w 21"/>
                  <a:gd name="T5" fmla="*/ 59 h 84"/>
                  <a:gd name="T6" fmla="*/ 0 w 21"/>
                  <a:gd name="T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84">
                    <a:moveTo>
                      <a:pt x="21" y="0"/>
                    </a:moveTo>
                    <a:lnTo>
                      <a:pt x="18" y="26"/>
                    </a:lnTo>
                    <a:lnTo>
                      <a:pt x="9" y="59"/>
                    </a:lnTo>
                    <a:lnTo>
                      <a:pt x="0" y="84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3" name="Freeform 189"/>
              <p:cNvSpPr>
                <a:spLocks/>
              </p:cNvSpPr>
              <p:nvPr/>
            </p:nvSpPr>
            <p:spPr bwMode="auto">
              <a:xfrm>
                <a:off x="2572" y="2445"/>
                <a:ext cx="45" cy="95"/>
              </a:xfrm>
              <a:custGeom>
                <a:avLst/>
                <a:gdLst>
                  <a:gd name="T0" fmla="*/ 0 w 45"/>
                  <a:gd name="T1" fmla="*/ 0 h 95"/>
                  <a:gd name="T2" fmla="*/ 9 w 45"/>
                  <a:gd name="T3" fmla="*/ 29 h 95"/>
                  <a:gd name="T4" fmla="*/ 24 w 45"/>
                  <a:gd name="T5" fmla="*/ 66 h 95"/>
                  <a:gd name="T6" fmla="*/ 45 w 4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95">
                    <a:moveTo>
                      <a:pt x="0" y="0"/>
                    </a:moveTo>
                    <a:lnTo>
                      <a:pt x="9" y="29"/>
                    </a:lnTo>
                    <a:lnTo>
                      <a:pt x="24" y="66"/>
                    </a:lnTo>
                    <a:lnTo>
                      <a:pt x="45" y="95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4" name="Freeform 190"/>
              <p:cNvSpPr>
                <a:spLocks/>
              </p:cNvSpPr>
              <p:nvPr/>
            </p:nvSpPr>
            <p:spPr bwMode="auto">
              <a:xfrm>
                <a:off x="2485" y="2296"/>
                <a:ext cx="93" cy="262"/>
              </a:xfrm>
              <a:custGeom>
                <a:avLst/>
                <a:gdLst>
                  <a:gd name="T0" fmla="*/ 7 w 93"/>
                  <a:gd name="T1" fmla="*/ 0 h 262"/>
                  <a:gd name="T2" fmla="*/ 5 w 93"/>
                  <a:gd name="T3" fmla="*/ 10 h 262"/>
                  <a:gd name="T4" fmla="*/ 3 w 93"/>
                  <a:gd name="T5" fmla="*/ 24 h 262"/>
                  <a:gd name="T6" fmla="*/ 1 w 93"/>
                  <a:gd name="T7" fmla="*/ 40 h 262"/>
                  <a:gd name="T8" fmla="*/ 0 w 93"/>
                  <a:gd name="T9" fmla="*/ 59 h 262"/>
                  <a:gd name="T10" fmla="*/ 0 w 93"/>
                  <a:gd name="T11" fmla="*/ 79 h 262"/>
                  <a:gd name="T12" fmla="*/ 2 w 93"/>
                  <a:gd name="T13" fmla="*/ 101 h 262"/>
                  <a:gd name="T14" fmla="*/ 6 w 93"/>
                  <a:gd name="T15" fmla="*/ 124 h 262"/>
                  <a:gd name="T16" fmla="*/ 12 w 93"/>
                  <a:gd name="T17" fmla="*/ 147 h 262"/>
                  <a:gd name="T18" fmla="*/ 21 w 93"/>
                  <a:gd name="T19" fmla="*/ 171 h 262"/>
                  <a:gd name="T20" fmla="*/ 33 w 93"/>
                  <a:gd name="T21" fmla="*/ 195 h 262"/>
                  <a:gd name="T22" fmla="*/ 49 w 93"/>
                  <a:gd name="T23" fmla="*/ 218 h 262"/>
                  <a:gd name="T24" fmla="*/ 69 w 93"/>
                  <a:gd name="T25" fmla="*/ 241 h 262"/>
                  <a:gd name="T26" fmla="*/ 93 w 93"/>
                  <a:gd name="T27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262">
                    <a:moveTo>
                      <a:pt x="7" y="0"/>
                    </a:moveTo>
                    <a:lnTo>
                      <a:pt x="5" y="10"/>
                    </a:lnTo>
                    <a:lnTo>
                      <a:pt x="3" y="24"/>
                    </a:lnTo>
                    <a:lnTo>
                      <a:pt x="1" y="40"/>
                    </a:lnTo>
                    <a:lnTo>
                      <a:pt x="0" y="59"/>
                    </a:lnTo>
                    <a:lnTo>
                      <a:pt x="0" y="79"/>
                    </a:lnTo>
                    <a:lnTo>
                      <a:pt x="2" y="101"/>
                    </a:lnTo>
                    <a:lnTo>
                      <a:pt x="6" y="124"/>
                    </a:lnTo>
                    <a:lnTo>
                      <a:pt x="12" y="147"/>
                    </a:lnTo>
                    <a:lnTo>
                      <a:pt x="21" y="171"/>
                    </a:lnTo>
                    <a:lnTo>
                      <a:pt x="33" y="195"/>
                    </a:lnTo>
                    <a:lnTo>
                      <a:pt x="49" y="218"/>
                    </a:lnTo>
                    <a:lnTo>
                      <a:pt x="69" y="241"/>
                    </a:lnTo>
                    <a:lnTo>
                      <a:pt x="93" y="262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5" name="Freeform 191"/>
              <p:cNvSpPr>
                <a:spLocks/>
              </p:cNvSpPr>
              <p:nvPr/>
            </p:nvSpPr>
            <p:spPr bwMode="auto">
              <a:xfrm>
                <a:off x="2480" y="2514"/>
                <a:ext cx="95" cy="80"/>
              </a:xfrm>
              <a:custGeom>
                <a:avLst/>
                <a:gdLst>
                  <a:gd name="T0" fmla="*/ 0 w 95"/>
                  <a:gd name="T1" fmla="*/ 0 h 80"/>
                  <a:gd name="T2" fmla="*/ 13 w 95"/>
                  <a:gd name="T3" fmla="*/ 21 h 80"/>
                  <a:gd name="T4" fmla="*/ 32 w 95"/>
                  <a:gd name="T5" fmla="*/ 42 h 80"/>
                  <a:gd name="T6" fmla="*/ 54 w 95"/>
                  <a:gd name="T7" fmla="*/ 61 h 80"/>
                  <a:gd name="T8" fmla="*/ 76 w 95"/>
                  <a:gd name="T9" fmla="*/ 75 h 80"/>
                  <a:gd name="T10" fmla="*/ 95 w 95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80">
                    <a:moveTo>
                      <a:pt x="0" y="0"/>
                    </a:moveTo>
                    <a:lnTo>
                      <a:pt x="13" y="21"/>
                    </a:lnTo>
                    <a:lnTo>
                      <a:pt x="32" y="42"/>
                    </a:lnTo>
                    <a:lnTo>
                      <a:pt x="54" y="61"/>
                    </a:lnTo>
                    <a:lnTo>
                      <a:pt x="76" y="75"/>
                    </a:lnTo>
                    <a:lnTo>
                      <a:pt x="95" y="8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6" name="Freeform 192"/>
              <p:cNvSpPr>
                <a:spLocks/>
              </p:cNvSpPr>
              <p:nvPr/>
            </p:nvSpPr>
            <p:spPr bwMode="auto">
              <a:xfrm>
                <a:off x="2546" y="2630"/>
                <a:ext cx="68" cy="3"/>
              </a:xfrm>
              <a:custGeom>
                <a:avLst/>
                <a:gdLst>
                  <a:gd name="T0" fmla="*/ 0 w 68"/>
                  <a:gd name="T1" fmla="*/ 0 h 3"/>
                  <a:gd name="T2" fmla="*/ 29 w 68"/>
                  <a:gd name="T3" fmla="*/ 3 h 3"/>
                  <a:gd name="T4" fmla="*/ 52 w 68"/>
                  <a:gd name="T5" fmla="*/ 2 h 3"/>
                  <a:gd name="T6" fmla="*/ 68 w 68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">
                    <a:moveTo>
                      <a:pt x="0" y="0"/>
                    </a:moveTo>
                    <a:lnTo>
                      <a:pt x="29" y="3"/>
                    </a:lnTo>
                    <a:lnTo>
                      <a:pt x="52" y="2"/>
                    </a:lnTo>
                    <a:lnTo>
                      <a:pt x="68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7" name="Freeform 193"/>
              <p:cNvSpPr>
                <a:spLocks/>
              </p:cNvSpPr>
              <p:nvPr/>
            </p:nvSpPr>
            <p:spPr bwMode="auto">
              <a:xfrm>
                <a:off x="2611" y="2642"/>
                <a:ext cx="45" cy="21"/>
              </a:xfrm>
              <a:custGeom>
                <a:avLst/>
                <a:gdLst>
                  <a:gd name="T0" fmla="*/ 0 w 45"/>
                  <a:gd name="T1" fmla="*/ 21 h 21"/>
                  <a:gd name="T2" fmla="*/ 16 w 45"/>
                  <a:gd name="T3" fmla="*/ 16 h 21"/>
                  <a:gd name="T4" fmla="*/ 32 w 45"/>
                  <a:gd name="T5" fmla="*/ 8 h 21"/>
                  <a:gd name="T6" fmla="*/ 45 w 45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21">
                    <a:moveTo>
                      <a:pt x="0" y="21"/>
                    </a:moveTo>
                    <a:lnTo>
                      <a:pt x="16" y="16"/>
                    </a:lnTo>
                    <a:lnTo>
                      <a:pt x="32" y="8"/>
                    </a:lnTo>
                    <a:lnTo>
                      <a:pt x="45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8" name="Freeform 194"/>
              <p:cNvSpPr>
                <a:spLocks/>
              </p:cNvSpPr>
              <p:nvPr/>
            </p:nvSpPr>
            <p:spPr bwMode="auto">
              <a:xfrm>
                <a:off x="2760" y="2543"/>
                <a:ext cx="146" cy="87"/>
              </a:xfrm>
              <a:custGeom>
                <a:avLst/>
                <a:gdLst>
                  <a:gd name="T0" fmla="*/ 146 w 146"/>
                  <a:gd name="T1" fmla="*/ 0 h 87"/>
                  <a:gd name="T2" fmla="*/ 135 w 146"/>
                  <a:gd name="T3" fmla="*/ 12 h 87"/>
                  <a:gd name="T4" fmla="*/ 119 w 146"/>
                  <a:gd name="T5" fmla="*/ 27 h 87"/>
                  <a:gd name="T6" fmla="*/ 96 w 146"/>
                  <a:gd name="T7" fmla="*/ 45 h 87"/>
                  <a:gd name="T8" fmla="*/ 72 w 146"/>
                  <a:gd name="T9" fmla="*/ 62 h 87"/>
                  <a:gd name="T10" fmla="*/ 46 w 146"/>
                  <a:gd name="T11" fmla="*/ 76 h 87"/>
                  <a:gd name="T12" fmla="*/ 21 w 146"/>
                  <a:gd name="T13" fmla="*/ 85 h 87"/>
                  <a:gd name="T14" fmla="*/ 0 w 146"/>
                  <a:gd name="T1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87">
                    <a:moveTo>
                      <a:pt x="146" y="0"/>
                    </a:moveTo>
                    <a:lnTo>
                      <a:pt x="135" y="12"/>
                    </a:lnTo>
                    <a:lnTo>
                      <a:pt x="119" y="27"/>
                    </a:lnTo>
                    <a:lnTo>
                      <a:pt x="96" y="45"/>
                    </a:lnTo>
                    <a:lnTo>
                      <a:pt x="72" y="62"/>
                    </a:lnTo>
                    <a:lnTo>
                      <a:pt x="46" y="76"/>
                    </a:lnTo>
                    <a:lnTo>
                      <a:pt x="21" y="85"/>
                    </a:lnTo>
                    <a:lnTo>
                      <a:pt x="0" y="87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19" name="Freeform 195"/>
              <p:cNvSpPr>
                <a:spLocks/>
              </p:cNvSpPr>
              <p:nvPr/>
            </p:nvSpPr>
            <p:spPr bwMode="auto">
              <a:xfrm>
                <a:off x="2763" y="2657"/>
                <a:ext cx="45" cy="1"/>
              </a:xfrm>
              <a:custGeom>
                <a:avLst/>
                <a:gdLst>
                  <a:gd name="T0" fmla="*/ 0 w 45"/>
                  <a:gd name="T1" fmla="*/ 0 h 1"/>
                  <a:gd name="T2" fmla="*/ 15 w 45"/>
                  <a:gd name="T3" fmla="*/ 0 h 1"/>
                  <a:gd name="T4" fmla="*/ 32 w 45"/>
                  <a:gd name="T5" fmla="*/ 1 h 1"/>
                  <a:gd name="T6" fmla="*/ 45 w 4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1">
                    <a:moveTo>
                      <a:pt x="0" y="0"/>
                    </a:moveTo>
                    <a:lnTo>
                      <a:pt x="15" y="0"/>
                    </a:lnTo>
                    <a:lnTo>
                      <a:pt x="32" y="1"/>
                    </a:lnTo>
                    <a:lnTo>
                      <a:pt x="45" y="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20" name="Freeform 196"/>
              <p:cNvSpPr>
                <a:spLocks/>
              </p:cNvSpPr>
              <p:nvPr/>
            </p:nvSpPr>
            <p:spPr bwMode="auto">
              <a:xfrm>
                <a:off x="2697" y="2663"/>
                <a:ext cx="15" cy="20"/>
              </a:xfrm>
              <a:custGeom>
                <a:avLst/>
                <a:gdLst>
                  <a:gd name="T0" fmla="*/ 0 w 15"/>
                  <a:gd name="T1" fmla="*/ 0 h 20"/>
                  <a:gd name="T2" fmla="*/ 2 w 15"/>
                  <a:gd name="T3" fmla="*/ 4 h 20"/>
                  <a:gd name="T4" fmla="*/ 7 w 15"/>
                  <a:gd name="T5" fmla="*/ 14 h 20"/>
                  <a:gd name="T6" fmla="*/ 15 w 15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0">
                    <a:moveTo>
                      <a:pt x="0" y="0"/>
                    </a:moveTo>
                    <a:lnTo>
                      <a:pt x="2" y="4"/>
                    </a:lnTo>
                    <a:lnTo>
                      <a:pt x="7" y="14"/>
                    </a:lnTo>
                    <a:lnTo>
                      <a:pt x="15" y="20"/>
                    </a:lnTo>
                  </a:path>
                </a:pathLst>
              </a:custGeom>
              <a:noFill/>
              <a:ln w="19050" cmpd="sng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821" name="Group 197"/>
          <p:cNvGrpSpPr>
            <a:grpSpLocks/>
          </p:cNvGrpSpPr>
          <p:nvPr/>
        </p:nvGrpSpPr>
        <p:grpSpPr bwMode="auto">
          <a:xfrm>
            <a:off x="4484688" y="3829050"/>
            <a:ext cx="579437" cy="558800"/>
            <a:chOff x="2514" y="2081"/>
            <a:chExt cx="365" cy="352"/>
          </a:xfrm>
        </p:grpSpPr>
        <p:sp>
          <p:nvSpPr>
            <p:cNvPr id="282822" name="Freeform 198"/>
            <p:cNvSpPr>
              <a:spLocks/>
            </p:cNvSpPr>
            <p:nvPr/>
          </p:nvSpPr>
          <p:spPr bwMode="auto">
            <a:xfrm>
              <a:off x="2514" y="2293"/>
              <a:ext cx="175" cy="121"/>
            </a:xfrm>
            <a:custGeom>
              <a:avLst/>
              <a:gdLst>
                <a:gd name="T0" fmla="*/ 117 w 175"/>
                <a:gd name="T1" fmla="*/ 97 h 121"/>
                <a:gd name="T2" fmla="*/ 133 w 175"/>
                <a:gd name="T3" fmla="*/ 65 h 121"/>
                <a:gd name="T4" fmla="*/ 138 w 175"/>
                <a:gd name="T5" fmla="*/ 53 h 121"/>
                <a:gd name="T6" fmla="*/ 150 w 175"/>
                <a:gd name="T7" fmla="*/ 31 h 121"/>
                <a:gd name="T8" fmla="*/ 152 w 175"/>
                <a:gd name="T9" fmla="*/ 27 h 121"/>
                <a:gd name="T10" fmla="*/ 155 w 175"/>
                <a:gd name="T11" fmla="*/ 19 h 121"/>
                <a:gd name="T12" fmla="*/ 155 w 175"/>
                <a:gd name="T13" fmla="*/ 14 h 121"/>
                <a:gd name="T14" fmla="*/ 158 w 175"/>
                <a:gd name="T15" fmla="*/ 6 h 121"/>
                <a:gd name="T16" fmla="*/ 159 w 175"/>
                <a:gd name="T17" fmla="*/ 4 h 121"/>
                <a:gd name="T18" fmla="*/ 162 w 175"/>
                <a:gd name="T19" fmla="*/ 1 h 121"/>
                <a:gd name="T20" fmla="*/ 164 w 175"/>
                <a:gd name="T21" fmla="*/ 0 h 121"/>
                <a:gd name="T22" fmla="*/ 169 w 175"/>
                <a:gd name="T23" fmla="*/ 0 h 121"/>
                <a:gd name="T24" fmla="*/ 171 w 175"/>
                <a:gd name="T25" fmla="*/ 2 h 121"/>
                <a:gd name="T26" fmla="*/ 174 w 175"/>
                <a:gd name="T27" fmla="*/ 5 h 121"/>
                <a:gd name="T28" fmla="*/ 175 w 175"/>
                <a:gd name="T29" fmla="*/ 7 h 121"/>
                <a:gd name="T30" fmla="*/ 175 w 175"/>
                <a:gd name="T31" fmla="*/ 12 h 121"/>
                <a:gd name="T32" fmla="*/ 170 w 175"/>
                <a:gd name="T33" fmla="*/ 26 h 121"/>
                <a:gd name="T34" fmla="*/ 157 w 175"/>
                <a:gd name="T35" fmla="*/ 53 h 121"/>
                <a:gd name="T36" fmla="*/ 151 w 175"/>
                <a:gd name="T37" fmla="*/ 69 h 121"/>
                <a:gd name="T38" fmla="*/ 134 w 175"/>
                <a:gd name="T39" fmla="*/ 100 h 121"/>
                <a:gd name="T40" fmla="*/ 126 w 175"/>
                <a:gd name="T41" fmla="*/ 109 h 121"/>
                <a:gd name="T42" fmla="*/ 108 w 175"/>
                <a:gd name="T43" fmla="*/ 121 h 121"/>
                <a:gd name="T44" fmla="*/ 104 w 175"/>
                <a:gd name="T45" fmla="*/ 121 h 121"/>
                <a:gd name="T46" fmla="*/ 96 w 175"/>
                <a:gd name="T47" fmla="*/ 117 h 121"/>
                <a:gd name="T48" fmla="*/ 85 w 175"/>
                <a:gd name="T49" fmla="*/ 112 h 121"/>
                <a:gd name="T50" fmla="*/ 58 w 175"/>
                <a:gd name="T51" fmla="*/ 98 h 121"/>
                <a:gd name="T52" fmla="*/ 44 w 175"/>
                <a:gd name="T53" fmla="*/ 89 h 121"/>
                <a:gd name="T54" fmla="*/ 12 w 175"/>
                <a:gd name="T55" fmla="*/ 74 h 121"/>
                <a:gd name="T56" fmla="*/ 5 w 175"/>
                <a:gd name="T57" fmla="*/ 70 h 121"/>
                <a:gd name="T58" fmla="*/ 0 w 175"/>
                <a:gd name="T59" fmla="*/ 57 h 121"/>
                <a:gd name="T60" fmla="*/ 7 w 175"/>
                <a:gd name="T61" fmla="*/ 54 h 121"/>
                <a:gd name="T62" fmla="*/ 26 w 175"/>
                <a:gd name="T63" fmla="*/ 62 h 121"/>
                <a:gd name="T64" fmla="*/ 36 w 175"/>
                <a:gd name="T65" fmla="*/ 68 h 121"/>
                <a:gd name="T66" fmla="*/ 58 w 175"/>
                <a:gd name="T67" fmla="*/ 79 h 121"/>
                <a:gd name="T68" fmla="*/ 68 w 175"/>
                <a:gd name="T69" fmla="*/ 84 h 121"/>
                <a:gd name="T70" fmla="*/ 86 w 175"/>
                <a:gd name="T71" fmla="*/ 95 h 121"/>
                <a:gd name="T72" fmla="*/ 94 w 175"/>
                <a:gd name="T73" fmla="*/ 103 h 121"/>
                <a:gd name="T74" fmla="*/ 108 w 175"/>
                <a:gd name="T75" fmla="*/ 113 h 121"/>
                <a:gd name="T76" fmla="*/ 110 w 175"/>
                <a:gd name="T77" fmla="*/ 112 h 121"/>
                <a:gd name="T78" fmla="*/ 113 w 175"/>
                <a:gd name="T79" fmla="*/ 10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5" h="121">
                  <a:moveTo>
                    <a:pt x="113" y="107"/>
                  </a:moveTo>
                  <a:lnTo>
                    <a:pt x="117" y="97"/>
                  </a:lnTo>
                  <a:lnTo>
                    <a:pt x="127" y="77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8" y="53"/>
                  </a:lnTo>
                  <a:lnTo>
                    <a:pt x="144" y="41"/>
                  </a:lnTo>
                  <a:lnTo>
                    <a:pt x="150" y="31"/>
                  </a:lnTo>
                  <a:lnTo>
                    <a:pt x="150" y="31"/>
                  </a:lnTo>
                  <a:lnTo>
                    <a:pt x="152" y="27"/>
                  </a:lnTo>
                  <a:lnTo>
                    <a:pt x="153" y="23"/>
                  </a:lnTo>
                  <a:lnTo>
                    <a:pt x="155" y="19"/>
                  </a:lnTo>
                  <a:lnTo>
                    <a:pt x="155" y="19"/>
                  </a:lnTo>
                  <a:lnTo>
                    <a:pt x="155" y="14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59" y="4"/>
                  </a:lnTo>
                  <a:lnTo>
                    <a:pt x="161" y="2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64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1" y="2"/>
                  </a:lnTo>
                  <a:lnTo>
                    <a:pt x="173" y="3"/>
                  </a:lnTo>
                  <a:lnTo>
                    <a:pt x="174" y="5"/>
                  </a:lnTo>
                  <a:lnTo>
                    <a:pt x="174" y="5"/>
                  </a:lnTo>
                  <a:lnTo>
                    <a:pt x="175" y="7"/>
                  </a:lnTo>
                  <a:lnTo>
                    <a:pt x="175" y="9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0" y="26"/>
                  </a:lnTo>
                  <a:lnTo>
                    <a:pt x="164" y="39"/>
                  </a:lnTo>
                  <a:lnTo>
                    <a:pt x="157" y="53"/>
                  </a:lnTo>
                  <a:lnTo>
                    <a:pt x="157" y="53"/>
                  </a:lnTo>
                  <a:lnTo>
                    <a:pt x="151" y="69"/>
                  </a:lnTo>
                  <a:lnTo>
                    <a:pt x="143" y="85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6" y="109"/>
                  </a:lnTo>
                  <a:lnTo>
                    <a:pt x="116" y="118"/>
                  </a:lnTo>
                  <a:lnTo>
                    <a:pt x="108" y="121"/>
                  </a:lnTo>
                  <a:lnTo>
                    <a:pt x="108" y="121"/>
                  </a:lnTo>
                  <a:lnTo>
                    <a:pt x="104" y="121"/>
                  </a:lnTo>
                  <a:lnTo>
                    <a:pt x="100" y="119"/>
                  </a:lnTo>
                  <a:lnTo>
                    <a:pt x="96" y="117"/>
                  </a:lnTo>
                  <a:lnTo>
                    <a:pt x="96" y="117"/>
                  </a:lnTo>
                  <a:lnTo>
                    <a:pt x="85" y="112"/>
                  </a:lnTo>
                  <a:lnTo>
                    <a:pt x="71" y="104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44" y="89"/>
                  </a:lnTo>
                  <a:lnTo>
                    <a:pt x="25" y="80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5" y="70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7" y="54"/>
                  </a:lnTo>
                  <a:lnTo>
                    <a:pt x="17" y="57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36" y="68"/>
                  </a:lnTo>
                  <a:lnTo>
                    <a:pt x="47" y="73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68" y="84"/>
                  </a:lnTo>
                  <a:lnTo>
                    <a:pt x="78" y="89"/>
                  </a:lnTo>
                  <a:lnTo>
                    <a:pt x="86" y="95"/>
                  </a:lnTo>
                  <a:lnTo>
                    <a:pt x="86" y="95"/>
                  </a:lnTo>
                  <a:lnTo>
                    <a:pt x="94" y="103"/>
                  </a:lnTo>
                  <a:lnTo>
                    <a:pt x="102" y="111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10" y="112"/>
                  </a:lnTo>
                  <a:lnTo>
                    <a:pt x="112" y="110"/>
                  </a:lnTo>
                  <a:lnTo>
                    <a:pt x="113" y="107"/>
                  </a:lnTo>
                  <a:lnTo>
                    <a:pt x="113" y="107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23" name="Freeform 199"/>
            <p:cNvSpPr>
              <a:spLocks/>
            </p:cNvSpPr>
            <p:nvPr/>
          </p:nvSpPr>
          <p:spPr bwMode="auto">
            <a:xfrm>
              <a:off x="2752" y="2356"/>
              <a:ext cx="106" cy="77"/>
            </a:xfrm>
            <a:custGeom>
              <a:avLst/>
              <a:gdLst>
                <a:gd name="T0" fmla="*/ 39 w 106"/>
                <a:gd name="T1" fmla="*/ 72 h 77"/>
                <a:gd name="T2" fmla="*/ 45 w 106"/>
                <a:gd name="T3" fmla="*/ 67 h 77"/>
                <a:gd name="T4" fmla="*/ 53 w 106"/>
                <a:gd name="T5" fmla="*/ 58 h 77"/>
                <a:gd name="T6" fmla="*/ 65 w 106"/>
                <a:gd name="T7" fmla="*/ 51 h 77"/>
                <a:gd name="T8" fmla="*/ 65 w 106"/>
                <a:gd name="T9" fmla="*/ 51 h 77"/>
                <a:gd name="T10" fmla="*/ 69 w 106"/>
                <a:gd name="T11" fmla="*/ 48 h 77"/>
                <a:gd name="T12" fmla="*/ 75 w 106"/>
                <a:gd name="T13" fmla="*/ 44 h 77"/>
                <a:gd name="T14" fmla="*/ 82 w 106"/>
                <a:gd name="T15" fmla="*/ 36 h 77"/>
                <a:gd name="T16" fmla="*/ 82 w 106"/>
                <a:gd name="T17" fmla="*/ 36 h 77"/>
                <a:gd name="T18" fmla="*/ 89 w 106"/>
                <a:gd name="T19" fmla="*/ 28 h 77"/>
                <a:gd name="T20" fmla="*/ 98 w 106"/>
                <a:gd name="T21" fmla="*/ 24 h 77"/>
                <a:gd name="T22" fmla="*/ 106 w 106"/>
                <a:gd name="T23" fmla="*/ 28 h 77"/>
                <a:gd name="T24" fmla="*/ 106 w 106"/>
                <a:gd name="T25" fmla="*/ 28 h 77"/>
                <a:gd name="T26" fmla="*/ 103 w 106"/>
                <a:gd name="T27" fmla="*/ 39 h 77"/>
                <a:gd name="T28" fmla="*/ 89 w 106"/>
                <a:gd name="T29" fmla="*/ 52 h 77"/>
                <a:gd name="T30" fmla="*/ 78 w 106"/>
                <a:gd name="T31" fmla="*/ 59 h 77"/>
                <a:gd name="T32" fmla="*/ 78 w 106"/>
                <a:gd name="T33" fmla="*/ 59 h 77"/>
                <a:gd name="T34" fmla="*/ 71 w 106"/>
                <a:gd name="T35" fmla="*/ 64 h 77"/>
                <a:gd name="T36" fmla="*/ 63 w 106"/>
                <a:gd name="T37" fmla="*/ 68 h 77"/>
                <a:gd name="T38" fmla="*/ 59 w 106"/>
                <a:gd name="T39" fmla="*/ 70 h 77"/>
                <a:gd name="T40" fmla="*/ 59 w 106"/>
                <a:gd name="T41" fmla="*/ 70 h 77"/>
                <a:gd name="T42" fmla="*/ 54 w 106"/>
                <a:gd name="T43" fmla="*/ 73 h 77"/>
                <a:gd name="T44" fmla="*/ 49 w 106"/>
                <a:gd name="T45" fmla="*/ 75 h 77"/>
                <a:gd name="T46" fmla="*/ 46 w 106"/>
                <a:gd name="T47" fmla="*/ 77 h 77"/>
                <a:gd name="T48" fmla="*/ 46 w 106"/>
                <a:gd name="T49" fmla="*/ 77 h 77"/>
                <a:gd name="T50" fmla="*/ 30 w 106"/>
                <a:gd name="T51" fmla="*/ 75 h 77"/>
                <a:gd name="T52" fmla="*/ 19 w 106"/>
                <a:gd name="T53" fmla="*/ 62 h 77"/>
                <a:gd name="T54" fmla="*/ 11 w 106"/>
                <a:gd name="T55" fmla="*/ 49 h 77"/>
                <a:gd name="T56" fmla="*/ 11 w 106"/>
                <a:gd name="T57" fmla="*/ 49 h 77"/>
                <a:gd name="T58" fmla="*/ 6 w 106"/>
                <a:gd name="T59" fmla="*/ 38 h 77"/>
                <a:gd name="T60" fmla="*/ 3 w 106"/>
                <a:gd name="T61" fmla="*/ 26 h 77"/>
                <a:gd name="T62" fmla="*/ 1 w 106"/>
                <a:gd name="T63" fmla="*/ 17 h 77"/>
                <a:gd name="T64" fmla="*/ 1 w 106"/>
                <a:gd name="T65" fmla="*/ 17 h 77"/>
                <a:gd name="T66" fmla="*/ 0 w 106"/>
                <a:gd name="T67" fmla="*/ 10 h 77"/>
                <a:gd name="T68" fmla="*/ 2 w 106"/>
                <a:gd name="T69" fmla="*/ 3 h 77"/>
                <a:gd name="T70" fmla="*/ 8 w 106"/>
                <a:gd name="T71" fmla="*/ 0 h 77"/>
                <a:gd name="T72" fmla="*/ 8 w 106"/>
                <a:gd name="T73" fmla="*/ 0 h 77"/>
                <a:gd name="T74" fmla="*/ 14 w 106"/>
                <a:gd name="T75" fmla="*/ 2 h 77"/>
                <a:gd name="T76" fmla="*/ 18 w 106"/>
                <a:gd name="T77" fmla="*/ 8 h 77"/>
                <a:gd name="T78" fmla="*/ 20 w 106"/>
                <a:gd name="T79" fmla="*/ 14 h 77"/>
                <a:gd name="T80" fmla="*/ 20 w 106"/>
                <a:gd name="T81" fmla="*/ 14 h 77"/>
                <a:gd name="T82" fmla="*/ 20 w 106"/>
                <a:gd name="T83" fmla="*/ 23 h 77"/>
                <a:gd name="T84" fmla="*/ 22 w 106"/>
                <a:gd name="T85" fmla="*/ 35 h 77"/>
                <a:gd name="T86" fmla="*/ 25 w 106"/>
                <a:gd name="T87" fmla="*/ 46 h 77"/>
                <a:gd name="T88" fmla="*/ 25 w 106"/>
                <a:gd name="T89" fmla="*/ 46 h 77"/>
                <a:gd name="T90" fmla="*/ 28 w 106"/>
                <a:gd name="T91" fmla="*/ 56 h 77"/>
                <a:gd name="T92" fmla="*/ 32 w 106"/>
                <a:gd name="T93" fmla="*/ 66 h 77"/>
                <a:gd name="T94" fmla="*/ 39 w 106"/>
                <a:gd name="T95" fmla="*/ 72 h 77"/>
                <a:gd name="T96" fmla="*/ 39 w 106"/>
                <a:gd name="T9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" h="77">
                  <a:moveTo>
                    <a:pt x="39" y="72"/>
                  </a:moveTo>
                  <a:lnTo>
                    <a:pt x="45" y="67"/>
                  </a:lnTo>
                  <a:lnTo>
                    <a:pt x="53" y="58"/>
                  </a:lnTo>
                  <a:lnTo>
                    <a:pt x="65" y="51"/>
                  </a:lnTo>
                  <a:lnTo>
                    <a:pt x="65" y="51"/>
                  </a:lnTo>
                  <a:lnTo>
                    <a:pt x="69" y="48"/>
                  </a:lnTo>
                  <a:lnTo>
                    <a:pt x="75" y="44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9" y="28"/>
                  </a:lnTo>
                  <a:lnTo>
                    <a:pt x="98" y="24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103" y="39"/>
                  </a:lnTo>
                  <a:lnTo>
                    <a:pt x="89" y="52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1" y="64"/>
                  </a:lnTo>
                  <a:lnTo>
                    <a:pt x="63" y="68"/>
                  </a:lnTo>
                  <a:lnTo>
                    <a:pt x="59" y="70"/>
                  </a:lnTo>
                  <a:lnTo>
                    <a:pt x="59" y="70"/>
                  </a:lnTo>
                  <a:lnTo>
                    <a:pt x="54" y="73"/>
                  </a:lnTo>
                  <a:lnTo>
                    <a:pt x="49" y="75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30" y="75"/>
                  </a:lnTo>
                  <a:lnTo>
                    <a:pt x="19" y="62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6" y="38"/>
                  </a:lnTo>
                  <a:lnTo>
                    <a:pt x="3" y="2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23"/>
                  </a:lnTo>
                  <a:lnTo>
                    <a:pt x="22" y="35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8" y="56"/>
                  </a:lnTo>
                  <a:lnTo>
                    <a:pt x="32" y="66"/>
                  </a:lnTo>
                  <a:lnTo>
                    <a:pt x="39" y="72"/>
                  </a:lnTo>
                  <a:lnTo>
                    <a:pt x="39" y="72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824" name="Group 200"/>
            <p:cNvGrpSpPr>
              <a:grpSpLocks/>
            </p:cNvGrpSpPr>
            <p:nvPr/>
          </p:nvGrpSpPr>
          <p:grpSpPr bwMode="auto">
            <a:xfrm>
              <a:off x="2520" y="2081"/>
              <a:ext cx="359" cy="108"/>
              <a:chOff x="2520" y="2081"/>
              <a:chExt cx="359" cy="108"/>
            </a:xfrm>
          </p:grpSpPr>
          <p:sp>
            <p:nvSpPr>
              <p:cNvPr id="282825" name="Freeform 201"/>
              <p:cNvSpPr>
                <a:spLocks/>
              </p:cNvSpPr>
              <p:nvPr/>
            </p:nvSpPr>
            <p:spPr bwMode="auto">
              <a:xfrm>
                <a:off x="2581" y="2084"/>
                <a:ext cx="134" cy="105"/>
              </a:xfrm>
              <a:custGeom>
                <a:avLst/>
                <a:gdLst>
                  <a:gd name="T0" fmla="*/ 11 w 134"/>
                  <a:gd name="T1" fmla="*/ 48 h 105"/>
                  <a:gd name="T2" fmla="*/ 34 w 134"/>
                  <a:gd name="T3" fmla="*/ 33 h 105"/>
                  <a:gd name="T4" fmla="*/ 48 w 134"/>
                  <a:gd name="T5" fmla="*/ 18 h 105"/>
                  <a:gd name="T6" fmla="*/ 55 w 134"/>
                  <a:gd name="T7" fmla="*/ 10 h 105"/>
                  <a:gd name="T8" fmla="*/ 55 w 134"/>
                  <a:gd name="T9" fmla="*/ 10 h 105"/>
                  <a:gd name="T10" fmla="*/ 65 w 134"/>
                  <a:gd name="T11" fmla="*/ 20 h 105"/>
                  <a:gd name="T12" fmla="*/ 75 w 134"/>
                  <a:gd name="T13" fmla="*/ 41 h 105"/>
                  <a:gd name="T14" fmla="*/ 83 w 134"/>
                  <a:gd name="T15" fmla="*/ 59 h 105"/>
                  <a:gd name="T16" fmla="*/ 83 w 134"/>
                  <a:gd name="T17" fmla="*/ 59 h 105"/>
                  <a:gd name="T18" fmla="*/ 91 w 134"/>
                  <a:gd name="T19" fmla="*/ 72 h 105"/>
                  <a:gd name="T20" fmla="*/ 103 w 134"/>
                  <a:gd name="T21" fmla="*/ 87 h 105"/>
                  <a:gd name="T22" fmla="*/ 111 w 134"/>
                  <a:gd name="T23" fmla="*/ 98 h 105"/>
                  <a:gd name="T24" fmla="*/ 111 w 134"/>
                  <a:gd name="T25" fmla="*/ 98 h 105"/>
                  <a:gd name="T26" fmla="*/ 117 w 134"/>
                  <a:gd name="T27" fmla="*/ 103 h 105"/>
                  <a:gd name="T28" fmla="*/ 124 w 134"/>
                  <a:gd name="T29" fmla="*/ 105 h 105"/>
                  <a:gd name="T30" fmla="*/ 131 w 134"/>
                  <a:gd name="T31" fmla="*/ 104 h 105"/>
                  <a:gd name="T32" fmla="*/ 131 w 134"/>
                  <a:gd name="T33" fmla="*/ 104 h 105"/>
                  <a:gd name="T34" fmla="*/ 134 w 134"/>
                  <a:gd name="T35" fmla="*/ 100 h 105"/>
                  <a:gd name="T36" fmla="*/ 132 w 134"/>
                  <a:gd name="T37" fmla="*/ 93 h 105"/>
                  <a:gd name="T38" fmla="*/ 126 w 134"/>
                  <a:gd name="T39" fmla="*/ 86 h 105"/>
                  <a:gd name="T40" fmla="*/ 126 w 134"/>
                  <a:gd name="T41" fmla="*/ 86 h 105"/>
                  <a:gd name="T42" fmla="*/ 111 w 134"/>
                  <a:gd name="T43" fmla="*/ 69 h 105"/>
                  <a:gd name="T44" fmla="*/ 93 w 134"/>
                  <a:gd name="T45" fmla="*/ 42 h 105"/>
                  <a:gd name="T46" fmla="*/ 79 w 134"/>
                  <a:gd name="T47" fmla="*/ 22 h 105"/>
                  <a:gd name="T48" fmla="*/ 79 w 134"/>
                  <a:gd name="T49" fmla="*/ 22 h 105"/>
                  <a:gd name="T50" fmla="*/ 71 w 134"/>
                  <a:gd name="T51" fmla="*/ 10 h 105"/>
                  <a:gd name="T52" fmla="*/ 63 w 134"/>
                  <a:gd name="T53" fmla="*/ 2 h 105"/>
                  <a:gd name="T54" fmla="*/ 56 w 134"/>
                  <a:gd name="T55" fmla="*/ 0 h 105"/>
                  <a:gd name="T56" fmla="*/ 56 w 134"/>
                  <a:gd name="T57" fmla="*/ 0 h 105"/>
                  <a:gd name="T58" fmla="*/ 50 w 134"/>
                  <a:gd name="T59" fmla="*/ 2 h 105"/>
                  <a:gd name="T60" fmla="*/ 44 w 134"/>
                  <a:gd name="T61" fmla="*/ 6 h 105"/>
                  <a:gd name="T62" fmla="*/ 38 w 134"/>
                  <a:gd name="T63" fmla="*/ 10 h 105"/>
                  <a:gd name="T64" fmla="*/ 38 w 134"/>
                  <a:gd name="T65" fmla="*/ 10 h 105"/>
                  <a:gd name="T66" fmla="*/ 28 w 134"/>
                  <a:gd name="T67" fmla="*/ 17 h 105"/>
                  <a:gd name="T68" fmla="*/ 14 w 134"/>
                  <a:gd name="T69" fmla="*/ 26 h 105"/>
                  <a:gd name="T70" fmla="*/ 0 w 134"/>
                  <a:gd name="T71" fmla="*/ 33 h 105"/>
                  <a:gd name="T72" fmla="*/ 11 w 134"/>
                  <a:gd name="T73" fmla="*/ 4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105">
                    <a:moveTo>
                      <a:pt x="11" y="48"/>
                    </a:moveTo>
                    <a:lnTo>
                      <a:pt x="34" y="33"/>
                    </a:lnTo>
                    <a:lnTo>
                      <a:pt x="48" y="18"/>
                    </a:lnTo>
                    <a:lnTo>
                      <a:pt x="55" y="10"/>
                    </a:lnTo>
                    <a:lnTo>
                      <a:pt x="55" y="10"/>
                    </a:lnTo>
                    <a:lnTo>
                      <a:pt x="65" y="20"/>
                    </a:lnTo>
                    <a:lnTo>
                      <a:pt x="75" y="41"/>
                    </a:lnTo>
                    <a:lnTo>
                      <a:pt x="83" y="59"/>
                    </a:lnTo>
                    <a:lnTo>
                      <a:pt x="83" y="59"/>
                    </a:lnTo>
                    <a:lnTo>
                      <a:pt x="91" y="72"/>
                    </a:lnTo>
                    <a:lnTo>
                      <a:pt x="103" y="87"/>
                    </a:lnTo>
                    <a:lnTo>
                      <a:pt x="111" y="98"/>
                    </a:lnTo>
                    <a:lnTo>
                      <a:pt x="111" y="98"/>
                    </a:lnTo>
                    <a:lnTo>
                      <a:pt x="117" y="103"/>
                    </a:lnTo>
                    <a:lnTo>
                      <a:pt x="124" y="105"/>
                    </a:lnTo>
                    <a:lnTo>
                      <a:pt x="131" y="104"/>
                    </a:lnTo>
                    <a:lnTo>
                      <a:pt x="131" y="104"/>
                    </a:lnTo>
                    <a:lnTo>
                      <a:pt x="134" y="100"/>
                    </a:lnTo>
                    <a:lnTo>
                      <a:pt x="132" y="93"/>
                    </a:lnTo>
                    <a:lnTo>
                      <a:pt x="126" y="86"/>
                    </a:lnTo>
                    <a:lnTo>
                      <a:pt x="126" y="86"/>
                    </a:lnTo>
                    <a:lnTo>
                      <a:pt x="111" y="69"/>
                    </a:lnTo>
                    <a:lnTo>
                      <a:pt x="93" y="42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71" y="10"/>
                    </a:lnTo>
                    <a:lnTo>
                      <a:pt x="63" y="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0" y="2"/>
                    </a:lnTo>
                    <a:lnTo>
                      <a:pt x="44" y="6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28" y="17"/>
                    </a:lnTo>
                    <a:lnTo>
                      <a:pt x="14" y="26"/>
                    </a:lnTo>
                    <a:lnTo>
                      <a:pt x="0" y="33"/>
                    </a:ln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26" name="Freeform 202"/>
              <p:cNvSpPr>
                <a:spLocks/>
              </p:cNvSpPr>
              <p:nvPr/>
            </p:nvSpPr>
            <p:spPr bwMode="auto">
              <a:xfrm>
                <a:off x="2520" y="2117"/>
                <a:ext cx="72" cy="46"/>
              </a:xfrm>
              <a:custGeom>
                <a:avLst/>
                <a:gdLst>
                  <a:gd name="T0" fmla="*/ 72 w 72"/>
                  <a:gd name="T1" fmla="*/ 15 h 46"/>
                  <a:gd name="T2" fmla="*/ 56 w 72"/>
                  <a:gd name="T3" fmla="*/ 22 h 46"/>
                  <a:gd name="T4" fmla="*/ 40 w 72"/>
                  <a:gd name="T5" fmla="*/ 30 h 46"/>
                  <a:gd name="T6" fmla="*/ 25 w 72"/>
                  <a:gd name="T7" fmla="*/ 37 h 46"/>
                  <a:gd name="T8" fmla="*/ 25 w 72"/>
                  <a:gd name="T9" fmla="*/ 37 h 46"/>
                  <a:gd name="T10" fmla="*/ 23 w 72"/>
                  <a:gd name="T11" fmla="*/ 38 h 46"/>
                  <a:gd name="T12" fmla="*/ 21 w 72"/>
                  <a:gd name="T13" fmla="*/ 39 h 46"/>
                  <a:gd name="T14" fmla="*/ 20 w 72"/>
                  <a:gd name="T15" fmla="*/ 40 h 46"/>
                  <a:gd name="T16" fmla="*/ 20 w 72"/>
                  <a:gd name="T17" fmla="*/ 40 h 46"/>
                  <a:gd name="T18" fmla="*/ 18 w 72"/>
                  <a:gd name="T19" fmla="*/ 41 h 46"/>
                  <a:gd name="T20" fmla="*/ 16 w 72"/>
                  <a:gd name="T21" fmla="*/ 42 h 46"/>
                  <a:gd name="T22" fmla="*/ 15 w 72"/>
                  <a:gd name="T23" fmla="*/ 44 h 46"/>
                  <a:gd name="T24" fmla="*/ 15 w 72"/>
                  <a:gd name="T25" fmla="*/ 44 h 46"/>
                  <a:gd name="T26" fmla="*/ 13 w 72"/>
                  <a:gd name="T27" fmla="*/ 45 h 46"/>
                  <a:gd name="T28" fmla="*/ 11 w 72"/>
                  <a:gd name="T29" fmla="*/ 46 h 46"/>
                  <a:gd name="T30" fmla="*/ 8 w 72"/>
                  <a:gd name="T31" fmla="*/ 46 h 46"/>
                  <a:gd name="T32" fmla="*/ 8 w 72"/>
                  <a:gd name="T33" fmla="*/ 46 h 46"/>
                  <a:gd name="T34" fmla="*/ 6 w 72"/>
                  <a:gd name="T35" fmla="*/ 45 h 46"/>
                  <a:gd name="T36" fmla="*/ 4 w 72"/>
                  <a:gd name="T37" fmla="*/ 44 h 46"/>
                  <a:gd name="T38" fmla="*/ 2 w 72"/>
                  <a:gd name="T39" fmla="*/ 43 h 46"/>
                  <a:gd name="T40" fmla="*/ 2 w 72"/>
                  <a:gd name="T41" fmla="*/ 43 h 46"/>
                  <a:gd name="T42" fmla="*/ 1 w 72"/>
                  <a:gd name="T43" fmla="*/ 40 h 46"/>
                  <a:gd name="T44" fmla="*/ 0 w 72"/>
                  <a:gd name="T45" fmla="*/ 38 h 46"/>
                  <a:gd name="T46" fmla="*/ 0 w 72"/>
                  <a:gd name="T47" fmla="*/ 36 h 46"/>
                  <a:gd name="T48" fmla="*/ 0 w 72"/>
                  <a:gd name="T49" fmla="*/ 36 h 46"/>
                  <a:gd name="T50" fmla="*/ 1 w 72"/>
                  <a:gd name="T51" fmla="*/ 34 h 46"/>
                  <a:gd name="T52" fmla="*/ 2 w 72"/>
                  <a:gd name="T53" fmla="*/ 32 h 46"/>
                  <a:gd name="T54" fmla="*/ 4 w 72"/>
                  <a:gd name="T55" fmla="*/ 30 h 46"/>
                  <a:gd name="T56" fmla="*/ 4 w 72"/>
                  <a:gd name="T57" fmla="*/ 30 h 46"/>
                  <a:gd name="T58" fmla="*/ 6 w 72"/>
                  <a:gd name="T59" fmla="*/ 28 h 46"/>
                  <a:gd name="T60" fmla="*/ 8 w 72"/>
                  <a:gd name="T61" fmla="*/ 26 h 46"/>
                  <a:gd name="T62" fmla="*/ 11 w 72"/>
                  <a:gd name="T63" fmla="*/ 24 h 46"/>
                  <a:gd name="T64" fmla="*/ 11 w 72"/>
                  <a:gd name="T65" fmla="*/ 24 h 46"/>
                  <a:gd name="T66" fmla="*/ 13 w 72"/>
                  <a:gd name="T67" fmla="*/ 23 h 46"/>
                  <a:gd name="T68" fmla="*/ 16 w 72"/>
                  <a:gd name="T69" fmla="*/ 21 h 46"/>
                  <a:gd name="T70" fmla="*/ 19 w 72"/>
                  <a:gd name="T71" fmla="*/ 20 h 46"/>
                  <a:gd name="T72" fmla="*/ 19 w 72"/>
                  <a:gd name="T73" fmla="*/ 20 h 46"/>
                  <a:gd name="T74" fmla="*/ 33 w 72"/>
                  <a:gd name="T75" fmla="*/ 13 h 46"/>
                  <a:gd name="T76" fmla="*/ 47 w 72"/>
                  <a:gd name="T77" fmla="*/ 6 h 46"/>
                  <a:gd name="T78" fmla="*/ 61 w 72"/>
                  <a:gd name="T79" fmla="*/ 0 h 46"/>
                  <a:gd name="T80" fmla="*/ 61 w 72"/>
                  <a:gd name="T81" fmla="*/ 0 h 46"/>
                  <a:gd name="T82" fmla="*/ 65 w 72"/>
                  <a:gd name="T83" fmla="*/ 4 h 46"/>
                  <a:gd name="T84" fmla="*/ 69 w 72"/>
                  <a:gd name="T85" fmla="*/ 8 h 46"/>
                  <a:gd name="T86" fmla="*/ 72 w 72"/>
                  <a:gd name="T87" fmla="*/ 15 h 46"/>
                  <a:gd name="T88" fmla="*/ 72 w 72"/>
                  <a:gd name="T89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46">
                    <a:moveTo>
                      <a:pt x="72" y="15"/>
                    </a:moveTo>
                    <a:lnTo>
                      <a:pt x="56" y="22"/>
                    </a:lnTo>
                    <a:lnTo>
                      <a:pt x="40" y="30"/>
                    </a:lnTo>
                    <a:lnTo>
                      <a:pt x="25" y="37"/>
                    </a:lnTo>
                    <a:lnTo>
                      <a:pt x="25" y="37"/>
                    </a:lnTo>
                    <a:lnTo>
                      <a:pt x="23" y="38"/>
                    </a:lnTo>
                    <a:lnTo>
                      <a:pt x="21" y="39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8" y="41"/>
                    </a:lnTo>
                    <a:lnTo>
                      <a:pt x="16" y="42"/>
                    </a:lnTo>
                    <a:lnTo>
                      <a:pt x="15" y="44"/>
                    </a:lnTo>
                    <a:lnTo>
                      <a:pt x="15" y="44"/>
                    </a:lnTo>
                    <a:lnTo>
                      <a:pt x="13" y="45"/>
                    </a:lnTo>
                    <a:lnTo>
                      <a:pt x="11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1" y="34"/>
                    </a:lnTo>
                    <a:lnTo>
                      <a:pt x="2" y="32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3" y="23"/>
                    </a:lnTo>
                    <a:lnTo>
                      <a:pt x="16" y="21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33" y="13"/>
                    </a:lnTo>
                    <a:lnTo>
                      <a:pt x="47" y="6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5" y="4"/>
                    </a:lnTo>
                    <a:lnTo>
                      <a:pt x="69" y="8"/>
                    </a:lnTo>
                    <a:lnTo>
                      <a:pt x="72" y="15"/>
                    </a:lnTo>
                    <a:lnTo>
                      <a:pt x="72" y="15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27" name="Freeform 203"/>
              <p:cNvSpPr>
                <a:spLocks/>
              </p:cNvSpPr>
              <p:nvPr/>
            </p:nvSpPr>
            <p:spPr bwMode="auto">
              <a:xfrm>
                <a:off x="2770" y="2081"/>
                <a:ext cx="109" cy="72"/>
              </a:xfrm>
              <a:custGeom>
                <a:avLst/>
                <a:gdLst>
                  <a:gd name="T0" fmla="*/ 66 w 109"/>
                  <a:gd name="T1" fmla="*/ 6 h 72"/>
                  <a:gd name="T2" fmla="*/ 75 w 109"/>
                  <a:gd name="T3" fmla="*/ 12 h 72"/>
                  <a:gd name="T4" fmla="*/ 88 w 109"/>
                  <a:gd name="T5" fmla="*/ 20 h 72"/>
                  <a:gd name="T6" fmla="*/ 100 w 109"/>
                  <a:gd name="T7" fmla="*/ 29 h 72"/>
                  <a:gd name="T8" fmla="*/ 100 w 109"/>
                  <a:gd name="T9" fmla="*/ 29 h 72"/>
                  <a:gd name="T10" fmla="*/ 106 w 109"/>
                  <a:gd name="T11" fmla="*/ 35 h 72"/>
                  <a:gd name="T12" fmla="*/ 109 w 109"/>
                  <a:gd name="T13" fmla="*/ 42 h 72"/>
                  <a:gd name="T14" fmla="*/ 105 w 109"/>
                  <a:gd name="T15" fmla="*/ 48 h 72"/>
                  <a:gd name="T16" fmla="*/ 105 w 109"/>
                  <a:gd name="T17" fmla="*/ 48 h 72"/>
                  <a:gd name="T18" fmla="*/ 95 w 109"/>
                  <a:gd name="T19" fmla="*/ 48 h 72"/>
                  <a:gd name="T20" fmla="*/ 84 w 109"/>
                  <a:gd name="T21" fmla="*/ 39 h 72"/>
                  <a:gd name="T22" fmla="*/ 77 w 109"/>
                  <a:gd name="T23" fmla="*/ 31 h 72"/>
                  <a:gd name="T24" fmla="*/ 77 w 109"/>
                  <a:gd name="T25" fmla="*/ 31 h 72"/>
                  <a:gd name="T26" fmla="*/ 70 w 109"/>
                  <a:gd name="T27" fmla="*/ 25 h 72"/>
                  <a:gd name="T28" fmla="*/ 60 w 109"/>
                  <a:gd name="T29" fmla="*/ 17 h 72"/>
                  <a:gd name="T30" fmla="*/ 55 w 109"/>
                  <a:gd name="T31" fmla="*/ 12 h 72"/>
                  <a:gd name="T32" fmla="*/ 55 w 109"/>
                  <a:gd name="T33" fmla="*/ 12 h 72"/>
                  <a:gd name="T34" fmla="*/ 52 w 109"/>
                  <a:gd name="T35" fmla="*/ 10 h 72"/>
                  <a:gd name="T36" fmla="*/ 48 w 109"/>
                  <a:gd name="T37" fmla="*/ 7 h 72"/>
                  <a:gd name="T38" fmla="*/ 45 w 109"/>
                  <a:gd name="T39" fmla="*/ 6 h 72"/>
                  <a:gd name="T40" fmla="*/ 45 w 109"/>
                  <a:gd name="T41" fmla="*/ 6 h 72"/>
                  <a:gd name="T42" fmla="*/ 39 w 109"/>
                  <a:gd name="T43" fmla="*/ 14 h 72"/>
                  <a:gd name="T44" fmla="*/ 33 w 109"/>
                  <a:gd name="T45" fmla="*/ 29 h 72"/>
                  <a:gd name="T46" fmla="*/ 30 w 109"/>
                  <a:gd name="T47" fmla="*/ 39 h 72"/>
                  <a:gd name="T48" fmla="*/ 30 w 109"/>
                  <a:gd name="T49" fmla="*/ 39 h 72"/>
                  <a:gd name="T50" fmla="*/ 27 w 109"/>
                  <a:gd name="T51" fmla="*/ 46 h 72"/>
                  <a:gd name="T52" fmla="*/ 23 w 109"/>
                  <a:gd name="T53" fmla="*/ 56 h 72"/>
                  <a:gd name="T54" fmla="*/ 20 w 109"/>
                  <a:gd name="T55" fmla="*/ 64 h 72"/>
                  <a:gd name="T56" fmla="*/ 20 w 109"/>
                  <a:gd name="T57" fmla="*/ 64 h 72"/>
                  <a:gd name="T58" fmla="*/ 16 w 109"/>
                  <a:gd name="T59" fmla="*/ 69 h 72"/>
                  <a:gd name="T60" fmla="*/ 9 w 109"/>
                  <a:gd name="T61" fmla="*/ 72 h 72"/>
                  <a:gd name="T62" fmla="*/ 3 w 109"/>
                  <a:gd name="T63" fmla="*/ 70 h 72"/>
                  <a:gd name="T64" fmla="*/ 3 w 109"/>
                  <a:gd name="T65" fmla="*/ 70 h 72"/>
                  <a:gd name="T66" fmla="*/ 0 w 109"/>
                  <a:gd name="T67" fmla="*/ 62 h 72"/>
                  <a:gd name="T68" fmla="*/ 2 w 109"/>
                  <a:gd name="T69" fmla="*/ 53 h 72"/>
                  <a:gd name="T70" fmla="*/ 6 w 109"/>
                  <a:gd name="T71" fmla="*/ 45 h 72"/>
                  <a:gd name="T72" fmla="*/ 6 w 109"/>
                  <a:gd name="T73" fmla="*/ 45 h 72"/>
                  <a:gd name="T74" fmla="*/ 11 w 109"/>
                  <a:gd name="T75" fmla="*/ 35 h 72"/>
                  <a:gd name="T76" fmla="*/ 18 w 109"/>
                  <a:gd name="T77" fmla="*/ 23 h 72"/>
                  <a:gd name="T78" fmla="*/ 23 w 109"/>
                  <a:gd name="T79" fmla="*/ 14 h 72"/>
                  <a:gd name="T80" fmla="*/ 23 w 109"/>
                  <a:gd name="T81" fmla="*/ 14 h 72"/>
                  <a:gd name="T82" fmla="*/ 29 w 109"/>
                  <a:gd name="T83" fmla="*/ 8 h 72"/>
                  <a:gd name="T84" fmla="*/ 36 w 109"/>
                  <a:gd name="T85" fmla="*/ 4 h 72"/>
                  <a:gd name="T86" fmla="*/ 42 w 109"/>
                  <a:gd name="T87" fmla="*/ 0 h 72"/>
                  <a:gd name="T88" fmla="*/ 42 w 109"/>
                  <a:gd name="T89" fmla="*/ 0 h 72"/>
                  <a:gd name="T90" fmla="*/ 50 w 109"/>
                  <a:gd name="T91" fmla="*/ 0 h 72"/>
                  <a:gd name="T92" fmla="*/ 59 w 109"/>
                  <a:gd name="T93" fmla="*/ 3 h 72"/>
                  <a:gd name="T94" fmla="*/ 66 w 109"/>
                  <a:gd name="T95" fmla="*/ 6 h 72"/>
                  <a:gd name="T96" fmla="*/ 66 w 109"/>
                  <a:gd name="T97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9" h="72">
                    <a:moveTo>
                      <a:pt x="66" y="6"/>
                    </a:moveTo>
                    <a:lnTo>
                      <a:pt x="75" y="12"/>
                    </a:lnTo>
                    <a:lnTo>
                      <a:pt x="88" y="20"/>
                    </a:lnTo>
                    <a:lnTo>
                      <a:pt x="100" y="29"/>
                    </a:lnTo>
                    <a:lnTo>
                      <a:pt x="100" y="29"/>
                    </a:lnTo>
                    <a:lnTo>
                      <a:pt x="106" y="35"/>
                    </a:lnTo>
                    <a:lnTo>
                      <a:pt x="109" y="42"/>
                    </a:lnTo>
                    <a:lnTo>
                      <a:pt x="105" y="48"/>
                    </a:lnTo>
                    <a:lnTo>
                      <a:pt x="105" y="48"/>
                    </a:lnTo>
                    <a:lnTo>
                      <a:pt x="95" y="48"/>
                    </a:lnTo>
                    <a:lnTo>
                      <a:pt x="84" y="39"/>
                    </a:lnTo>
                    <a:lnTo>
                      <a:pt x="77" y="31"/>
                    </a:lnTo>
                    <a:lnTo>
                      <a:pt x="77" y="31"/>
                    </a:lnTo>
                    <a:lnTo>
                      <a:pt x="70" y="25"/>
                    </a:lnTo>
                    <a:lnTo>
                      <a:pt x="60" y="1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52" y="10"/>
                    </a:lnTo>
                    <a:lnTo>
                      <a:pt x="48" y="7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39" y="14"/>
                    </a:lnTo>
                    <a:lnTo>
                      <a:pt x="33" y="29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7" y="46"/>
                    </a:lnTo>
                    <a:lnTo>
                      <a:pt x="23" y="56"/>
                    </a:lnTo>
                    <a:lnTo>
                      <a:pt x="20" y="64"/>
                    </a:lnTo>
                    <a:lnTo>
                      <a:pt x="20" y="64"/>
                    </a:lnTo>
                    <a:lnTo>
                      <a:pt x="16" y="69"/>
                    </a:lnTo>
                    <a:lnTo>
                      <a:pt x="9" y="72"/>
                    </a:lnTo>
                    <a:lnTo>
                      <a:pt x="3" y="70"/>
                    </a:lnTo>
                    <a:lnTo>
                      <a:pt x="3" y="70"/>
                    </a:lnTo>
                    <a:lnTo>
                      <a:pt x="0" y="62"/>
                    </a:lnTo>
                    <a:lnTo>
                      <a:pt x="2" y="53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11" y="35"/>
                    </a:lnTo>
                    <a:lnTo>
                      <a:pt x="18" y="23"/>
                    </a:lnTo>
                    <a:lnTo>
                      <a:pt x="23" y="14"/>
                    </a:lnTo>
                    <a:lnTo>
                      <a:pt x="23" y="14"/>
                    </a:lnTo>
                    <a:lnTo>
                      <a:pt x="29" y="8"/>
                    </a:lnTo>
                    <a:lnTo>
                      <a:pt x="36" y="4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50" y="0"/>
                    </a:lnTo>
                    <a:lnTo>
                      <a:pt x="59" y="3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828" name="Group 204"/>
          <p:cNvGrpSpPr>
            <a:grpSpLocks/>
          </p:cNvGrpSpPr>
          <p:nvPr/>
        </p:nvGrpSpPr>
        <p:grpSpPr bwMode="auto">
          <a:xfrm>
            <a:off x="5859463" y="3321050"/>
            <a:ext cx="884237" cy="1720850"/>
            <a:chOff x="3380" y="1761"/>
            <a:chExt cx="557" cy="1084"/>
          </a:xfrm>
        </p:grpSpPr>
        <p:sp>
          <p:nvSpPr>
            <p:cNvPr id="282829" name="Freeform 205"/>
            <p:cNvSpPr>
              <a:spLocks/>
            </p:cNvSpPr>
            <p:nvPr/>
          </p:nvSpPr>
          <p:spPr bwMode="auto">
            <a:xfrm>
              <a:off x="3380" y="1761"/>
              <a:ext cx="557" cy="1084"/>
            </a:xfrm>
            <a:custGeom>
              <a:avLst/>
              <a:gdLst>
                <a:gd name="T0" fmla="*/ 556 w 557"/>
                <a:gd name="T1" fmla="*/ 293 h 1084"/>
                <a:gd name="T2" fmla="*/ 539 w 557"/>
                <a:gd name="T3" fmla="*/ 359 h 1084"/>
                <a:gd name="T4" fmla="*/ 505 w 557"/>
                <a:gd name="T5" fmla="*/ 417 h 1084"/>
                <a:gd name="T6" fmla="*/ 454 w 557"/>
                <a:gd name="T7" fmla="*/ 467 h 1084"/>
                <a:gd name="T8" fmla="*/ 414 w 557"/>
                <a:gd name="T9" fmla="*/ 496 h 1084"/>
                <a:gd name="T10" fmla="*/ 399 w 557"/>
                <a:gd name="T11" fmla="*/ 522 h 1084"/>
                <a:gd name="T12" fmla="*/ 437 w 557"/>
                <a:gd name="T13" fmla="*/ 571 h 1084"/>
                <a:gd name="T14" fmla="*/ 477 w 557"/>
                <a:gd name="T15" fmla="*/ 608 h 1084"/>
                <a:gd name="T16" fmla="*/ 526 w 557"/>
                <a:gd name="T17" fmla="*/ 677 h 1084"/>
                <a:gd name="T18" fmla="*/ 544 w 557"/>
                <a:gd name="T19" fmla="*/ 716 h 1084"/>
                <a:gd name="T20" fmla="*/ 555 w 557"/>
                <a:gd name="T21" fmla="*/ 776 h 1084"/>
                <a:gd name="T22" fmla="*/ 554 w 557"/>
                <a:gd name="T23" fmla="*/ 844 h 1084"/>
                <a:gd name="T24" fmla="*/ 539 w 557"/>
                <a:gd name="T25" fmla="*/ 913 h 1084"/>
                <a:gd name="T26" fmla="*/ 505 w 557"/>
                <a:gd name="T27" fmla="*/ 979 h 1084"/>
                <a:gd name="T28" fmla="*/ 471 w 557"/>
                <a:gd name="T29" fmla="*/ 1019 h 1084"/>
                <a:gd name="T30" fmla="*/ 411 w 557"/>
                <a:gd name="T31" fmla="*/ 1059 h 1084"/>
                <a:gd name="T32" fmla="*/ 345 w 557"/>
                <a:gd name="T33" fmla="*/ 1080 h 1084"/>
                <a:gd name="T34" fmla="*/ 275 w 557"/>
                <a:gd name="T35" fmla="*/ 1083 h 1084"/>
                <a:gd name="T36" fmla="*/ 209 w 557"/>
                <a:gd name="T37" fmla="*/ 1073 h 1084"/>
                <a:gd name="T38" fmla="*/ 149 w 557"/>
                <a:gd name="T39" fmla="*/ 1051 h 1084"/>
                <a:gd name="T40" fmla="*/ 101 w 557"/>
                <a:gd name="T41" fmla="*/ 1019 h 1084"/>
                <a:gd name="T42" fmla="*/ 64 w 557"/>
                <a:gd name="T43" fmla="*/ 979 h 1084"/>
                <a:gd name="T44" fmla="*/ 27 w 557"/>
                <a:gd name="T45" fmla="*/ 909 h 1084"/>
                <a:gd name="T46" fmla="*/ 9 w 557"/>
                <a:gd name="T47" fmla="*/ 836 h 1084"/>
                <a:gd name="T48" fmla="*/ 6 w 557"/>
                <a:gd name="T49" fmla="*/ 793 h 1084"/>
                <a:gd name="T50" fmla="*/ 19 w 557"/>
                <a:gd name="T51" fmla="*/ 722 h 1084"/>
                <a:gd name="T52" fmla="*/ 52 w 557"/>
                <a:gd name="T53" fmla="*/ 652 h 1084"/>
                <a:gd name="T54" fmla="*/ 97 w 557"/>
                <a:gd name="T55" fmla="*/ 596 h 1084"/>
                <a:gd name="T56" fmla="*/ 149 w 557"/>
                <a:gd name="T57" fmla="*/ 556 h 1084"/>
                <a:gd name="T58" fmla="*/ 168 w 557"/>
                <a:gd name="T59" fmla="*/ 525 h 1084"/>
                <a:gd name="T60" fmla="*/ 140 w 557"/>
                <a:gd name="T61" fmla="*/ 497 h 1084"/>
                <a:gd name="T62" fmla="*/ 119 w 557"/>
                <a:gd name="T63" fmla="*/ 485 h 1084"/>
                <a:gd name="T64" fmla="*/ 76 w 557"/>
                <a:gd name="T65" fmla="*/ 451 h 1084"/>
                <a:gd name="T66" fmla="*/ 33 w 557"/>
                <a:gd name="T67" fmla="*/ 398 h 1084"/>
                <a:gd name="T68" fmla="*/ 4 w 557"/>
                <a:gd name="T69" fmla="*/ 322 h 1084"/>
                <a:gd name="T70" fmla="*/ 0 w 557"/>
                <a:gd name="T71" fmla="*/ 259 h 1084"/>
                <a:gd name="T72" fmla="*/ 9 w 557"/>
                <a:gd name="T73" fmla="*/ 201 h 1084"/>
                <a:gd name="T74" fmla="*/ 31 w 557"/>
                <a:gd name="T75" fmla="*/ 144 h 1084"/>
                <a:gd name="T76" fmla="*/ 65 w 557"/>
                <a:gd name="T77" fmla="*/ 93 h 1084"/>
                <a:gd name="T78" fmla="*/ 111 w 557"/>
                <a:gd name="T79" fmla="*/ 49 h 1084"/>
                <a:gd name="T80" fmla="*/ 171 w 557"/>
                <a:gd name="T81" fmla="*/ 18 h 1084"/>
                <a:gd name="T82" fmla="*/ 245 w 557"/>
                <a:gd name="T83" fmla="*/ 1 h 1084"/>
                <a:gd name="T84" fmla="*/ 298 w 557"/>
                <a:gd name="T85" fmla="*/ 0 h 1084"/>
                <a:gd name="T86" fmla="*/ 370 w 557"/>
                <a:gd name="T87" fmla="*/ 14 h 1084"/>
                <a:gd name="T88" fmla="*/ 431 w 557"/>
                <a:gd name="T89" fmla="*/ 42 h 1084"/>
                <a:gd name="T90" fmla="*/ 482 w 557"/>
                <a:gd name="T91" fmla="*/ 83 h 1084"/>
                <a:gd name="T92" fmla="*/ 520 w 557"/>
                <a:gd name="T93" fmla="*/ 133 h 1084"/>
                <a:gd name="T94" fmla="*/ 546 w 557"/>
                <a:gd name="T95" fmla="*/ 187 h 1084"/>
                <a:gd name="T96" fmla="*/ 557 w 557"/>
                <a:gd name="T97" fmla="*/ 24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7" h="1084">
                  <a:moveTo>
                    <a:pt x="557" y="244"/>
                  </a:moveTo>
                  <a:lnTo>
                    <a:pt x="557" y="269"/>
                  </a:lnTo>
                  <a:lnTo>
                    <a:pt x="556" y="293"/>
                  </a:lnTo>
                  <a:lnTo>
                    <a:pt x="552" y="316"/>
                  </a:lnTo>
                  <a:lnTo>
                    <a:pt x="546" y="338"/>
                  </a:lnTo>
                  <a:lnTo>
                    <a:pt x="539" y="359"/>
                  </a:lnTo>
                  <a:lnTo>
                    <a:pt x="530" y="379"/>
                  </a:lnTo>
                  <a:lnTo>
                    <a:pt x="519" y="399"/>
                  </a:lnTo>
                  <a:lnTo>
                    <a:pt x="505" y="417"/>
                  </a:lnTo>
                  <a:lnTo>
                    <a:pt x="490" y="434"/>
                  </a:lnTo>
                  <a:lnTo>
                    <a:pt x="473" y="451"/>
                  </a:lnTo>
                  <a:lnTo>
                    <a:pt x="454" y="467"/>
                  </a:lnTo>
                  <a:lnTo>
                    <a:pt x="433" y="481"/>
                  </a:lnTo>
                  <a:lnTo>
                    <a:pt x="433" y="481"/>
                  </a:lnTo>
                  <a:lnTo>
                    <a:pt x="414" y="496"/>
                  </a:lnTo>
                  <a:lnTo>
                    <a:pt x="402" y="509"/>
                  </a:lnTo>
                  <a:lnTo>
                    <a:pt x="399" y="522"/>
                  </a:lnTo>
                  <a:lnTo>
                    <a:pt x="399" y="522"/>
                  </a:lnTo>
                  <a:lnTo>
                    <a:pt x="403" y="537"/>
                  </a:lnTo>
                  <a:lnTo>
                    <a:pt x="415" y="553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57" y="588"/>
                  </a:lnTo>
                  <a:lnTo>
                    <a:pt x="477" y="608"/>
                  </a:lnTo>
                  <a:lnTo>
                    <a:pt x="495" y="631"/>
                  </a:lnTo>
                  <a:lnTo>
                    <a:pt x="512" y="653"/>
                  </a:lnTo>
                  <a:lnTo>
                    <a:pt x="526" y="677"/>
                  </a:lnTo>
                  <a:lnTo>
                    <a:pt x="537" y="698"/>
                  </a:lnTo>
                  <a:lnTo>
                    <a:pt x="544" y="716"/>
                  </a:lnTo>
                  <a:lnTo>
                    <a:pt x="544" y="716"/>
                  </a:lnTo>
                  <a:lnTo>
                    <a:pt x="548" y="735"/>
                  </a:lnTo>
                  <a:lnTo>
                    <a:pt x="552" y="755"/>
                  </a:lnTo>
                  <a:lnTo>
                    <a:pt x="555" y="776"/>
                  </a:lnTo>
                  <a:lnTo>
                    <a:pt x="556" y="798"/>
                  </a:lnTo>
                  <a:lnTo>
                    <a:pt x="556" y="821"/>
                  </a:lnTo>
                  <a:lnTo>
                    <a:pt x="554" y="844"/>
                  </a:lnTo>
                  <a:lnTo>
                    <a:pt x="551" y="867"/>
                  </a:lnTo>
                  <a:lnTo>
                    <a:pt x="546" y="890"/>
                  </a:lnTo>
                  <a:lnTo>
                    <a:pt x="539" y="913"/>
                  </a:lnTo>
                  <a:lnTo>
                    <a:pt x="530" y="936"/>
                  </a:lnTo>
                  <a:lnTo>
                    <a:pt x="519" y="958"/>
                  </a:lnTo>
                  <a:lnTo>
                    <a:pt x="505" y="979"/>
                  </a:lnTo>
                  <a:lnTo>
                    <a:pt x="490" y="999"/>
                  </a:lnTo>
                  <a:lnTo>
                    <a:pt x="471" y="1019"/>
                  </a:lnTo>
                  <a:lnTo>
                    <a:pt x="471" y="1019"/>
                  </a:lnTo>
                  <a:lnTo>
                    <a:pt x="452" y="1035"/>
                  </a:lnTo>
                  <a:lnTo>
                    <a:pt x="432" y="1048"/>
                  </a:lnTo>
                  <a:lnTo>
                    <a:pt x="411" y="1059"/>
                  </a:lnTo>
                  <a:lnTo>
                    <a:pt x="390" y="1068"/>
                  </a:lnTo>
                  <a:lnTo>
                    <a:pt x="367" y="1075"/>
                  </a:lnTo>
                  <a:lnTo>
                    <a:pt x="345" y="1080"/>
                  </a:lnTo>
                  <a:lnTo>
                    <a:pt x="322" y="1083"/>
                  </a:lnTo>
                  <a:lnTo>
                    <a:pt x="299" y="1084"/>
                  </a:lnTo>
                  <a:lnTo>
                    <a:pt x="275" y="1083"/>
                  </a:lnTo>
                  <a:lnTo>
                    <a:pt x="253" y="1081"/>
                  </a:lnTo>
                  <a:lnTo>
                    <a:pt x="231" y="1077"/>
                  </a:lnTo>
                  <a:lnTo>
                    <a:pt x="209" y="1073"/>
                  </a:lnTo>
                  <a:lnTo>
                    <a:pt x="188" y="1066"/>
                  </a:lnTo>
                  <a:lnTo>
                    <a:pt x="168" y="1059"/>
                  </a:lnTo>
                  <a:lnTo>
                    <a:pt x="149" y="1051"/>
                  </a:lnTo>
                  <a:lnTo>
                    <a:pt x="131" y="1041"/>
                  </a:lnTo>
                  <a:lnTo>
                    <a:pt x="115" y="1031"/>
                  </a:lnTo>
                  <a:lnTo>
                    <a:pt x="101" y="1019"/>
                  </a:lnTo>
                  <a:lnTo>
                    <a:pt x="101" y="1019"/>
                  </a:lnTo>
                  <a:lnTo>
                    <a:pt x="81" y="1000"/>
                  </a:lnTo>
                  <a:lnTo>
                    <a:pt x="64" y="979"/>
                  </a:lnTo>
                  <a:lnTo>
                    <a:pt x="49" y="957"/>
                  </a:lnTo>
                  <a:lnTo>
                    <a:pt x="37" y="933"/>
                  </a:lnTo>
                  <a:lnTo>
                    <a:pt x="27" y="909"/>
                  </a:lnTo>
                  <a:lnTo>
                    <a:pt x="19" y="884"/>
                  </a:lnTo>
                  <a:lnTo>
                    <a:pt x="13" y="860"/>
                  </a:lnTo>
                  <a:lnTo>
                    <a:pt x="9" y="836"/>
                  </a:lnTo>
                  <a:lnTo>
                    <a:pt x="7" y="814"/>
                  </a:lnTo>
                  <a:lnTo>
                    <a:pt x="6" y="793"/>
                  </a:lnTo>
                  <a:lnTo>
                    <a:pt x="6" y="793"/>
                  </a:lnTo>
                  <a:lnTo>
                    <a:pt x="7" y="770"/>
                  </a:lnTo>
                  <a:lnTo>
                    <a:pt x="12" y="746"/>
                  </a:lnTo>
                  <a:lnTo>
                    <a:pt x="19" y="722"/>
                  </a:lnTo>
                  <a:lnTo>
                    <a:pt x="28" y="698"/>
                  </a:lnTo>
                  <a:lnTo>
                    <a:pt x="39" y="674"/>
                  </a:lnTo>
                  <a:lnTo>
                    <a:pt x="52" y="652"/>
                  </a:lnTo>
                  <a:lnTo>
                    <a:pt x="66" y="631"/>
                  </a:lnTo>
                  <a:lnTo>
                    <a:pt x="81" y="612"/>
                  </a:lnTo>
                  <a:lnTo>
                    <a:pt x="97" y="596"/>
                  </a:lnTo>
                  <a:lnTo>
                    <a:pt x="115" y="583"/>
                  </a:lnTo>
                  <a:lnTo>
                    <a:pt x="115" y="583"/>
                  </a:lnTo>
                  <a:lnTo>
                    <a:pt x="149" y="556"/>
                  </a:lnTo>
                  <a:lnTo>
                    <a:pt x="164" y="537"/>
                  </a:lnTo>
                  <a:lnTo>
                    <a:pt x="168" y="525"/>
                  </a:lnTo>
                  <a:lnTo>
                    <a:pt x="168" y="525"/>
                  </a:lnTo>
                  <a:lnTo>
                    <a:pt x="163" y="514"/>
                  </a:lnTo>
                  <a:lnTo>
                    <a:pt x="152" y="505"/>
                  </a:lnTo>
                  <a:lnTo>
                    <a:pt x="140" y="497"/>
                  </a:lnTo>
                  <a:lnTo>
                    <a:pt x="140" y="497"/>
                  </a:lnTo>
                  <a:lnTo>
                    <a:pt x="130" y="492"/>
                  </a:lnTo>
                  <a:lnTo>
                    <a:pt x="119" y="485"/>
                  </a:lnTo>
                  <a:lnTo>
                    <a:pt x="106" y="476"/>
                  </a:lnTo>
                  <a:lnTo>
                    <a:pt x="92" y="464"/>
                  </a:lnTo>
                  <a:lnTo>
                    <a:pt x="76" y="451"/>
                  </a:lnTo>
                  <a:lnTo>
                    <a:pt x="61" y="436"/>
                  </a:lnTo>
                  <a:lnTo>
                    <a:pt x="47" y="418"/>
                  </a:lnTo>
                  <a:lnTo>
                    <a:pt x="33" y="398"/>
                  </a:lnTo>
                  <a:lnTo>
                    <a:pt x="21" y="375"/>
                  </a:lnTo>
                  <a:lnTo>
                    <a:pt x="12" y="350"/>
                  </a:lnTo>
                  <a:lnTo>
                    <a:pt x="4" y="322"/>
                  </a:lnTo>
                  <a:lnTo>
                    <a:pt x="0" y="292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39"/>
                  </a:lnTo>
                  <a:lnTo>
                    <a:pt x="5" y="220"/>
                  </a:lnTo>
                  <a:lnTo>
                    <a:pt x="9" y="201"/>
                  </a:lnTo>
                  <a:lnTo>
                    <a:pt x="15" y="181"/>
                  </a:lnTo>
                  <a:lnTo>
                    <a:pt x="22" y="162"/>
                  </a:lnTo>
                  <a:lnTo>
                    <a:pt x="31" y="144"/>
                  </a:lnTo>
                  <a:lnTo>
                    <a:pt x="40" y="126"/>
                  </a:lnTo>
                  <a:lnTo>
                    <a:pt x="52" y="109"/>
                  </a:lnTo>
                  <a:lnTo>
                    <a:pt x="65" y="93"/>
                  </a:lnTo>
                  <a:lnTo>
                    <a:pt x="79" y="77"/>
                  </a:lnTo>
                  <a:lnTo>
                    <a:pt x="94" y="62"/>
                  </a:lnTo>
                  <a:lnTo>
                    <a:pt x="111" y="49"/>
                  </a:lnTo>
                  <a:lnTo>
                    <a:pt x="130" y="38"/>
                  </a:lnTo>
                  <a:lnTo>
                    <a:pt x="150" y="27"/>
                  </a:lnTo>
                  <a:lnTo>
                    <a:pt x="171" y="18"/>
                  </a:lnTo>
                  <a:lnTo>
                    <a:pt x="194" y="11"/>
                  </a:lnTo>
                  <a:lnTo>
                    <a:pt x="219" y="5"/>
                  </a:lnTo>
                  <a:lnTo>
                    <a:pt x="245" y="1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98" y="0"/>
                  </a:lnTo>
                  <a:lnTo>
                    <a:pt x="323" y="3"/>
                  </a:lnTo>
                  <a:lnTo>
                    <a:pt x="347" y="7"/>
                  </a:lnTo>
                  <a:lnTo>
                    <a:pt x="370" y="14"/>
                  </a:lnTo>
                  <a:lnTo>
                    <a:pt x="391" y="22"/>
                  </a:lnTo>
                  <a:lnTo>
                    <a:pt x="412" y="32"/>
                  </a:lnTo>
                  <a:lnTo>
                    <a:pt x="431" y="42"/>
                  </a:lnTo>
                  <a:lnTo>
                    <a:pt x="450" y="55"/>
                  </a:lnTo>
                  <a:lnTo>
                    <a:pt x="466" y="68"/>
                  </a:lnTo>
                  <a:lnTo>
                    <a:pt x="482" y="83"/>
                  </a:lnTo>
                  <a:lnTo>
                    <a:pt x="497" y="99"/>
                  </a:lnTo>
                  <a:lnTo>
                    <a:pt x="509" y="115"/>
                  </a:lnTo>
                  <a:lnTo>
                    <a:pt x="520" y="133"/>
                  </a:lnTo>
                  <a:lnTo>
                    <a:pt x="531" y="150"/>
                  </a:lnTo>
                  <a:lnTo>
                    <a:pt x="539" y="168"/>
                  </a:lnTo>
                  <a:lnTo>
                    <a:pt x="546" y="187"/>
                  </a:lnTo>
                  <a:lnTo>
                    <a:pt x="551" y="206"/>
                  </a:lnTo>
                  <a:lnTo>
                    <a:pt x="554" y="225"/>
                  </a:lnTo>
                  <a:lnTo>
                    <a:pt x="557" y="244"/>
                  </a:lnTo>
                  <a:lnTo>
                    <a:pt x="557" y="244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30" name="Freeform 206"/>
            <p:cNvSpPr>
              <a:spLocks/>
            </p:cNvSpPr>
            <p:nvPr/>
          </p:nvSpPr>
          <p:spPr bwMode="auto">
            <a:xfrm>
              <a:off x="3396" y="1776"/>
              <a:ext cx="524" cy="1053"/>
            </a:xfrm>
            <a:custGeom>
              <a:avLst/>
              <a:gdLst>
                <a:gd name="T0" fmla="*/ 206 w 524"/>
                <a:gd name="T1" fmla="*/ 6 h 1053"/>
                <a:gd name="T2" fmla="*/ 139 w 524"/>
                <a:gd name="T3" fmla="*/ 27 h 1053"/>
                <a:gd name="T4" fmla="*/ 85 w 524"/>
                <a:gd name="T5" fmla="*/ 64 h 1053"/>
                <a:gd name="T6" fmla="*/ 44 w 524"/>
                <a:gd name="T7" fmla="*/ 111 h 1053"/>
                <a:gd name="T8" fmla="*/ 16 w 524"/>
                <a:gd name="T9" fmla="*/ 164 h 1053"/>
                <a:gd name="T10" fmla="*/ 2 w 524"/>
                <a:gd name="T11" fmla="*/ 224 h 1053"/>
                <a:gd name="T12" fmla="*/ 0 w 524"/>
                <a:gd name="T13" fmla="*/ 273 h 1053"/>
                <a:gd name="T14" fmla="*/ 17 w 524"/>
                <a:gd name="T15" fmla="*/ 348 h 1053"/>
                <a:gd name="T16" fmla="*/ 53 w 524"/>
                <a:gd name="T17" fmla="*/ 406 h 1053"/>
                <a:gd name="T18" fmla="*/ 99 w 524"/>
                <a:gd name="T19" fmla="*/ 448 h 1053"/>
                <a:gd name="T20" fmla="*/ 131 w 524"/>
                <a:gd name="T21" fmla="*/ 468 h 1053"/>
                <a:gd name="T22" fmla="*/ 168 w 524"/>
                <a:gd name="T23" fmla="*/ 511 h 1053"/>
                <a:gd name="T24" fmla="*/ 133 w 524"/>
                <a:gd name="T25" fmla="*/ 562 h 1053"/>
                <a:gd name="T26" fmla="*/ 90 w 524"/>
                <a:gd name="T27" fmla="*/ 595 h 1053"/>
                <a:gd name="T28" fmla="*/ 44 w 524"/>
                <a:gd name="T29" fmla="*/ 655 h 1053"/>
                <a:gd name="T30" fmla="*/ 13 w 524"/>
                <a:gd name="T31" fmla="*/ 729 h 1053"/>
                <a:gd name="T32" fmla="*/ 6 w 524"/>
                <a:gd name="T33" fmla="*/ 778 h 1053"/>
                <a:gd name="T34" fmla="*/ 13 w 524"/>
                <a:gd name="T35" fmla="*/ 844 h 1053"/>
                <a:gd name="T36" fmla="*/ 37 w 524"/>
                <a:gd name="T37" fmla="*/ 913 h 1053"/>
                <a:gd name="T38" fmla="*/ 78 w 524"/>
                <a:gd name="T39" fmla="*/ 975 h 1053"/>
                <a:gd name="T40" fmla="*/ 110 w 524"/>
                <a:gd name="T41" fmla="*/ 1003 h 1053"/>
                <a:gd name="T42" fmla="*/ 163 w 524"/>
                <a:gd name="T43" fmla="*/ 1031 h 1053"/>
                <a:gd name="T44" fmla="*/ 227 w 524"/>
                <a:gd name="T45" fmla="*/ 1048 h 1053"/>
                <a:gd name="T46" fmla="*/ 295 w 524"/>
                <a:gd name="T47" fmla="*/ 1052 h 1053"/>
                <a:gd name="T48" fmla="*/ 363 w 524"/>
                <a:gd name="T49" fmla="*/ 1040 h 1053"/>
                <a:gd name="T50" fmla="*/ 425 w 524"/>
                <a:gd name="T51" fmla="*/ 1007 h 1053"/>
                <a:gd name="T52" fmla="*/ 462 w 524"/>
                <a:gd name="T53" fmla="*/ 973 h 1053"/>
                <a:gd name="T54" fmla="*/ 501 w 524"/>
                <a:gd name="T55" fmla="*/ 910 h 1053"/>
                <a:gd name="T56" fmla="*/ 521 w 524"/>
                <a:gd name="T57" fmla="*/ 841 h 1053"/>
                <a:gd name="T58" fmla="*/ 523 w 524"/>
                <a:gd name="T59" fmla="*/ 771 h 1053"/>
                <a:gd name="T60" fmla="*/ 513 w 524"/>
                <a:gd name="T61" fmla="*/ 706 h 1053"/>
                <a:gd name="T62" fmla="*/ 491 w 524"/>
                <a:gd name="T63" fmla="*/ 662 h 1053"/>
                <a:gd name="T64" fmla="*/ 433 w 524"/>
                <a:gd name="T65" fmla="*/ 588 h 1053"/>
                <a:gd name="T66" fmla="*/ 387 w 524"/>
                <a:gd name="T67" fmla="*/ 549 h 1053"/>
                <a:gd name="T68" fmla="*/ 368 w 524"/>
                <a:gd name="T69" fmla="*/ 496 h 1053"/>
                <a:gd name="T70" fmla="*/ 408 w 524"/>
                <a:gd name="T71" fmla="*/ 453 h 1053"/>
                <a:gd name="T72" fmla="*/ 444 w 524"/>
                <a:gd name="T73" fmla="*/ 426 h 1053"/>
                <a:gd name="T74" fmla="*/ 488 w 524"/>
                <a:gd name="T75" fmla="*/ 377 h 1053"/>
                <a:gd name="T76" fmla="*/ 517 w 524"/>
                <a:gd name="T77" fmla="*/ 312 h 1053"/>
                <a:gd name="T78" fmla="*/ 524 w 524"/>
                <a:gd name="T79" fmla="*/ 230 h 1053"/>
                <a:gd name="T80" fmla="*/ 519 w 524"/>
                <a:gd name="T81" fmla="*/ 193 h 1053"/>
                <a:gd name="T82" fmla="*/ 497 w 524"/>
                <a:gd name="T83" fmla="*/ 139 h 1053"/>
                <a:gd name="T84" fmla="*/ 462 w 524"/>
                <a:gd name="T85" fmla="*/ 88 h 1053"/>
                <a:gd name="T86" fmla="*/ 413 w 524"/>
                <a:gd name="T87" fmla="*/ 46 h 1053"/>
                <a:gd name="T88" fmla="*/ 353 w 524"/>
                <a:gd name="T89" fmla="*/ 16 h 1053"/>
                <a:gd name="T90" fmla="*/ 282 w 524"/>
                <a:gd name="T91" fmla="*/ 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4" h="1053">
                  <a:moveTo>
                    <a:pt x="256" y="0"/>
                  </a:moveTo>
                  <a:lnTo>
                    <a:pt x="230" y="2"/>
                  </a:lnTo>
                  <a:lnTo>
                    <a:pt x="206" y="6"/>
                  </a:lnTo>
                  <a:lnTo>
                    <a:pt x="182" y="11"/>
                  </a:lnTo>
                  <a:lnTo>
                    <a:pt x="160" y="19"/>
                  </a:lnTo>
                  <a:lnTo>
                    <a:pt x="139" y="27"/>
                  </a:lnTo>
                  <a:lnTo>
                    <a:pt x="120" y="38"/>
                  </a:lnTo>
                  <a:lnTo>
                    <a:pt x="102" y="50"/>
                  </a:lnTo>
                  <a:lnTo>
                    <a:pt x="85" y="64"/>
                  </a:lnTo>
                  <a:lnTo>
                    <a:pt x="70" y="78"/>
                  </a:lnTo>
                  <a:lnTo>
                    <a:pt x="57" y="94"/>
                  </a:lnTo>
                  <a:lnTo>
                    <a:pt x="44" y="111"/>
                  </a:lnTo>
                  <a:lnTo>
                    <a:pt x="33" y="128"/>
                  </a:lnTo>
                  <a:lnTo>
                    <a:pt x="24" y="146"/>
                  </a:lnTo>
                  <a:lnTo>
                    <a:pt x="16" y="164"/>
                  </a:lnTo>
                  <a:lnTo>
                    <a:pt x="10" y="184"/>
                  </a:lnTo>
                  <a:lnTo>
                    <a:pt x="5" y="204"/>
                  </a:lnTo>
                  <a:lnTo>
                    <a:pt x="2" y="224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73"/>
                  </a:lnTo>
                  <a:lnTo>
                    <a:pt x="3" y="300"/>
                  </a:lnTo>
                  <a:lnTo>
                    <a:pt x="9" y="325"/>
                  </a:lnTo>
                  <a:lnTo>
                    <a:pt x="17" y="348"/>
                  </a:lnTo>
                  <a:lnTo>
                    <a:pt x="28" y="369"/>
                  </a:lnTo>
                  <a:lnTo>
                    <a:pt x="40" y="388"/>
                  </a:lnTo>
                  <a:lnTo>
                    <a:pt x="53" y="406"/>
                  </a:lnTo>
                  <a:lnTo>
                    <a:pt x="68" y="422"/>
                  </a:lnTo>
                  <a:lnTo>
                    <a:pt x="84" y="436"/>
                  </a:lnTo>
                  <a:lnTo>
                    <a:pt x="99" y="448"/>
                  </a:lnTo>
                  <a:lnTo>
                    <a:pt x="115" y="459"/>
                  </a:lnTo>
                  <a:lnTo>
                    <a:pt x="131" y="468"/>
                  </a:lnTo>
                  <a:lnTo>
                    <a:pt x="131" y="468"/>
                  </a:lnTo>
                  <a:lnTo>
                    <a:pt x="152" y="481"/>
                  </a:lnTo>
                  <a:lnTo>
                    <a:pt x="163" y="496"/>
                  </a:lnTo>
                  <a:lnTo>
                    <a:pt x="168" y="511"/>
                  </a:lnTo>
                  <a:lnTo>
                    <a:pt x="163" y="527"/>
                  </a:lnTo>
                  <a:lnTo>
                    <a:pt x="152" y="544"/>
                  </a:lnTo>
                  <a:lnTo>
                    <a:pt x="133" y="562"/>
                  </a:lnTo>
                  <a:lnTo>
                    <a:pt x="107" y="581"/>
                  </a:lnTo>
                  <a:lnTo>
                    <a:pt x="107" y="581"/>
                  </a:lnTo>
                  <a:lnTo>
                    <a:pt x="90" y="595"/>
                  </a:lnTo>
                  <a:lnTo>
                    <a:pt x="74" y="611"/>
                  </a:lnTo>
                  <a:lnTo>
                    <a:pt x="58" y="632"/>
                  </a:lnTo>
                  <a:lnTo>
                    <a:pt x="44" y="655"/>
                  </a:lnTo>
                  <a:lnTo>
                    <a:pt x="31" y="678"/>
                  </a:lnTo>
                  <a:lnTo>
                    <a:pt x="21" y="704"/>
                  </a:lnTo>
                  <a:lnTo>
                    <a:pt x="13" y="729"/>
                  </a:lnTo>
                  <a:lnTo>
                    <a:pt x="8" y="754"/>
                  </a:lnTo>
                  <a:lnTo>
                    <a:pt x="6" y="778"/>
                  </a:lnTo>
                  <a:lnTo>
                    <a:pt x="6" y="778"/>
                  </a:lnTo>
                  <a:lnTo>
                    <a:pt x="7" y="799"/>
                  </a:lnTo>
                  <a:lnTo>
                    <a:pt x="9" y="821"/>
                  </a:lnTo>
                  <a:lnTo>
                    <a:pt x="13" y="844"/>
                  </a:lnTo>
                  <a:lnTo>
                    <a:pt x="19" y="867"/>
                  </a:lnTo>
                  <a:lnTo>
                    <a:pt x="27" y="890"/>
                  </a:lnTo>
                  <a:lnTo>
                    <a:pt x="37" y="913"/>
                  </a:lnTo>
                  <a:lnTo>
                    <a:pt x="48" y="935"/>
                  </a:lnTo>
                  <a:lnTo>
                    <a:pt x="62" y="956"/>
                  </a:lnTo>
                  <a:lnTo>
                    <a:pt x="78" y="975"/>
                  </a:lnTo>
                  <a:lnTo>
                    <a:pt x="95" y="992"/>
                  </a:lnTo>
                  <a:lnTo>
                    <a:pt x="95" y="992"/>
                  </a:lnTo>
                  <a:lnTo>
                    <a:pt x="110" y="1003"/>
                  </a:lnTo>
                  <a:lnTo>
                    <a:pt x="126" y="1013"/>
                  </a:lnTo>
                  <a:lnTo>
                    <a:pt x="144" y="1023"/>
                  </a:lnTo>
                  <a:lnTo>
                    <a:pt x="163" y="1031"/>
                  </a:lnTo>
                  <a:lnTo>
                    <a:pt x="183" y="1038"/>
                  </a:lnTo>
                  <a:lnTo>
                    <a:pt x="205" y="1044"/>
                  </a:lnTo>
                  <a:lnTo>
                    <a:pt x="227" y="1048"/>
                  </a:lnTo>
                  <a:lnTo>
                    <a:pt x="249" y="1052"/>
                  </a:lnTo>
                  <a:lnTo>
                    <a:pt x="272" y="1053"/>
                  </a:lnTo>
                  <a:lnTo>
                    <a:pt x="295" y="1052"/>
                  </a:lnTo>
                  <a:lnTo>
                    <a:pt x="318" y="1050"/>
                  </a:lnTo>
                  <a:lnTo>
                    <a:pt x="341" y="1046"/>
                  </a:lnTo>
                  <a:lnTo>
                    <a:pt x="363" y="1040"/>
                  </a:lnTo>
                  <a:lnTo>
                    <a:pt x="385" y="1031"/>
                  </a:lnTo>
                  <a:lnTo>
                    <a:pt x="406" y="1021"/>
                  </a:lnTo>
                  <a:lnTo>
                    <a:pt x="425" y="1007"/>
                  </a:lnTo>
                  <a:lnTo>
                    <a:pt x="444" y="992"/>
                  </a:lnTo>
                  <a:lnTo>
                    <a:pt x="444" y="992"/>
                  </a:lnTo>
                  <a:lnTo>
                    <a:pt x="462" y="973"/>
                  </a:lnTo>
                  <a:lnTo>
                    <a:pt x="477" y="953"/>
                  </a:lnTo>
                  <a:lnTo>
                    <a:pt x="490" y="932"/>
                  </a:lnTo>
                  <a:lnTo>
                    <a:pt x="501" y="910"/>
                  </a:lnTo>
                  <a:lnTo>
                    <a:pt x="509" y="888"/>
                  </a:lnTo>
                  <a:lnTo>
                    <a:pt x="516" y="864"/>
                  </a:lnTo>
                  <a:lnTo>
                    <a:pt x="521" y="841"/>
                  </a:lnTo>
                  <a:lnTo>
                    <a:pt x="523" y="817"/>
                  </a:lnTo>
                  <a:lnTo>
                    <a:pt x="524" y="794"/>
                  </a:lnTo>
                  <a:lnTo>
                    <a:pt x="523" y="771"/>
                  </a:lnTo>
                  <a:lnTo>
                    <a:pt x="521" y="748"/>
                  </a:lnTo>
                  <a:lnTo>
                    <a:pt x="517" y="727"/>
                  </a:lnTo>
                  <a:lnTo>
                    <a:pt x="513" y="706"/>
                  </a:lnTo>
                  <a:lnTo>
                    <a:pt x="513" y="706"/>
                  </a:lnTo>
                  <a:lnTo>
                    <a:pt x="504" y="685"/>
                  </a:lnTo>
                  <a:lnTo>
                    <a:pt x="491" y="662"/>
                  </a:lnTo>
                  <a:lnTo>
                    <a:pt x="475" y="636"/>
                  </a:lnTo>
                  <a:lnTo>
                    <a:pt x="455" y="611"/>
                  </a:lnTo>
                  <a:lnTo>
                    <a:pt x="433" y="588"/>
                  </a:lnTo>
                  <a:lnTo>
                    <a:pt x="411" y="569"/>
                  </a:lnTo>
                  <a:lnTo>
                    <a:pt x="411" y="569"/>
                  </a:lnTo>
                  <a:lnTo>
                    <a:pt x="387" y="549"/>
                  </a:lnTo>
                  <a:lnTo>
                    <a:pt x="373" y="530"/>
                  </a:lnTo>
                  <a:lnTo>
                    <a:pt x="367" y="513"/>
                  </a:lnTo>
                  <a:lnTo>
                    <a:pt x="368" y="496"/>
                  </a:lnTo>
                  <a:lnTo>
                    <a:pt x="376" y="481"/>
                  </a:lnTo>
                  <a:lnTo>
                    <a:pt x="390" y="467"/>
                  </a:lnTo>
                  <a:lnTo>
                    <a:pt x="408" y="453"/>
                  </a:lnTo>
                  <a:lnTo>
                    <a:pt x="408" y="453"/>
                  </a:lnTo>
                  <a:lnTo>
                    <a:pt x="426" y="440"/>
                  </a:lnTo>
                  <a:lnTo>
                    <a:pt x="444" y="426"/>
                  </a:lnTo>
                  <a:lnTo>
                    <a:pt x="460" y="411"/>
                  </a:lnTo>
                  <a:lnTo>
                    <a:pt x="475" y="394"/>
                  </a:lnTo>
                  <a:lnTo>
                    <a:pt x="488" y="377"/>
                  </a:lnTo>
                  <a:lnTo>
                    <a:pt x="500" y="357"/>
                  </a:lnTo>
                  <a:lnTo>
                    <a:pt x="509" y="336"/>
                  </a:lnTo>
                  <a:lnTo>
                    <a:pt x="517" y="312"/>
                  </a:lnTo>
                  <a:lnTo>
                    <a:pt x="522" y="286"/>
                  </a:lnTo>
                  <a:lnTo>
                    <a:pt x="524" y="259"/>
                  </a:lnTo>
                  <a:lnTo>
                    <a:pt x="524" y="230"/>
                  </a:lnTo>
                  <a:lnTo>
                    <a:pt x="524" y="230"/>
                  </a:lnTo>
                  <a:lnTo>
                    <a:pt x="522" y="211"/>
                  </a:lnTo>
                  <a:lnTo>
                    <a:pt x="519" y="193"/>
                  </a:lnTo>
                  <a:lnTo>
                    <a:pt x="514" y="174"/>
                  </a:lnTo>
                  <a:lnTo>
                    <a:pt x="507" y="156"/>
                  </a:lnTo>
                  <a:lnTo>
                    <a:pt x="497" y="139"/>
                  </a:lnTo>
                  <a:lnTo>
                    <a:pt x="487" y="121"/>
                  </a:lnTo>
                  <a:lnTo>
                    <a:pt x="475" y="104"/>
                  </a:lnTo>
                  <a:lnTo>
                    <a:pt x="462" y="88"/>
                  </a:lnTo>
                  <a:lnTo>
                    <a:pt x="447" y="73"/>
                  </a:lnTo>
                  <a:lnTo>
                    <a:pt x="431" y="59"/>
                  </a:lnTo>
                  <a:lnTo>
                    <a:pt x="413" y="46"/>
                  </a:lnTo>
                  <a:lnTo>
                    <a:pt x="394" y="34"/>
                  </a:lnTo>
                  <a:lnTo>
                    <a:pt x="374" y="24"/>
                  </a:lnTo>
                  <a:lnTo>
                    <a:pt x="353" y="16"/>
                  </a:lnTo>
                  <a:lnTo>
                    <a:pt x="331" y="9"/>
                  </a:lnTo>
                  <a:lnTo>
                    <a:pt x="307" y="4"/>
                  </a:lnTo>
                  <a:lnTo>
                    <a:pt x="282" y="2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831" name="Group 207"/>
          <p:cNvGrpSpPr>
            <a:grpSpLocks/>
          </p:cNvGrpSpPr>
          <p:nvPr/>
        </p:nvGrpSpPr>
        <p:grpSpPr bwMode="auto">
          <a:xfrm>
            <a:off x="6029325" y="3538538"/>
            <a:ext cx="549275" cy="528637"/>
            <a:chOff x="3487" y="1898"/>
            <a:chExt cx="346" cy="333"/>
          </a:xfrm>
        </p:grpSpPr>
        <p:sp>
          <p:nvSpPr>
            <p:cNvPr id="282832" name="Freeform 208"/>
            <p:cNvSpPr>
              <a:spLocks/>
            </p:cNvSpPr>
            <p:nvPr/>
          </p:nvSpPr>
          <p:spPr bwMode="auto">
            <a:xfrm>
              <a:off x="3504" y="1915"/>
              <a:ext cx="312" cy="299"/>
            </a:xfrm>
            <a:custGeom>
              <a:avLst/>
              <a:gdLst>
                <a:gd name="T0" fmla="*/ 156 w 312"/>
                <a:gd name="T1" fmla="*/ 299 h 299"/>
                <a:gd name="T2" fmla="*/ 181 w 312"/>
                <a:gd name="T3" fmla="*/ 297 h 299"/>
                <a:gd name="T4" fmla="*/ 205 w 312"/>
                <a:gd name="T5" fmla="*/ 292 h 299"/>
                <a:gd name="T6" fmla="*/ 228 w 312"/>
                <a:gd name="T7" fmla="*/ 282 h 299"/>
                <a:gd name="T8" fmla="*/ 248 w 312"/>
                <a:gd name="T9" fmla="*/ 271 h 299"/>
                <a:gd name="T10" fmla="*/ 266 w 312"/>
                <a:gd name="T11" fmla="*/ 255 h 299"/>
                <a:gd name="T12" fmla="*/ 282 w 312"/>
                <a:gd name="T13" fmla="*/ 238 h 299"/>
                <a:gd name="T14" fmla="*/ 294 w 312"/>
                <a:gd name="T15" fmla="*/ 218 h 299"/>
                <a:gd name="T16" fmla="*/ 304 w 312"/>
                <a:gd name="T17" fmla="*/ 197 h 299"/>
                <a:gd name="T18" fmla="*/ 310 w 312"/>
                <a:gd name="T19" fmla="*/ 173 h 299"/>
                <a:gd name="T20" fmla="*/ 312 w 312"/>
                <a:gd name="T21" fmla="*/ 149 h 299"/>
                <a:gd name="T22" fmla="*/ 312 w 312"/>
                <a:gd name="T23" fmla="*/ 149 h 299"/>
                <a:gd name="T24" fmla="*/ 310 w 312"/>
                <a:gd name="T25" fmla="*/ 125 h 299"/>
                <a:gd name="T26" fmla="*/ 304 w 312"/>
                <a:gd name="T27" fmla="*/ 102 h 299"/>
                <a:gd name="T28" fmla="*/ 294 w 312"/>
                <a:gd name="T29" fmla="*/ 81 h 299"/>
                <a:gd name="T30" fmla="*/ 282 w 312"/>
                <a:gd name="T31" fmla="*/ 61 h 299"/>
                <a:gd name="T32" fmla="*/ 266 w 312"/>
                <a:gd name="T33" fmla="*/ 43 h 299"/>
                <a:gd name="T34" fmla="*/ 248 w 312"/>
                <a:gd name="T35" fmla="*/ 28 h 299"/>
                <a:gd name="T36" fmla="*/ 228 w 312"/>
                <a:gd name="T37" fmla="*/ 16 h 299"/>
                <a:gd name="T38" fmla="*/ 205 w 312"/>
                <a:gd name="T39" fmla="*/ 7 h 299"/>
                <a:gd name="T40" fmla="*/ 181 w 312"/>
                <a:gd name="T41" fmla="*/ 2 h 299"/>
                <a:gd name="T42" fmla="*/ 156 w 312"/>
                <a:gd name="T43" fmla="*/ 0 h 299"/>
                <a:gd name="T44" fmla="*/ 156 w 312"/>
                <a:gd name="T45" fmla="*/ 0 h 299"/>
                <a:gd name="T46" fmla="*/ 131 w 312"/>
                <a:gd name="T47" fmla="*/ 2 h 299"/>
                <a:gd name="T48" fmla="*/ 107 w 312"/>
                <a:gd name="T49" fmla="*/ 7 h 299"/>
                <a:gd name="T50" fmla="*/ 84 w 312"/>
                <a:gd name="T51" fmla="*/ 16 h 299"/>
                <a:gd name="T52" fmla="*/ 64 w 312"/>
                <a:gd name="T53" fmla="*/ 28 h 299"/>
                <a:gd name="T54" fmla="*/ 46 w 312"/>
                <a:gd name="T55" fmla="*/ 43 h 299"/>
                <a:gd name="T56" fmla="*/ 30 w 312"/>
                <a:gd name="T57" fmla="*/ 61 h 299"/>
                <a:gd name="T58" fmla="*/ 17 w 312"/>
                <a:gd name="T59" fmla="*/ 81 h 299"/>
                <a:gd name="T60" fmla="*/ 8 w 312"/>
                <a:gd name="T61" fmla="*/ 102 h 299"/>
                <a:gd name="T62" fmla="*/ 2 w 312"/>
                <a:gd name="T63" fmla="*/ 125 h 299"/>
                <a:gd name="T64" fmla="*/ 0 w 312"/>
                <a:gd name="T65" fmla="*/ 149 h 299"/>
                <a:gd name="T66" fmla="*/ 0 w 312"/>
                <a:gd name="T67" fmla="*/ 149 h 299"/>
                <a:gd name="T68" fmla="*/ 2 w 312"/>
                <a:gd name="T69" fmla="*/ 173 h 299"/>
                <a:gd name="T70" fmla="*/ 8 w 312"/>
                <a:gd name="T71" fmla="*/ 197 h 299"/>
                <a:gd name="T72" fmla="*/ 17 w 312"/>
                <a:gd name="T73" fmla="*/ 218 h 299"/>
                <a:gd name="T74" fmla="*/ 30 w 312"/>
                <a:gd name="T75" fmla="*/ 238 h 299"/>
                <a:gd name="T76" fmla="*/ 46 w 312"/>
                <a:gd name="T77" fmla="*/ 255 h 299"/>
                <a:gd name="T78" fmla="*/ 64 w 312"/>
                <a:gd name="T79" fmla="*/ 271 h 299"/>
                <a:gd name="T80" fmla="*/ 84 w 312"/>
                <a:gd name="T81" fmla="*/ 282 h 299"/>
                <a:gd name="T82" fmla="*/ 107 w 312"/>
                <a:gd name="T83" fmla="*/ 292 h 299"/>
                <a:gd name="T84" fmla="*/ 131 w 312"/>
                <a:gd name="T85" fmla="*/ 297 h 299"/>
                <a:gd name="T86" fmla="*/ 156 w 312"/>
                <a:gd name="T87" fmla="*/ 299 h 299"/>
                <a:gd name="T88" fmla="*/ 156 w 312"/>
                <a:gd name="T8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99">
                  <a:moveTo>
                    <a:pt x="156" y="299"/>
                  </a:moveTo>
                  <a:lnTo>
                    <a:pt x="181" y="297"/>
                  </a:lnTo>
                  <a:lnTo>
                    <a:pt x="205" y="292"/>
                  </a:lnTo>
                  <a:lnTo>
                    <a:pt x="228" y="282"/>
                  </a:lnTo>
                  <a:lnTo>
                    <a:pt x="248" y="271"/>
                  </a:lnTo>
                  <a:lnTo>
                    <a:pt x="266" y="255"/>
                  </a:lnTo>
                  <a:lnTo>
                    <a:pt x="282" y="238"/>
                  </a:lnTo>
                  <a:lnTo>
                    <a:pt x="294" y="218"/>
                  </a:lnTo>
                  <a:lnTo>
                    <a:pt x="304" y="197"/>
                  </a:lnTo>
                  <a:lnTo>
                    <a:pt x="310" y="173"/>
                  </a:lnTo>
                  <a:lnTo>
                    <a:pt x="312" y="149"/>
                  </a:lnTo>
                  <a:lnTo>
                    <a:pt x="312" y="149"/>
                  </a:lnTo>
                  <a:lnTo>
                    <a:pt x="310" y="125"/>
                  </a:lnTo>
                  <a:lnTo>
                    <a:pt x="304" y="102"/>
                  </a:lnTo>
                  <a:lnTo>
                    <a:pt x="294" y="81"/>
                  </a:lnTo>
                  <a:lnTo>
                    <a:pt x="282" y="61"/>
                  </a:lnTo>
                  <a:lnTo>
                    <a:pt x="266" y="43"/>
                  </a:lnTo>
                  <a:lnTo>
                    <a:pt x="248" y="28"/>
                  </a:lnTo>
                  <a:lnTo>
                    <a:pt x="228" y="16"/>
                  </a:lnTo>
                  <a:lnTo>
                    <a:pt x="205" y="7"/>
                  </a:lnTo>
                  <a:lnTo>
                    <a:pt x="181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31" y="2"/>
                  </a:lnTo>
                  <a:lnTo>
                    <a:pt x="107" y="7"/>
                  </a:lnTo>
                  <a:lnTo>
                    <a:pt x="84" y="16"/>
                  </a:lnTo>
                  <a:lnTo>
                    <a:pt x="64" y="28"/>
                  </a:lnTo>
                  <a:lnTo>
                    <a:pt x="46" y="43"/>
                  </a:lnTo>
                  <a:lnTo>
                    <a:pt x="30" y="61"/>
                  </a:lnTo>
                  <a:lnTo>
                    <a:pt x="17" y="81"/>
                  </a:lnTo>
                  <a:lnTo>
                    <a:pt x="8" y="102"/>
                  </a:lnTo>
                  <a:lnTo>
                    <a:pt x="2" y="125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73"/>
                  </a:lnTo>
                  <a:lnTo>
                    <a:pt x="8" y="197"/>
                  </a:lnTo>
                  <a:lnTo>
                    <a:pt x="17" y="218"/>
                  </a:lnTo>
                  <a:lnTo>
                    <a:pt x="30" y="238"/>
                  </a:lnTo>
                  <a:lnTo>
                    <a:pt x="46" y="255"/>
                  </a:lnTo>
                  <a:lnTo>
                    <a:pt x="64" y="271"/>
                  </a:lnTo>
                  <a:lnTo>
                    <a:pt x="84" y="282"/>
                  </a:lnTo>
                  <a:lnTo>
                    <a:pt x="107" y="292"/>
                  </a:lnTo>
                  <a:lnTo>
                    <a:pt x="131" y="297"/>
                  </a:lnTo>
                  <a:lnTo>
                    <a:pt x="156" y="299"/>
                  </a:lnTo>
                  <a:lnTo>
                    <a:pt x="156" y="299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33" name="Freeform 209"/>
            <p:cNvSpPr>
              <a:spLocks/>
            </p:cNvSpPr>
            <p:nvPr/>
          </p:nvSpPr>
          <p:spPr bwMode="auto">
            <a:xfrm>
              <a:off x="3502" y="1936"/>
              <a:ext cx="70" cy="81"/>
            </a:xfrm>
            <a:custGeom>
              <a:avLst/>
              <a:gdLst>
                <a:gd name="T0" fmla="*/ 42 w 70"/>
                <a:gd name="T1" fmla="*/ 4 h 81"/>
                <a:gd name="T2" fmla="*/ 26 w 70"/>
                <a:gd name="T3" fmla="*/ 20 h 81"/>
                <a:gd name="T4" fmla="*/ 13 w 70"/>
                <a:gd name="T5" fmla="*/ 37 h 81"/>
                <a:gd name="T6" fmla="*/ 1 w 70"/>
                <a:gd name="T7" fmla="*/ 57 h 81"/>
                <a:gd name="T8" fmla="*/ 1 w 70"/>
                <a:gd name="T9" fmla="*/ 57 h 81"/>
                <a:gd name="T10" fmla="*/ 0 w 70"/>
                <a:gd name="T11" fmla="*/ 65 h 81"/>
                <a:gd name="T12" fmla="*/ 0 w 70"/>
                <a:gd name="T13" fmla="*/ 67 h 81"/>
                <a:gd name="T14" fmla="*/ 1 w 70"/>
                <a:gd name="T15" fmla="*/ 57 h 81"/>
                <a:gd name="T16" fmla="*/ 1 w 70"/>
                <a:gd name="T17" fmla="*/ 57 h 81"/>
                <a:gd name="T18" fmla="*/ 0 w 70"/>
                <a:gd name="T19" fmla="*/ 65 h 81"/>
                <a:gd name="T20" fmla="*/ 2 w 70"/>
                <a:gd name="T21" fmla="*/ 74 h 81"/>
                <a:gd name="T22" fmla="*/ 9 w 70"/>
                <a:gd name="T23" fmla="*/ 80 h 81"/>
                <a:gd name="T24" fmla="*/ 9 w 70"/>
                <a:gd name="T25" fmla="*/ 80 h 81"/>
                <a:gd name="T26" fmla="*/ 18 w 70"/>
                <a:gd name="T27" fmla="*/ 81 h 81"/>
                <a:gd name="T28" fmla="*/ 26 w 70"/>
                <a:gd name="T29" fmla="*/ 78 h 81"/>
                <a:gd name="T30" fmla="*/ 32 w 70"/>
                <a:gd name="T31" fmla="*/ 72 h 81"/>
                <a:gd name="T32" fmla="*/ 32 w 70"/>
                <a:gd name="T33" fmla="*/ 72 h 81"/>
                <a:gd name="T34" fmla="*/ 32 w 70"/>
                <a:gd name="T35" fmla="*/ 72 h 81"/>
                <a:gd name="T36" fmla="*/ 32 w 70"/>
                <a:gd name="T37" fmla="*/ 72 h 81"/>
                <a:gd name="T38" fmla="*/ 32 w 70"/>
                <a:gd name="T39" fmla="*/ 72 h 81"/>
                <a:gd name="T40" fmla="*/ 41 w 70"/>
                <a:gd name="T41" fmla="*/ 56 h 81"/>
                <a:gd name="T42" fmla="*/ 52 w 70"/>
                <a:gd name="T43" fmla="*/ 42 h 81"/>
                <a:gd name="T44" fmla="*/ 64 w 70"/>
                <a:gd name="T45" fmla="*/ 30 h 81"/>
                <a:gd name="T46" fmla="*/ 64 w 70"/>
                <a:gd name="T47" fmla="*/ 30 h 81"/>
                <a:gd name="T48" fmla="*/ 64 w 70"/>
                <a:gd name="T49" fmla="*/ 30 h 81"/>
                <a:gd name="T50" fmla="*/ 64 w 70"/>
                <a:gd name="T51" fmla="*/ 30 h 81"/>
                <a:gd name="T52" fmla="*/ 64 w 70"/>
                <a:gd name="T53" fmla="*/ 30 h 81"/>
                <a:gd name="T54" fmla="*/ 70 w 70"/>
                <a:gd name="T55" fmla="*/ 22 h 81"/>
                <a:gd name="T56" fmla="*/ 70 w 70"/>
                <a:gd name="T57" fmla="*/ 14 h 81"/>
                <a:gd name="T58" fmla="*/ 67 w 70"/>
                <a:gd name="T59" fmla="*/ 6 h 81"/>
                <a:gd name="T60" fmla="*/ 67 w 70"/>
                <a:gd name="T61" fmla="*/ 6 h 81"/>
                <a:gd name="T62" fmla="*/ 59 w 70"/>
                <a:gd name="T63" fmla="*/ 1 h 81"/>
                <a:gd name="T64" fmla="*/ 50 w 70"/>
                <a:gd name="T65" fmla="*/ 0 h 81"/>
                <a:gd name="T66" fmla="*/ 42 w 70"/>
                <a:gd name="T67" fmla="*/ 4 h 81"/>
                <a:gd name="T68" fmla="*/ 42 w 70"/>
                <a:gd name="T6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1">
                  <a:moveTo>
                    <a:pt x="42" y="4"/>
                  </a:moveTo>
                  <a:lnTo>
                    <a:pt x="26" y="20"/>
                  </a:lnTo>
                  <a:lnTo>
                    <a:pt x="13" y="3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2" y="74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8" y="81"/>
                  </a:lnTo>
                  <a:lnTo>
                    <a:pt x="26" y="7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41" y="56"/>
                  </a:lnTo>
                  <a:lnTo>
                    <a:pt x="52" y="42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70" y="22"/>
                  </a:lnTo>
                  <a:lnTo>
                    <a:pt x="70" y="14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34" name="Freeform 210"/>
            <p:cNvSpPr>
              <a:spLocks/>
            </p:cNvSpPr>
            <p:nvPr/>
          </p:nvSpPr>
          <p:spPr bwMode="auto">
            <a:xfrm>
              <a:off x="3487" y="2034"/>
              <a:ext cx="41" cy="92"/>
            </a:xfrm>
            <a:custGeom>
              <a:avLst/>
              <a:gdLst>
                <a:gd name="T0" fmla="*/ 1 w 41"/>
                <a:gd name="T1" fmla="*/ 16 h 92"/>
                <a:gd name="T2" fmla="*/ 0 w 41"/>
                <a:gd name="T3" fmla="*/ 20 h 92"/>
                <a:gd name="T4" fmla="*/ 0 w 41"/>
                <a:gd name="T5" fmla="*/ 25 h 92"/>
                <a:gd name="T6" fmla="*/ 0 w 41"/>
                <a:gd name="T7" fmla="*/ 30 h 92"/>
                <a:gd name="T8" fmla="*/ 0 w 41"/>
                <a:gd name="T9" fmla="*/ 30 h 92"/>
                <a:gd name="T10" fmla="*/ 1 w 41"/>
                <a:gd name="T11" fmla="*/ 47 h 92"/>
                <a:gd name="T12" fmla="*/ 3 w 41"/>
                <a:gd name="T13" fmla="*/ 65 h 92"/>
                <a:gd name="T14" fmla="*/ 8 w 41"/>
                <a:gd name="T15" fmla="*/ 81 h 92"/>
                <a:gd name="T16" fmla="*/ 8 w 41"/>
                <a:gd name="T17" fmla="*/ 81 h 92"/>
                <a:gd name="T18" fmla="*/ 12 w 41"/>
                <a:gd name="T19" fmla="*/ 88 h 92"/>
                <a:gd name="T20" fmla="*/ 14 w 41"/>
                <a:gd name="T21" fmla="*/ 89 h 92"/>
                <a:gd name="T22" fmla="*/ 8 w 41"/>
                <a:gd name="T23" fmla="*/ 81 h 92"/>
                <a:gd name="T24" fmla="*/ 8 w 41"/>
                <a:gd name="T25" fmla="*/ 81 h 92"/>
                <a:gd name="T26" fmla="*/ 13 w 41"/>
                <a:gd name="T27" fmla="*/ 88 h 92"/>
                <a:gd name="T28" fmla="*/ 21 w 41"/>
                <a:gd name="T29" fmla="*/ 92 h 92"/>
                <a:gd name="T30" fmla="*/ 30 w 41"/>
                <a:gd name="T31" fmla="*/ 92 h 92"/>
                <a:gd name="T32" fmla="*/ 30 w 41"/>
                <a:gd name="T33" fmla="*/ 92 h 92"/>
                <a:gd name="T34" fmla="*/ 37 w 41"/>
                <a:gd name="T35" fmla="*/ 87 h 92"/>
                <a:gd name="T36" fmla="*/ 41 w 41"/>
                <a:gd name="T37" fmla="*/ 79 h 92"/>
                <a:gd name="T38" fmla="*/ 41 w 41"/>
                <a:gd name="T39" fmla="*/ 71 h 92"/>
                <a:gd name="T40" fmla="*/ 41 w 41"/>
                <a:gd name="T41" fmla="*/ 71 h 92"/>
                <a:gd name="T42" fmla="*/ 41 w 41"/>
                <a:gd name="T43" fmla="*/ 71 h 92"/>
                <a:gd name="T44" fmla="*/ 41 w 41"/>
                <a:gd name="T45" fmla="*/ 71 h 92"/>
                <a:gd name="T46" fmla="*/ 41 w 41"/>
                <a:gd name="T47" fmla="*/ 71 h 92"/>
                <a:gd name="T48" fmla="*/ 41 w 41"/>
                <a:gd name="T49" fmla="*/ 71 h 92"/>
                <a:gd name="T50" fmla="*/ 37 w 41"/>
                <a:gd name="T51" fmla="*/ 57 h 92"/>
                <a:gd name="T52" fmla="*/ 35 w 41"/>
                <a:gd name="T53" fmla="*/ 44 h 92"/>
                <a:gd name="T54" fmla="*/ 34 w 41"/>
                <a:gd name="T55" fmla="*/ 30 h 92"/>
                <a:gd name="T56" fmla="*/ 34 w 41"/>
                <a:gd name="T57" fmla="*/ 30 h 92"/>
                <a:gd name="T58" fmla="*/ 34 w 41"/>
                <a:gd name="T59" fmla="*/ 26 h 92"/>
                <a:gd name="T60" fmla="*/ 34 w 41"/>
                <a:gd name="T61" fmla="*/ 23 h 92"/>
                <a:gd name="T62" fmla="*/ 35 w 41"/>
                <a:gd name="T63" fmla="*/ 19 h 92"/>
                <a:gd name="T64" fmla="*/ 35 w 41"/>
                <a:gd name="T65" fmla="*/ 19 h 92"/>
                <a:gd name="T66" fmla="*/ 35 w 41"/>
                <a:gd name="T67" fmla="*/ 19 h 92"/>
                <a:gd name="T68" fmla="*/ 35 w 41"/>
                <a:gd name="T69" fmla="*/ 19 h 92"/>
                <a:gd name="T70" fmla="*/ 35 w 41"/>
                <a:gd name="T71" fmla="*/ 19 h 92"/>
                <a:gd name="T72" fmla="*/ 35 w 41"/>
                <a:gd name="T73" fmla="*/ 19 h 92"/>
                <a:gd name="T74" fmla="*/ 33 w 41"/>
                <a:gd name="T75" fmla="*/ 10 h 92"/>
                <a:gd name="T76" fmla="*/ 28 w 41"/>
                <a:gd name="T77" fmla="*/ 3 h 92"/>
                <a:gd name="T78" fmla="*/ 19 w 41"/>
                <a:gd name="T79" fmla="*/ 0 h 92"/>
                <a:gd name="T80" fmla="*/ 19 w 41"/>
                <a:gd name="T81" fmla="*/ 0 h 92"/>
                <a:gd name="T82" fmla="*/ 10 w 41"/>
                <a:gd name="T83" fmla="*/ 1 h 92"/>
                <a:gd name="T84" fmla="*/ 4 w 41"/>
                <a:gd name="T85" fmla="*/ 7 h 92"/>
                <a:gd name="T86" fmla="*/ 1 w 41"/>
                <a:gd name="T87" fmla="*/ 16 h 92"/>
                <a:gd name="T88" fmla="*/ 1 w 41"/>
                <a:gd name="T89" fmla="*/ 1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" h="92">
                  <a:moveTo>
                    <a:pt x="1" y="16"/>
                  </a:move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47"/>
                  </a:lnTo>
                  <a:lnTo>
                    <a:pt x="3" y="65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12" y="88"/>
                  </a:lnTo>
                  <a:lnTo>
                    <a:pt x="14" y="89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13" y="88"/>
                  </a:lnTo>
                  <a:lnTo>
                    <a:pt x="21" y="92"/>
                  </a:lnTo>
                  <a:lnTo>
                    <a:pt x="30" y="92"/>
                  </a:lnTo>
                  <a:lnTo>
                    <a:pt x="30" y="92"/>
                  </a:lnTo>
                  <a:lnTo>
                    <a:pt x="37" y="87"/>
                  </a:lnTo>
                  <a:lnTo>
                    <a:pt x="41" y="79"/>
                  </a:lnTo>
                  <a:lnTo>
                    <a:pt x="41" y="71"/>
                  </a:lnTo>
                  <a:lnTo>
                    <a:pt x="41" y="71"/>
                  </a:lnTo>
                  <a:lnTo>
                    <a:pt x="41" y="71"/>
                  </a:lnTo>
                  <a:lnTo>
                    <a:pt x="41" y="71"/>
                  </a:lnTo>
                  <a:lnTo>
                    <a:pt x="41" y="71"/>
                  </a:lnTo>
                  <a:lnTo>
                    <a:pt x="41" y="71"/>
                  </a:lnTo>
                  <a:lnTo>
                    <a:pt x="37" y="57"/>
                  </a:lnTo>
                  <a:lnTo>
                    <a:pt x="35" y="4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3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3" y="10"/>
                  </a:lnTo>
                  <a:lnTo>
                    <a:pt x="28" y="3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7"/>
                  </a:lnTo>
                  <a:lnTo>
                    <a:pt x="1" y="16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35" name="Freeform 211"/>
            <p:cNvSpPr>
              <a:spLocks/>
            </p:cNvSpPr>
            <p:nvPr/>
          </p:nvSpPr>
          <p:spPr bwMode="auto">
            <a:xfrm>
              <a:off x="3518" y="2137"/>
              <a:ext cx="112" cy="87"/>
            </a:xfrm>
            <a:custGeom>
              <a:avLst/>
              <a:gdLst>
                <a:gd name="T0" fmla="*/ 4 w 112"/>
                <a:gd name="T1" fmla="*/ 28 h 87"/>
                <a:gd name="T2" fmla="*/ 29 w 112"/>
                <a:gd name="T3" fmla="*/ 53 h 87"/>
                <a:gd name="T4" fmla="*/ 57 w 112"/>
                <a:gd name="T5" fmla="*/ 73 h 87"/>
                <a:gd name="T6" fmla="*/ 90 w 112"/>
                <a:gd name="T7" fmla="*/ 87 h 87"/>
                <a:gd name="T8" fmla="*/ 90 w 112"/>
                <a:gd name="T9" fmla="*/ 87 h 87"/>
                <a:gd name="T10" fmla="*/ 98 w 112"/>
                <a:gd name="T11" fmla="*/ 87 h 87"/>
                <a:gd name="T12" fmla="*/ 100 w 112"/>
                <a:gd name="T13" fmla="*/ 86 h 87"/>
                <a:gd name="T14" fmla="*/ 90 w 112"/>
                <a:gd name="T15" fmla="*/ 87 h 87"/>
                <a:gd name="T16" fmla="*/ 90 w 112"/>
                <a:gd name="T17" fmla="*/ 87 h 87"/>
                <a:gd name="T18" fmla="*/ 99 w 112"/>
                <a:gd name="T19" fmla="*/ 87 h 87"/>
                <a:gd name="T20" fmla="*/ 106 w 112"/>
                <a:gd name="T21" fmla="*/ 83 h 87"/>
                <a:gd name="T22" fmla="*/ 111 w 112"/>
                <a:gd name="T23" fmla="*/ 75 h 87"/>
                <a:gd name="T24" fmla="*/ 111 w 112"/>
                <a:gd name="T25" fmla="*/ 75 h 87"/>
                <a:gd name="T26" fmla="*/ 112 w 112"/>
                <a:gd name="T27" fmla="*/ 66 h 87"/>
                <a:gd name="T28" fmla="*/ 107 w 112"/>
                <a:gd name="T29" fmla="*/ 59 h 87"/>
                <a:gd name="T30" fmla="*/ 100 w 112"/>
                <a:gd name="T31" fmla="*/ 54 h 87"/>
                <a:gd name="T32" fmla="*/ 100 w 112"/>
                <a:gd name="T33" fmla="*/ 54 h 87"/>
                <a:gd name="T34" fmla="*/ 100 w 112"/>
                <a:gd name="T35" fmla="*/ 54 h 87"/>
                <a:gd name="T36" fmla="*/ 100 w 112"/>
                <a:gd name="T37" fmla="*/ 54 h 87"/>
                <a:gd name="T38" fmla="*/ 100 w 112"/>
                <a:gd name="T39" fmla="*/ 54 h 87"/>
                <a:gd name="T40" fmla="*/ 73 w 112"/>
                <a:gd name="T41" fmla="*/ 43 h 87"/>
                <a:gd name="T42" fmla="*/ 50 w 112"/>
                <a:gd name="T43" fmla="*/ 27 h 87"/>
                <a:gd name="T44" fmla="*/ 31 w 112"/>
                <a:gd name="T45" fmla="*/ 7 h 87"/>
                <a:gd name="T46" fmla="*/ 31 w 112"/>
                <a:gd name="T47" fmla="*/ 7 h 87"/>
                <a:gd name="T48" fmla="*/ 31 w 112"/>
                <a:gd name="T49" fmla="*/ 7 h 87"/>
                <a:gd name="T50" fmla="*/ 31 w 112"/>
                <a:gd name="T51" fmla="*/ 7 h 87"/>
                <a:gd name="T52" fmla="*/ 31 w 112"/>
                <a:gd name="T53" fmla="*/ 7 h 87"/>
                <a:gd name="T54" fmla="*/ 24 w 112"/>
                <a:gd name="T55" fmla="*/ 2 h 87"/>
                <a:gd name="T56" fmla="*/ 15 w 112"/>
                <a:gd name="T57" fmla="*/ 0 h 87"/>
                <a:gd name="T58" fmla="*/ 7 w 112"/>
                <a:gd name="T59" fmla="*/ 4 h 87"/>
                <a:gd name="T60" fmla="*/ 7 w 112"/>
                <a:gd name="T61" fmla="*/ 4 h 87"/>
                <a:gd name="T62" fmla="*/ 2 w 112"/>
                <a:gd name="T63" fmla="*/ 11 h 87"/>
                <a:gd name="T64" fmla="*/ 0 w 112"/>
                <a:gd name="T65" fmla="*/ 20 h 87"/>
                <a:gd name="T66" fmla="*/ 4 w 112"/>
                <a:gd name="T67" fmla="*/ 28 h 87"/>
                <a:gd name="T68" fmla="*/ 4 w 112"/>
                <a:gd name="T69" fmla="*/ 2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" h="87">
                  <a:moveTo>
                    <a:pt x="4" y="28"/>
                  </a:moveTo>
                  <a:lnTo>
                    <a:pt x="29" y="53"/>
                  </a:lnTo>
                  <a:lnTo>
                    <a:pt x="57" y="73"/>
                  </a:lnTo>
                  <a:lnTo>
                    <a:pt x="90" y="87"/>
                  </a:lnTo>
                  <a:lnTo>
                    <a:pt x="90" y="87"/>
                  </a:lnTo>
                  <a:lnTo>
                    <a:pt x="98" y="87"/>
                  </a:lnTo>
                  <a:lnTo>
                    <a:pt x="100" y="86"/>
                  </a:lnTo>
                  <a:lnTo>
                    <a:pt x="90" y="87"/>
                  </a:lnTo>
                  <a:lnTo>
                    <a:pt x="90" y="87"/>
                  </a:lnTo>
                  <a:lnTo>
                    <a:pt x="99" y="87"/>
                  </a:lnTo>
                  <a:lnTo>
                    <a:pt x="106" y="83"/>
                  </a:lnTo>
                  <a:lnTo>
                    <a:pt x="111" y="75"/>
                  </a:lnTo>
                  <a:lnTo>
                    <a:pt x="111" y="75"/>
                  </a:lnTo>
                  <a:lnTo>
                    <a:pt x="112" y="66"/>
                  </a:lnTo>
                  <a:lnTo>
                    <a:pt x="107" y="59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3" y="43"/>
                  </a:lnTo>
                  <a:lnTo>
                    <a:pt x="50" y="27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24" y="2"/>
                  </a:lnTo>
                  <a:lnTo>
                    <a:pt x="15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36" name="Freeform 212"/>
            <p:cNvSpPr>
              <a:spLocks/>
            </p:cNvSpPr>
            <p:nvPr/>
          </p:nvSpPr>
          <p:spPr bwMode="auto">
            <a:xfrm>
              <a:off x="3643" y="2163"/>
              <a:ext cx="133" cy="68"/>
            </a:xfrm>
            <a:custGeom>
              <a:avLst/>
              <a:gdLst>
                <a:gd name="T0" fmla="*/ 17 w 133"/>
                <a:gd name="T1" fmla="*/ 68 h 68"/>
                <a:gd name="T2" fmla="*/ 47 w 133"/>
                <a:gd name="T3" fmla="*/ 66 h 68"/>
                <a:gd name="T4" fmla="*/ 76 w 133"/>
                <a:gd name="T5" fmla="*/ 59 h 68"/>
                <a:gd name="T6" fmla="*/ 103 w 133"/>
                <a:gd name="T7" fmla="*/ 47 h 68"/>
                <a:gd name="T8" fmla="*/ 127 w 133"/>
                <a:gd name="T9" fmla="*/ 30 h 68"/>
                <a:gd name="T10" fmla="*/ 127 w 133"/>
                <a:gd name="T11" fmla="*/ 30 h 68"/>
                <a:gd name="T12" fmla="*/ 132 w 133"/>
                <a:gd name="T13" fmla="*/ 24 h 68"/>
                <a:gd name="T14" fmla="*/ 132 w 133"/>
                <a:gd name="T15" fmla="*/ 21 h 68"/>
                <a:gd name="T16" fmla="*/ 127 w 133"/>
                <a:gd name="T17" fmla="*/ 30 h 68"/>
                <a:gd name="T18" fmla="*/ 127 w 133"/>
                <a:gd name="T19" fmla="*/ 30 h 68"/>
                <a:gd name="T20" fmla="*/ 132 w 133"/>
                <a:gd name="T21" fmla="*/ 23 h 68"/>
                <a:gd name="T22" fmla="*/ 133 w 133"/>
                <a:gd name="T23" fmla="*/ 14 h 68"/>
                <a:gd name="T24" fmla="*/ 130 w 133"/>
                <a:gd name="T25" fmla="*/ 6 h 68"/>
                <a:gd name="T26" fmla="*/ 130 w 133"/>
                <a:gd name="T27" fmla="*/ 6 h 68"/>
                <a:gd name="T28" fmla="*/ 123 w 133"/>
                <a:gd name="T29" fmla="*/ 1 h 68"/>
                <a:gd name="T30" fmla="*/ 114 w 133"/>
                <a:gd name="T31" fmla="*/ 0 h 68"/>
                <a:gd name="T32" fmla="*/ 106 w 133"/>
                <a:gd name="T33" fmla="*/ 4 h 68"/>
                <a:gd name="T34" fmla="*/ 106 w 133"/>
                <a:gd name="T35" fmla="*/ 4 h 68"/>
                <a:gd name="T36" fmla="*/ 106 w 133"/>
                <a:gd name="T37" fmla="*/ 4 h 68"/>
                <a:gd name="T38" fmla="*/ 106 w 133"/>
                <a:gd name="T39" fmla="*/ 4 h 68"/>
                <a:gd name="T40" fmla="*/ 106 w 133"/>
                <a:gd name="T41" fmla="*/ 4 h 68"/>
                <a:gd name="T42" fmla="*/ 106 w 133"/>
                <a:gd name="T43" fmla="*/ 4 h 68"/>
                <a:gd name="T44" fmla="*/ 79 w 133"/>
                <a:gd name="T45" fmla="*/ 20 h 68"/>
                <a:gd name="T46" fmla="*/ 49 w 133"/>
                <a:gd name="T47" fmla="*/ 31 h 68"/>
                <a:gd name="T48" fmla="*/ 17 w 133"/>
                <a:gd name="T49" fmla="*/ 34 h 68"/>
                <a:gd name="T50" fmla="*/ 17 w 133"/>
                <a:gd name="T51" fmla="*/ 34 h 68"/>
                <a:gd name="T52" fmla="*/ 17 w 133"/>
                <a:gd name="T53" fmla="*/ 34 h 68"/>
                <a:gd name="T54" fmla="*/ 17 w 133"/>
                <a:gd name="T55" fmla="*/ 34 h 68"/>
                <a:gd name="T56" fmla="*/ 17 w 133"/>
                <a:gd name="T57" fmla="*/ 34 h 68"/>
                <a:gd name="T58" fmla="*/ 9 w 133"/>
                <a:gd name="T59" fmla="*/ 37 h 68"/>
                <a:gd name="T60" fmla="*/ 2 w 133"/>
                <a:gd name="T61" fmla="*/ 43 h 68"/>
                <a:gd name="T62" fmla="*/ 0 w 133"/>
                <a:gd name="T63" fmla="*/ 51 h 68"/>
                <a:gd name="T64" fmla="*/ 0 w 133"/>
                <a:gd name="T65" fmla="*/ 51 h 68"/>
                <a:gd name="T66" fmla="*/ 2 w 133"/>
                <a:gd name="T67" fmla="*/ 60 h 68"/>
                <a:gd name="T68" fmla="*/ 9 w 133"/>
                <a:gd name="T69" fmla="*/ 66 h 68"/>
                <a:gd name="T70" fmla="*/ 17 w 133"/>
                <a:gd name="T71" fmla="*/ 68 h 68"/>
                <a:gd name="T72" fmla="*/ 17 w 133"/>
                <a:gd name="T7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" h="68">
                  <a:moveTo>
                    <a:pt x="17" y="68"/>
                  </a:moveTo>
                  <a:lnTo>
                    <a:pt x="47" y="66"/>
                  </a:lnTo>
                  <a:lnTo>
                    <a:pt x="76" y="59"/>
                  </a:lnTo>
                  <a:lnTo>
                    <a:pt x="103" y="47"/>
                  </a:lnTo>
                  <a:lnTo>
                    <a:pt x="127" y="30"/>
                  </a:lnTo>
                  <a:lnTo>
                    <a:pt x="127" y="30"/>
                  </a:lnTo>
                  <a:lnTo>
                    <a:pt x="132" y="24"/>
                  </a:lnTo>
                  <a:lnTo>
                    <a:pt x="132" y="21"/>
                  </a:lnTo>
                  <a:lnTo>
                    <a:pt x="127" y="30"/>
                  </a:lnTo>
                  <a:lnTo>
                    <a:pt x="127" y="30"/>
                  </a:lnTo>
                  <a:lnTo>
                    <a:pt x="132" y="23"/>
                  </a:lnTo>
                  <a:lnTo>
                    <a:pt x="133" y="14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23" y="1"/>
                  </a:lnTo>
                  <a:lnTo>
                    <a:pt x="114" y="0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79" y="20"/>
                  </a:lnTo>
                  <a:lnTo>
                    <a:pt x="49" y="31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9" y="37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2" y="60"/>
                  </a:lnTo>
                  <a:lnTo>
                    <a:pt x="9" y="66"/>
                  </a:lnTo>
                  <a:lnTo>
                    <a:pt x="17" y="68"/>
                  </a:lnTo>
                  <a:lnTo>
                    <a:pt x="17" y="6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37" name="Freeform 213"/>
            <p:cNvSpPr>
              <a:spLocks/>
            </p:cNvSpPr>
            <p:nvPr/>
          </p:nvSpPr>
          <p:spPr bwMode="auto">
            <a:xfrm>
              <a:off x="3779" y="2047"/>
              <a:ext cx="54" cy="109"/>
            </a:xfrm>
            <a:custGeom>
              <a:avLst/>
              <a:gdLst>
                <a:gd name="T0" fmla="*/ 31 w 54"/>
                <a:gd name="T1" fmla="*/ 101 h 109"/>
                <a:gd name="T2" fmla="*/ 44 w 54"/>
                <a:gd name="T3" fmla="*/ 74 h 109"/>
                <a:gd name="T4" fmla="*/ 51 w 54"/>
                <a:gd name="T5" fmla="*/ 46 h 109"/>
                <a:gd name="T6" fmla="*/ 54 w 54"/>
                <a:gd name="T7" fmla="*/ 17 h 109"/>
                <a:gd name="T8" fmla="*/ 54 w 54"/>
                <a:gd name="T9" fmla="*/ 17 h 109"/>
                <a:gd name="T10" fmla="*/ 52 w 54"/>
                <a:gd name="T11" fmla="*/ 10 h 109"/>
                <a:gd name="T12" fmla="*/ 51 w 54"/>
                <a:gd name="T13" fmla="*/ 8 h 109"/>
                <a:gd name="T14" fmla="*/ 54 w 54"/>
                <a:gd name="T15" fmla="*/ 17 h 109"/>
                <a:gd name="T16" fmla="*/ 54 w 54"/>
                <a:gd name="T17" fmla="*/ 17 h 109"/>
                <a:gd name="T18" fmla="*/ 52 w 54"/>
                <a:gd name="T19" fmla="*/ 9 h 109"/>
                <a:gd name="T20" fmla="*/ 46 w 54"/>
                <a:gd name="T21" fmla="*/ 3 h 109"/>
                <a:gd name="T22" fmla="*/ 37 w 54"/>
                <a:gd name="T23" fmla="*/ 0 h 109"/>
                <a:gd name="T24" fmla="*/ 37 w 54"/>
                <a:gd name="T25" fmla="*/ 0 h 109"/>
                <a:gd name="T26" fmla="*/ 29 w 54"/>
                <a:gd name="T27" fmla="*/ 3 h 109"/>
                <a:gd name="T28" fmla="*/ 23 w 54"/>
                <a:gd name="T29" fmla="*/ 9 h 109"/>
                <a:gd name="T30" fmla="*/ 20 w 54"/>
                <a:gd name="T31" fmla="*/ 17 h 109"/>
                <a:gd name="T32" fmla="*/ 20 w 54"/>
                <a:gd name="T33" fmla="*/ 17 h 109"/>
                <a:gd name="T34" fmla="*/ 20 w 54"/>
                <a:gd name="T35" fmla="*/ 17 h 109"/>
                <a:gd name="T36" fmla="*/ 20 w 54"/>
                <a:gd name="T37" fmla="*/ 17 h 109"/>
                <a:gd name="T38" fmla="*/ 20 w 54"/>
                <a:gd name="T39" fmla="*/ 17 h 109"/>
                <a:gd name="T40" fmla="*/ 20 w 54"/>
                <a:gd name="T41" fmla="*/ 17 h 109"/>
                <a:gd name="T42" fmla="*/ 18 w 54"/>
                <a:gd name="T43" fmla="*/ 40 h 109"/>
                <a:gd name="T44" fmla="*/ 12 w 54"/>
                <a:gd name="T45" fmla="*/ 62 h 109"/>
                <a:gd name="T46" fmla="*/ 2 w 54"/>
                <a:gd name="T47" fmla="*/ 83 h 109"/>
                <a:gd name="T48" fmla="*/ 2 w 54"/>
                <a:gd name="T49" fmla="*/ 83 h 109"/>
                <a:gd name="T50" fmla="*/ 2 w 54"/>
                <a:gd name="T51" fmla="*/ 83 h 109"/>
                <a:gd name="T52" fmla="*/ 2 w 54"/>
                <a:gd name="T53" fmla="*/ 83 h 109"/>
                <a:gd name="T54" fmla="*/ 2 w 54"/>
                <a:gd name="T55" fmla="*/ 83 h 109"/>
                <a:gd name="T56" fmla="*/ 2 w 54"/>
                <a:gd name="T57" fmla="*/ 83 h 109"/>
                <a:gd name="T58" fmla="*/ 0 w 54"/>
                <a:gd name="T59" fmla="*/ 92 h 109"/>
                <a:gd name="T60" fmla="*/ 2 w 54"/>
                <a:gd name="T61" fmla="*/ 100 h 109"/>
                <a:gd name="T62" fmla="*/ 8 w 54"/>
                <a:gd name="T63" fmla="*/ 107 h 109"/>
                <a:gd name="T64" fmla="*/ 8 w 54"/>
                <a:gd name="T65" fmla="*/ 107 h 109"/>
                <a:gd name="T66" fmla="*/ 16 w 54"/>
                <a:gd name="T67" fmla="*/ 109 h 109"/>
                <a:gd name="T68" fmla="*/ 25 w 54"/>
                <a:gd name="T69" fmla="*/ 107 h 109"/>
                <a:gd name="T70" fmla="*/ 31 w 54"/>
                <a:gd name="T71" fmla="*/ 101 h 109"/>
                <a:gd name="T72" fmla="*/ 31 w 54"/>
                <a:gd name="T73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109">
                  <a:moveTo>
                    <a:pt x="31" y="101"/>
                  </a:moveTo>
                  <a:lnTo>
                    <a:pt x="44" y="74"/>
                  </a:lnTo>
                  <a:lnTo>
                    <a:pt x="51" y="46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2" y="10"/>
                  </a:lnTo>
                  <a:lnTo>
                    <a:pt x="51" y="8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2" y="9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3"/>
                  </a:lnTo>
                  <a:lnTo>
                    <a:pt x="23" y="9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18" y="40"/>
                  </a:lnTo>
                  <a:lnTo>
                    <a:pt x="12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92"/>
                  </a:lnTo>
                  <a:lnTo>
                    <a:pt x="2" y="100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16" y="109"/>
                  </a:lnTo>
                  <a:lnTo>
                    <a:pt x="25" y="107"/>
                  </a:lnTo>
                  <a:lnTo>
                    <a:pt x="31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38" name="Freeform 214"/>
            <p:cNvSpPr>
              <a:spLocks/>
            </p:cNvSpPr>
            <p:nvPr/>
          </p:nvSpPr>
          <p:spPr bwMode="auto">
            <a:xfrm>
              <a:off x="3732" y="1924"/>
              <a:ext cx="92" cy="107"/>
            </a:xfrm>
            <a:custGeom>
              <a:avLst/>
              <a:gdLst>
                <a:gd name="T0" fmla="*/ 91 w 92"/>
                <a:gd name="T1" fmla="*/ 84 h 107"/>
                <a:gd name="T2" fmla="*/ 76 w 92"/>
                <a:gd name="T3" fmla="*/ 53 h 107"/>
                <a:gd name="T4" fmla="*/ 54 w 92"/>
                <a:gd name="T5" fmla="*/ 26 h 107"/>
                <a:gd name="T6" fmla="*/ 27 w 92"/>
                <a:gd name="T7" fmla="*/ 3 h 107"/>
                <a:gd name="T8" fmla="*/ 27 w 92"/>
                <a:gd name="T9" fmla="*/ 3 h 107"/>
                <a:gd name="T10" fmla="*/ 19 w 92"/>
                <a:gd name="T11" fmla="*/ 0 h 107"/>
                <a:gd name="T12" fmla="*/ 16 w 92"/>
                <a:gd name="T13" fmla="*/ 0 h 107"/>
                <a:gd name="T14" fmla="*/ 27 w 92"/>
                <a:gd name="T15" fmla="*/ 3 h 107"/>
                <a:gd name="T16" fmla="*/ 27 w 92"/>
                <a:gd name="T17" fmla="*/ 3 h 107"/>
                <a:gd name="T18" fmla="*/ 18 w 92"/>
                <a:gd name="T19" fmla="*/ 0 h 107"/>
                <a:gd name="T20" fmla="*/ 9 w 92"/>
                <a:gd name="T21" fmla="*/ 2 h 107"/>
                <a:gd name="T22" fmla="*/ 3 w 92"/>
                <a:gd name="T23" fmla="*/ 7 h 107"/>
                <a:gd name="T24" fmla="*/ 3 w 92"/>
                <a:gd name="T25" fmla="*/ 7 h 107"/>
                <a:gd name="T26" fmla="*/ 0 w 92"/>
                <a:gd name="T27" fmla="*/ 16 h 107"/>
                <a:gd name="T28" fmla="*/ 2 w 92"/>
                <a:gd name="T29" fmla="*/ 25 h 107"/>
                <a:gd name="T30" fmla="*/ 8 w 92"/>
                <a:gd name="T31" fmla="*/ 31 h 107"/>
                <a:gd name="T32" fmla="*/ 8 w 92"/>
                <a:gd name="T33" fmla="*/ 31 h 107"/>
                <a:gd name="T34" fmla="*/ 8 w 92"/>
                <a:gd name="T35" fmla="*/ 31 h 107"/>
                <a:gd name="T36" fmla="*/ 8 w 92"/>
                <a:gd name="T37" fmla="*/ 31 h 107"/>
                <a:gd name="T38" fmla="*/ 8 w 92"/>
                <a:gd name="T39" fmla="*/ 31 h 107"/>
                <a:gd name="T40" fmla="*/ 8 w 92"/>
                <a:gd name="T41" fmla="*/ 31 h 107"/>
                <a:gd name="T42" fmla="*/ 29 w 92"/>
                <a:gd name="T43" fmla="*/ 49 h 107"/>
                <a:gd name="T44" fmla="*/ 47 w 92"/>
                <a:gd name="T45" fmla="*/ 71 h 107"/>
                <a:gd name="T46" fmla="*/ 59 w 92"/>
                <a:gd name="T47" fmla="*/ 96 h 107"/>
                <a:gd name="T48" fmla="*/ 59 w 92"/>
                <a:gd name="T49" fmla="*/ 96 h 107"/>
                <a:gd name="T50" fmla="*/ 59 w 92"/>
                <a:gd name="T51" fmla="*/ 96 h 107"/>
                <a:gd name="T52" fmla="*/ 59 w 92"/>
                <a:gd name="T53" fmla="*/ 96 h 107"/>
                <a:gd name="T54" fmla="*/ 59 w 92"/>
                <a:gd name="T55" fmla="*/ 96 h 107"/>
                <a:gd name="T56" fmla="*/ 64 w 92"/>
                <a:gd name="T57" fmla="*/ 103 h 107"/>
                <a:gd name="T58" fmla="*/ 72 w 92"/>
                <a:gd name="T59" fmla="*/ 107 h 107"/>
                <a:gd name="T60" fmla="*/ 81 w 92"/>
                <a:gd name="T61" fmla="*/ 106 h 107"/>
                <a:gd name="T62" fmla="*/ 81 w 92"/>
                <a:gd name="T63" fmla="*/ 106 h 107"/>
                <a:gd name="T64" fmla="*/ 88 w 92"/>
                <a:gd name="T65" fmla="*/ 101 h 107"/>
                <a:gd name="T66" fmla="*/ 92 w 92"/>
                <a:gd name="T67" fmla="*/ 93 h 107"/>
                <a:gd name="T68" fmla="*/ 91 w 92"/>
                <a:gd name="T69" fmla="*/ 84 h 107"/>
                <a:gd name="T70" fmla="*/ 91 w 92"/>
                <a:gd name="T71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07">
                  <a:moveTo>
                    <a:pt x="91" y="84"/>
                  </a:moveTo>
                  <a:lnTo>
                    <a:pt x="76" y="53"/>
                  </a:lnTo>
                  <a:lnTo>
                    <a:pt x="54" y="26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0"/>
                  </a:lnTo>
                  <a:lnTo>
                    <a:pt x="9" y="2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16"/>
                  </a:lnTo>
                  <a:lnTo>
                    <a:pt x="2" y="2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29" y="49"/>
                  </a:lnTo>
                  <a:lnTo>
                    <a:pt x="47" y="71"/>
                  </a:lnTo>
                  <a:lnTo>
                    <a:pt x="59" y="96"/>
                  </a:lnTo>
                  <a:lnTo>
                    <a:pt x="59" y="96"/>
                  </a:lnTo>
                  <a:lnTo>
                    <a:pt x="59" y="96"/>
                  </a:lnTo>
                  <a:lnTo>
                    <a:pt x="59" y="96"/>
                  </a:lnTo>
                  <a:lnTo>
                    <a:pt x="59" y="96"/>
                  </a:lnTo>
                  <a:lnTo>
                    <a:pt x="64" y="103"/>
                  </a:lnTo>
                  <a:lnTo>
                    <a:pt x="72" y="107"/>
                  </a:lnTo>
                  <a:lnTo>
                    <a:pt x="81" y="106"/>
                  </a:lnTo>
                  <a:lnTo>
                    <a:pt x="81" y="106"/>
                  </a:lnTo>
                  <a:lnTo>
                    <a:pt x="88" y="101"/>
                  </a:lnTo>
                  <a:lnTo>
                    <a:pt x="92" y="93"/>
                  </a:lnTo>
                  <a:lnTo>
                    <a:pt x="91" y="84"/>
                  </a:lnTo>
                  <a:lnTo>
                    <a:pt x="91" y="84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39" name="Freeform 215"/>
            <p:cNvSpPr>
              <a:spLocks/>
            </p:cNvSpPr>
            <p:nvPr/>
          </p:nvSpPr>
          <p:spPr bwMode="auto">
            <a:xfrm>
              <a:off x="3586" y="1898"/>
              <a:ext cx="122" cy="43"/>
            </a:xfrm>
            <a:custGeom>
              <a:avLst/>
              <a:gdLst>
                <a:gd name="T0" fmla="*/ 109 w 122"/>
                <a:gd name="T1" fmla="*/ 3 h 43"/>
                <a:gd name="T2" fmla="*/ 98 w 122"/>
                <a:gd name="T3" fmla="*/ 1 h 43"/>
                <a:gd name="T4" fmla="*/ 86 w 122"/>
                <a:gd name="T5" fmla="*/ 0 h 43"/>
                <a:gd name="T6" fmla="*/ 74 w 122"/>
                <a:gd name="T7" fmla="*/ 0 h 43"/>
                <a:gd name="T8" fmla="*/ 74 w 122"/>
                <a:gd name="T9" fmla="*/ 0 h 43"/>
                <a:gd name="T10" fmla="*/ 53 w 122"/>
                <a:gd name="T11" fmla="*/ 1 h 43"/>
                <a:gd name="T12" fmla="*/ 32 w 122"/>
                <a:gd name="T13" fmla="*/ 5 h 43"/>
                <a:gd name="T14" fmla="*/ 11 w 122"/>
                <a:gd name="T15" fmla="*/ 11 h 43"/>
                <a:gd name="T16" fmla="*/ 11 w 122"/>
                <a:gd name="T17" fmla="*/ 11 h 43"/>
                <a:gd name="T18" fmla="*/ 4 w 122"/>
                <a:gd name="T19" fmla="*/ 16 h 43"/>
                <a:gd name="T20" fmla="*/ 3 w 122"/>
                <a:gd name="T21" fmla="*/ 18 h 43"/>
                <a:gd name="T22" fmla="*/ 11 w 122"/>
                <a:gd name="T23" fmla="*/ 11 h 43"/>
                <a:gd name="T24" fmla="*/ 11 w 122"/>
                <a:gd name="T25" fmla="*/ 11 h 43"/>
                <a:gd name="T26" fmla="*/ 4 w 122"/>
                <a:gd name="T27" fmla="*/ 17 h 43"/>
                <a:gd name="T28" fmla="*/ 0 w 122"/>
                <a:gd name="T29" fmla="*/ 24 h 43"/>
                <a:gd name="T30" fmla="*/ 1 w 122"/>
                <a:gd name="T31" fmla="*/ 33 h 43"/>
                <a:gd name="T32" fmla="*/ 1 w 122"/>
                <a:gd name="T33" fmla="*/ 33 h 43"/>
                <a:gd name="T34" fmla="*/ 6 w 122"/>
                <a:gd name="T35" fmla="*/ 40 h 43"/>
                <a:gd name="T36" fmla="*/ 14 w 122"/>
                <a:gd name="T37" fmla="*/ 43 h 43"/>
                <a:gd name="T38" fmla="*/ 23 w 122"/>
                <a:gd name="T39" fmla="*/ 42 h 43"/>
                <a:gd name="T40" fmla="*/ 23 w 122"/>
                <a:gd name="T41" fmla="*/ 42 h 43"/>
                <a:gd name="T42" fmla="*/ 23 w 122"/>
                <a:gd name="T43" fmla="*/ 42 h 43"/>
                <a:gd name="T44" fmla="*/ 23 w 122"/>
                <a:gd name="T45" fmla="*/ 42 h 43"/>
                <a:gd name="T46" fmla="*/ 23 w 122"/>
                <a:gd name="T47" fmla="*/ 42 h 43"/>
                <a:gd name="T48" fmla="*/ 40 w 122"/>
                <a:gd name="T49" fmla="*/ 37 h 43"/>
                <a:gd name="T50" fmla="*/ 57 w 122"/>
                <a:gd name="T51" fmla="*/ 34 h 43"/>
                <a:gd name="T52" fmla="*/ 74 w 122"/>
                <a:gd name="T53" fmla="*/ 33 h 43"/>
                <a:gd name="T54" fmla="*/ 74 w 122"/>
                <a:gd name="T55" fmla="*/ 33 h 43"/>
                <a:gd name="T56" fmla="*/ 84 w 122"/>
                <a:gd name="T57" fmla="*/ 33 h 43"/>
                <a:gd name="T58" fmla="*/ 93 w 122"/>
                <a:gd name="T59" fmla="*/ 34 h 43"/>
                <a:gd name="T60" fmla="*/ 102 w 122"/>
                <a:gd name="T61" fmla="*/ 36 h 43"/>
                <a:gd name="T62" fmla="*/ 102 w 122"/>
                <a:gd name="T63" fmla="*/ 36 h 43"/>
                <a:gd name="T64" fmla="*/ 102 w 122"/>
                <a:gd name="T65" fmla="*/ 36 h 43"/>
                <a:gd name="T66" fmla="*/ 102 w 122"/>
                <a:gd name="T67" fmla="*/ 36 h 43"/>
                <a:gd name="T68" fmla="*/ 102 w 122"/>
                <a:gd name="T69" fmla="*/ 36 h 43"/>
                <a:gd name="T70" fmla="*/ 102 w 122"/>
                <a:gd name="T71" fmla="*/ 36 h 43"/>
                <a:gd name="T72" fmla="*/ 111 w 122"/>
                <a:gd name="T73" fmla="*/ 35 h 43"/>
                <a:gd name="T74" fmla="*/ 118 w 122"/>
                <a:gd name="T75" fmla="*/ 31 h 43"/>
                <a:gd name="T76" fmla="*/ 122 w 122"/>
                <a:gd name="T77" fmla="*/ 23 h 43"/>
                <a:gd name="T78" fmla="*/ 122 w 122"/>
                <a:gd name="T79" fmla="*/ 23 h 43"/>
                <a:gd name="T80" fmla="*/ 121 w 122"/>
                <a:gd name="T81" fmla="*/ 14 h 43"/>
                <a:gd name="T82" fmla="*/ 117 w 122"/>
                <a:gd name="T83" fmla="*/ 7 h 43"/>
                <a:gd name="T84" fmla="*/ 109 w 122"/>
                <a:gd name="T85" fmla="*/ 3 h 43"/>
                <a:gd name="T86" fmla="*/ 109 w 122"/>
                <a:gd name="T8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" h="43">
                  <a:moveTo>
                    <a:pt x="109" y="3"/>
                  </a:moveTo>
                  <a:lnTo>
                    <a:pt x="98" y="1"/>
                  </a:lnTo>
                  <a:lnTo>
                    <a:pt x="86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3" y="1"/>
                  </a:lnTo>
                  <a:lnTo>
                    <a:pt x="32" y="5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6"/>
                  </a:lnTo>
                  <a:lnTo>
                    <a:pt x="3" y="1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7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6" y="40"/>
                  </a:lnTo>
                  <a:lnTo>
                    <a:pt x="14" y="43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40" y="37"/>
                  </a:lnTo>
                  <a:lnTo>
                    <a:pt x="57" y="34"/>
                  </a:lnTo>
                  <a:lnTo>
                    <a:pt x="74" y="33"/>
                  </a:lnTo>
                  <a:lnTo>
                    <a:pt x="74" y="33"/>
                  </a:lnTo>
                  <a:lnTo>
                    <a:pt x="84" y="33"/>
                  </a:lnTo>
                  <a:lnTo>
                    <a:pt x="93" y="34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11" y="35"/>
                  </a:lnTo>
                  <a:lnTo>
                    <a:pt x="118" y="31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21" y="14"/>
                  </a:lnTo>
                  <a:lnTo>
                    <a:pt x="117" y="7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840" name="Group 216"/>
            <p:cNvGrpSpPr>
              <a:grpSpLocks/>
            </p:cNvGrpSpPr>
            <p:nvPr/>
          </p:nvGrpSpPr>
          <p:grpSpPr bwMode="auto">
            <a:xfrm>
              <a:off x="3503" y="1914"/>
              <a:ext cx="312" cy="299"/>
              <a:chOff x="3500" y="1911"/>
              <a:chExt cx="312" cy="299"/>
            </a:xfrm>
          </p:grpSpPr>
          <p:sp>
            <p:nvSpPr>
              <p:cNvPr id="282841" name="Freeform 217"/>
              <p:cNvSpPr>
                <a:spLocks/>
              </p:cNvSpPr>
              <p:nvPr/>
            </p:nvSpPr>
            <p:spPr bwMode="auto">
              <a:xfrm>
                <a:off x="3515" y="1949"/>
                <a:ext cx="37" cy="48"/>
              </a:xfrm>
              <a:custGeom>
                <a:avLst/>
                <a:gdLst>
                  <a:gd name="T0" fmla="*/ 37 w 37"/>
                  <a:gd name="T1" fmla="*/ 0 h 48"/>
                  <a:gd name="T2" fmla="*/ 22 w 37"/>
                  <a:gd name="T3" fmla="*/ 14 h 48"/>
                  <a:gd name="T4" fmla="*/ 10 w 37"/>
                  <a:gd name="T5" fmla="*/ 30 h 48"/>
                  <a:gd name="T6" fmla="*/ 0 w 37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8">
                    <a:moveTo>
                      <a:pt x="37" y="0"/>
                    </a:moveTo>
                    <a:lnTo>
                      <a:pt x="22" y="14"/>
                    </a:lnTo>
                    <a:lnTo>
                      <a:pt x="10" y="30"/>
                    </a:lnTo>
                    <a:lnTo>
                      <a:pt x="0" y="48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42" name="Freeform 218"/>
              <p:cNvSpPr>
                <a:spLocks/>
              </p:cNvSpPr>
              <p:nvPr/>
            </p:nvSpPr>
            <p:spPr bwMode="auto">
              <a:xfrm>
                <a:off x="3500" y="2047"/>
                <a:ext cx="8" cy="59"/>
              </a:xfrm>
              <a:custGeom>
                <a:avLst/>
                <a:gdLst>
                  <a:gd name="T0" fmla="*/ 1 w 8"/>
                  <a:gd name="T1" fmla="*/ 0 h 59"/>
                  <a:gd name="T2" fmla="*/ 1 w 8"/>
                  <a:gd name="T3" fmla="*/ 5 h 59"/>
                  <a:gd name="T4" fmla="*/ 0 w 8"/>
                  <a:gd name="T5" fmla="*/ 9 h 59"/>
                  <a:gd name="T6" fmla="*/ 0 w 8"/>
                  <a:gd name="T7" fmla="*/ 13 h 59"/>
                  <a:gd name="T8" fmla="*/ 1 w 8"/>
                  <a:gd name="T9" fmla="*/ 29 h 59"/>
                  <a:gd name="T10" fmla="*/ 3 w 8"/>
                  <a:gd name="T11" fmla="*/ 45 h 59"/>
                  <a:gd name="T12" fmla="*/ 8 w 8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9">
                    <a:moveTo>
                      <a:pt x="1" y="0"/>
                    </a:moveTo>
                    <a:lnTo>
                      <a:pt x="1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29"/>
                    </a:lnTo>
                    <a:lnTo>
                      <a:pt x="3" y="45"/>
                    </a:lnTo>
                    <a:lnTo>
                      <a:pt x="8" y="59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43" name="Freeform 219"/>
              <p:cNvSpPr>
                <a:spLocks/>
              </p:cNvSpPr>
              <p:nvPr/>
            </p:nvSpPr>
            <p:spPr bwMode="auto">
              <a:xfrm>
                <a:off x="3531" y="2151"/>
                <a:ext cx="78" cy="53"/>
              </a:xfrm>
              <a:custGeom>
                <a:avLst/>
                <a:gdLst>
                  <a:gd name="T0" fmla="*/ 0 w 78"/>
                  <a:gd name="T1" fmla="*/ 0 h 53"/>
                  <a:gd name="T2" fmla="*/ 23 w 78"/>
                  <a:gd name="T3" fmla="*/ 22 h 53"/>
                  <a:gd name="T4" fmla="*/ 48 w 78"/>
                  <a:gd name="T5" fmla="*/ 40 h 53"/>
                  <a:gd name="T6" fmla="*/ 78 w 78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3">
                    <a:moveTo>
                      <a:pt x="0" y="0"/>
                    </a:moveTo>
                    <a:lnTo>
                      <a:pt x="23" y="22"/>
                    </a:lnTo>
                    <a:lnTo>
                      <a:pt x="48" y="40"/>
                    </a:lnTo>
                    <a:lnTo>
                      <a:pt x="78" y="53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44" name="Freeform 220"/>
              <p:cNvSpPr>
                <a:spLocks/>
              </p:cNvSpPr>
              <p:nvPr/>
            </p:nvSpPr>
            <p:spPr bwMode="auto">
              <a:xfrm>
                <a:off x="3656" y="2176"/>
                <a:ext cx="100" cy="34"/>
              </a:xfrm>
              <a:custGeom>
                <a:avLst/>
                <a:gdLst>
                  <a:gd name="T0" fmla="*/ 0 w 100"/>
                  <a:gd name="T1" fmla="*/ 34 h 34"/>
                  <a:gd name="T2" fmla="*/ 37 w 100"/>
                  <a:gd name="T3" fmla="*/ 31 h 34"/>
                  <a:gd name="T4" fmla="*/ 70 w 100"/>
                  <a:gd name="T5" fmla="*/ 19 h 34"/>
                  <a:gd name="T6" fmla="*/ 100 w 100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34">
                    <a:moveTo>
                      <a:pt x="0" y="34"/>
                    </a:moveTo>
                    <a:lnTo>
                      <a:pt x="37" y="31"/>
                    </a:lnTo>
                    <a:lnTo>
                      <a:pt x="70" y="19"/>
                    </a:lnTo>
                    <a:lnTo>
                      <a:pt x="10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45" name="Freeform 221"/>
              <p:cNvSpPr>
                <a:spLocks/>
              </p:cNvSpPr>
              <p:nvPr/>
            </p:nvSpPr>
            <p:spPr bwMode="auto">
              <a:xfrm>
                <a:off x="3791" y="2060"/>
                <a:ext cx="21" cy="75"/>
              </a:xfrm>
              <a:custGeom>
                <a:avLst/>
                <a:gdLst>
                  <a:gd name="T0" fmla="*/ 0 w 21"/>
                  <a:gd name="T1" fmla="*/ 75 h 75"/>
                  <a:gd name="T2" fmla="*/ 12 w 21"/>
                  <a:gd name="T3" fmla="*/ 52 h 75"/>
                  <a:gd name="T4" fmla="*/ 19 w 21"/>
                  <a:gd name="T5" fmla="*/ 27 h 75"/>
                  <a:gd name="T6" fmla="*/ 21 w 21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5">
                    <a:moveTo>
                      <a:pt x="0" y="75"/>
                    </a:moveTo>
                    <a:lnTo>
                      <a:pt x="12" y="52"/>
                    </a:lnTo>
                    <a:lnTo>
                      <a:pt x="19" y="27"/>
                    </a:lnTo>
                    <a:lnTo>
                      <a:pt x="21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46" name="Freeform 222"/>
              <p:cNvSpPr>
                <a:spLocks/>
              </p:cNvSpPr>
              <p:nvPr/>
            </p:nvSpPr>
            <p:spPr bwMode="auto">
              <a:xfrm>
                <a:off x="3745" y="1937"/>
                <a:ext cx="58" cy="73"/>
              </a:xfrm>
              <a:custGeom>
                <a:avLst/>
                <a:gdLst>
                  <a:gd name="T0" fmla="*/ 58 w 58"/>
                  <a:gd name="T1" fmla="*/ 73 h 73"/>
                  <a:gd name="T2" fmla="*/ 44 w 58"/>
                  <a:gd name="T3" fmla="*/ 45 h 73"/>
                  <a:gd name="T4" fmla="*/ 24 w 58"/>
                  <a:gd name="T5" fmla="*/ 20 h 73"/>
                  <a:gd name="T6" fmla="*/ 0 w 58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73">
                    <a:moveTo>
                      <a:pt x="58" y="73"/>
                    </a:moveTo>
                    <a:lnTo>
                      <a:pt x="44" y="45"/>
                    </a:lnTo>
                    <a:lnTo>
                      <a:pt x="24" y="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47" name="Freeform 223"/>
              <p:cNvSpPr>
                <a:spLocks/>
              </p:cNvSpPr>
              <p:nvPr/>
            </p:nvSpPr>
            <p:spPr bwMode="auto">
              <a:xfrm>
                <a:off x="3599" y="1911"/>
                <a:ext cx="89" cy="10"/>
              </a:xfrm>
              <a:custGeom>
                <a:avLst/>
                <a:gdLst>
                  <a:gd name="T0" fmla="*/ 89 w 89"/>
                  <a:gd name="T1" fmla="*/ 3 h 10"/>
                  <a:gd name="T2" fmla="*/ 79 w 89"/>
                  <a:gd name="T3" fmla="*/ 1 h 10"/>
                  <a:gd name="T4" fmla="*/ 68 w 89"/>
                  <a:gd name="T5" fmla="*/ 0 h 10"/>
                  <a:gd name="T6" fmla="*/ 57 w 89"/>
                  <a:gd name="T7" fmla="*/ 0 h 10"/>
                  <a:gd name="T8" fmla="*/ 38 w 89"/>
                  <a:gd name="T9" fmla="*/ 1 h 10"/>
                  <a:gd name="T10" fmla="*/ 19 w 89"/>
                  <a:gd name="T11" fmla="*/ 5 h 10"/>
                  <a:gd name="T12" fmla="*/ 0 w 89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0">
                    <a:moveTo>
                      <a:pt x="89" y="3"/>
                    </a:moveTo>
                    <a:lnTo>
                      <a:pt x="79" y="1"/>
                    </a:lnTo>
                    <a:lnTo>
                      <a:pt x="68" y="0"/>
                    </a:lnTo>
                    <a:lnTo>
                      <a:pt x="57" y="0"/>
                    </a:lnTo>
                    <a:lnTo>
                      <a:pt x="38" y="1"/>
                    </a:lnTo>
                    <a:lnTo>
                      <a:pt x="19" y="5"/>
                    </a:lnTo>
                    <a:lnTo>
                      <a:pt x="0" y="1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848" name="Group 224"/>
          <p:cNvGrpSpPr>
            <a:grpSpLocks/>
          </p:cNvGrpSpPr>
          <p:nvPr/>
        </p:nvGrpSpPr>
        <p:grpSpPr bwMode="auto">
          <a:xfrm>
            <a:off x="6040438" y="4264025"/>
            <a:ext cx="541337" cy="533400"/>
            <a:chOff x="3494" y="2355"/>
            <a:chExt cx="341" cy="336"/>
          </a:xfrm>
        </p:grpSpPr>
        <p:sp>
          <p:nvSpPr>
            <p:cNvPr id="282849" name="Freeform 225"/>
            <p:cNvSpPr>
              <a:spLocks/>
            </p:cNvSpPr>
            <p:nvPr/>
          </p:nvSpPr>
          <p:spPr bwMode="auto">
            <a:xfrm>
              <a:off x="3508" y="2372"/>
              <a:ext cx="313" cy="300"/>
            </a:xfrm>
            <a:custGeom>
              <a:avLst/>
              <a:gdLst>
                <a:gd name="T0" fmla="*/ 156 w 313"/>
                <a:gd name="T1" fmla="*/ 300 h 300"/>
                <a:gd name="T2" fmla="*/ 181 w 313"/>
                <a:gd name="T3" fmla="*/ 298 h 300"/>
                <a:gd name="T4" fmla="*/ 206 w 313"/>
                <a:gd name="T5" fmla="*/ 292 h 300"/>
                <a:gd name="T6" fmla="*/ 228 w 313"/>
                <a:gd name="T7" fmla="*/ 283 h 300"/>
                <a:gd name="T8" fmla="*/ 248 w 313"/>
                <a:gd name="T9" fmla="*/ 271 h 300"/>
                <a:gd name="T10" fmla="*/ 267 w 313"/>
                <a:gd name="T11" fmla="*/ 256 h 300"/>
                <a:gd name="T12" fmla="*/ 282 w 313"/>
                <a:gd name="T13" fmla="*/ 238 h 300"/>
                <a:gd name="T14" fmla="*/ 295 w 313"/>
                <a:gd name="T15" fmla="*/ 219 h 300"/>
                <a:gd name="T16" fmla="*/ 304 w 313"/>
                <a:gd name="T17" fmla="*/ 197 h 300"/>
                <a:gd name="T18" fmla="*/ 310 w 313"/>
                <a:gd name="T19" fmla="*/ 174 h 300"/>
                <a:gd name="T20" fmla="*/ 313 w 313"/>
                <a:gd name="T21" fmla="*/ 150 h 300"/>
                <a:gd name="T22" fmla="*/ 313 w 313"/>
                <a:gd name="T23" fmla="*/ 150 h 300"/>
                <a:gd name="T24" fmla="*/ 310 w 313"/>
                <a:gd name="T25" fmla="*/ 125 h 300"/>
                <a:gd name="T26" fmla="*/ 304 w 313"/>
                <a:gd name="T27" fmla="*/ 102 h 300"/>
                <a:gd name="T28" fmla="*/ 295 w 313"/>
                <a:gd name="T29" fmla="*/ 81 h 300"/>
                <a:gd name="T30" fmla="*/ 282 w 313"/>
                <a:gd name="T31" fmla="*/ 61 h 300"/>
                <a:gd name="T32" fmla="*/ 267 w 313"/>
                <a:gd name="T33" fmla="*/ 43 h 300"/>
                <a:gd name="T34" fmla="*/ 248 w 313"/>
                <a:gd name="T35" fmla="*/ 28 h 300"/>
                <a:gd name="T36" fmla="*/ 228 w 313"/>
                <a:gd name="T37" fmla="*/ 16 h 300"/>
                <a:gd name="T38" fmla="*/ 206 w 313"/>
                <a:gd name="T39" fmla="*/ 7 h 300"/>
                <a:gd name="T40" fmla="*/ 181 w 313"/>
                <a:gd name="T41" fmla="*/ 1 h 300"/>
                <a:gd name="T42" fmla="*/ 156 w 313"/>
                <a:gd name="T43" fmla="*/ 0 h 300"/>
                <a:gd name="T44" fmla="*/ 156 w 313"/>
                <a:gd name="T45" fmla="*/ 0 h 300"/>
                <a:gd name="T46" fmla="*/ 131 w 313"/>
                <a:gd name="T47" fmla="*/ 1 h 300"/>
                <a:gd name="T48" fmla="*/ 107 w 313"/>
                <a:gd name="T49" fmla="*/ 7 h 300"/>
                <a:gd name="T50" fmla="*/ 84 w 313"/>
                <a:gd name="T51" fmla="*/ 16 h 300"/>
                <a:gd name="T52" fmla="*/ 64 w 313"/>
                <a:gd name="T53" fmla="*/ 28 h 300"/>
                <a:gd name="T54" fmla="*/ 46 w 313"/>
                <a:gd name="T55" fmla="*/ 43 h 300"/>
                <a:gd name="T56" fmla="*/ 30 w 313"/>
                <a:gd name="T57" fmla="*/ 61 h 300"/>
                <a:gd name="T58" fmla="*/ 17 w 313"/>
                <a:gd name="T59" fmla="*/ 81 h 300"/>
                <a:gd name="T60" fmla="*/ 8 w 313"/>
                <a:gd name="T61" fmla="*/ 102 h 300"/>
                <a:gd name="T62" fmla="*/ 2 w 313"/>
                <a:gd name="T63" fmla="*/ 125 h 300"/>
                <a:gd name="T64" fmla="*/ 0 w 313"/>
                <a:gd name="T65" fmla="*/ 150 h 300"/>
                <a:gd name="T66" fmla="*/ 0 w 313"/>
                <a:gd name="T67" fmla="*/ 150 h 300"/>
                <a:gd name="T68" fmla="*/ 2 w 313"/>
                <a:gd name="T69" fmla="*/ 174 h 300"/>
                <a:gd name="T70" fmla="*/ 8 w 313"/>
                <a:gd name="T71" fmla="*/ 197 h 300"/>
                <a:gd name="T72" fmla="*/ 17 w 313"/>
                <a:gd name="T73" fmla="*/ 219 h 300"/>
                <a:gd name="T74" fmla="*/ 30 w 313"/>
                <a:gd name="T75" fmla="*/ 238 h 300"/>
                <a:gd name="T76" fmla="*/ 46 w 313"/>
                <a:gd name="T77" fmla="*/ 256 h 300"/>
                <a:gd name="T78" fmla="*/ 64 w 313"/>
                <a:gd name="T79" fmla="*/ 271 h 300"/>
                <a:gd name="T80" fmla="*/ 84 w 313"/>
                <a:gd name="T81" fmla="*/ 283 h 300"/>
                <a:gd name="T82" fmla="*/ 107 w 313"/>
                <a:gd name="T83" fmla="*/ 292 h 300"/>
                <a:gd name="T84" fmla="*/ 131 w 313"/>
                <a:gd name="T85" fmla="*/ 298 h 300"/>
                <a:gd name="T86" fmla="*/ 156 w 313"/>
                <a:gd name="T87" fmla="*/ 300 h 300"/>
                <a:gd name="T88" fmla="*/ 156 w 313"/>
                <a:gd name="T8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3" h="300">
                  <a:moveTo>
                    <a:pt x="156" y="300"/>
                  </a:moveTo>
                  <a:lnTo>
                    <a:pt x="181" y="298"/>
                  </a:lnTo>
                  <a:lnTo>
                    <a:pt x="206" y="292"/>
                  </a:lnTo>
                  <a:lnTo>
                    <a:pt x="228" y="283"/>
                  </a:lnTo>
                  <a:lnTo>
                    <a:pt x="248" y="271"/>
                  </a:lnTo>
                  <a:lnTo>
                    <a:pt x="267" y="256"/>
                  </a:lnTo>
                  <a:lnTo>
                    <a:pt x="282" y="238"/>
                  </a:lnTo>
                  <a:lnTo>
                    <a:pt x="295" y="219"/>
                  </a:lnTo>
                  <a:lnTo>
                    <a:pt x="304" y="197"/>
                  </a:lnTo>
                  <a:lnTo>
                    <a:pt x="310" y="174"/>
                  </a:lnTo>
                  <a:lnTo>
                    <a:pt x="313" y="150"/>
                  </a:lnTo>
                  <a:lnTo>
                    <a:pt x="313" y="150"/>
                  </a:lnTo>
                  <a:lnTo>
                    <a:pt x="310" y="125"/>
                  </a:lnTo>
                  <a:lnTo>
                    <a:pt x="304" y="102"/>
                  </a:lnTo>
                  <a:lnTo>
                    <a:pt x="295" y="81"/>
                  </a:lnTo>
                  <a:lnTo>
                    <a:pt x="282" y="61"/>
                  </a:lnTo>
                  <a:lnTo>
                    <a:pt x="267" y="43"/>
                  </a:lnTo>
                  <a:lnTo>
                    <a:pt x="248" y="28"/>
                  </a:lnTo>
                  <a:lnTo>
                    <a:pt x="228" y="16"/>
                  </a:lnTo>
                  <a:lnTo>
                    <a:pt x="206" y="7"/>
                  </a:lnTo>
                  <a:lnTo>
                    <a:pt x="181" y="1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31" y="1"/>
                  </a:lnTo>
                  <a:lnTo>
                    <a:pt x="107" y="7"/>
                  </a:lnTo>
                  <a:lnTo>
                    <a:pt x="84" y="16"/>
                  </a:lnTo>
                  <a:lnTo>
                    <a:pt x="64" y="28"/>
                  </a:lnTo>
                  <a:lnTo>
                    <a:pt x="46" y="43"/>
                  </a:lnTo>
                  <a:lnTo>
                    <a:pt x="30" y="61"/>
                  </a:lnTo>
                  <a:lnTo>
                    <a:pt x="17" y="81"/>
                  </a:lnTo>
                  <a:lnTo>
                    <a:pt x="8" y="102"/>
                  </a:lnTo>
                  <a:lnTo>
                    <a:pt x="2" y="12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74"/>
                  </a:lnTo>
                  <a:lnTo>
                    <a:pt x="8" y="197"/>
                  </a:lnTo>
                  <a:lnTo>
                    <a:pt x="17" y="219"/>
                  </a:lnTo>
                  <a:lnTo>
                    <a:pt x="30" y="238"/>
                  </a:lnTo>
                  <a:lnTo>
                    <a:pt x="46" y="256"/>
                  </a:lnTo>
                  <a:lnTo>
                    <a:pt x="64" y="271"/>
                  </a:lnTo>
                  <a:lnTo>
                    <a:pt x="84" y="283"/>
                  </a:lnTo>
                  <a:lnTo>
                    <a:pt x="107" y="292"/>
                  </a:lnTo>
                  <a:lnTo>
                    <a:pt x="131" y="298"/>
                  </a:lnTo>
                  <a:lnTo>
                    <a:pt x="156" y="300"/>
                  </a:lnTo>
                  <a:lnTo>
                    <a:pt x="156" y="300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50" name="Freeform 226"/>
            <p:cNvSpPr>
              <a:spLocks/>
            </p:cNvSpPr>
            <p:nvPr/>
          </p:nvSpPr>
          <p:spPr bwMode="auto">
            <a:xfrm>
              <a:off x="3552" y="2358"/>
              <a:ext cx="89" cy="58"/>
            </a:xfrm>
            <a:custGeom>
              <a:avLst/>
              <a:gdLst>
                <a:gd name="T0" fmla="*/ 68 w 89"/>
                <a:gd name="T1" fmla="*/ 0 h 58"/>
                <a:gd name="T2" fmla="*/ 47 w 89"/>
                <a:gd name="T3" fmla="*/ 7 h 58"/>
                <a:gd name="T4" fmla="*/ 26 w 89"/>
                <a:gd name="T5" fmla="*/ 16 h 58"/>
                <a:gd name="T6" fmla="*/ 7 w 89"/>
                <a:gd name="T7" fmla="*/ 28 h 58"/>
                <a:gd name="T8" fmla="*/ 7 w 89"/>
                <a:gd name="T9" fmla="*/ 28 h 58"/>
                <a:gd name="T10" fmla="*/ 2 w 89"/>
                <a:gd name="T11" fmla="*/ 34 h 58"/>
                <a:gd name="T12" fmla="*/ 2 w 89"/>
                <a:gd name="T13" fmla="*/ 36 h 58"/>
                <a:gd name="T14" fmla="*/ 7 w 89"/>
                <a:gd name="T15" fmla="*/ 28 h 58"/>
                <a:gd name="T16" fmla="*/ 7 w 89"/>
                <a:gd name="T17" fmla="*/ 28 h 58"/>
                <a:gd name="T18" fmla="*/ 2 w 89"/>
                <a:gd name="T19" fmla="*/ 35 h 58"/>
                <a:gd name="T20" fmla="*/ 0 w 89"/>
                <a:gd name="T21" fmla="*/ 43 h 58"/>
                <a:gd name="T22" fmla="*/ 4 w 89"/>
                <a:gd name="T23" fmla="*/ 51 h 58"/>
                <a:gd name="T24" fmla="*/ 4 w 89"/>
                <a:gd name="T25" fmla="*/ 51 h 58"/>
                <a:gd name="T26" fmla="*/ 11 w 89"/>
                <a:gd name="T27" fmla="*/ 57 h 58"/>
                <a:gd name="T28" fmla="*/ 19 w 89"/>
                <a:gd name="T29" fmla="*/ 58 h 58"/>
                <a:gd name="T30" fmla="*/ 27 w 89"/>
                <a:gd name="T31" fmla="*/ 55 h 58"/>
                <a:gd name="T32" fmla="*/ 27 w 89"/>
                <a:gd name="T33" fmla="*/ 55 h 58"/>
                <a:gd name="T34" fmla="*/ 27 w 89"/>
                <a:gd name="T35" fmla="*/ 55 h 58"/>
                <a:gd name="T36" fmla="*/ 27 w 89"/>
                <a:gd name="T37" fmla="*/ 55 h 58"/>
                <a:gd name="T38" fmla="*/ 27 w 89"/>
                <a:gd name="T39" fmla="*/ 55 h 58"/>
                <a:gd name="T40" fmla="*/ 43 w 89"/>
                <a:gd name="T41" fmla="*/ 46 h 58"/>
                <a:gd name="T42" fmla="*/ 59 w 89"/>
                <a:gd name="T43" fmla="*/ 39 h 58"/>
                <a:gd name="T44" fmla="*/ 76 w 89"/>
                <a:gd name="T45" fmla="*/ 34 h 58"/>
                <a:gd name="T46" fmla="*/ 76 w 89"/>
                <a:gd name="T47" fmla="*/ 34 h 58"/>
                <a:gd name="T48" fmla="*/ 76 w 89"/>
                <a:gd name="T49" fmla="*/ 34 h 58"/>
                <a:gd name="T50" fmla="*/ 76 w 89"/>
                <a:gd name="T51" fmla="*/ 34 h 58"/>
                <a:gd name="T52" fmla="*/ 76 w 89"/>
                <a:gd name="T53" fmla="*/ 34 h 58"/>
                <a:gd name="T54" fmla="*/ 76 w 89"/>
                <a:gd name="T55" fmla="*/ 34 h 58"/>
                <a:gd name="T56" fmla="*/ 84 w 89"/>
                <a:gd name="T57" fmla="*/ 29 h 58"/>
                <a:gd name="T58" fmla="*/ 88 w 89"/>
                <a:gd name="T59" fmla="*/ 22 h 58"/>
                <a:gd name="T60" fmla="*/ 89 w 89"/>
                <a:gd name="T61" fmla="*/ 13 h 58"/>
                <a:gd name="T62" fmla="*/ 89 w 89"/>
                <a:gd name="T63" fmla="*/ 13 h 58"/>
                <a:gd name="T64" fmla="*/ 85 w 89"/>
                <a:gd name="T65" fmla="*/ 6 h 58"/>
                <a:gd name="T66" fmla="*/ 78 w 89"/>
                <a:gd name="T67" fmla="*/ 1 h 58"/>
                <a:gd name="T68" fmla="*/ 68 w 89"/>
                <a:gd name="T69" fmla="*/ 0 h 58"/>
                <a:gd name="T70" fmla="*/ 68 w 89"/>
                <a:gd name="T7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58">
                  <a:moveTo>
                    <a:pt x="68" y="0"/>
                  </a:moveTo>
                  <a:lnTo>
                    <a:pt x="47" y="7"/>
                  </a:lnTo>
                  <a:lnTo>
                    <a:pt x="26" y="16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2" y="35"/>
                  </a:lnTo>
                  <a:lnTo>
                    <a:pt x="0" y="43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11" y="57"/>
                  </a:lnTo>
                  <a:lnTo>
                    <a:pt x="19" y="58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43" y="46"/>
                  </a:lnTo>
                  <a:lnTo>
                    <a:pt x="59" y="39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84" y="29"/>
                  </a:lnTo>
                  <a:lnTo>
                    <a:pt x="88" y="22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85" y="6"/>
                  </a:lnTo>
                  <a:lnTo>
                    <a:pt x="78" y="1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51" name="Freeform 227"/>
            <p:cNvSpPr>
              <a:spLocks/>
            </p:cNvSpPr>
            <p:nvPr/>
          </p:nvSpPr>
          <p:spPr bwMode="auto">
            <a:xfrm>
              <a:off x="3494" y="2421"/>
              <a:ext cx="56" cy="88"/>
            </a:xfrm>
            <a:custGeom>
              <a:avLst/>
              <a:gdLst>
                <a:gd name="T0" fmla="*/ 25 w 56"/>
                <a:gd name="T1" fmla="*/ 7 h 88"/>
                <a:gd name="T2" fmla="*/ 22 w 56"/>
                <a:gd name="T3" fmla="*/ 12 h 88"/>
                <a:gd name="T4" fmla="*/ 20 w 56"/>
                <a:gd name="T5" fmla="*/ 15 h 88"/>
                <a:gd name="T6" fmla="*/ 17 w 56"/>
                <a:gd name="T7" fmla="*/ 20 h 88"/>
                <a:gd name="T8" fmla="*/ 17 w 56"/>
                <a:gd name="T9" fmla="*/ 20 h 88"/>
                <a:gd name="T10" fmla="*/ 10 w 56"/>
                <a:gd name="T11" fmla="*/ 35 h 88"/>
                <a:gd name="T12" fmla="*/ 4 w 56"/>
                <a:gd name="T13" fmla="*/ 52 h 88"/>
                <a:gd name="T14" fmla="*/ 0 w 56"/>
                <a:gd name="T15" fmla="*/ 68 h 88"/>
                <a:gd name="T16" fmla="*/ 0 w 56"/>
                <a:gd name="T17" fmla="*/ 68 h 88"/>
                <a:gd name="T18" fmla="*/ 1 w 56"/>
                <a:gd name="T19" fmla="*/ 76 h 88"/>
                <a:gd name="T20" fmla="*/ 2 w 56"/>
                <a:gd name="T21" fmla="*/ 79 h 88"/>
                <a:gd name="T22" fmla="*/ 0 w 56"/>
                <a:gd name="T23" fmla="*/ 68 h 88"/>
                <a:gd name="T24" fmla="*/ 0 w 56"/>
                <a:gd name="T25" fmla="*/ 68 h 88"/>
                <a:gd name="T26" fmla="*/ 1 w 56"/>
                <a:gd name="T27" fmla="*/ 78 h 88"/>
                <a:gd name="T28" fmla="*/ 6 w 56"/>
                <a:gd name="T29" fmla="*/ 85 h 88"/>
                <a:gd name="T30" fmla="*/ 14 w 56"/>
                <a:gd name="T31" fmla="*/ 88 h 88"/>
                <a:gd name="T32" fmla="*/ 14 w 56"/>
                <a:gd name="T33" fmla="*/ 88 h 88"/>
                <a:gd name="T34" fmla="*/ 23 w 56"/>
                <a:gd name="T35" fmla="*/ 87 h 88"/>
                <a:gd name="T36" fmla="*/ 30 w 56"/>
                <a:gd name="T37" fmla="*/ 82 h 88"/>
                <a:gd name="T38" fmla="*/ 34 w 56"/>
                <a:gd name="T39" fmla="*/ 74 h 88"/>
                <a:gd name="T40" fmla="*/ 34 w 56"/>
                <a:gd name="T41" fmla="*/ 74 h 88"/>
                <a:gd name="T42" fmla="*/ 34 w 56"/>
                <a:gd name="T43" fmla="*/ 74 h 88"/>
                <a:gd name="T44" fmla="*/ 34 w 56"/>
                <a:gd name="T45" fmla="*/ 74 h 88"/>
                <a:gd name="T46" fmla="*/ 34 w 56"/>
                <a:gd name="T47" fmla="*/ 74 h 88"/>
                <a:gd name="T48" fmla="*/ 34 w 56"/>
                <a:gd name="T49" fmla="*/ 74 h 88"/>
                <a:gd name="T50" fmla="*/ 37 w 56"/>
                <a:gd name="T51" fmla="*/ 61 h 88"/>
                <a:gd name="T52" fmla="*/ 41 w 56"/>
                <a:gd name="T53" fmla="*/ 48 h 88"/>
                <a:gd name="T54" fmla="*/ 47 w 56"/>
                <a:gd name="T55" fmla="*/ 36 h 88"/>
                <a:gd name="T56" fmla="*/ 47 w 56"/>
                <a:gd name="T57" fmla="*/ 36 h 88"/>
                <a:gd name="T58" fmla="*/ 49 w 56"/>
                <a:gd name="T59" fmla="*/ 33 h 88"/>
                <a:gd name="T60" fmla="*/ 51 w 56"/>
                <a:gd name="T61" fmla="*/ 29 h 88"/>
                <a:gd name="T62" fmla="*/ 53 w 56"/>
                <a:gd name="T63" fmla="*/ 26 h 88"/>
                <a:gd name="T64" fmla="*/ 53 w 56"/>
                <a:gd name="T65" fmla="*/ 26 h 88"/>
                <a:gd name="T66" fmla="*/ 53 w 56"/>
                <a:gd name="T67" fmla="*/ 26 h 88"/>
                <a:gd name="T68" fmla="*/ 53 w 56"/>
                <a:gd name="T69" fmla="*/ 26 h 88"/>
                <a:gd name="T70" fmla="*/ 53 w 56"/>
                <a:gd name="T71" fmla="*/ 26 h 88"/>
                <a:gd name="T72" fmla="*/ 53 w 56"/>
                <a:gd name="T73" fmla="*/ 26 h 88"/>
                <a:gd name="T74" fmla="*/ 56 w 56"/>
                <a:gd name="T75" fmla="*/ 18 h 88"/>
                <a:gd name="T76" fmla="*/ 54 w 56"/>
                <a:gd name="T77" fmla="*/ 9 h 88"/>
                <a:gd name="T78" fmla="*/ 48 w 56"/>
                <a:gd name="T79" fmla="*/ 2 h 88"/>
                <a:gd name="T80" fmla="*/ 48 w 56"/>
                <a:gd name="T81" fmla="*/ 2 h 88"/>
                <a:gd name="T82" fmla="*/ 40 w 56"/>
                <a:gd name="T83" fmla="*/ 0 h 88"/>
                <a:gd name="T84" fmla="*/ 31 w 56"/>
                <a:gd name="T85" fmla="*/ 1 h 88"/>
                <a:gd name="T86" fmla="*/ 25 w 56"/>
                <a:gd name="T87" fmla="*/ 7 h 88"/>
                <a:gd name="T88" fmla="*/ 25 w 56"/>
                <a:gd name="T89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88">
                  <a:moveTo>
                    <a:pt x="25" y="7"/>
                  </a:moveTo>
                  <a:lnTo>
                    <a:pt x="22" y="12"/>
                  </a:lnTo>
                  <a:lnTo>
                    <a:pt x="20" y="15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0" y="35"/>
                  </a:lnTo>
                  <a:lnTo>
                    <a:pt x="4" y="5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76"/>
                  </a:lnTo>
                  <a:lnTo>
                    <a:pt x="2" y="79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78"/>
                  </a:lnTo>
                  <a:lnTo>
                    <a:pt x="6" y="85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3" y="87"/>
                  </a:lnTo>
                  <a:lnTo>
                    <a:pt x="30" y="82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7" y="61"/>
                  </a:lnTo>
                  <a:lnTo>
                    <a:pt x="41" y="48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9" y="33"/>
                  </a:lnTo>
                  <a:lnTo>
                    <a:pt x="51" y="29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6" y="18"/>
                  </a:lnTo>
                  <a:lnTo>
                    <a:pt x="54" y="9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0" y="0"/>
                  </a:lnTo>
                  <a:lnTo>
                    <a:pt x="31" y="1"/>
                  </a:lnTo>
                  <a:lnTo>
                    <a:pt x="25" y="7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52" name="Freeform 228"/>
            <p:cNvSpPr>
              <a:spLocks/>
            </p:cNvSpPr>
            <p:nvPr/>
          </p:nvSpPr>
          <p:spPr bwMode="auto">
            <a:xfrm>
              <a:off x="3495" y="2527"/>
              <a:ext cx="76" cy="116"/>
            </a:xfrm>
            <a:custGeom>
              <a:avLst/>
              <a:gdLst>
                <a:gd name="T0" fmla="*/ 0 w 76"/>
                <a:gd name="T1" fmla="*/ 19 h 116"/>
                <a:gd name="T2" fmla="*/ 9 w 76"/>
                <a:gd name="T3" fmla="*/ 53 h 116"/>
                <a:gd name="T4" fmla="*/ 25 w 76"/>
                <a:gd name="T5" fmla="*/ 84 h 116"/>
                <a:gd name="T6" fmla="*/ 48 w 76"/>
                <a:gd name="T7" fmla="*/ 111 h 116"/>
                <a:gd name="T8" fmla="*/ 48 w 76"/>
                <a:gd name="T9" fmla="*/ 111 h 116"/>
                <a:gd name="T10" fmla="*/ 55 w 76"/>
                <a:gd name="T11" fmla="*/ 116 h 116"/>
                <a:gd name="T12" fmla="*/ 57 w 76"/>
                <a:gd name="T13" fmla="*/ 116 h 116"/>
                <a:gd name="T14" fmla="*/ 48 w 76"/>
                <a:gd name="T15" fmla="*/ 111 h 116"/>
                <a:gd name="T16" fmla="*/ 48 w 76"/>
                <a:gd name="T17" fmla="*/ 111 h 116"/>
                <a:gd name="T18" fmla="*/ 55 w 76"/>
                <a:gd name="T19" fmla="*/ 116 h 116"/>
                <a:gd name="T20" fmla="*/ 64 w 76"/>
                <a:gd name="T21" fmla="*/ 116 h 116"/>
                <a:gd name="T22" fmla="*/ 71 w 76"/>
                <a:gd name="T23" fmla="*/ 111 h 116"/>
                <a:gd name="T24" fmla="*/ 71 w 76"/>
                <a:gd name="T25" fmla="*/ 111 h 116"/>
                <a:gd name="T26" fmla="*/ 76 w 76"/>
                <a:gd name="T27" fmla="*/ 104 h 116"/>
                <a:gd name="T28" fmla="*/ 76 w 76"/>
                <a:gd name="T29" fmla="*/ 95 h 116"/>
                <a:gd name="T30" fmla="*/ 72 w 76"/>
                <a:gd name="T31" fmla="*/ 88 h 116"/>
                <a:gd name="T32" fmla="*/ 72 w 76"/>
                <a:gd name="T33" fmla="*/ 88 h 116"/>
                <a:gd name="T34" fmla="*/ 72 w 76"/>
                <a:gd name="T35" fmla="*/ 88 h 116"/>
                <a:gd name="T36" fmla="*/ 72 w 76"/>
                <a:gd name="T37" fmla="*/ 88 h 116"/>
                <a:gd name="T38" fmla="*/ 72 w 76"/>
                <a:gd name="T39" fmla="*/ 88 h 116"/>
                <a:gd name="T40" fmla="*/ 54 w 76"/>
                <a:gd name="T41" fmla="*/ 65 h 116"/>
                <a:gd name="T42" fmla="*/ 41 w 76"/>
                <a:gd name="T43" fmla="*/ 41 h 116"/>
                <a:gd name="T44" fmla="*/ 33 w 76"/>
                <a:gd name="T45" fmla="*/ 14 h 116"/>
                <a:gd name="T46" fmla="*/ 33 w 76"/>
                <a:gd name="T47" fmla="*/ 14 h 116"/>
                <a:gd name="T48" fmla="*/ 33 w 76"/>
                <a:gd name="T49" fmla="*/ 14 h 116"/>
                <a:gd name="T50" fmla="*/ 33 w 76"/>
                <a:gd name="T51" fmla="*/ 14 h 116"/>
                <a:gd name="T52" fmla="*/ 33 w 76"/>
                <a:gd name="T53" fmla="*/ 14 h 116"/>
                <a:gd name="T54" fmla="*/ 29 w 76"/>
                <a:gd name="T55" fmla="*/ 6 h 116"/>
                <a:gd name="T56" fmla="*/ 22 w 76"/>
                <a:gd name="T57" fmla="*/ 1 h 116"/>
                <a:gd name="T58" fmla="*/ 13 w 76"/>
                <a:gd name="T59" fmla="*/ 0 h 116"/>
                <a:gd name="T60" fmla="*/ 13 w 76"/>
                <a:gd name="T61" fmla="*/ 0 h 116"/>
                <a:gd name="T62" fmla="*/ 5 w 76"/>
                <a:gd name="T63" fmla="*/ 3 h 116"/>
                <a:gd name="T64" fmla="*/ 0 w 76"/>
                <a:gd name="T65" fmla="*/ 10 h 116"/>
                <a:gd name="T66" fmla="*/ 0 w 76"/>
                <a:gd name="T67" fmla="*/ 19 h 116"/>
                <a:gd name="T68" fmla="*/ 0 w 76"/>
                <a:gd name="T6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116">
                  <a:moveTo>
                    <a:pt x="0" y="19"/>
                  </a:moveTo>
                  <a:lnTo>
                    <a:pt x="9" y="53"/>
                  </a:lnTo>
                  <a:lnTo>
                    <a:pt x="25" y="84"/>
                  </a:lnTo>
                  <a:lnTo>
                    <a:pt x="48" y="111"/>
                  </a:lnTo>
                  <a:lnTo>
                    <a:pt x="48" y="111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48" y="111"/>
                  </a:lnTo>
                  <a:lnTo>
                    <a:pt x="48" y="111"/>
                  </a:lnTo>
                  <a:lnTo>
                    <a:pt x="55" y="116"/>
                  </a:lnTo>
                  <a:lnTo>
                    <a:pt x="64" y="116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76" y="104"/>
                  </a:lnTo>
                  <a:lnTo>
                    <a:pt x="76" y="95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54" y="65"/>
                  </a:lnTo>
                  <a:lnTo>
                    <a:pt x="41" y="41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29" y="6"/>
                  </a:lnTo>
                  <a:lnTo>
                    <a:pt x="22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5" y="3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53" name="Freeform 229"/>
            <p:cNvSpPr>
              <a:spLocks/>
            </p:cNvSpPr>
            <p:nvPr/>
          </p:nvSpPr>
          <p:spPr bwMode="auto">
            <a:xfrm>
              <a:off x="3576" y="2638"/>
              <a:ext cx="138" cy="53"/>
            </a:xfrm>
            <a:custGeom>
              <a:avLst/>
              <a:gdLst>
                <a:gd name="T0" fmla="*/ 9 w 138"/>
                <a:gd name="T1" fmla="*/ 32 h 53"/>
                <a:gd name="T2" fmla="*/ 36 w 138"/>
                <a:gd name="T3" fmla="*/ 43 h 53"/>
                <a:gd name="T4" fmla="*/ 65 w 138"/>
                <a:gd name="T5" fmla="*/ 51 h 53"/>
                <a:gd name="T6" fmla="*/ 95 w 138"/>
                <a:gd name="T7" fmla="*/ 53 h 53"/>
                <a:gd name="T8" fmla="*/ 124 w 138"/>
                <a:gd name="T9" fmla="*/ 50 h 53"/>
                <a:gd name="T10" fmla="*/ 124 w 138"/>
                <a:gd name="T11" fmla="*/ 50 h 53"/>
                <a:gd name="T12" fmla="*/ 131 w 138"/>
                <a:gd name="T13" fmla="*/ 47 h 53"/>
                <a:gd name="T14" fmla="*/ 133 w 138"/>
                <a:gd name="T15" fmla="*/ 45 h 53"/>
                <a:gd name="T16" fmla="*/ 124 w 138"/>
                <a:gd name="T17" fmla="*/ 50 h 53"/>
                <a:gd name="T18" fmla="*/ 124 w 138"/>
                <a:gd name="T19" fmla="*/ 50 h 53"/>
                <a:gd name="T20" fmla="*/ 132 w 138"/>
                <a:gd name="T21" fmla="*/ 46 h 53"/>
                <a:gd name="T22" fmla="*/ 137 w 138"/>
                <a:gd name="T23" fmla="*/ 39 h 53"/>
                <a:gd name="T24" fmla="*/ 138 w 138"/>
                <a:gd name="T25" fmla="*/ 30 h 53"/>
                <a:gd name="T26" fmla="*/ 138 w 138"/>
                <a:gd name="T27" fmla="*/ 30 h 53"/>
                <a:gd name="T28" fmla="*/ 134 w 138"/>
                <a:gd name="T29" fmla="*/ 22 h 53"/>
                <a:gd name="T30" fmla="*/ 127 w 138"/>
                <a:gd name="T31" fmla="*/ 18 h 53"/>
                <a:gd name="T32" fmla="*/ 118 w 138"/>
                <a:gd name="T33" fmla="*/ 17 h 53"/>
                <a:gd name="T34" fmla="*/ 118 w 138"/>
                <a:gd name="T35" fmla="*/ 17 h 53"/>
                <a:gd name="T36" fmla="*/ 118 w 138"/>
                <a:gd name="T37" fmla="*/ 17 h 53"/>
                <a:gd name="T38" fmla="*/ 118 w 138"/>
                <a:gd name="T39" fmla="*/ 17 h 53"/>
                <a:gd name="T40" fmla="*/ 118 w 138"/>
                <a:gd name="T41" fmla="*/ 17 h 53"/>
                <a:gd name="T42" fmla="*/ 87 w 138"/>
                <a:gd name="T43" fmla="*/ 19 h 53"/>
                <a:gd name="T44" fmla="*/ 55 w 138"/>
                <a:gd name="T45" fmla="*/ 14 h 53"/>
                <a:gd name="T46" fmla="*/ 25 w 138"/>
                <a:gd name="T47" fmla="*/ 2 h 53"/>
                <a:gd name="T48" fmla="*/ 25 w 138"/>
                <a:gd name="T49" fmla="*/ 2 h 53"/>
                <a:gd name="T50" fmla="*/ 25 w 138"/>
                <a:gd name="T51" fmla="*/ 2 h 53"/>
                <a:gd name="T52" fmla="*/ 25 w 138"/>
                <a:gd name="T53" fmla="*/ 2 h 53"/>
                <a:gd name="T54" fmla="*/ 25 w 138"/>
                <a:gd name="T55" fmla="*/ 2 h 53"/>
                <a:gd name="T56" fmla="*/ 25 w 138"/>
                <a:gd name="T57" fmla="*/ 2 h 53"/>
                <a:gd name="T58" fmla="*/ 16 w 138"/>
                <a:gd name="T59" fmla="*/ 0 h 53"/>
                <a:gd name="T60" fmla="*/ 8 w 138"/>
                <a:gd name="T61" fmla="*/ 2 h 53"/>
                <a:gd name="T62" fmla="*/ 2 w 138"/>
                <a:gd name="T63" fmla="*/ 9 h 53"/>
                <a:gd name="T64" fmla="*/ 2 w 138"/>
                <a:gd name="T65" fmla="*/ 9 h 53"/>
                <a:gd name="T66" fmla="*/ 0 w 138"/>
                <a:gd name="T67" fmla="*/ 18 h 53"/>
                <a:gd name="T68" fmla="*/ 2 w 138"/>
                <a:gd name="T69" fmla="*/ 26 h 53"/>
                <a:gd name="T70" fmla="*/ 9 w 138"/>
                <a:gd name="T71" fmla="*/ 32 h 53"/>
                <a:gd name="T72" fmla="*/ 9 w 138"/>
                <a:gd name="T73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" h="53">
                  <a:moveTo>
                    <a:pt x="9" y="32"/>
                  </a:moveTo>
                  <a:lnTo>
                    <a:pt x="36" y="43"/>
                  </a:lnTo>
                  <a:lnTo>
                    <a:pt x="65" y="51"/>
                  </a:lnTo>
                  <a:lnTo>
                    <a:pt x="95" y="53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31" y="47"/>
                  </a:lnTo>
                  <a:lnTo>
                    <a:pt x="133" y="45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32" y="46"/>
                  </a:lnTo>
                  <a:lnTo>
                    <a:pt x="137" y="39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34" y="22"/>
                  </a:lnTo>
                  <a:lnTo>
                    <a:pt x="127" y="18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87" y="19"/>
                  </a:lnTo>
                  <a:lnTo>
                    <a:pt x="55" y="1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9" y="32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54" name="Freeform 230"/>
            <p:cNvSpPr>
              <a:spLocks/>
            </p:cNvSpPr>
            <p:nvPr/>
          </p:nvSpPr>
          <p:spPr bwMode="auto">
            <a:xfrm>
              <a:off x="3731" y="2579"/>
              <a:ext cx="87" cy="90"/>
            </a:xfrm>
            <a:custGeom>
              <a:avLst/>
              <a:gdLst>
                <a:gd name="T0" fmla="*/ 26 w 87"/>
                <a:gd name="T1" fmla="*/ 88 h 90"/>
                <a:gd name="T2" fmla="*/ 49 w 87"/>
                <a:gd name="T3" fmla="*/ 71 h 90"/>
                <a:gd name="T4" fmla="*/ 70 w 87"/>
                <a:gd name="T5" fmla="*/ 50 h 90"/>
                <a:gd name="T6" fmla="*/ 85 w 87"/>
                <a:gd name="T7" fmla="*/ 25 h 90"/>
                <a:gd name="T8" fmla="*/ 85 w 87"/>
                <a:gd name="T9" fmla="*/ 25 h 90"/>
                <a:gd name="T10" fmla="*/ 87 w 87"/>
                <a:gd name="T11" fmla="*/ 17 h 90"/>
                <a:gd name="T12" fmla="*/ 87 w 87"/>
                <a:gd name="T13" fmla="*/ 15 h 90"/>
                <a:gd name="T14" fmla="*/ 85 w 87"/>
                <a:gd name="T15" fmla="*/ 25 h 90"/>
                <a:gd name="T16" fmla="*/ 85 w 87"/>
                <a:gd name="T17" fmla="*/ 25 h 90"/>
                <a:gd name="T18" fmla="*/ 87 w 87"/>
                <a:gd name="T19" fmla="*/ 17 h 90"/>
                <a:gd name="T20" fmla="*/ 85 w 87"/>
                <a:gd name="T21" fmla="*/ 9 h 90"/>
                <a:gd name="T22" fmla="*/ 78 w 87"/>
                <a:gd name="T23" fmla="*/ 2 h 90"/>
                <a:gd name="T24" fmla="*/ 78 w 87"/>
                <a:gd name="T25" fmla="*/ 2 h 90"/>
                <a:gd name="T26" fmla="*/ 70 w 87"/>
                <a:gd name="T27" fmla="*/ 0 h 90"/>
                <a:gd name="T28" fmla="*/ 62 w 87"/>
                <a:gd name="T29" fmla="*/ 3 h 90"/>
                <a:gd name="T30" fmla="*/ 56 w 87"/>
                <a:gd name="T31" fmla="*/ 9 h 90"/>
                <a:gd name="T32" fmla="*/ 56 w 87"/>
                <a:gd name="T33" fmla="*/ 9 h 90"/>
                <a:gd name="T34" fmla="*/ 56 w 87"/>
                <a:gd name="T35" fmla="*/ 9 h 90"/>
                <a:gd name="T36" fmla="*/ 56 w 87"/>
                <a:gd name="T37" fmla="*/ 9 h 90"/>
                <a:gd name="T38" fmla="*/ 56 w 87"/>
                <a:gd name="T39" fmla="*/ 9 h 90"/>
                <a:gd name="T40" fmla="*/ 56 w 87"/>
                <a:gd name="T41" fmla="*/ 9 h 90"/>
                <a:gd name="T42" fmla="*/ 43 w 87"/>
                <a:gd name="T43" fmla="*/ 29 h 90"/>
                <a:gd name="T44" fmla="*/ 27 w 87"/>
                <a:gd name="T45" fmla="*/ 45 h 90"/>
                <a:gd name="T46" fmla="*/ 8 w 87"/>
                <a:gd name="T47" fmla="*/ 59 h 90"/>
                <a:gd name="T48" fmla="*/ 8 w 87"/>
                <a:gd name="T49" fmla="*/ 59 h 90"/>
                <a:gd name="T50" fmla="*/ 8 w 87"/>
                <a:gd name="T51" fmla="*/ 59 h 90"/>
                <a:gd name="T52" fmla="*/ 8 w 87"/>
                <a:gd name="T53" fmla="*/ 59 h 90"/>
                <a:gd name="T54" fmla="*/ 8 w 87"/>
                <a:gd name="T55" fmla="*/ 59 h 90"/>
                <a:gd name="T56" fmla="*/ 8 w 87"/>
                <a:gd name="T57" fmla="*/ 59 h 90"/>
                <a:gd name="T58" fmla="*/ 2 w 87"/>
                <a:gd name="T59" fmla="*/ 65 h 90"/>
                <a:gd name="T60" fmla="*/ 0 w 87"/>
                <a:gd name="T61" fmla="*/ 73 h 90"/>
                <a:gd name="T62" fmla="*/ 2 w 87"/>
                <a:gd name="T63" fmla="*/ 82 h 90"/>
                <a:gd name="T64" fmla="*/ 2 w 87"/>
                <a:gd name="T65" fmla="*/ 82 h 90"/>
                <a:gd name="T66" fmla="*/ 9 w 87"/>
                <a:gd name="T67" fmla="*/ 88 h 90"/>
                <a:gd name="T68" fmla="*/ 17 w 87"/>
                <a:gd name="T69" fmla="*/ 90 h 90"/>
                <a:gd name="T70" fmla="*/ 26 w 87"/>
                <a:gd name="T71" fmla="*/ 88 h 90"/>
                <a:gd name="T72" fmla="*/ 26 w 87"/>
                <a:gd name="T7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" h="90">
                  <a:moveTo>
                    <a:pt x="26" y="88"/>
                  </a:moveTo>
                  <a:lnTo>
                    <a:pt x="49" y="71"/>
                  </a:lnTo>
                  <a:lnTo>
                    <a:pt x="70" y="50"/>
                  </a:lnTo>
                  <a:lnTo>
                    <a:pt x="85" y="25"/>
                  </a:lnTo>
                  <a:lnTo>
                    <a:pt x="85" y="25"/>
                  </a:lnTo>
                  <a:lnTo>
                    <a:pt x="87" y="17"/>
                  </a:lnTo>
                  <a:lnTo>
                    <a:pt x="87" y="15"/>
                  </a:lnTo>
                  <a:lnTo>
                    <a:pt x="85" y="25"/>
                  </a:lnTo>
                  <a:lnTo>
                    <a:pt x="85" y="25"/>
                  </a:lnTo>
                  <a:lnTo>
                    <a:pt x="87" y="17"/>
                  </a:lnTo>
                  <a:lnTo>
                    <a:pt x="85" y="9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0" y="0"/>
                  </a:lnTo>
                  <a:lnTo>
                    <a:pt x="62" y="3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43" y="29"/>
                  </a:lnTo>
                  <a:lnTo>
                    <a:pt x="27" y="45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9" y="88"/>
                  </a:lnTo>
                  <a:lnTo>
                    <a:pt x="17" y="90"/>
                  </a:lnTo>
                  <a:lnTo>
                    <a:pt x="26" y="88"/>
                  </a:lnTo>
                  <a:lnTo>
                    <a:pt x="26" y="8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55" name="Freeform 231"/>
            <p:cNvSpPr>
              <a:spLocks/>
            </p:cNvSpPr>
            <p:nvPr/>
          </p:nvSpPr>
          <p:spPr bwMode="auto">
            <a:xfrm>
              <a:off x="3783" y="2439"/>
              <a:ext cx="52" cy="125"/>
            </a:xfrm>
            <a:custGeom>
              <a:avLst/>
              <a:gdLst>
                <a:gd name="T0" fmla="*/ 51 w 52"/>
                <a:gd name="T1" fmla="*/ 111 h 125"/>
                <a:gd name="T2" fmla="*/ 52 w 52"/>
                <a:gd name="T3" fmla="*/ 76 h 125"/>
                <a:gd name="T4" fmla="*/ 46 w 52"/>
                <a:gd name="T5" fmla="*/ 42 h 125"/>
                <a:gd name="T6" fmla="*/ 32 w 52"/>
                <a:gd name="T7" fmla="*/ 9 h 125"/>
                <a:gd name="T8" fmla="*/ 32 w 52"/>
                <a:gd name="T9" fmla="*/ 9 h 125"/>
                <a:gd name="T10" fmla="*/ 27 w 52"/>
                <a:gd name="T11" fmla="*/ 2 h 125"/>
                <a:gd name="T12" fmla="*/ 25 w 52"/>
                <a:gd name="T13" fmla="*/ 2 h 125"/>
                <a:gd name="T14" fmla="*/ 32 w 52"/>
                <a:gd name="T15" fmla="*/ 9 h 125"/>
                <a:gd name="T16" fmla="*/ 32 w 52"/>
                <a:gd name="T17" fmla="*/ 9 h 125"/>
                <a:gd name="T18" fmla="*/ 26 w 52"/>
                <a:gd name="T19" fmla="*/ 2 h 125"/>
                <a:gd name="T20" fmla="*/ 18 w 52"/>
                <a:gd name="T21" fmla="*/ 0 h 125"/>
                <a:gd name="T22" fmla="*/ 10 w 52"/>
                <a:gd name="T23" fmla="*/ 2 h 125"/>
                <a:gd name="T24" fmla="*/ 10 w 52"/>
                <a:gd name="T25" fmla="*/ 2 h 125"/>
                <a:gd name="T26" fmla="*/ 3 w 52"/>
                <a:gd name="T27" fmla="*/ 8 h 125"/>
                <a:gd name="T28" fmla="*/ 0 w 52"/>
                <a:gd name="T29" fmla="*/ 16 h 125"/>
                <a:gd name="T30" fmla="*/ 3 w 52"/>
                <a:gd name="T31" fmla="*/ 25 h 125"/>
                <a:gd name="T32" fmla="*/ 3 w 52"/>
                <a:gd name="T33" fmla="*/ 25 h 125"/>
                <a:gd name="T34" fmla="*/ 3 w 52"/>
                <a:gd name="T35" fmla="*/ 25 h 125"/>
                <a:gd name="T36" fmla="*/ 3 w 52"/>
                <a:gd name="T37" fmla="*/ 25 h 125"/>
                <a:gd name="T38" fmla="*/ 3 w 52"/>
                <a:gd name="T39" fmla="*/ 25 h 125"/>
                <a:gd name="T40" fmla="*/ 3 w 52"/>
                <a:gd name="T41" fmla="*/ 25 h 125"/>
                <a:gd name="T42" fmla="*/ 13 w 52"/>
                <a:gd name="T43" fmla="*/ 51 h 125"/>
                <a:gd name="T44" fmla="*/ 18 w 52"/>
                <a:gd name="T45" fmla="*/ 78 h 125"/>
                <a:gd name="T46" fmla="*/ 18 w 52"/>
                <a:gd name="T47" fmla="*/ 106 h 125"/>
                <a:gd name="T48" fmla="*/ 18 w 52"/>
                <a:gd name="T49" fmla="*/ 106 h 125"/>
                <a:gd name="T50" fmla="*/ 18 w 52"/>
                <a:gd name="T51" fmla="*/ 106 h 125"/>
                <a:gd name="T52" fmla="*/ 18 w 52"/>
                <a:gd name="T53" fmla="*/ 106 h 125"/>
                <a:gd name="T54" fmla="*/ 18 w 52"/>
                <a:gd name="T55" fmla="*/ 106 h 125"/>
                <a:gd name="T56" fmla="*/ 18 w 52"/>
                <a:gd name="T57" fmla="*/ 106 h 125"/>
                <a:gd name="T58" fmla="*/ 19 w 52"/>
                <a:gd name="T59" fmla="*/ 115 h 125"/>
                <a:gd name="T60" fmla="*/ 24 w 52"/>
                <a:gd name="T61" fmla="*/ 122 h 125"/>
                <a:gd name="T62" fmla="*/ 32 w 52"/>
                <a:gd name="T63" fmla="*/ 125 h 125"/>
                <a:gd name="T64" fmla="*/ 32 w 52"/>
                <a:gd name="T65" fmla="*/ 125 h 125"/>
                <a:gd name="T66" fmla="*/ 41 w 52"/>
                <a:gd name="T67" fmla="*/ 124 h 125"/>
                <a:gd name="T68" fmla="*/ 48 w 52"/>
                <a:gd name="T69" fmla="*/ 119 h 125"/>
                <a:gd name="T70" fmla="*/ 51 w 52"/>
                <a:gd name="T71" fmla="*/ 111 h 125"/>
                <a:gd name="T72" fmla="*/ 51 w 52"/>
                <a:gd name="T7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" h="125">
                  <a:moveTo>
                    <a:pt x="51" y="111"/>
                  </a:moveTo>
                  <a:lnTo>
                    <a:pt x="52" y="76"/>
                  </a:lnTo>
                  <a:lnTo>
                    <a:pt x="46" y="42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3" y="8"/>
                  </a:lnTo>
                  <a:lnTo>
                    <a:pt x="0" y="16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13" y="51"/>
                  </a:lnTo>
                  <a:lnTo>
                    <a:pt x="18" y="78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9" y="115"/>
                  </a:lnTo>
                  <a:lnTo>
                    <a:pt x="24" y="122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41" y="124"/>
                  </a:lnTo>
                  <a:lnTo>
                    <a:pt x="48" y="119"/>
                  </a:lnTo>
                  <a:lnTo>
                    <a:pt x="51" y="111"/>
                  </a:lnTo>
                  <a:lnTo>
                    <a:pt x="51" y="111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56" name="Freeform 232"/>
            <p:cNvSpPr>
              <a:spLocks/>
            </p:cNvSpPr>
            <p:nvPr/>
          </p:nvSpPr>
          <p:spPr bwMode="auto">
            <a:xfrm>
              <a:off x="3663" y="2355"/>
              <a:ext cx="114" cy="70"/>
            </a:xfrm>
            <a:custGeom>
              <a:avLst/>
              <a:gdLst>
                <a:gd name="T0" fmla="*/ 108 w 114"/>
                <a:gd name="T1" fmla="*/ 40 h 70"/>
                <a:gd name="T2" fmla="*/ 99 w 114"/>
                <a:gd name="T3" fmla="*/ 32 h 70"/>
                <a:gd name="T4" fmla="*/ 90 w 114"/>
                <a:gd name="T5" fmla="*/ 26 h 70"/>
                <a:gd name="T6" fmla="*/ 79 w 114"/>
                <a:gd name="T7" fmla="*/ 20 h 70"/>
                <a:gd name="T8" fmla="*/ 79 w 114"/>
                <a:gd name="T9" fmla="*/ 20 h 70"/>
                <a:gd name="T10" fmla="*/ 60 w 114"/>
                <a:gd name="T11" fmla="*/ 11 h 70"/>
                <a:gd name="T12" fmla="*/ 40 w 114"/>
                <a:gd name="T13" fmla="*/ 5 h 70"/>
                <a:gd name="T14" fmla="*/ 19 w 114"/>
                <a:gd name="T15" fmla="*/ 0 h 70"/>
                <a:gd name="T16" fmla="*/ 19 w 114"/>
                <a:gd name="T17" fmla="*/ 0 h 70"/>
                <a:gd name="T18" fmla="*/ 11 w 114"/>
                <a:gd name="T19" fmla="*/ 1 h 70"/>
                <a:gd name="T20" fmla="*/ 9 w 114"/>
                <a:gd name="T21" fmla="*/ 3 h 70"/>
                <a:gd name="T22" fmla="*/ 19 w 114"/>
                <a:gd name="T23" fmla="*/ 0 h 70"/>
                <a:gd name="T24" fmla="*/ 19 w 114"/>
                <a:gd name="T25" fmla="*/ 0 h 70"/>
                <a:gd name="T26" fmla="*/ 10 w 114"/>
                <a:gd name="T27" fmla="*/ 2 h 70"/>
                <a:gd name="T28" fmla="*/ 3 w 114"/>
                <a:gd name="T29" fmla="*/ 7 h 70"/>
                <a:gd name="T30" fmla="*/ 0 w 114"/>
                <a:gd name="T31" fmla="*/ 15 h 70"/>
                <a:gd name="T32" fmla="*/ 0 w 114"/>
                <a:gd name="T33" fmla="*/ 15 h 70"/>
                <a:gd name="T34" fmla="*/ 1 w 114"/>
                <a:gd name="T35" fmla="*/ 24 h 70"/>
                <a:gd name="T36" fmla="*/ 6 w 114"/>
                <a:gd name="T37" fmla="*/ 31 h 70"/>
                <a:gd name="T38" fmla="*/ 14 w 114"/>
                <a:gd name="T39" fmla="*/ 34 h 70"/>
                <a:gd name="T40" fmla="*/ 14 w 114"/>
                <a:gd name="T41" fmla="*/ 34 h 70"/>
                <a:gd name="T42" fmla="*/ 14 w 114"/>
                <a:gd name="T43" fmla="*/ 34 h 70"/>
                <a:gd name="T44" fmla="*/ 14 w 114"/>
                <a:gd name="T45" fmla="*/ 34 h 70"/>
                <a:gd name="T46" fmla="*/ 14 w 114"/>
                <a:gd name="T47" fmla="*/ 34 h 70"/>
                <a:gd name="T48" fmla="*/ 31 w 114"/>
                <a:gd name="T49" fmla="*/ 38 h 70"/>
                <a:gd name="T50" fmla="*/ 48 w 114"/>
                <a:gd name="T51" fmla="*/ 43 h 70"/>
                <a:gd name="T52" fmla="*/ 64 w 114"/>
                <a:gd name="T53" fmla="*/ 50 h 70"/>
                <a:gd name="T54" fmla="*/ 64 w 114"/>
                <a:gd name="T55" fmla="*/ 50 h 70"/>
                <a:gd name="T56" fmla="*/ 72 w 114"/>
                <a:gd name="T57" fmla="*/ 55 h 70"/>
                <a:gd name="T58" fmla="*/ 80 w 114"/>
                <a:gd name="T59" fmla="*/ 60 h 70"/>
                <a:gd name="T60" fmla="*/ 87 w 114"/>
                <a:gd name="T61" fmla="*/ 66 h 70"/>
                <a:gd name="T62" fmla="*/ 87 w 114"/>
                <a:gd name="T63" fmla="*/ 66 h 70"/>
                <a:gd name="T64" fmla="*/ 87 w 114"/>
                <a:gd name="T65" fmla="*/ 66 h 70"/>
                <a:gd name="T66" fmla="*/ 87 w 114"/>
                <a:gd name="T67" fmla="*/ 66 h 70"/>
                <a:gd name="T68" fmla="*/ 87 w 114"/>
                <a:gd name="T69" fmla="*/ 66 h 70"/>
                <a:gd name="T70" fmla="*/ 95 w 114"/>
                <a:gd name="T71" fmla="*/ 70 h 70"/>
                <a:gd name="T72" fmla="*/ 104 w 114"/>
                <a:gd name="T73" fmla="*/ 68 h 70"/>
                <a:gd name="T74" fmla="*/ 111 w 114"/>
                <a:gd name="T75" fmla="*/ 64 h 70"/>
                <a:gd name="T76" fmla="*/ 111 w 114"/>
                <a:gd name="T77" fmla="*/ 64 h 70"/>
                <a:gd name="T78" fmla="*/ 114 w 114"/>
                <a:gd name="T79" fmla="*/ 56 h 70"/>
                <a:gd name="T80" fmla="*/ 114 w 114"/>
                <a:gd name="T81" fmla="*/ 47 h 70"/>
                <a:gd name="T82" fmla="*/ 108 w 114"/>
                <a:gd name="T83" fmla="*/ 40 h 70"/>
                <a:gd name="T84" fmla="*/ 108 w 114"/>
                <a:gd name="T85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70">
                  <a:moveTo>
                    <a:pt x="108" y="40"/>
                  </a:moveTo>
                  <a:lnTo>
                    <a:pt x="99" y="32"/>
                  </a:lnTo>
                  <a:lnTo>
                    <a:pt x="90" y="26"/>
                  </a:lnTo>
                  <a:lnTo>
                    <a:pt x="79" y="20"/>
                  </a:lnTo>
                  <a:lnTo>
                    <a:pt x="79" y="20"/>
                  </a:lnTo>
                  <a:lnTo>
                    <a:pt x="60" y="11"/>
                  </a:lnTo>
                  <a:lnTo>
                    <a:pt x="40" y="5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9" y="3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4"/>
                  </a:lnTo>
                  <a:lnTo>
                    <a:pt x="6" y="31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1" y="38"/>
                  </a:lnTo>
                  <a:lnTo>
                    <a:pt x="48" y="43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72" y="55"/>
                  </a:lnTo>
                  <a:lnTo>
                    <a:pt x="80" y="60"/>
                  </a:lnTo>
                  <a:lnTo>
                    <a:pt x="87" y="66"/>
                  </a:lnTo>
                  <a:lnTo>
                    <a:pt x="87" y="66"/>
                  </a:lnTo>
                  <a:lnTo>
                    <a:pt x="87" y="66"/>
                  </a:lnTo>
                  <a:lnTo>
                    <a:pt x="87" y="66"/>
                  </a:lnTo>
                  <a:lnTo>
                    <a:pt x="87" y="66"/>
                  </a:lnTo>
                  <a:lnTo>
                    <a:pt x="95" y="70"/>
                  </a:lnTo>
                  <a:lnTo>
                    <a:pt x="104" y="68"/>
                  </a:lnTo>
                  <a:lnTo>
                    <a:pt x="111" y="64"/>
                  </a:lnTo>
                  <a:lnTo>
                    <a:pt x="111" y="64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08" y="40"/>
                  </a:lnTo>
                  <a:lnTo>
                    <a:pt x="108" y="4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857" name="Group 233"/>
            <p:cNvGrpSpPr>
              <a:grpSpLocks/>
            </p:cNvGrpSpPr>
            <p:nvPr/>
          </p:nvGrpSpPr>
          <p:grpSpPr bwMode="auto">
            <a:xfrm>
              <a:off x="3511" y="2371"/>
              <a:ext cx="306" cy="302"/>
              <a:chOff x="3511" y="2371"/>
              <a:chExt cx="306" cy="302"/>
            </a:xfrm>
          </p:grpSpPr>
          <p:sp>
            <p:nvSpPr>
              <p:cNvPr id="282858" name="Freeform 234"/>
              <p:cNvSpPr>
                <a:spLocks/>
              </p:cNvSpPr>
              <p:nvPr/>
            </p:nvSpPr>
            <p:spPr bwMode="auto">
              <a:xfrm>
                <a:off x="3568" y="2374"/>
                <a:ext cx="55" cy="25"/>
              </a:xfrm>
              <a:custGeom>
                <a:avLst/>
                <a:gdLst>
                  <a:gd name="T0" fmla="*/ 55 w 55"/>
                  <a:gd name="T1" fmla="*/ 0 h 25"/>
                  <a:gd name="T2" fmla="*/ 36 w 55"/>
                  <a:gd name="T3" fmla="*/ 6 h 25"/>
                  <a:gd name="T4" fmla="*/ 18 w 55"/>
                  <a:gd name="T5" fmla="*/ 14 h 25"/>
                  <a:gd name="T6" fmla="*/ 0 w 55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5">
                    <a:moveTo>
                      <a:pt x="55" y="0"/>
                    </a:moveTo>
                    <a:lnTo>
                      <a:pt x="36" y="6"/>
                    </a:lnTo>
                    <a:lnTo>
                      <a:pt x="18" y="14"/>
                    </a:lnTo>
                    <a:lnTo>
                      <a:pt x="0" y="25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59" name="Freeform 235"/>
              <p:cNvSpPr>
                <a:spLocks/>
              </p:cNvSpPr>
              <p:nvPr/>
            </p:nvSpPr>
            <p:spPr bwMode="auto">
              <a:xfrm>
                <a:off x="3511" y="2437"/>
                <a:ext cx="21" cy="55"/>
              </a:xfrm>
              <a:custGeom>
                <a:avLst/>
                <a:gdLst>
                  <a:gd name="T0" fmla="*/ 21 w 21"/>
                  <a:gd name="T1" fmla="*/ 0 h 55"/>
                  <a:gd name="T2" fmla="*/ 19 w 21"/>
                  <a:gd name="T3" fmla="*/ 4 h 55"/>
                  <a:gd name="T4" fmla="*/ 16 w 21"/>
                  <a:gd name="T5" fmla="*/ 7 h 55"/>
                  <a:gd name="T6" fmla="*/ 14 w 21"/>
                  <a:gd name="T7" fmla="*/ 11 h 55"/>
                  <a:gd name="T8" fmla="*/ 8 w 21"/>
                  <a:gd name="T9" fmla="*/ 25 h 55"/>
                  <a:gd name="T10" fmla="*/ 3 w 21"/>
                  <a:gd name="T11" fmla="*/ 40 h 55"/>
                  <a:gd name="T12" fmla="*/ 0 w 21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55">
                    <a:moveTo>
                      <a:pt x="21" y="0"/>
                    </a:moveTo>
                    <a:lnTo>
                      <a:pt x="19" y="4"/>
                    </a:lnTo>
                    <a:lnTo>
                      <a:pt x="16" y="7"/>
                    </a:lnTo>
                    <a:lnTo>
                      <a:pt x="14" y="11"/>
                    </a:lnTo>
                    <a:lnTo>
                      <a:pt x="8" y="25"/>
                    </a:lnTo>
                    <a:lnTo>
                      <a:pt x="3" y="40"/>
                    </a:lnTo>
                    <a:lnTo>
                      <a:pt x="0" y="55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60" name="Freeform 236"/>
              <p:cNvSpPr>
                <a:spLocks/>
              </p:cNvSpPr>
              <p:nvPr/>
            </p:nvSpPr>
            <p:spPr bwMode="auto">
              <a:xfrm>
                <a:off x="3511" y="2543"/>
                <a:ext cx="43" cy="83"/>
              </a:xfrm>
              <a:custGeom>
                <a:avLst/>
                <a:gdLst>
                  <a:gd name="T0" fmla="*/ 0 w 43"/>
                  <a:gd name="T1" fmla="*/ 0 h 83"/>
                  <a:gd name="T2" fmla="*/ 8 w 43"/>
                  <a:gd name="T3" fmla="*/ 30 h 83"/>
                  <a:gd name="T4" fmla="*/ 23 w 43"/>
                  <a:gd name="T5" fmla="*/ 58 h 83"/>
                  <a:gd name="T6" fmla="*/ 43 w 4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3">
                    <a:moveTo>
                      <a:pt x="0" y="0"/>
                    </a:moveTo>
                    <a:lnTo>
                      <a:pt x="8" y="30"/>
                    </a:lnTo>
                    <a:lnTo>
                      <a:pt x="23" y="58"/>
                    </a:lnTo>
                    <a:lnTo>
                      <a:pt x="43" y="83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61" name="Freeform 237"/>
              <p:cNvSpPr>
                <a:spLocks/>
              </p:cNvSpPr>
              <p:nvPr/>
            </p:nvSpPr>
            <p:spPr bwMode="auto">
              <a:xfrm>
                <a:off x="3592" y="2654"/>
                <a:ext cx="104" cy="19"/>
              </a:xfrm>
              <a:custGeom>
                <a:avLst/>
                <a:gdLst>
                  <a:gd name="T0" fmla="*/ 0 w 104"/>
                  <a:gd name="T1" fmla="*/ 0 h 19"/>
                  <a:gd name="T2" fmla="*/ 35 w 104"/>
                  <a:gd name="T3" fmla="*/ 14 h 19"/>
                  <a:gd name="T4" fmla="*/ 70 w 104"/>
                  <a:gd name="T5" fmla="*/ 19 h 19"/>
                  <a:gd name="T6" fmla="*/ 104 w 104"/>
                  <a:gd name="T7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19">
                    <a:moveTo>
                      <a:pt x="0" y="0"/>
                    </a:moveTo>
                    <a:lnTo>
                      <a:pt x="35" y="14"/>
                    </a:lnTo>
                    <a:lnTo>
                      <a:pt x="70" y="19"/>
                    </a:lnTo>
                    <a:lnTo>
                      <a:pt x="104" y="17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62" name="Freeform 238"/>
              <p:cNvSpPr>
                <a:spLocks/>
              </p:cNvSpPr>
              <p:nvPr/>
            </p:nvSpPr>
            <p:spPr bwMode="auto">
              <a:xfrm>
                <a:off x="3747" y="2595"/>
                <a:ext cx="54" cy="57"/>
              </a:xfrm>
              <a:custGeom>
                <a:avLst/>
                <a:gdLst>
                  <a:gd name="T0" fmla="*/ 0 w 54"/>
                  <a:gd name="T1" fmla="*/ 57 h 57"/>
                  <a:gd name="T2" fmla="*/ 21 w 54"/>
                  <a:gd name="T3" fmla="*/ 41 h 57"/>
                  <a:gd name="T4" fmla="*/ 39 w 54"/>
                  <a:gd name="T5" fmla="*/ 23 h 57"/>
                  <a:gd name="T6" fmla="*/ 54 w 54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7">
                    <a:moveTo>
                      <a:pt x="0" y="57"/>
                    </a:moveTo>
                    <a:lnTo>
                      <a:pt x="21" y="41"/>
                    </a:lnTo>
                    <a:lnTo>
                      <a:pt x="39" y="23"/>
                    </a:lnTo>
                    <a:lnTo>
                      <a:pt x="54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63" name="Freeform 239"/>
              <p:cNvSpPr>
                <a:spLocks/>
              </p:cNvSpPr>
              <p:nvPr/>
            </p:nvSpPr>
            <p:spPr bwMode="auto">
              <a:xfrm>
                <a:off x="3800" y="2455"/>
                <a:ext cx="17" cy="92"/>
              </a:xfrm>
              <a:custGeom>
                <a:avLst/>
                <a:gdLst>
                  <a:gd name="T0" fmla="*/ 17 w 17"/>
                  <a:gd name="T1" fmla="*/ 92 h 92"/>
                  <a:gd name="T2" fmla="*/ 17 w 17"/>
                  <a:gd name="T3" fmla="*/ 60 h 92"/>
                  <a:gd name="T4" fmla="*/ 12 w 17"/>
                  <a:gd name="T5" fmla="*/ 29 h 92"/>
                  <a:gd name="T6" fmla="*/ 0 w 17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92">
                    <a:moveTo>
                      <a:pt x="17" y="92"/>
                    </a:moveTo>
                    <a:lnTo>
                      <a:pt x="17" y="60"/>
                    </a:lnTo>
                    <a:lnTo>
                      <a:pt x="12" y="29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64" name="Freeform 240"/>
              <p:cNvSpPr>
                <a:spLocks/>
              </p:cNvSpPr>
              <p:nvPr/>
            </p:nvSpPr>
            <p:spPr bwMode="auto">
              <a:xfrm>
                <a:off x="3679" y="2371"/>
                <a:ext cx="81" cy="36"/>
              </a:xfrm>
              <a:custGeom>
                <a:avLst/>
                <a:gdLst>
                  <a:gd name="T0" fmla="*/ 81 w 81"/>
                  <a:gd name="T1" fmla="*/ 36 h 36"/>
                  <a:gd name="T2" fmla="*/ 73 w 81"/>
                  <a:gd name="T3" fmla="*/ 30 h 36"/>
                  <a:gd name="T4" fmla="*/ 64 w 81"/>
                  <a:gd name="T5" fmla="*/ 24 h 36"/>
                  <a:gd name="T6" fmla="*/ 55 w 81"/>
                  <a:gd name="T7" fmla="*/ 18 h 36"/>
                  <a:gd name="T8" fmla="*/ 37 w 81"/>
                  <a:gd name="T9" fmla="*/ 10 h 36"/>
                  <a:gd name="T10" fmla="*/ 18 w 81"/>
                  <a:gd name="T11" fmla="*/ 4 h 36"/>
                  <a:gd name="T12" fmla="*/ 0 w 81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36">
                    <a:moveTo>
                      <a:pt x="81" y="36"/>
                    </a:moveTo>
                    <a:lnTo>
                      <a:pt x="73" y="30"/>
                    </a:lnTo>
                    <a:lnTo>
                      <a:pt x="64" y="24"/>
                    </a:lnTo>
                    <a:lnTo>
                      <a:pt x="55" y="18"/>
                    </a:lnTo>
                    <a:lnTo>
                      <a:pt x="37" y="10"/>
                    </a:lnTo>
                    <a:lnTo>
                      <a:pt x="18" y="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865" name="Group 241"/>
          <p:cNvGrpSpPr>
            <a:grpSpLocks/>
          </p:cNvGrpSpPr>
          <p:nvPr/>
        </p:nvGrpSpPr>
        <p:grpSpPr bwMode="auto">
          <a:xfrm>
            <a:off x="5859463" y="1476375"/>
            <a:ext cx="884237" cy="1722438"/>
            <a:chOff x="3380" y="599"/>
            <a:chExt cx="557" cy="1085"/>
          </a:xfrm>
        </p:grpSpPr>
        <p:sp>
          <p:nvSpPr>
            <p:cNvPr id="282866" name="Freeform 242"/>
            <p:cNvSpPr>
              <a:spLocks/>
            </p:cNvSpPr>
            <p:nvPr/>
          </p:nvSpPr>
          <p:spPr bwMode="auto">
            <a:xfrm>
              <a:off x="3380" y="599"/>
              <a:ext cx="557" cy="1085"/>
            </a:xfrm>
            <a:custGeom>
              <a:avLst/>
              <a:gdLst>
                <a:gd name="T0" fmla="*/ 556 w 557"/>
                <a:gd name="T1" fmla="*/ 294 h 1085"/>
                <a:gd name="T2" fmla="*/ 539 w 557"/>
                <a:gd name="T3" fmla="*/ 360 h 1085"/>
                <a:gd name="T4" fmla="*/ 505 w 557"/>
                <a:gd name="T5" fmla="*/ 418 h 1085"/>
                <a:gd name="T6" fmla="*/ 454 w 557"/>
                <a:gd name="T7" fmla="*/ 468 h 1085"/>
                <a:gd name="T8" fmla="*/ 414 w 557"/>
                <a:gd name="T9" fmla="*/ 497 h 1085"/>
                <a:gd name="T10" fmla="*/ 399 w 557"/>
                <a:gd name="T11" fmla="*/ 523 h 1085"/>
                <a:gd name="T12" fmla="*/ 437 w 557"/>
                <a:gd name="T13" fmla="*/ 572 h 1085"/>
                <a:gd name="T14" fmla="*/ 477 w 557"/>
                <a:gd name="T15" fmla="*/ 610 h 1085"/>
                <a:gd name="T16" fmla="*/ 526 w 557"/>
                <a:gd name="T17" fmla="*/ 678 h 1085"/>
                <a:gd name="T18" fmla="*/ 544 w 557"/>
                <a:gd name="T19" fmla="*/ 718 h 1085"/>
                <a:gd name="T20" fmla="*/ 555 w 557"/>
                <a:gd name="T21" fmla="*/ 778 h 1085"/>
                <a:gd name="T22" fmla="*/ 554 w 557"/>
                <a:gd name="T23" fmla="*/ 845 h 1085"/>
                <a:gd name="T24" fmla="*/ 539 w 557"/>
                <a:gd name="T25" fmla="*/ 914 h 1085"/>
                <a:gd name="T26" fmla="*/ 505 w 557"/>
                <a:gd name="T27" fmla="*/ 980 h 1085"/>
                <a:gd name="T28" fmla="*/ 471 w 557"/>
                <a:gd name="T29" fmla="*/ 1020 h 1085"/>
                <a:gd name="T30" fmla="*/ 411 w 557"/>
                <a:gd name="T31" fmla="*/ 1060 h 1085"/>
                <a:gd name="T32" fmla="*/ 345 w 557"/>
                <a:gd name="T33" fmla="*/ 1081 h 1085"/>
                <a:gd name="T34" fmla="*/ 275 w 557"/>
                <a:gd name="T35" fmla="*/ 1085 h 1085"/>
                <a:gd name="T36" fmla="*/ 209 w 557"/>
                <a:gd name="T37" fmla="*/ 1074 h 1085"/>
                <a:gd name="T38" fmla="*/ 149 w 557"/>
                <a:gd name="T39" fmla="*/ 1052 h 1085"/>
                <a:gd name="T40" fmla="*/ 101 w 557"/>
                <a:gd name="T41" fmla="*/ 1021 h 1085"/>
                <a:gd name="T42" fmla="*/ 64 w 557"/>
                <a:gd name="T43" fmla="*/ 981 h 1085"/>
                <a:gd name="T44" fmla="*/ 27 w 557"/>
                <a:gd name="T45" fmla="*/ 910 h 1085"/>
                <a:gd name="T46" fmla="*/ 9 w 557"/>
                <a:gd name="T47" fmla="*/ 838 h 1085"/>
                <a:gd name="T48" fmla="*/ 6 w 557"/>
                <a:gd name="T49" fmla="*/ 794 h 1085"/>
                <a:gd name="T50" fmla="*/ 19 w 557"/>
                <a:gd name="T51" fmla="*/ 724 h 1085"/>
                <a:gd name="T52" fmla="*/ 52 w 557"/>
                <a:gd name="T53" fmla="*/ 653 h 1085"/>
                <a:gd name="T54" fmla="*/ 97 w 557"/>
                <a:gd name="T55" fmla="*/ 597 h 1085"/>
                <a:gd name="T56" fmla="*/ 149 w 557"/>
                <a:gd name="T57" fmla="*/ 557 h 1085"/>
                <a:gd name="T58" fmla="*/ 168 w 557"/>
                <a:gd name="T59" fmla="*/ 527 h 1085"/>
                <a:gd name="T60" fmla="*/ 140 w 557"/>
                <a:gd name="T61" fmla="*/ 499 h 1085"/>
                <a:gd name="T62" fmla="*/ 119 w 557"/>
                <a:gd name="T63" fmla="*/ 486 h 1085"/>
                <a:gd name="T64" fmla="*/ 76 w 557"/>
                <a:gd name="T65" fmla="*/ 453 h 1085"/>
                <a:gd name="T66" fmla="*/ 33 w 557"/>
                <a:gd name="T67" fmla="*/ 399 h 1085"/>
                <a:gd name="T68" fmla="*/ 4 w 557"/>
                <a:gd name="T69" fmla="*/ 324 h 1085"/>
                <a:gd name="T70" fmla="*/ 0 w 557"/>
                <a:gd name="T71" fmla="*/ 260 h 1085"/>
                <a:gd name="T72" fmla="*/ 9 w 557"/>
                <a:gd name="T73" fmla="*/ 202 h 1085"/>
                <a:gd name="T74" fmla="*/ 31 w 557"/>
                <a:gd name="T75" fmla="*/ 145 h 1085"/>
                <a:gd name="T76" fmla="*/ 65 w 557"/>
                <a:gd name="T77" fmla="*/ 93 h 1085"/>
                <a:gd name="T78" fmla="*/ 111 w 557"/>
                <a:gd name="T79" fmla="*/ 50 h 1085"/>
                <a:gd name="T80" fmla="*/ 171 w 557"/>
                <a:gd name="T81" fmla="*/ 19 h 1085"/>
                <a:gd name="T82" fmla="*/ 245 w 557"/>
                <a:gd name="T83" fmla="*/ 2 h 1085"/>
                <a:gd name="T84" fmla="*/ 298 w 557"/>
                <a:gd name="T85" fmla="*/ 1 h 1085"/>
                <a:gd name="T86" fmla="*/ 370 w 557"/>
                <a:gd name="T87" fmla="*/ 14 h 1085"/>
                <a:gd name="T88" fmla="*/ 431 w 557"/>
                <a:gd name="T89" fmla="*/ 43 h 1085"/>
                <a:gd name="T90" fmla="*/ 482 w 557"/>
                <a:gd name="T91" fmla="*/ 84 h 1085"/>
                <a:gd name="T92" fmla="*/ 520 w 557"/>
                <a:gd name="T93" fmla="*/ 133 h 1085"/>
                <a:gd name="T94" fmla="*/ 546 w 557"/>
                <a:gd name="T95" fmla="*/ 188 h 1085"/>
                <a:gd name="T96" fmla="*/ 557 w 557"/>
                <a:gd name="T97" fmla="*/ 245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7" h="1085">
                  <a:moveTo>
                    <a:pt x="557" y="245"/>
                  </a:moveTo>
                  <a:lnTo>
                    <a:pt x="557" y="270"/>
                  </a:lnTo>
                  <a:lnTo>
                    <a:pt x="556" y="294"/>
                  </a:lnTo>
                  <a:lnTo>
                    <a:pt x="552" y="317"/>
                  </a:lnTo>
                  <a:lnTo>
                    <a:pt x="546" y="339"/>
                  </a:lnTo>
                  <a:lnTo>
                    <a:pt x="539" y="360"/>
                  </a:lnTo>
                  <a:lnTo>
                    <a:pt x="530" y="381"/>
                  </a:lnTo>
                  <a:lnTo>
                    <a:pt x="519" y="400"/>
                  </a:lnTo>
                  <a:lnTo>
                    <a:pt x="505" y="418"/>
                  </a:lnTo>
                  <a:lnTo>
                    <a:pt x="490" y="436"/>
                  </a:lnTo>
                  <a:lnTo>
                    <a:pt x="473" y="452"/>
                  </a:lnTo>
                  <a:lnTo>
                    <a:pt x="454" y="468"/>
                  </a:lnTo>
                  <a:lnTo>
                    <a:pt x="433" y="483"/>
                  </a:lnTo>
                  <a:lnTo>
                    <a:pt x="433" y="483"/>
                  </a:lnTo>
                  <a:lnTo>
                    <a:pt x="414" y="497"/>
                  </a:lnTo>
                  <a:lnTo>
                    <a:pt x="402" y="510"/>
                  </a:lnTo>
                  <a:lnTo>
                    <a:pt x="399" y="523"/>
                  </a:lnTo>
                  <a:lnTo>
                    <a:pt x="399" y="523"/>
                  </a:lnTo>
                  <a:lnTo>
                    <a:pt x="403" y="538"/>
                  </a:lnTo>
                  <a:lnTo>
                    <a:pt x="415" y="555"/>
                  </a:lnTo>
                  <a:lnTo>
                    <a:pt x="437" y="572"/>
                  </a:lnTo>
                  <a:lnTo>
                    <a:pt x="437" y="572"/>
                  </a:lnTo>
                  <a:lnTo>
                    <a:pt x="457" y="589"/>
                  </a:lnTo>
                  <a:lnTo>
                    <a:pt x="477" y="610"/>
                  </a:lnTo>
                  <a:lnTo>
                    <a:pt x="495" y="632"/>
                  </a:lnTo>
                  <a:lnTo>
                    <a:pt x="512" y="655"/>
                  </a:lnTo>
                  <a:lnTo>
                    <a:pt x="526" y="678"/>
                  </a:lnTo>
                  <a:lnTo>
                    <a:pt x="537" y="699"/>
                  </a:lnTo>
                  <a:lnTo>
                    <a:pt x="544" y="718"/>
                  </a:lnTo>
                  <a:lnTo>
                    <a:pt x="544" y="718"/>
                  </a:lnTo>
                  <a:lnTo>
                    <a:pt x="548" y="737"/>
                  </a:lnTo>
                  <a:lnTo>
                    <a:pt x="552" y="757"/>
                  </a:lnTo>
                  <a:lnTo>
                    <a:pt x="555" y="778"/>
                  </a:lnTo>
                  <a:lnTo>
                    <a:pt x="556" y="800"/>
                  </a:lnTo>
                  <a:lnTo>
                    <a:pt x="556" y="822"/>
                  </a:lnTo>
                  <a:lnTo>
                    <a:pt x="554" y="845"/>
                  </a:lnTo>
                  <a:lnTo>
                    <a:pt x="551" y="868"/>
                  </a:lnTo>
                  <a:lnTo>
                    <a:pt x="546" y="891"/>
                  </a:lnTo>
                  <a:lnTo>
                    <a:pt x="539" y="914"/>
                  </a:lnTo>
                  <a:lnTo>
                    <a:pt x="530" y="937"/>
                  </a:lnTo>
                  <a:lnTo>
                    <a:pt x="519" y="959"/>
                  </a:lnTo>
                  <a:lnTo>
                    <a:pt x="505" y="980"/>
                  </a:lnTo>
                  <a:lnTo>
                    <a:pt x="490" y="1001"/>
                  </a:lnTo>
                  <a:lnTo>
                    <a:pt x="471" y="1020"/>
                  </a:lnTo>
                  <a:lnTo>
                    <a:pt x="471" y="1020"/>
                  </a:lnTo>
                  <a:lnTo>
                    <a:pt x="452" y="1036"/>
                  </a:lnTo>
                  <a:lnTo>
                    <a:pt x="432" y="1050"/>
                  </a:lnTo>
                  <a:lnTo>
                    <a:pt x="411" y="1060"/>
                  </a:lnTo>
                  <a:lnTo>
                    <a:pt x="390" y="1070"/>
                  </a:lnTo>
                  <a:lnTo>
                    <a:pt x="367" y="1076"/>
                  </a:lnTo>
                  <a:lnTo>
                    <a:pt x="345" y="1081"/>
                  </a:lnTo>
                  <a:lnTo>
                    <a:pt x="322" y="1084"/>
                  </a:lnTo>
                  <a:lnTo>
                    <a:pt x="299" y="1085"/>
                  </a:lnTo>
                  <a:lnTo>
                    <a:pt x="275" y="1085"/>
                  </a:lnTo>
                  <a:lnTo>
                    <a:pt x="253" y="1082"/>
                  </a:lnTo>
                  <a:lnTo>
                    <a:pt x="231" y="1079"/>
                  </a:lnTo>
                  <a:lnTo>
                    <a:pt x="209" y="1074"/>
                  </a:lnTo>
                  <a:lnTo>
                    <a:pt x="188" y="1067"/>
                  </a:lnTo>
                  <a:lnTo>
                    <a:pt x="168" y="1060"/>
                  </a:lnTo>
                  <a:lnTo>
                    <a:pt x="149" y="1052"/>
                  </a:lnTo>
                  <a:lnTo>
                    <a:pt x="131" y="1042"/>
                  </a:lnTo>
                  <a:lnTo>
                    <a:pt x="115" y="1032"/>
                  </a:lnTo>
                  <a:lnTo>
                    <a:pt x="101" y="1021"/>
                  </a:lnTo>
                  <a:lnTo>
                    <a:pt x="101" y="1021"/>
                  </a:lnTo>
                  <a:lnTo>
                    <a:pt x="81" y="1002"/>
                  </a:lnTo>
                  <a:lnTo>
                    <a:pt x="64" y="981"/>
                  </a:lnTo>
                  <a:lnTo>
                    <a:pt x="49" y="958"/>
                  </a:lnTo>
                  <a:lnTo>
                    <a:pt x="37" y="935"/>
                  </a:lnTo>
                  <a:lnTo>
                    <a:pt x="27" y="910"/>
                  </a:lnTo>
                  <a:lnTo>
                    <a:pt x="19" y="886"/>
                  </a:lnTo>
                  <a:lnTo>
                    <a:pt x="13" y="862"/>
                  </a:lnTo>
                  <a:lnTo>
                    <a:pt x="9" y="838"/>
                  </a:lnTo>
                  <a:lnTo>
                    <a:pt x="7" y="815"/>
                  </a:lnTo>
                  <a:lnTo>
                    <a:pt x="6" y="794"/>
                  </a:lnTo>
                  <a:lnTo>
                    <a:pt x="6" y="794"/>
                  </a:lnTo>
                  <a:lnTo>
                    <a:pt x="7" y="772"/>
                  </a:lnTo>
                  <a:lnTo>
                    <a:pt x="12" y="748"/>
                  </a:lnTo>
                  <a:lnTo>
                    <a:pt x="19" y="724"/>
                  </a:lnTo>
                  <a:lnTo>
                    <a:pt x="28" y="699"/>
                  </a:lnTo>
                  <a:lnTo>
                    <a:pt x="39" y="676"/>
                  </a:lnTo>
                  <a:lnTo>
                    <a:pt x="52" y="653"/>
                  </a:lnTo>
                  <a:lnTo>
                    <a:pt x="66" y="632"/>
                  </a:lnTo>
                  <a:lnTo>
                    <a:pt x="81" y="613"/>
                  </a:lnTo>
                  <a:lnTo>
                    <a:pt x="97" y="597"/>
                  </a:lnTo>
                  <a:lnTo>
                    <a:pt x="115" y="584"/>
                  </a:lnTo>
                  <a:lnTo>
                    <a:pt x="115" y="584"/>
                  </a:lnTo>
                  <a:lnTo>
                    <a:pt x="149" y="557"/>
                  </a:lnTo>
                  <a:lnTo>
                    <a:pt x="164" y="538"/>
                  </a:lnTo>
                  <a:lnTo>
                    <a:pt x="168" y="527"/>
                  </a:lnTo>
                  <a:lnTo>
                    <a:pt x="168" y="527"/>
                  </a:lnTo>
                  <a:lnTo>
                    <a:pt x="163" y="516"/>
                  </a:lnTo>
                  <a:lnTo>
                    <a:pt x="152" y="506"/>
                  </a:lnTo>
                  <a:lnTo>
                    <a:pt x="140" y="499"/>
                  </a:lnTo>
                  <a:lnTo>
                    <a:pt x="140" y="499"/>
                  </a:lnTo>
                  <a:lnTo>
                    <a:pt x="130" y="493"/>
                  </a:lnTo>
                  <a:lnTo>
                    <a:pt x="119" y="486"/>
                  </a:lnTo>
                  <a:lnTo>
                    <a:pt x="106" y="477"/>
                  </a:lnTo>
                  <a:lnTo>
                    <a:pt x="92" y="466"/>
                  </a:lnTo>
                  <a:lnTo>
                    <a:pt x="76" y="453"/>
                  </a:lnTo>
                  <a:lnTo>
                    <a:pt x="61" y="437"/>
                  </a:lnTo>
                  <a:lnTo>
                    <a:pt x="47" y="419"/>
                  </a:lnTo>
                  <a:lnTo>
                    <a:pt x="33" y="399"/>
                  </a:lnTo>
                  <a:lnTo>
                    <a:pt x="21" y="377"/>
                  </a:lnTo>
                  <a:lnTo>
                    <a:pt x="12" y="351"/>
                  </a:lnTo>
                  <a:lnTo>
                    <a:pt x="4" y="324"/>
                  </a:lnTo>
                  <a:lnTo>
                    <a:pt x="0" y="29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41"/>
                  </a:lnTo>
                  <a:lnTo>
                    <a:pt x="5" y="221"/>
                  </a:lnTo>
                  <a:lnTo>
                    <a:pt x="9" y="202"/>
                  </a:lnTo>
                  <a:lnTo>
                    <a:pt x="15" y="182"/>
                  </a:lnTo>
                  <a:lnTo>
                    <a:pt x="22" y="163"/>
                  </a:lnTo>
                  <a:lnTo>
                    <a:pt x="31" y="145"/>
                  </a:lnTo>
                  <a:lnTo>
                    <a:pt x="40" y="127"/>
                  </a:lnTo>
                  <a:lnTo>
                    <a:pt x="52" y="110"/>
                  </a:lnTo>
                  <a:lnTo>
                    <a:pt x="65" y="93"/>
                  </a:lnTo>
                  <a:lnTo>
                    <a:pt x="79" y="78"/>
                  </a:lnTo>
                  <a:lnTo>
                    <a:pt x="94" y="64"/>
                  </a:lnTo>
                  <a:lnTo>
                    <a:pt x="111" y="50"/>
                  </a:lnTo>
                  <a:lnTo>
                    <a:pt x="130" y="38"/>
                  </a:lnTo>
                  <a:lnTo>
                    <a:pt x="150" y="27"/>
                  </a:lnTo>
                  <a:lnTo>
                    <a:pt x="171" y="19"/>
                  </a:lnTo>
                  <a:lnTo>
                    <a:pt x="194" y="11"/>
                  </a:lnTo>
                  <a:lnTo>
                    <a:pt x="219" y="6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98" y="1"/>
                  </a:lnTo>
                  <a:lnTo>
                    <a:pt x="323" y="4"/>
                  </a:lnTo>
                  <a:lnTo>
                    <a:pt x="347" y="8"/>
                  </a:lnTo>
                  <a:lnTo>
                    <a:pt x="370" y="14"/>
                  </a:lnTo>
                  <a:lnTo>
                    <a:pt x="391" y="23"/>
                  </a:lnTo>
                  <a:lnTo>
                    <a:pt x="412" y="32"/>
                  </a:lnTo>
                  <a:lnTo>
                    <a:pt x="431" y="43"/>
                  </a:lnTo>
                  <a:lnTo>
                    <a:pt x="450" y="55"/>
                  </a:lnTo>
                  <a:lnTo>
                    <a:pt x="466" y="70"/>
                  </a:lnTo>
                  <a:lnTo>
                    <a:pt x="482" y="84"/>
                  </a:lnTo>
                  <a:lnTo>
                    <a:pt x="497" y="100"/>
                  </a:lnTo>
                  <a:lnTo>
                    <a:pt x="509" y="116"/>
                  </a:lnTo>
                  <a:lnTo>
                    <a:pt x="520" y="133"/>
                  </a:lnTo>
                  <a:lnTo>
                    <a:pt x="531" y="151"/>
                  </a:lnTo>
                  <a:lnTo>
                    <a:pt x="539" y="169"/>
                  </a:lnTo>
                  <a:lnTo>
                    <a:pt x="546" y="188"/>
                  </a:lnTo>
                  <a:lnTo>
                    <a:pt x="551" y="207"/>
                  </a:lnTo>
                  <a:lnTo>
                    <a:pt x="554" y="226"/>
                  </a:lnTo>
                  <a:lnTo>
                    <a:pt x="557" y="245"/>
                  </a:lnTo>
                  <a:lnTo>
                    <a:pt x="557" y="245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67" name="Freeform 243"/>
            <p:cNvSpPr>
              <a:spLocks/>
            </p:cNvSpPr>
            <p:nvPr/>
          </p:nvSpPr>
          <p:spPr bwMode="auto">
            <a:xfrm>
              <a:off x="3396" y="616"/>
              <a:ext cx="524" cy="1053"/>
            </a:xfrm>
            <a:custGeom>
              <a:avLst/>
              <a:gdLst>
                <a:gd name="T0" fmla="*/ 206 w 524"/>
                <a:gd name="T1" fmla="*/ 4 h 1053"/>
                <a:gd name="T2" fmla="*/ 139 w 524"/>
                <a:gd name="T3" fmla="*/ 27 h 1053"/>
                <a:gd name="T4" fmla="*/ 85 w 524"/>
                <a:gd name="T5" fmla="*/ 62 h 1053"/>
                <a:gd name="T6" fmla="*/ 44 w 524"/>
                <a:gd name="T7" fmla="*/ 109 h 1053"/>
                <a:gd name="T8" fmla="*/ 16 w 524"/>
                <a:gd name="T9" fmla="*/ 164 h 1053"/>
                <a:gd name="T10" fmla="*/ 2 w 524"/>
                <a:gd name="T11" fmla="*/ 224 h 1053"/>
                <a:gd name="T12" fmla="*/ 0 w 524"/>
                <a:gd name="T13" fmla="*/ 273 h 1053"/>
                <a:gd name="T14" fmla="*/ 17 w 524"/>
                <a:gd name="T15" fmla="*/ 347 h 1053"/>
                <a:gd name="T16" fmla="*/ 53 w 524"/>
                <a:gd name="T17" fmla="*/ 405 h 1053"/>
                <a:gd name="T18" fmla="*/ 99 w 524"/>
                <a:gd name="T19" fmla="*/ 448 h 1053"/>
                <a:gd name="T20" fmla="*/ 131 w 524"/>
                <a:gd name="T21" fmla="*/ 467 h 1053"/>
                <a:gd name="T22" fmla="*/ 168 w 524"/>
                <a:gd name="T23" fmla="*/ 511 h 1053"/>
                <a:gd name="T24" fmla="*/ 133 w 524"/>
                <a:gd name="T25" fmla="*/ 561 h 1053"/>
                <a:gd name="T26" fmla="*/ 90 w 524"/>
                <a:gd name="T27" fmla="*/ 594 h 1053"/>
                <a:gd name="T28" fmla="*/ 44 w 524"/>
                <a:gd name="T29" fmla="*/ 654 h 1053"/>
                <a:gd name="T30" fmla="*/ 13 w 524"/>
                <a:gd name="T31" fmla="*/ 728 h 1053"/>
                <a:gd name="T32" fmla="*/ 6 w 524"/>
                <a:gd name="T33" fmla="*/ 777 h 1053"/>
                <a:gd name="T34" fmla="*/ 13 w 524"/>
                <a:gd name="T35" fmla="*/ 844 h 1053"/>
                <a:gd name="T36" fmla="*/ 37 w 524"/>
                <a:gd name="T37" fmla="*/ 913 h 1053"/>
                <a:gd name="T38" fmla="*/ 78 w 524"/>
                <a:gd name="T39" fmla="*/ 974 h 1053"/>
                <a:gd name="T40" fmla="*/ 110 w 524"/>
                <a:gd name="T41" fmla="*/ 1003 h 1053"/>
                <a:gd name="T42" fmla="*/ 163 w 524"/>
                <a:gd name="T43" fmla="*/ 1030 h 1053"/>
                <a:gd name="T44" fmla="*/ 227 w 524"/>
                <a:gd name="T45" fmla="*/ 1048 h 1053"/>
                <a:gd name="T46" fmla="*/ 295 w 524"/>
                <a:gd name="T47" fmla="*/ 1052 h 1053"/>
                <a:gd name="T48" fmla="*/ 363 w 524"/>
                <a:gd name="T49" fmla="*/ 1039 h 1053"/>
                <a:gd name="T50" fmla="*/ 425 w 524"/>
                <a:gd name="T51" fmla="*/ 1007 h 1053"/>
                <a:gd name="T52" fmla="*/ 462 w 524"/>
                <a:gd name="T53" fmla="*/ 973 h 1053"/>
                <a:gd name="T54" fmla="*/ 501 w 524"/>
                <a:gd name="T55" fmla="*/ 910 h 1053"/>
                <a:gd name="T56" fmla="*/ 521 w 524"/>
                <a:gd name="T57" fmla="*/ 840 h 1053"/>
                <a:gd name="T58" fmla="*/ 523 w 524"/>
                <a:gd name="T59" fmla="*/ 770 h 1053"/>
                <a:gd name="T60" fmla="*/ 513 w 524"/>
                <a:gd name="T61" fmla="*/ 706 h 1053"/>
                <a:gd name="T62" fmla="*/ 491 w 524"/>
                <a:gd name="T63" fmla="*/ 661 h 1053"/>
                <a:gd name="T64" fmla="*/ 433 w 524"/>
                <a:gd name="T65" fmla="*/ 587 h 1053"/>
                <a:gd name="T66" fmla="*/ 387 w 524"/>
                <a:gd name="T67" fmla="*/ 548 h 1053"/>
                <a:gd name="T68" fmla="*/ 368 w 524"/>
                <a:gd name="T69" fmla="*/ 496 h 1053"/>
                <a:gd name="T70" fmla="*/ 408 w 524"/>
                <a:gd name="T71" fmla="*/ 452 h 1053"/>
                <a:gd name="T72" fmla="*/ 444 w 524"/>
                <a:gd name="T73" fmla="*/ 426 h 1053"/>
                <a:gd name="T74" fmla="*/ 488 w 524"/>
                <a:gd name="T75" fmla="*/ 376 h 1053"/>
                <a:gd name="T76" fmla="*/ 517 w 524"/>
                <a:gd name="T77" fmla="*/ 312 h 1053"/>
                <a:gd name="T78" fmla="*/ 524 w 524"/>
                <a:gd name="T79" fmla="*/ 229 h 1053"/>
                <a:gd name="T80" fmla="*/ 519 w 524"/>
                <a:gd name="T81" fmla="*/ 192 h 1053"/>
                <a:gd name="T82" fmla="*/ 497 w 524"/>
                <a:gd name="T83" fmla="*/ 137 h 1053"/>
                <a:gd name="T84" fmla="*/ 462 w 524"/>
                <a:gd name="T85" fmla="*/ 87 h 1053"/>
                <a:gd name="T86" fmla="*/ 413 w 524"/>
                <a:gd name="T87" fmla="*/ 45 h 1053"/>
                <a:gd name="T88" fmla="*/ 353 w 524"/>
                <a:gd name="T89" fmla="*/ 15 h 1053"/>
                <a:gd name="T90" fmla="*/ 282 w 524"/>
                <a:gd name="T91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4" h="1053">
                  <a:moveTo>
                    <a:pt x="256" y="0"/>
                  </a:moveTo>
                  <a:lnTo>
                    <a:pt x="230" y="1"/>
                  </a:lnTo>
                  <a:lnTo>
                    <a:pt x="206" y="4"/>
                  </a:lnTo>
                  <a:lnTo>
                    <a:pt x="182" y="10"/>
                  </a:lnTo>
                  <a:lnTo>
                    <a:pt x="160" y="17"/>
                  </a:lnTo>
                  <a:lnTo>
                    <a:pt x="139" y="27"/>
                  </a:lnTo>
                  <a:lnTo>
                    <a:pt x="120" y="37"/>
                  </a:lnTo>
                  <a:lnTo>
                    <a:pt x="102" y="49"/>
                  </a:lnTo>
                  <a:lnTo>
                    <a:pt x="85" y="62"/>
                  </a:lnTo>
                  <a:lnTo>
                    <a:pt x="70" y="77"/>
                  </a:lnTo>
                  <a:lnTo>
                    <a:pt x="57" y="92"/>
                  </a:lnTo>
                  <a:lnTo>
                    <a:pt x="44" y="109"/>
                  </a:lnTo>
                  <a:lnTo>
                    <a:pt x="33" y="127"/>
                  </a:lnTo>
                  <a:lnTo>
                    <a:pt x="24" y="145"/>
                  </a:lnTo>
                  <a:lnTo>
                    <a:pt x="16" y="164"/>
                  </a:lnTo>
                  <a:lnTo>
                    <a:pt x="10" y="184"/>
                  </a:lnTo>
                  <a:lnTo>
                    <a:pt x="5" y="203"/>
                  </a:lnTo>
                  <a:lnTo>
                    <a:pt x="2" y="224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73"/>
                  </a:lnTo>
                  <a:lnTo>
                    <a:pt x="3" y="300"/>
                  </a:lnTo>
                  <a:lnTo>
                    <a:pt x="9" y="325"/>
                  </a:lnTo>
                  <a:lnTo>
                    <a:pt x="17" y="347"/>
                  </a:lnTo>
                  <a:lnTo>
                    <a:pt x="28" y="369"/>
                  </a:lnTo>
                  <a:lnTo>
                    <a:pt x="40" y="388"/>
                  </a:lnTo>
                  <a:lnTo>
                    <a:pt x="53" y="405"/>
                  </a:lnTo>
                  <a:lnTo>
                    <a:pt x="68" y="421"/>
                  </a:lnTo>
                  <a:lnTo>
                    <a:pt x="84" y="435"/>
                  </a:lnTo>
                  <a:lnTo>
                    <a:pt x="99" y="448"/>
                  </a:lnTo>
                  <a:lnTo>
                    <a:pt x="115" y="458"/>
                  </a:lnTo>
                  <a:lnTo>
                    <a:pt x="131" y="467"/>
                  </a:lnTo>
                  <a:lnTo>
                    <a:pt x="131" y="467"/>
                  </a:lnTo>
                  <a:lnTo>
                    <a:pt x="152" y="480"/>
                  </a:lnTo>
                  <a:lnTo>
                    <a:pt x="163" y="495"/>
                  </a:lnTo>
                  <a:lnTo>
                    <a:pt x="168" y="511"/>
                  </a:lnTo>
                  <a:lnTo>
                    <a:pt x="163" y="527"/>
                  </a:lnTo>
                  <a:lnTo>
                    <a:pt x="152" y="544"/>
                  </a:lnTo>
                  <a:lnTo>
                    <a:pt x="133" y="561"/>
                  </a:lnTo>
                  <a:lnTo>
                    <a:pt x="107" y="580"/>
                  </a:lnTo>
                  <a:lnTo>
                    <a:pt x="107" y="580"/>
                  </a:lnTo>
                  <a:lnTo>
                    <a:pt x="90" y="594"/>
                  </a:lnTo>
                  <a:lnTo>
                    <a:pt x="74" y="611"/>
                  </a:lnTo>
                  <a:lnTo>
                    <a:pt x="58" y="631"/>
                  </a:lnTo>
                  <a:lnTo>
                    <a:pt x="44" y="654"/>
                  </a:lnTo>
                  <a:lnTo>
                    <a:pt x="31" y="678"/>
                  </a:lnTo>
                  <a:lnTo>
                    <a:pt x="21" y="703"/>
                  </a:lnTo>
                  <a:lnTo>
                    <a:pt x="13" y="728"/>
                  </a:lnTo>
                  <a:lnTo>
                    <a:pt x="8" y="754"/>
                  </a:lnTo>
                  <a:lnTo>
                    <a:pt x="6" y="777"/>
                  </a:lnTo>
                  <a:lnTo>
                    <a:pt x="6" y="777"/>
                  </a:lnTo>
                  <a:lnTo>
                    <a:pt x="7" y="798"/>
                  </a:lnTo>
                  <a:lnTo>
                    <a:pt x="9" y="820"/>
                  </a:lnTo>
                  <a:lnTo>
                    <a:pt x="13" y="844"/>
                  </a:lnTo>
                  <a:lnTo>
                    <a:pt x="19" y="867"/>
                  </a:lnTo>
                  <a:lnTo>
                    <a:pt x="27" y="890"/>
                  </a:lnTo>
                  <a:lnTo>
                    <a:pt x="37" y="913"/>
                  </a:lnTo>
                  <a:lnTo>
                    <a:pt x="48" y="934"/>
                  </a:lnTo>
                  <a:lnTo>
                    <a:pt x="62" y="955"/>
                  </a:lnTo>
                  <a:lnTo>
                    <a:pt x="78" y="974"/>
                  </a:lnTo>
                  <a:lnTo>
                    <a:pt x="95" y="992"/>
                  </a:lnTo>
                  <a:lnTo>
                    <a:pt x="95" y="992"/>
                  </a:lnTo>
                  <a:lnTo>
                    <a:pt x="110" y="1003"/>
                  </a:lnTo>
                  <a:lnTo>
                    <a:pt x="126" y="1013"/>
                  </a:lnTo>
                  <a:lnTo>
                    <a:pt x="144" y="1022"/>
                  </a:lnTo>
                  <a:lnTo>
                    <a:pt x="163" y="1030"/>
                  </a:lnTo>
                  <a:lnTo>
                    <a:pt x="183" y="1038"/>
                  </a:lnTo>
                  <a:lnTo>
                    <a:pt x="205" y="1043"/>
                  </a:lnTo>
                  <a:lnTo>
                    <a:pt x="227" y="1048"/>
                  </a:lnTo>
                  <a:lnTo>
                    <a:pt x="249" y="1051"/>
                  </a:lnTo>
                  <a:lnTo>
                    <a:pt x="272" y="1053"/>
                  </a:lnTo>
                  <a:lnTo>
                    <a:pt x="295" y="1052"/>
                  </a:lnTo>
                  <a:lnTo>
                    <a:pt x="318" y="1050"/>
                  </a:lnTo>
                  <a:lnTo>
                    <a:pt x="341" y="1045"/>
                  </a:lnTo>
                  <a:lnTo>
                    <a:pt x="363" y="1039"/>
                  </a:lnTo>
                  <a:lnTo>
                    <a:pt x="385" y="1031"/>
                  </a:lnTo>
                  <a:lnTo>
                    <a:pt x="406" y="1020"/>
                  </a:lnTo>
                  <a:lnTo>
                    <a:pt x="425" y="1007"/>
                  </a:lnTo>
                  <a:lnTo>
                    <a:pt x="444" y="992"/>
                  </a:lnTo>
                  <a:lnTo>
                    <a:pt x="444" y="992"/>
                  </a:lnTo>
                  <a:lnTo>
                    <a:pt x="462" y="973"/>
                  </a:lnTo>
                  <a:lnTo>
                    <a:pt x="477" y="953"/>
                  </a:lnTo>
                  <a:lnTo>
                    <a:pt x="490" y="932"/>
                  </a:lnTo>
                  <a:lnTo>
                    <a:pt x="501" y="910"/>
                  </a:lnTo>
                  <a:lnTo>
                    <a:pt x="509" y="887"/>
                  </a:lnTo>
                  <a:lnTo>
                    <a:pt x="516" y="864"/>
                  </a:lnTo>
                  <a:lnTo>
                    <a:pt x="521" y="840"/>
                  </a:lnTo>
                  <a:lnTo>
                    <a:pt x="523" y="817"/>
                  </a:lnTo>
                  <a:lnTo>
                    <a:pt x="524" y="793"/>
                  </a:lnTo>
                  <a:lnTo>
                    <a:pt x="523" y="770"/>
                  </a:lnTo>
                  <a:lnTo>
                    <a:pt x="521" y="748"/>
                  </a:lnTo>
                  <a:lnTo>
                    <a:pt x="517" y="726"/>
                  </a:lnTo>
                  <a:lnTo>
                    <a:pt x="513" y="706"/>
                  </a:lnTo>
                  <a:lnTo>
                    <a:pt x="513" y="706"/>
                  </a:lnTo>
                  <a:lnTo>
                    <a:pt x="504" y="685"/>
                  </a:lnTo>
                  <a:lnTo>
                    <a:pt x="491" y="661"/>
                  </a:lnTo>
                  <a:lnTo>
                    <a:pt x="475" y="635"/>
                  </a:lnTo>
                  <a:lnTo>
                    <a:pt x="455" y="611"/>
                  </a:lnTo>
                  <a:lnTo>
                    <a:pt x="433" y="587"/>
                  </a:lnTo>
                  <a:lnTo>
                    <a:pt x="411" y="568"/>
                  </a:lnTo>
                  <a:lnTo>
                    <a:pt x="411" y="568"/>
                  </a:lnTo>
                  <a:lnTo>
                    <a:pt x="387" y="548"/>
                  </a:lnTo>
                  <a:lnTo>
                    <a:pt x="373" y="530"/>
                  </a:lnTo>
                  <a:lnTo>
                    <a:pt x="367" y="512"/>
                  </a:lnTo>
                  <a:lnTo>
                    <a:pt x="368" y="496"/>
                  </a:lnTo>
                  <a:lnTo>
                    <a:pt x="376" y="480"/>
                  </a:lnTo>
                  <a:lnTo>
                    <a:pt x="390" y="466"/>
                  </a:lnTo>
                  <a:lnTo>
                    <a:pt x="408" y="452"/>
                  </a:lnTo>
                  <a:lnTo>
                    <a:pt x="408" y="452"/>
                  </a:lnTo>
                  <a:lnTo>
                    <a:pt x="426" y="439"/>
                  </a:lnTo>
                  <a:lnTo>
                    <a:pt x="444" y="426"/>
                  </a:lnTo>
                  <a:lnTo>
                    <a:pt x="460" y="410"/>
                  </a:lnTo>
                  <a:lnTo>
                    <a:pt x="475" y="394"/>
                  </a:lnTo>
                  <a:lnTo>
                    <a:pt x="488" y="376"/>
                  </a:lnTo>
                  <a:lnTo>
                    <a:pt x="500" y="356"/>
                  </a:lnTo>
                  <a:lnTo>
                    <a:pt x="509" y="335"/>
                  </a:lnTo>
                  <a:lnTo>
                    <a:pt x="517" y="312"/>
                  </a:lnTo>
                  <a:lnTo>
                    <a:pt x="522" y="286"/>
                  </a:lnTo>
                  <a:lnTo>
                    <a:pt x="524" y="259"/>
                  </a:lnTo>
                  <a:lnTo>
                    <a:pt x="524" y="229"/>
                  </a:lnTo>
                  <a:lnTo>
                    <a:pt x="524" y="229"/>
                  </a:lnTo>
                  <a:lnTo>
                    <a:pt x="522" y="211"/>
                  </a:lnTo>
                  <a:lnTo>
                    <a:pt x="519" y="192"/>
                  </a:lnTo>
                  <a:lnTo>
                    <a:pt x="514" y="173"/>
                  </a:lnTo>
                  <a:lnTo>
                    <a:pt x="507" y="155"/>
                  </a:lnTo>
                  <a:lnTo>
                    <a:pt x="497" y="137"/>
                  </a:lnTo>
                  <a:lnTo>
                    <a:pt x="487" y="120"/>
                  </a:lnTo>
                  <a:lnTo>
                    <a:pt x="475" y="103"/>
                  </a:lnTo>
                  <a:lnTo>
                    <a:pt x="462" y="87"/>
                  </a:lnTo>
                  <a:lnTo>
                    <a:pt x="447" y="72"/>
                  </a:lnTo>
                  <a:lnTo>
                    <a:pt x="431" y="58"/>
                  </a:lnTo>
                  <a:lnTo>
                    <a:pt x="413" y="45"/>
                  </a:lnTo>
                  <a:lnTo>
                    <a:pt x="394" y="33"/>
                  </a:lnTo>
                  <a:lnTo>
                    <a:pt x="374" y="23"/>
                  </a:lnTo>
                  <a:lnTo>
                    <a:pt x="353" y="15"/>
                  </a:lnTo>
                  <a:lnTo>
                    <a:pt x="331" y="8"/>
                  </a:lnTo>
                  <a:lnTo>
                    <a:pt x="307" y="3"/>
                  </a:lnTo>
                  <a:lnTo>
                    <a:pt x="282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868" name="Group 244"/>
          <p:cNvGrpSpPr>
            <a:grpSpLocks/>
          </p:cNvGrpSpPr>
          <p:nvPr/>
        </p:nvGrpSpPr>
        <p:grpSpPr bwMode="auto">
          <a:xfrm>
            <a:off x="6111875" y="3683000"/>
            <a:ext cx="361950" cy="242888"/>
            <a:chOff x="3539" y="1989"/>
            <a:chExt cx="228" cy="153"/>
          </a:xfrm>
        </p:grpSpPr>
        <p:sp>
          <p:nvSpPr>
            <p:cNvPr id="282869" name="Freeform 245"/>
            <p:cNvSpPr>
              <a:spLocks/>
            </p:cNvSpPr>
            <p:nvPr/>
          </p:nvSpPr>
          <p:spPr bwMode="auto">
            <a:xfrm>
              <a:off x="3591" y="1989"/>
              <a:ext cx="176" cy="66"/>
            </a:xfrm>
            <a:custGeom>
              <a:avLst/>
              <a:gdLst>
                <a:gd name="T0" fmla="*/ 14 w 176"/>
                <a:gd name="T1" fmla="*/ 66 h 66"/>
                <a:gd name="T2" fmla="*/ 33 w 176"/>
                <a:gd name="T3" fmla="*/ 46 h 66"/>
                <a:gd name="T4" fmla="*/ 43 w 176"/>
                <a:gd name="T5" fmla="*/ 28 h 66"/>
                <a:gd name="T6" fmla="*/ 49 w 176"/>
                <a:gd name="T7" fmla="*/ 19 h 66"/>
                <a:gd name="T8" fmla="*/ 49 w 176"/>
                <a:gd name="T9" fmla="*/ 19 h 66"/>
                <a:gd name="T10" fmla="*/ 60 w 176"/>
                <a:gd name="T11" fmla="*/ 18 h 66"/>
                <a:gd name="T12" fmla="*/ 88 w 176"/>
                <a:gd name="T13" fmla="*/ 16 h 66"/>
                <a:gd name="T14" fmla="*/ 116 w 176"/>
                <a:gd name="T15" fmla="*/ 17 h 66"/>
                <a:gd name="T16" fmla="*/ 116 w 176"/>
                <a:gd name="T17" fmla="*/ 17 h 66"/>
                <a:gd name="T18" fmla="*/ 130 w 176"/>
                <a:gd name="T19" fmla="*/ 20 h 66"/>
                <a:gd name="T20" fmla="*/ 146 w 176"/>
                <a:gd name="T21" fmla="*/ 22 h 66"/>
                <a:gd name="T22" fmla="*/ 156 w 176"/>
                <a:gd name="T23" fmla="*/ 24 h 66"/>
                <a:gd name="T24" fmla="*/ 156 w 176"/>
                <a:gd name="T25" fmla="*/ 24 h 66"/>
                <a:gd name="T26" fmla="*/ 162 w 176"/>
                <a:gd name="T27" fmla="*/ 25 h 66"/>
                <a:gd name="T28" fmla="*/ 169 w 176"/>
                <a:gd name="T29" fmla="*/ 26 h 66"/>
                <a:gd name="T30" fmla="*/ 173 w 176"/>
                <a:gd name="T31" fmla="*/ 24 h 66"/>
                <a:gd name="T32" fmla="*/ 173 w 176"/>
                <a:gd name="T33" fmla="*/ 24 h 66"/>
                <a:gd name="T34" fmla="*/ 176 w 176"/>
                <a:gd name="T35" fmla="*/ 19 h 66"/>
                <a:gd name="T36" fmla="*/ 173 w 176"/>
                <a:gd name="T37" fmla="*/ 15 h 66"/>
                <a:gd name="T38" fmla="*/ 165 w 176"/>
                <a:gd name="T39" fmla="*/ 9 h 66"/>
                <a:gd name="T40" fmla="*/ 165 w 176"/>
                <a:gd name="T41" fmla="*/ 9 h 66"/>
                <a:gd name="T42" fmla="*/ 142 w 176"/>
                <a:gd name="T43" fmla="*/ 5 h 66"/>
                <a:gd name="T44" fmla="*/ 108 w 176"/>
                <a:gd name="T45" fmla="*/ 1 h 66"/>
                <a:gd name="T46" fmla="*/ 82 w 176"/>
                <a:gd name="T47" fmla="*/ 0 h 66"/>
                <a:gd name="T48" fmla="*/ 82 w 176"/>
                <a:gd name="T49" fmla="*/ 0 h 66"/>
                <a:gd name="T50" fmla="*/ 68 w 176"/>
                <a:gd name="T51" fmla="*/ 1 h 66"/>
                <a:gd name="T52" fmla="*/ 57 w 176"/>
                <a:gd name="T53" fmla="*/ 5 h 66"/>
                <a:gd name="T54" fmla="*/ 52 w 176"/>
                <a:gd name="T55" fmla="*/ 9 h 66"/>
                <a:gd name="T56" fmla="*/ 52 w 176"/>
                <a:gd name="T57" fmla="*/ 9 h 66"/>
                <a:gd name="T58" fmla="*/ 47 w 176"/>
                <a:gd name="T59" fmla="*/ 14 h 66"/>
                <a:gd name="T60" fmla="*/ 39 w 176"/>
                <a:gd name="T61" fmla="*/ 18 h 66"/>
                <a:gd name="T62" fmla="*/ 33 w 176"/>
                <a:gd name="T63" fmla="*/ 23 h 66"/>
                <a:gd name="T64" fmla="*/ 33 w 176"/>
                <a:gd name="T65" fmla="*/ 23 h 66"/>
                <a:gd name="T66" fmla="*/ 24 w 176"/>
                <a:gd name="T67" fmla="*/ 32 h 66"/>
                <a:gd name="T68" fmla="*/ 12 w 176"/>
                <a:gd name="T69" fmla="*/ 43 h 66"/>
                <a:gd name="T70" fmla="*/ 0 w 176"/>
                <a:gd name="T71" fmla="*/ 53 h 66"/>
                <a:gd name="T72" fmla="*/ 14 w 176"/>
                <a:gd name="T7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" h="66">
                  <a:moveTo>
                    <a:pt x="14" y="66"/>
                  </a:moveTo>
                  <a:lnTo>
                    <a:pt x="33" y="46"/>
                  </a:lnTo>
                  <a:lnTo>
                    <a:pt x="43" y="28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60" y="18"/>
                  </a:lnTo>
                  <a:lnTo>
                    <a:pt x="88" y="16"/>
                  </a:lnTo>
                  <a:lnTo>
                    <a:pt x="116" y="17"/>
                  </a:lnTo>
                  <a:lnTo>
                    <a:pt x="116" y="17"/>
                  </a:lnTo>
                  <a:lnTo>
                    <a:pt x="130" y="20"/>
                  </a:lnTo>
                  <a:lnTo>
                    <a:pt x="146" y="22"/>
                  </a:lnTo>
                  <a:lnTo>
                    <a:pt x="156" y="24"/>
                  </a:lnTo>
                  <a:lnTo>
                    <a:pt x="156" y="24"/>
                  </a:lnTo>
                  <a:lnTo>
                    <a:pt x="162" y="25"/>
                  </a:lnTo>
                  <a:lnTo>
                    <a:pt x="169" y="26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76" y="19"/>
                  </a:lnTo>
                  <a:lnTo>
                    <a:pt x="173" y="15"/>
                  </a:lnTo>
                  <a:lnTo>
                    <a:pt x="165" y="9"/>
                  </a:lnTo>
                  <a:lnTo>
                    <a:pt x="165" y="9"/>
                  </a:lnTo>
                  <a:lnTo>
                    <a:pt x="142" y="5"/>
                  </a:lnTo>
                  <a:lnTo>
                    <a:pt x="108" y="1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8" y="1"/>
                  </a:lnTo>
                  <a:lnTo>
                    <a:pt x="57" y="5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7" y="14"/>
                  </a:lnTo>
                  <a:lnTo>
                    <a:pt x="39" y="18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24" y="32"/>
                  </a:lnTo>
                  <a:lnTo>
                    <a:pt x="12" y="43"/>
                  </a:lnTo>
                  <a:lnTo>
                    <a:pt x="0" y="53"/>
                  </a:lnTo>
                  <a:lnTo>
                    <a:pt x="14" y="66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70" name="Freeform 246"/>
            <p:cNvSpPr>
              <a:spLocks/>
            </p:cNvSpPr>
            <p:nvPr/>
          </p:nvSpPr>
          <p:spPr bwMode="auto">
            <a:xfrm>
              <a:off x="3539" y="2042"/>
              <a:ext cx="66" cy="56"/>
            </a:xfrm>
            <a:custGeom>
              <a:avLst/>
              <a:gdLst>
                <a:gd name="T0" fmla="*/ 66 w 66"/>
                <a:gd name="T1" fmla="*/ 13 h 56"/>
                <a:gd name="T2" fmla="*/ 52 w 66"/>
                <a:gd name="T3" fmla="*/ 23 h 56"/>
                <a:gd name="T4" fmla="*/ 38 w 66"/>
                <a:gd name="T5" fmla="*/ 34 h 56"/>
                <a:gd name="T6" fmla="*/ 25 w 66"/>
                <a:gd name="T7" fmla="*/ 44 h 56"/>
                <a:gd name="T8" fmla="*/ 25 w 66"/>
                <a:gd name="T9" fmla="*/ 44 h 56"/>
                <a:gd name="T10" fmla="*/ 23 w 66"/>
                <a:gd name="T11" fmla="*/ 45 h 56"/>
                <a:gd name="T12" fmla="*/ 22 w 66"/>
                <a:gd name="T13" fmla="*/ 46 h 56"/>
                <a:gd name="T14" fmla="*/ 20 w 66"/>
                <a:gd name="T15" fmla="*/ 48 h 56"/>
                <a:gd name="T16" fmla="*/ 20 w 66"/>
                <a:gd name="T17" fmla="*/ 48 h 56"/>
                <a:gd name="T18" fmla="*/ 18 w 66"/>
                <a:gd name="T19" fmla="*/ 49 h 56"/>
                <a:gd name="T20" fmla="*/ 17 w 66"/>
                <a:gd name="T21" fmla="*/ 51 h 56"/>
                <a:gd name="T22" fmla="*/ 16 w 66"/>
                <a:gd name="T23" fmla="*/ 53 h 56"/>
                <a:gd name="T24" fmla="*/ 16 w 66"/>
                <a:gd name="T25" fmla="*/ 53 h 56"/>
                <a:gd name="T26" fmla="*/ 15 w 66"/>
                <a:gd name="T27" fmla="*/ 54 h 56"/>
                <a:gd name="T28" fmla="*/ 12 w 66"/>
                <a:gd name="T29" fmla="*/ 56 h 56"/>
                <a:gd name="T30" fmla="*/ 10 w 66"/>
                <a:gd name="T31" fmla="*/ 56 h 56"/>
                <a:gd name="T32" fmla="*/ 10 w 66"/>
                <a:gd name="T33" fmla="*/ 56 h 56"/>
                <a:gd name="T34" fmla="*/ 8 w 66"/>
                <a:gd name="T35" fmla="*/ 56 h 56"/>
                <a:gd name="T36" fmla="*/ 6 w 66"/>
                <a:gd name="T37" fmla="*/ 56 h 56"/>
                <a:gd name="T38" fmla="*/ 4 w 66"/>
                <a:gd name="T39" fmla="*/ 54 h 56"/>
                <a:gd name="T40" fmla="*/ 4 w 66"/>
                <a:gd name="T41" fmla="*/ 54 h 56"/>
                <a:gd name="T42" fmla="*/ 2 w 66"/>
                <a:gd name="T43" fmla="*/ 52 h 56"/>
                <a:gd name="T44" fmla="*/ 1 w 66"/>
                <a:gd name="T45" fmla="*/ 51 h 56"/>
                <a:gd name="T46" fmla="*/ 0 w 66"/>
                <a:gd name="T47" fmla="*/ 49 h 56"/>
                <a:gd name="T48" fmla="*/ 0 w 66"/>
                <a:gd name="T49" fmla="*/ 49 h 56"/>
                <a:gd name="T50" fmla="*/ 0 w 66"/>
                <a:gd name="T51" fmla="*/ 46 h 56"/>
                <a:gd name="T52" fmla="*/ 1 w 66"/>
                <a:gd name="T53" fmla="*/ 44 h 56"/>
                <a:gd name="T54" fmla="*/ 2 w 66"/>
                <a:gd name="T55" fmla="*/ 42 h 56"/>
                <a:gd name="T56" fmla="*/ 2 w 66"/>
                <a:gd name="T57" fmla="*/ 42 h 56"/>
                <a:gd name="T58" fmla="*/ 4 w 66"/>
                <a:gd name="T59" fmla="*/ 39 h 56"/>
                <a:gd name="T60" fmla="*/ 6 w 66"/>
                <a:gd name="T61" fmla="*/ 37 h 56"/>
                <a:gd name="T62" fmla="*/ 8 w 66"/>
                <a:gd name="T63" fmla="*/ 34 h 56"/>
                <a:gd name="T64" fmla="*/ 8 w 66"/>
                <a:gd name="T65" fmla="*/ 34 h 56"/>
                <a:gd name="T66" fmla="*/ 10 w 66"/>
                <a:gd name="T67" fmla="*/ 32 h 56"/>
                <a:gd name="T68" fmla="*/ 13 w 66"/>
                <a:gd name="T69" fmla="*/ 31 h 56"/>
                <a:gd name="T70" fmla="*/ 15 w 66"/>
                <a:gd name="T71" fmla="*/ 29 h 56"/>
                <a:gd name="T72" fmla="*/ 15 w 66"/>
                <a:gd name="T73" fmla="*/ 29 h 56"/>
                <a:gd name="T74" fmla="*/ 27 w 66"/>
                <a:gd name="T75" fmla="*/ 19 h 56"/>
                <a:gd name="T76" fmla="*/ 40 w 66"/>
                <a:gd name="T77" fmla="*/ 10 h 56"/>
                <a:gd name="T78" fmla="*/ 52 w 66"/>
                <a:gd name="T79" fmla="*/ 0 h 56"/>
                <a:gd name="T80" fmla="*/ 52 w 66"/>
                <a:gd name="T81" fmla="*/ 0 h 56"/>
                <a:gd name="T82" fmla="*/ 57 w 66"/>
                <a:gd name="T83" fmla="*/ 3 h 56"/>
                <a:gd name="T84" fmla="*/ 61 w 66"/>
                <a:gd name="T85" fmla="*/ 6 h 56"/>
                <a:gd name="T86" fmla="*/ 66 w 66"/>
                <a:gd name="T87" fmla="*/ 13 h 56"/>
                <a:gd name="T88" fmla="*/ 66 w 66"/>
                <a:gd name="T8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56">
                  <a:moveTo>
                    <a:pt x="66" y="13"/>
                  </a:moveTo>
                  <a:lnTo>
                    <a:pt x="52" y="23"/>
                  </a:lnTo>
                  <a:lnTo>
                    <a:pt x="38" y="3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3" y="45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49"/>
                  </a:lnTo>
                  <a:lnTo>
                    <a:pt x="17" y="51"/>
                  </a:lnTo>
                  <a:lnTo>
                    <a:pt x="16" y="53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2" y="52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6"/>
                  </a:lnTo>
                  <a:lnTo>
                    <a:pt x="1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39"/>
                  </a:lnTo>
                  <a:lnTo>
                    <a:pt x="6" y="37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32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27" y="19"/>
                  </a:lnTo>
                  <a:lnTo>
                    <a:pt x="40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7" y="3"/>
                  </a:lnTo>
                  <a:lnTo>
                    <a:pt x="61" y="6"/>
                  </a:lnTo>
                  <a:lnTo>
                    <a:pt x="66" y="13"/>
                  </a:lnTo>
                  <a:lnTo>
                    <a:pt x="66" y="13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71" name="Freeform 247"/>
            <p:cNvSpPr>
              <a:spLocks/>
            </p:cNvSpPr>
            <p:nvPr/>
          </p:nvSpPr>
          <p:spPr bwMode="auto">
            <a:xfrm>
              <a:off x="3600" y="2094"/>
              <a:ext cx="152" cy="48"/>
            </a:xfrm>
            <a:custGeom>
              <a:avLst/>
              <a:gdLst>
                <a:gd name="T0" fmla="*/ 57 w 152"/>
                <a:gd name="T1" fmla="*/ 48 h 48"/>
                <a:gd name="T2" fmla="*/ 45 w 152"/>
                <a:gd name="T3" fmla="*/ 48 h 48"/>
                <a:gd name="T4" fmla="*/ 31 w 152"/>
                <a:gd name="T5" fmla="*/ 48 h 48"/>
                <a:gd name="T6" fmla="*/ 16 w 152"/>
                <a:gd name="T7" fmla="*/ 46 h 48"/>
                <a:gd name="T8" fmla="*/ 16 w 152"/>
                <a:gd name="T9" fmla="*/ 46 h 48"/>
                <a:gd name="T10" fmla="*/ 6 w 152"/>
                <a:gd name="T11" fmla="*/ 44 h 48"/>
                <a:gd name="T12" fmla="*/ 1 w 152"/>
                <a:gd name="T13" fmla="*/ 40 h 48"/>
                <a:gd name="T14" fmla="*/ 0 w 152"/>
                <a:gd name="T15" fmla="*/ 33 h 48"/>
                <a:gd name="T16" fmla="*/ 0 w 152"/>
                <a:gd name="T17" fmla="*/ 33 h 48"/>
                <a:gd name="T18" fmla="*/ 10 w 152"/>
                <a:gd name="T19" fmla="*/ 27 h 48"/>
                <a:gd name="T20" fmla="*/ 24 w 152"/>
                <a:gd name="T21" fmla="*/ 29 h 48"/>
                <a:gd name="T22" fmla="*/ 34 w 152"/>
                <a:gd name="T23" fmla="*/ 33 h 48"/>
                <a:gd name="T24" fmla="*/ 34 w 152"/>
                <a:gd name="T25" fmla="*/ 33 h 48"/>
                <a:gd name="T26" fmla="*/ 43 w 152"/>
                <a:gd name="T27" fmla="*/ 34 h 48"/>
                <a:gd name="T28" fmla="*/ 55 w 152"/>
                <a:gd name="T29" fmla="*/ 35 h 48"/>
                <a:gd name="T30" fmla="*/ 63 w 152"/>
                <a:gd name="T31" fmla="*/ 36 h 48"/>
                <a:gd name="T32" fmla="*/ 63 w 152"/>
                <a:gd name="T33" fmla="*/ 36 h 48"/>
                <a:gd name="T34" fmla="*/ 68 w 152"/>
                <a:gd name="T35" fmla="*/ 35 h 48"/>
                <a:gd name="T36" fmla="*/ 75 w 152"/>
                <a:gd name="T37" fmla="*/ 34 h 48"/>
                <a:gd name="T38" fmla="*/ 81 w 152"/>
                <a:gd name="T39" fmla="*/ 33 h 48"/>
                <a:gd name="T40" fmla="*/ 81 w 152"/>
                <a:gd name="T41" fmla="*/ 33 h 48"/>
                <a:gd name="T42" fmla="*/ 90 w 152"/>
                <a:gd name="T43" fmla="*/ 30 h 48"/>
                <a:gd name="T44" fmla="*/ 104 w 152"/>
                <a:gd name="T45" fmla="*/ 22 h 48"/>
                <a:gd name="T46" fmla="*/ 113 w 152"/>
                <a:gd name="T47" fmla="*/ 15 h 48"/>
                <a:gd name="T48" fmla="*/ 113 w 152"/>
                <a:gd name="T49" fmla="*/ 15 h 48"/>
                <a:gd name="T50" fmla="*/ 119 w 152"/>
                <a:gd name="T51" fmla="*/ 12 h 48"/>
                <a:gd name="T52" fmla="*/ 128 w 152"/>
                <a:gd name="T53" fmla="*/ 6 h 48"/>
                <a:gd name="T54" fmla="*/ 135 w 152"/>
                <a:gd name="T55" fmla="*/ 2 h 48"/>
                <a:gd name="T56" fmla="*/ 135 w 152"/>
                <a:gd name="T57" fmla="*/ 2 h 48"/>
                <a:gd name="T58" fmla="*/ 141 w 152"/>
                <a:gd name="T59" fmla="*/ 0 h 48"/>
                <a:gd name="T60" fmla="*/ 148 w 152"/>
                <a:gd name="T61" fmla="*/ 1 h 48"/>
                <a:gd name="T62" fmla="*/ 152 w 152"/>
                <a:gd name="T63" fmla="*/ 7 h 48"/>
                <a:gd name="T64" fmla="*/ 152 w 152"/>
                <a:gd name="T65" fmla="*/ 7 h 48"/>
                <a:gd name="T66" fmla="*/ 150 w 152"/>
                <a:gd name="T67" fmla="*/ 14 h 48"/>
                <a:gd name="T68" fmla="*/ 142 w 152"/>
                <a:gd name="T69" fmla="*/ 21 h 48"/>
                <a:gd name="T70" fmla="*/ 134 w 152"/>
                <a:gd name="T71" fmla="*/ 25 h 48"/>
                <a:gd name="T72" fmla="*/ 134 w 152"/>
                <a:gd name="T73" fmla="*/ 25 h 48"/>
                <a:gd name="T74" fmla="*/ 125 w 152"/>
                <a:gd name="T75" fmla="*/ 29 h 48"/>
                <a:gd name="T76" fmla="*/ 112 w 152"/>
                <a:gd name="T77" fmla="*/ 36 h 48"/>
                <a:gd name="T78" fmla="*/ 103 w 152"/>
                <a:gd name="T79" fmla="*/ 40 h 48"/>
                <a:gd name="T80" fmla="*/ 103 w 152"/>
                <a:gd name="T81" fmla="*/ 40 h 48"/>
                <a:gd name="T82" fmla="*/ 95 w 152"/>
                <a:gd name="T83" fmla="*/ 41 h 48"/>
                <a:gd name="T84" fmla="*/ 86 w 152"/>
                <a:gd name="T85" fmla="*/ 40 h 48"/>
                <a:gd name="T86" fmla="*/ 80 w 152"/>
                <a:gd name="T87" fmla="*/ 40 h 48"/>
                <a:gd name="T88" fmla="*/ 80 w 152"/>
                <a:gd name="T89" fmla="*/ 40 h 48"/>
                <a:gd name="T90" fmla="*/ 74 w 152"/>
                <a:gd name="T91" fmla="*/ 41 h 48"/>
                <a:gd name="T92" fmla="*/ 66 w 152"/>
                <a:gd name="T93" fmla="*/ 46 h 48"/>
                <a:gd name="T94" fmla="*/ 57 w 152"/>
                <a:gd name="T95" fmla="*/ 48 h 48"/>
                <a:gd name="T96" fmla="*/ 57 w 152"/>
                <a:gd name="T9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" h="48">
                  <a:moveTo>
                    <a:pt x="57" y="48"/>
                  </a:moveTo>
                  <a:lnTo>
                    <a:pt x="45" y="48"/>
                  </a:lnTo>
                  <a:lnTo>
                    <a:pt x="31" y="48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6" y="44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0" y="27"/>
                  </a:lnTo>
                  <a:lnTo>
                    <a:pt x="24" y="29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43" y="34"/>
                  </a:lnTo>
                  <a:lnTo>
                    <a:pt x="55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8" y="35"/>
                  </a:lnTo>
                  <a:lnTo>
                    <a:pt x="75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90" y="30"/>
                  </a:lnTo>
                  <a:lnTo>
                    <a:pt x="104" y="22"/>
                  </a:lnTo>
                  <a:lnTo>
                    <a:pt x="113" y="15"/>
                  </a:lnTo>
                  <a:lnTo>
                    <a:pt x="113" y="15"/>
                  </a:lnTo>
                  <a:lnTo>
                    <a:pt x="119" y="12"/>
                  </a:lnTo>
                  <a:lnTo>
                    <a:pt x="128" y="6"/>
                  </a:lnTo>
                  <a:lnTo>
                    <a:pt x="135" y="2"/>
                  </a:lnTo>
                  <a:lnTo>
                    <a:pt x="135" y="2"/>
                  </a:lnTo>
                  <a:lnTo>
                    <a:pt x="141" y="0"/>
                  </a:lnTo>
                  <a:lnTo>
                    <a:pt x="148" y="1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0" y="14"/>
                  </a:lnTo>
                  <a:lnTo>
                    <a:pt x="142" y="21"/>
                  </a:lnTo>
                  <a:lnTo>
                    <a:pt x="134" y="25"/>
                  </a:lnTo>
                  <a:lnTo>
                    <a:pt x="134" y="25"/>
                  </a:lnTo>
                  <a:lnTo>
                    <a:pt x="125" y="29"/>
                  </a:lnTo>
                  <a:lnTo>
                    <a:pt x="112" y="36"/>
                  </a:lnTo>
                  <a:lnTo>
                    <a:pt x="103" y="40"/>
                  </a:lnTo>
                  <a:lnTo>
                    <a:pt x="103" y="40"/>
                  </a:lnTo>
                  <a:lnTo>
                    <a:pt x="95" y="41"/>
                  </a:lnTo>
                  <a:lnTo>
                    <a:pt x="86" y="40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74" y="41"/>
                  </a:lnTo>
                  <a:lnTo>
                    <a:pt x="66" y="46"/>
                  </a:lnTo>
                  <a:lnTo>
                    <a:pt x="57" y="48"/>
                  </a:lnTo>
                  <a:lnTo>
                    <a:pt x="57" y="48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872" name="Group 248"/>
          <p:cNvGrpSpPr>
            <a:grpSpLocks/>
          </p:cNvGrpSpPr>
          <p:nvPr/>
        </p:nvGrpSpPr>
        <p:grpSpPr bwMode="auto">
          <a:xfrm>
            <a:off x="6124575" y="4448175"/>
            <a:ext cx="358775" cy="233363"/>
            <a:chOff x="3547" y="2471"/>
            <a:chExt cx="226" cy="147"/>
          </a:xfrm>
        </p:grpSpPr>
        <p:sp>
          <p:nvSpPr>
            <p:cNvPr id="282873" name="Freeform 249"/>
            <p:cNvSpPr>
              <a:spLocks/>
            </p:cNvSpPr>
            <p:nvPr/>
          </p:nvSpPr>
          <p:spPr bwMode="auto">
            <a:xfrm>
              <a:off x="3600" y="2555"/>
              <a:ext cx="136" cy="63"/>
            </a:xfrm>
            <a:custGeom>
              <a:avLst/>
              <a:gdLst>
                <a:gd name="T0" fmla="*/ 58 w 136"/>
                <a:gd name="T1" fmla="*/ 56 h 63"/>
                <a:gd name="T2" fmla="*/ 65 w 136"/>
                <a:gd name="T3" fmla="*/ 53 h 63"/>
                <a:gd name="T4" fmla="*/ 77 w 136"/>
                <a:gd name="T5" fmla="*/ 48 h 63"/>
                <a:gd name="T6" fmla="*/ 89 w 136"/>
                <a:gd name="T7" fmla="*/ 44 h 63"/>
                <a:gd name="T8" fmla="*/ 89 w 136"/>
                <a:gd name="T9" fmla="*/ 44 h 63"/>
                <a:gd name="T10" fmla="*/ 94 w 136"/>
                <a:gd name="T11" fmla="*/ 43 h 63"/>
                <a:gd name="T12" fmla="*/ 101 w 136"/>
                <a:gd name="T13" fmla="*/ 41 h 63"/>
                <a:gd name="T14" fmla="*/ 110 w 136"/>
                <a:gd name="T15" fmla="*/ 36 h 63"/>
                <a:gd name="T16" fmla="*/ 110 w 136"/>
                <a:gd name="T17" fmla="*/ 36 h 63"/>
                <a:gd name="T18" fmla="*/ 120 w 136"/>
                <a:gd name="T19" fmla="*/ 30 h 63"/>
                <a:gd name="T20" fmla="*/ 129 w 136"/>
                <a:gd name="T21" fmla="*/ 29 h 63"/>
                <a:gd name="T22" fmla="*/ 136 w 136"/>
                <a:gd name="T23" fmla="*/ 35 h 63"/>
                <a:gd name="T24" fmla="*/ 136 w 136"/>
                <a:gd name="T25" fmla="*/ 35 h 63"/>
                <a:gd name="T26" fmla="*/ 129 w 136"/>
                <a:gd name="T27" fmla="*/ 45 h 63"/>
                <a:gd name="T28" fmla="*/ 112 w 136"/>
                <a:gd name="T29" fmla="*/ 53 h 63"/>
                <a:gd name="T30" fmla="*/ 99 w 136"/>
                <a:gd name="T31" fmla="*/ 57 h 63"/>
                <a:gd name="T32" fmla="*/ 99 w 136"/>
                <a:gd name="T33" fmla="*/ 57 h 63"/>
                <a:gd name="T34" fmla="*/ 92 w 136"/>
                <a:gd name="T35" fmla="*/ 59 h 63"/>
                <a:gd name="T36" fmla="*/ 83 w 136"/>
                <a:gd name="T37" fmla="*/ 60 h 63"/>
                <a:gd name="T38" fmla="*/ 78 w 136"/>
                <a:gd name="T39" fmla="*/ 61 h 63"/>
                <a:gd name="T40" fmla="*/ 78 w 136"/>
                <a:gd name="T41" fmla="*/ 61 h 63"/>
                <a:gd name="T42" fmla="*/ 72 w 136"/>
                <a:gd name="T43" fmla="*/ 62 h 63"/>
                <a:gd name="T44" fmla="*/ 67 w 136"/>
                <a:gd name="T45" fmla="*/ 63 h 63"/>
                <a:gd name="T46" fmla="*/ 64 w 136"/>
                <a:gd name="T47" fmla="*/ 63 h 63"/>
                <a:gd name="T48" fmla="*/ 64 w 136"/>
                <a:gd name="T49" fmla="*/ 63 h 63"/>
                <a:gd name="T50" fmla="*/ 47 w 136"/>
                <a:gd name="T51" fmla="*/ 61 h 63"/>
                <a:gd name="T52" fmla="*/ 34 w 136"/>
                <a:gd name="T53" fmla="*/ 53 h 63"/>
                <a:gd name="T54" fmla="*/ 24 w 136"/>
                <a:gd name="T55" fmla="*/ 45 h 63"/>
                <a:gd name="T56" fmla="*/ 24 w 136"/>
                <a:gd name="T57" fmla="*/ 45 h 63"/>
                <a:gd name="T58" fmla="*/ 16 w 136"/>
                <a:gd name="T59" fmla="*/ 37 h 63"/>
                <a:gd name="T60" fmla="*/ 9 w 136"/>
                <a:gd name="T61" fmla="*/ 27 h 63"/>
                <a:gd name="T62" fmla="*/ 4 w 136"/>
                <a:gd name="T63" fmla="*/ 19 h 63"/>
                <a:gd name="T64" fmla="*/ 4 w 136"/>
                <a:gd name="T65" fmla="*/ 19 h 63"/>
                <a:gd name="T66" fmla="*/ 0 w 136"/>
                <a:gd name="T67" fmla="*/ 12 h 63"/>
                <a:gd name="T68" fmla="*/ 0 w 136"/>
                <a:gd name="T69" fmla="*/ 5 h 63"/>
                <a:gd name="T70" fmla="*/ 4 w 136"/>
                <a:gd name="T71" fmla="*/ 0 h 63"/>
                <a:gd name="T72" fmla="*/ 4 w 136"/>
                <a:gd name="T73" fmla="*/ 0 h 63"/>
                <a:gd name="T74" fmla="*/ 11 w 136"/>
                <a:gd name="T75" fmla="*/ 0 h 63"/>
                <a:gd name="T76" fmla="*/ 17 w 136"/>
                <a:gd name="T77" fmla="*/ 4 h 63"/>
                <a:gd name="T78" fmla="*/ 20 w 136"/>
                <a:gd name="T79" fmla="*/ 9 h 63"/>
                <a:gd name="T80" fmla="*/ 20 w 136"/>
                <a:gd name="T81" fmla="*/ 9 h 63"/>
                <a:gd name="T82" fmla="*/ 24 w 136"/>
                <a:gd name="T83" fmla="*/ 17 h 63"/>
                <a:gd name="T84" fmla="*/ 30 w 136"/>
                <a:gd name="T85" fmla="*/ 28 h 63"/>
                <a:gd name="T86" fmla="*/ 36 w 136"/>
                <a:gd name="T87" fmla="*/ 37 h 63"/>
                <a:gd name="T88" fmla="*/ 36 w 136"/>
                <a:gd name="T89" fmla="*/ 37 h 63"/>
                <a:gd name="T90" fmla="*/ 43 w 136"/>
                <a:gd name="T91" fmla="*/ 46 h 63"/>
                <a:gd name="T92" fmla="*/ 50 w 136"/>
                <a:gd name="T93" fmla="*/ 53 h 63"/>
                <a:gd name="T94" fmla="*/ 58 w 136"/>
                <a:gd name="T95" fmla="*/ 56 h 63"/>
                <a:gd name="T96" fmla="*/ 58 w 136"/>
                <a:gd name="T97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" h="63">
                  <a:moveTo>
                    <a:pt x="58" y="56"/>
                  </a:moveTo>
                  <a:lnTo>
                    <a:pt x="65" y="53"/>
                  </a:lnTo>
                  <a:lnTo>
                    <a:pt x="77" y="48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94" y="43"/>
                  </a:lnTo>
                  <a:lnTo>
                    <a:pt x="101" y="41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0" y="30"/>
                  </a:lnTo>
                  <a:lnTo>
                    <a:pt x="129" y="29"/>
                  </a:lnTo>
                  <a:lnTo>
                    <a:pt x="136" y="35"/>
                  </a:lnTo>
                  <a:lnTo>
                    <a:pt x="136" y="35"/>
                  </a:lnTo>
                  <a:lnTo>
                    <a:pt x="129" y="45"/>
                  </a:lnTo>
                  <a:lnTo>
                    <a:pt x="112" y="53"/>
                  </a:lnTo>
                  <a:lnTo>
                    <a:pt x="99" y="57"/>
                  </a:lnTo>
                  <a:lnTo>
                    <a:pt x="99" y="57"/>
                  </a:lnTo>
                  <a:lnTo>
                    <a:pt x="92" y="59"/>
                  </a:lnTo>
                  <a:lnTo>
                    <a:pt x="83" y="60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2" y="62"/>
                  </a:lnTo>
                  <a:lnTo>
                    <a:pt x="67" y="63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47" y="61"/>
                  </a:lnTo>
                  <a:lnTo>
                    <a:pt x="34" y="53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6" y="37"/>
                  </a:lnTo>
                  <a:lnTo>
                    <a:pt x="9" y="27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11" y="0"/>
                  </a:lnTo>
                  <a:lnTo>
                    <a:pt x="17" y="4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4" y="17"/>
                  </a:lnTo>
                  <a:lnTo>
                    <a:pt x="30" y="28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3" y="46"/>
                  </a:lnTo>
                  <a:lnTo>
                    <a:pt x="50" y="53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74" name="Freeform 250"/>
            <p:cNvSpPr>
              <a:spLocks/>
            </p:cNvSpPr>
            <p:nvPr/>
          </p:nvSpPr>
          <p:spPr bwMode="auto">
            <a:xfrm>
              <a:off x="3547" y="2471"/>
              <a:ext cx="226" cy="90"/>
            </a:xfrm>
            <a:custGeom>
              <a:avLst/>
              <a:gdLst>
                <a:gd name="T0" fmla="*/ 2 w 226"/>
                <a:gd name="T1" fmla="*/ 73 h 90"/>
                <a:gd name="T2" fmla="*/ 17 w 226"/>
                <a:gd name="T3" fmla="*/ 51 h 90"/>
                <a:gd name="T4" fmla="*/ 36 w 226"/>
                <a:gd name="T5" fmla="*/ 28 h 90"/>
                <a:gd name="T6" fmla="*/ 56 w 226"/>
                <a:gd name="T7" fmla="*/ 13 h 90"/>
                <a:gd name="T8" fmla="*/ 56 w 226"/>
                <a:gd name="T9" fmla="*/ 13 h 90"/>
                <a:gd name="T10" fmla="*/ 73 w 226"/>
                <a:gd name="T11" fmla="*/ 6 h 90"/>
                <a:gd name="T12" fmla="*/ 85 w 226"/>
                <a:gd name="T13" fmla="*/ 5 h 90"/>
                <a:gd name="T14" fmla="*/ 92 w 226"/>
                <a:gd name="T15" fmla="*/ 7 h 90"/>
                <a:gd name="T16" fmla="*/ 92 w 226"/>
                <a:gd name="T17" fmla="*/ 7 h 90"/>
                <a:gd name="T18" fmla="*/ 97 w 226"/>
                <a:gd name="T19" fmla="*/ 8 h 90"/>
                <a:gd name="T20" fmla="*/ 101 w 226"/>
                <a:gd name="T21" fmla="*/ 6 h 90"/>
                <a:gd name="T22" fmla="*/ 106 w 226"/>
                <a:gd name="T23" fmla="*/ 3 h 90"/>
                <a:gd name="T24" fmla="*/ 106 w 226"/>
                <a:gd name="T25" fmla="*/ 3 h 90"/>
                <a:gd name="T26" fmla="*/ 116 w 226"/>
                <a:gd name="T27" fmla="*/ 1 h 90"/>
                <a:gd name="T28" fmla="*/ 134 w 226"/>
                <a:gd name="T29" fmla="*/ 0 h 90"/>
                <a:gd name="T30" fmla="*/ 153 w 226"/>
                <a:gd name="T31" fmla="*/ 4 h 90"/>
                <a:gd name="T32" fmla="*/ 153 w 226"/>
                <a:gd name="T33" fmla="*/ 4 h 90"/>
                <a:gd name="T34" fmla="*/ 173 w 226"/>
                <a:gd name="T35" fmla="*/ 15 h 90"/>
                <a:gd name="T36" fmla="*/ 195 w 226"/>
                <a:gd name="T37" fmla="*/ 30 h 90"/>
                <a:gd name="T38" fmla="*/ 214 w 226"/>
                <a:gd name="T39" fmla="*/ 49 h 90"/>
                <a:gd name="T40" fmla="*/ 214 w 226"/>
                <a:gd name="T41" fmla="*/ 49 h 90"/>
                <a:gd name="T42" fmla="*/ 221 w 226"/>
                <a:gd name="T43" fmla="*/ 58 h 90"/>
                <a:gd name="T44" fmla="*/ 226 w 226"/>
                <a:gd name="T45" fmla="*/ 66 h 90"/>
                <a:gd name="T46" fmla="*/ 224 w 226"/>
                <a:gd name="T47" fmla="*/ 72 h 90"/>
                <a:gd name="T48" fmla="*/ 224 w 226"/>
                <a:gd name="T49" fmla="*/ 72 h 90"/>
                <a:gd name="T50" fmla="*/ 217 w 226"/>
                <a:gd name="T51" fmla="*/ 76 h 90"/>
                <a:gd name="T52" fmla="*/ 210 w 226"/>
                <a:gd name="T53" fmla="*/ 73 h 90"/>
                <a:gd name="T54" fmla="*/ 202 w 226"/>
                <a:gd name="T55" fmla="*/ 67 h 90"/>
                <a:gd name="T56" fmla="*/ 202 w 226"/>
                <a:gd name="T57" fmla="*/ 67 h 90"/>
                <a:gd name="T58" fmla="*/ 188 w 226"/>
                <a:gd name="T59" fmla="*/ 52 h 90"/>
                <a:gd name="T60" fmla="*/ 173 w 226"/>
                <a:gd name="T61" fmla="*/ 38 h 90"/>
                <a:gd name="T62" fmla="*/ 156 w 226"/>
                <a:gd name="T63" fmla="*/ 27 h 90"/>
                <a:gd name="T64" fmla="*/ 156 w 226"/>
                <a:gd name="T65" fmla="*/ 27 h 90"/>
                <a:gd name="T66" fmla="*/ 130 w 226"/>
                <a:gd name="T67" fmla="*/ 17 h 90"/>
                <a:gd name="T68" fmla="*/ 114 w 226"/>
                <a:gd name="T69" fmla="*/ 12 h 90"/>
                <a:gd name="T70" fmla="*/ 105 w 226"/>
                <a:gd name="T71" fmla="*/ 12 h 90"/>
                <a:gd name="T72" fmla="*/ 105 w 226"/>
                <a:gd name="T73" fmla="*/ 12 h 90"/>
                <a:gd name="T74" fmla="*/ 91 w 226"/>
                <a:gd name="T75" fmla="*/ 16 h 90"/>
                <a:gd name="T76" fmla="*/ 74 w 226"/>
                <a:gd name="T77" fmla="*/ 24 h 90"/>
                <a:gd name="T78" fmla="*/ 58 w 226"/>
                <a:gd name="T79" fmla="*/ 35 h 90"/>
                <a:gd name="T80" fmla="*/ 58 w 226"/>
                <a:gd name="T81" fmla="*/ 35 h 90"/>
                <a:gd name="T82" fmla="*/ 48 w 226"/>
                <a:gd name="T83" fmla="*/ 45 h 90"/>
                <a:gd name="T84" fmla="*/ 36 w 226"/>
                <a:gd name="T85" fmla="*/ 58 h 90"/>
                <a:gd name="T86" fmla="*/ 28 w 226"/>
                <a:gd name="T87" fmla="*/ 70 h 90"/>
                <a:gd name="T88" fmla="*/ 28 w 226"/>
                <a:gd name="T89" fmla="*/ 70 h 90"/>
                <a:gd name="T90" fmla="*/ 22 w 226"/>
                <a:gd name="T91" fmla="*/ 79 h 90"/>
                <a:gd name="T92" fmla="*/ 14 w 226"/>
                <a:gd name="T93" fmla="*/ 88 h 90"/>
                <a:gd name="T94" fmla="*/ 5 w 226"/>
                <a:gd name="T95" fmla="*/ 90 h 90"/>
                <a:gd name="T96" fmla="*/ 5 w 226"/>
                <a:gd name="T97" fmla="*/ 90 h 90"/>
                <a:gd name="T98" fmla="*/ 0 w 226"/>
                <a:gd name="T99" fmla="*/ 86 h 90"/>
                <a:gd name="T100" fmla="*/ 0 w 226"/>
                <a:gd name="T101" fmla="*/ 79 h 90"/>
                <a:gd name="T102" fmla="*/ 2 w 226"/>
                <a:gd name="T103" fmla="*/ 73 h 90"/>
                <a:gd name="T104" fmla="*/ 2 w 226"/>
                <a:gd name="T105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90">
                  <a:moveTo>
                    <a:pt x="2" y="73"/>
                  </a:moveTo>
                  <a:lnTo>
                    <a:pt x="17" y="51"/>
                  </a:lnTo>
                  <a:lnTo>
                    <a:pt x="36" y="28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73" y="6"/>
                  </a:lnTo>
                  <a:lnTo>
                    <a:pt x="85" y="5"/>
                  </a:lnTo>
                  <a:lnTo>
                    <a:pt x="92" y="7"/>
                  </a:lnTo>
                  <a:lnTo>
                    <a:pt x="92" y="7"/>
                  </a:lnTo>
                  <a:lnTo>
                    <a:pt x="97" y="8"/>
                  </a:lnTo>
                  <a:lnTo>
                    <a:pt x="101" y="6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16" y="1"/>
                  </a:lnTo>
                  <a:lnTo>
                    <a:pt x="134" y="0"/>
                  </a:lnTo>
                  <a:lnTo>
                    <a:pt x="153" y="4"/>
                  </a:lnTo>
                  <a:lnTo>
                    <a:pt x="153" y="4"/>
                  </a:lnTo>
                  <a:lnTo>
                    <a:pt x="173" y="15"/>
                  </a:lnTo>
                  <a:lnTo>
                    <a:pt x="195" y="30"/>
                  </a:lnTo>
                  <a:lnTo>
                    <a:pt x="214" y="49"/>
                  </a:lnTo>
                  <a:lnTo>
                    <a:pt x="214" y="49"/>
                  </a:lnTo>
                  <a:lnTo>
                    <a:pt x="221" y="58"/>
                  </a:lnTo>
                  <a:lnTo>
                    <a:pt x="226" y="66"/>
                  </a:lnTo>
                  <a:lnTo>
                    <a:pt x="224" y="72"/>
                  </a:lnTo>
                  <a:lnTo>
                    <a:pt x="224" y="72"/>
                  </a:lnTo>
                  <a:lnTo>
                    <a:pt x="217" y="76"/>
                  </a:lnTo>
                  <a:lnTo>
                    <a:pt x="210" y="73"/>
                  </a:lnTo>
                  <a:lnTo>
                    <a:pt x="202" y="67"/>
                  </a:lnTo>
                  <a:lnTo>
                    <a:pt x="202" y="67"/>
                  </a:lnTo>
                  <a:lnTo>
                    <a:pt x="188" y="52"/>
                  </a:lnTo>
                  <a:lnTo>
                    <a:pt x="173" y="38"/>
                  </a:lnTo>
                  <a:lnTo>
                    <a:pt x="156" y="27"/>
                  </a:lnTo>
                  <a:lnTo>
                    <a:pt x="156" y="27"/>
                  </a:lnTo>
                  <a:lnTo>
                    <a:pt x="130" y="17"/>
                  </a:lnTo>
                  <a:lnTo>
                    <a:pt x="114" y="12"/>
                  </a:lnTo>
                  <a:lnTo>
                    <a:pt x="105" y="12"/>
                  </a:lnTo>
                  <a:lnTo>
                    <a:pt x="105" y="12"/>
                  </a:lnTo>
                  <a:lnTo>
                    <a:pt x="91" y="16"/>
                  </a:lnTo>
                  <a:lnTo>
                    <a:pt x="74" y="24"/>
                  </a:lnTo>
                  <a:lnTo>
                    <a:pt x="58" y="35"/>
                  </a:lnTo>
                  <a:lnTo>
                    <a:pt x="58" y="35"/>
                  </a:lnTo>
                  <a:lnTo>
                    <a:pt x="48" y="45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9"/>
                  </a:lnTo>
                  <a:lnTo>
                    <a:pt x="14" y="88"/>
                  </a:lnTo>
                  <a:lnTo>
                    <a:pt x="5" y="90"/>
                  </a:lnTo>
                  <a:lnTo>
                    <a:pt x="5" y="90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2" y="73"/>
                  </a:lnTo>
                  <a:lnTo>
                    <a:pt x="2" y="73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875" name="Group 251"/>
          <p:cNvGrpSpPr>
            <a:grpSpLocks/>
          </p:cNvGrpSpPr>
          <p:nvPr/>
        </p:nvGrpSpPr>
        <p:grpSpPr bwMode="auto">
          <a:xfrm>
            <a:off x="6027738" y="1716088"/>
            <a:ext cx="549275" cy="530225"/>
            <a:chOff x="3486" y="750"/>
            <a:chExt cx="346" cy="334"/>
          </a:xfrm>
        </p:grpSpPr>
        <p:sp>
          <p:nvSpPr>
            <p:cNvPr id="282876" name="Freeform 252"/>
            <p:cNvSpPr>
              <a:spLocks/>
            </p:cNvSpPr>
            <p:nvPr/>
          </p:nvSpPr>
          <p:spPr bwMode="auto">
            <a:xfrm>
              <a:off x="3503" y="767"/>
              <a:ext cx="312" cy="300"/>
            </a:xfrm>
            <a:custGeom>
              <a:avLst/>
              <a:gdLst>
                <a:gd name="T0" fmla="*/ 156 w 312"/>
                <a:gd name="T1" fmla="*/ 300 h 300"/>
                <a:gd name="T2" fmla="*/ 181 w 312"/>
                <a:gd name="T3" fmla="*/ 298 h 300"/>
                <a:gd name="T4" fmla="*/ 205 w 312"/>
                <a:gd name="T5" fmla="*/ 292 h 300"/>
                <a:gd name="T6" fmla="*/ 227 w 312"/>
                <a:gd name="T7" fmla="*/ 284 h 300"/>
                <a:gd name="T8" fmla="*/ 248 w 312"/>
                <a:gd name="T9" fmla="*/ 271 h 300"/>
                <a:gd name="T10" fmla="*/ 266 w 312"/>
                <a:gd name="T11" fmla="*/ 256 h 300"/>
                <a:gd name="T12" fmla="*/ 282 w 312"/>
                <a:gd name="T13" fmla="*/ 239 h 300"/>
                <a:gd name="T14" fmla="*/ 294 w 312"/>
                <a:gd name="T15" fmla="*/ 219 h 300"/>
                <a:gd name="T16" fmla="*/ 304 w 312"/>
                <a:gd name="T17" fmla="*/ 197 h 300"/>
                <a:gd name="T18" fmla="*/ 310 w 312"/>
                <a:gd name="T19" fmla="*/ 175 h 300"/>
                <a:gd name="T20" fmla="*/ 312 w 312"/>
                <a:gd name="T21" fmla="*/ 150 h 300"/>
                <a:gd name="T22" fmla="*/ 312 w 312"/>
                <a:gd name="T23" fmla="*/ 150 h 300"/>
                <a:gd name="T24" fmla="*/ 310 w 312"/>
                <a:gd name="T25" fmla="*/ 125 h 300"/>
                <a:gd name="T26" fmla="*/ 304 w 312"/>
                <a:gd name="T27" fmla="*/ 103 h 300"/>
                <a:gd name="T28" fmla="*/ 294 w 312"/>
                <a:gd name="T29" fmla="*/ 81 h 300"/>
                <a:gd name="T30" fmla="*/ 282 w 312"/>
                <a:gd name="T31" fmla="*/ 61 h 300"/>
                <a:gd name="T32" fmla="*/ 266 w 312"/>
                <a:gd name="T33" fmla="*/ 44 h 300"/>
                <a:gd name="T34" fmla="*/ 248 w 312"/>
                <a:gd name="T35" fmla="*/ 29 h 300"/>
                <a:gd name="T36" fmla="*/ 227 w 312"/>
                <a:gd name="T37" fmla="*/ 16 h 300"/>
                <a:gd name="T38" fmla="*/ 205 w 312"/>
                <a:gd name="T39" fmla="*/ 8 h 300"/>
                <a:gd name="T40" fmla="*/ 181 w 312"/>
                <a:gd name="T41" fmla="*/ 2 h 300"/>
                <a:gd name="T42" fmla="*/ 156 w 312"/>
                <a:gd name="T43" fmla="*/ 0 h 300"/>
                <a:gd name="T44" fmla="*/ 156 w 312"/>
                <a:gd name="T45" fmla="*/ 0 h 300"/>
                <a:gd name="T46" fmla="*/ 130 w 312"/>
                <a:gd name="T47" fmla="*/ 2 h 300"/>
                <a:gd name="T48" fmla="*/ 107 w 312"/>
                <a:gd name="T49" fmla="*/ 8 h 300"/>
                <a:gd name="T50" fmla="*/ 84 w 312"/>
                <a:gd name="T51" fmla="*/ 16 h 300"/>
                <a:gd name="T52" fmla="*/ 64 w 312"/>
                <a:gd name="T53" fmla="*/ 29 h 300"/>
                <a:gd name="T54" fmla="*/ 46 w 312"/>
                <a:gd name="T55" fmla="*/ 44 h 300"/>
                <a:gd name="T56" fmla="*/ 30 w 312"/>
                <a:gd name="T57" fmla="*/ 61 h 300"/>
                <a:gd name="T58" fmla="*/ 17 w 312"/>
                <a:gd name="T59" fmla="*/ 81 h 300"/>
                <a:gd name="T60" fmla="*/ 8 w 312"/>
                <a:gd name="T61" fmla="*/ 103 h 300"/>
                <a:gd name="T62" fmla="*/ 2 w 312"/>
                <a:gd name="T63" fmla="*/ 125 h 300"/>
                <a:gd name="T64" fmla="*/ 0 w 312"/>
                <a:gd name="T65" fmla="*/ 150 h 300"/>
                <a:gd name="T66" fmla="*/ 0 w 312"/>
                <a:gd name="T67" fmla="*/ 150 h 300"/>
                <a:gd name="T68" fmla="*/ 2 w 312"/>
                <a:gd name="T69" fmla="*/ 175 h 300"/>
                <a:gd name="T70" fmla="*/ 8 w 312"/>
                <a:gd name="T71" fmla="*/ 197 h 300"/>
                <a:gd name="T72" fmla="*/ 17 w 312"/>
                <a:gd name="T73" fmla="*/ 219 h 300"/>
                <a:gd name="T74" fmla="*/ 30 w 312"/>
                <a:gd name="T75" fmla="*/ 239 h 300"/>
                <a:gd name="T76" fmla="*/ 46 w 312"/>
                <a:gd name="T77" fmla="*/ 256 h 300"/>
                <a:gd name="T78" fmla="*/ 64 w 312"/>
                <a:gd name="T79" fmla="*/ 271 h 300"/>
                <a:gd name="T80" fmla="*/ 84 w 312"/>
                <a:gd name="T81" fmla="*/ 284 h 300"/>
                <a:gd name="T82" fmla="*/ 107 w 312"/>
                <a:gd name="T83" fmla="*/ 292 h 300"/>
                <a:gd name="T84" fmla="*/ 130 w 312"/>
                <a:gd name="T85" fmla="*/ 298 h 300"/>
                <a:gd name="T86" fmla="*/ 156 w 312"/>
                <a:gd name="T87" fmla="*/ 300 h 300"/>
                <a:gd name="T88" fmla="*/ 156 w 312"/>
                <a:gd name="T8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300">
                  <a:moveTo>
                    <a:pt x="156" y="300"/>
                  </a:moveTo>
                  <a:lnTo>
                    <a:pt x="181" y="298"/>
                  </a:lnTo>
                  <a:lnTo>
                    <a:pt x="205" y="292"/>
                  </a:lnTo>
                  <a:lnTo>
                    <a:pt x="227" y="284"/>
                  </a:lnTo>
                  <a:lnTo>
                    <a:pt x="248" y="271"/>
                  </a:lnTo>
                  <a:lnTo>
                    <a:pt x="266" y="256"/>
                  </a:lnTo>
                  <a:lnTo>
                    <a:pt x="282" y="239"/>
                  </a:lnTo>
                  <a:lnTo>
                    <a:pt x="294" y="219"/>
                  </a:lnTo>
                  <a:lnTo>
                    <a:pt x="304" y="197"/>
                  </a:lnTo>
                  <a:lnTo>
                    <a:pt x="310" y="175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0" y="125"/>
                  </a:lnTo>
                  <a:lnTo>
                    <a:pt x="304" y="103"/>
                  </a:lnTo>
                  <a:lnTo>
                    <a:pt x="294" y="81"/>
                  </a:lnTo>
                  <a:lnTo>
                    <a:pt x="282" y="61"/>
                  </a:lnTo>
                  <a:lnTo>
                    <a:pt x="266" y="44"/>
                  </a:lnTo>
                  <a:lnTo>
                    <a:pt x="248" y="29"/>
                  </a:lnTo>
                  <a:lnTo>
                    <a:pt x="227" y="16"/>
                  </a:lnTo>
                  <a:lnTo>
                    <a:pt x="205" y="8"/>
                  </a:lnTo>
                  <a:lnTo>
                    <a:pt x="181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30" y="2"/>
                  </a:lnTo>
                  <a:lnTo>
                    <a:pt x="107" y="8"/>
                  </a:lnTo>
                  <a:lnTo>
                    <a:pt x="84" y="16"/>
                  </a:lnTo>
                  <a:lnTo>
                    <a:pt x="64" y="29"/>
                  </a:lnTo>
                  <a:lnTo>
                    <a:pt x="46" y="44"/>
                  </a:lnTo>
                  <a:lnTo>
                    <a:pt x="30" y="61"/>
                  </a:lnTo>
                  <a:lnTo>
                    <a:pt x="17" y="81"/>
                  </a:lnTo>
                  <a:lnTo>
                    <a:pt x="8" y="103"/>
                  </a:lnTo>
                  <a:lnTo>
                    <a:pt x="2" y="12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75"/>
                  </a:lnTo>
                  <a:lnTo>
                    <a:pt x="8" y="197"/>
                  </a:lnTo>
                  <a:lnTo>
                    <a:pt x="17" y="219"/>
                  </a:lnTo>
                  <a:lnTo>
                    <a:pt x="30" y="239"/>
                  </a:lnTo>
                  <a:lnTo>
                    <a:pt x="46" y="256"/>
                  </a:lnTo>
                  <a:lnTo>
                    <a:pt x="64" y="271"/>
                  </a:lnTo>
                  <a:lnTo>
                    <a:pt x="84" y="284"/>
                  </a:lnTo>
                  <a:lnTo>
                    <a:pt x="107" y="292"/>
                  </a:lnTo>
                  <a:lnTo>
                    <a:pt x="130" y="298"/>
                  </a:lnTo>
                  <a:lnTo>
                    <a:pt x="156" y="300"/>
                  </a:lnTo>
                  <a:lnTo>
                    <a:pt x="156" y="300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77" name="Freeform 253"/>
            <p:cNvSpPr>
              <a:spLocks/>
            </p:cNvSpPr>
            <p:nvPr/>
          </p:nvSpPr>
          <p:spPr bwMode="auto">
            <a:xfrm>
              <a:off x="3501" y="789"/>
              <a:ext cx="70" cy="81"/>
            </a:xfrm>
            <a:custGeom>
              <a:avLst/>
              <a:gdLst>
                <a:gd name="T0" fmla="*/ 42 w 70"/>
                <a:gd name="T1" fmla="*/ 4 h 81"/>
                <a:gd name="T2" fmla="*/ 26 w 70"/>
                <a:gd name="T3" fmla="*/ 20 h 81"/>
                <a:gd name="T4" fmla="*/ 13 w 70"/>
                <a:gd name="T5" fmla="*/ 37 h 81"/>
                <a:gd name="T6" fmla="*/ 1 w 70"/>
                <a:gd name="T7" fmla="*/ 57 h 81"/>
                <a:gd name="T8" fmla="*/ 1 w 70"/>
                <a:gd name="T9" fmla="*/ 57 h 81"/>
                <a:gd name="T10" fmla="*/ 0 w 70"/>
                <a:gd name="T11" fmla="*/ 65 h 81"/>
                <a:gd name="T12" fmla="*/ 0 w 70"/>
                <a:gd name="T13" fmla="*/ 67 h 81"/>
                <a:gd name="T14" fmla="*/ 1 w 70"/>
                <a:gd name="T15" fmla="*/ 57 h 81"/>
                <a:gd name="T16" fmla="*/ 1 w 70"/>
                <a:gd name="T17" fmla="*/ 57 h 81"/>
                <a:gd name="T18" fmla="*/ 0 w 70"/>
                <a:gd name="T19" fmla="*/ 66 h 81"/>
                <a:gd name="T20" fmla="*/ 2 w 70"/>
                <a:gd name="T21" fmla="*/ 74 h 81"/>
                <a:gd name="T22" fmla="*/ 9 w 70"/>
                <a:gd name="T23" fmla="*/ 79 h 81"/>
                <a:gd name="T24" fmla="*/ 9 w 70"/>
                <a:gd name="T25" fmla="*/ 79 h 81"/>
                <a:gd name="T26" fmla="*/ 18 w 70"/>
                <a:gd name="T27" fmla="*/ 81 h 81"/>
                <a:gd name="T28" fmla="*/ 26 w 70"/>
                <a:gd name="T29" fmla="*/ 78 h 81"/>
                <a:gd name="T30" fmla="*/ 32 w 70"/>
                <a:gd name="T31" fmla="*/ 72 h 81"/>
                <a:gd name="T32" fmla="*/ 32 w 70"/>
                <a:gd name="T33" fmla="*/ 72 h 81"/>
                <a:gd name="T34" fmla="*/ 32 w 70"/>
                <a:gd name="T35" fmla="*/ 72 h 81"/>
                <a:gd name="T36" fmla="*/ 32 w 70"/>
                <a:gd name="T37" fmla="*/ 72 h 81"/>
                <a:gd name="T38" fmla="*/ 32 w 70"/>
                <a:gd name="T39" fmla="*/ 72 h 81"/>
                <a:gd name="T40" fmla="*/ 32 w 70"/>
                <a:gd name="T41" fmla="*/ 72 h 81"/>
                <a:gd name="T42" fmla="*/ 41 w 70"/>
                <a:gd name="T43" fmla="*/ 56 h 81"/>
                <a:gd name="T44" fmla="*/ 52 w 70"/>
                <a:gd name="T45" fmla="*/ 42 h 81"/>
                <a:gd name="T46" fmla="*/ 64 w 70"/>
                <a:gd name="T47" fmla="*/ 30 h 81"/>
                <a:gd name="T48" fmla="*/ 64 w 70"/>
                <a:gd name="T49" fmla="*/ 30 h 81"/>
                <a:gd name="T50" fmla="*/ 64 w 70"/>
                <a:gd name="T51" fmla="*/ 30 h 81"/>
                <a:gd name="T52" fmla="*/ 64 w 70"/>
                <a:gd name="T53" fmla="*/ 30 h 81"/>
                <a:gd name="T54" fmla="*/ 64 w 70"/>
                <a:gd name="T55" fmla="*/ 30 h 81"/>
                <a:gd name="T56" fmla="*/ 70 w 70"/>
                <a:gd name="T57" fmla="*/ 22 h 81"/>
                <a:gd name="T58" fmla="*/ 70 w 70"/>
                <a:gd name="T59" fmla="*/ 13 h 81"/>
                <a:gd name="T60" fmla="*/ 67 w 70"/>
                <a:gd name="T61" fmla="*/ 5 h 81"/>
                <a:gd name="T62" fmla="*/ 67 w 70"/>
                <a:gd name="T63" fmla="*/ 5 h 81"/>
                <a:gd name="T64" fmla="*/ 59 w 70"/>
                <a:gd name="T65" fmla="*/ 0 h 81"/>
                <a:gd name="T66" fmla="*/ 50 w 70"/>
                <a:gd name="T67" fmla="*/ 0 h 81"/>
                <a:gd name="T68" fmla="*/ 42 w 70"/>
                <a:gd name="T69" fmla="*/ 4 h 81"/>
                <a:gd name="T70" fmla="*/ 42 w 70"/>
                <a:gd name="T7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81">
                  <a:moveTo>
                    <a:pt x="42" y="4"/>
                  </a:moveTo>
                  <a:lnTo>
                    <a:pt x="26" y="20"/>
                  </a:lnTo>
                  <a:lnTo>
                    <a:pt x="13" y="3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66"/>
                  </a:lnTo>
                  <a:lnTo>
                    <a:pt x="2" y="74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8" y="81"/>
                  </a:lnTo>
                  <a:lnTo>
                    <a:pt x="26" y="7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41" y="56"/>
                  </a:lnTo>
                  <a:lnTo>
                    <a:pt x="52" y="42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70" y="22"/>
                  </a:lnTo>
                  <a:lnTo>
                    <a:pt x="70" y="13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78" name="Freeform 254"/>
            <p:cNvSpPr>
              <a:spLocks/>
            </p:cNvSpPr>
            <p:nvPr/>
          </p:nvSpPr>
          <p:spPr bwMode="auto">
            <a:xfrm>
              <a:off x="3486" y="887"/>
              <a:ext cx="41" cy="92"/>
            </a:xfrm>
            <a:custGeom>
              <a:avLst/>
              <a:gdLst>
                <a:gd name="T0" fmla="*/ 1 w 41"/>
                <a:gd name="T1" fmla="*/ 15 h 92"/>
                <a:gd name="T2" fmla="*/ 0 w 41"/>
                <a:gd name="T3" fmla="*/ 20 h 92"/>
                <a:gd name="T4" fmla="*/ 0 w 41"/>
                <a:gd name="T5" fmla="*/ 25 h 92"/>
                <a:gd name="T6" fmla="*/ 0 w 41"/>
                <a:gd name="T7" fmla="*/ 30 h 92"/>
                <a:gd name="T8" fmla="*/ 0 w 41"/>
                <a:gd name="T9" fmla="*/ 30 h 92"/>
                <a:gd name="T10" fmla="*/ 1 w 41"/>
                <a:gd name="T11" fmla="*/ 47 h 92"/>
                <a:gd name="T12" fmla="*/ 3 w 41"/>
                <a:gd name="T13" fmla="*/ 64 h 92"/>
                <a:gd name="T14" fmla="*/ 8 w 41"/>
                <a:gd name="T15" fmla="*/ 81 h 92"/>
                <a:gd name="T16" fmla="*/ 8 w 41"/>
                <a:gd name="T17" fmla="*/ 81 h 92"/>
                <a:gd name="T18" fmla="*/ 12 w 41"/>
                <a:gd name="T19" fmla="*/ 88 h 92"/>
                <a:gd name="T20" fmla="*/ 14 w 41"/>
                <a:gd name="T21" fmla="*/ 89 h 92"/>
                <a:gd name="T22" fmla="*/ 8 w 41"/>
                <a:gd name="T23" fmla="*/ 81 h 92"/>
                <a:gd name="T24" fmla="*/ 8 w 41"/>
                <a:gd name="T25" fmla="*/ 81 h 92"/>
                <a:gd name="T26" fmla="*/ 13 w 41"/>
                <a:gd name="T27" fmla="*/ 88 h 92"/>
                <a:gd name="T28" fmla="*/ 21 w 41"/>
                <a:gd name="T29" fmla="*/ 92 h 92"/>
                <a:gd name="T30" fmla="*/ 29 w 41"/>
                <a:gd name="T31" fmla="*/ 92 h 92"/>
                <a:gd name="T32" fmla="*/ 29 w 41"/>
                <a:gd name="T33" fmla="*/ 92 h 92"/>
                <a:gd name="T34" fmla="*/ 37 w 41"/>
                <a:gd name="T35" fmla="*/ 87 h 92"/>
                <a:gd name="T36" fmla="*/ 41 w 41"/>
                <a:gd name="T37" fmla="*/ 79 h 92"/>
                <a:gd name="T38" fmla="*/ 40 w 41"/>
                <a:gd name="T39" fmla="*/ 70 h 92"/>
                <a:gd name="T40" fmla="*/ 40 w 41"/>
                <a:gd name="T41" fmla="*/ 70 h 92"/>
                <a:gd name="T42" fmla="*/ 40 w 41"/>
                <a:gd name="T43" fmla="*/ 70 h 92"/>
                <a:gd name="T44" fmla="*/ 40 w 41"/>
                <a:gd name="T45" fmla="*/ 70 h 92"/>
                <a:gd name="T46" fmla="*/ 40 w 41"/>
                <a:gd name="T47" fmla="*/ 70 h 92"/>
                <a:gd name="T48" fmla="*/ 40 w 41"/>
                <a:gd name="T49" fmla="*/ 70 h 92"/>
                <a:gd name="T50" fmla="*/ 37 w 41"/>
                <a:gd name="T51" fmla="*/ 57 h 92"/>
                <a:gd name="T52" fmla="*/ 35 w 41"/>
                <a:gd name="T53" fmla="*/ 44 h 92"/>
                <a:gd name="T54" fmla="*/ 34 w 41"/>
                <a:gd name="T55" fmla="*/ 30 h 92"/>
                <a:gd name="T56" fmla="*/ 34 w 41"/>
                <a:gd name="T57" fmla="*/ 30 h 92"/>
                <a:gd name="T58" fmla="*/ 34 w 41"/>
                <a:gd name="T59" fmla="*/ 26 h 92"/>
                <a:gd name="T60" fmla="*/ 34 w 41"/>
                <a:gd name="T61" fmla="*/ 22 h 92"/>
                <a:gd name="T62" fmla="*/ 35 w 41"/>
                <a:gd name="T63" fmla="*/ 18 h 92"/>
                <a:gd name="T64" fmla="*/ 35 w 41"/>
                <a:gd name="T65" fmla="*/ 18 h 92"/>
                <a:gd name="T66" fmla="*/ 35 w 41"/>
                <a:gd name="T67" fmla="*/ 18 h 92"/>
                <a:gd name="T68" fmla="*/ 35 w 41"/>
                <a:gd name="T69" fmla="*/ 18 h 92"/>
                <a:gd name="T70" fmla="*/ 35 w 41"/>
                <a:gd name="T71" fmla="*/ 18 h 92"/>
                <a:gd name="T72" fmla="*/ 33 w 41"/>
                <a:gd name="T73" fmla="*/ 10 h 92"/>
                <a:gd name="T74" fmla="*/ 27 w 41"/>
                <a:gd name="T75" fmla="*/ 3 h 92"/>
                <a:gd name="T76" fmla="*/ 19 w 41"/>
                <a:gd name="T77" fmla="*/ 0 h 92"/>
                <a:gd name="T78" fmla="*/ 19 w 41"/>
                <a:gd name="T79" fmla="*/ 0 h 92"/>
                <a:gd name="T80" fmla="*/ 10 w 41"/>
                <a:gd name="T81" fmla="*/ 2 h 92"/>
                <a:gd name="T82" fmla="*/ 4 w 41"/>
                <a:gd name="T83" fmla="*/ 7 h 92"/>
                <a:gd name="T84" fmla="*/ 1 w 41"/>
                <a:gd name="T85" fmla="*/ 15 h 92"/>
                <a:gd name="T86" fmla="*/ 1 w 41"/>
                <a:gd name="T87" fmla="*/ 1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92">
                  <a:moveTo>
                    <a:pt x="1" y="15"/>
                  </a:move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47"/>
                  </a:lnTo>
                  <a:lnTo>
                    <a:pt x="3" y="64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12" y="88"/>
                  </a:lnTo>
                  <a:lnTo>
                    <a:pt x="14" y="89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13" y="88"/>
                  </a:lnTo>
                  <a:lnTo>
                    <a:pt x="21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37" y="87"/>
                  </a:lnTo>
                  <a:lnTo>
                    <a:pt x="41" y="79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37" y="57"/>
                  </a:lnTo>
                  <a:lnTo>
                    <a:pt x="35" y="4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3" y="10"/>
                  </a:lnTo>
                  <a:lnTo>
                    <a:pt x="27" y="3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0" y="2"/>
                  </a:lnTo>
                  <a:lnTo>
                    <a:pt x="4" y="7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79" name="Freeform 255"/>
            <p:cNvSpPr>
              <a:spLocks/>
            </p:cNvSpPr>
            <p:nvPr/>
          </p:nvSpPr>
          <p:spPr bwMode="auto">
            <a:xfrm>
              <a:off x="3517" y="991"/>
              <a:ext cx="112" cy="86"/>
            </a:xfrm>
            <a:custGeom>
              <a:avLst/>
              <a:gdLst>
                <a:gd name="T0" fmla="*/ 4 w 112"/>
                <a:gd name="T1" fmla="*/ 27 h 86"/>
                <a:gd name="T2" fmla="*/ 28 w 112"/>
                <a:gd name="T3" fmla="*/ 52 h 86"/>
                <a:gd name="T4" fmla="*/ 57 w 112"/>
                <a:gd name="T5" fmla="*/ 72 h 86"/>
                <a:gd name="T6" fmla="*/ 90 w 112"/>
                <a:gd name="T7" fmla="*/ 86 h 86"/>
                <a:gd name="T8" fmla="*/ 90 w 112"/>
                <a:gd name="T9" fmla="*/ 86 h 86"/>
                <a:gd name="T10" fmla="*/ 98 w 112"/>
                <a:gd name="T11" fmla="*/ 86 h 86"/>
                <a:gd name="T12" fmla="*/ 100 w 112"/>
                <a:gd name="T13" fmla="*/ 85 h 86"/>
                <a:gd name="T14" fmla="*/ 90 w 112"/>
                <a:gd name="T15" fmla="*/ 86 h 86"/>
                <a:gd name="T16" fmla="*/ 90 w 112"/>
                <a:gd name="T17" fmla="*/ 86 h 86"/>
                <a:gd name="T18" fmla="*/ 99 w 112"/>
                <a:gd name="T19" fmla="*/ 86 h 86"/>
                <a:gd name="T20" fmla="*/ 106 w 112"/>
                <a:gd name="T21" fmla="*/ 82 h 86"/>
                <a:gd name="T22" fmla="*/ 111 w 112"/>
                <a:gd name="T23" fmla="*/ 74 h 86"/>
                <a:gd name="T24" fmla="*/ 111 w 112"/>
                <a:gd name="T25" fmla="*/ 74 h 86"/>
                <a:gd name="T26" fmla="*/ 112 w 112"/>
                <a:gd name="T27" fmla="*/ 65 h 86"/>
                <a:gd name="T28" fmla="*/ 107 w 112"/>
                <a:gd name="T29" fmla="*/ 57 h 86"/>
                <a:gd name="T30" fmla="*/ 100 w 112"/>
                <a:gd name="T31" fmla="*/ 53 h 86"/>
                <a:gd name="T32" fmla="*/ 100 w 112"/>
                <a:gd name="T33" fmla="*/ 53 h 86"/>
                <a:gd name="T34" fmla="*/ 100 w 112"/>
                <a:gd name="T35" fmla="*/ 53 h 86"/>
                <a:gd name="T36" fmla="*/ 100 w 112"/>
                <a:gd name="T37" fmla="*/ 53 h 86"/>
                <a:gd name="T38" fmla="*/ 100 w 112"/>
                <a:gd name="T39" fmla="*/ 53 h 86"/>
                <a:gd name="T40" fmla="*/ 100 w 112"/>
                <a:gd name="T41" fmla="*/ 53 h 86"/>
                <a:gd name="T42" fmla="*/ 73 w 112"/>
                <a:gd name="T43" fmla="*/ 42 h 86"/>
                <a:gd name="T44" fmla="*/ 50 w 112"/>
                <a:gd name="T45" fmla="*/ 26 h 86"/>
                <a:gd name="T46" fmla="*/ 31 w 112"/>
                <a:gd name="T47" fmla="*/ 6 h 86"/>
                <a:gd name="T48" fmla="*/ 31 w 112"/>
                <a:gd name="T49" fmla="*/ 6 h 86"/>
                <a:gd name="T50" fmla="*/ 31 w 112"/>
                <a:gd name="T51" fmla="*/ 6 h 86"/>
                <a:gd name="T52" fmla="*/ 31 w 112"/>
                <a:gd name="T53" fmla="*/ 6 h 86"/>
                <a:gd name="T54" fmla="*/ 31 w 112"/>
                <a:gd name="T55" fmla="*/ 6 h 86"/>
                <a:gd name="T56" fmla="*/ 24 w 112"/>
                <a:gd name="T57" fmla="*/ 1 h 86"/>
                <a:gd name="T58" fmla="*/ 15 w 112"/>
                <a:gd name="T59" fmla="*/ 0 h 86"/>
                <a:gd name="T60" fmla="*/ 7 w 112"/>
                <a:gd name="T61" fmla="*/ 3 h 86"/>
                <a:gd name="T62" fmla="*/ 7 w 112"/>
                <a:gd name="T63" fmla="*/ 3 h 86"/>
                <a:gd name="T64" fmla="*/ 1 w 112"/>
                <a:gd name="T65" fmla="*/ 10 h 86"/>
                <a:gd name="T66" fmla="*/ 0 w 112"/>
                <a:gd name="T67" fmla="*/ 19 h 86"/>
                <a:gd name="T68" fmla="*/ 4 w 112"/>
                <a:gd name="T69" fmla="*/ 27 h 86"/>
                <a:gd name="T70" fmla="*/ 4 w 112"/>
                <a:gd name="T71" fmla="*/ 2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2" h="86">
                  <a:moveTo>
                    <a:pt x="4" y="27"/>
                  </a:moveTo>
                  <a:lnTo>
                    <a:pt x="28" y="52"/>
                  </a:lnTo>
                  <a:lnTo>
                    <a:pt x="57" y="72"/>
                  </a:lnTo>
                  <a:lnTo>
                    <a:pt x="90" y="86"/>
                  </a:lnTo>
                  <a:lnTo>
                    <a:pt x="90" y="86"/>
                  </a:lnTo>
                  <a:lnTo>
                    <a:pt x="98" y="86"/>
                  </a:lnTo>
                  <a:lnTo>
                    <a:pt x="100" y="85"/>
                  </a:lnTo>
                  <a:lnTo>
                    <a:pt x="90" y="86"/>
                  </a:lnTo>
                  <a:lnTo>
                    <a:pt x="90" y="86"/>
                  </a:lnTo>
                  <a:lnTo>
                    <a:pt x="99" y="86"/>
                  </a:lnTo>
                  <a:lnTo>
                    <a:pt x="106" y="82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12" y="65"/>
                  </a:lnTo>
                  <a:lnTo>
                    <a:pt x="107" y="57"/>
                  </a:lnTo>
                  <a:lnTo>
                    <a:pt x="100" y="53"/>
                  </a:lnTo>
                  <a:lnTo>
                    <a:pt x="100" y="53"/>
                  </a:lnTo>
                  <a:lnTo>
                    <a:pt x="100" y="53"/>
                  </a:lnTo>
                  <a:lnTo>
                    <a:pt x="100" y="53"/>
                  </a:lnTo>
                  <a:lnTo>
                    <a:pt x="100" y="53"/>
                  </a:lnTo>
                  <a:lnTo>
                    <a:pt x="100" y="53"/>
                  </a:lnTo>
                  <a:lnTo>
                    <a:pt x="73" y="42"/>
                  </a:lnTo>
                  <a:lnTo>
                    <a:pt x="50" y="2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10"/>
                  </a:lnTo>
                  <a:lnTo>
                    <a:pt x="0" y="19"/>
                  </a:lnTo>
                  <a:lnTo>
                    <a:pt x="4" y="27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80" name="Freeform 256"/>
            <p:cNvSpPr>
              <a:spLocks/>
            </p:cNvSpPr>
            <p:nvPr/>
          </p:nvSpPr>
          <p:spPr bwMode="auto">
            <a:xfrm>
              <a:off x="3642" y="1016"/>
              <a:ext cx="133" cy="68"/>
            </a:xfrm>
            <a:custGeom>
              <a:avLst/>
              <a:gdLst>
                <a:gd name="T0" fmla="*/ 17 w 133"/>
                <a:gd name="T1" fmla="*/ 68 h 68"/>
                <a:gd name="T2" fmla="*/ 47 w 133"/>
                <a:gd name="T3" fmla="*/ 65 h 68"/>
                <a:gd name="T4" fmla="*/ 76 w 133"/>
                <a:gd name="T5" fmla="*/ 58 h 68"/>
                <a:gd name="T6" fmla="*/ 103 w 133"/>
                <a:gd name="T7" fmla="*/ 46 h 68"/>
                <a:gd name="T8" fmla="*/ 127 w 133"/>
                <a:gd name="T9" fmla="*/ 30 h 68"/>
                <a:gd name="T10" fmla="*/ 127 w 133"/>
                <a:gd name="T11" fmla="*/ 30 h 68"/>
                <a:gd name="T12" fmla="*/ 132 w 133"/>
                <a:gd name="T13" fmla="*/ 24 h 68"/>
                <a:gd name="T14" fmla="*/ 132 w 133"/>
                <a:gd name="T15" fmla="*/ 22 h 68"/>
                <a:gd name="T16" fmla="*/ 127 w 133"/>
                <a:gd name="T17" fmla="*/ 30 h 68"/>
                <a:gd name="T18" fmla="*/ 127 w 133"/>
                <a:gd name="T19" fmla="*/ 30 h 68"/>
                <a:gd name="T20" fmla="*/ 132 w 133"/>
                <a:gd name="T21" fmla="*/ 23 h 68"/>
                <a:gd name="T22" fmla="*/ 133 w 133"/>
                <a:gd name="T23" fmla="*/ 14 h 68"/>
                <a:gd name="T24" fmla="*/ 129 w 133"/>
                <a:gd name="T25" fmla="*/ 6 h 68"/>
                <a:gd name="T26" fmla="*/ 129 w 133"/>
                <a:gd name="T27" fmla="*/ 6 h 68"/>
                <a:gd name="T28" fmla="*/ 122 w 133"/>
                <a:gd name="T29" fmla="*/ 1 h 68"/>
                <a:gd name="T30" fmla="*/ 114 w 133"/>
                <a:gd name="T31" fmla="*/ 0 h 68"/>
                <a:gd name="T32" fmla="*/ 106 w 133"/>
                <a:gd name="T33" fmla="*/ 3 h 68"/>
                <a:gd name="T34" fmla="*/ 106 w 133"/>
                <a:gd name="T35" fmla="*/ 3 h 68"/>
                <a:gd name="T36" fmla="*/ 106 w 133"/>
                <a:gd name="T37" fmla="*/ 3 h 68"/>
                <a:gd name="T38" fmla="*/ 106 w 133"/>
                <a:gd name="T39" fmla="*/ 3 h 68"/>
                <a:gd name="T40" fmla="*/ 106 w 133"/>
                <a:gd name="T41" fmla="*/ 3 h 68"/>
                <a:gd name="T42" fmla="*/ 106 w 133"/>
                <a:gd name="T43" fmla="*/ 3 h 68"/>
                <a:gd name="T44" fmla="*/ 79 w 133"/>
                <a:gd name="T45" fmla="*/ 20 h 68"/>
                <a:gd name="T46" fmla="*/ 49 w 133"/>
                <a:gd name="T47" fmla="*/ 31 h 68"/>
                <a:gd name="T48" fmla="*/ 17 w 133"/>
                <a:gd name="T49" fmla="*/ 34 h 68"/>
                <a:gd name="T50" fmla="*/ 17 w 133"/>
                <a:gd name="T51" fmla="*/ 34 h 68"/>
                <a:gd name="T52" fmla="*/ 17 w 133"/>
                <a:gd name="T53" fmla="*/ 34 h 68"/>
                <a:gd name="T54" fmla="*/ 17 w 133"/>
                <a:gd name="T55" fmla="*/ 34 h 68"/>
                <a:gd name="T56" fmla="*/ 17 w 133"/>
                <a:gd name="T57" fmla="*/ 34 h 68"/>
                <a:gd name="T58" fmla="*/ 17 w 133"/>
                <a:gd name="T59" fmla="*/ 34 h 68"/>
                <a:gd name="T60" fmla="*/ 8 w 133"/>
                <a:gd name="T61" fmla="*/ 36 h 68"/>
                <a:gd name="T62" fmla="*/ 2 w 133"/>
                <a:gd name="T63" fmla="*/ 43 h 68"/>
                <a:gd name="T64" fmla="*/ 0 w 133"/>
                <a:gd name="T65" fmla="*/ 51 h 68"/>
                <a:gd name="T66" fmla="*/ 0 w 133"/>
                <a:gd name="T67" fmla="*/ 51 h 68"/>
                <a:gd name="T68" fmla="*/ 2 w 133"/>
                <a:gd name="T69" fmla="*/ 60 h 68"/>
                <a:gd name="T70" fmla="*/ 8 w 133"/>
                <a:gd name="T71" fmla="*/ 66 h 68"/>
                <a:gd name="T72" fmla="*/ 17 w 133"/>
                <a:gd name="T73" fmla="*/ 68 h 68"/>
                <a:gd name="T74" fmla="*/ 17 w 133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68">
                  <a:moveTo>
                    <a:pt x="17" y="68"/>
                  </a:moveTo>
                  <a:lnTo>
                    <a:pt x="47" y="65"/>
                  </a:lnTo>
                  <a:lnTo>
                    <a:pt x="76" y="58"/>
                  </a:lnTo>
                  <a:lnTo>
                    <a:pt x="103" y="46"/>
                  </a:lnTo>
                  <a:lnTo>
                    <a:pt x="127" y="30"/>
                  </a:lnTo>
                  <a:lnTo>
                    <a:pt x="127" y="30"/>
                  </a:lnTo>
                  <a:lnTo>
                    <a:pt x="132" y="24"/>
                  </a:lnTo>
                  <a:lnTo>
                    <a:pt x="132" y="22"/>
                  </a:lnTo>
                  <a:lnTo>
                    <a:pt x="127" y="30"/>
                  </a:lnTo>
                  <a:lnTo>
                    <a:pt x="127" y="30"/>
                  </a:lnTo>
                  <a:lnTo>
                    <a:pt x="132" y="23"/>
                  </a:lnTo>
                  <a:lnTo>
                    <a:pt x="133" y="14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79" y="20"/>
                  </a:lnTo>
                  <a:lnTo>
                    <a:pt x="49" y="31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8" y="36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2" y="60"/>
                  </a:lnTo>
                  <a:lnTo>
                    <a:pt x="8" y="66"/>
                  </a:lnTo>
                  <a:lnTo>
                    <a:pt x="17" y="68"/>
                  </a:lnTo>
                  <a:lnTo>
                    <a:pt x="17" y="6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81" name="Freeform 257"/>
            <p:cNvSpPr>
              <a:spLocks/>
            </p:cNvSpPr>
            <p:nvPr/>
          </p:nvSpPr>
          <p:spPr bwMode="auto">
            <a:xfrm>
              <a:off x="3777" y="900"/>
              <a:ext cx="55" cy="109"/>
            </a:xfrm>
            <a:custGeom>
              <a:avLst/>
              <a:gdLst>
                <a:gd name="T0" fmla="*/ 32 w 55"/>
                <a:gd name="T1" fmla="*/ 100 h 109"/>
                <a:gd name="T2" fmla="*/ 45 w 55"/>
                <a:gd name="T3" fmla="*/ 74 h 109"/>
                <a:gd name="T4" fmla="*/ 52 w 55"/>
                <a:gd name="T5" fmla="*/ 46 h 109"/>
                <a:gd name="T6" fmla="*/ 55 w 55"/>
                <a:gd name="T7" fmla="*/ 17 h 109"/>
                <a:gd name="T8" fmla="*/ 55 w 55"/>
                <a:gd name="T9" fmla="*/ 17 h 109"/>
                <a:gd name="T10" fmla="*/ 53 w 55"/>
                <a:gd name="T11" fmla="*/ 9 h 109"/>
                <a:gd name="T12" fmla="*/ 52 w 55"/>
                <a:gd name="T13" fmla="*/ 8 h 109"/>
                <a:gd name="T14" fmla="*/ 55 w 55"/>
                <a:gd name="T15" fmla="*/ 17 h 109"/>
                <a:gd name="T16" fmla="*/ 55 w 55"/>
                <a:gd name="T17" fmla="*/ 17 h 109"/>
                <a:gd name="T18" fmla="*/ 53 w 55"/>
                <a:gd name="T19" fmla="*/ 9 h 109"/>
                <a:gd name="T20" fmla="*/ 47 w 55"/>
                <a:gd name="T21" fmla="*/ 2 h 109"/>
                <a:gd name="T22" fmla="*/ 38 w 55"/>
                <a:gd name="T23" fmla="*/ 0 h 109"/>
                <a:gd name="T24" fmla="*/ 38 w 55"/>
                <a:gd name="T25" fmla="*/ 0 h 109"/>
                <a:gd name="T26" fmla="*/ 30 w 55"/>
                <a:gd name="T27" fmla="*/ 2 h 109"/>
                <a:gd name="T28" fmla="*/ 23 w 55"/>
                <a:gd name="T29" fmla="*/ 9 h 109"/>
                <a:gd name="T30" fmla="*/ 21 w 55"/>
                <a:gd name="T31" fmla="*/ 17 h 109"/>
                <a:gd name="T32" fmla="*/ 21 w 55"/>
                <a:gd name="T33" fmla="*/ 17 h 109"/>
                <a:gd name="T34" fmla="*/ 21 w 55"/>
                <a:gd name="T35" fmla="*/ 17 h 109"/>
                <a:gd name="T36" fmla="*/ 21 w 55"/>
                <a:gd name="T37" fmla="*/ 17 h 109"/>
                <a:gd name="T38" fmla="*/ 21 w 55"/>
                <a:gd name="T39" fmla="*/ 17 h 109"/>
                <a:gd name="T40" fmla="*/ 19 w 55"/>
                <a:gd name="T41" fmla="*/ 40 h 109"/>
                <a:gd name="T42" fmla="*/ 13 w 55"/>
                <a:gd name="T43" fmla="*/ 62 h 109"/>
                <a:gd name="T44" fmla="*/ 3 w 55"/>
                <a:gd name="T45" fmla="*/ 83 h 109"/>
                <a:gd name="T46" fmla="*/ 3 w 55"/>
                <a:gd name="T47" fmla="*/ 83 h 109"/>
                <a:gd name="T48" fmla="*/ 3 w 55"/>
                <a:gd name="T49" fmla="*/ 83 h 109"/>
                <a:gd name="T50" fmla="*/ 3 w 55"/>
                <a:gd name="T51" fmla="*/ 83 h 109"/>
                <a:gd name="T52" fmla="*/ 3 w 55"/>
                <a:gd name="T53" fmla="*/ 83 h 109"/>
                <a:gd name="T54" fmla="*/ 0 w 55"/>
                <a:gd name="T55" fmla="*/ 92 h 109"/>
                <a:gd name="T56" fmla="*/ 3 w 55"/>
                <a:gd name="T57" fmla="*/ 100 h 109"/>
                <a:gd name="T58" fmla="*/ 9 w 55"/>
                <a:gd name="T59" fmla="*/ 106 h 109"/>
                <a:gd name="T60" fmla="*/ 9 w 55"/>
                <a:gd name="T61" fmla="*/ 106 h 109"/>
                <a:gd name="T62" fmla="*/ 17 w 55"/>
                <a:gd name="T63" fmla="*/ 109 h 109"/>
                <a:gd name="T64" fmla="*/ 26 w 55"/>
                <a:gd name="T65" fmla="*/ 106 h 109"/>
                <a:gd name="T66" fmla="*/ 32 w 55"/>
                <a:gd name="T67" fmla="*/ 100 h 109"/>
                <a:gd name="T68" fmla="*/ 32 w 55"/>
                <a:gd name="T69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09">
                  <a:moveTo>
                    <a:pt x="32" y="100"/>
                  </a:moveTo>
                  <a:lnTo>
                    <a:pt x="45" y="74"/>
                  </a:lnTo>
                  <a:lnTo>
                    <a:pt x="52" y="46"/>
                  </a:lnTo>
                  <a:lnTo>
                    <a:pt x="55" y="17"/>
                  </a:lnTo>
                  <a:lnTo>
                    <a:pt x="55" y="17"/>
                  </a:lnTo>
                  <a:lnTo>
                    <a:pt x="53" y="9"/>
                  </a:lnTo>
                  <a:lnTo>
                    <a:pt x="52" y="8"/>
                  </a:lnTo>
                  <a:lnTo>
                    <a:pt x="55" y="17"/>
                  </a:lnTo>
                  <a:lnTo>
                    <a:pt x="55" y="17"/>
                  </a:lnTo>
                  <a:lnTo>
                    <a:pt x="53" y="9"/>
                  </a:lnTo>
                  <a:lnTo>
                    <a:pt x="47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3" y="9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40"/>
                  </a:lnTo>
                  <a:lnTo>
                    <a:pt x="13" y="62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0" y="92"/>
                  </a:lnTo>
                  <a:lnTo>
                    <a:pt x="3" y="100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17" y="109"/>
                  </a:lnTo>
                  <a:lnTo>
                    <a:pt x="26" y="106"/>
                  </a:lnTo>
                  <a:lnTo>
                    <a:pt x="32" y="100"/>
                  </a:lnTo>
                  <a:lnTo>
                    <a:pt x="32" y="10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82" name="Freeform 258"/>
            <p:cNvSpPr>
              <a:spLocks/>
            </p:cNvSpPr>
            <p:nvPr/>
          </p:nvSpPr>
          <p:spPr bwMode="auto">
            <a:xfrm>
              <a:off x="3731" y="776"/>
              <a:ext cx="92" cy="107"/>
            </a:xfrm>
            <a:custGeom>
              <a:avLst/>
              <a:gdLst>
                <a:gd name="T0" fmla="*/ 91 w 92"/>
                <a:gd name="T1" fmla="*/ 85 h 107"/>
                <a:gd name="T2" fmla="*/ 76 w 92"/>
                <a:gd name="T3" fmla="*/ 53 h 107"/>
                <a:gd name="T4" fmla="*/ 53 w 92"/>
                <a:gd name="T5" fmla="*/ 26 h 107"/>
                <a:gd name="T6" fmla="*/ 26 w 92"/>
                <a:gd name="T7" fmla="*/ 4 h 107"/>
                <a:gd name="T8" fmla="*/ 26 w 92"/>
                <a:gd name="T9" fmla="*/ 4 h 107"/>
                <a:gd name="T10" fmla="*/ 19 w 92"/>
                <a:gd name="T11" fmla="*/ 0 h 107"/>
                <a:gd name="T12" fmla="*/ 16 w 92"/>
                <a:gd name="T13" fmla="*/ 1 h 107"/>
                <a:gd name="T14" fmla="*/ 26 w 92"/>
                <a:gd name="T15" fmla="*/ 4 h 107"/>
                <a:gd name="T16" fmla="*/ 26 w 92"/>
                <a:gd name="T17" fmla="*/ 4 h 107"/>
                <a:gd name="T18" fmla="*/ 18 w 92"/>
                <a:gd name="T19" fmla="*/ 1 h 107"/>
                <a:gd name="T20" fmla="*/ 9 w 92"/>
                <a:gd name="T21" fmla="*/ 3 h 107"/>
                <a:gd name="T22" fmla="*/ 3 w 92"/>
                <a:gd name="T23" fmla="*/ 8 h 107"/>
                <a:gd name="T24" fmla="*/ 3 w 92"/>
                <a:gd name="T25" fmla="*/ 8 h 107"/>
                <a:gd name="T26" fmla="*/ 0 w 92"/>
                <a:gd name="T27" fmla="*/ 17 h 107"/>
                <a:gd name="T28" fmla="*/ 2 w 92"/>
                <a:gd name="T29" fmla="*/ 25 h 107"/>
                <a:gd name="T30" fmla="*/ 8 w 92"/>
                <a:gd name="T31" fmla="*/ 32 h 107"/>
                <a:gd name="T32" fmla="*/ 8 w 92"/>
                <a:gd name="T33" fmla="*/ 32 h 107"/>
                <a:gd name="T34" fmla="*/ 8 w 92"/>
                <a:gd name="T35" fmla="*/ 32 h 107"/>
                <a:gd name="T36" fmla="*/ 8 w 92"/>
                <a:gd name="T37" fmla="*/ 32 h 107"/>
                <a:gd name="T38" fmla="*/ 8 w 92"/>
                <a:gd name="T39" fmla="*/ 32 h 107"/>
                <a:gd name="T40" fmla="*/ 8 w 92"/>
                <a:gd name="T41" fmla="*/ 32 h 107"/>
                <a:gd name="T42" fmla="*/ 29 w 92"/>
                <a:gd name="T43" fmla="*/ 50 h 107"/>
                <a:gd name="T44" fmla="*/ 46 w 92"/>
                <a:gd name="T45" fmla="*/ 72 h 107"/>
                <a:gd name="T46" fmla="*/ 59 w 92"/>
                <a:gd name="T47" fmla="*/ 97 h 107"/>
                <a:gd name="T48" fmla="*/ 59 w 92"/>
                <a:gd name="T49" fmla="*/ 97 h 107"/>
                <a:gd name="T50" fmla="*/ 59 w 92"/>
                <a:gd name="T51" fmla="*/ 97 h 107"/>
                <a:gd name="T52" fmla="*/ 59 w 92"/>
                <a:gd name="T53" fmla="*/ 97 h 107"/>
                <a:gd name="T54" fmla="*/ 59 w 92"/>
                <a:gd name="T55" fmla="*/ 97 h 107"/>
                <a:gd name="T56" fmla="*/ 64 w 92"/>
                <a:gd name="T57" fmla="*/ 104 h 107"/>
                <a:gd name="T58" fmla="*/ 72 w 92"/>
                <a:gd name="T59" fmla="*/ 107 h 107"/>
                <a:gd name="T60" fmla="*/ 81 w 92"/>
                <a:gd name="T61" fmla="*/ 107 h 107"/>
                <a:gd name="T62" fmla="*/ 81 w 92"/>
                <a:gd name="T63" fmla="*/ 107 h 107"/>
                <a:gd name="T64" fmla="*/ 88 w 92"/>
                <a:gd name="T65" fmla="*/ 101 h 107"/>
                <a:gd name="T66" fmla="*/ 92 w 92"/>
                <a:gd name="T67" fmla="*/ 94 h 107"/>
                <a:gd name="T68" fmla="*/ 91 w 92"/>
                <a:gd name="T69" fmla="*/ 85 h 107"/>
                <a:gd name="T70" fmla="*/ 91 w 92"/>
                <a:gd name="T71" fmla="*/ 8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07">
                  <a:moveTo>
                    <a:pt x="91" y="85"/>
                  </a:moveTo>
                  <a:lnTo>
                    <a:pt x="76" y="53"/>
                  </a:lnTo>
                  <a:lnTo>
                    <a:pt x="53" y="2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9" y="3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7"/>
                  </a:lnTo>
                  <a:lnTo>
                    <a:pt x="2" y="2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29" y="50"/>
                  </a:lnTo>
                  <a:lnTo>
                    <a:pt x="46" y="72"/>
                  </a:lnTo>
                  <a:lnTo>
                    <a:pt x="59" y="97"/>
                  </a:lnTo>
                  <a:lnTo>
                    <a:pt x="59" y="97"/>
                  </a:lnTo>
                  <a:lnTo>
                    <a:pt x="59" y="97"/>
                  </a:lnTo>
                  <a:lnTo>
                    <a:pt x="59" y="97"/>
                  </a:lnTo>
                  <a:lnTo>
                    <a:pt x="59" y="97"/>
                  </a:lnTo>
                  <a:lnTo>
                    <a:pt x="64" y="104"/>
                  </a:lnTo>
                  <a:lnTo>
                    <a:pt x="72" y="107"/>
                  </a:lnTo>
                  <a:lnTo>
                    <a:pt x="81" y="107"/>
                  </a:lnTo>
                  <a:lnTo>
                    <a:pt x="81" y="107"/>
                  </a:lnTo>
                  <a:lnTo>
                    <a:pt x="88" y="101"/>
                  </a:lnTo>
                  <a:lnTo>
                    <a:pt x="92" y="94"/>
                  </a:lnTo>
                  <a:lnTo>
                    <a:pt x="91" y="85"/>
                  </a:lnTo>
                  <a:lnTo>
                    <a:pt x="91" y="85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83" name="Freeform 259"/>
            <p:cNvSpPr>
              <a:spLocks/>
            </p:cNvSpPr>
            <p:nvPr/>
          </p:nvSpPr>
          <p:spPr bwMode="auto">
            <a:xfrm>
              <a:off x="3585" y="750"/>
              <a:ext cx="122" cy="44"/>
            </a:xfrm>
            <a:custGeom>
              <a:avLst/>
              <a:gdLst>
                <a:gd name="T0" fmla="*/ 109 w 122"/>
                <a:gd name="T1" fmla="*/ 3 h 44"/>
                <a:gd name="T2" fmla="*/ 97 w 122"/>
                <a:gd name="T3" fmla="*/ 2 h 44"/>
                <a:gd name="T4" fmla="*/ 86 w 122"/>
                <a:gd name="T5" fmla="*/ 1 h 44"/>
                <a:gd name="T6" fmla="*/ 74 w 122"/>
                <a:gd name="T7" fmla="*/ 0 h 44"/>
                <a:gd name="T8" fmla="*/ 74 w 122"/>
                <a:gd name="T9" fmla="*/ 0 h 44"/>
                <a:gd name="T10" fmla="*/ 53 w 122"/>
                <a:gd name="T11" fmla="*/ 1 h 44"/>
                <a:gd name="T12" fmla="*/ 32 w 122"/>
                <a:gd name="T13" fmla="*/ 5 h 44"/>
                <a:gd name="T14" fmla="*/ 11 w 122"/>
                <a:gd name="T15" fmla="*/ 11 h 44"/>
                <a:gd name="T16" fmla="*/ 11 w 122"/>
                <a:gd name="T17" fmla="*/ 11 h 44"/>
                <a:gd name="T18" fmla="*/ 4 w 122"/>
                <a:gd name="T19" fmla="*/ 16 h 44"/>
                <a:gd name="T20" fmla="*/ 3 w 122"/>
                <a:gd name="T21" fmla="*/ 18 h 44"/>
                <a:gd name="T22" fmla="*/ 11 w 122"/>
                <a:gd name="T23" fmla="*/ 11 h 44"/>
                <a:gd name="T24" fmla="*/ 11 w 122"/>
                <a:gd name="T25" fmla="*/ 11 h 44"/>
                <a:gd name="T26" fmla="*/ 4 w 122"/>
                <a:gd name="T27" fmla="*/ 17 h 44"/>
                <a:gd name="T28" fmla="*/ 0 w 122"/>
                <a:gd name="T29" fmla="*/ 24 h 44"/>
                <a:gd name="T30" fmla="*/ 1 w 122"/>
                <a:gd name="T31" fmla="*/ 33 h 44"/>
                <a:gd name="T32" fmla="*/ 1 w 122"/>
                <a:gd name="T33" fmla="*/ 33 h 44"/>
                <a:gd name="T34" fmla="*/ 6 w 122"/>
                <a:gd name="T35" fmla="*/ 40 h 44"/>
                <a:gd name="T36" fmla="*/ 14 w 122"/>
                <a:gd name="T37" fmla="*/ 44 h 44"/>
                <a:gd name="T38" fmla="*/ 23 w 122"/>
                <a:gd name="T39" fmla="*/ 43 h 44"/>
                <a:gd name="T40" fmla="*/ 23 w 122"/>
                <a:gd name="T41" fmla="*/ 43 h 44"/>
                <a:gd name="T42" fmla="*/ 23 w 122"/>
                <a:gd name="T43" fmla="*/ 43 h 44"/>
                <a:gd name="T44" fmla="*/ 23 w 122"/>
                <a:gd name="T45" fmla="*/ 43 h 44"/>
                <a:gd name="T46" fmla="*/ 23 w 122"/>
                <a:gd name="T47" fmla="*/ 43 h 44"/>
                <a:gd name="T48" fmla="*/ 40 w 122"/>
                <a:gd name="T49" fmla="*/ 38 h 44"/>
                <a:gd name="T50" fmla="*/ 56 w 122"/>
                <a:gd name="T51" fmla="*/ 35 h 44"/>
                <a:gd name="T52" fmla="*/ 74 w 122"/>
                <a:gd name="T53" fmla="*/ 34 h 44"/>
                <a:gd name="T54" fmla="*/ 74 w 122"/>
                <a:gd name="T55" fmla="*/ 34 h 44"/>
                <a:gd name="T56" fmla="*/ 83 w 122"/>
                <a:gd name="T57" fmla="*/ 34 h 44"/>
                <a:gd name="T58" fmla="*/ 93 w 122"/>
                <a:gd name="T59" fmla="*/ 35 h 44"/>
                <a:gd name="T60" fmla="*/ 102 w 122"/>
                <a:gd name="T61" fmla="*/ 37 h 44"/>
                <a:gd name="T62" fmla="*/ 102 w 122"/>
                <a:gd name="T63" fmla="*/ 37 h 44"/>
                <a:gd name="T64" fmla="*/ 102 w 122"/>
                <a:gd name="T65" fmla="*/ 37 h 44"/>
                <a:gd name="T66" fmla="*/ 102 w 122"/>
                <a:gd name="T67" fmla="*/ 37 h 44"/>
                <a:gd name="T68" fmla="*/ 102 w 122"/>
                <a:gd name="T69" fmla="*/ 37 h 44"/>
                <a:gd name="T70" fmla="*/ 111 w 122"/>
                <a:gd name="T71" fmla="*/ 36 h 44"/>
                <a:gd name="T72" fmla="*/ 118 w 122"/>
                <a:gd name="T73" fmla="*/ 31 h 44"/>
                <a:gd name="T74" fmla="*/ 122 w 122"/>
                <a:gd name="T75" fmla="*/ 23 h 44"/>
                <a:gd name="T76" fmla="*/ 122 w 122"/>
                <a:gd name="T77" fmla="*/ 23 h 44"/>
                <a:gd name="T78" fmla="*/ 121 w 122"/>
                <a:gd name="T79" fmla="*/ 15 h 44"/>
                <a:gd name="T80" fmla="*/ 117 w 122"/>
                <a:gd name="T81" fmla="*/ 7 h 44"/>
                <a:gd name="T82" fmla="*/ 109 w 122"/>
                <a:gd name="T83" fmla="*/ 3 h 44"/>
                <a:gd name="T84" fmla="*/ 109 w 122"/>
                <a:gd name="T8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" h="44">
                  <a:moveTo>
                    <a:pt x="109" y="3"/>
                  </a:moveTo>
                  <a:lnTo>
                    <a:pt x="97" y="2"/>
                  </a:lnTo>
                  <a:lnTo>
                    <a:pt x="86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3" y="1"/>
                  </a:lnTo>
                  <a:lnTo>
                    <a:pt x="32" y="5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6"/>
                  </a:lnTo>
                  <a:lnTo>
                    <a:pt x="3" y="1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7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6" y="40"/>
                  </a:lnTo>
                  <a:lnTo>
                    <a:pt x="14" y="44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40" y="38"/>
                  </a:lnTo>
                  <a:lnTo>
                    <a:pt x="56" y="35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83" y="34"/>
                  </a:lnTo>
                  <a:lnTo>
                    <a:pt x="93" y="35"/>
                  </a:lnTo>
                  <a:lnTo>
                    <a:pt x="102" y="37"/>
                  </a:lnTo>
                  <a:lnTo>
                    <a:pt x="102" y="37"/>
                  </a:lnTo>
                  <a:lnTo>
                    <a:pt x="102" y="37"/>
                  </a:lnTo>
                  <a:lnTo>
                    <a:pt x="102" y="37"/>
                  </a:lnTo>
                  <a:lnTo>
                    <a:pt x="102" y="37"/>
                  </a:lnTo>
                  <a:lnTo>
                    <a:pt x="111" y="36"/>
                  </a:lnTo>
                  <a:lnTo>
                    <a:pt x="118" y="31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21" y="15"/>
                  </a:lnTo>
                  <a:lnTo>
                    <a:pt x="117" y="7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884" name="Group 260"/>
            <p:cNvGrpSpPr>
              <a:grpSpLocks/>
            </p:cNvGrpSpPr>
            <p:nvPr/>
          </p:nvGrpSpPr>
          <p:grpSpPr bwMode="auto">
            <a:xfrm>
              <a:off x="3502" y="766"/>
              <a:ext cx="312" cy="301"/>
              <a:chOff x="3499" y="763"/>
              <a:chExt cx="312" cy="301"/>
            </a:xfrm>
          </p:grpSpPr>
          <p:sp>
            <p:nvSpPr>
              <p:cNvPr id="282885" name="Freeform 261"/>
              <p:cNvSpPr>
                <a:spLocks/>
              </p:cNvSpPr>
              <p:nvPr/>
            </p:nvSpPr>
            <p:spPr bwMode="auto">
              <a:xfrm>
                <a:off x="3514" y="802"/>
                <a:ext cx="37" cy="47"/>
              </a:xfrm>
              <a:custGeom>
                <a:avLst/>
                <a:gdLst>
                  <a:gd name="T0" fmla="*/ 37 w 37"/>
                  <a:gd name="T1" fmla="*/ 0 h 47"/>
                  <a:gd name="T2" fmla="*/ 22 w 37"/>
                  <a:gd name="T3" fmla="*/ 14 h 47"/>
                  <a:gd name="T4" fmla="*/ 10 w 37"/>
                  <a:gd name="T5" fmla="*/ 30 h 47"/>
                  <a:gd name="T6" fmla="*/ 0 w 37"/>
                  <a:gd name="T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7">
                    <a:moveTo>
                      <a:pt x="37" y="0"/>
                    </a:moveTo>
                    <a:lnTo>
                      <a:pt x="22" y="14"/>
                    </a:lnTo>
                    <a:lnTo>
                      <a:pt x="10" y="30"/>
                    </a:lnTo>
                    <a:lnTo>
                      <a:pt x="0" y="47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86" name="Freeform 262"/>
              <p:cNvSpPr>
                <a:spLocks/>
              </p:cNvSpPr>
              <p:nvPr/>
            </p:nvSpPr>
            <p:spPr bwMode="auto">
              <a:xfrm>
                <a:off x="3499" y="900"/>
                <a:ext cx="8" cy="59"/>
              </a:xfrm>
              <a:custGeom>
                <a:avLst/>
                <a:gdLst>
                  <a:gd name="T0" fmla="*/ 1 w 8"/>
                  <a:gd name="T1" fmla="*/ 0 h 59"/>
                  <a:gd name="T2" fmla="*/ 1 w 8"/>
                  <a:gd name="T3" fmla="*/ 4 h 59"/>
                  <a:gd name="T4" fmla="*/ 0 w 8"/>
                  <a:gd name="T5" fmla="*/ 9 h 59"/>
                  <a:gd name="T6" fmla="*/ 0 w 8"/>
                  <a:gd name="T7" fmla="*/ 14 h 59"/>
                  <a:gd name="T8" fmla="*/ 1 w 8"/>
                  <a:gd name="T9" fmla="*/ 29 h 59"/>
                  <a:gd name="T10" fmla="*/ 3 w 8"/>
                  <a:gd name="T11" fmla="*/ 44 h 59"/>
                  <a:gd name="T12" fmla="*/ 8 w 8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9">
                    <a:moveTo>
                      <a:pt x="1" y="0"/>
                    </a:moveTo>
                    <a:lnTo>
                      <a:pt x="1" y="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1" y="29"/>
                    </a:lnTo>
                    <a:lnTo>
                      <a:pt x="3" y="44"/>
                    </a:lnTo>
                    <a:lnTo>
                      <a:pt x="8" y="59"/>
                    </a:lnTo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87" name="Freeform 263"/>
              <p:cNvSpPr>
                <a:spLocks/>
              </p:cNvSpPr>
              <p:nvPr/>
            </p:nvSpPr>
            <p:spPr bwMode="auto">
              <a:xfrm>
                <a:off x="3530" y="1004"/>
                <a:ext cx="78" cy="53"/>
              </a:xfrm>
              <a:custGeom>
                <a:avLst/>
                <a:gdLst>
                  <a:gd name="T0" fmla="*/ 0 w 78"/>
                  <a:gd name="T1" fmla="*/ 0 h 53"/>
                  <a:gd name="T2" fmla="*/ 22 w 78"/>
                  <a:gd name="T3" fmla="*/ 22 h 53"/>
                  <a:gd name="T4" fmla="*/ 48 w 78"/>
                  <a:gd name="T5" fmla="*/ 40 h 53"/>
                  <a:gd name="T6" fmla="*/ 78 w 78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3">
                    <a:moveTo>
                      <a:pt x="0" y="0"/>
                    </a:moveTo>
                    <a:lnTo>
                      <a:pt x="22" y="22"/>
                    </a:lnTo>
                    <a:lnTo>
                      <a:pt x="48" y="40"/>
                    </a:lnTo>
                    <a:lnTo>
                      <a:pt x="78" y="53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88" name="Freeform 264"/>
              <p:cNvSpPr>
                <a:spLocks/>
              </p:cNvSpPr>
              <p:nvPr/>
            </p:nvSpPr>
            <p:spPr bwMode="auto">
              <a:xfrm>
                <a:off x="3655" y="1029"/>
                <a:ext cx="100" cy="35"/>
              </a:xfrm>
              <a:custGeom>
                <a:avLst/>
                <a:gdLst>
                  <a:gd name="T0" fmla="*/ 0 w 100"/>
                  <a:gd name="T1" fmla="*/ 35 h 35"/>
                  <a:gd name="T2" fmla="*/ 37 w 100"/>
                  <a:gd name="T3" fmla="*/ 30 h 35"/>
                  <a:gd name="T4" fmla="*/ 70 w 100"/>
                  <a:gd name="T5" fmla="*/ 18 h 35"/>
                  <a:gd name="T6" fmla="*/ 100 w 10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35">
                    <a:moveTo>
                      <a:pt x="0" y="35"/>
                    </a:moveTo>
                    <a:lnTo>
                      <a:pt x="37" y="30"/>
                    </a:lnTo>
                    <a:lnTo>
                      <a:pt x="70" y="18"/>
                    </a:lnTo>
                    <a:lnTo>
                      <a:pt x="10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89" name="Freeform 265"/>
              <p:cNvSpPr>
                <a:spLocks/>
              </p:cNvSpPr>
              <p:nvPr/>
            </p:nvSpPr>
            <p:spPr bwMode="auto">
              <a:xfrm>
                <a:off x="3790" y="914"/>
                <a:ext cx="21" cy="74"/>
              </a:xfrm>
              <a:custGeom>
                <a:avLst/>
                <a:gdLst>
                  <a:gd name="T0" fmla="*/ 0 w 21"/>
                  <a:gd name="T1" fmla="*/ 74 h 74"/>
                  <a:gd name="T2" fmla="*/ 12 w 21"/>
                  <a:gd name="T3" fmla="*/ 51 h 74"/>
                  <a:gd name="T4" fmla="*/ 19 w 21"/>
                  <a:gd name="T5" fmla="*/ 26 h 74"/>
                  <a:gd name="T6" fmla="*/ 21 w 21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4">
                    <a:moveTo>
                      <a:pt x="0" y="74"/>
                    </a:moveTo>
                    <a:lnTo>
                      <a:pt x="12" y="51"/>
                    </a:lnTo>
                    <a:lnTo>
                      <a:pt x="19" y="26"/>
                    </a:lnTo>
                    <a:lnTo>
                      <a:pt x="21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90" name="Freeform 266"/>
              <p:cNvSpPr>
                <a:spLocks/>
              </p:cNvSpPr>
              <p:nvPr/>
            </p:nvSpPr>
            <p:spPr bwMode="auto">
              <a:xfrm>
                <a:off x="3744" y="790"/>
                <a:ext cx="58" cy="73"/>
              </a:xfrm>
              <a:custGeom>
                <a:avLst/>
                <a:gdLst>
                  <a:gd name="T0" fmla="*/ 58 w 58"/>
                  <a:gd name="T1" fmla="*/ 73 h 73"/>
                  <a:gd name="T2" fmla="*/ 44 w 58"/>
                  <a:gd name="T3" fmla="*/ 45 h 73"/>
                  <a:gd name="T4" fmla="*/ 24 w 58"/>
                  <a:gd name="T5" fmla="*/ 20 h 73"/>
                  <a:gd name="T6" fmla="*/ 0 w 58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73">
                    <a:moveTo>
                      <a:pt x="58" y="73"/>
                    </a:moveTo>
                    <a:lnTo>
                      <a:pt x="44" y="45"/>
                    </a:lnTo>
                    <a:lnTo>
                      <a:pt x="24" y="2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891" name="Freeform 267"/>
              <p:cNvSpPr>
                <a:spLocks/>
              </p:cNvSpPr>
              <p:nvPr/>
            </p:nvSpPr>
            <p:spPr bwMode="auto">
              <a:xfrm>
                <a:off x="3598" y="763"/>
                <a:ext cx="89" cy="11"/>
              </a:xfrm>
              <a:custGeom>
                <a:avLst/>
                <a:gdLst>
                  <a:gd name="T0" fmla="*/ 89 w 89"/>
                  <a:gd name="T1" fmla="*/ 3 h 11"/>
                  <a:gd name="T2" fmla="*/ 79 w 89"/>
                  <a:gd name="T3" fmla="*/ 2 h 11"/>
                  <a:gd name="T4" fmla="*/ 68 w 89"/>
                  <a:gd name="T5" fmla="*/ 1 h 11"/>
                  <a:gd name="T6" fmla="*/ 57 w 89"/>
                  <a:gd name="T7" fmla="*/ 0 h 11"/>
                  <a:gd name="T8" fmla="*/ 38 w 89"/>
                  <a:gd name="T9" fmla="*/ 2 h 11"/>
                  <a:gd name="T10" fmla="*/ 18 w 89"/>
                  <a:gd name="T11" fmla="*/ 5 h 11"/>
                  <a:gd name="T12" fmla="*/ 0 w 89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1">
                    <a:moveTo>
                      <a:pt x="89" y="3"/>
                    </a:moveTo>
                    <a:lnTo>
                      <a:pt x="79" y="2"/>
                    </a:lnTo>
                    <a:lnTo>
                      <a:pt x="68" y="1"/>
                    </a:lnTo>
                    <a:lnTo>
                      <a:pt x="57" y="0"/>
                    </a:lnTo>
                    <a:lnTo>
                      <a:pt x="38" y="2"/>
                    </a:lnTo>
                    <a:lnTo>
                      <a:pt x="18" y="5"/>
                    </a:lnTo>
                    <a:lnTo>
                      <a:pt x="0" y="11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892" name="Group 268"/>
          <p:cNvGrpSpPr>
            <a:grpSpLocks/>
          </p:cNvGrpSpPr>
          <p:nvPr/>
        </p:nvGrpSpPr>
        <p:grpSpPr bwMode="auto">
          <a:xfrm>
            <a:off x="6021388" y="2435225"/>
            <a:ext cx="539750" cy="531813"/>
            <a:chOff x="3482" y="1203"/>
            <a:chExt cx="340" cy="335"/>
          </a:xfrm>
        </p:grpSpPr>
        <p:sp>
          <p:nvSpPr>
            <p:cNvPr id="282893" name="Freeform 269"/>
            <p:cNvSpPr>
              <a:spLocks/>
            </p:cNvSpPr>
            <p:nvPr/>
          </p:nvSpPr>
          <p:spPr bwMode="auto">
            <a:xfrm>
              <a:off x="3496" y="1219"/>
              <a:ext cx="312" cy="300"/>
            </a:xfrm>
            <a:custGeom>
              <a:avLst/>
              <a:gdLst>
                <a:gd name="T0" fmla="*/ 156 w 312"/>
                <a:gd name="T1" fmla="*/ 300 h 300"/>
                <a:gd name="T2" fmla="*/ 181 w 312"/>
                <a:gd name="T3" fmla="*/ 298 h 300"/>
                <a:gd name="T4" fmla="*/ 205 w 312"/>
                <a:gd name="T5" fmla="*/ 292 h 300"/>
                <a:gd name="T6" fmla="*/ 227 w 312"/>
                <a:gd name="T7" fmla="*/ 283 h 300"/>
                <a:gd name="T8" fmla="*/ 248 w 312"/>
                <a:gd name="T9" fmla="*/ 271 h 300"/>
                <a:gd name="T10" fmla="*/ 266 w 312"/>
                <a:gd name="T11" fmla="*/ 256 h 300"/>
                <a:gd name="T12" fmla="*/ 281 w 312"/>
                <a:gd name="T13" fmla="*/ 239 h 300"/>
                <a:gd name="T14" fmla="*/ 294 w 312"/>
                <a:gd name="T15" fmla="*/ 219 h 300"/>
                <a:gd name="T16" fmla="*/ 304 w 312"/>
                <a:gd name="T17" fmla="*/ 197 h 300"/>
                <a:gd name="T18" fmla="*/ 309 w 312"/>
                <a:gd name="T19" fmla="*/ 174 h 300"/>
                <a:gd name="T20" fmla="*/ 312 w 312"/>
                <a:gd name="T21" fmla="*/ 150 h 300"/>
                <a:gd name="T22" fmla="*/ 312 w 312"/>
                <a:gd name="T23" fmla="*/ 150 h 300"/>
                <a:gd name="T24" fmla="*/ 309 w 312"/>
                <a:gd name="T25" fmla="*/ 126 h 300"/>
                <a:gd name="T26" fmla="*/ 304 w 312"/>
                <a:gd name="T27" fmla="*/ 103 h 300"/>
                <a:gd name="T28" fmla="*/ 294 w 312"/>
                <a:gd name="T29" fmla="*/ 81 h 300"/>
                <a:gd name="T30" fmla="*/ 281 w 312"/>
                <a:gd name="T31" fmla="*/ 61 h 300"/>
                <a:gd name="T32" fmla="*/ 266 w 312"/>
                <a:gd name="T33" fmla="*/ 44 h 300"/>
                <a:gd name="T34" fmla="*/ 248 w 312"/>
                <a:gd name="T35" fmla="*/ 29 h 300"/>
                <a:gd name="T36" fmla="*/ 227 w 312"/>
                <a:gd name="T37" fmla="*/ 17 h 300"/>
                <a:gd name="T38" fmla="*/ 205 w 312"/>
                <a:gd name="T39" fmla="*/ 8 h 300"/>
                <a:gd name="T40" fmla="*/ 181 w 312"/>
                <a:gd name="T41" fmla="*/ 2 h 300"/>
                <a:gd name="T42" fmla="*/ 156 w 312"/>
                <a:gd name="T43" fmla="*/ 0 h 300"/>
                <a:gd name="T44" fmla="*/ 156 w 312"/>
                <a:gd name="T45" fmla="*/ 0 h 300"/>
                <a:gd name="T46" fmla="*/ 130 w 312"/>
                <a:gd name="T47" fmla="*/ 2 h 300"/>
                <a:gd name="T48" fmla="*/ 106 w 312"/>
                <a:gd name="T49" fmla="*/ 8 h 300"/>
                <a:gd name="T50" fmla="*/ 84 w 312"/>
                <a:gd name="T51" fmla="*/ 17 h 300"/>
                <a:gd name="T52" fmla="*/ 63 w 312"/>
                <a:gd name="T53" fmla="*/ 29 h 300"/>
                <a:gd name="T54" fmla="*/ 45 w 312"/>
                <a:gd name="T55" fmla="*/ 44 h 300"/>
                <a:gd name="T56" fmla="*/ 29 w 312"/>
                <a:gd name="T57" fmla="*/ 61 h 300"/>
                <a:gd name="T58" fmla="*/ 17 w 312"/>
                <a:gd name="T59" fmla="*/ 81 h 300"/>
                <a:gd name="T60" fmla="*/ 7 w 312"/>
                <a:gd name="T61" fmla="*/ 103 h 300"/>
                <a:gd name="T62" fmla="*/ 1 w 312"/>
                <a:gd name="T63" fmla="*/ 126 h 300"/>
                <a:gd name="T64" fmla="*/ 0 w 312"/>
                <a:gd name="T65" fmla="*/ 150 h 300"/>
                <a:gd name="T66" fmla="*/ 0 w 312"/>
                <a:gd name="T67" fmla="*/ 150 h 300"/>
                <a:gd name="T68" fmla="*/ 1 w 312"/>
                <a:gd name="T69" fmla="*/ 174 h 300"/>
                <a:gd name="T70" fmla="*/ 7 w 312"/>
                <a:gd name="T71" fmla="*/ 197 h 300"/>
                <a:gd name="T72" fmla="*/ 17 w 312"/>
                <a:gd name="T73" fmla="*/ 219 h 300"/>
                <a:gd name="T74" fmla="*/ 29 w 312"/>
                <a:gd name="T75" fmla="*/ 239 h 300"/>
                <a:gd name="T76" fmla="*/ 45 w 312"/>
                <a:gd name="T77" fmla="*/ 256 h 300"/>
                <a:gd name="T78" fmla="*/ 63 w 312"/>
                <a:gd name="T79" fmla="*/ 271 h 300"/>
                <a:gd name="T80" fmla="*/ 84 w 312"/>
                <a:gd name="T81" fmla="*/ 283 h 300"/>
                <a:gd name="T82" fmla="*/ 106 w 312"/>
                <a:gd name="T83" fmla="*/ 292 h 300"/>
                <a:gd name="T84" fmla="*/ 130 w 312"/>
                <a:gd name="T85" fmla="*/ 298 h 300"/>
                <a:gd name="T86" fmla="*/ 156 w 312"/>
                <a:gd name="T87" fmla="*/ 300 h 300"/>
                <a:gd name="T88" fmla="*/ 156 w 312"/>
                <a:gd name="T8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300">
                  <a:moveTo>
                    <a:pt x="156" y="300"/>
                  </a:moveTo>
                  <a:lnTo>
                    <a:pt x="181" y="298"/>
                  </a:lnTo>
                  <a:lnTo>
                    <a:pt x="205" y="292"/>
                  </a:lnTo>
                  <a:lnTo>
                    <a:pt x="227" y="283"/>
                  </a:lnTo>
                  <a:lnTo>
                    <a:pt x="248" y="271"/>
                  </a:lnTo>
                  <a:lnTo>
                    <a:pt x="266" y="256"/>
                  </a:lnTo>
                  <a:lnTo>
                    <a:pt x="281" y="239"/>
                  </a:lnTo>
                  <a:lnTo>
                    <a:pt x="294" y="219"/>
                  </a:lnTo>
                  <a:lnTo>
                    <a:pt x="304" y="197"/>
                  </a:lnTo>
                  <a:lnTo>
                    <a:pt x="309" y="174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09" y="126"/>
                  </a:lnTo>
                  <a:lnTo>
                    <a:pt x="304" y="103"/>
                  </a:lnTo>
                  <a:lnTo>
                    <a:pt x="294" y="81"/>
                  </a:lnTo>
                  <a:lnTo>
                    <a:pt x="281" y="61"/>
                  </a:lnTo>
                  <a:lnTo>
                    <a:pt x="266" y="44"/>
                  </a:lnTo>
                  <a:lnTo>
                    <a:pt x="248" y="29"/>
                  </a:lnTo>
                  <a:lnTo>
                    <a:pt x="227" y="17"/>
                  </a:lnTo>
                  <a:lnTo>
                    <a:pt x="205" y="8"/>
                  </a:lnTo>
                  <a:lnTo>
                    <a:pt x="181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30" y="2"/>
                  </a:lnTo>
                  <a:lnTo>
                    <a:pt x="106" y="8"/>
                  </a:lnTo>
                  <a:lnTo>
                    <a:pt x="84" y="17"/>
                  </a:lnTo>
                  <a:lnTo>
                    <a:pt x="63" y="29"/>
                  </a:lnTo>
                  <a:lnTo>
                    <a:pt x="45" y="44"/>
                  </a:lnTo>
                  <a:lnTo>
                    <a:pt x="29" y="61"/>
                  </a:lnTo>
                  <a:lnTo>
                    <a:pt x="17" y="81"/>
                  </a:lnTo>
                  <a:lnTo>
                    <a:pt x="7" y="103"/>
                  </a:lnTo>
                  <a:lnTo>
                    <a:pt x="1" y="12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74"/>
                  </a:lnTo>
                  <a:lnTo>
                    <a:pt x="7" y="197"/>
                  </a:lnTo>
                  <a:lnTo>
                    <a:pt x="17" y="219"/>
                  </a:lnTo>
                  <a:lnTo>
                    <a:pt x="29" y="239"/>
                  </a:lnTo>
                  <a:lnTo>
                    <a:pt x="45" y="256"/>
                  </a:lnTo>
                  <a:lnTo>
                    <a:pt x="63" y="271"/>
                  </a:lnTo>
                  <a:lnTo>
                    <a:pt x="84" y="283"/>
                  </a:lnTo>
                  <a:lnTo>
                    <a:pt x="106" y="292"/>
                  </a:lnTo>
                  <a:lnTo>
                    <a:pt x="130" y="298"/>
                  </a:lnTo>
                  <a:lnTo>
                    <a:pt x="156" y="300"/>
                  </a:lnTo>
                  <a:lnTo>
                    <a:pt x="156" y="300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94" name="Freeform 270"/>
            <p:cNvSpPr>
              <a:spLocks/>
            </p:cNvSpPr>
            <p:nvPr/>
          </p:nvSpPr>
          <p:spPr bwMode="auto">
            <a:xfrm>
              <a:off x="3539" y="1205"/>
              <a:ext cx="89" cy="59"/>
            </a:xfrm>
            <a:custGeom>
              <a:avLst/>
              <a:gdLst>
                <a:gd name="T0" fmla="*/ 69 w 89"/>
                <a:gd name="T1" fmla="*/ 0 h 59"/>
                <a:gd name="T2" fmla="*/ 47 w 89"/>
                <a:gd name="T3" fmla="*/ 7 h 59"/>
                <a:gd name="T4" fmla="*/ 27 w 89"/>
                <a:gd name="T5" fmla="*/ 16 h 59"/>
                <a:gd name="T6" fmla="*/ 8 w 89"/>
                <a:gd name="T7" fmla="*/ 28 h 59"/>
                <a:gd name="T8" fmla="*/ 8 w 89"/>
                <a:gd name="T9" fmla="*/ 28 h 59"/>
                <a:gd name="T10" fmla="*/ 2 w 89"/>
                <a:gd name="T11" fmla="*/ 34 h 59"/>
                <a:gd name="T12" fmla="*/ 2 w 89"/>
                <a:gd name="T13" fmla="*/ 37 h 59"/>
                <a:gd name="T14" fmla="*/ 8 w 89"/>
                <a:gd name="T15" fmla="*/ 28 h 59"/>
                <a:gd name="T16" fmla="*/ 8 w 89"/>
                <a:gd name="T17" fmla="*/ 28 h 59"/>
                <a:gd name="T18" fmla="*/ 2 w 89"/>
                <a:gd name="T19" fmla="*/ 35 h 59"/>
                <a:gd name="T20" fmla="*/ 0 w 89"/>
                <a:gd name="T21" fmla="*/ 44 h 59"/>
                <a:gd name="T22" fmla="*/ 4 w 89"/>
                <a:gd name="T23" fmla="*/ 52 h 59"/>
                <a:gd name="T24" fmla="*/ 4 w 89"/>
                <a:gd name="T25" fmla="*/ 52 h 59"/>
                <a:gd name="T26" fmla="*/ 11 w 89"/>
                <a:gd name="T27" fmla="*/ 58 h 59"/>
                <a:gd name="T28" fmla="*/ 19 w 89"/>
                <a:gd name="T29" fmla="*/ 59 h 59"/>
                <a:gd name="T30" fmla="*/ 27 w 89"/>
                <a:gd name="T31" fmla="*/ 56 h 59"/>
                <a:gd name="T32" fmla="*/ 27 w 89"/>
                <a:gd name="T33" fmla="*/ 56 h 59"/>
                <a:gd name="T34" fmla="*/ 27 w 89"/>
                <a:gd name="T35" fmla="*/ 56 h 59"/>
                <a:gd name="T36" fmla="*/ 27 w 89"/>
                <a:gd name="T37" fmla="*/ 56 h 59"/>
                <a:gd name="T38" fmla="*/ 27 w 89"/>
                <a:gd name="T39" fmla="*/ 56 h 59"/>
                <a:gd name="T40" fmla="*/ 27 w 89"/>
                <a:gd name="T41" fmla="*/ 56 h 59"/>
                <a:gd name="T42" fmla="*/ 43 w 89"/>
                <a:gd name="T43" fmla="*/ 46 h 59"/>
                <a:gd name="T44" fmla="*/ 59 w 89"/>
                <a:gd name="T45" fmla="*/ 39 h 59"/>
                <a:gd name="T46" fmla="*/ 77 w 89"/>
                <a:gd name="T47" fmla="*/ 34 h 59"/>
                <a:gd name="T48" fmla="*/ 77 w 89"/>
                <a:gd name="T49" fmla="*/ 34 h 59"/>
                <a:gd name="T50" fmla="*/ 77 w 89"/>
                <a:gd name="T51" fmla="*/ 34 h 59"/>
                <a:gd name="T52" fmla="*/ 77 w 89"/>
                <a:gd name="T53" fmla="*/ 34 h 59"/>
                <a:gd name="T54" fmla="*/ 77 w 89"/>
                <a:gd name="T55" fmla="*/ 34 h 59"/>
                <a:gd name="T56" fmla="*/ 77 w 89"/>
                <a:gd name="T57" fmla="*/ 34 h 59"/>
                <a:gd name="T58" fmla="*/ 84 w 89"/>
                <a:gd name="T59" fmla="*/ 30 h 59"/>
                <a:gd name="T60" fmla="*/ 89 w 89"/>
                <a:gd name="T61" fmla="*/ 23 h 59"/>
                <a:gd name="T62" fmla="*/ 89 w 89"/>
                <a:gd name="T63" fmla="*/ 13 h 59"/>
                <a:gd name="T64" fmla="*/ 89 w 89"/>
                <a:gd name="T65" fmla="*/ 13 h 59"/>
                <a:gd name="T66" fmla="*/ 85 w 89"/>
                <a:gd name="T67" fmla="*/ 6 h 59"/>
                <a:gd name="T68" fmla="*/ 78 w 89"/>
                <a:gd name="T69" fmla="*/ 1 h 59"/>
                <a:gd name="T70" fmla="*/ 69 w 89"/>
                <a:gd name="T71" fmla="*/ 0 h 59"/>
                <a:gd name="T72" fmla="*/ 69 w 89"/>
                <a:gd name="T7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" h="59">
                  <a:moveTo>
                    <a:pt x="69" y="0"/>
                  </a:moveTo>
                  <a:lnTo>
                    <a:pt x="47" y="7"/>
                  </a:lnTo>
                  <a:lnTo>
                    <a:pt x="27" y="1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" y="34"/>
                  </a:lnTo>
                  <a:lnTo>
                    <a:pt x="2" y="3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11" y="58"/>
                  </a:lnTo>
                  <a:lnTo>
                    <a:pt x="19" y="5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43" y="46"/>
                  </a:lnTo>
                  <a:lnTo>
                    <a:pt x="59" y="39"/>
                  </a:lnTo>
                  <a:lnTo>
                    <a:pt x="77" y="34"/>
                  </a:lnTo>
                  <a:lnTo>
                    <a:pt x="77" y="34"/>
                  </a:lnTo>
                  <a:lnTo>
                    <a:pt x="77" y="34"/>
                  </a:lnTo>
                  <a:lnTo>
                    <a:pt x="77" y="34"/>
                  </a:lnTo>
                  <a:lnTo>
                    <a:pt x="77" y="34"/>
                  </a:lnTo>
                  <a:lnTo>
                    <a:pt x="77" y="34"/>
                  </a:lnTo>
                  <a:lnTo>
                    <a:pt x="84" y="30"/>
                  </a:lnTo>
                  <a:lnTo>
                    <a:pt x="89" y="23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85" y="6"/>
                  </a:lnTo>
                  <a:lnTo>
                    <a:pt x="78" y="1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95" name="Freeform 271"/>
            <p:cNvSpPr>
              <a:spLocks/>
            </p:cNvSpPr>
            <p:nvPr/>
          </p:nvSpPr>
          <p:spPr bwMode="auto">
            <a:xfrm>
              <a:off x="3482" y="1268"/>
              <a:ext cx="55" cy="89"/>
            </a:xfrm>
            <a:custGeom>
              <a:avLst/>
              <a:gdLst>
                <a:gd name="T0" fmla="*/ 24 w 55"/>
                <a:gd name="T1" fmla="*/ 8 h 89"/>
                <a:gd name="T2" fmla="*/ 21 w 55"/>
                <a:gd name="T3" fmla="*/ 12 h 89"/>
                <a:gd name="T4" fmla="*/ 19 w 55"/>
                <a:gd name="T5" fmla="*/ 16 h 89"/>
                <a:gd name="T6" fmla="*/ 16 w 55"/>
                <a:gd name="T7" fmla="*/ 20 h 89"/>
                <a:gd name="T8" fmla="*/ 16 w 55"/>
                <a:gd name="T9" fmla="*/ 20 h 89"/>
                <a:gd name="T10" fmla="*/ 9 w 55"/>
                <a:gd name="T11" fmla="*/ 36 h 89"/>
                <a:gd name="T12" fmla="*/ 4 w 55"/>
                <a:gd name="T13" fmla="*/ 52 h 89"/>
                <a:gd name="T14" fmla="*/ 0 w 55"/>
                <a:gd name="T15" fmla="*/ 69 h 89"/>
                <a:gd name="T16" fmla="*/ 0 w 55"/>
                <a:gd name="T17" fmla="*/ 69 h 89"/>
                <a:gd name="T18" fmla="*/ 0 w 55"/>
                <a:gd name="T19" fmla="*/ 77 h 89"/>
                <a:gd name="T20" fmla="*/ 1 w 55"/>
                <a:gd name="T21" fmla="*/ 79 h 89"/>
                <a:gd name="T22" fmla="*/ 0 w 55"/>
                <a:gd name="T23" fmla="*/ 69 h 89"/>
                <a:gd name="T24" fmla="*/ 0 w 55"/>
                <a:gd name="T25" fmla="*/ 69 h 89"/>
                <a:gd name="T26" fmla="*/ 0 w 55"/>
                <a:gd name="T27" fmla="*/ 78 h 89"/>
                <a:gd name="T28" fmla="*/ 6 w 55"/>
                <a:gd name="T29" fmla="*/ 85 h 89"/>
                <a:gd name="T30" fmla="*/ 14 w 55"/>
                <a:gd name="T31" fmla="*/ 89 h 89"/>
                <a:gd name="T32" fmla="*/ 14 w 55"/>
                <a:gd name="T33" fmla="*/ 89 h 89"/>
                <a:gd name="T34" fmla="*/ 22 w 55"/>
                <a:gd name="T35" fmla="*/ 88 h 89"/>
                <a:gd name="T36" fmla="*/ 29 w 55"/>
                <a:gd name="T37" fmla="*/ 83 h 89"/>
                <a:gd name="T38" fmla="*/ 33 w 55"/>
                <a:gd name="T39" fmla="*/ 75 h 89"/>
                <a:gd name="T40" fmla="*/ 33 w 55"/>
                <a:gd name="T41" fmla="*/ 75 h 89"/>
                <a:gd name="T42" fmla="*/ 33 w 55"/>
                <a:gd name="T43" fmla="*/ 75 h 89"/>
                <a:gd name="T44" fmla="*/ 33 w 55"/>
                <a:gd name="T45" fmla="*/ 75 h 89"/>
                <a:gd name="T46" fmla="*/ 33 w 55"/>
                <a:gd name="T47" fmla="*/ 75 h 89"/>
                <a:gd name="T48" fmla="*/ 36 w 55"/>
                <a:gd name="T49" fmla="*/ 62 h 89"/>
                <a:gd name="T50" fmla="*/ 41 w 55"/>
                <a:gd name="T51" fmla="*/ 49 h 89"/>
                <a:gd name="T52" fmla="*/ 47 w 55"/>
                <a:gd name="T53" fmla="*/ 36 h 89"/>
                <a:gd name="T54" fmla="*/ 47 w 55"/>
                <a:gd name="T55" fmla="*/ 36 h 89"/>
                <a:gd name="T56" fmla="*/ 48 w 55"/>
                <a:gd name="T57" fmla="*/ 33 h 89"/>
                <a:gd name="T58" fmla="*/ 50 w 55"/>
                <a:gd name="T59" fmla="*/ 29 h 89"/>
                <a:gd name="T60" fmla="*/ 53 w 55"/>
                <a:gd name="T61" fmla="*/ 26 h 89"/>
                <a:gd name="T62" fmla="*/ 53 w 55"/>
                <a:gd name="T63" fmla="*/ 26 h 89"/>
                <a:gd name="T64" fmla="*/ 53 w 55"/>
                <a:gd name="T65" fmla="*/ 26 h 89"/>
                <a:gd name="T66" fmla="*/ 53 w 55"/>
                <a:gd name="T67" fmla="*/ 26 h 89"/>
                <a:gd name="T68" fmla="*/ 53 w 55"/>
                <a:gd name="T69" fmla="*/ 26 h 89"/>
                <a:gd name="T70" fmla="*/ 53 w 55"/>
                <a:gd name="T71" fmla="*/ 26 h 89"/>
                <a:gd name="T72" fmla="*/ 55 w 55"/>
                <a:gd name="T73" fmla="*/ 18 h 89"/>
                <a:gd name="T74" fmla="*/ 54 w 55"/>
                <a:gd name="T75" fmla="*/ 9 h 89"/>
                <a:gd name="T76" fmla="*/ 48 w 55"/>
                <a:gd name="T77" fmla="*/ 3 h 89"/>
                <a:gd name="T78" fmla="*/ 48 w 55"/>
                <a:gd name="T79" fmla="*/ 3 h 89"/>
                <a:gd name="T80" fmla="*/ 39 w 55"/>
                <a:gd name="T81" fmla="*/ 0 h 89"/>
                <a:gd name="T82" fmla="*/ 31 w 55"/>
                <a:gd name="T83" fmla="*/ 2 h 89"/>
                <a:gd name="T84" fmla="*/ 24 w 55"/>
                <a:gd name="T85" fmla="*/ 8 h 89"/>
                <a:gd name="T86" fmla="*/ 24 w 55"/>
                <a:gd name="T8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" h="89">
                  <a:moveTo>
                    <a:pt x="24" y="8"/>
                  </a:moveTo>
                  <a:lnTo>
                    <a:pt x="21" y="12"/>
                  </a:lnTo>
                  <a:lnTo>
                    <a:pt x="19" y="16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9" y="36"/>
                  </a:lnTo>
                  <a:lnTo>
                    <a:pt x="4" y="5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6" y="85"/>
                  </a:lnTo>
                  <a:lnTo>
                    <a:pt x="14" y="89"/>
                  </a:lnTo>
                  <a:lnTo>
                    <a:pt x="14" y="89"/>
                  </a:lnTo>
                  <a:lnTo>
                    <a:pt x="22" y="88"/>
                  </a:lnTo>
                  <a:lnTo>
                    <a:pt x="29" y="83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6" y="62"/>
                  </a:lnTo>
                  <a:lnTo>
                    <a:pt x="41" y="49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8" y="33"/>
                  </a:lnTo>
                  <a:lnTo>
                    <a:pt x="50" y="29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5" y="18"/>
                  </a:lnTo>
                  <a:lnTo>
                    <a:pt x="54" y="9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39" y="0"/>
                  </a:lnTo>
                  <a:lnTo>
                    <a:pt x="31" y="2"/>
                  </a:lnTo>
                  <a:lnTo>
                    <a:pt x="24" y="8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96" name="Freeform 272"/>
            <p:cNvSpPr>
              <a:spLocks/>
            </p:cNvSpPr>
            <p:nvPr/>
          </p:nvSpPr>
          <p:spPr bwMode="auto">
            <a:xfrm>
              <a:off x="3482" y="1374"/>
              <a:ext cx="76" cy="116"/>
            </a:xfrm>
            <a:custGeom>
              <a:avLst/>
              <a:gdLst>
                <a:gd name="T0" fmla="*/ 0 w 76"/>
                <a:gd name="T1" fmla="*/ 19 h 116"/>
                <a:gd name="T2" fmla="*/ 9 w 76"/>
                <a:gd name="T3" fmla="*/ 53 h 116"/>
                <a:gd name="T4" fmla="*/ 26 w 76"/>
                <a:gd name="T5" fmla="*/ 85 h 116"/>
                <a:gd name="T6" fmla="*/ 48 w 76"/>
                <a:gd name="T7" fmla="*/ 112 h 116"/>
                <a:gd name="T8" fmla="*/ 48 w 76"/>
                <a:gd name="T9" fmla="*/ 112 h 116"/>
                <a:gd name="T10" fmla="*/ 55 w 76"/>
                <a:gd name="T11" fmla="*/ 116 h 116"/>
                <a:gd name="T12" fmla="*/ 57 w 76"/>
                <a:gd name="T13" fmla="*/ 116 h 116"/>
                <a:gd name="T14" fmla="*/ 48 w 76"/>
                <a:gd name="T15" fmla="*/ 112 h 116"/>
                <a:gd name="T16" fmla="*/ 48 w 76"/>
                <a:gd name="T17" fmla="*/ 112 h 116"/>
                <a:gd name="T18" fmla="*/ 56 w 76"/>
                <a:gd name="T19" fmla="*/ 116 h 116"/>
                <a:gd name="T20" fmla="*/ 65 w 76"/>
                <a:gd name="T21" fmla="*/ 116 h 116"/>
                <a:gd name="T22" fmla="*/ 72 w 76"/>
                <a:gd name="T23" fmla="*/ 112 h 116"/>
                <a:gd name="T24" fmla="*/ 72 w 76"/>
                <a:gd name="T25" fmla="*/ 112 h 116"/>
                <a:gd name="T26" fmla="*/ 76 w 76"/>
                <a:gd name="T27" fmla="*/ 104 h 116"/>
                <a:gd name="T28" fmla="*/ 76 w 76"/>
                <a:gd name="T29" fmla="*/ 95 h 116"/>
                <a:gd name="T30" fmla="*/ 72 w 76"/>
                <a:gd name="T31" fmla="*/ 88 h 116"/>
                <a:gd name="T32" fmla="*/ 72 w 76"/>
                <a:gd name="T33" fmla="*/ 88 h 116"/>
                <a:gd name="T34" fmla="*/ 72 w 76"/>
                <a:gd name="T35" fmla="*/ 88 h 116"/>
                <a:gd name="T36" fmla="*/ 72 w 76"/>
                <a:gd name="T37" fmla="*/ 88 h 116"/>
                <a:gd name="T38" fmla="*/ 72 w 76"/>
                <a:gd name="T39" fmla="*/ 88 h 116"/>
                <a:gd name="T40" fmla="*/ 72 w 76"/>
                <a:gd name="T41" fmla="*/ 88 h 116"/>
                <a:gd name="T42" fmla="*/ 54 w 76"/>
                <a:gd name="T43" fmla="*/ 66 h 116"/>
                <a:gd name="T44" fmla="*/ 41 w 76"/>
                <a:gd name="T45" fmla="*/ 41 h 116"/>
                <a:gd name="T46" fmla="*/ 33 w 76"/>
                <a:gd name="T47" fmla="*/ 14 h 116"/>
                <a:gd name="T48" fmla="*/ 33 w 76"/>
                <a:gd name="T49" fmla="*/ 14 h 116"/>
                <a:gd name="T50" fmla="*/ 33 w 76"/>
                <a:gd name="T51" fmla="*/ 14 h 116"/>
                <a:gd name="T52" fmla="*/ 33 w 76"/>
                <a:gd name="T53" fmla="*/ 14 h 116"/>
                <a:gd name="T54" fmla="*/ 33 w 76"/>
                <a:gd name="T55" fmla="*/ 14 h 116"/>
                <a:gd name="T56" fmla="*/ 33 w 76"/>
                <a:gd name="T57" fmla="*/ 14 h 116"/>
                <a:gd name="T58" fmla="*/ 29 w 76"/>
                <a:gd name="T59" fmla="*/ 6 h 116"/>
                <a:gd name="T60" fmla="*/ 22 w 76"/>
                <a:gd name="T61" fmla="*/ 1 h 116"/>
                <a:gd name="T62" fmla="*/ 14 w 76"/>
                <a:gd name="T63" fmla="*/ 0 h 116"/>
                <a:gd name="T64" fmla="*/ 14 w 76"/>
                <a:gd name="T65" fmla="*/ 0 h 116"/>
                <a:gd name="T66" fmla="*/ 6 w 76"/>
                <a:gd name="T67" fmla="*/ 4 h 116"/>
                <a:gd name="T68" fmla="*/ 1 w 76"/>
                <a:gd name="T69" fmla="*/ 11 h 116"/>
                <a:gd name="T70" fmla="*/ 0 w 76"/>
                <a:gd name="T71" fmla="*/ 19 h 116"/>
                <a:gd name="T72" fmla="*/ 0 w 76"/>
                <a:gd name="T73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0" y="19"/>
                  </a:moveTo>
                  <a:lnTo>
                    <a:pt x="9" y="53"/>
                  </a:lnTo>
                  <a:lnTo>
                    <a:pt x="26" y="85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6" y="116"/>
                  </a:lnTo>
                  <a:lnTo>
                    <a:pt x="65" y="116"/>
                  </a:lnTo>
                  <a:lnTo>
                    <a:pt x="72" y="112"/>
                  </a:lnTo>
                  <a:lnTo>
                    <a:pt x="72" y="112"/>
                  </a:lnTo>
                  <a:lnTo>
                    <a:pt x="76" y="104"/>
                  </a:lnTo>
                  <a:lnTo>
                    <a:pt x="76" y="95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54" y="66"/>
                  </a:lnTo>
                  <a:lnTo>
                    <a:pt x="41" y="41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29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4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97" name="Freeform 273"/>
            <p:cNvSpPr>
              <a:spLocks/>
            </p:cNvSpPr>
            <p:nvPr/>
          </p:nvSpPr>
          <p:spPr bwMode="auto">
            <a:xfrm>
              <a:off x="3563" y="1485"/>
              <a:ext cx="138" cy="53"/>
            </a:xfrm>
            <a:custGeom>
              <a:avLst/>
              <a:gdLst>
                <a:gd name="T0" fmla="*/ 9 w 138"/>
                <a:gd name="T1" fmla="*/ 32 h 53"/>
                <a:gd name="T2" fmla="*/ 37 w 138"/>
                <a:gd name="T3" fmla="*/ 44 h 53"/>
                <a:gd name="T4" fmla="*/ 66 w 138"/>
                <a:gd name="T5" fmla="*/ 51 h 53"/>
                <a:gd name="T6" fmla="*/ 95 w 138"/>
                <a:gd name="T7" fmla="*/ 53 h 53"/>
                <a:gd name="T8" fmla="*/ 124 w 138"/>
                <a:gd name="T9" fmla="*/ 50 h 53"/>
                <a:gd name="T10" fmla="*/ 124 w 138"/>
                <a:gd name="T11" fmla="*/ 50 h 53"/>
                <a:gd name="T12" fmla="*/ 132 w 138"/>
                <a:gd name="T13" fmla="*/ 48 h 53"/>
                <a:gd name="T14" fmla="*/ 133 w 138"/>
                <a:gd name="T15" fmla="*/ 45 h 53"/>
                <a:gd name="T16" fmla="*/ 124 w 138"/>
                <a:gd name="T17" fmla="*/ 50 h 53"/>
                <a:gd name="T18" fmla="*/ 124 w 138"/>
                <a:gd name="T19" fmla="*/ 50 h 53"/>
                <a:gd name="T20" fmla="*/ 132 w 138"/>
                <a:gd name="T21" fmla="*/ 46 h 53"/>
                <a:gd name="T22" fmla="*/ 137 w 138"/>
                <a:gd name="T23" fmla="*/ 39 h 53"/>
                <a:gd name="T24" fmla="*/ 138 w 138"/>
                <a:gd name="T25" fmla="*/ 31 h 53"/>
                <a:gd name="T26" fmla="*/ 138 w 138"/>
                <a:gd name="T27" fmla="*/ 31 h 53"/>
                <a:gd name="T28" fmla="*/ 134 w 138"/>
                <a:gd name="T29" fmla="*/ 23 h 53"/>
                <a:gd name="T30" fmla="*/ 127 w 138"/>
                <a:gd name="T31" fmla="*/ 18 h 53"/>
                <a:gd name="T32" fmla="*/ 118 w 138"/>
                <a:gd name="T33" fmla="*/ 17 h 53"/>
                <a:gd name="T34" fmla="*/ 118 w 138"/>
                <a:gd name="T35" fmla="*/ 17 h 53"/>
                <a:gd name="T36" fmla="*/ 118 w 138"/>
                <a:gd name="T37" fmla="*/ 17 h 53"/>
                <a:gd name="T38" fmla="*/ 118 w 138"/>
                <a:gd name="T39" fmla="*/ 17 h 53"/>
                <a:gd name="T40" fmla="*/ 118 w 138"/>
                <a:gd name="T41" fmla="*/ 17 h 53"/>
                <a:gd name="T42" fmla="*/ 118 w 138"/>
                <a:gd name="T43" fmla="*/ 17 h 53"/>
                <a:gd name="T44" fmla="*/ 87 w 138"/>
                <a:gd name="T45" fmla="*/ 19 h 53"/>
                <a:gd name="T46" fmla="*/ 55 w 138"/>
                <a:gd name="T47" fmla="*/ 14 h 53"/>
                <a:gd name="T48" fmla="*/ 26 w 138"/>
                <a:gd name="T49" fmla="*/ 2 h 53"/>
                <a:gd name="T50" fmla="*/ 26 w 138"/>
                <a:gd name="T51" fmla="*/ 2 h 53"/>
                <a:gd name="T52" fmla="*/ 26 w 138"/>
                <a:gd name="T53" fmla="*/ 2 h 53"/>
                <a:gd name="T54" fmla="*/ 26 w 138"/>
                <a:gd name="T55" fmla="*/ 2 h 53"/>
                <a:gd name="T56" fmla="*/ 26 w 138"/>
                <a:gd name="T57" fmla="*/ 2 h 53"/>
                <a:gd name="T58" fmla="*/ 26 w 138"/>
                <a:gd name="T59" fmla="*/ 2 h 53"/>
                <a:gd name="T60" fmla="*/ 17 w 138"/>
                <a:gd name="T61" fmla="*/ 0 h 53"/>
                <a:gd name="T62" fmla="*/ 8 w 138"/>
                <a:gd name="T63" fmla="*/ 3 h 53"/>
                <a:gd name="T64" fmla="*/ 2 w 138"/>
                <a:gd name="T65" fmla="*/ 9 h 53"/>
                <a:gd name="T66" fmla="*/ 2 w 138"/>
                <a:gd name="T67" fmla="*/ 9 h 53"/>
                <a:gd name="T68" fmla="*/ 0 w 138"/>
                <a:gd name="T69" fmla="*/ 18 h 53"/>
                <a:gd name="T70" fmla="*/ 3 w 138"/>
                <a:gd name="T71" fmla="*/ 26 h 53"/>
                <a:gd name="T72" fmla="*/ 9 w 138"/>
                <a:gd name="T73" fmla="*/ 32 h 53"/>
                <a:gd name="T74" fmla="*/ 9 w 138"/>
                <a:gd name="T7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53">
                  <a:moveTo>
                    <a:pt x="9" y="32"/>
                  </a:moveTo>
                  <a:lnTo>
                    <a:pt x="37" y="44"/>
                  </a:lnTo>
                  <a:lnTo>
                    <a:pt x="66" y="51"/>
                  </a:lnTo>
                  <a:lnTo>
                    <a:pt x="95" y="53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32" y="48"/>
                  </a:lnTo>
                  <a:lnTo>
                    <a:pt x="133" y="45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32" y="46"/>
                  </a:lnTo>
                  <a:lnTo>
                    <a:pt x="137" y="39"/>
                  </a:lnTo>
                  <a:lnTo>
                    <a:pt x="138" y="31"/>
                  </a:lnTo>
                  <a:lnTo>
                    <a:pt x="138" y="31"/>
                  </a:lnTo>
                  <a:lnTo>
                    <a:pt x="134" y="23"/>
                  </a:lnTo>
                  <a:lnTo>
                    <a:pt x="127" y="18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87" y="19"/>
                  </a:lnTo>
                  <a:lnTo>
                    <a:pt x="55" y="1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8" y="3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8"/>
                  </a:lnTo>
                  <a:lnTo>
                    <a:pt x="3" y="26"/>
                  </a:lnTo>
                  <a:lnTo>
                    <a:pt x="9" y="32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98" name="Freeform 274"/>
            <p:cNvSpPr>
              <a:spLocks/>
            </p:cNvSpPr>
            <p:nvPr/>
          </p:nvSpPr>
          <p:spPr bwMode="auto">
            <a:xfrm>
              <a:off x="3718" y="1427"/>
              <a:ext cx="88" cy="89"/>
            </a:xfrm>
            <a:custGeom>
              <a:avLst/>
              <a:gdLst>
                <a:gd name="T0" fmla="*/ 26 w 88"/>
                <a:gd name="T1" fmla="*/ 87 h 89"/>
                <a:gd name="T2" fmla="*/ 50 w 88"/>
                <a:gd name="T3" fmla="*/ 70 h 89"/>
                <a:gd name="T4" fmla="*/ 70 w 88"/>
                <a:gd name="T5" fmla="*/ 49 h 89"/>
                <a:gd name="T6" fmla="*/ 86 w 88"/>
                <a:gd name="T7" fmla="*/ 25 h 89"/>
                <a:gd name="T8" fmla="*/ 86 w 88"/>
                <a:gd name="T9" fmla="*/ 25 h 89"/>
                <a:gd name="T10" fmla="*/ 88 w 88"/>
                <a:gd name="T11" fmla="*/ 16 h 89"/>
                <a:gd name="T12" fmla="*/ 87 w 88"/>
                <a:gd name="T13" fmla="*/ 14 h 89"/>
                <a:gd name="T14" fmla="*/ 86 w 88"/>
                <a:gd name="T15" fmla="*/ 25 h 89"/>
                <a:gd name="T16" fmla="*/ 86 w 88"/>
                <a:gd name="T17" fmla="*/ 25 h 89"/>
                <a:gd name="T18" fmla="*/ 87 w 88"/>
                <a:gd name="T19" fmla="*/ 16 h 89"/>
                <a:gd name="T20" fmla="*/ 85 w 88"/>
                <a:gd name="T21" fmla="*/ 8 h 89"/>
                <a:gd name="T22" fmla="*/ 79 w 88"/>
                <a:gd name="T23" fmla="*/ 1 h 89"/>
                <a:gd name="T24" fmla="*/ 79 w 88"/>
                <a:gd name="T25" fmla="*/ 1 h 89"/>
                <a:gd name="T26" fmla="*/ 70 w 88"/>
                <a:gd name="T27" fmla="*/ 0 h 89"/>
                <a:gd name="T28" fmla="*/ 62 w 88"/>
                <a:gd name="T29" fmla="*/ 2 h 89"/>
                <a:gd name="T30" fmla="*/ 56 w 88"/>
                <a:gd name="T31" fmla="*/ 8 h 89"/>
                <a:gd name="T32" fmla="*/ 56 w 88"/>
                <a:gd name="T33" fmla="*/ 8 h 89"/>
                <a:gd name="T34" fmla="*/ 56 w 88"/>
                <a:gd name="T35" fmla="*/ 8 h 89"/>
                <a:gd name="T36" fmla="*/ 56 w 88"/>
                <a:gd name="T37" fmla="*/ 8 h 89"/>
                <a:gd name="T38" fmla="*/ 56 w 88"/>
                <a:gd name="T39" fmla="*/ 8 h 89"/>
                <a:gd name="T40" fmla="*/ 56 w 88"/>
                <a:gd name="T41" fmla="*/ 8 h 89"/>
                <a:gd name="T42" fmla="*/ 43 w 88"/>
                <a:gd name="T43" fmla="*/ 28 h 89"/>
                <a:gd name="T44" fmla="*/ 27 w 88"/>
                <a:gd name="T45" fmla="*/ 45 h 89"/>
                <a:gd name="T46" fmla="*/ 9 w 88"/>
                <a:gd name="T47" fmla="*/ 58 h 89"/>
                <a:gd name="T48" fmla="*/ 9 w 88"/>
                <a:gd name="T49" fmla="*/ 58 h 89"/>
                <a:gd name="T50" fmla="*/ 9 w 88"/>
                <a:gd name="T51" fmla="*/ 58 h 89"/>
                <a:gd name="T52" fmla="*/ 9 w 88"/>
                <a:gd name="T53" fmla="*/ 58 h 89"/>
                <a:gd name="T54" fmla="*/ 9 w 88"/>
                <a:gd name="T55" fmla="*/ 58 h 89"/>
                <a:gd name="T56" fmla="*/ 2 w 88"/>
                <a:gd name="T57" fmla="*/ 65 h 89"/>
                <a:gd name="T58" fmla="*/ 0 w 88"/>
                <a:gd name="T59" fmla="*/ 73 h 89"/>
                <a:gd name="T60" fmla="*/ 3 w 88"/>
                <a:gd name="T61" fmla="*/ 81 h 89"/>
                <a:gd name="T62" fmla="*/ 3 w 88"/>
                <a:gd name="T63" fmla="*/ 81 h 89"/>
                <a:gd name="T64" fmla="*/ 9 w 88"/>
                <a:gd name="T65" fmla="*/ 88 h 89"/>
                <a:gd name="T66" fmla="*/ 17 w 88"/>
                <a:gd name="T67" fmla="*/ 89 h 89"/>
                <a:gd name="T68" fmla="*/ 26 w 88"/>
                <a:gd name="T69" fmla="*/ 87 h 89"/>
                <a:gd name="T70" fmla="*/ 26 w 88"/>
                <a:gd name="T71" fmla="*/ 8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89">
                  <a:moveTo>
                    <a:pt x="26" y="87"/>
                  </a:moveTo>
                  <a:lnTo>
                    <a:pt x="50" y="70"/>
                  </a:lnTo>
                  <a:lnTo>
                    <a:pt x="70" y="49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8" y="16"/>
                  </a:lnTo>
                  <a:lnTo>
                    <a:pt x="87" y="14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7" y="16"/>
                  </a:lnTo>
                  <a:lnTo>
                    <a:pt x="85" y="8"/>
                  </a:lnTo>
                  <a:lnTo>
                    <a:pt x="79" y="1"/>
                  </a:lnTo>
                  <a:lnTo>
                    <a:pt x="79" y="1"/>
                  </a:lnTo>
                  <a:lnTo>
                    <a:pt x="70" y="0"/>
                  </a:lnTo>
                  <a:lnTo>
                    <a:pt x="62" y="2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3" y="28"/>
                  </a:lnTo>
                  <a:lnTo>
                    <a:pt x="27" y="45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3" y="81"/>
                  </a:lnTo>
                  <a:lnTo>
                    <a:pt x="3" y="81"/>
                  </a:lnTo>
                  <a:lnTo>
                    <a:pt x="9" y="88"/>
                  </a:lnTo>
                  <a:lnTo>
                    <a:pt x="17" y="89"/>
                  </a:lnTo>
                  <a:lnTo>
                    <a:pt x="26" y="87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899" name="Freeform 275"/>
            <p:cNvSpPr>
              <a:spLocks/>
            </p:cNvSpPr>
            <p:nvPr/>
          </p:nvSpPr>
          <p:spPr bwMode="auto">
            <a:xfrm>
              <a:off x="3771" y="1286"/>
              <a:ext cx="51" cy="126"/>
            </a:xfrm>
            <a:custGeom>
              <a:avLst/>
              <a:gdLst>
                <a:gd name="T0" fmla="*/ 51 w 51"/>
                <a:gd name="T1" fmla="*/ 111 h 126"/>
                <a:gd name="T2" fmla="*/ 51 w 51"/>
                <a:gd name="T3" fmla="*/ 76 h 126"/>
                <a:gd name="T4" fmla="*/ 45 w 51"/>
                <a:gd name="T5" fmla="*/ 42 h 126"/>
                <a:gd name="T6" fmla="*/ 32 w 51"/>
                <a:gd name="T7" fmla="*/ 9 h 126"/>
                <a:gd name="T8" fmla="*/ 32 w 51"/>
                <a:gd name="T9" fmla="*/ 9 h 126"/>
                <a:gd name="T10" fmla="*/ 26 w 51"/>
                <a:gd name="T11" fmla="*/ 3 h 126"/>
                <a:gd name="T12" fmla="*/ 24 w 51"/>
                <a:gd name="T13" fmla="*/ 2 h 126"/>
                <a:gd name="T14" fmla="*/ 32 w 51"/>
                <a:gd name="T15" fmla="*/ 9 h 126"/>
                <a:gd name="T16" fmla="*/ 32 w 51"/>
                <a:gd name="T17" fmla="*/ 9 h 126"/>
                <a:gd name="T18" fmla="*/ 26 w 51"/>
                <a:gd name="T19" fmla="*/ 3 h 126"/>
                <a:gd name="T20" fmla="*/ 17 w 51"/>
                <a:gd name="T21" fmla="*/ 0 h 126"/>
                <a:gd name="T22" fmla="*/ 9 w 51"/>
                <a:gd name="T23" fmla="*/ 2 h 126"/>
                <a:gd name="T24" fmla="*/ 9 w 51"/>
                <a:gd name="T25" fmla="*/ 2 h 126"/>
                <a:gd name="T26" fmla="*/ 2 w 51"/>
                <a:gd name="T27" fmla="*/ 8 h 126"/>
                <a:gd name="T28" fmla="*/ 0 w 51"/>
                <a:gd name="T29" fmla="*/ 17 h 126"/>
                <a:gd name="T30" fmla="*/ 2 w 51"/>
                <a:gd name="T31" fmla="*/ 25 h 126"/>
                <a:gd name="T32" fmla="*/ 2 w 51"/>
                <a:gd name="T33" fmla="*/ 25 h 126"/>
                <a:gd name="T34" fmla="*/ 2 w 51"/>
                <a:gd name="T35" fmla="*/ 25 h 126"/>
                <a:gd name="T36" fmla="*/ 2 w 51"/>
                <a:gd name="T37" fmla="*/ 25 h 126"/>
                <a:gd name="T38" fmla="*/ 2 w 51"/>
                <a:gd name="T39" fmla="*/ 25 h 126"/>
                <a:gd name="T40" fmla="*/ 12 w 51"/>
                <a:gd name="T41" fmla="*/ 51 h 126"/>
                <a:gd name="T42" fmla="*/ 18 w 51"/>
                <a:gd name="T43" fmla="*/ 79 h 126"/>
                <a:gd name="T44" fmla="*/ 17 w 51"/>
                <a:gd name="T45" fmla="*/ 106 h 126"/>
                <a:gd name="T46" fmla="*/ 17 w 51"/>
                <a:gd name="T47" fmla="*/ 106 h 126"/>
                <a:gd name="T48" fmla="*/ 17 w 51"/>
                <a:gd name="T49" fmla="*/ 106 h 126"/>
                <a:gd name="T50" fmla="*/ 17 w 51"/>
                <a:gd name="T51" fmla="*/ 106 h 126"/>
                <a:gd name="T52" fmla="*/ 17 w 51"/>
                <a:gd name="T53" fmla="*/ 106 h 126"/>
                <a:gd name="T54" fmla="*/ 17 w 51"/>
                <a:gd name="T55" fmla="*/ 106 h 126"/>
                <a:gd name="T56" fmla="*/ 18 w 51"/>
                <a:gd name="T57" fmla="*/ 115 h 126"/>
                <a:gd name="T58" fmla="*/ 23 w 51"/>
                <a:gd name="T59" fmla="*/ 122 h 126"/>
                <a:gd name="T60" fmla="*/ 31 w 51"/>
                <a:gd name="T61" fmla="*/ 126 h 126"/>
                <a:gd name="T62" fmla="*/ 31 w 51"/>
                <a:gd name="T63" fmla="*/ 126 h 126"/>
                <a:gd name="T64" fmla="*/ 40 w 51"/>
                <a:gd name="T65" fmla="*/ 125 h 126"/>
                <a:gd name="T66" fmla="*/ 47 w 51"/>
                <a:gd name="T67" fmla="*/ 119 h 126"/>
                <a:gd name="T68" fmla="*/ 51 w 51"/>
                <a:gd name="T69" fmla="*/ 111 h 126"/>
                <a:gd name="T70" fmla="*/ 51 w 51"/>
                <a:gd name="T71" fmla="*/ 1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126">
                  <a:moveTo>
                    <a:pt x="51" y="111"/>
                  </a:moveTo>
                  <a:lnTo>
                    <a:pt x="51" y="76"/>
                  </a:lnTo>
                  <a:lnTo>
                    <a:pt x="45" y="42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6" y="3"/>
                  </a:lnTo>
                  <a:lnTo>
                    <a:pt x="24" y="2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6" y="3"/>
                  </a:lnTo>
                  <a:lnTo>
                    <a:pt x="17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2" y="51"/>
                  </a:lnTo>
                  <a:lnTo>
                    <a:pt x="18" y="79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8" y="115"/>
                  </a:lnTo>
                  <a:lnTo>
                    <a:pt x="23" y="122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40" y="125"/>
                  </a:lnTo>
                  <a:lnTo>
                    <a:pt x="47" y="119"/>
                  </a:lnTo>
                  <a:lnTo>
                    <a:pt x="51" y="111"/>
                  </a:lnTo>
                  <a:lnTo>
                    <a:pt x="51" y="111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00" name="Freeform 276"/>
            <p:cNvSpPr>
              <a:spLocks/>
            </p:cNvSpPr>
            <p:nvPr/>
          </p:nvSpPr>
          <p:spPr bwMode="auto">
            <a:xfrm>
              <a:off x="3650" y="1203"/>
              <a:ext cx="115" cy="69"/>
            </a:xfrm>
            <a:custGeom>
              <a:avLst/>
              <a:gdLst>
                <a:gd name="T0" fmla="*/ 109 w 115"/>
                <a:gd name="T1" fmla="*/ 39 h 69"/>
                <a:gd name="T2" fmla="*/ 100 w 115"/>
                <a:gd name="T3" fmla="*/ 32 h 69"/>
                <a:gd name="T4" fmla="*/ 90 w 115"/>
                <a:gd name="T5" fmla="*/ 25 h 69"/>
                <a:gd name="T6" fmla="*/ 80 w 115"/>
                <a:gd name="T7" fmla="*/ 20 h 69"/>
                <a:gd name="T8" fmla="*/ 80 w 115"/>
                <a:gd name="T9" fmla="*/ 20 h 69"/>
                <a:gd name="T10" fmla="*/ 61 w 115"/>
                <a:gd name="T11" fmla="*/ 11 h 69"/>
                <a:gd name="T12" fmla="*/ 40 w 115"/>
                <a:gd name="T13" fmla="*/ 4 h 69"/>
                <a:gd name="T14" fmla="*/ 19 w 115"/>
                <a:gd name="T15" fmla="*/ 0 h 69"/>
                <a:gd name="T16" fmla="*/ 19 w 115"/>
                <a:gd name="T17" fmla="*/ 0 h 69"/>
                <a:gd name="T18" fmla="*/ 11 w 115"/>
                <a:gd name="T19" fmla="*/ 0 h 69"/>
                <a:gd name="T20" fmla="*/ 9 w 115"/>
                <a:gd name="T21" fmla="*/ 2 h 69"/>
                <a:gd name="T22" fmla="*/ 19 w 115"/>
                <a:gd name="T23" fmla="*/ 0 h 69"/>
                <a:gd name="T24" fmla="*/ 19 w 115"/>
                <a:gd name="T25" fmla="*/ 0 h 69"/>
                <a:gd name="T26" fmla="*/ 10 w 115"/>
                <a:gd name="T27" fmla="*/ 1 h 69"/>
                <a:gd name="T28" fmla="*/ 3 w 115"/>
                <a:gd name="T29" fmla="*/ 6 h 69"/>
                <a:gd name="T30" fmla="*/ 0 w 115"/>
                <a:gd name="T31" fmla="*/ 14 h 69"/>
                <a:gd name="T32" fmla="*/ 0 w 115"/>
                <a:gd name="T33" fmla="*/ 14 h 69"/>
                <a:gd name="T34" fmla="*/ 1 w 115"/>
                <a:gd name="T35" fmla="*/ 24 h 69"/>
                <a:gd name="T36" fmla="*/ 7 w 115"/>
                <a:gd name="T37" fmla="*/ 30 h 69"/>
                <a:gd name="T38" fmla="*/ 15 w 115"/>
                <a:gd name="T39" fmla="*/ 34 h 69"/>
                <a:gd name="T40" fmla="*/ 15 w 115"/>
                <a:gd name="T41" fmla="*/ 34 h 69"/>
                <a:gd name="T42" fmla="*/ 15 w 115"/>
                <a:gd name="T43" fmla="*/ 34 h 69"/>
                <a:gd name="T44" fmla="*/ 15 w 115"/>
                <a:gd name="T45" fmla="*/ 34 h 69"/>
                <a:gd name="T46" fmla="*/ 15 w 115"/>
                <a:gd name="T47" fmla="*/ 34 h 69"/>
                <a:gd name="T48" fmla="*/ 15 w 115"/>
                <a:gd name="T49" fmla="*/ 34 h 69"/>
                <a:gd name="T50" fmla="*/ 31 w 115"/>
                <a:gd name="T51" fmla="*/ 37 h 69"/>
                <a:gd name="T52" fmla="*/ 48 w 115"/>
                <a:gd name="T53" fmla="*/ 42 h 69"/>
                <a:gd name="T54" fmla="*/ 64 w 115"/>
                <a:gd name="T55" fmla="*/ 49 h 69"/>
                <a:gd name="T56" fmla="*/ 64 w 115"/>
                <a:gd name="T57" fmla="*/ 49 h 69"/>
                <a:gd name="T58" fmla="*/ 72 w 115"/>
                <a:gd name="T59" fmla="*/ 54 h 69"/>
                <a:gd name="T60" fmla="*/ 80 w 115"/>
                <a:gd name="T61" fmla="*/ 60 h 69"/>
                <a:gd name="T62" fmla="*/ 87 w 115"/>
                <a:gd name="T63" fmla="*/ 65 h 69"/>
                <a:gd name="T64" fmla="*/ 87 w 115"/>
                <a:gd name="T65" fmla="*/ 65 h 69"/>
                <a:gd name="T66" fmla="*/ 87 w 115"/>
                <a:gd name="T67" fmla="*/ 65 h 69"/>
                <a:gd name="T68" fmla="*/ 87 w 115"/>
                <a:gd name="T69" fmla="*/ 65 h 69"/>
                <a:gd name="T70" fmla="*/ 87 w 115"/>
                <a:gd name="T71" fmla="*/ 65 h 69"/>
                <a:gd name="T72" fmla="*/ 87 w 115"/>
                <a:gd name="T73" fmla="*/ 65 h 69"/>
                <a:gd name="T74" fmla="*/ 96 w 115"/>
                <a:gd name="T75" fmla="*/ 69 h 69"/>
                <a:gd name="T76" fmla="*/ 104 w 115"/>
                <a:gd name="T77" fmla="*/ 68 h 69"/>
                <a:gd name="T78" fmla="*/ 111 w 115"/>
                <a:gd name="T79" fmla="*/ 63 h 69"/>
                <a:gd name="T80" fmla="*/ 111 w 115"/>
                <a:gd name="T81" fmla="*/ 63 h 69"/>
                <a:gd name="T82" fmla="*/ 115 w 115"/>
                <a:gd name="T83" fmla="*/ 55 h 69"/>
                <a:gd name="T84" fmla="*/ 114 w 115"/>
                <a:gd name="T85" fmla="*/ 46 h 69"/>
                <a:gd name="T86" fmla="*/ 109 w 115"/>
                <a:gd name="T87" fmla="*/ 39 h 69"/>
                <a:gd name="T88" fmla="*/ 109 w 115"/>
                <a:gd name="T89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" h="69">
                  <a:moveTo>
                    <a:pt x="109" y="39"/>
                  </a:moveTo>
                  <a:lnTo>
                    <a:pt x="100" y="32"/>
                  </a:lnTo>
                  <a:lnTo>
                    <a:pt x="90" y="25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61" y="11"/>
                  </a:lnTo>
                  <a:lnTo>
                    <a:pt x="40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3" y="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4"/>
                  </a:lnTo>
                  <a:lnTo>
                    <a:pt x="7" y="30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31" y="37"/>
                  </a:lnTo>
                  <a:lnTo>
                    <a:pt x="48" y="42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72" y="54"/>
                  </a:lnTo>
                  <a:lnTo>
                    <a:pt x="80" y="60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96" y="69"/>
                  </a:lnTo>
                  <a:lnTo>
                    <a:pt x="104" y="68"/>
                  </a:lnTo>
                  <a:lnTo>
                    <a:pt x="111" y="63"/>
                  </a:lnTo>
                  <a:lnTo>
                    <a:pt x="111" y="63"/>
                  </a:lnTo>
                  <a:lnTo>
                    <a:pt x="115" y="55"/>
                  </a:lnTo>
                  <a:lnTo>
                    <a:pt x="114" y="46"/>
                  </a:lnTo>
                  <a:lnTo>
                    <a:pt x="109" y="39"/>
                  </a:lnTo>
                  <a:lnTo>
                    <a:pt x="109" y="39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901" name="Group 277"/>
            <p:cNvGrpSpPr>
              <a:grpSpLocks/>
            </p:cNvGrpSpPr>
            <p:nvPr/>
          </p:nvGrpSpPr>
          <p:grpSpPr bwMode="auto">
            <a:xfrm>
              <a:off x="3498" y="1219"/>
              <a:ext cx="307" cy="301"/>
              <a:chOff x="3495" y="1216"/>
              <a:chExt cx="307" cy="301"/>
            </a:xfrm>
          </p:grpSpPr>
          <p:sp>
            <p:nvSpPr>
              <p:cNvPr id="282902" name="Freeform 278"/>
              <p:cNvSpPr>
                <a:spLocks/>
              </p:cNvSpPr>
              <p:nvPr/>
            </p:nvSpPr>
            <p:spPr bwMode="auto">
              <a:xfrm>
                <a:off x="3553" y="1218"/>
                <a:ext cx="55" cy="25"/>
              </a:xfrm>
              <a:custGeom>
                <a:avLst/>
                <a:gdLst>
                  <a:gd name="T0" fmla="*/ 55 w 55"/>
                  <a:gd name="T1" fmla="*/ 0 h 25"/>
                  <a:gd name="T2" fmla="*/ 36 w 55"/>
                  <a:gd name="T3" fmla="*/ 6 h 25"/>
                  <a:gd name="T4" fmla="*/ 17 w 55"/>
                  <a:gd name="T5" fmla="*/ 14 h 25"/>
                  <a:gd name="T6" fmla="*/ 0 w 55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5">
                    <a:moveTo>
                      <a:pt x="55" y="0"/>
                    </a:moveTo>
                    <a:lnTo>
                      <a:pt x="36" y="6"/>
                    </a:lnTo>
                    <a:lnTo>
                      <a:pt x="17" y="14"/>
                    </a:lnTo>
                    <a:lnTo>
                      <a:pt x="0" y="25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03" name="Freeform 279"/>
              <p:cNvSpPr>
                <a:spLocks/>
              </p:cNvSpPr>
              <p:nvPr/>
            </p:nvSpPr>
            <p:spPr bwMode="auto">
              <a:xfrm>
                <a:off x="3495" y="1281"/>
                <a:ext cx="21" cy="55"/>
              </a:xfrm>
              <a:custGeom>
                <a:avLst/>
                <a:gdLst>
                  <a:gd name="T0" fmla="*/ 21 w 21"/>
                  <a:gd name="T1" fmla="*/ 0 h 55"/>
                  <a:gd name="T2" fmla="*/ 19 w 21"/>
                  <a:gd name="T3" fmla="*/ 4 h 55"/>
                  <a:gd name="T4" fmla="*/ 17 w 21"/>
                  <a:gd name="T5" fmla="*/ 8 h 55"/>
                  <a:gd name="T6" fmla="*/ 15 w 21"/>
                  <a:gd name="T7" fmla="*/ 11 h 55"/>
                  <a:gd name="T8" fmla="*/ 8 w 21"/>
                  <a:gd name="T9" fmla="*/ 25 h 55"/>
                  <a:gd name="T10" fmla="*/ 3 w 21"/>
                  <a:gd name="T11" fmla="*/ 40 h 55"/>
                  <a:gd name="T12" fmla="*/ 0 w 21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55">
                    <a:moveTo>
                      <a:pt x="21" y="0"/>
                    </a:moveTo>
                    <a:lnTo>
                      <a:pt x="19" y="4"/>
                    </a:lnTo>
                    <a:lnTo>
                      <a:pt x="17" y="8"/>
                    </a:lnTo>
                    <a:lnTo>
                      <a:pt x="15" y="11"/>
                    </a:lnTo>
                    <a:lnTo>
                      <a:pt x="8" y="25"/>
                    </a:lnTo>
                    <a:lnTo>
                      <a:pt x="3" y="40"/>
                    </a:lnTo>
                    <a:lnTo>
                      <a:pt x="0" y="55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04" name="Freeform 280"/>
              <p:cNvSpPr>
                <a:spLocks/>
              </p:cNvSpPr>
              <p:nvPr/>
            </p:nvSpPr>
            <p:spPr bwMode="auto">
              <a:xfrm>
                <a:off x="3495" y="1387"/>
                <a:ext cx="43" cy="83"/>
              </a:xfrm>
              <a:custGeom>
                <a:avLst/>
                <a:gdLst>
                  <a:gd name="T0" fmla="*/ 0 w 43"/>
                  <a:gd name="T1" fmla="*/ 0 h 83"/>
                  <a:gd name="T2" fmla="*/ 8 w 43"/>
                  <a:gd name="T3" fmla="*/ 30 h 83"/>
                  <a:gd name="T4" fmla="*/ 23 w 43"/>
                  <a:gd name="T5" fmla="*/ 58 h 83"/>
                  <a:gd name="T6" fmla="*/ 43 w 4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3">
                    <a:moveTo>
                      <a:pt x="0" y="0"/>
                    </a:moveTo>
                    <a:lnTo>
                      <a:pt x="8" y="30"/>
                    </a:lnTo>
                    <a:lnTo>
                      <a:pt x="23" y="58"/>
                    </a:lnTo>
                    <a:lnTo>
                      <a:pt x="43" y="83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05" name="Freeform 281"/>
              <p:cNvSpPr>
                <a:spLocks/>
              </p:cNvSpPr>
              <p:nvPr/>
            </p:nvSpPr>
            <p:spPr bwMode="auto">
              <a:xfrm>
                <a:off x="3577" y="1499"/>
                <a:ext cx="103" cy="18"/>
              </a:xfrm>
              <a:custGeom>
                <a:avLst/>
                <a:gdLst>
                  <a:gd name="T0" fmla="*/ 0 w 103"/>
                  <a:gd name="T1" fmla="*/ 0 h 18"/>
                  <a:gd name="T2" fmla="*/ 34 w 103"/>
                  <a:gd name="T3" fmla="*/ 13 h 18"/>
                  <a:gd name="T4" fmla="*/ 69 w 103"/>
                  <a:gd name="T5" fmla="*/ 18 h 18"/>
                  <a:gd name="T6" fmla="*/ 103 w 103"/>
                  <a:gd name="T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18">
                    <a:moveTo>
                      <a:pt x="0" y="0"/>
                    </a:moveTo>
                    <a:lnTo>
                      <a:pt x="34" y="13"/>
                    </a:lnTo>
                    <a:lnTo>
                      <a:pt x="69" y="18"/>
                    </a:lnTo>
                    <a:lnTo>
                      <a:pt x="103" y="16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06" name="Freeform 282"/>
              <p:cNvSpPr>
                <a:spLocks/>
              </p:cNvSpPr>
              <p:nvPr/>
            </p:nvSpPr>
            <p:spPr bwMode="auto">
              <a:xfrm>
                <a:off x="3732" y="1440"/>
                <a:ext cx="53" cy="56"/>
              </a:xfrm>
              <a:custGeom>
                <a:avLst/>
                <a:gdLst>
                  <a:gd name="T0" fmla="*/ 0 w 53"/>
                  <a:gd name="T1" fmla="*/ 56 h 56"/>
                  <a:gd name="T2" fmla="*/ 20 w 53"/>
                  <a:gd name="T3" fmla="*/ 41 h 56"/>
                  <a:gd name="T4" fmla="*/ 38 w 53"/>
                  <a:gd name="T5" fmla="*/ 22 h 56"/>
                  <a:gd name="T6" fmla="*/ 53 w 53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56">
                    <a:moveTo>
                      <a:pt x="0" y="56"/>
                    </a:moveTo>
                    <a:lnTo>
                      <a:pt x="20" y="41"/>
                    </a:lnTo>
                    <a:lnTo>
                      <a:pt x="38" y="22"/>
                    </a:lnTo>
                    <a:lnTo>
                      <a:pt x="53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07" name="Freeform 283"/>
              <p:cNvSpPr>
                <a:spLocks/>
              </p:cNvSpPr>
              <p:nvPr/>
            </p:nvSpPr>
            <p:spPr bwMode="auto">
              <a:xfrm>
                <a:off x="3784" y="1299"/>
                <a:ext cx="18" cy="92"/>
              </a:xfrm>
              <a:custGeom>
                <a:avLst/>
                <a:gdLst>
                  <a:gd name="T0" fmla="*/ 17 w 18"/>
                  <a:gd name="T1" fmla="*/ 92 h 92"/>
                  <a:gd name="T2" fmla="*/ 18 w 18"/>
                  <a:gd name="T3" fmla="*/ 60 h 92"/>
                  <a:gd name="T4" fmla="*/ 12 w 18"/>
                  <a:gd name="T5" fmla="*/ 30 h 92"/>
                  <a:gd name="T6" fmla="*/ 0 w 18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92">
                    <a:moveTo>
                      <a:pt x="17" y="92"/>
                    </a:moveTo>
                    <a:lnTo>
                      <a:pt x="18" y="60"/>
                    </a:lnTo>
                    <a:lnTo>
                      <a:pt x="12" y="3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08" name="Freeform 284"/>
              <p:cNvSpPr>
                <a:spLocks/>
              </p:cNvSpPr>
              <p:nvPr/>
            </p:nvSpPr>
            <p:spPr bwMode="auto">
              <a:xfrm>
                <a:off x="3663" y="1216"/>
                <a:ext cx="82" cy="35"/>
              </a:xfrm>
              <a:custGeom>
                <a:avLst/>
                <a:gdLst>
                  <a:gd name="T0" fmla="*/ 82 w 82"/>
                  <a:gd name="T1" fmla="*/ 35 h 35"/>
                  <a:gd name="T2" fmla="*/ 73 w 82"/>
                  <a:gd name="T3" fmla="*/ 29 h 35"/>
                  <a:gd name="T4" fmla="*/ 64 w 82"/>
                  <a:gd name="T5" fmla="*/ 23 h 35"/>
                  <a:gd name="T6" fmla="*/ 55 w 82"/>
                  <a:gd name="T7" fmla="*/ 18 h 35"/>
                  <a:gd name="T8" fmla="*/ 37 w 82"/>
                  <a:gd name="T9" fmla="*/ 9 h 35"/>
                  <a:gd name="T10" fmla="*/ 19 w 82"/>
                  <a:gd name="T11" fmla="*/ 4 h 35"/>
                  <a:gd name="T12" fmla="*/ 0 w 82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5">
                    <a:moveTo>
                      <a:pt x="82" y="35"/>
                    </a:moveTo>
                    <a:lnTo>
                      <a:pt x="73" y="29"/>
                    </a:lnTo>
                    <a:lnTo>
                      <a:pt x="64" y="23"/>
                    </a:lnTo>
                    <a:lnTo>
                      <a:pt x="55" y="18"/>
                    </a:lnTo>
                    <a:lnTo>
                      <a:pt x="37" y="9"/>
                    </a:lnTo>
                    <a:lnTo>
                      <a:pt x="19" y="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909" name="Group 285"/>
          <p:cNvGrpSpPr>
            <a:grpSpLocks/>
          </p:cNvGrpSpPr>
          <p:nvPr/>
        </p:nvGrpSpPr>
        <p:grpSpPr bwMode="auto">
          <a:xfrm>
            <a:off x="6121400" y="1870075"/>
            <a:ext cx="341313" cy="246063"/>
            <a:chOff x="3545" y="847"/>
            <a:chExt cx="215" cy="155"/>
          </a:xfrm>
        </p:grpSpPr>
        <p:sp>
          <p:nvSpPr>
            <p:cNvPr id="282910" name="Freeform 286"/>
            <p:cNvSpPr>
              <a:spLocks/>
            </p:cNvSpPr>
            <p:nvPr/>
          </p:nvSpPr>
          <p:spPr bwMode="auto">
            <a:xfrm>
              <a:off x="3545" y="847"/>
              <a:ext cx="215" cy="102"/>
            </a:xfrm>
            <a:custGeom>
              <a:avLst/>
              <a:gdLst>
                <a:gd name="T0" fmla="*/ 79 w 215"/>
                <a:gd name="T1" fmla="*/ 30 h 102"/>
                <a:gd name="T2" fmla="*/ 60 w 215"/>
                <a:gd name="T3" fmla="*/ 52 h 102"/>
                <a:gd name="T4" fmla="*/ 51 w 215"/>
                <a:gd name="T5" fmla="*/ 61 h 102"/>
                <a:gd name="T6" fmla="*/ 32 w 215"/>
                <a:gd name="T7" fmla="*/ 78 h 102"/>
                <a:gd name="T8" fmla="*/ 29 w 215"/>
                <a:gd name="T9" fmla="*/ 81 h 102"/>
                <a:gd name="T10" fmla="*/ 24 w 215"/>
                <a:gd name="T11" fmla="*/ 88 h 102"/>
                <a:gd name="T12" fmla="*/ 21 w 215"/>
                <a:gd name="T13" fmla="*/ 91 h 102"/>
                <a:gd name="T14" fmla="*/ 17 w 215"/>
                <a:gd name="T15" fmla="*/ 99 h 102"/>
                <a:gd name="T16" fmla="*/ 15 w 215"/>
                <a:gd name="T17" fmla="*/ 101 h 102"/>
                <a:gd name="T18" fmla="*/ 11 w 215"/>
                <a:gd name="T19" fmla="*/ 102 h 102"/>
                <a:gd name="T20" fmla="*/ 9 w 215"/>
                <a:gd name="T21" fmla="*/ 102 h 102"/>
                <a:gd name="T22" fmla="*/ 4 w 215"/>
                <a:gd name="T23" fmla="*/ 101 h 102"/>
                <a:gd name="T24" fmla="*/ 2 w 215"/>
                <a:gd name="T25" fmla="*/ 99 h 102"/>
                <a:gd name="T26" fmla="*/ 0 w 215"/>
                <a:gd name="T27" fmla="*/ 95 h 102"/>
                <a:gd name="T28" fmla="*/ 0 w 215"/>
                <a:gd name="T29" fmla="*/ 92 h 102"/>
                <a:gd name="T30" fmla="*/ 3 w 215"/>
                <a:gd name="T31" fmla="*/ 88 h 102"/>
                <a:gd name="T32" fmla="*/ 12 w 215"/>
                <a:gd name="T33" fmla="*/ 75 h 102"/>
                <a:gd name="T34" fmla="*/ 33 w 215"/>
                <a:gd name="T35" fmla="*/ 54 h 102"/>
                <a:gd name="T36" fmla="*/ 44 w 215"/>
                <a:gd name="T37" fmla="*/ 42 h 102"/>
                <a:gd name="T38" fmla="*/ 69 w 215"/>
                <a:gd name="T39" fmla="*/ 18 h 102"/>
                <a:gd name="T40" fmla="*/ 76 w 215"/>
                <a:gd name="T41" fmla="*/ 13 h 102"/>
                <a:gd name="T42" fmla="*/ 87 w 215"/>
                <a:gd name="T43" fmla="*/ 5 h 102"/>
                <a:gd name="T44" fmla="*/ 93 w 215"/>
                <a:gd name="T45" fmla="*/ 3 h 102"/>
                <a:gd name="T46" fmla="*/ 107 w 215"/>
                <a:gd name="T47" fmla="*/ 0 h 102"/>
                <a:gd name="T48" fmla="*/ 118 w 215"/>
                <a:gd name="T49" fmla="*/ 1 h 102"/>
                <a:gd name="T50" fmla="*/ 146 w 215"/>
                <a:gd name="T51" fmla="*/ 3 h 102"/>
                <a:gd name="T52" fmla="*/ 162 w 215"/>
                <a:gd name="T53" fmla="*/ 5 h 102"/>
                <a:gd name="T54" fmla="*/ 197 w 215"/>
                <a:gd name="T55" fmla="*/ 4 h 102"/>
                <a:gd name="T56" fmla="*/ 205 w 215"/>
                <a:gd name="T57" fmla="*/ 6 h 102"/>
                <a:gd name="T58" fmla="*/ 215 w 215"/>
                <a:gd name="T59" fmla="*/ 16 h 102"/>
                <a:gd name="T60" fmla="*/ 210 w 215"/>
                <a:gd name="T61" fmla="*/ 21 h 102"/>
                <a:gd name="T62" fmla="*/ 189 w 215"/>
                <a:gd name="T63" fmla="*/ 22 h 102"/>
                <a:gd name="T64" fmla="*/ 178 w 215"/>
                <a:gd name="T65" fmla="*/ 21 h 102"/>
                <a:gd name="T66" fmla="*/ 154 w 215"/>
                <a:gd name="T67" fmla="*/ 20 h 102"/>
                <a:gd name="T68" fmla="*/ 142 w 215"/>
                <a:gd name="T69" fmla="*/ 20 h 102"/>
                <a:gd name="T70" fmla="*/ 122 w 215"/>
                <a:gd name="T71" fmla="*/ 17 h 102"/>
                <a:gd name="T72" fmla="*/ 112 w 215"/>
                <a:gd name="T73" fmla="*/ 14 h 102"/>
                <a:gd name="T74" fmla="*/ 95 w 215"/>
                <a:gd name="T75" fmla="*/ 13 h 102"/>
                <a:gd name="T76" fmla="*/ 92 w 215"/>
                <a:gd name="T77" fmla="*/ 16 h 102"/>
                <a:gd name="T78" fmla="*/ 84 w 215"/>
                <a:gd name="T79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5" h="102">
                  <a:moveTo>
                    <a:pt x="84" y="23"/>
                  </a:moveTo>
                  <a:lnTo>
                    <a:pt x="79" y="30"/>
                  </a:lnTo>
                  <a:lnTo>
                    <a:pt x="67" y="43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51" y="61"/>
                  </a:lnTo>
                  <a:lnTo>
                    <a:pt x="41" y="69"/>
                  </a:lnTo>
                  <a:lnTo>
                    <a:pt x="32" y="78"/>
                  </a:lnTo>
                  <a:lnTo>
                    <a:pt x="32" y="78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21" y="91"/>
                  </a:lnTo>
                  <a:lnTo>
                    <a:pt x="19" y="95"/>
                  </a:lnTo>
                  <a:lnTo>
                    <a:pt x="17" y="99"/>
                  </a:lnTo>
                  <a:lnTo>
                    <a:pt x="17" y="99"/>
                  </a:lnTo>
                  <a:lnTo>
                    <a:pt x="15" y="101"/>
                  </a:lnTo>
                  <a:lnTo>
                    <a:pt x="13" y="102"/>
                  </a:lnTo>
                  <a:lnTo>
                    <a:pt x="11" y="102"/>
                  </a:lnTo>
                  <a:lnTo>
                    <a:pt x="11" y="102"/>
                  </a:lnTo>
                  <a:lnTo>
                    <a:pt x="9" y="102"/>
                  </a:lnTo>
                  <a:lnTo>
                    <a:pt x="6" y="102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2" y="99"/>
                  </a:lnTo>
                  <a:lnTo>
                    <a:pt x="1" y="97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2"/>
                  </a:lnTo>
                  <a:lnTo>
                    <a:pt x="1" y="90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12" y="75"/>
                  </a:lnTo>
                  <a:lnTo>
                    <a:pt x="22" y="65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44" y="42"/>
                  </a:lnTo>
                  <a:lnTo>
                    <a:pt x="56" y="29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76" y="13"/>
                  </a:lnTo>
                  <a:lnTo>
                    <a:pt x="82" y="8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3"/>
                  </a:lnTo>
                  <a:lnTo>
                    <a:pt x="101" y="1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8" y="1"/>
                  </a:lnTo>
                  <a:lnTo>
                    <a:pt x="133" y="2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62" y="5"/>
                  </a:lnTo>
                  <a:lnTo>
                    <a:pt x="183" y="5"/>
                  </a:lnTo>
                  <a:lnTo>
                    <a:pt x="197" y="4"/>
                  </a:lnTo>
                  <a:lnTo>
                    <a:pt x="197" y="4"/>
                  </a:lnTo>
                  <a:lnTo>
                    <a:pt x="205" y="6"/>
                  </a:lnTo>
                  <a:lnTo>
                    <a:pt x="213" y="1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0" y="21"/>
                  </a:lnTo>
                  <a:lnTo>
                    <a:pt x="200" y="23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78" y="21"/>
                  </a:lnTo>
                  <a:lnTo>
                    <a:pt x="166" y="21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42" y="20"/>
                  </a:lnTo>
                  <a:lnTo>
                    <a:pt x="132" y="18"/>
                  </a:lnTo>
                  <a:lnTo>
                    <a:pt x="122" y="17"/>
                  </a:lnTo>
                  <a:lnTo>
                    <a:pt x="122" y="17"/>
                  </a:lnTo>
                  <a:lnTo>
                    <a:pt x="112" y="14"/>
                  </a:lnTo>
                  <a:lnTo>
                    <a:pt x="101" y="11"/>
                  </a:lnTo>
                  <a:lnTo>
                    <a:pt x="95" y="13"/>
                  </a:lnTo>
                  <a:lnTo>
                    <a:pt x="95" y="13"/>
                  </a:lnTo>
                  <a:lnTo>
                    <a:pt x="92" y="16"/>
                  </a:lnTo>
                  <a:lnTo>
                    <a:pt x="88" y="20"/>
                  </a:lnTo>
                  <a:lnTo>
                    <a:pt x="84" y="23"/>
                  </a:lnTo>
                  <a:lnTo>
                    <a:pt x="84" y="23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11" name="Freeform 287"/>
            <p:cNvSpPr>
              <a:spLocks/>
            </p:cNvSpPr>
            <p:nvPr/>
          </p:nvSpPr>
          <p:spPr bwMode="auto">
            <a:xfrm>
              <a:off x="3591" y="901"/>
              <a:ext cx="116" cy="101"/>
            </a:xfrm>
            <a:custGeom>
              <a:avLst/>
              <a:gdLst>
                <a:gd name="T0" fmla="*/ 79 w 116"/>
                <a:gd name="T1" fmla="*/ 77 h 101"/>
                <a:gd name="T2" fmla="*/ 81 w 116"/>
                <a:gd name="T3" fmla="*/ 70 h 101"/>
                <a:gd name="T4" fmla="*/ 83 w 116"/>
                <a:gd name="T5" fmla="*/ 60 h 101"/>
                <a:gd name="T6" fmla="*/ 88 w 116"/>
                <a:gd name="T7" fmla="*/ 49 h 101"/>
                <a:gd name="T8" fmla="*/ 88 w 116"/>
                <a:gd name="T9" fmla="*/ 49 h 101"/>
                <a:gd name="T10" fmla="*/ 91 w 116"/>
                <a:gd name="T11" fmla="*/ 43 h 101"/>
                <a:gd name="T12" fmla="*/ 95 w 116"/>
                <a:gd name="T13" fmla="*/ 32 h 101"/>
                <a:gd name="T14" fmla="*/ 97 w 116"/>
                <a:gd name="T15" fmla="*/ 21 h 101"/>
                <a:gd name="T16" fmla="*/ 97 w 116"/>
                <a:gd name="T17" fmla="*/ 21 h 101"/>
                <a:gd name="T18" fmla="*/ 99 w 116"/>
                <a:gd name="T19" fmla="*/ 10 h 101"/>
                <a:gd name="T20" fmla="*/ 103 w 116"/>
                <a:gd name="T21" fmla="*/ 2 h 101"/>
                <a:gd name="T22" fmla="*/ 113 w 116"/>
                <a:gd name="T23" fmla="*/ 0 h 101"/>
                <a:gd name="T24" fmla="*/ 113 w 116"/>
                <a:gd name="T25" fmla="*/ 0 h 101"/>
                <a:gd name="T26" fmla="*/ 116 w 116"/>
                <a:gd name="T27" fmla="*/ 10 h 101"/>
                <a:gd name="T28" fmla="*/ 112 w 116"/>
                <a:gd name="T29" fmla="*/ 26 h 101"/>
                <a:gd name="T30" fmla="*/ 108 w 116"/>
                <a:gd name="T31" fmla="*/ 38 h 101"/>
                <a:gd name="T32" fmla="*/ 108 w 116"/>
                <a:gd name="T33" fmla="*/ 38 h 101"/>
                <a:gd name="T34" fmla="*/ 104 w 116"/>
                <a:gd name="T35" fmla="*/ 48 h 101"/>
                <a:gd name="T36" fmla="*/ 98 w 116"/>
                <a:gd name="T37" fmla="*/ 60 h 101"/>
                <a:gd name="T38" fmla="*/ 95 w 116"/>
                <a:gd name="T39" fmla="*/ 67 h 101"/>
                <a:gd name="T40" fmla="*/ 95 w 116"/>
                <a:gd name="T41" fmla="*/ 67 h 101"/>
                <a:gd name="T42" fmla="*/ 92 w 116"/>
                <a:gd name="T43" fmla="*/ 72 h 101"/>
                <a:gd name="T44" fmla="*/ 90 w 116"/>
                <a:gd name="T45" fmla="*/ 74 h 101"/>
                <a:gd name="T46" fmla="*/ 88 w 116"/>
                <a:gd name="T47" fmla="*/ 76 h 101"/>
                <a:gd name="T48" fmla="*/ 88 w 116"/>
                <a:gd name="T49" fmla="*/ 76 h 101"/>
                <a:gd name="T50" fmla="*/ 76 w 116"/>
                <a:gd name="T51" fmla="*/ 89 h 101"/>
                <a:gd name="T52" fmla="*/ 62 w 116"/>
                <a:gd name="T53" fmla="*/ 95 h 101"/>
                <a:gd name="T54" fmla="*/ 50 w 116"/>
                <a:gd name="T55" fmla="*/ 98 h 101"/>
                <a:gd name="T56" fmla="*/ 50 w 116"/>
                <a:gd name="T57" fmla="*/ 98 h 101"/>
                <a:gd name="T58" fmla="*/ 38 w 116"/>
                <a:gd name="T59" fmla="*/ 100 h 101"/>
                <a:gd name="T60" fmla="*/ 25 w 116"/>
                <a:gd name="T61" fmla="*/ 101 h 101"/>
                <a:gd name="T62" fmla="*/ 15 w 116"/>
                <a:gd name="T63" fmla="*/ 100 h 101"/>
                <a:gd name="T64" fmla="*/ 15 w 116"/>
                <a:gd name="T65" fmla="*/ 100 h 101"/>
                <a:gd name="T66" fmla="*/ 8 w 116"/>
                <a:gd name="T67" fmla="*/ 99 h 101"/>
                <a:gd name="T68" fmla="*/ 2 w 116"/>
                <a:gd name="T69" fmla="*/ 96 h 101"/>
                <a:gd name="T70" fmla="*/ 0 w 116"/>
                <a:gd name="T71" fmla="*/ 89 h 101"/>
                <a:gd name="T72" fmla="*/ 0 w 116"/>
                <a:gd name="T73" fmla="*/ 89 h 101"/>
                <a:gd name="T74" fmla="*/ 4 w 116"/>
                <a:gd name="T75" fmla="*/ 84 h 101"/>
                <a:gd name="T76" fmla="*/ 11 w 116"/>
                <a:gd name="T77" fmla="*/ 82 h 101"/>
                <a:gd name="T78" fmla="*/ 18 w 116"/>
                <a:gd name="T79" fmla="*/ 82 h 101"/>
                <a:gd name="T80" fmla="*/ 18 w 116"/>
                <a:gd name="T81" fmla="*/ 82 h 101"/>
                <a:gd name="T82" fmla="*/ 26 w 116"/>
                <a:gd name="T83" fmla="*/ 83 h 101"/>
                <a:gd name="T84" fmla="*/ 39 w 116"/>
                <a:gd name="T85" fmla="*/ 83 h 101"/>
                <a:gd name="T86" fmla="*/ 50 w 116"/>
                <a:gd name="T87" fmla="*/ 83 h 101"/>
                <a:gd name="T88" fmla="*/ 50 w 116"/>
                <a:gd name="T89" fmla="*/ 83 h 101"/>
                <a:gd name="T90" fmla="*/ 61 w 116"/>
                <a:gd name="T91" fmla="*/ 83 h 101"/>
                <a:gd name="T92" fmla="*/ 72 w 116"/>
                <a:gd name="T93" fmla="*/ 82 h 101"/>
                <a:gd name="T94" fmla="*/ 79 w 116"/>
                <a:gd name="T95" fmla="*/ 77 h 101"/>
                <a:gd name="T96" fmla="*/ 79 w 116"/>
                <a:gd name="T97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" h="101">
                  <a:moveTo>
                    <a:pt x="79" y="77"/>
                  </a:moveTo>
                  <a:lnTo>
                    <a:pt x="81" y="70"/>
                  </a:lnTo>
                  <a:lnTo>
                    <a:pt x="83" y="6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91" y="43"/>
                  </a:lnTo>
                  <a:lnTo>
                    <a:pt x="95" y="32"/>
                  </a:lnTo>
                  <a:lnTo>
                    <a:pt x="97" y="21"/>
                  </a:lnTo>
                  <a:lnTo>
                    <a:pt x="97" y="21"/>
                  </a:lnTo>
                  <a:lnTo>
                    <a:pt x="99" y="10"/>
                  </a:lnTo>
                  <a:lnTo>
                    <a:pt x="103" y="2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6" y="10"/>
                  </a:lnTo>
                  <a:lnTo>
                    <a:pt x="112" y="26"/>
                  </a:lnTo>
                  <a:lnTo>
                    <a:pt x="108" y="38"/>
                  </a:lnTo>
                  <a:lnTo>
                    <a:pt x="108" y="38"/>
                  </a:lnTo>
                  <a:lnTo>
                    <a:pt x="104" y="48"/>
                  </a:lnTo>
                  <a:lnTo>
                    <a:pt x="98" y="60"/>
                  </a:lnTo>
                  <a:lnTo>
                    <a:pt x="95" y="67"/>
                  </a:lnTo>
                  <a:lnTo>
                    <a:pt x="95" y="67"/>
                  </a:lnTo>
                  <a:lnTo>
                    <a:pt x="92" y="72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8" y="76"/>
                  </a:lnTo>
                  <a:lnTo>
                    <a:pt x="76" y="89"/>
                  </a:lnTo>
                  <a:lnTo>
                    <a:pt x="62" y="95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38" y="100"/>
                  </a:lnTo>
                  <a:lnTo>
                    <a:pt x="25" y="101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8" y="99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4" y="84"/>
                  </a:lnTo>
                  <a:lnTo>
                    <a:pt x="11" y="82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26" y="83"/>
                  </a:lnTo>
                  <a:lnTo>
                    <a:pt x="39" y="83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61" y="83"/>
                  </a:lnTo>
                  <a:lnTo>
                    <a:pt x="72" y="82"/>
                  </a:lnTo>
                  <a:lnTo>
                    <a:pt x="79" y="77"/>
                  </a:lnTo>
                  <a:lnTo>
                    <a:pt x="79" y="77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12" name="Group 288"/>
          <p:cNvGrpSpPr>
            <a:grpSpLocks/>
          </p:cNvGrpSpPr>
          <p:nvPr/>
        </p:nvGrpSpPr>
        <p:grpSpPr bwMode="auto">
          <a:xfrm>
            <a:off x="6130925" y="2555875"/>
            <a:ext cx="315913" cy="268288"/>
            <a:chOff x="3551" y="1279"/>
            <a:chExt cx="199" cy="169"/>
          </a:xfrm>
        </p:grpSpPr>
        <p:sp>
          <p:nvSpPr>
            <p:cNvPr id="282913" name="Freeform 289"/>
            <p:cNvSpPr>
              <a:spLocks/>
            </p:cNvSpPr>
            <p:nvPr/>
          </p:nvSpPr>
          <p:spPr bwMode="auto">
            <a:xfrm>
              <a:off x="3586" y="1366"/>
              <a:ext cx="164" cy="82"/>
            </a:xfrm>
            <a:custGeom>
              <a:avLst/>
              <a:gdLst>
                <a:gd name="T0" fmla="*/ 16 w 164"/>
                <a:gd name="T1" fmla="*/ 33 h 82"/>
                <a:gd name="T2" fmla="*/ 35 w 164"/>
                <a:gd name="T3" fmla="*/ 54 h 82"/>
                <a:gd name="T4" fmla="*/ 50 w 164"/>
                <a:gd name="T5" fmla="*/ 67 h 82"/>
                <a:gd name="T6" fmla="*/ 58 w 164"/>
                <a:gd name="T7" fmla="*/ 73 h 82"/>
                <a:gd name="T8" fmla="*/ 58 w 164"/>
                <a:gd name="T9" fmla="*/ 73 h 82"/>
                <a:gd name="T10" fmla="*/ 76 w 164"/>
                <a:gd name="T11" fmla="*/ 67 h 82"/>
                <a:gd name="T12" fmla="*/ 92 w 164"/>
                <a:gd name="T13" fmla="*/ 54 h 82"/>
                <a:gd name="T14" fmla="*/ 107 w 164"/>
                <a:gd name="T15" fmla="*/ 38 h 82"/>
                <a:gd name="T16" fmla="*/ 107 w 164"/>
                <a:gd name="T17" fmla="*/ 38 h 82"/>
                <a:gd name="T18" fmla="*/ 118 w 164"/>
                <a:gd name="T19" fmla="*/ 26 h 82"/>
                <a:gd name="T20" fmla="*/ 133 w 164"/>
                <a:gd name="T21" fmla="*/ 13 h 82"/>
                <a:gd name="T22" fmla="*/ 142 w 164"/>
                <a:gd name="T23" fmla="*/ 5 h 82"/>
                <a:gd name="T24" fmla="*/ 142 w 164"/>
                <a:gd name="T25" fmla="*/ 5 h 82"/>
                <a:gd name="T26" fmla="*/ 149 w 164"/>
                <a:gd name="T27" fmla="*/ 1 h 82"/>
                <a:gd name="T28" fmla="*/ 156 w 164"/>
                <a:gd name="T29" fmla="*/ 0 h 82"/>
                <a:gd name="T30" fmla="*/ 163 w 164"/>
                <a:gd name="T31" fmla="*/ 2 h 82"/>
                <a:gd name="T32" fmla="*/ 163 w 164"/>
                <a:gd name="T33" fmla="*/ 2 h 82"/>
                <a:gd name="T34" fmla="*/ 164 w 164"/>
                <a:gd name="T35" fmla="*/ 7 h 82"/>
                <a:gd name="T36" fmla="*/ 162 w 164"/>
                <a:gd name="T37" fmla="*/ 14 h 82"/>
                <a:gd name="T38" fmla="*/ 154 w 164"/>
                <a:gd name="T39" fmla="*/ 20 h 82"/>
                <a:gd name="T40" fmla="*/ 154 w 164"/>
                <a:gd name="T41" fmla="*/ 20 h 82"/>
                <a:gd name="T42" fmla="*/ 136 w 164"/>
                <a:gd name="T43" fmla="*/ 34 h 82"/>
                <a:gd name="T44" fmla="*/ 112 w 164"/>
                <a:gd name="T45" fmla="*/ 58 h 82"/>
                <a:gd name="T46" fmla="*/ 93 w 164"/>
                <a:gd name="T47" fmla="*/ 75 h 82"/>
                <a:gd name="T48" fmla="*/ 93 w 164"/>
                <a:gd name="T49" fmla="*/ 75 h 82"/>
                <a:gd name="T50" fmla="*/ 81 w 164"/>
                <a:gd name="T51" fmla="*/ 81 h 82"/>
                <a:gd name="T52" fmla="*/ 69 w 164"/>
                <a:gd name="T53" fmla="*/ 82 h 82"/>
                <a:gd name="T54" fmla="*/ 62 w 164"/>
                <a:gd name="T55" fmla="*/ 82 h 82"/>
                <a:gd name="T56" fmla="*/ 62 w 164"/>
                <a:gd name="T57" fmla="*/ 82 h 82"/>
                <a:gd name="T58" fmla="*/ 56 w 164"/>
                <a:gd name="T59" fmla="*/ 81 h 82"/>
                <a:gd name="T60" fmla="*/ 48 w 164"/>
                <a:gd name="T61" fmla="*/ 79 h 82"/>
                <a:gd name="T62" fmla="*/ 42 w 164"/>
                <a:gd name="T63" fmla="*/ 77 h 82"/>
                <a:gd name="T64" fmla="*/ 42 w 164"/>
                <a:gd name="T65" fmla="*/ 77 h 82"/>
                <a:gd name="T66" fmla="*/ 30 w 164"/>
                <a:gd name="T67" fmla="*/ 69 h 82"/>
                <a:gd name="T68" fmla="*/ 14 w 164"/>
                <a:gd name="T69" fmla="*/ 55 h 82"/>
                <a:gd name="T70" fmla="*/ 0 w 164"/>
                <a:gd name="T71" fmla="*/ 43 h 82"/>
                <a:gd name="T72" fmla="*/ 16 w 164"/>
                <a:gd name="T73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4" h="82">
                  <a:moveTo>
                    <a:pt x="16" y="33"/>
                  </a:moveTo>
                  <a:lnTo>
                    <a:pt x="35" y="54"/>
                  </a:lnTo>
                  <a:lnTo>
                    <a:pt x="50" y="67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76" y="67"/>
                  </a:lnTo>
                  <a:lnTo>
                    <a:pt x="92" y="54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8" y="26"/>
                  </a:lnTo>
                  <a:lnTo>
                    <a:pt x="133" y="13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4" y="7"/>
                  </a:lnTo>
                  <a:lnTo>
                    <a:pt x="162" y="14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36" y="34"/>
                  </a:lnTo>
                  <a:lnTo>
                    <a:pt x="112" y="58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81" y="81"/>
                  </a:lnTo>
                  <a:lnTo>
                    <a:pt x="69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6" y="81"/>
                  </a:lnTo>
                  <a:lnTo>
                    <a:pt x="48" y="79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30" y="69"/>
                  </a:lnTo>
                  <a:lnTo>
                    <a:pt x="14" y="55"/>
                  </a:lnTo>
                  <a:lnTo>
                    <a:pt x="0" y="43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14" name="Freeform 290"/>
            <p:cNvSpPr>
              <a:spLocks/>
            </p:cNvSpPr>
            <p:nvPr/>
          </p:nvSpPr>
          <p:spPr bwMode="auto">
            <a:xfrm>
              <a:off x="3551" y="1339"/>
              <a:ext cx="51" cy="70"/>
            </a:xfrm>
            <a:custGeom>
              <a:avLst/>
              <a:gdLst>
                <a:gd name="T0" fmla="*/ 51 w 51"/>
                <a:gd name="T1" fmla="*/ 60 h 70"/>
                <a:gd name="T2" fmla="*/ 40 w 51"/>
                <a:gd name="T3" fmla="*/ 47 h 70"/>
                <a:gd name="T4" fmla="*/ 31 w 51"/>
                <a:gd name="T5" fmla="*/ 33 h 70"/>
                <a:gd name="T6" fmla="*/ 22 w 51"/>
                <a:gd name="T7" fmla="*/ 18 h 70"/>
                <a:gd name="T8" fmla="*/ 22 w 51"/>
                <a:gd name="T9" fmla="*/ 18 h 70"/>
                <a:gd name="T10" fmla="*/ 21 w 51"/>
                <a:gd name="T11" fmla="*/ 17 h 70"/>
                <a:gd name="T12" fmla="*/ 20 w 51"/>
                <a:gd name="T13" fmla="*/ 15 h 70"/>
                <a:gd name="T14" fmla="*/ 19 w 51"/>
                <a:gd name="T15" fmla="*/ 13 h 70"/>
                <a:gd name="T16" fmla="*/ 19 w 51"/>
                <a:gd name="T17" fmla="*/ 13 h 70"/>
                <a:gd name="T18" fmla="*/ 19 w 51"/>
                <a:gd name="T19" fmla="*/ 11 h 70"/>
                <a:gd name="T20" fmla="*/ 18 w 51"/>
                <a:gd name="T21" fmla="*/ 9 h 70"/>
                <a:gd name="T22" fmla="*/ 18 w 51"/>
                <a:gd name="T23" fmla="*/ 7 h 70"/>
                <a:gd name="T24" fmla="*/ 18 w 51"/>
                <a:gd name="T25" fmla="*/ 7 h 70"/>
                <a:gd name="T26" fmla="*/ 17 w 51"/>
                <a:gd name="T27" fmla="*/ 5 h 70"/>
                <a:gd name="T28" fmla="*/ 15 w 51"/>
                <a:gd name="T29" fmla="*/ 3 h 70"/>
                <a:gd name="T30" fmla="*/ 14 w 51"/>
                <a:gd name="T31" fmla="*/ 1 h 70"/>
                <a:gd name="T32" fmla="*/ 14 w 51"/>
                <a:gd name="T33" fmla="*/ 1 h 70"/>
                <a:gd name="T34" fmla="*/ 12 w 51"/>
                <a:gd name="T35" fmla="*/ 1 h 70"/>
                <a:gd name="T36" fmla="*/ 10 w 51"/>
                <a:gd name="T37" fmla="*/ 0 h 70"/>
                <a:gd name="T38" fmla="*/ 7 w 51"/>
                <a:gd name="T39" fmla="*/ 0 h 70"/>
                <a:gd name="T40" fmla="*/ 7 w 51"/>
                <a:gd name="T41" fmla="*/ 0 h 70"/>
                <a:gd name="T42" fmla="*/ 5 w 51"/>
                <a:gd name="T43" fmla="*/ 1 h 70"/>
                <a:gd name="T44" fmla="*/ 3 w 51"/>
                <a:gd name="T45" fmla="*/ 2 h 70"/>
                <a:gd name="T46" fmla="*/ 1 w 51"/>
                <a:gd name="T47" fmla="*/ 5 h 70"/>
                <a:gd name="T48" fmla="*/ 1 w 51"/>
                <a:gd name="T49" fmla="*/ 5 h 70"/>
                <a:gd name="T50" fmla="*/ 0 w 51"/>
                <a:gd name="T51" fmla="*/ 6 h 70"/>
                <a:gd name="T52" fmla="*/ 0 w 51"/>
                <a:gd name="T53" fmla="*/ 9 h 70"/>
                <a:gd name="T54" fmla="*/ 0 w 51"/>
                <a:gd name="T55" fmla="*/ 11 h 70"/>
                <a:gd name="T56" fmla="*/ 0 w 51"/>
                <a:gd name="T57" fmla="*/ 11 h 70"/>
                <a:gd name="T58" fmla="*/ 1 w 51"/>
                <a:gd name="T59" fmla="*/ 14 h 70"/>
                <a:gd name="T60" fmla="*/ 2 w 51"/>
                <a:gd name="T61" fmla="*/ 17 h 70"/>
                <a:gd name="T62" fmla="*/ 3 w 51"/>
                <a:gd name="T63" fmla="*/ 20 h 70"/>
                <a:gd name="T64" fmla="*/ 3 w 51"/>
                <a:gd name="T65" fmla="*/ 20 h 70"/>
                <a:gd name="T66" fmla="*/ 4 w 51"/>
                <a:gd name="T67" fmla="*/ 23 h 70"/>
                <a:gd name="T68" fmla="*/ 5 w 51"/>
                <a:gd name="T69" fmla="*/ 26 h 70"/>
                <a:gd name="T70" fmla="*/ 7 w 51"/>
                <a:gd name="T71" fmla="*/ 29 h 70"/>
                <a:gd name="T72" fmla="*/ 7 w 51"/>
                <a:gd name="T73" fmla="*/ 29 h 70"/>
                <a:gd name="T74" fmla="*/ 15 w 51"/>
                <a:gd name="T75" fmla="*/ 42 h 70"/>
                <a:gd name="T76" fmla="*/ 25 w 51"/>
                <a:gd name="T77" fmla="*/ 58 h 70"/>
                <a:gd name="T78" fmla="*/ 35 w 51"/>
                <a:gd name="T79" fmla="*/ 70 h 70"/>
                <a:gd name="T80" fmla="*/ 35 w 51"/>
                <a:gd name="T81" fmla="*/ 70 h 70"/>
                <a:gd name="T82" fmla="*/ 40 w 51"/>
                <a:gd name="T83" fmla="*/ 68 h 70"/>
                <a:gd name="T84" fmla="*/ 46 w 51"/>
                <a:gd name="T85" fmla="*/ 66 h 70"/>
                <a:gd name="T86" fmla="*/ 51 w 51"/>
                <a:gd name="T87" fmla="*/ 60 h 70"/>
                <a:gd name="T88" fmla="*/ 51 w 51"/>
                <a:gd name="T89" fmla="*/ 6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" h="70">
                  <a:moveTo>
                    <a:pt x="51" y="60"/>
                  </a:moveTo>
                  <a:lnTo>
                    <a:pt x="40" y="47"/>
                  </a:lnTo>
                  <a:lnTo>
                    <a:pt x="31" y="33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1" y="17"/>
                  </a:lnTo>
                  <a:lnTo>
                    <a:pt x="20" y="15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5" y="42"/>
                  </a:lnTo>
                  <a:lnTo>
                    <a:pt x="25" y="58"/>
                  </a:lnTo>
                  <a:lnTo>
                    <a:pt x="35" y="70"/>
                  </a:lnTo>
                  <a:lnTo>
                    <a:pt x="35" y="70"/>
                  </a:lnTo>
                  <a:lnTo>
                    <a:pt x="40" y="68"/>
                  </a:lnTo>
                  <a:lnTo>
                    <a:pt x="46" y="66"/>
                  </a:lnTo>
                  <a:lnTo>
                    <a:pt x="51" y="60"/>
                  </a:lnTo>
                  <a:lnTo>
                    <a:pt x="51" y="60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15" name="Freeform 291"/>
            <p:cNvSpPr>
              <a:spLocks/>
            </p:cNvSpPr>
            <p:nvPr/>
          </p:nvSpPr>
          <p:spPr bwMode="auto">
            <a:xfrm>
              <a:off x="3590" y="1279"/>
              <a:ext cx="92" cy="107"/>
            </a:xfrm>
            <a:custGeom>
              <a:avLst/>
              <a:gdLst>
                <a:gd name="T0" fmla="*/ 9 w 92"/>
                <a:gd name="T1" fmla="*/ 0 h 107"/>
                <a:gd name="T2" fmla="*/ 23 w 92"/>
                <a:gd name="T3" fmla="*/ 3 h 107"/>
                <a:gd name="T4" fmla="*/ 42 w 92"/>
                <a:gd name="T5" fmla="*/ 8 h 107"/>
                <a:gd name="T6" fmla="*/ 58 w 92"/>
                <a:gd name="T7" fmla="*/ 15 h 107"/>
                <a:gd name="T8" fmla="*/ 58 w 92"/>
                <a:gd name="T9" fmla="*/ 15 h 107"/>
                <a:gd name="T10" fmla="*/ 72 w 92"/>
                <a:gd name="T11" fmla="*/ 24 h 107"/>
                <a:gd name="T12" fmla="*/ 85 w 92"/>
                <a:gd name="T13" fmla="*/ 37 h 107"/>
                <a:gd name="T14" fmla="*/ 92 w 92"/>
                <a:gd name="T15" fmla="*/ 59 h 107"/>
                <a:gd name="T16" fmla="*/ 92 w 92"/>
                <a:gd name="T17" fmla="*/ 59 h 107"/>
                <a:gd name="T18" fmla="*/ 90 w 92"/>
                <a:gd name="T19" fmla="*/ 83 h 107"/>
                <a:gd name="T20" fmla="*/ 84 w 92"/>
                <a:gd name="T21" fmla="*/ 103 h 107"/>
                <a:gd name="T22" fmla="*/ 73 w 92"/>
                <a:gd name="T23" fmla="*/ 107 h 107"/>
                <a:gd name="T24" fmla="*/ 73 w 92"/>
                <a:gd name="T25" fmla="*/ 107 h 107"/>
                <a:gd name="T26" fmla="*/ 69 w 92"/>
                <a:gd name="T27" fmla="*/ 100 h 107"/>
                <a:gd name="T28" fmla="*/ 71 w 92"/>
                <a:gd name="T29" fmla="*/ 90 h 107"/>
                <a:gd name="T30" fmla="*/ 75 w 92"/>
                <a:gd name="T31" fmla="*/ 80 h 107"/>
                <a:gd name="T32" fmla="*/ 75 w 92"/>
                <a:gd name="T33" fmla="*/ 80 h 107"/>
                <a:gd name="T34" fmla="*/ 78 w 92"/>
                <a:gd name="T35" fmla="*/ 68 h 107"/>
                <a:gd name="T36" fmla="*/ 81 w 92"/>
                <a:gd name="T37" fmla="*/ 58 h 107"/>
                <a:gd name="T38" fmla="*/ 81 w 92"/>
                <a:gd name="T39" fmla="*/ 51 h 107"/>
                <a:gd name="T40" fmla="*/ 81 w 92"/>
                <a:gd name="T41" fmla="*/ 51 h 107"/>
                <a:gd name="T42" fmla="*/ 80 w 92"/>
                <a:gd name="T43" fmla="*/ 45 h 107"/>
                <a:gd name="T44" fmla="*/ 79 w 92"/>
                <a:gd name="T45" fmla="*/ 40 h 107"/>
                <a:gd name="T46" fmla="*/ 76 w 92"/>
                <a:gd name="T47" fmla="*/ 36 h 107"/>
                <a:gd name="T48" fmla="*/ 76 w 92"/>
                <a:gd name="T49" fmla="*/ 36 h 107"/>
                <a:gd name="T50" fmla="*/ 71 w 92"/>
                <a:gd name="T51" fmla="*/ 34 h 107"/>
                <a:gd name="T52" fmla="*/ 63 w 92"/>
                <a:gd name="T53" fmla="*/ 31 h 107"/>
                <a:gd name="T54" fmla="*/ 54 w 92"/>
                <a:gd name="T55" fmla="*/ 28 h 107"/>
                <a:gd name="T56" fmla="*/ 54 w 92"/>
                <a:gd name="T57" fmla="*/ 28 h 107"/>
                <a:gd name="T58" fmla="*/ 45 w 92"/>
                <a:gd name="T59" fmla="*/ 24 h 107"/>
                <a:gd name="T60" fmla="*/ 36 w 92"/>
                <a:gd name="T61" fmla="*/ 21 h 107"/>
                <a:gd name="T62" fmla="*/ 28 w 92"/>
                <a:gd name="T63" fmla="*/ 19 h 107"/>
                <a:gd name="T64" fmla="*/ 28 w 92"/>
                <a:gd name="T65" fmla="*/ 19 h 107"/>
                <a:gd name="T66" fmla="*/ 16 w 92"/>
                <a:gd name="T67" fmla="*/ 18 h 107"/>
                <a:gd name="T68" fmla="*/ 6 w 92"/>
                <a:gd name="T69" fmla="*/ 17 h 107"/>
                <a:gd name="T70" fmla="*/ 0 w 92"/>
                <a:gd name="T71" fmla="*/ 13 h 107"/>
                <a:gd name="T72" fmla="*/ 0 w 92"/>
                <a:gd name="T73" fmla="*/ 13 h 107"/>
                <a:gd name="T74" fmla="*/ 0 w 92"/>
                <a:gd name="T75" fmla="*/ 7 h 107"/>
                <a:gd name="T76" fmla="*/ 4 w 92"/>
                <a:gd name="T77" fmla="*/ 3 h 107"/>
                <a:gd name="T78" fmla="*/ 9 w 92"/>
                <a:gd name="T79" fmla="*/ 0 h 107"/>
                <a:gd name="T80" fmla="*/ 9 w 92"/>
                <a:gd name="T8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" h="107">
                  <a:moveTo>
                    <a:pt x="9" y="0"/>
                  </a:moveTo>
                  <a:lnTo>
                    <a:pt x="23" y="3"/>
                  </a:lnTo>
                  <a:lnTo>
                    <a:pt x="42" y="8"/>
                  </a:lnTo>
                  <a:lnTo>
                    <a:pt x="58" y="15"/>
                  </a:lnTo>
                  <a:lnTo>
                    <a:pt x="58" y="15"/>
                  </a:lnTo>
                  <a:lnTo>
                    <a:pt x="72" y="24"/>
                  </a:lnTo>
                  <a:lnTo>
                    <a:pt x="85" y="37"/>
                  </a:lnTo>
                  <a:lnTo>
                    <a:pt x="92" y="59"/>
                  </a:lnTo>
                  <a:lnTo>
                    <a:pt x="92" y="59"/>
                  </a:lnTo>
                  <a:lnTo>
                    <a:pt x="90" y="83"/>
                  </a:lnTo>
                  <a:lnTo>
                    <a:pt x="84" y="103"/>
                  </a:lnTo>
                  <a:lnTo>
                    <a:pt x="73" y="107"/>
                  </a:lnTo>
                  <a:lnTo>
                    <a:pt x="73" y="107"/>
                  </a:lnTo>
                  <a:lnTo>
                    <a:pt x="69" y="100"/>
                  </a:lnTo>
                  <a:lnTo>
                    <a:pt x="71" y="9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8" y="68"/>
                  </a:lnTo>
                  <a:lnTo>
                    <a:pt x="81" y="58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5"/>
                  </a:lnTo>
                  <a:lnTo>
                    <a:pt x="79" y="40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1" y="34"/>
                  </a:lnTo>
                  <a:lnTo>
                    <a:pt x="63" y="31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45" y="24"/>
                  </a:lnTo>
                  <a:lnTo>
                    <a:pt x="36" y="21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16" y="18"/>
                  </a:lnTo>
                  <a:lnTo>
                    <a:pt x="6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4" y="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16" name="Group 292"/>
          <p:cNvGrpSpPr>
            <a:grpSpLocks/>
          </p:cNvGrpSpPr>
          <p:nvPr/>
        </p:nvGrpSpPr>
        <p:grpSpPr bwMode="auto">
          <a:xfrm>
            <a:off x="6161088" y="2252663"/>
            <a:ext cx="266700" cy="128587"/>
            <a:chOff x="3570" y="1088"/>
            <a:chExt cx="168" cy="81"/>
          </a:xfrm>
        </p:grpSpPr>
        <p:sp>
          <p:nvSpPr>
            <p:cNvPr id="282917" name="Freeform 293"/>
            <p:cNvSpPr>
              <a:spLocks/>
            </p:cNvSpPr>
            <p:nvPr/>
          </p:nvSpPr>
          <p:spPr bwMode="auto">
            <a:xfrm>
              <a:off x="3570" y="1102"/>
              <a:ext cx="15" cy="53"/>
            </a:xfrm>
            <a:custGeom>
              <a:avLst/>
              <a:gdLst>
                <a:gd name="T0" fmla="*/ 7 w 15"/>
                <a:gd name="T1" fmla="*/ 0 h 53"/>
                <a:gd name="T2" fmla="*/ 15 w 15"/>
                <a:gd name="T3" fmla="*/ 16 h 53"/>
                <a:gd name="T4" fmla="*/ 14 w 15"/>
                <a:gd name="T5" fmla="*/ 35 h 53"/>
                <a:gd name="T6" fmla="*/ 0 w 15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3">
                  <a:moveTo>
                    <a:pt x="7" y="0"/>
                  </a:moveTo>
                  <a:lnTo>
                    <a:pt x="15" y="16"/>
                  </a:lnTo>
                  <a:lnTo>
                    <a:pt x="14" y="35"/>
                  </a:lnTo>
                  <a:lnTo>
                    <a:pt x="0" y="53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18" name="Freeform 294"/>
            <p:cNvSpPr>
              <a:spLocks/>
            </p:cNvSpPr>
            <p:nvPr/>
          </p:nvSpPr>
          <p:spPr bwMode="auto">
            <a:xfrm>
              <a:off x="3606" y="1091"/>
              <a:ext cx="14" cy="66"/>
            </a:xfrm>
            <a:custGeom>
              <a:avLst/>
              <a:gdLst>
                <a:gd name="T0" fmla="*/ 0 w 14"/>
                <a:gd name="T1" fmla="*/ 0 h 66"/>
                <a:gd name="T2" fmla="*/ 11 w 14"/>
                <a:gd name="T3" fmla="*/ 20 h 66"/>
                <a:gd name="T4" fmla="*/ 14 w 14"/>
                <a:gd name="T5" fmla="*/ 43 h 66"/>
                <a:gd name="T6" fmla="*/ 3 w 14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6">
                  <a:moveTo>
                    <a:pt x="0" y="0"/>
                  </a:moveTo>
                  <a:lnTo>
                    <a:pt x="11" y="20"/>
                  </a:lnTo>
                  <a:lnTo>
                    <a:pt x="14" y="43"/>
                  </a:lnTo>
                  <a:lnTo>
                    <a:pt x="3" y="66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19" name="Freeform 295"/>
            <p:cNvSpPr>
              <a:spLocks/>
            </p:cNvSpPr>
            <p:nvPr/>
          </p:nvSpPr>
          <p:spPr bwMode="auto">
            <a:xfrm>
              <a:off x="3636" y="1112"/>
              <a:ext cx="15" cy="46"/>
            </a:xfrm>
            <a:custGeom>
              <a:avLst/>
              <a:gdLst>
                <a:gd name="T0" fmla="*/ 12 w 15"/>
                <a:gd name="T1" fmla="*/ 0 h 46"/>
                <a:gd name="T2" fmla="*/ 15 w 15"/>
                <a:gd name="T3" fmla="*/ 21 h 46"/>
                <a:gd name="T4" fmla="*/ 9 w 15"/>
                <a:gd name="T5" fmla="*/ 37 h 46"/>
                <a:gd name="T6" fmla="*/ 0 w 15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6">
                  <a:moveTo>
                    <a:pt x="12" y="0"/>
                  </a:moveTo>
                  <a:lnTo>
                    <a:pt x="15" y="21"/>
                  </a:lnTo>
                  <a:lnTo>
                    <a:pt x="9" y="37"/>
                  </a:lnTo>
                  <a:lnTo>
                    <a:pt x="0" y="46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20" name="Freeform 296"/>
            <p:cNvSpPr>
              <a:spLocks/>
            </p:cNvSpPr>
            <p:nvPr/>
          </p:nvSpPr>
          <p:spPr bwMode="auto">
            <a:xfrm>
              <a:off x="3675" y="1106"/>
              <a:ext cx="3" cy="45"/>
            </a:xfrm>
            <a:custGeom>
              <a:avLst/>
              <a:gdLst>
                <a:gd name="T0" fmla="*/ 0 w 3"/>
                <a:gd name="T1" fmla="*/ 0 h 45"/>
                <a:gd name="T2" fmla="*/ 0 w 3"/>
                <a:gd name="T3" fmla="*/ 13 h 45"/>
                <a:gd name="T4" fmla="*/ 1 w 3"/>
                <a:gd name="T5" fmla="*/ 30 h 45"/>
                <a:gd name="T6" fmla="*/ 3 w 3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5">
                  <a:moveTo>
                    <a:pt x="0" y="0"/>
                  </a:moveTo>
                  <a:lnTo>
                    <a:pt x="0" y="13"/>
                  </a:lnTo>
                  <a:lnTo>
                    <a:pt x="1" y="30"/>
                  </a:lnTo>
                  <a:lnTo>
                    <a:pt x="3" y="45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21" name="Freeform 297"/>
            <p:cNvSpPr>
              <a:spLocks/>
            </p:cNvSpPr>
            <p:nvPr/>
          </p:nvSpPr>
          <p:spPr bwMode="auto">
            <a:xfrm>
              <a:off x="3700" y="1088"/>
              <a:ext cx="11" cy="66"/>
            </a:xfrm>
            <a:custGeom>
              <a:avLst/>
              <a:gdLst>
                <a:gd name="T0" fmla="*/ 11 w 11"/>
                <a:gd name="T1" fmla="*/ 0 h 66"/>
                <a:gd name="T2" fmla="*/ 6 w 11"/>
                <a:gd name="T3" fmla="*/ 17 h 66"/>
                <a:gd name="T4" fmla="*/ 0 w 11"/>
                <a:gd name="T5" fmla="*/ 41 h 66"/>
                <a:gd name="T6" fmla="*/ 5 w 11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6">
                  <a:moveTo>
                    <a:pt x="11" y="0"/>
                  </a:moveTo>
                  <a:lnTo>
                    <a:pt x="6" y="17"/>
                  </a:lnTo>
                  <a:lnTo>
                    <a:pt x="0" y="41"/>
                  </a:lnTo>
                  <a:lnTo>
                    <a:pt x="5" y="66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22" name="Freeform 298"/>
            <p:cNvSpPr>
              <a:spLocks/>
            </p:cNvSpPr>
            <p:nvPr/>
          </p:nvSpPr>
          <p:spPr bwMode="auto">
            <a:xfrm>
              <a:off x="3730" y="1106"/>
              <a:ext cx="8" cy="63"/>
            </a:xfrm>
            <a:custGeom>
              <a:avLst/>
              <a:gdLst>
                <a:gd name="T0" fmla="*/ 5 w 8"/>
                <a:gd name="T1" fmla="*/ 0 h 63"/>
                <a:gd name="T2" fmla="*/ 0 w 8"/>
                <a:gd name="T3" fmla="*/ 20 h 63"/>
                <a:gd name="T4" fmla="*/ 0 w 8"/>
                <a:gd name="T5" fmla="*/ 43 h 63"/>
                <a:gd name="T6" fmla="*/ 8 w 8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3">
                  <a:moveTo>
                    <a:pt x="5" y="0"/>
                  </a:moveTo>
                  <a:lnTo>
                    <a:pt x="0" y="20"/>
                  </a:lnTo>
                  <a:lnTo>
                    <a:pt x="0" y="43"/>
                  </a:lnTo>
                  <a:lnTo>
                    <a:pt x="8" y="63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23" name="Group 299"/>
          <p:cNvGrpSpPr>
            <a:grpSpLocks/>
          </p:cNvGrpSpPr>
          <p:nvPr/>
        </p:nvGrpSpPr>
        <p:grpSpPr bwMode="auto">
          <a:xfrm>
            <a:off x="6154738" y="4081463"/>
            <a:ext cx="298450" cy="130175"/>
            <a:chOff x="3566" y="2240"/>
            <a:chExt cx="188" cy="82"/>
          </a:xfrm>
        </p:grpSpPr>
        <p:sp>
          <p:nvSpPr>
            <p:cNvPr id="282924" name="Freeform 300"/>
            <p:cNvSpPr>
              <a:spLocks/>
            </p:cNvSpPr>
            <p:nvPr/>
          </p:nvSpPr>
          <p:spPr bwMode="auto">
            <a:xfrm>
              <a:off x="3566" y="2242"/>
              <a:ext cx="17" cy="80"/>
            </a:xfrm>
            <a:custGeom>
              <a:avLst/>
              <a:gdLst>
                <a:gd name="T0" fmla="*/ 0 w 17"/>
                <a:gd name="T1" fmla="*/ 0 h 80"/>
                <a:gd name="T2" fmla="*/ 11 w 17"/>
                <a:gd name="T3" fmla="*/ 22 h 80"/>
                <a:gd name="T4" fmla="*/ 17 w 17"/>
                <a:gd name="T5" fmla="*/ 52 h 80"/>
                <a:gd name="T6" fmla="*/ 2 w 17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0">
                  <a:moveTo>
                    <a:pt x="0" y="0"/>
                  </a:moveTo>
                  <a:lnTo>
                    <a:pt x="11" y="22"/>
                  </a:lnTo>
                  <a:lnTo>
                    <a:pt x="17" y="52"/>
                  </a:lnTo>
                  <a:lnTo>
                    <a:pt x="2" y="80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25" name="Freeform 301"/>
            <p:cNvSpPr>
              <a:spLocks/>
            </p:cNvSpPr>
            <p:nvPr/>
          </p:nvSpPr>
          <p:spPr bwMode="auto">
            <a:xfrm>
              <a:off x="3596" y="2258"/>
              <a:ext cx="11" cy="62"/>
            </a:xfrm>
            <a:custGeom>
              <a:avLst/>
              <a:gdLst>
                <a:gd name="T0" fmla="*/ 5 w 11"/>
                <a:gd name="T1" fmla="*/ 0 h 62"/>
                <a:gd name="T2" fmla="*/ 10 w 11"/>
                <a:gd name="T3" fmla="*/ 19 h 62"/>
                <a:gd name="T4" fmla="*/ 11 w 11"/>
                <a:gd name="T5" fmla="*/ 41 h 62"/>
                <a:gd name="T6" fmla="*/ 0 w 11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2">
                  <a:moveTo>
                    <a:pt x="5" y="0"/>
                  </a:moveTo>
                  <a:lnTo>
                    <a:pt x="10" y="19"/>
                  </a:lnTo>
                  <a:lnTo>
                    <a:pt x="11" y="41"/>
                  </a:lnTo>
                  <a:lnTo>
                    <a:pt x="0" y="62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26" name="Freeform 302"/>
            <p:cNvSpPr>
              <a:spLocks/>
            </p:cNvSpPr>
            <p:nvPr/>
          </p:nvSpPr>
          <p:spPr bwMode="auto">
            <a:xfrm>
              <a:off x="3627" y="2254"/>
              <a:ext cx="6" cy="58"/>
            </a:xfrm>
            <a:custGeom>
              <a:avLst/>
              <a:gdLst>
                <a:gd name="T0" fmla="*/ 2 w 6"/>
                <a:gd name="T1" fmla="*/ 0 h 58"/>
                <a:gd name="T2" fmla="*/ 5 w 6"/>
                <a:gd name="T3" fmla="*/ 18 h 58"/>
                <a:gd name="T4" fmla="*/ 6 w 6"/>
                <a:gd name="T5" fmla="*/ 41 h 58"/>
                <a:gd name="T6" fmla="*/ 0 w 6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8">
                  <a:moveTo>
                    <a:pt x="2" y="0"/>
                  </a:moveTo>
                  <a:lnTo>
                    <a:pt x="5" y="18"/>
                  </a:lnTo>
                  <a:lnTo>
                    <a:pt x="6" y="41"/>
                  </a:lnTo>
                  <a:lnTo>
                    <a:pt x="0" y="58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27" name="Freeform 303"/>
            <p:cNvSpPr>
              <a:spLocks/>
            </p:cNvSpPr>
            <p:nvPr/>
          </p:nvSpPr>
          <p:spPr bwMode="auto">
            <a:xfrm>
              <a:off x="3654" y="2271"/>
              <a:ext cx="6" cy="43"/>
            </a:xfrm>
            <a:custGeom>
              <a:avLst/>
              <a:gdLst>
                <a:gd name="T0" fmla="*/ 0 w 6"/>
                <a:gd name="T1" fmla="*/ 0 h 43"/>
                <a:gd name="T2" fmla="*/ 0 w 6"/>
                <a:gd name="T3" fmla="*/ 16 h 43"/>
                <a:gd name="T4" fmla="*/ 2 w 6"/>
                <a:gd name="T5" fmla="*/ 32 h 43"/>
                <a:gd name="T6" fmla="*/ 6 w 6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3">
                  <a:moveTo>
                    <a:pt x="0" y="0"/>
                  </a:moveTo>
                  <a:lnTo>
                    <a:pt x="0" y="16"/>
                  </a:lnTo>
                  <a:lnTo>
                    <a:pt x="2" y="32"/>
                  </a:lnTo>
                  <a:lnTo>
                    <a:pt x="6" y="43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28" name="Freeform 304"/>
            <p:cNvSpPr>
              <a:spLocks/>
            </p:cNvSpPr>
            <p:nvPr/>
          </p:nvSpPr>
          <p:spPr bwMode="auto">
            <a:xfrm>
              <a:off x="3677" y="2255"/>
              <a:ext cx="9" cy="51"/>
            </a:xfrm>
            <a:custGeom>
              <a:avLst/>
              <a:gdLst>
                <a:gd name="T0" fmla="*/ 9 w 9"/>
                <a:gd name="T1" fmla="*/ 0 h 51"/>
                <a:gd name="T2" fmla="*/ 2 w 9"/>
                <a:gd name="T3" fmla="*/ 15 h 51"/>
                <a:gd name="T4" fmla="*/ 0 w 9"/>
                <a:gd name="T5" fmla="*/ 33 h 51"/>
                <a:gd name="T6" fmla="*/ 5 w 9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1">
                  <a:moveTo>
                    <a:pt x="9" y="0"/>
                  </a:moveTo>
                  <a:lnTo>
                    <a:pt x="2" y="15"/>
                  </a:lnTo>
                  <a:lnTo>
                    <a:pt x="0" y="33"/>
                  </a:lnTo>
                  <a:lnTo>
                    <a:pt x="5" y="51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29" name="Freeform 305"/>
            <p:cNvSpPr>
              <a:spLocks/>
            </p:cNvSpPr>
            <p:nvPr/>
          </p:nvSpPr>
          <p:spPr bwMode="auto">
            <a:xfrm>
              <a:off x="3708" y="2255"/>
              <a:ext cx="9" cy="64"/>
            </a:xfrm>
            <a:custGeom>
              <a:avLst/>
              <a:gdLst>
                <a:gd name="T0" fmla="*/ 9 w 9"/>
                <a:gd name="T1" fmla="*/ 0 h 64"/>
                <a:gd name="T2" fmla="*/ 3 w 9"/>
                <a:gd name="T3" fmla="*/ 17 h 64"/>
                <a:gd name="T4" fmla="*/ 0 w 9"/>
                <a:gd name="T5" fmla="*/ 40 h 64"/>
                <a:gd name="T6" fmla="*/ 9 w 9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4">
                  <a:moveTo>
                    <a:pt x="9" y="0"/>
                  </a:moveTo>
                  <a:lnTo>
                    <a:pt x="3" y="17"/>
                  </a:lnTo>
                  <a:lnTo>
                    <a:pt x="0" y="40"/>
                  </a:lnTo>
                  <a:lnTo>
                    <a:pt x="9" y="64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30" name="Freeform 306"/>
            <p:cNvSpPr>
              <a:spLocks/>
            </p:cNvSpPr>
            <p:nvPr/>
          </p:nvSpPr>
          <p:spPr bwMode="auto">
            <a:xfrm>
              <a:off x="3737" y="2240"/>
              <a:ext cx="17" cy="67"/>
            </a:xfrm>
            <a:custGeom>
              <a:avLst/>
              <a:gdLst>
                <a:gd name="T0" fmla="*/ 17 w 17"/>
                <a:gd name="T1" fmla="*/ 0 h 67"/>
                <a:gd name="T2" fmla="*/ 7 w 17"/>
                <a:gd name="T3" fmla="*/ 19 h 67"/>
                <a:gd name="T4" fmla="*/ 0 w 17"/>
                <a:gd name="T5" fmla="*/ 44 h 67"/>
                <a:gd name="T6" fmla="*/ 2 w 17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7" y="19"/>
                  </a:lnTo>
                  <a:lnTo>
                    <a:pt x="0" y="44"/>
                  </a:lnTo>
                  <a:lnTo>
                    <a:pt x="2" y="67"/>
                  </a:lnTo>
                </a:path>
              </a:pathLst>
            </a:custGeom>
            <a:noFill/>
            <a:ln w="19050" cmpd="sng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31" name="Group 307"/>
          <p:cNvGrpSpPr>
            <a:grpSpLocks/>
          </p:cNvGrpSpPr>
          <p:nvPr/>
        </p:nvGrpSpPr>
        <p:grpSpPr bwMode="auto">
          <a:xfrm>
            <a:off x="7480300" y="3313113"/>
            <a:ext cx="882650" cy="830262"/>
            <a:chOff x="4401" y="1756"/>
            <a:chExt cx="556" cy="523"/>
          </a:xfrm>
        </p:grpSpPr>
        <p:sp>
          <p:nvSpPr>
            <p:cNvPr id="282932" name="Freeform 308"/>
            <p:cNvSpPr>
              <a:spLocks/>
            </p:cNvSpPr>
            <p:nvPr/>
          </p:nvSpPr>
          <p:spPr bwMode="auto">
            <a:xfrm>
              <a:off x="4401" y="1756"/>
              <a:ext cx="556" cy="523"/>
            </a:xfrm>
            <a:custGeom>
              <a:avLst/>
              <a:gdLst>
                <a:gd name="T0" fmla="*/ 124 w 556"/>
                <a:gd name="T1" fmla="*/ 490 h 523"/>
                <a:gd name="T2" fmla="*/ 92 w 556"/>
                <a:gd name="T3" fmla="*/ 469 h 523"/>
                <a:gd name="T4" fmla="*/ 62 w 556"/>
                <a:gd name="T5" fmla="*/ 441 h 523"/>
                <a:gd name="T6" fmla="*/ 36 w 556"/>
                <a:gd name="T7" fmla="*/ 406 h 523"/>
                <a:gd name="T8" fmla="*/ 15 w 556"/>
                <a:gd name="T9" fmla="*/ 364 h 523"/>
                <a:gd name="T10" fmla="*/ 2 w 556"/>
                <a:gd name="T11" fmla="*/ 315 h 523"/>
                <a:gd name="T12" fmla="*/ 0 w 556"/>
                <a:gd name="T13" fmla="*/ 259 h 523"/>
                <a:gd name="T14" fmla="*/ 1 w 556"/>
                <a:gd name="T15" fmla="*/ 240 h 523"/>
                <a:gd name="T16" fmla="*/ 9 w 556"/>
                <a:gd name="T17" fmla="*/ 201 h 523"/>
                <a:gd name="T18" fmla="*/ 22 w 556"/>
                <a:gd name="T19" fmla="*/ 163 h 523"/>
                <a:gd name="T20" fmla="*/ 40 w 556"/>
                <a:gd name="T21" fmla="*/ 127 h 523"/>
                <a:gd name="T22" fmla="*/ 64 w 556"/>
                <a:gd name="T23" fmla="*/ 93 h 523"/>
                <a:gd name="T24" fmla="*/ 94 w 556"/>
                <a:gd name="T25" fmla="*/ 63 h 523"/>
                <a:gd name="T26" fmla="*/ 130 w 556"/>
                <a:gd name="T27" fmla="*/ 38 h 523"/>
                <a:gd name="T28" fmla="*/ 171 w 556"/>
                <a:gd name="T29" fmla="*/ 18 h 523"/>
                <a:gd name="T30" fmla="*/ 219 w 556"/>
                <a:gd name="T31" fmla="*/ 5 h 523"/>
                <a:gd name="T32" fmla="*/ 272 w 556"/>
                <a:gd name="T33" fmla="*/ 0 h 523"/>
                <a:gd name="T34" fmla="*/ 297 w 556"/>
                <a:gd name="T35" fmla="*/ 0 h 523"/>
                <a:gd name="T36" fmla="*/ 347 w 556"/>
                <a:gd name="T37" fmla="*/ 7 h 523"/>
                <a:gd name="T38" fmla="*/ 391 w 556"/>
                <a:gd name="T39" fmla="*/ 22 h 523"/>
                <a:gd name="T40" fmla="*/ 431 w 556"/>
                <a:gd name="T41" fmla="*/ 43 h 523"/>
                <a:gd name="T42" fmla="*/ 466 w 556"/>
                <a:gd name="T43" fmla="*/ 69 h 523"/>
                <a:gd name="T44" fmla="*/ 496 w 556"/>
                <a:gd name="T45" fmla="*/ 99 h 523"/>
                <a:gd name="T46" fmla="*/ 520 w 556"/>
                <a:gd name="T47" fmla="*/ 133 h 523"/>
                <a:gd name="T48" fmla="*/ 539 w 556"/>
                <a:gd name="T49" fmla="*/ 168 h 523"/>
                <a:gd name="T50" fmla="*/ 551 w 556"/>
                <a:gd name="T51" fmla="*/ 206 h 523"/>
                <a:gd name="T52" fmla="*/ 556 w 556"/>
                <a:gd name="T53" fmla="*/ 244 h 523"/>
                <a:gd name="T54" fmla="*/ 556 w 556"/>
                <a:gd name="T55" fmla="*/ 275 h 523"/>
                <a:gd name="T56" fmla="*/ 548 w 556"/>
                <a:gd name="T57" fmla="*/ 329 h 523"/>
                <a:gd name="T58" fmla="*/ 531 w 556"/>
                <a:gd name="T59" fmla="*/ 374 h 523"/>
                <a:gd name="T60" fmla="*/ 507 w 556"/>
                <a:gd name="T61" fmla="*/ 412 h 523"/>
                <a:gd name="T62" fmla="*/ 479 w 556"/>
                <a:gd name="T63" fmla="*/ 444 h 523"/>
                <a:gd name="T64" fmla="*/ 448 w 556"/>
                <a:gd name="T65" fmla="*/ 470 h 523"/>
                <a:gd name="T66" fmla="*/ 433 w 556"/>
                <a:gd name="T67" fmla="*/ 481 h 523"/>
                <a:gd name="T68" fmla="*/ 389 w 556"/>
                <a:gd name="T69" fmla="*/ 505 h 523"/>
                <a:gd name="T70" fmla="*/ 339 w 556"/>
                <a:gd name="T71" fmla="*/ 519 h 523"/>
                <a:gd name="T72" fmla="*/ 288 w 556"/>
                <a:gd name="T73" fmla="*/ 523 h 523"/>
                <a:gd name="T74" fmla="*/ 239 w 556"/>
                <a:gd name="T75" fmla="*/ 521 h 523"/>
                <a:gd name="T76" fmla="*/ 193 w 556"/>
                <a:gd name="T77" fmla="*/ 514 h 523"/>
                <a:gd name="T78" fmla="*/ 156 w 556"/>
                <a:gd name="T79" fmla="*/ 504 h 523"/>
                <a:gd name="T80" fmla="*/ 140 w 556"/>
                <a:gd name="T81" fmla="*/ 498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6" h="523">
                  <a:moveTo>
                    <a:pt x="140" y="498"/>
                  </a:moveTo>
                  <a:lnTo>
                    <a:pt x="124" y="490"/>
                  </a:lnTo>
                  <a:lnTo>
                    <a:pt x="108" y="480"/>
                  </a:lnTo>
                  <a:lnTo>
                    <a:pt x="92" y="469"/>
                  </a:lnTo>
                  <a:lnTo>
                    <a:pt x="77" y="456"/>
                  </a:lnTo>
                  <a:lnTo>
                    <a:pt x="62" y="441"/>
                  </a:lnTo>
                  <a:lnTo>
                    <a:pt x="48" y="424"/>
                  </a:lnTo>
                  <a:lnTo>
                    <a:pt x="36" y="406"/>
                  </a:lnTo>
                  <a:lnTo>
                    <a:pt x="24" y="385"/>
                  </a:lnTo>
                  <a:lnTo>
                    <a:pt x="15" y="364"/>
                  </a:lnTo>
                  <a:lnTo>
                    <a:pt x="8" y="340"/>
                  </a:lnTo>
                  <a:lnTo>
                    <a:pt x="2" y="315"/>
                  </a:lnTo>
                  <a:lnTo>
                    <a:pt x="0" y="288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4" y="220"/>
                  </a:lnTo>
                  <a:lnTo>
                    <a:pt x="9" y="201"/>
                  </a:lnTo>
                  <a:lnTo>
                    <a:pt x="15" y="181"/>
                  </a:lnTo>
                  <a:lnTo>
                    <a:pt x="22" y="163"/>
                  </a:lnTo>
                  <a:lnTo>
                    <a:pt x="30" y="145"/>
                  </a:lnTo>
                  <a:lnTo>
                    <a:pt x="40" y="127"/>
                  </a:lnTo>
                  <a:lnTo>
                    <a:pt x="51" y="109"/>
                  </a:lnTo>
                  <a:lnTo>
                    <a:pt x="64" y="93"/>
                  </a:lnTo>
                  <a:lnTo>
                    <a:pt x="78" y="78"/>
                  </a:lnTo>
                  <a:lnTo>
                    <a:pt x="94" y="63"/>
                  </a:lnTo>
                  <a:lnTo>
                    <a:pt x="111" y="50"/>
                  </a:lnTo>
                  <a:lnTo>
                    <a:pt x="130" y="38"/>
                  </a:lnTo>
                  <a:lnTo>
                    <a:pt x="150" y="27"/>
                  </a:lnTo>
                  <a:lnTo>
                    <a:pt x="171" y="18"/>
                  </a:lnTo>
                  <a:lnTo>
                    <a:pt x="194" y="11"/>
                  </a:lnTo>
                  <a:lnTo>
                    <a:pt x="219" y="5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97" y="0"/>
                  </a:lnTo>
                  <a:lnTo>
                    <a:pt x="323" y="3"/>
                  </a:lnTo>
                  <a:lnTo>
                    <a:pt x="347" y="7"/>
                  </a:lnTo>
                  <a:lnTo>
                    <a:pt x="370" y="14"/>
                  </a:lnTo>
                  <a:lnTo>
                    <a:pt x="391" y="22"/>
                  </a:lnTo>
                  <a:lnTo>
                    <a:pt x="412" y="32"/>
                  </a:lnTo>
                  <a:lnTo>
                    <a:pt x="431" y="43"/>
                  </a:lnTo>
                  <a:lnTo>
                    <a:pt x="450" y="55"/>
                  </a:lnTo>
                  <a:lnTo>
                    <a:pt x="466" y="69"/>
                  </a:lnTo>
                  <a:lnTo>
                    <a:pt x="482" y="84"/>
                  </a:lnTo>
                  <a:lnTo>
                    <a:pt x="496" y="99"/>
                  </a:lnTo>
                  <a:lnTo>
                    <a:pt x="509" y="115"/>
                  </a:lnTo>
                  <a:lnTo>
                    <a:pt x="520" y="133"/>
                  </a:lnTo>
                  <a:lnTo>
                    <a:pt x="530" y="151"/>
                  </a:lnTo>
                  <a:lnTo>
                    <a:pt x="539" y="168"/>
                  </a:lnTo>
                  <a:lnTo>
                    <a:pt x="546" y="187"/>
                  </a:lnTo>
                  <a:lnTo>
                    <a:pt x="551" y="206"/>
                  </a:lnTo>
                  <a:lnTo>
                    <a:pt x="554" y="225"/>
                  </a:lnTo>
                  <a:lnTo>
                    <a:pt x="556" y="244"/>
                  </a:lnTo>
                  <a:lnTo>
                    <a:pt x="556" y="244"/>
                  </a:lnTo>
                  <a:lnTo>
                    <a:pt x="556" y="275"/>
                  </a:lnTo>
                  <a:lnTo>
                    <a:pt x="554" y="303"/>
                  </a:lnTo>
                  <a:lnTo>
                    <a:pt x="548" y="329"/>
                  </a:lnTo>
                  <a:lnTo>
                    <a:pt x="541" y="352"/>
                  </a:lnTo>
                  <a:lnTo>
                    <a:pt x="531" y="374"/>
                  </a:lnTo>
                  <a:lnTo>
                    <a:pt x="520" y="394"/>
                  </a:lnTo>
                  <a:lnTo>
                    <a:pt x="507" y="412"/>
                  </a:lnTo>
                  <a:lnTo>
                    <a:pt x="494" y="428"/>
                  </a:lnTo>
                  <a:lnTo>
                    <a:pt x="479" y="444"/>
                  </a:lnTo>
                  <a:lnTo>
                    <a:pt x="464" y="457"/>
                  </a:lnTo>
                  <a:lnTo>
                    <a:pt x="448" y="470"/>
                  </a:lnTo>
                  <a:lnTo>
                    <a:pt x="433" y="481"/>
                  </a:lnTo>
                  <a:lnTo>
                    <a:pt x="433" y="481"/>
                  </a:lnTo>
                  <a:lnTo>
                    <a:pt x="412" y="495"/>
                  </a:lnTo>
                  <a:lnTo>
                    <a:pt x="389" y="505"/>
                  </a:lnTo>
                  <a:lnTo>
                    <a:pt x="365" y="513"/>
                  </a:lnTo>
                  <a:lnTo>
                    <a:pt x="339" y="519"/>
                  </a:lnTo>
                  <a:lnTo>
                    <a:pt x="314" y="522"/>
                  </a:lnTo>
                  <a:lnTo>
                    <a:pt x="288" y="523"/>
                  </a:lnTo>
                  <a:lnTo>
                    <a:pt x="263" y="523"/>
                  </a:lnTo>
                  <a:lnTo>
                    <a:pt x="239" y="521"/>
                  </a:lnTo>
                  <a:lnTo>
                    <a:pt x="215" y="518"/>
                  </a:lnTo>
                  <a:lnTo>
                    <a:pt x="193" y="514"/>
                  </a:lnTo>
                  <a:lnTo>
                    <a:pt x="173" y="509"/>
                  </a:lnTo>
                  <a:lnTo>
                    <a:pt x="156" y="504"/>
                  </a:lnTo>
                  <a:lnTo>
                    <a:pt x="140" y="498"/>
                  </a:lnTo>
                  <a:lnTo>
                    <a:pt x="140" y="498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33" name="Freeform 309"/>
            <p:cNvSpPr>
              <a:spLocks/>
            </p:cNvSpPr>
            <p:nvPr/>
          </p:nvSpPr>
          <p:spPr bwMode="auto">
            <a:xfrm>
              <a:off x="4417" y="1772"/>
              <a:ext cx="524" cy="491"/>
            </a:xfrm>
            <a:custGeom>
              <a:avLst/>
              <a:gdLst>
                <a:gd name="T0" fmla="*/ 425 w 524"/>
                <a:gd name="T1" fmla="*/ 439 h 491"/>
                <a:gd name="T2" fmla="*/ 459 w 524"/>
                <a:gd name="T3" fmla="*/ 409 h 491"/>
                <a:gd name="T4" fmla="*/ 487 w 524"/>
                <a:gd name="T5" fmla="*/ 375 h 491"/>
                <a:gd name="T6" fmla="*/ 509 w 524"/>
                <a:gd name="T7" fmla="*/ 334 h 491"/>
                <a:gd name="T8" fmla="*/ 521 w 524"/>
                <a:gd name="T9" fmla="*/ 286 h 491"/>
                <a:gd name="T10" fmla="*/ 524 w 524"/>
                <a:gd name="T11" fmla="*/ 229 h 491"/>
                <a:gd name="T12" fmla="*/ 522 w 524"/>
                <a:gd name="T13" fmla="*/ 211 h 491"/>
                <a:gd name="T14" fmla="*/ 513 w 524"/>
                <a:gd name="T15" fmla="*/ 173 h 491"/>
                <a:gd name="T16" fmla="*/ 497 w 524"/>
                <a:gd name="T17" fmla="*/ 138 h 491"/>
                <a:gd name="T18" fmla="*/ 475 w 524"/>
                <a:gd name="T19" fmla="*/ 104 h 491"/>
                <a:gd name="T20" fmla="*/ 447 w 524"/>
                <a:gd name="T21" fmla="*/ 72 h 491"/>
                <a:gd name="T22" fmla="*/ 413 w 524"/>
                <a:gd name="T23" fmla="*/ 45 h 491"/>
                <a:gd name="T24" fmla="*/ 374 w 524"/>
                <a:gd name="T25" fmla="*/ 24 h 491"/>
                <a:gd name="T26" fmla="*/ 331 w 524"/>
                <a:gd name="T27" fmla="*/ 8 h 491"/>
                <a:gd name="T28" fmla="*/ 282 w 524"/>
                <a:gd name="T29" fmla="*/ 1 h 491"/>
                <a:gd name="T30" fmla="*/ 256 w 524"/>
                <a:gd name="T31" fmla="*/ 0 h 491"/>
                <a:gd name="T32" fmla="*/ 205 w 524"/>
                <a:gd name="T33" fmla="*/ 5 h 491"/>
                <a:gd name="T34" fmla="*/ 159 w 524"/>
                <a:gd name="T35" fmla="*/ 18 h 491"/>
                <a:gd name="T36" fmla="*/ 120 w 524"/>
                <a:gd name="T37" fmla="*/ 37 h 491"/>
                <a:gd name="T38" fmla="*/ 85 w 524"/>
                <a:gd name="T39" fmla="*/ 63 h 491"/>
                <a:gd name="T40" fmla="*/ 56 w 524"/>
                <a:gd name="T41" fmla="*/ 93 h 491"/>
                <a:gd name="T42" fmla="*/ 33 w 524"/>
                <a:gd name="T43" fmla="*/ 127 h 491"/>
                <a:gd name="T44" fmla="*/ 16 w 524"/>
                <a:gd name="T45" fmla="*/ 164 h 491"/>
                <a:gd name="T46" fmla="*/ 5 w 524"/>
                <a:gd name="T47" fmla="*/ 203 h 491"/>
                <a:gd name="T48" fmla="*/ 0 w 524"/>
                <a:gd name="T49" fmla="*/ 244 h 491"/>
                <a:gd name="T50" fmla="*/ 0 w 524"/>
                <a:gd name="T51" fmla="*/ 273 h 491"/>
                <a:gd name="T52" fmla="*/ 9 w 524"/>
                <a:gd name="T53" fmla="*/ 325 h 491"/>
                <a:gd name="T54" fmla="*/ 27 w 524"/>
                <a:gd name="T55" fmla="*/ 370 h 491"/>
                <a:gd name="T56" fmla="*/ 52 w 524"/>
                <a:gd name="T57" fmla="*/ 407 h 491"/>
                <a:gd name="T58" fmla="*/ 82 w 524"/>
                <a:gd name="T59" fmla="*/ 437 h 491"/>
                <a:gd name="T60" fmla="*/ 115 w 524"/>
                <a:gd name="T61" fmla="*/ 459 h 491"/>
                <a:gd name="T62" fmla="*/ 131 w 524"/>
                <a:gd name="T63" fmla="*/ 467 h 491"/>
                <a:gd name="T64" fmla="*/ 166 w 524"/>
                <a:gd name="T65" fmla="*/ 479 h 491"/>
                <a:gd name="T66" fmla="*/ 211 w 524"/>
                <a:gd name="T67" fmla="*/ 487 h 491"/>
                <a:gd name="T68" fmla="*/ 261 w 524"/>
                <a:gd name="T69" fmla="*/ 491 h 491"/>
                <a:gd name="T70" fmla="*/ 313 w 524"/>
                <a:gd name="T71" fmla="*/ 488 h 491"/>
                <a:gd name="T72" fmla="*/ 363 w 524"/>
                <a:gd name="T73" fmla="*/ 476 h 491"/>
                <a:gd name="T74" fmla="*/ 408 w 524"/>
                <a:gd name="T75" fmla="*/ 452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4" h="491">
                  <a:moveTo>
                    <a:pt x="408" y="452"/>
                  </a:moveTo>
                  <a:lnTo>
                    <a:pt x="425" y="439"/>
                  </a:lnTo>
                  <a:lnTo>
                    <a:pt x="443" y="424"/>
                  </a:lnTo>
                  <a:lnTo>
                    <a:pt x="459" y="409"/>
                  </a:lnTo>
                  <a:lnTo>
                    <a:pt x="473" y="392"/>
                  </a:lnTo>
                  <a:lnTo>
                    <a:pt x="487" y="375"/>
                  </a:lnTo>
                  <a:lnTo>
                    <a:pt x="499" y="355"/>
                  </a:lnTo>
                  <a:lnTo>
                    <a:pt x="509" y="334"/>
                  </a:lnTo>
                  <a:lnTo>
                    <a:pt x="516" y="311"/>
                  </a:lnTo>
                  <a:lnTo>
                    <a:pt x="521" y="286"/>
                  </a:lnTo>
                  <a:lnTo>
                    <a:pt x="524" y="259"/>
                  </a:lnTo>
                  <a:lnTo>
                    <a:pt x="524" y="229"/>
                  </a:lnTo>
                  <a:lnTo>
                    <a:pt x="524" y="229"/>
                  </a:lnTo>
                  <a:lnTo>
                    <a:pt x="522" y="211"/>
                  </a:lnTo>
                  <a:lnTo>
                    <a:pt x="519" y="192"/>
                  </a:lnTo>
                  <a:lnTo>
                    <a:pt x="513" y="173"/>
                  </a:lnTo>
                  <a:lnTo>
                    <a:pt x="506" y="155"/>
                  </a:lnTo>
                  <a:lnTo>
                    <a:pt x="497" y="138"/>
                  </a:lnTo>
                  <a:lnTo>
                    <a:pt x="487" y="120"/>
                  </a:lnTo>
                  <a:lnTo>
                    <a:pt x="475" y="104"/>
                  </a:lnTo>
                  <a:lnTo>
                    <a:pt x="462" y="88"/>
                  </a:lnTo>
                  <a:lnTo>
                    <a:pt x="447" y="72"/>
                  </a:lnTo>
                  <a:lnTo>
                    <a:pt x="431" y="58"/>
                  </a:lnTo>
                  <a:lnTo>
                    <a:pt x="413" y="45"/>
                  </a:lnTo>
                  <a:lnTo>
                    <a:pt x="394" y="34"/>
                  </a:lnTo>
                  <a:lnTo>
                    <a:pt x="374" y="24"/>
                  </a:lnTo>
                  <a:lnTo>
                    <a:pt x="353" y="15"/>
                  </a:lnTo>
                  <a:lnTo>
                    <a:pt x="331" y="8"/>
                  </a:lnTo>
                  <a:lnTo>
                    <a:pt x="307" y="3"/>
                  </a:lnTo>
                  <a:lnTo>
                    <a:pt x="282" y="1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5" y="5"/>
                  </a:lnTo>
                  <a:lnTo>
                    <a:pt x="182" y="11"/>
                  </a:lnTo>
                  <a:lnTo>
                    <a:pt x="159" y="18"/>
                  </a:lnTo>
                  <a:lnTo>
                    <a:pt x="139" y="27"/>
                  </a:lnTo>
                  <a:lnTo>
                    <a:pt x="120" y="37"/>
                  </a:lnTo>
                  <a:lnTo>
                    <a:pt x="102" y="50"/>
                  </a:lnTo>
                  <a:lnTo>
                    <a:pt x="85" y="63"/>
                  </a:lnTo>
                  <a:lnTo>
                    <a:pt x="70" y="77"/>
                  </a:lnTo>
                  <a:lnTo>
                    <a:pt x="56" y="93"/>
                  </a:lnTo>
                  <a:lnTo>
                    <a:pt x="44" y="110"/>
                  </a:lnTo>
                  <a:lnTo>
                    <a:pt x="33" y="127"/>
                  </a:lnTo>
                  <a:lnTo>
                    <a:pt x="24" y="146"/>
                  </a:lnTo>
                  <a:lnTo>
                    <a:pt x="16" y="164"/>
                  </a:lnTo>
                  <a:lnTo>
                    <a:pt x="9" y="184"/>
                  </a:lnTo>
                  <a:lnTo>
                    <a:pt x="5" y="203"/>
                  </a:lnTo>
                  <a:lnTo>
                    <a:pt x="1" y="224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73"/>
                  </a:lnTo>
                  <a:lnTo>
                    <a:pt x="3" y="300"/>
                  </a:lnTo>
                  <a:lnTo>
                    <a:pt x="9" y="325"/>
                  </a:lnTo>
                  <a:lnTo>
                    <a:pt x="17" y="348"/>
                  </a:lnTo>
                  <a:lnTo>
                    <a:pt x="27" y="370"/>
                  </a:lnTo>
                  <a:lnTo>
                    <a:pt x="39" y="390"/>
                  </a:lnTo>
                  <a:lnTo>
                    <a:pt x="52" y="407"/>
                  </a:lnTo>
                  <a:lnTo>
                    <a:pt x="67" y="423"/>
                  </a:lnTo>
                  <a:lnTo>
                    <a:pt x="82" y="437"/>
                  </a:lnTo>
                  <a:lnTo>
                    <a:pt x="99" y="449"/>
                  </a:lnTo>
                  <a:lnTo>
                    <a:pt x="115" y="459"/>
                  </a:lnTo>
                  <a:lnTo>
                    <a:pt x="131" y="467"/>
                  </a:lnTo>
                  <a:lnTo>
                    <a:pt x="131" y="467"/>
                  </a:lnTo>
                  <a:lnTo>
                    <a:pt x="147" y="473"/>
                  </a:lnTo>
                  <a:lnTo>
                    <a:pt x="166" y="479"/>
                  </a:lnTo>
                  <a:lnTo>
                    <a:pt x="188" y="484"/>
                  </a:lnTo>
                  <a:lnTo>
                    <a:pt x="211" y="487"/>
                  </a:lnTo>
                  <a:lnTo>
                    <a:pt x="236" y="490"/>
                  </a:lnTo>
                  <a:lnTo>
                    <a:pt x="261" y="491"/>
                  </a:lnTo>
                  <a:lnTo>
                    <a:pt x="287" y="491"/>
                  </a:lnTo>
                  <a:lnTo>
                    <a:pt x="313" y="488"/>
                  </a:lnTo>
                  <a:lnTo>
                    <a:pt x="339" y="483"/>
                  </a:lnTo>
                  <a:lnTo>
                    <a:pt x="363" y="476"/>
                  </a:lnTo>
                  <a:lnTo>
                    <a:pt x="387" y="465"/>
                  </a:lnTo>
                  <a:lnTo>
                    <a:pt x="408" y="452"/>
                  </a:lnTo>
                  <a:lnTo>
                    <a:pt x="408" y="452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34" name="Group 310"/>
          <p:cNvGrpSpPr>
            <a:grpSpLocks/>
          </p:cNvGrpSpPr>
          <p:nvPr/>
        </p:nvGrpSpPr>
        <p:grpSpPr bwMode="auto">
          <a:xfrm>
            <a:off x="7475538" y="4249738"/>
            <a:ext cx="889000" cy="876300"/>
            <a:chOff x="4398" y="2346"/>
            <a:chExt cx="560" cy="552"/>
          </a:xfrm>
        </p:grpSpPr>
        <p:sp>
          <p:nvSpPr>
            <p:cNvPr id="282935" name="Freeform 311"/>
            <p:cNvSpPr>
              <a:spLocks/>
            </p:cNvSpPr>
            <p:nvPr/>
          </p:nvSpPr>
          <p:spPr bwMode="auto">
            <a:xfrm>
              <a:off x="4398" y="2346"/>
              <a:ext cx="560" cy="552"/>
            </a:xfrm>
            <a:custGeom>
              <a:avLst/>
              <a:gdLst>
                <a:gd name="T0" fmla="*/ 448 w 560"/>
                <a:gd name="T1" fmla="*/ 51 h 552"/>
                <a:gd name="T2" fmla="*/ 484 w 560"/>
                <a:gd name="T3" fmla="*/ 80 h 552"/>
                <a:gd name="T4" fmla="*/ 513 w 560"/>
                <a:gd name="T5" fmla="*/ 114 h 552"/>
                <a:gd name="T6" fmla="*/ 535 w 560"/>
                <a:gd name="T7" fmla="*/ 155 h 552"/>
                <a:gd name="T8" fmla="*/ 551 w 560"/>
                <a:gd name="T9" fmla="*/ 202 h 552"/>
                <a:gd name="T10" fmla="*/ 559 w 560"/>
                <a:gd name="T11" fmla="*/ 253 h 552"/>
                <a:gd name="T12" fmla="*/ 560 w 560"/>
                <a:gd name="T13" fmla="*/ 279 h 552"/>
                <a:gd name="T14" fmla="*/ 558 w 560"/>
                <a:gd name="T15" fmla="*/ 327 h 552"/>
                <a:gd name="T16" fmla="*/ 548 w 560"/>
                <a:gd name="T17" fmla="*/ 371 h 552"/>
                <a:gd name="T18" fmla="*/ 529 w 560"/>
                <a:gd name="T19" fmla="*/ 412 h 552"/>
                <a:gd name="T20" fmla="*/ 502 w 560"/>
                <a:gd name="T21" fmla="*/ 450 h 552"/>
                <a:gd name="T22" fmla="*/ 464 w 560"/>
                <a:gd name="T23" fmla="*/ 489 h 552"/>
                <a:gd name="T24" fmla="*/ 446 w 560"/>
                <a:gd name="T25" fmla="*/ 504 h 552"/>
                <a:gd name="T26" fmla="*/ 405 w 560"/>
                <a:gd name="T27" fmla="*/ 528 h 552"/>
                <a:gd name="T28" fmla="*/ 360 w 560"/>
                <a:gd name="T29" fmla="*/ 544 h 552"/>
                <a:gd name="T30" fmla="*/ 314 w 560"/>
                <a:gd name="T31" fmla="*/ 551 h 552"/>
                <a:gd name="T32" fmla="*/ 269 w 560"/>
                <a:gd name="T33" fmla="*/ 552 h 552"/>
                <a:gd name="T34" fmla="*/ 224 w 560"/>
                <a:gd name="T35" fmla="*/ 546 h 552"/>
                <a:gd name="T36" fmla="*/ 181 w 560"/>
                <a:gd name="T37" fmla="*/ 535 h 552"/>
                <a:gd name="T38" fmla="*/ 142 w 560"/>
                <a:gd name="T39" fmla="*/ 519 h 552"/>
                <a:gd name="T40" fmla="*/ 109 w 560"/>
                <a:gd name="T41" fmla="*/ 500 h 552"/>
                <a:gd name="T42" fmla="*/ 95 w 560"/>
                <a:gd name="T43" fmla="*/ 489 h 552"/>
                <a:gd name="T44" fmla="*/ 58 w 560"/>
                <a:gd name="T45" fmla="*/ 449 h 552"/>
                <a:gd name="T46" fmla="*/ 31 w 560"/>
                <a:gd name="T47" fmla="*/ 403 h 552"/>
                <a:gd name="T48" fmla="*/ 13 w 560"/>
                <a:gd name="T49" fmla="*/ 354 h 552"/>
                <a:gd name="T50" fmla="*/ 3 w 560"/>
                <a:gd name="T51" fmla="*/ 306 h 552"/>
                <a:gd name="T52" fmla="*/ 0 w 560"/>
                <a:gd name="T53" fmla="*/ 262 h 552"/>
                <a:gd name="T54" fmla="*/ 2 w 560"/>
                <a:gd name="T55" fmla="*/ 239 h 552"/>
                <a:gd name="T56" fmla="*/ 13 w 560"/>
                <a:gd name="T57" fmla="*/ 191 h 552"/>
                <a:gd name="T58" fmla="*/ 34 w 560"/>
                <a:gd name="T59" fmla="*/ 144 h 552"/>
                <a:gd name="T60" fmla="*/ 61 w 560"/>
                <a:gd name="T61" fmla="*/ 101 h 552"/>
                <a:gd name="T62" fmla="*/ 92 w 560"/>
                <a:gd name="T63" fmla="*/ 66 h 552"/>
                <a:gd name="T64" fmla="*/ 107 w 560"/>
                <a:gd name="T65" fmla="*/ 53 h 552"/>
                <a:gd name="T66" fmla="*/ 143 w 560"/>
                <a:gd name="T67" fmla="*/ 30 h 552"/>
                <a:gd name="T68" fmla="*/ 183 w 560"/>
                <a:gd name="T69" fmla="*/ 13 h 552"/>
                <a:gd name="T70" fmla="*/ 225 w 560"/>
                <a:gd name="T71" fmla="*/ 3 h 552"/>
                <a:gd name="T72" fmla="*/ 270 w 560"/>
                <a:gd name="T73" fmla="*/ 0 h 552"/>
                <a:gd name="T74" fmla="*/ 315 w 560"/>
                <a:gd name="T75" fmla="*/ 2 h 552"/>
                <a:gd name="T76" fmla="*/ 361 w 560"/>
                <a:gd name="T77" fmla="*/ 12 h 552"/>
                <a:gd name="T78" fmla="*/ 406 w 560"/>
                <a:gd name="T79" fmla="*/ 29 h 552"/>
                <a:gd name="T80" fmla="*/ 428 w 560"/>
                <a:gd name="T81" fmla="*/ 39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0" h="552">
                  <a:moveTo>
                    <a:pt x="428" y="39"/>
                  </a:moveTo>
                  <a:lnTo>
                    <a:pt x="448" y="51"/>
                  </a:lnTo>
                  <a:lnTo>
                    <a:pt x="467" y="65"/>
                  </a:lnTo>
                  <a:lnTo>
                    <a:pt x="484" y="80"/>
                  </a:lnTo>
                  <a:lnTo>
                    <a:pt x="499" y="96"/>
                  </a:lnTo>
                  <a:lnTo>
                    <a:pt x="513" y="114"/>
                  </a:lnTo>
                  <a:lnTo>
                    <a:pt x="525" y="134"/>
                  </a:lnTo>
                  <a:lnTo>
                    <a:pt x="535" y="155"/>
                  </a:lnTo>
                  <a:lnTo>
                    <a:pt x="544" y="178"/>
                  </a:lnTo>
                  <a:lnTo>
                    <a:pt x="551" y="202"/>
                  </a:lnTo>
                  <a:lnTo>
                    <a:pt x="556" y="227"/>
                  </a:lnTo>
                  <a:lnTo>
                    <a:pt x="559" y="253"/>
                  </a:lnTo>
                  <a:lnTo>
                    <a:pt x="559" y="253"/>
                  </a:lnTo>
                  <a:lnTo>
                    <a:pt x="560" y="279"/>
                  </a:lnTo>
                  <a:lnTo>
                    <a:pt x="560" y="304"/>
                  </a:lnTo>
                  <a:lnTo>
                    <a:pt x="558" y="327"/>
                  </a:lnTo>
                  <a:lnTo>
                    <a:pt x="554" y="349"/>
                  </a:lnTo>
                  <a:lnTo>
                    <a:pt x="548" y="371"/>
                  </a:lnTo>
                  <a:lnTo>
                    <a:pt x="539" y="392"/>
                  </a:lnTo>
                  <a:lnTo>
                    <a:pt x="529" y="412"/>
                  </a:lnTo>
                  <a:lnTo>
                    <a:pt x="517" y="431"/>
                  </a:lnTo>
                  <a:lnTo>
                    <a:pt x="502" y="450"/>
                  </a:lnTo>
                  <a:lnTo>
                    <a:pt x="484" y="469"/>
                  </a:lnTo>
                  <a:lnTo>
                    <a:pt x="464" y="489"/>
                  </a:lnTo>
                  <a:lnTo>
                    <a:pt x="464" y="489"/>
                  </a:lnTo>
                  <a:lnTo>
                    <a:pt x="446" y="504"/>
                  </a:lnTo>
                  <a:lnTo>
                    <a:pt x="426" y="517"/>
                  </a:lnTo>
                  <a:lnTo>
                    <a:pt x="405" y="528"/>
                  </a:lnTo>
                  <a:lnTo>
                    <a:pt x="383" y="537"/>
                  </a:lnTo>
                  <a:lnTo>
                    <a:pt x="360" y="544"/>
                  </a:lnTo>
                  <a:lnTo>
                    <a:pt x="338" y="549"/>
                  </a:lnTo>
                  <a:lnTo>
                    <a:pt x="314" y="551"/>
                  </a:lnTo>
                  <a:lnTo>
                    <a:pt x="292" y="552"/>
                  </a:lnTo>
                  <a:lnTo>
                    <a:pt x="269" y="552"/>
                  </a:lnTo>
                  <a:lnTo>
                    <a:pt x="246" y="550"/>
                  </a:lnTo>
                  <a:lnTo>
                    <a:pt x="224" y="546"/>
                  </a:lnTo>
                  <a:lnTo>
                    <a:pt x="202" y="542"/>
                  </a:lnTo>
                  <a:lnTo>
                    <a:pt x="181" y="535"/>
                  </a:lnTo>
                  <a:lnTo>
                    <a:pt x="161" y="528"/>
                  </a:lnTo>
                  <a:lnTo>
                    <a:pt x="142" y="519"/>
                  </a:lnTo>
                  <a:lnTo>
                    <a:pt x="125" y="510"/>
                  </a:lnTo>
                  <a:lnTo>
                    <a:pt x="109" y="500"/>
                  </a:lnTo>
                  <a:lnTo>
                    <a:pt x="95" y="489"/>
                  </a:lnTo>
                  <a:lnTo>
                    <a:pt x="95" y="489"/>
                  </a:lnTo>
                  <a:lnTo>
                    <a:pt x="75" y="470"/>
                  </a:lnTo>
                  <a:lnTo>
                    <a:pt x="58" y="449"/>
                  </a:lnTo>
                  <a:lnTo>
                    <a:pt x="44" y="427"/>
                  </a:lnTo>
                  <a:lnTo>
                    <a:pt x="31" y="403"/>
                  </a:lnTo>
                  <a:lnTo>
                    <a:pt x="21" y="379"/>
                  </a:lnTo>
                  <a:lnTo>
                    <a:pt x="13" y="354"/>
                  </a:lnTo>
                  <a:lnTo>
                    <a:pt x="7" y="330"/>
                  </a:lnTo>
                  <a:lnTo>
                    <a:pt x="3" y="306"/>
                  </a:lnTo>
                  <a:lnTo>
                    <a:pt x="0" y="28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39"/>
                  </a:lnTo>
                  <a:lnTo>
                    <a:pt x="6" y="216"/>
                  </a:lnTo>
                  <a:lnTo>
                    <a:pt x="13" y="191"/>
                  </a:lnTo>
                  <a:lnTo>
                    <a:pt x="23" y="168"/>
                  </a:lnTo>
                  <a:lnTo>
                    <a:pt x="34" y="144"/>
                  </a:lnTo>
                  <a:lnTo>
                    <a:pt x="47" y="122"/>
                  </a:lnTo>
                  <a:lnTo>
                    <a:pt x="61" y="101"/>
                  </a:lnTo>
                  <a:lnTo>
                    <a:pt x="77" y="82"/>
                  </a:lnTo>
                  <a:lnTo>
                    <a:pt x="92" y="66"/>
                  </a:lnTo>
                  <a:lnTo>
                    <a:pt x="107" y="53"/>
                  </a:lnTo>
                  <a:lnTo>
                    <a:pt x="107" y="53"/>
                  </a:lnTo>
                  <a:lnTo>
                    <a:pt x="125" y="40"/>
                  </a:lnTo>
                  <a:lnTo>
                    <a:pt x="143" y="30"/>
                  </a:lnTo>
                  <a:lnTo>
                    <a:pt x="163" y="21"/>
                  </a:lnTo>
                  <a:lnTo>
                    <a:pt x="183" y="13"/>
                  </a:lnTo>
                  <a:lnTo>
                    <a:pt x="204" y="7"/>
                  </a:lnTo>
                  <a:lnTo>
                    <a:pt x="225" y="3"/>
                  </a:lnTo>
                  <a:lnTo>
                    <a:pt x="248" y="0"/>
                  </a:lnTo>
                  <a:lnTo>
                    <a:pt x="270" y="0"/>
                  </a:lnTo>
                  <a:lnTo>
                    <a:pt x="292" y="0"/>
                  </a:lnTo>
                  <a:lnTo>
                    <a:pt x="315" y="2"/>
                  </a:lnTo>
                  <a:lnTo>
                    <a:pt x="338" y="7"/>
                  </a:lnTo>
                  <a:lnTo>
                    <a:pt x="361" y="12"/>
                  </a:lnTo>
                  <a:lnTo>
                    <a:pt x="383" y="20"/>
                  </a:lnTo>
                  <a:lnTo>
                    <a:pt x="406" y="29"/>
                  </a:lnTo>
                  <a:lnTo>
                    <a:pt x="428" y="39"/>
                  </a:lnTo>
                  <a:lnTo>
                    <a:pt x="428" y="39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36" name="Freeform 312"/>
            <p:cNvSpPr>
              <a:spLocks/>
            </p:cNvSpPr>
            <p:nvPr/>
          </p:nvSpPr>
          <p:spPr bwMode="auto">
            <a:xfrm>
              <a:off x="4414" y="2362"/>
              <a:ext cx="529" cy="521"/>
            </a:xfrm>
            <a:custGeom>
              <a:avLst/>
              <a:gdLst>
                <a:gd name="T0" fmla="*/ 425 w 529"/>
                <a:gd name="T1" fmla="*/ 50 h 521"/>
                <a:gd name="T2" fmla="*/ 460 w 529"/>
                <a:gd name="T3" fmla="*/ 78 h 521"/>
                <a:gd name="T4" fmla="*/ 488 w 529"/>
                <a:gd name="T5" fmla="*/ 115 h 521"/>
                <a:gd name="T6" fmla="*/ 510 w 529"/>
                <a:gd name="T7" fmla="*/ 159 h 521"/>
                <a:gd name="T8" fmla="*/ 523 w 529"/>
                <a:gd name="T9" fmla="*/ 210 h 521"/>
                <a:gd name="T10" fmla="*/ 527 w 529"/>
                <a:gd name="T11" fmla="*/ 239 h 521"/>
                <a:gd name="T12" fmla="*/ 528 w 529"/>
                <a:gd name="T13" fmla="*/ 290 h 521"/>
                <a:gd name="T14" fmla="*/ 521 w 529"/>
                <a:gd name="T15" fmla="*/ 336 h 521"/>
                <a:gd name="T16" fmla="*/ 505 w 529"/>
                <a:gd name="T17" fmla="*/ 378 h 521"/>
                <a:gd name="T18" fmla="*/ 477 w 529"/>
                <a:gd name="T19" fmla="*/ 419 h 521"/>
                <a:gd name="T20" fmla="*/ 438 w 529"/>
                <a:gd name="T21" fmla="*/ 461 h 521"/>
                <a:gd name="T22" fmla="*/ 419 w 529"/>
                <a:gd name="T23" fmla="*/ 476 h 521"/>
                <a:gd name="T24" fmla="*/ 378 w 529"/>
                <a:gd name="T25" fmla="*/ 500 h 521"/>
                <a:gd name="T26" fmla="*/ 334 w 529"/>
                <a:gd name="T27" fmla="*/ 514 h 521"/>
                <a:gd name="T28" fmla="*/ 289 w 529"/>
                <a:gd name="T29" fmla="*/ 521 h 521"/>
                <a:gd name="T30" fmla="*/ 243 w 529"/>
                <a:gd name="T31" fmla="*/ 520 h 521"/>
                <a:gd name="T32" fmla="*/ 199 w 529"/>
                <a:gd name="T33" fmla="*/ 513 h 521"/>
                <a:gd name="T34" fmla="*/ 157 w 529"/>
                <a:gd name="T35" fmla="*/ 500 h 521"/>
                <a:gd name="T36" fmla="*/ 120 w 529"/>
                <a:gd name="T37" fmla="*/ 482 h 521"/>
                <a:gd name="T38" fmla="*/ 89 w 529"/>
                <a:gd name="T39" fmla="*/ 461 h 521"/>
                <a:gd name="T40" fmla="*/ 71 w 529"/>
                <a:gd name="T41" fmla="*/ 444 h 521"/>
                <a:gd name="T42" fmla="*/ 42 w 529"/>
                <a:gd name="T43" fmla="*/ 404 h 521"/>
                <a:gd name="T44" fmla="*/ 21 w 529"/>
                <a:gd name="T45" fmla="*/ 359 h 521"/>
                <a:gd name="T46" fmla="*/ 7 w 529"/>
                <a:gd name="T47" fmla="*/ 312 h 521"/>
                <a:gd name="T48" fmla="*/ 1 w 529"/>
                <a:gd name="T49" fmla="*/ 268 h 521"/>
                <a:gd name="T50" fmla="*/ 0 w 529"/>
                <a:gd name="T51" fmla="*/ 246 h 521"/>
                <a:gd name="T52" fmla="*/ 7 w 529"/>
                <a:gd name="T53" fmla="*/ 198 h 521"/>
                <a:gd name="T54" fmla="*/ 26 w 529"/>
                <a:gd name="T55" fmla="*/ 148 h 521"/>
                <a:gd name="T56" fmla="*/ 53 w 529"/>
                <a:gd name="T57" fmla="*/ 102 h 521"/>
                <a:gd name="T58" fmla="*/ 85 w 529"/>
                <a:gd name="T59" fmla="*/ 64 h 521"/>
                <a:gd name="T60" fmla="*/ 101 w 529"/>
                <a:gd name="T61" fmla="*/ 50 h 521"/>
                <a:gd name="T62" fmla="*/ 135 w 529"/>
                <a:gd name="T63" fmla="*/ 28 h 521"/>
                <a:gd name="T64" fmla="*/ 173 w 529"/>
                <a:gd name="T65" fmla="*/ 12 h 521"/>
                <a:gd name="T66" fmla="*/ 216 w 529"/>
                <a:gd name="T67" fmla="*/ 3 h 521"/>
                <a:gd name="T68" fmla="*/ 261 w 529"/>
                <a:gd name="T69" fmla="*/ 0 h 521"/>
                <a:gd name="T70" fmla="*/ 308 w 529"/>
                <a:gd name="T71" fmla="*/ 4 h 521"/>
                <a:gd name="T72" fmla="*/ 356 w 529"/>
                <a:gd name="T73" fmla="*/ 17 h 521"/>
                <a:gd name="T74" fmla="*/ 405 w 529"/>
                <a:gd name="T75" fmla="*/ 38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9" h="521">
                  <a:moveTo>
                    <a:pt x="405" y="38"/>
                  </a:moveTo>
                  <a:lnTo>
                    <a:pt x="425" y="50"/>
                  </a:lnTo>
                  <a:lnTo>
                    <a:pt x="443" y="63"/>
                  </a:lnTo>
                  <a:lnTo>
                    <a:pt x="460" y="78"/>
                  </a:lnTo>
                  <a:lnTo>
                    <a:pt x="475" y="95"/>
                  </a:lnTo>
                  <a:lnTo>
                    <a:pt x="488" y="115"/>
                  </a:lnTo>
                  <a:lnTo>
                    <a:pt x="500" y="136"/>
                  </a:lnTo>
                  <a:lnTo>
                    <a:pt x="510" y="159"/>
                  </a:lnTo>
                  <a:lnTo>
                    <a:pt x="517" y="183"/>
                  </a:lnTo>
                  <a:lnTo>
                    <a:pt x="523" y="210"/>
                  </a:lnTo>
                  <a:lnTo>
                    <a:pt x="527" y="239"/>
                  </a:lnTo>
                  <a:lnTo>
                    <a:pt x="527" y="239"/>
                  </a:lnTo>
                  <a:lnTo>
                    <a:pt x="529" y="265"/>
                  </a:lnTo>
                  <a:lnTo>
                    <a:pt x="528" y="290"/>
                  </a:lnTo>
                  <a:lnTo>
                    <a:pt x="526" y="314"/>
                  </a:lnTo>
                  <a:lnTo>
                    <a:pt x="521" y="336"/>
                  </a:lnTo>
                  <a:lnTo>
                    <a:pt x="514" y="357"/>
                  </a:lnTo>
                  <a:lnTo>
                    <a:pt x="505" y="378"/>
                  </a:lnTo>
                  <a:lnTo>
                    <a:pt x="492" y="399"/>
                  </a:lnTo>
                  <a:lnTo>
                    <a:pt x="477" y="419"/>
                  </a:lnTo>
                  <a:lnTo>
                    <a:pt x="459" y="440"/>
                  </a:lnTo>
                  <a:lnTo>
                    <a:pt x="438" y="461"/>
                  </a:lnTo>
                  <a:lnTo>
                    <a:pt x="438" y="461"/>
                  </a:lnTo>
                  <a:lnTo>
                    <a:pt x="419" y="476"/>
                  </a:lnTo>
                  <a:lnTo>
                    <a:pt x="399" y="489"/>
                  </a:lnTo>
                  <a:lnTo>
                    <a:pt x="378" y="500"/>
                  </a:lnTo>
                  <a:lnTo>
                    <a:pt x="357" y="508"/>
                  </a:lnTo>
                  <a:lnTo>
                    <a:pt x="334" y="514"/>
                  </a:lnTo>
                  <a:lnTo>
                    <a:pt x="311" y="518"/>
                  </a:lnTo>
                  <a:lnTo>
                    <a:pt x="289" y="521"/>
                  </a:lnTo>
                  <a:lnTo>
                    <a:pt x="266" y="521"/>
                  </a:lnTo>
                  <a:lnTo>
                    <a:pt x="243" y="520"/>
                  </a:lnTo>
                  <a:lnTo>
                    <a:pt x="220" y="517"/>
                  </a:lnTo>
                  <a:lnTo>
                    <a:pt x="199" y="513"/>
                  </a:lnTo>
                  <a:lnTo>
                    <a:pt x="177" y="507"/>
                  </a:lnTo>
                  <a:lnTo>
                    <a:pt x="157" y="500"/>
                  </a:lnTo>
                  <a:lnTo>
                    <a:pt x="138" y="492"/>
                  </a:lnTo>
                  <a:lnTo>
                    <a:pt x="120" y="482"/>
                  </a:lnTo>
                  <a:lnTo>
                    <a:pt x="104" y="472"/>
                  </a:lnTo>
                  <a:lnTo>
                    <a:pt x="89" y="461"/>
                  </a:lnTo>
                  <a:lnTo>
                    <a:pt x="89" y="461"/>
                  </a:lnTo>
                  <a:lnTo>
                    <a:pt x="71" y="444"/>
                  </a:lnTo>
                  <a:lnTo>
                    <a:pt x="56" y="424"/>
                  </a:lnTo>
                  <a:lnTo>
                    <a:pt x="42" y="404"/>
                  </a:lnTo>
                  <a:lnTo>
                    <a:pt x="30" y="382"/>
                  </a:lnTo>
                  <a:lnTo>
                    <a:pt x="21" y="359"/>
                  </a:lnTo>
                  <a:lnTo>
                    <a:pt x="13" y="336"/>
                  </a:lnTo>
                  <a:lnTo>
                    <a:pt x="7" y="312"/>
                  </a:lnTo>
                  <a:lnTo>
                    <a:pt x="3" y="290"/>
                  </a:lnTo>
                  <a:lnTo>
                    <a:pt x="1" y="268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23"/>
                  </a:lnTo>
                  <a:lnTo>
                    <a:pt x="7" y="198"/>
                  </a:lnTo>
                  <a:lnTo>
                    <a:pt x="15" y="173"/>
                  </a:lnTo>
                  <a:lnTo>
                    <a:pt x="26" y="148"/>
                  </a:lnTo>
                  <a:lnTo>
                    <a:pt x="39" y="125"/>
                  </a:lnTo>
                  <a:lnTo>
                    <a:pt x="53" y="102"/>
                  </a:lnTo>
                  <a:lnTo>
                    <a:pt x="69" y="81"/>
                  </a:lnTo>
                  <a:lnTo>
                    <a:pt x="85" y="64"/>
                  </a:lnTo>
                  <a:lnTo>
                    <a:pt x="101" y="50"/>
                  </a:lnTo>
                  <a:lnTo>
                    <a:pt x="101" y="50"/>
                  </a:lnTo>
                  <a:lnTo>
                    <a:pt x="117" y="38"/>
                  </a:lnTo>
                  <a:lnTo>
                    <a:pt x="135" y="28"/>
                  </a:lnTo>
                  <a:lnTo>
                    <a:pt x="154" y="19"/>
                  </a:lnTo>
                  <a:lnTo>
                    <a:pt x="173" y="12"/>
                  </a:lnTo>
                  <a:lnTo>
                    <a:pt x="194" y="6"/>
                  </a:lnTo>
                  <a:lnTo>
                    <a:pt x="216" y="3"/>
                  </a:lnTo>
                  <a:lnTo>
                    <a:pt x="238" y="0"/>
                  </a:lnTo>
                  <a:lnTo>
                    <a:pt x="261" y="0"/>
                  </a:lnTo>
                  <a:lnTo>
                    <a:pt x="284" y="1"/>
                  </a:lnTo>
                  <a:lnTo>
                    <a:pt x="308" y="4"/>
                  </a:lnTo>
                  <a:lnTo>
                    <a:pt x="332" y="10"/>
                  </a:lnTo>
                  <a:lnTo>
                    <a:pt x="356" y="17"/>
                  </a:lnTo>
                  <a:lnTo>
                    <a:pt x="380" y="26"/>
                  </a:lnTo>
                  <a:lnTo>
                    <a:pt x="405" y="38"/>
                  </a:lnTo>
                  <a:lnTo>
                    <a:pt x="405" y="38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37" name="Group 313"/>
          <p:cNvGrpSpPr>
            <a:grpSpLocks/>
          </p:cNvGrpSpPr>
          <p:nvPr/>
        </p:nvGrpSpPr>
        <p:grpSpPr bwMode="auto">
          <a:xfrm>
            <a:off x="7650163" y="3535363"/>
            <a:ext cx="549275" cy="528637"/>
            <a:chOff x="4508" y="1896"/>
            <a:chExt cx="346" cy="333"/>
          </a:xfrm>
        </p:grpSpPr>
        <p:sp>
          <p:nvSpPr>
            <p:cNvPr id="282938" name="Freeform 314"/>
            <p:cNvSpPr>
              <a:spLocks/>
            </p:cNvSpPr>
            <p:nvPr/>
          </p:nvSpPr>
          <p:spPr bwMode="auto">
            <a:xfrm>
              <a:off x="4525" y="1913"/>
              <a:ext cx="312" cy="299"/>
            </a:xfrm>
            <a:custGeom>
              <a:avLst/>
              <a:gdLst>
                <a:gd name="T0" fmla="*/ 156 w 312"/>
                <a:gd name="T1" fmla="*/ 299 h 299"/>
                <a:gd name="T2" fmla="*/ 181 w 312"/>
                <a:gd name="T3" fmla="*/ 297 h 299"/>
                <a:gd name="T4" fmla="*/ 205 w 312"/>
                <a:gd name="T5" fmla="*/ 292 h 299"/>
                <a:gd name="T6" fmla="*/ 227 w 312"/>
                <a:gd name="T7" fmla="*/ 283 h 299"/>
                <a:gd name="T8" fmla="*/ 248 w 312"/>
                <a:gd name="T9" fmla="*/ 270 h 299"/>
                <a:gd name="T10" fmla="*/ 266 w 312"/>
                <a:gd name="T11" fmla="*/ 256 h 299"/>
                <a:gd name="T12" fmla="*/ 282 w 312"/>
                <a:gd name="T13" fmla="*/ 238 h 299"/>
                <a:gd name="T14" fmla="*/ 294 w 312"/>
                <a:gd name="T15" fmla="*/ 219 h 299"/>
                <a:gd name="T16" fmla="*/ 304 w 312"/>
                <a:gd name="T17" fmla="*/ 197 h 299"/>
                <a:gd name="T18" fmla="*/ 310 w 312"/>
                <a:gd name="T19" fmla="*/ 174 h 299"/>
                <a:gd name="T20" fmla="*/ 312 w 312"/>
                <a:gd name="T21" fmla="*/ 149 h 299"/>
                <a:gd name="T22" fmla="*/ 312 w 312"/>
                <a:gd name="T23" fmla="*/ 149 h 299"/>
                <a:gd name="T24" fmla="*/ 310 w 312"/>
                <a:gd name="T25" fmla="*/ 125 h 299"/>
                <a:gd name="T26" fmla="*/ 304 w 312"/>
                <a:gd name="T27" fmla="*/ 102 h 299"/>
                <a:gd name="T28" fmla="*/ 294 w 312"/>
                <a:gd name="T29" fmla="*/ 80 h 299"/>
                <a:gd name="T30" fmla="*/ 282 w 312"/>
                <a:gd name="T31" fmla="*/ 61 h 299"/>
                <a:gd name="T32" fmla="*/ 266 w 312"/>
                <a:gd name="T33" fmla="*/ 43 h 299"/>
                <a:gd name="T34" fmla="*/ 248 w 312"/>
                <a:gd name="T35" fmla="*/ 28 h 299"/>
                <a:gd name="T36" fmla="*/ 227 w 312"/>
                <a:gd name="T37" fmla="*/ 16 h 299"/>
                <a:gd name="T38" fmla="*/ 205 w 312"/>
                <a:gd name="T39" fmla="*/ 8 h 299"/>
                <a:gd name="T40" fmla="*/ 181 w 312"/>
                <a:gd name="T41" fmla="*/ 2 h 299"/>
                <a:gd name="T42" fmla="*/ 156 w 312"/>
                <a:gd name="T43" fmla="*/ 0 h 299"/>
                <a:gd name="T44" fmla="*/ 156 w 312"/>
                <a:gd name="T45" fmla="*/ 0 h 299"/>
                <a:gd name="T46" fmla="*/ 130 w 312"/>
                <a:gd name="T47" fmla="*/ 2 h 299"/>
                <a:gd name="T48" fmla="*/ 107 w 312"/>
                <a:gd name="T49" fmla="*/ 8 h 299"/>
                <a:gd name="T50" fmla="*/ 84 w 312"/>
                <a:gd name="T51" fmla="*/ 16 h 299"/>
                <a:gd name="T52" fmla="*/ 64 w 312"/>
                <a:gd name="T53" fmla="*/ 28 h 299"/>
                <a:gd name="T54" fmla="*/ 46 w 312"/>
                <a:gd name="T55" fmla="*/ 43 h 299"/>
                <a:gd name="T56" fmla="*/ 30 w 312"/>
                <a:gd name="T57" fmla="*/ 61 h 299"/>
                <a:gd name="T58" fmla="*/ 17 w 312"/>
                <a:gd name="T59" fmla="*/ 80 h 299"/>
                <a:gd name="T60" fmla="*/ 8 w 312"/>
                <a:gd name="T61" fmla="*/ 102 h 299"/>
                <a:gd name="T62" fmla="*/ 2 w 312"/>
                <a:gd name="T63" fmla="*/ 125 h 299"/>
                <a:gd name="T64" fmla="*/ 0 w 312"/>
                <a:gd name="T65" fmla="*/ 149 h 299"/>
                <a:gd name="T66" fmla="*/ 0 w 312"/>
                <a:gd name="T67" fmla="*/ 149 h 299"/>
                <a:gd name="T68" fmla="*/ 2 w 312"/>
                <a:gd name="T69" fmla="*/ 174 h 299"/>
                <a:gd name="T70" fmla="*/ 8 w 312"/>
                <a:gd name="T71" fmla="*/ 197 h 299"/>
                <a:gd name="T72" fmla="*/ 17 w 312"/>
                <a:gd name="T73" fmla="*/ 219 h 299"/>
                <a:gd name="T74" fmla="*/ 30 w 312"/>
                <a:gd name="T75" fmla="*/ 238 h 299"/>
                <a:gd name="T76" fmla="*/ 46 w 312"/>
                <a:gd name="T77" fmla="*/ 256 h 299"/>
                <a:gd name="T78" fmla="*/ 64 w 312"/>
                <a:gd name="T79" fmla="*/ 270 h 299"/>
                <a:gd name="T80" fmla="*/ 84 w 312"/>
                <a:gd name="T81" fmla="*/ 283 h 299"/>
                <a:gd name="T82" fmla="*/ 107 w 312"/>
                <a:gd name="T83" fmla="*/ 292 h 299"/>
                <a:gd name="T84" fmla="*/ 130 w 312"/>
                <a:gd name="T85" fmla="*/ 297 h 299"/>
                <a:gd name="T86" fmla="*/ 156 w 312"/>
                <a:gd name="T87" fmla="*/ 299 h 299"/>
                <a:gd name="T88" fmla="*/ 156 w 312"/>
                <a:gd name="T8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99">
                  <a:moveTo>
                    <a:pt x="156" y="299"/>
                  </a:moveTo>
                  <a:lnTo>
                    <a:pt x="181" y="297"/>
                  </a:lnTo>
                  <a:lnTo>
                    <a:pt x="205" y="292"/>
                  </a:lnTo>
                  <a:lnTo>
                    <a:pt x="227" y="283"/>
                  </a:lnTo>
                  <a:lnTo>
                    <a:pt x="248" y="270"/>
                  </a:lnTo>
                  <a:lnTo>
                    <a:pt x="266" y="256"/>
                  </a:lnTo>
                  <a:lnTo>
                    <a:pt x="282" y="238"/>
                  </a:lnTo>
                  <a:lnTo>
                    <a:pt x="294" y="219"/>
                  </a:lnTo>
                  <a:lnTo>
                    <a:pt x="304" y="197"/>
                  </a:lnTo>
                  <a:lnTo>
                    <a:pt x="310" y="174"/>
                  </a:lnTo>
                  <a:lnTo>
                    <a:pt x="312" y="149"/>
                  </a:lnTo>
                  <a:lnTo>
                    <a:pt x="312" y="149"/>
                  </a:lnTo>
                  <a:lnTo>
                    <a:pt x="310" y="125"/>
                  </a:lnTo>
                  <a:lnTo>
                    <a:pt x="304" y="102"/>
                  </a:lnTo>
                  <a:lnTo>
                    <a:pt x="294" y="80"/>
                  </a:lnTo>
                  <a:lnTo>
                    <a:pt x="282" y="61"/>
                  </a:lnTo>
                  <a:lnTo>
                    <a:pt x="266" y="43"/>
                  </a:lnTo>
                  <a:lnTo>
                    <a:pt x="248" y="28"/>
                  </a:lnTo>
                  <a:lnTo>
                    <a:pt x="227" y="16"/>
                  </a:lnTo>
                  <a:lnTo>
                    <a:pt x="205" y="8"/>
                  </a:lnTo>
                  <a:lnTo>
                    <a:pt x="181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30" y="2"/>
                  </a:lnTo>
                  <a:lnTo>
                    <a:pt x="107" y="8"/>
                  </a:lnTo>
                  <a:lnTo>
                    <a:pt x="84" y="16"/>
                  </a:lnTo>
                  <a:lnTo>
                    <a:pt x="64" y="28"/>
                  </a:lnTo>
                  <a:lnTo>
                    <a:pt x="46" y="43"/>
                  </a:lnTo>
                  <a:lnTo>
                    <a:pt x="30" y="61"/>
                  </a:lnTo>
                  <a:lnTo>
                    <a:pt x="17" y="80"/>
                  </a:lnTo>
                  <a:lnTo>
                    <a:pt x="8" y="102"/>
                  </a:lnTo>
                  <a:lnTo>
                    <a:pt x="2" y="125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74"/>
                  </a:lnTo>
                  <a:lnTo>
                    <a:pt x="8" y="197"/>
                  </a:lnTo>
                  <a:lnTo>
                    <a:pt x="17" y="219"/>
                  </a:lnTo>
                  <a:lnTo>
                    <a:pt x="30" y="238"/>
                  </a:lnTo>
                  <a:lnTo>
                    <a:pt x="46" y="256"/>
                  </a:lnTo>
                  <a:lnTo>
                    <a:pt x="64" y="270"/>
                  </a:lnTo>
                  <a:lnTo>
                    <a:pt x="84" y="283"/>
                  </a:lnTo>
                  <a:lnTo>
                    <a:pt x="107" y="292"/>
                  </a:lnTo>
                  <a:lnTo>
                    <a:pt x="130" y="297"/>
                  </a:lnTo>
                  <a:lnTo>
                    <a:pt x="156" y="299"/>
                  </a:lnTo>
                  <a:lnTo>
                    <a:pt x="156" y="299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39" name="Freeform 315"/>
            <p:cNvSpPr>
              <a:spLocks/>
            </p:cNvSpPr>
            <p:nvPr/>
          </p:nvSpPr>
          <p:spPr bwMode="auto">
            <a:xfrm>
              <a:off x="4523" y="1934"/>
              <a:ext cx="70" cy="82"/>
            </a:xfrm>
            <a:custGeom>
              <a:avLst/>
              <a:gdLst>
                <a:gd name="T0" fmla="*/ 42 w 70"/>
                <a:gd name="T1" fmla="*/ 4 h 82"/>
                <a:gd name="T2" fmla="*/ 26 w 70"/>
                <a:gd name="T3" fmla="*/ 20 h 82"/>
                <a:gd name="T4" fmla="*/ 12 w 70"/>
                <a:gd name="T5" fmla="*/ 38 h 82"/>
                <a:gd name="T6" fmla="*/ 1 w 70"/>
                <a:gd name="T7" fmla="*/ 57 h 82"/>
                <a:gd name="T8" fmla="*/ 1 w 70"/>
                <a:gd name="T9" fmla="*/ 57 h 82"/>
                <a:gd name="T10" fmla="*/ 0 w 70"/>
                <a:gd name="T11" fmla="*/ 65 h 82"/>
                <a:gd name="T12" fmla="*/ 0 w 70"/>
                <a:gd name="T13" fmla="*/ 67 h 82"/>
                <a:gd name="T14" fmla="*/ 1 w 70"/>
                <a:gd name="T15" fmla="*/ 57 h 82"/>
                <a:gd name="T16" fmla="*/ 1 w 70"/>
                <a:gd name="T17" fmla="*/ 57 h 82"/>
                <a:gd name="T18" fmla="*/ 0 w 70"/>
                <a:gd name="T19" fmla="*/ 66 h 82"/>
                <a:gd name="T20" fmla="*/ 2 w 70"/>
                <a:gd name="T21" fmla="*/ 74 h 82"/>
                <a:gd name="T22" fmla="*/ 9 w 70"/>
                <a:gd name="T23" fmla="*/ 80 h 82"/>
                <a:gd name="T24" fmla="*/ 9 w 70"/>
                <a:gd name="T25" fmla="*/ 80 h 82"/>
                <a:gd name="T26" fmla="*/ 18 w 70"/>
                <a:gd name="T27" fmla="*/ 82 h 82"/>
                <a:gd name="T28" fmla="*/ 26 w 70"/>
                <a:gd name="T29" fmla="*/ 79 h 82"/>
                <a:gd name="T30" fmla="*/ 32 w 70"/>
                <a:gd name="T31" fmla="*/ 72 h 82"/>
                <a:gd name="T32" fmla="*/ 32 w 70"/>
                <a:gd name="T33" fmla="*/ 72 h 82"/>
                <a:gd name="T34" fmla="*/ 32 w 70"/>
                <a:gd name="T35" fmla="*/ 72 h 82"/>
                <a:gd name="T36" fmla="*/ 32 w 70"/>
                <a:gd name="T37" fmla="*/ 72 h 82"/>
                <a:gd name="T38" fmla="*/ 32 w 70"/>
                <a:gd name="T39" fmla="*/ 72 h 82"/>
                <a:gd name="T40" fmla="*/ 41 w 70"/>
                <a:gd name="T41" fmla="*/ 57 h 82"/>
                <a:gd name="T42" fmla="*/ 52 w 70"/>
                <a:gd name="T43" fmla="*/ 43 h 82"/>
                <a:gd name="T44" fmla="*/ 64 w 70"/>
                <a:gd name="T45" fmla="*/ 30 h 82"/>
                <a:gd name="T46" fmla="*/ 64 w 70"/>
                <a:gd name="T47" fmla="*/ 30 h 82"/>
                <a:gd name="T48" fmla="*/ 64 w 70"/>
                <a:gd name="T49" fmla="*/ 30 h 82"/>
                <a:gd name="T50" fmla="*/ 64 w 70"/>
                <a:gd name="T51" fmla="*/ 30 h 82"/>
                <a:gd name="T52" fmla="*/ 64 w 70"/>
                <a:gd name="T53" fmla="*/ 30 h 82"/>
                <a:gd name="T54" fmla="*/ 64 w 70"/>
                <a:gd name="T55" fmla="*/ 30 h 82"/>
                <a:gd name="T56" fmla="*/ 70 w 70"/>
                <a:gd name="T57" fmla="*/ 22 h 82"/>
                <a:gd name="T58" fmla="*/ 70 w 70"/>
                <a:gd name="T59" fmla="*/ 14 h 82"/>
                <a:gd name="T60" fmla="*/ 66 w 70"/>
                <a:gd name="T61" fmla="*/ 6 h 82"/>
                <a:gd name="T62" fmla="*/ 66 w 70"/>
                <a:gd name="T63" fmla="*/ 6 h 82"/>
                <a:gd name="T64" fmla="*/ 59 w 70"/>
                <a:gd name="T65" fmla="*/ 1 h 82"/>
                <a:gd name="T66" fmla="*/ 50 w 70"/>
                <a:gd name="T67" fmla="*/ 0 h 82"/>
                <a:gd name="T68" fmla="*/ 42 w 70"/>
                <a:gd name="T69" fmla="*/ 4 h 82"/>
                <a:gd name="T70" fmla="*/ 42 w 70"/>
                <a:gd name="T71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82">
                  <a:moveTo>
                    <a:pt x="42" y="4"/>
                  </a:moveTo>
                  <a:lnTo>
                    <a:pt x="26" y="20"/>
                  </a:lnTo>
                  <a:lnTo>
                    <a:pt x="12" y="3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66"/>
                  </a:lnTo>
                  <a:lnTo>
                    <a:pt x="2" y="74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8" y="82"/>
                  </a:lnTo>
                  <a:lnTo>
                    <a:pt x="26" y="79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41" y="57"/>
                  </a:lnTo>
                  <a:lnTo>
                    <a:pt x="52" y="43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70" y="22"/>
                  </a:lnTo>
                  <a:lnTo>
                    <a:pt x="70" y="1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40" name="Freeform 316"/>
            <p:cNvSpPr>
              <a:spLocks/>
            </p:cNvSpPr>
            <p:nvPr/>
          </p:nvSpPr>
          <p:spPr bwMode="auto">
            <a:xfrm>
              <a:off x="4508" y="2032"/>
              <a:ext cx="40" cy="93"/>
            </a:xfrm>
            <a:custGeom>
              <a:avLst/>
              <a:gdLst>
                <a:gd name="T0" fmla="*/ 0 w 40"/>
                <a:gd name="T1" fmla="*/ 16 h 93"/>
                <a:gd name="T2" fmla="*/ 0 w 40"/>
                <a:gd name="T3" fmla="*/ 21 h 93"/>
                <a:gd name="T4" fmla="*/ 0 w 40"/>
                <a:gd name="T5" fmla="*/ 26 h 93"/>
                <a:gd name="T6" fmla="*/ 0 w 40"/>
                <a:gd name="T7" fmla="*/ 30 h 93"/>
                <a:gd name="T8" fmla="*/ 0 w 40"/>
                <a:gd name="T9" fmla="*/ 30 h 93"/>
                <a:gd name="T10" fmla="*/ 0 w 40"/>
                <a:gd name="T11" fmla="*/ 48 h 93"/>
                <a:gd name="T12" fmla="*/ 3 w 40"/>
                <a:gd name="T13" fmla="*/ 64 h 93"/>
                <a:gd name="T14" fmla="*/ 8 w 40"/>
                <a:gd name="T15" fmla="*/ 81 h 93"/>
                <a:gd name="T16" fmla="*/ 8 w 40"/>
                <a:gd name="T17" fmla="*/ 81 h 93"/>
                <a:gd name="T18" fmla="*/ 12 w 40"/>
                <a:gd name="T19" fmla="*/ 88 h 93"/>
                <a:gd name="T20" fmla="*/ 14 w 40"/>
                <a:gd name="T21" fmla="*/ 89 h 93"/>
                <a:gd name="T22" fmla="*/ 8 w 40"/>
                <a:gd name="T23" fmla="*/ 81 h 93"/>
                <a:gd name="T24" fmla="*/ 8 w 40"/>
                <a:gd name="T25" fmla="*/ 81 h 93"/>
                <a:gd name="T26" fmla="*/ 13 w 40"/>
                <a:gd name="T27" fmla="*/ 89 h 93"/>
                <a:gd name="T28" fmla="*/ 20 w 40"/>
                <a:gd name="T29" fmla="*/ 93 h 93"/>
                <a:gd name="T30" fmla="*/ 29 w 40"/>
                <a:gd name="T31" fmla="*/ 92 h 93"/>
                <a:gd name="T32" fmla="*/ 29 w 40"/>
                <a:gd name="T33" fmla="*/ 92 h 93"/>
                <a:gd name="T34" fmla="*/ 37 w 40"/>
                <a:gd name="T35" fmla="*/ 87 h 93"/>
                <a:gd name="T36" fmla="*/ 40 w 40"/>
                <a:gd name="T37" fmla="*/ 80 h 93"/>
                <a:gd name="T38" fmla="*/ 40 w 40"/>
                <a:gd name="T39" fmla="*/ 70 h 93"/>
                <a:gd name="T40" fmla="*/ 40 w 40"/>
                <a:gd name="T41" fmla="*/ 70 h 93"/>
                <a:gd name="T42" fmla="*/ 40 w 40"/>
                <a:gd name="T43" fmla="*/ 70 h 93"/>
                <a:gd name="T44" fmla="*/ 40 w 40"/>
                <a:gd name="T45" fmla="*/ 70 h 93"/>
                <a:gd name="T46" fmla="*/ 40 w 40"/>
                <a:gd name="T47" fmla="*/ 70 h 93"/>
                <a:gd name="T48" fmla="*/ 37 w 40"/>
                <a:gd name="T49" fmla="*/ 57 h 93"/>
                <a:gd name="T50" fmla="*/ 34 w 40"/>
                <a:gd name="T51" fmla="*/ 44 h 93"/>
                <a:gd name="T52" fmla="*/ 34 w 40"/>
                <a:gd name="T53" fmla="*/ 30 h 93"/>
                <a:gd name="T54" fmla="*/ 34 w 40"/>
                <a:gd name="T55" fmla="*/ 30 h 93"/>
                <a:gd name="T56" fmla="*/ 34 w 40"/>
                <a:gd name="T57" fmla="*/ 27 h 93"/>
                <a:gd name="T58" fmla="*/ 34 w 40"/>
                <a:gd name="T59" fmla="*/ 22 h 93"/>
                <a:gd name="T60" fmla="*/ 34 w 40"/>
                <a:gd name="T61" fmla="*/ 19 h 93"/>
                <a:gd name="T62" fmla="*/ 34 w 40"/>
                <a:gd name="T63" fmla="*/ 19 h 93"/>
                <a:gd name="T64" fmla="*/ 34 w 40"/>
                <a:gd name="T65" fmla="*/ 19 h 93"/>
                <a:gd name="T66" fmla="*/ 34 w 40"/>
                <a:gd name="T67" fmla="*/ 19 h 93"/>
                <a:gd name="T68" fmla="*/ 34 w 40"/>
                <a:gd name="T69" fmla="*/ 19 h 93"/>
                <a:gd name="T70" fmla="*/ 33 w 40"/>
                <a:gd name="T71" fmla="*/ 10 h 93"/>
                <a:gd name="T72" fmla="*/ 27 w 40"/>
                <a:gd name="T73" fmla="*/ 3 h 93"/>
                <a:gd name="T74" fmla="*/ 19 w 40"/>
                <a:gd name="T75" fmla="*/ 0 h 93"/>
                <a:gd name="T76" fmla="*/ 19 w 40"/>
                <a:gd name="T77" fmla="*/ 0 h 93"/>
                <a:gd name="T78" fmla="*/ 10 w 40"/>
                <a:gd name="T79" fmla="*/ 2 h 93"/>
                <a:gd name="T80" fmla="*/ 4 w 40"/>
                <a:gd name="T81" fmla="*/ 7 h 93"/>
                <a:gd name="T82" fmla="*/ 0 w 40"/>
                <a:gd name="T83" fmla="*/ 16 h 93"/>
                <a:gd name="T84" fmla="*/ 0 w 40"/>
                <a:gd name="T85" fmla="*/ 1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93">
                  <a:moveTo>
                    <a:pt x="0" y="16"/>
                  </a:moveTo>
                  <a:lnTo>
                    <a:pt x="0" y="21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3" y="64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12" y="88"/>
                  </a:lnTo>
                  <a:lnTo>
                    <a:pt x="14" y="89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13" y="89"/>
                  </a:lnTo>
                  <a:lnTo>
                    <a:pt x="20" y="93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37" y="87"/>
                  </a:lnTo>
                  <a:lnTo>
                    <a:pt x="40" y="8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37" y="57"/>
                  </a:lnTo>
                  <a:lnTo>
                    <a:pt x="34" y="4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4" y="22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3" y="10"/>
                  </a:lnTo>
                  <a:lnTo>
                    <a:pt x="27" y="3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0" y="2"/>
                  </a:lnTo>
                  <a:lnTo>
                    <a:pt x="4" y="7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41" name="Freeform 317"/>
            <p:cNvSpPr>
              <a:spLocks/>
            </p:cNvSpPr>
            <p:nvPr/>
          </p:nvSpPr>
          <p:spPr bwMode="auto">
            <a:xfrm>
              <a:off x="4539" y="2136"/>
              <a:ext cx="111" cy="86"/>
            </a:xfrm>
            <a:custGeom>
              <a:avLst/>
              <a:gdLst>
                <a:gd name="T0" fmla="*/ 3 w 111"/>
                <a:gd name="T1" fmla="*/ 27 h 86"/>
                <a:gd name="T2" fmla="*/ 28 w 111"/>
                <a:gd name="T3" fmla="*/ 52 h 86"/>
                <a:gd name="T4" fmla="*/ 57 w 111"/>
                <a:gd name="T5" fmla="*/ 72 h 86"/>
                <a:gd name="T6" fmla="*/ 90 w 111"/>
                <a:gd name="T7" fmla="*/ 86 h 86"/>
                <a:gd name="T8" fmla="*/ 90 w 111"/>
                <a:gd name="T9" fmla="*/ 86 h 86"/>
                <a:gd name="T10" fmla="*/ 90 w 111"/>
                <a:gd name="T11" fmla="*/ 86 h 86"/>
                <a:gd name="T12" fmla="*/ 90 w 111"/>
                <a:gd name="T13" fmla="*/ 86 h 86"/>
                <a:gd name="T14" fmla="*/ 90 w 111"/>
                <a:gd name="T15" fmla="*/ 86 h 86"/>
                <a:gd name="T16" fmla="*/ 90 w 111"/>
                <a:gd name="T17" fmla="*/ 86 h 86"/>
                <a:gd name="T18" fmla="*/ 98 w 111"/>
                <a:gd name="T19" fmla="*/ 86 h 86"/>
                <a:gd name="T20" fmla="*/ 106 w 111"/>
                <a:gd name="T21" fmla="*/ 82 h 86"/>
                <a:gd name="T22" fmla="*/ 111 w 111"/>
                <a:gd name="T23" fmla="*/ 74 h 86"/>
                <a:gd name="T24" fmla="*/ 111 w 111"/>
                <a:gd name="T25" fmla="*/ 74 h 86"/>
                <a:gd name="T26" fmla="*/ 111 w 111"/>
                <a:gd name="T27" fmla="*/ 66 h 86"/>
                <a:gd name="T28" fmla="*/ 107 w 111"/>
                <a:gd name="T29" fmla="*/ 58 h 86"/>
                <a:gd name="T30" fmla="*/ 100 w 111"/>
                <a:gd name="T31" fmla="*/ 53 h 86"/>
                <a:gd name="T32" fmla="*/ 100 w 111"/>
                <a:gd name="T33" fmla="*/ 53 h 86"/>
                <a:gd name="T34" fmla="*/ 81 w 111"/>
                <a:gd name="T35" fmla="*/ 46 h 86"/>
                <a:gd name="T36" fmla="*/ 70 w 111"/>
                <a:gd name="T37" fmla="*/ 41 h 86"/>
                <a:gd name="T38" fmla="*/ 74 w 111"/>
                <a:gd name="T39" fmla="*/ 41 h 86"/>
                <a:gd name="T40" fmla="*/ 100 w 111"/>
                <a:gd name="T41" fmla="*/ 53 h 86"/>
                <a:gd name="T42" fmla="*/ 100 w 111"/>
                <a:gd name="T43" fmla="*/ 53 h 86"/>
                <a:gd name="T44" fmla="*/ 73 w 111"/>
                <a:gd name="T45" fmla="*/ 42 h 86"/>
                <a:gd name="T46" fmla="*/ 50 w 111"/>
                <a:gd name="T47" fmla="*/ 26 h 86"/>
                <a:gd name="T48" fmla="*/ 30 w 111"/>
                <a:gd name="T49" fmla="*/ 6 h 86"/>
                <a:gd name="T50" fmla="*/ 30 w 111"/>
                <a:gd name="T51" fmla="*/ 6 h 86"/>
                <a:gd name="T52" fmla="*/ 30 w 111"/>
                <a:gd name="T53" fmla="*/ 6 h 86"/>
                <a:gd name="T54" fmla="*/ 30 w 111"/>
                <a:gd name="T55" fmla="*/ 6 h 86"/>
                <a:gd name="T56" fmla="*/ 30 w 111"/>
                <a:gd name="T57" fmla="*/ 6 h 86"/>
                <a:gd name="T58" fmla="*/ 23 w 111"/>
                <a:gd name="T59" fmla="*/ 1 h 86"/>
                <a:gd name="T60" fmla="*/ 15 w 111"/>
                <a:gd name="T61" fmla="*/ 0 h 86"/>
                <a:gd name="T62" fmla="*/ 7 w 111"/>
                <a:gd name="T63" fmla="*/ 3 h 86"/>
                <a:gd name="T64" fmla="*/ 7 w 111"/>
                <a:gd name="T65" fmla="*/ 3 h 86"/>
                <a:gd name="T66" fmla="*/ 1 w 111"/>
                <a:gd name="T67" fmla="*/ 11 h 86"/>
                <a:gd name="T68" fmla="*/ 0 w 111"/>
                <a:gd name="T69" fmla="*/ 19 h 86"/>
                <a:gd name="T70" fmla="*/ 3 w 111"/>
                <a:gd name="T71" fmla="*/ 27 h 86"/>
                <a:gd name="T72" fmla="*/ 3 w 111"/>
                <a:gd name="T73" fmla="*/ 2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86">
                  <a:moveTo>
                    <a:pt x="3" y="27"/>
                  </a:moveTo>
                  <a:lnTo>
                    <a:pt x="28" y="52"/>
                  </a:lnTo>
                  <a:lnTo>
                    <a:pt x="57" y="72"/>
                  </a:lnTo>
                  <a:lnTo>
                    <a:pt x="90" y="86"/>
                  </a:lnTo>
                  <a:lnTo>
                    <a:pt x="90" y="86"/>
                  </a:lnTo>
                  <a:lnTo>
                    <a:pt x="90" y="86"/>
                  </a:lnTo>
                  <a:lnTo>
                    <a:pt x="90" y="86"/>
                  </a:lnTo>
                  <a:lnTo>
                    <a:pt x="90" y="86"/>
                  </a:lnTo>
                  <a:lnTo>
                    <a:pt x="90" y="86"/>
                  </a:lnTo>
                  <a:lnTo>
                    <a:pt x="98" y="86"/>
                  </a:lnTo>
                  <a:lnTo>
                    <a:pt x="106" y="82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11" y="66"/>
                  </a:lnTo>
                  <a:lnTo>
                    <a:pt x="107" y="58"/>
                  </a:lnTo>
                  <a:lnTo>
                    <a:pt x="100" y="53"/>
                  </a:lnTo>
                  <a:lnTo>
                    <a:pt x="100" y="53"/>
                  </a:lnTo>
                  <a:lnTo>
                    <a:pt x="81" y="46"/>
                  </a:lnTo>
                  <a:lnTo>
                    <a:pt x="70" y="41"/>
                  </a:lnTo>
                  <a:lnTo>
                    <a:pt x="74" y="41"/>
                  </a:lnTo>
                  <a:lnTo>
                    <a:pt x="100" y="53"/>
                  </a:lnTo>
                  <a:lnTo>
                    <a:pt x="100" y="53"/>
                  </a:lnTo>
                  <a:lnTo>
                    <a:pt x="73" y="42"/>
                  </a:lnTo>
                  <a:lnTo>
                    <a:pt x="50" y="2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42" name="Freeform 318"/>
            <p:cNvSpPr>
              <a:spLocks/>
            </p:cNvSpPr>
            <p:nvPr/>
          </p:nvSpPr>
          <p:spPr bwMode="auto">
            <a:xfrm>
              <a:off x="4664" y="2161"/>
              <a:ext cx="133" cy="68"/>
            </a:xfrm>
            <a:custGeom>
              <a:avLst/>
              <a:gdLst>
                <a:gd name="T0" fmla="*/ 17 w 133"/>
                <a:gd name="T1" fmla="*/ 68 h 68"/>
                <a:gd name="T2" fmla="*/ 47 w 133"/>
                <a:gd name="T3" fmla="*/ 66 h 68"/>
                <a:gd name="T4" fmla="*/ 75 w 133"/>
                <a:gd name="T5" fmla="*/ 59 h 68"/>
                <a:gd name="T6" fmla="*/ 102 w 133"/>
                <a:gd name="T7" fmla="*/ 47 h 68"/>
                <a:gd name="T8" fmla="*/ 127 w 133"/>
                <a:gd name="T9" fmla="*/ 30 h 68"/>
                <a:gd name="T10" fmla="*/ 127 w 133"/>
                <a:gd name="T11" fmla="*/ 30 h 68"/>
                <a:gd name="T12" fmla="*/ 132 w 133"/>
                <a:gd name="T13" fmla="*/ 24 h 68"/>
                <a:gd name="T14" fmla="*/ 132 w 133"/>
                <a:gd name="T15" fmla="*/ 22 h 68"/>
                <a:gd name="T16" fmla="*/ 127 w 133"/>
                <a:gd name="T17" fmla="*/ 30 h 68"/>
                <a:gd name="T18" fmla="*/ 127 w 133"/>
                <a:gd name="T19" fmla="*/ 30 h 68"/>
                <a:gd name="T20" fmla="*/ 132 w 133"/>
                <a:gd name="T21" fmla="*/ 23 h 68"/>
                <a:gd name="T22" fmla="*/ 133 w 133"/>
                <a:gd name="T23" fmla="*/ 15 h 68"/>
                <a:gd name="T24" fmla="*/ 129 w 133"/>
                <a:gd name="T25" fmla="*/ 7 h 68"/>
                <a:gd name="T26" fmla="*/ 129 w 133"/>
                <a:gd name="T27" fmla="*/ 7 h 68"/>
                <a:gd name="T28" fmla="*/ 122 w 133"/>
                <a:gd name="T29" fmla="*/ 1 h 68"/>
                <a:gd name="T30" fmla="*/ 114 w 133"/>
                <a:gd name="T31" fmla="*/ 0 h 68"/>
                <a:gd name="T32" fmla="*/ 106 w 133"/>
                <a:gd name="T33" fmla="*/ 4 h 68"/>
                <a:gd name="T34" fmla="*/ 106 w 133"/>
                <a:gd name="T35" fmla="*/ 4 h 68"/>
                <a:gd name="T36" fmla="*/ 106 w 133"/>
                <a:gd name="T37" fmla="*/ 4 h 68"/>
                <a:gd name="T38" fmla="*/ 106 w 133"/>
                <a:gd name="T39" fmla="*/ 4 h 68"/>
                <a:gd name="T40" fmla="*/ 106 w 133"/>
                <a:gd name="T41" fmla="*/ 4 h 68"/>
                <a:gd name="T42" fmla="*/ 79 w 133"/>
                <a:gd name="T43" fmla="*/ 21 h 68"/>
                <a:gd name="T44" fmla="*/ 49 w 133"/>
                <a:gd name="T45" fmla="*/ 31 h 68"/>
                <a:gd name="T46" fmla="*/ 17 w 133"/>
                <a:gd name="T47" fmla="*/ 35 h 68"/>
                <a:gd name="T48" fmla="*/ 17 w 133"/>
                <a:gd name="T49" fmla="*/ 35 h 68"/>
                <a:gd name="T50" fmla="*/ 17 w 133"/>
                <a:gd name="T51" fmla="*/ 35 h 68"/>
                <a:gd name="T52" fmla="*/ 17 w 133"/>
                <a:gd name="T53" fmla="*/ 35 h 68"/>
                <a:gd name="T54" fmla="*/ 17 w 133"/>
                <a:gd name="T55" fmla="*/ 35 h 68"/>
                <a:gd name="T56" fmla="*/ 8 w 133"/>
                <a:gd name="T57" fmla="*/ 37 h 68"/>
                <a:gd name="T58" fmla="*/ 2 w 133"/>
                <a:gd name="T59" fmla="*/ 43 h 68"/>
                <a:gd name="T60" fmla="*/ 0 w 133"/>
                <a:gd name="T61" fmla="*/ 51 h 68"/>
                <a:gd name="T62" fmla="*/ 0 w 133"/>
                <a:gd name="T63" fmla="*/ 51 h 68"/>
                <a:gd name="T64" fmla="*/ 2 w 133"/>
                <a:gd name="T65" fmla="*/ 60 h 68"/>
                <a:gd name="T66" fmla="*/ 8 w 133"/>
                <a:gd name="T67" fmla="*/ 66 h 68"/>
                <a:gd name="T68" fmla="*/ 17 w 133"/>
                <a:gd name="T69" fmla="*/ 68 h 68"/>
                <a:gd name="T70" fmla="*/ 17 w 133"/>
                <a:gd name="T7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" h="68">
                  <a:moveTo>
                    <a:pt x="17" y="68"/>
                  </a:moveTo>
                  <a:lnTo>
                    <a:pt x="47" y="66"/>
                  </a:lnTo>
                  <a:lnTo>
                    <a:pt x="75" y="59"/>
                  </a:lnTo>
                  <a:lnTo>
                    <a:pt x="102" y="47"/>
                  </a:lnTo>
                  <a:lnTo>
                    <a:pt x="127" y="30"/>
                  </a:lnTo>
                  <a:lnTo>
                    <a:pt x="127" y="30"/>
                  </a:lnTo>
                  <a:lnTo>
                    <a:pt x="132" y="24"/>
                  </a:lnTo>
                  <a:lnTo>
                    <a:pt x="132" y="22"/>
                  </a:lnTo>
                  <a:lnTo>
                    <a:pt x="127" y="30"/>
                  </a:lnTo>
                  <a:lnTo>
                    <a:pt x="127" y="30"/>
                  </a:lnTo>
                  <a:lnTo>
                    <a:pt x="132" y="23"/>
                  </a:lnTo>
                  <a:lnTo>
                    <a:pt x="133" y="15"/>
                  </a:lnTo>
                  <a:lnTo>
                    <a:pt x="129" y="7"/>
                  </a:lnTo>
                  <a:lnTo>
                    <a:pt x="129" y="7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79" y="21"/>
                  </a:lnTo>
                  <a:lnTo>
                    <a:pt x="49" y="31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8" y="37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2" y="60"/>
                  </a:lnTo>
                  <a:lnTo>
                    <a:pt x="8" y="66"/>
                  </a:lnTo>
                  <a:lnTo>
                    <a:pt x="17" y="68"/>
                  </a:lnTo>
                  <a:lnTo>
                    <a:pt x="17" y="6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43" name="Freeform 319"/>
            <p:cNvSpPr>
              <a:spLocks/>
            </p:cNvSpPr>
            <p:nvPr/>
          </p:nvSpPr>
          <p:spPr bwMode="auto">
            <a:xfrm>
              <a:off x="4799" y="2045"/>
              <a:ext cx="55" cy="109"/>
            </a:xfrm>
            <a:custGeom>
              <a:avLst/>
              <a:gdLst>
                <a:gd name="T0" fmla="*/ 32 w 55"/>
                <a:gd name="T1" fmla="*/ 101 h 109"/>
                <a:gd name="T2" fmla="*/ 45 w 55"/>
                <a:gd name="T3" fmla="*/ 75 h 109"/>
                <a:gd name="T4" fmla="*/ 52 w 55"/>
                <a:gd name="T5" fmla="*/ 47 h 109"/>
                <a:gd name="T6" fmla="*/ 55 w 55"/>
                <a:gd name="T7" fmla="*/ 17 h 109"/>
                <a:gd name="T8" fmla="*/ 55 w 55"/>
                <a:gd name="T9" fmla="*/ 17 h 109"/>
                <a:gd name="T10" fmla="*/ 53 w 55"/>
                <a:gd name="T11" fmla="*/ 9 h 109"/>
                <a:gd name="T12" fmla="*/ 52 w 55"/>
                <a:gd name="T13" fmla="*/ 8 h 109"/>
                <a:gd name="T14" fmla="*/ 55 w 55"/>
                <a:gd name="T15" fmla="*/ 17 h 109"/>
                <a:gd name="T16" fmla="*/ 55 w 55"/>
                <a:gd name="T17" fmla="*/ 17 h 109"/>
                <a:gd name="T18" fmla="*/ 53 w 55"/>
                <a:gd name="T19" fmla="*/ 9 h 109"/>
                <a:gd name="T20" fmla="*/ 47 w 55"/>
                <a:gd name="T21" fmla="*/ 3 h 109"/>
                <a:gd name="T22" fmla="*/ 38 w 55"/>
                <a:gd name="T23" fmla="*/ 0 h 109"/>
                <a:gd name="T24" fmla="*/ 38 w 55"/>
                <a:gd name="T25" fmla="*/ 0 h 109"/>
                <a:gd name="T26" fmla="*/ 29 w 55"/>
                <a:gd name="T27" fmla="*/ 3 h 109"/>
                <a:gd name="T28" fmla="*/ 23 w 55"/>
                <a:gd name="T29" fmla="*/ 9 h 109"/>
                <a:gd name="T30" fmla="*/ 21 w 55"/>
                <a:gd name="T31" fmla="*/ 17 h 109"/>
                <a:gd name="T32" fmla="*/ 21 w 55"/>
                <a:gd name="T33" fmla="*/ 17 h 109"/>
                <a:gd name="T34" fmla="*/ 21 w 55"/>
                <a:gd name="T35" fmla="*/ 17 h 109"/>
                <a:gd name="T36" fmla="*/ 21 w 55"/>
                <a:gd name="T37" fmla="*/ 17 h 109"/>
                <a:gd name="T38" fmla="*/ 21 w 55"/>
                <a:gd name="T39" fmla="*/ 17 h 109"/>
                <a:gd name="T40" fmla="*/ 21 w 55"/>
                <a:gd name="T41" fmla="*/ 17 h 109"/>
                <a:gd name="T42" fmla="*/ 19 w 55"/>
                <a:gd name="T43" fmla="*/ 40 h 109"/>
                <a:gd name="T44" fmla="*/ 13 w 55"/>
                <a:gd name="T45" fmla="*/ 63 h 109"/>
                <a:gd name="T46" fmla="*/ 2 w 55"/>
                <a:gd name="T47" fmla="*/ 83 h 109"/>
                <a:gd name="T48" fmla="*/ 2 w 55"/>
                <a:gd name="T49" fmla="*/ 83 h 109"/>
                <a:gd name="T50" fmla="*/ 2 w 55"/>
                <a:gd name="T51" fmla="*/ 83 h 109"/>
                <a:gd name="T52" fmla="*/ 2 w 55"/>
                <a:gd name="T53" fmla="*/ 83 h 109"/>
                <a:gd name="T54" fmla="*/ 2 w 55"/>
                <a:gd name="T55" fmla="*/ 83 h 109"/>
                <a:gd name="T56" fmla="*/ 2 w 55"/>
                <a:gd name="T57" fmla="*/ 83 h 109"/>
                <a:gd name="T58" fmla="*/ 0 w 55"/>
                <a:gd name="T59" fmla="*/ 92 h 109"/>
                <a:gd name="T60" fmla="*/ 2 w 55"/>
                <a:gd name="T61" fmla="*/ 100 h 109"/>
                <a:gd name="T62" fmla="*/ 8 w 55"/>
                <a:gd name="T63" fmla="*/ 107 h 109"/>
                <a:gd name="T64" fmla="*/ 8 w 55"/>
                <a:gd name="T65" fmla="*/ 107 h 109"/>
                <a:gd name="T66" fmla="*/ 17 w 55"/>
                <a:gd name="T67" fmla="*/ 109 h 109"/>
                <a:gd name="T68" fmla="*/ 26 w 55"/>
                <a:gd name="T69" fmla="*/ 107 h 109"/>
                <a:gd name="T70" fmla="*/ 32 w 55"/>
                <a:gd name="T71" fmla="*/ 101 h 109"/>
                <a:gd name="T72" fmla="*/ 32 w 55"/>
                <a:gd name="T73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109">
                  <a:moveTo>
                    <a:pt x="32" y="101"/>
                  </a:moveTo>
                  <a:lnTo>
                    <a:pt x="45" y="75"/>
                  </a:lnTo>
                  <a:lnTo>
                    <a:pt x="52" y="47"/>
                  </a:lnTo>
                  <a:lnTo>
                    <a:pt x="55" y="17"/>
                  </a:lnTo>
                  <a:lnTo>
                    <a:pt x="55" y="17"/>
                  </a:lnTo>
                  <a:lnTo>
                    <a:pt x="53" y="9"/>
                  </a:lnTo>
                  <a:lnTo>
                    <a:pt x="52" y="8"/>
                  </a:lnTo>
                  <a:lnTo>
                    <a:pt x="55" y="17"/>
                  </a:lnTo>
                  <a:lnTo>
                    <a:pt x="55" y="17"/>
                  </a:lnTo>
                  <a:lnTo>
                    <a:pt x="53" y="9"/>
                  </a:lnTo>
                  <a:lnTo>
                    <a:pt x="47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9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40"/>
                  </a:lnTo>
                  <a:lnTo>
                    <a:pt x="13" y="6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92"/>
                  </a:lnTo>
                  <a:lnTo>
                    <a:pt x="2" y="100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17" y="109"/>
                  </a:lnTo>
                  <a:lnTo>
                    <a:pt x="26" y="107"/>
                  </a:lnTo>
                  <a:lnTo>
                    <a:pt x="32" y="101"/>
                  </a:lnTo>
                  <a:lnTo>
                    <a:pt x="32" y="101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44" name="Freeform 320"/>
            <p:cNvSpPr>
              <a:spLocks/>
            </p:cNvSpPr>
            <p:nvPr/>
          </p:nvSpPr>
          <p:spPr bwMode="auto">
            <a:xfrm>
              <a:off x="4753" y="1923"/>
              <a:ext cx="92" cy="105"/>
            </a:xfrm>
            <a:custGeom>
              <a:avLst/>
              <a:gdLst>
                <a:gd name="T0" fmla="*/ 91 w 92"/>
                <a:gd name="T1" fmla="*/ 83 h 105"/>
                <a:gd name="T2" fmla="*/ 75 w 92"/>
                <a:gd name="T3" fmla="*/ 52 h 105"/>
                <a:gd name="T4" fmla="*/ 53 w 92"/>
                <a:gd name="T5" fmla="*/ 25 h 105"/>
                <a:gd name="T6" fmla="*/ 26 w 92"/>
                <a:gd name="T7" fmla="*/ 2 h 105"/>
                <a:gd name="T8" fmla="*/ 26 w 92"/>
                <a:gd name="T9" fmla="*/ 2 h 105"/>
                <a:gd name="T10" fmla="*/ 19 w 92"/>
                <a:gd name="T11" fmla="*/ 0 h 105"/>
                <a:gd name="T12" fmla="*/ 16 w 92"/>
                <a:gd name="T13" fmla="*/ 0 h 105"/>
                <a:gd name="T14" fmla="*/ 26 w 92"/>
                <a:gd name="T15" fmla="*/ 2 h 105"/>
                <a:gd name="T16" fmla="*/ 26 w 92"/>
                <a:gd name="T17" fmla="*/ 2 h 105"/>
                <a:gd name="T18" fmla="*/ 18 w 92"/>
                <a:gd name="T19" fmla="*/ 0 h 105"/>
                <a:gd name="T20" fmla="*/ 9 w 92"/>
                <a:gd name="T21" fmla="*/ 1 h 105"/>
                <a:gd name="T22" fmla="*/ 3 w 92"/>
                <a:gd name="T23" fmla="*/ 7 h 105"/>
                <a:gd name="T24" fmla="*/ 3 w 92"/>
                <a:gd name="T25" fmla="*/ 7 h 105"/>
                <a:gd name="T26" fmla="*/ 0 w 92"/>
                <a:gd name="T27" fmla="*/ 15 h 105"/>
                <a:gd name="T28" fmla="*/ 2 w 92"/>
                <a:gd name="T29" fmla="*/ 23 h 105"/>
                <a:gd name="T30" fmla="*/ 7 w 92"/>
                <a:gd name="T31" fmla="*/ 30 h 105"/>
                <a:gd name="T32" fmla="*/ 7 w 92"/>
                <a:gd name="T33" fmla="*/ 30 h 105"/>
                <a:gd name="T34" fmla="*/ 7 w 92"/>
                <a:gd name="T35" fmla="*/ 30 h 105"/>
                <a:gd name="T36" fmla="*/ 7 w 92"/>
                <a:gd name="T37" fmla="*/ 30 h 105"/>
                <a:gd name="T38" fmla="*/ 7 w 92"/>
                <a:gd name="T39" fmla="*/ 30 h 105"/>
                <a:gd name="T40" fmla="*/ 7 w 92"/>
                <a:gd name="T41" fmla="*/ 30 h 105"/>
                <a:gd name="T42" fmla="*/ 29 w 92"/>
                <a:gd name="T43" fmla="*/ 48 h 105"/>
                <a:gd name="T44" fmla="*/ 46 w 92"/>
                <a:gd name="T45" fmla="*/ 70 h 105"/>
                <a:gd name="T46" fmla="*/ 59 w 92"/>
                <a:gd name="T47" fmla="*/ 95 h 105"/>
                <a:gd name="T48" fmla="*/ 59 w 92"/>
                <a:gd name="T49" fmla="*/ 95 h 105"/>
                <a:gd name="T50" fmla="*/ 59 w 92"/>
                <a:gd name="T51" fmla="*/ 95 h 105"/>
                <a:gd name="T52" fmla="*/ 59 w 92"/>
                <a:gd name="T53" fmla="*/ 95 h 105"/>
                <a:gd name="T54" fmla="*/ 59 w 92"/>
                <a:gd name="T55" fmla="*/ 95 h 105"/>
                <a:gd name="T56" fmla="*/ 64 w 92"/>
                <a:gd name="T57" fmla="*/ 102 h 105"/>
                <a:gd name="T58" fmla="*/ 72 w 92"/>
                <a:gd name="T59" fmla="*/ 105 h 105"/>
                <a:gd name="T60" fmla="*/ 81 w 92"/>
                <a:gd name="T61" fmla="*/ 105 h 105"/>
                <a:gd name="T62" fmla="*/ 81 w 92"/>
                <a:gd name="T63" fmla="*/ 105 h 105"/>
                <a:gd name="T64" fmla="*/ 88 w 92"/>
                <a:gd name="T65" fmla="*/ 100 h 105"/>
                <a:gd name="T66" fmla="*/ 92 w 92"/>
                <a:gd name="T67" fmla="*/ 92 h 105"/>
                <a:gd name="T68" fmla="*/ 91 w 92"/>
                <a:gd name="T69" fmla="*/ 83 h 105"/>
                <a:gd name="T70" fmla="*/ 91 w 92"/>
                <a:gd name="T7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05">
                  <a:moveTo>
                    <a:pt x="91" y="83"/>
                  </a:moveTo>
                  <a:lnTo>
                    <a:pt x="75" y="52"/>
                  </a:lnTo>
                  <a:lnTo>
                    <a:pt x="53" y="25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9" y="1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15"/>
                  </a:lnTo>
                  <a:lnTo>
                    <a:pt x="2" y="23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9" y="48"/>
                  </a:lnTo>
                  <a:lnTo>
                    <a:pt x="46" y="70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64" y="102"/>
                  </a:lnTo>
                  <a:lnTo>
                    <a:pt x="72" y="105"/>
                  </a:lnTo>
                  <a:lnTo>
                    <a:pt x="81" y="105"/>
                  </a:lnTo>
                  <a:lnTo>
                    <a:pt x="81" y="105"/>
                  </a:lnTo>
                  <a:lnTo>
                    <a:pt x="88" y="100"/>
                  </a:lnTo>
                  <a:lnTo>
                    <a:pt x="92" y="92"/>
                  </a:lnTo>
                  <a:lnTo>
                    <a:pt x="91" y="83"/>
                  </a:lnTo>
                  <a:lnTo>
                    <a:pt x="91" y="83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45" name="Freeform 321"/>
            <p:cNvSpPr>
              <a:spLocks/>
            </p:cNvSpPr>
            <p:nvPr/>
          </p:nvSpPr>
          <p:spPr bwMode="auto">
            <a:xfrm>
              <a:off x="4607" y="1896"/>
              <a:ext cx="122" cy="43"/>
            </a:xfrm>
            <a:custGeom>
              <a:avLst/>
              <a:gdLst>
                <a:gd name="T0" fmla="*/ 109 w 122"/>
                <a:gd name="T1" fmla="*/ 3 h 43"/>
                <a:gd name="T2" fmla="*/ 97 w 122"/>
                <a:gd name="T3" fmla="*/ 1 h 43"/>
                <a:gd name="T4" fmla="*/ 85 w 122"/>
                <a:gd name="T5" fmla="*/ 0 h 43"/>
                <a:gd name="T6" fmla="*/ 74 w 122"/>
                <a:gd name="T7" fmla="*/ 0 h 43"/>
                <a:gd name="T8" fmla="*/ 74 w 122"/>
                <a:gd name="T9" fmla="*/ 0 h 43"/>
                <a:gd name="T10" fmla="*/ 53 w 122"/>
                <a:gd name="T11" fmla="*/ 1 h 43"/>
                <a:gd name="T12" fmla="*/ 32 w 122"/>
                <a:gd name="T13" fmla="*/ 5 h 43"/>
                <a:gd name="T14" fmla="*/ 11 w 122"/>
                <a:gd name="T15" fmla="*/ 11 h 43"/>
                <a:gd name="T16" fmla="*/ 11 w 122"/>
                <a:gd name="T17" fmla="*/ 11 h 43"/>
                <a:gd name="T18" fmla="*/ 4 w 122"/>
                <a:gd name="T19" fmla="*/ 16 h 43"/>
                <a:gd name="T20" fmla="*/ 3 w 122"/>
                <a:gd name="T21" fmla="*/ 18 h 43"/>
                <a:gd name="T22" fmla="*/ 11 w 122"/>
                <a:gd name="T23" fmla="*/ 11 h 43"/>
                <a:gd name="T24" fmla="*/ 11 w 122"/>
                <a:gd name="T25" fmla="*/ 11 h 43"/>
                <a:gd name="T26" fmla="*/ 3 w 122"/>
                <a:gd name="T27" fmla="*/ 16 h 43"/>
                <a:gd name="T28" fmla="*/ 0 w 122"/>
                <a:gd name="T29" fmla="*/ 25 h 43"/>
                <a:gd name="T30" fmla="*/ 1 w 122"/>
                <a:gd name="T31" fmla="*/ 33 h 43"/>
                <a:gd name="T32" fmla="*/ 1 w 122"/>
                <a:gd name="T33" fmla="*/ 33 h 43"/>
                <a:gd name="T34" fmla="*/ 6 w 122"/>
                <a:gd name="T35" fmla="*/ 40 h 43"/>
                <a:gd name="T36" fmla="*/ 14 w 122"/>
                <a:gd name="T37" fmla="*/ 43 h 43"/>
                <a:gd name="T38" fmla="*/ 23 w 122"/>
                <a:gd name="T39" fmla="*/ 42 h 43"/>
                <a:gd name="T40" fmla="*/ 23 w 122"/>
                <a:gd name="T41" fmla="*/ 42 h 43"/>
                <a:gd name="T42" fmla="*/ 23 w 122"/>
                <a:gd name="T43" fmla="*/ 42 h 43"/>
                <a:gd name="T44" fmla="*/ 23 w 122"/>
                <a:gd name="T45" fmla="*/ 42 h 43"/>
                <a:gd name="T46" fmla="*/ 23 w 122"/>
                <a:gd name="T47" fmla="*/ 42 h 43"/>
                <a:gd name="T48" fmla="*/ 40 w 122"/>
                <a:gd name="T49" fmla="*/ 37 h 43"/>
                <a:gd name="T50" fmla="*/ 56 w 122"/>
                <a:gd name="T51" fmla="*/ 34 h 43"/>
                <a:gd name="T52" fmla="*/ 74 w 122"/>
                <a:gd name="T53" fmla="*/ 33 h 43"/>
                <a:gd name="T54" fmla="*/ 74 w 122"/>
                <a:gd name="T55" fmla="*/ 33 h 43"/>
                <a:gd name="T56" fmla="*/ 83 w 122"/>
                <a:gd name="T57" fmla="*/ 34 h 43"/>
                <a:gd name="T58" fmla="*/ 92 w 122"/>
                <a:gd name="T59" fmla="*/ 35 h 43"/>
                <a:gd name="T60" fmla="*/ 102 w 122"/>
                <a:gd name="T61" fmla="*/ 36 h 43"/>
                <a:gd name="T62" fmla="*/ 102 w 122"/>
                <a:gd name="T63" fmla="*/ 36 h 43"/>
                <a:gd name="T64" fmla="*/ 102 w 122"/>
                <a:gd name="T65" fmla="*/ 36 h 43"/>
                <a:gd name="T66" fmla="*/ 102 w 122"/>
                <a:gd name="T67" fmla="*/ 36 h 43"/>
                <a:gd name="T68" fmla="*/ 102 w 122"/>
                <a:gd name="T69" fmla="*/ 36 h 43"/>
                <a:gd name="T70" fmla="*/ 102 w 122"/>
                <a:gd name="T71" fmla="*/ 36 h 43"/>
                <a:gd name="T72" fmla="*/ 111 w 122"/>
                <a:gd name="T73" fmla="*/ 35 h 43"/>
                <a:gd name="T74" fmla="*/ 118 w 122"/>
                <a:gd name="T75" fmla="*/ 30 h 43"/>
                <a:gd name="T76" fmla="*/ 122 w 122"/>
                <a:gd name="T77" fmla="*/ 23 h 43"/>
                <a:gd name="T78" fmla="*/ 122 w 122"/>
                <a:gd name="T79" fmla="*/ 23 h 43"/>
                <a:gd name="T80" fmla="*/ 121 w 122"/>
                <a:gd name="T81" fmla="*/ 14 h 43"/>
                <a:gd name="T82" fmla="*/ 117 w 122"/>
                <a:gd name="T83" fmla="*/ 7 h 43"/>
                <a:gd name="T84" fmla="*/ 109 w 122"/>
                <a:gd name="T85" fmla="*/ 3 h 43"/>
                <a:gd name="T86" fmla="*/ 109 w 122"/>
                <a:gd name="T8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" h="43">
                  <a:moveTo>
                    <a:pt x="109" y="3"/>
                  </a:moveTo>
                  <a:lnTo>
                    <a:pt x="97" y="1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3" y="1"/>
                  </a:lnTo>
                  <a:lnTo>
                    <a:pt x="32" y="5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6"/>
                  </a:lnTo>
                  <a:lnTo>
                    <a:pt x="3" y="1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6" y="40"/>
                  </a:lnTo>
                  <a:lnTo>
                    <a:pt x="14" y="43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40" y="37"/>
                  </a:lnTo>
                  <a:lnTo>
                    <a:pt x="56" y="34"/>
                  </a:lnTo>
                  <a:lnTo>
                    <a:pt x="74" y="33"/>
                  </a:lnTo>
                  <a:lnTo>
                    <a:pt x="74" y="33"/>
                  </a:lnTo>
                  <a:lnTo>
                    <a:pt x="83" y="34"/>
                  </a:lnTo>
                  <a:lnTo>
                    <a:pt x="92" y="35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11" y="35"/>
                  </a:lnTo>
                  <a:lnTo>
                    <a:pt x="118" y="30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21" y="14"/>
                  </a:lnTo>
                  <a:lnTo>
                    <a:pt x="117" y="7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946" name="Group 322"/>
            <p:cNvGrpSpPr>
              <a:grpSpLocks/>
            </p:cNvGrpSpPr>
            <p:nvPr/>
          </p:nvGrpSpPr>
          <p:grpSpPr bwMode="auto">
            <a:xfrm>
              <a:off x="4524" y="1912"/>
              <a:ext cx="312" cy="300"/>
              <a:chOff x="4521" y="1909"/>
              <a:chExt cx="312" cy="300"/>
            </a:xfrm>
          </p:grpSpPr>
          <p:sp>
            <p:nvSpPr>
              <p:cNvPr id="282947" name="Freeform 323"/>
              <p:cNvSpPr>
                <a:spLocks/>
              </p:cNvSpPr>
              <p:nvPr/>
            </p:nvSpPr>
            <p:spPr bwMode="auto">
              <a:xfrm>
                <a:off x="4535" y="1947"/>
                <a:ext cx="38" cy="48"/>
              </a:xfrm>
              <a:custGeom>
                <a:avLst/>
                <a:gdLst>
                  <a:gd name="T0" fmla="*/ 38 w 38"/>
                  <a:gd name="T1" fmla="*/ 0 h 48"/>
                  <a:gd name="T2" fmla="*/ 23 w 38"/>
                  <a:gd name="T3" fmla="*/ 15 h 48"/>
                  <a:gd name="T4" fmla="*/ 11 w 38"/>
                  <a:gd name="T5" fmla="*/ 30 h 48"/>
                  <a:gd name="T6" fmla="*/ 0 w 38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8">
                    <a:moveTo>
                      <a:pt x="38" y="0"/>
                    </a:moveTo>
                    <a:lnTo>
                      <a:pt x="23" y="15"/>
                    </a:lnTo>
                    <a:lnTo>
                      <a:pt x="11" y="30"/>
                    </a:lnTo>
                    <a:lnTo>
                      <a:pt x="0" y="48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48" name="Freeform 324"/>
              <p:cNvSpPr>
                <a:spLocks/>
              </p:cNvSpPr>
              <p:nvPr/>
            </p:nvSpPr>
            <p:spPr bwMode="auto">
              <a:xfrm>
                <a:off x="4521" y="2045"/>
                <a:ext cx="7" cy="59"/>
              </a:xfrm>
              <a:custGeom>
                <a:avLst/>
                <a:gdLst>
                  <a:gd name="T0" fmla="*/ 0 w 7"/>
                  <a:gd name="T1" fmla="*/ 0 h 59"/>
                  <a:gd name="T2" fmla="*/ 0 w 7"/>
                  <a:gd name="T3" fmla="*/ 5 h 59"/>
                  <a:gd name="T4" fmla="*/ 0 w 7"/>
                  <a:gd name="T5" fmla="*/ 9 h 59"/>
                  <a:gd name="T6" fmla="*/ 0 w 7"/>
                  <a:gd name="T7" fmla="*/ 14 h 59"/>
                  <a:gd name="T8" fmla="*/ 1 w 7"/>
                  <a:gd name="T9" fmla="*/ 29 h 59"/>
                  <a:gd name="T10" fmla="*/ 3 w 7"/>
                  <a:gd name="T11" fmla="*/ 44 h 59"/>
                  <a:gd name="T12" fmla="*/ 7 w 7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9">
                    <a:moveTo>
                      <a:pt x="0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1" y="29"/>
                    </a:lnTo>
                    <a:lnTo>
                      <a:pt x="3" y="44"/>
                    </a:lnTo>
                    <a:lnTo>
                      <a:pt x="7" y="59"/>
                    </a:lnTo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49" name="Freeform 325"/>
              <p:cNvSpPr>
                <a:spLocks/>
              </p:cNvSpPr>
              <p:nvPr/>
            </p:nvSpPr>
            <p:spPr bwMode="auto">
              <a:xfrm>
                <a:off x="4552" y="2149"/>
                <a:ext cx="78" cy="53"/>
              </a:xfrm>
              <a:custGeom>
                <a:avLst/>
                <a:gdLst>
                  <a:gd name="T0" fmla="*/ 0 w 78"/>
                  <a:gd name="T1" fmla="*/ 0 h 53"/>
                  <a:gd name="T2" fmla="*/ 22 w 78"/>
                  <a:gd name="T3" fmla="*/ 22 h 53"/>
                  <a:gd name="T4" fmla="*/ 48 w 78"/>
                  <a:gd name="T5" fmla="*/ 40 h 53"/>
                  <a:gd name="T6" fmla="*/ 78 w 78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3">
                    <a:moveTo>
                      <a:pt x="0" y="0"/>
                    </a:moveTo>
                    <a:lnTo>
                      <a:pt x="22" y="22"/>
                    </a:lnTo>
                    <a:lnTo>
                      <a:pt x="48" y="40"/>
                    </a:lnTo>
                    <a:lnTo>
                      <a:pt x="78" y="53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50" name="Freeform 326"/>
              <p:cNvSpPr>
                <a:spLocks/>
              </p:cNvSpPr>
              <p:nvPr/>
            </p:nvSpPr>
            <p:spPr bwMode="auto">
              <a:xfrm>
                <a:off x="4677" y="2174"/>
                <a:ext cx="100" cy="35"/>
              </a:xfrm>
              <a:custGeom>
                <a:avLst/>
                <a:gdLst>
                  <a:gd name="T0" fmla="*/ 0 w 100"/>
                  <a:gd name="T1" fmla="*/ 35 h 35"/>
                  <a:gd name="T2" fmla="*/ 37 w 100"/>
                  <a:gd name="T3" fmla="*/ 30 h 35"/>
                  <a:gd name="T4" fmla="*/ 70 w 100"/>
                  <a:gd name="T5" fmla="*/ 19 h 35"/>
                  <a:gd name="T6" fmla="*/ 100 w 10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35">
                    <a:moveTo>
                      <a:pt x="0" y="35"/>
                    </a:moveTo>
                    <a:lnTo>
                      <a:pt x="37" y="30"/>
                    </a:lnTo>
                    <a:lnTo>
                      <a:pt x="70" y="19"/>
                    </a:lnTo>
                    <a:lnTo>
                      <a:pt x="10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51" name="Freeform 327"/>
              <p:cNvSpPr>
                <a:spLocks/>
              </p:cNvSpPr>
              <p:nvPr/>
            </p:nvSpPr>
            <p:spPr bwMode="auto">
              <a:xfrm>
                <a:off x="4812" y="2059"/>
                <a:ext cx="21" cy="74"/>
              </a:xfrm>
              <a:custGeom>
                <a:avLst/>
                <a:gdLst>
                  <a:gd name="T0" fmla="*/ 0 w 21"/>
                  <a:gd name="T1" fmla="*/ 74 h 74"/>
                  <a:gd name="T2" fmla="*/ 12 w 21"/>
                  <a:gd name="T3" fmla="*/ 51 h 74"/>
                  <a:gd name="T4" fmla="*/ 19 w 21"/>
                  <a:gd name="T5" fmla="*/ 26 h 74"/>
                  <a:gd name="T6" fmla="*/ 21 w 21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4">
                    <a:moveTo>
                      <a:pt x="0" y="74"/>
                    </a:moveTo>
                    <a:lnTo>
                      <a:pt x="12" y="51"/>
                    </a:lnTo>
                    <a:lnTo>
                      <a:pt x="19" y="26"/>
                    </a:lnTo>
                    <a:lnTo>
                      <a:pt x="21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52" name="Freeform 328"/>
              <p:cNvSpPr>
                <a:spLocks/>
              </p:cNvSpPr>
              <p:nvPr/>
            </p:nvSpPr>
            <p:spPr bwMode="auto">
              <a:xfrm>
                <a:off x="4766" y="1935"/>
                <a:ext cx="58" cy="73"/>
              </a:xfrm>
              <a:custGeom>
                <a:avLst/>
                <a:gdLst>
                  <a:gd name="T0" fmla="*/ 58 w 58"/>
                  <a:gd name="T1" fmla="*/ 73 h 73"/>
                  <a:gd name="T2" fmla="*/ 44 w 58"/>
                  <a:gd name="T3" fmla="*/ 45 h 73"/>
                  <a:gd name="T4" fmla="*/ 24 w 58"/>
                  <a:gd name="T5" fmla="*/ 21 h 73"/>
                  <a:gd name="T6" fmla="*/ 0 w 58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73">
                    <a:moveTo>
                      <a:pt x="58" y="73"/>
                    </a:moveTo>
                    <a:lnTo>
                      <a:pt x="44" y="45"/>
                    </a:lnTo>
                    <a:lnTo>
                      <a:pt x="24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53" name="Freeform 329"/>
              <p:cNvSpPr>
                <a:spLocks/>
              </p:cNvSpPr>
              <p:nvPr/>
            </p:nvSpPr>
            <p:spPr bwMode="auto">
              <a:xfrm>
                <a:off x="4620" y="1909"/>
                <a:ext cx="89" cy="10"/>
              </a:xfrm>
              <a:custGeom>
                <a:avLst/>
                <a:gdLst>
                  <a:gd name="T0" fmla="*/ 89 w 89"/>
                  <a:gd name="T1" fmla="*/ 3 h 10"/>
                  <a:gd name="T2" fmla="*/ 78 w 89"/>
                  <a:gd name="T3" fmla="*/ 1 h 10"/>
                  <a:gd name="T4" fmla="*/ 68 w 89"/>
                  <a:gd name="T5" fmla="*/ 0 h 10"/>
                  <a:gd name="T6" fmla="*/ 57 w 89"/>
                  <a:gd name="T7" fmla="*/ 0 h 10"/>
                  <a:gd name="T8" fmla="*/ 37 w 89"/>
                  <a:gd name="T9" fmla="*/ 1 h 10"/>
                  <a:gd name="T10" fmla="*/ 18 w 89"/>
                  <a:gd name="T11" fmla="*/ 5 h 10"/>
                  <a:gd name="T12" fmla="*/ 0 w 89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0">
                    <a:moveTo>
                      <a:pt x="89" y="3"/>
                    </a:moveTo>
                    <a:lnTo>
                      <a:pt x="78" y="1"/>
                    </a:lnTo>
                    <a:lnTo>
                      <a:pt x="68" y="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8" y="5"/>
                    </a:lnTo>
                    <a:lnTo>
                      <a:pt x="0" y="1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954" name="Group 330"/>
          <p:cNvGrpSpPr>
            <a:grpSpLocks/>
          </p:cNvGrpSpPr>
          <p:nvPr/>
        </p:nvGrpSpPr>
        <p:grpSpPr bwMode="auto">
          <a:xfrm>
            <a:off x="7632700" y="4344988"/>
            <a:ext cx="541338" cy="531812"/>
            <a:chOff x="4497" y="2406"/>
            <a:chExt cx="341" cy="335"/>
          </a:xfrm>
        </p:grpSpPr>
        <p:sp>
          <p:nvSpPr>
            <p:cNvPr id="282955" name="Freeform 331"/>
            <p:cNvSpPr>
              <a:spLocks/>
            </p:cNvSpPr>
            <p:nvPr/>
          </p:nvSpPr>
          <p:spPr bwMode="auto">
            <a:xfrm>
              <a:off x="4511" y="2422"/>
              <a:ext cx="313" cy="300"/>
            </a:xfrm>
            <a:custGeom>
              <a:avLst/>
              <a:gdLst>
                <a:gd name="T0" fmla="*/ 156 w 313"/>
                <a:gd name="T1" fmla="*/ 300 h 300"/>
                <a:gd name="T2" fmla="*/ 181 w 313"/>
                <a:gd name="T3" fmla="*/ 298 h 300"/>
                <a:gd name="T4" fmla="*/ 206 w 313"/>
                <a:gd name="T5" fmla="*/ 292 h 300"/>
                <a:gd name="T6" fmla="*/ 228 w 313"/>
                <a:gd name="T7" fmla="*/ 283 h 300"/>
                <a:gd name="T8" fmla="*/ 248 w 313"/>
                <a:gd name="T9" fmla="*/ 271 h 300"/>
                <a:gd name="T10" fmla="*/ 267 w 313"/>
                <a:gd name="T11" fmla="*/ 256 h 300"/>
                <a:gd name="T12" fmla="*/ 282 w 313"/>
                <a:gd name="T13" fmla="*/ 238 h 300"/>
                <a:gd name="T14" fmla="*/ 295 w 313"/>
                <a:gd name="T15" fmla="*/ 218 h 300"/>
                <a:gd name="T16" fmla="*/ 304 w 313"/>
                <a:gd name="T17" fmla="*/ 197 h 300"/>
                <a:gd name="T18" fmla="*/ 310 w 313"/>
                <a:gd name="T19" fmla="*/ 174 h 300"/>
                <a:gd name="T20" fmla="*/ 313 w 313"/>
                <a:gd name="T21" fmla="*/ 150 h 300"/>
                <a:gd name="T22" fmla="*/ 313 w 313"/>
                <a:gd name="T23" fmla="*/ 150 h 300"/>
                <a:gd name="T24" fmla="*/ 310 w 313"/>
                <a:gd name="T25" fmla="*/ 126 h 300"/>
                <a:gd name="T26" fmla="*/ 304 w 313"/>
                <a:gd name="T27" fmla="*/ 102 h 300"/>
                <a:gd name="T28" fmla="*/ 295 w 313"/>
                <a:gd name="T29" fmla="*/ 81 h 300"/>
                <a:gd name="T30" fmla="*/ 282 w 313"/>
                <a:gd name="T31" fmla="*/ 61 h 300"/>
                <a:gd name="T32" fmla="*/ 267 w 313"/>
                <a:gd name="T33" fmla="*/ 44 h 300"/>
                <a:gd name="T34" fmla="*/ 248 w 313"/>
                <a:gd name="T35" fmla="*/ 28 h 300"/>
                <a:gd name="T36" fmla="*/ 228 w 313"/>
                <a:gd name="T37" fmla="*/ 17 h 300"/>
                <a:gd name="T38" fmla="*/ 206 w 313"/>
                <a:gd name="T39" fmla="*/ 7 h 300"/>
                <a:gd name="T40" fmla="*/ 181 w 313"/>
                <a:gd name="T41" fmla="*/ 1 h 300"/>
                <a:gd name="T42" fmla="*/ 156 w 313"/>
                <a:gd name="T43" fmla="*/ 0 h 300"/>
                <a:gd name="T44" fmla="*/ 156 w 313"/>
                <a:gd name="T45" fmla="*/ 0 h 300"/>
                <a:gd name="T46" fmla="*/ 131 w 313"/>
                <a:gd name="T47" fmla="*/ 1 h 300"/>
                <a:gd name="T48" fmla="*/ 107 w 313"/>
                <a:gd name="T49" fmla="*/ 7 h 300"/>
                <a:gd name="T50" fmla="*/ 84 w 313"/>
                <a:gd name="T51" fmla="*/ 17 h 300"/>
                <a:gd name="T52" fmla="*/ 64 w 313"/>
                <a:gd name="T53" fmla="*/ 28 h 300"/>
                <a:gd name="T54" fmla="*/ 46 w 313"/>
                <a:gd name="T55" fmla="*/ 44 h 300"/>
                <a:gd name="T56" fmla="*/ 30 w 313"/>
                <a:gd name="T57" fmla="*/ 61 h 300"/>
                <a:gd name="T58" fmla="*/ 17 w 313"/>
                <a:gd name="T59" fmla="*/ 81 h 300"/>
                <a:gd name="T60" fmla="*/ 8 w 313"/>
                <a:gd name="T61" fmla="*/ 102 h 300"/>
                <a:gd name="T62" fmla="*/ 2 w 313"/>
                <a:gd name="T63" fmla="*/ 126 h 300"/>
                <a:gd name="T64" fmla="*/ 0 w 313"/>
                <a:gd name="T65" fmla="*/ 150 h 300"/>
                <a:gd name="T66" fmla="*/ 0 w 313"/>
                <a:gd name="T67" fmla="*/ 150 h 300"/>
                <a:gd name="T68" fmla="*/ 2 w 313"/>
                <a:gd name="T69" fmla="*/ 174 h 300"/>
                <a:gd name="T70" fmla="*/ 8 w 313"/>
                <a:gd name="T71" fmla="*/ 197 h 300"/>
                <a:gd name="T72" fmla="*/ 17 w 313"/>
                <a:gd name="T73" fmla="*/ 218 h 300"/>
                <a:gd name="T74" fmla="*/ 30 w 313"/>
                <a:gd name="T75" fmla="*/ 238 h 300"/>
                <a:gd name="T76" fmla="*/ 46 w 313"/>
                <a:gd name="T77" fmla="*/ 256 h 300"/>
                <a:gd name="T78" fmla="*/ 64 w 313"/>
                <a:gd name="T79" fmla="*/ 271 h 300"/>
                <a:gd name="T80" fmla="*/ 84 w 313"/>
                <a:gd name="T81" fmla="*/ 283 h 300"/>
                <a:gd name="T82" fmla="*/ 107 w 313"/>
                <a:gd name="T83" fmla="*/ 292 h 300"/>
                <a:gd name="T84" fmla="*/ 131 w 313"/>
                <a:gd name="T85" fmla="*/ 298 h 300"/>
                <a:gd name="T86" fmla="*/ 156 w 313"/>
                <a:gd name="T87" fmla="*/ 300 h 300"/>
                <a:gd name="T88" fmla="*/ 156 w 313"/>
                <a:gd name="T8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3" h="300">
                  <a:moveTo>
                    <a:pt x="156" y="300"/>
                  </a:moveTo>
                  <a:lnTo>
                    <a:pt x="181" y="298"/>
                  </a:lnTo>
                  <a:lnTo>
                    <a:pt x="206" y="292"/>
                  </a:lnTo>
                  <a:lnTo>
                    <a:pt x="228" y="283"/>
                  </a:lnTo>
                  <a:lnTo>
                    <a:pt x="248" y="271"/>
                  </a:lnTo>
                  <a:lnTo>
                    <a:pt x="267" y="256"/>
                  </a:lnTo>
                  <a:lnTo>
                    <a:pt x="282" y="238"/>
                  </a:lnTo>
                  <a:lnTo>
                    <a:pt x="295" y="218"/>
                  </a:lnTo>
                  <a:lnTo>
                    <a:pt x="304" y="197"/>
                  </a:lnTo>
                  <a:lnTo>
                    <a:pt x="310" y="174"/>
                  </a:lnTo>
                  <a:lnTo>
                    <a:pt x="313" y="150"/>
                  </a:lnTo>
                  <a:lnTo>
                    <a:pt x="313" y="150"/>
                  </a:lnTo>
                  <a:lnTo>
                    <a:pt x="310" y="126"/>
                  </a:lnTo>
                  <a:lnTo>
                    <a:pt x="304" y="102"/>
                  </a:lnTo>
                  <a:lnTo>
                    <a:pt x="295" y="81"/>
                  </a:lnTo>
                  <a:lnTo>
                    <a:pt x="282" y="61"/>
                  </a:lnTo>
                  <a:lnTo>
                    <a:pt x="267" y="44"/>
                  </a:lnTo>
                  <a:lnTo>
                    <a:pt x="248" y="28"/>
                  </a:lnTo>
                  <a:lnTo>
                    <a:pt x="228" y="17"/>
                  </a:lnTo>
                  <a:lnTo>
                    <a:pt x="206" y="7"/>
                  </a:lnTo>
                  <a:lnTo>
                    <a:pt x="181" y="1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31" y="1"/>
                  </a:lnTo>
                  <a:lnTo>
                    <a:pt x="107" y="7"/>
                  </a:lnTo>
                  <a:lnTo>
                    <a:pt x="84" y="17"/>
                  </a:lnTo>
                  <a:lnTo>
                    <a:pt x="64" y="28"/>
                  </a:lnTo>
                  <a:lnTo>
                    <a:pt x="46" y="44"/>
                  </a:lnTo>
                  <a:lnTo>
                    <a:pt x="30" y="61"/>
                  </a:lnTo>
                  <a:lnTo>
                    <a:pt x="17" y="81"/>
                  </a:lnTo>
                  <a:lnTo>
                    <a:pt x="8" y="102"/>
                  </a:lnTo>
                  <a:lnTo>
                    <a:pt x="2" y="12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74"/>
                  </a:lnTo>
                  <a:lnTo>
                    <a:pt x="8" y="197"/>
                  </a:lnTo>
                  <a:lnTo>
                    <a:pt x="17" y="218"/>
                  </a:lnTo>
                  <a:lnTo>
                    <a:pt x="30" y="238"/>
                  </a:lnTo>
                  <a:lnTo>
                    <a:pt x="46" y="256"/>
                  </a:lnTo>
                  <a:lnTo>
                    <a:pt x="64" y="271"/>
                  </a:lnTo>
                  <a:lnTo>
                    <a:pt x="84" y="283"/>
                  </a:lnTo>
                  <a:lnTo>
                    <a:pt x="107" y="292"/>
                  </a:lnTo>
                  <a:lnTo>
                    <a:pt x="131" y="298"/>
                  </a:lnTo>
                  <a:lnTo>
                    <a:pt x="156" y="300"/>
                  </a:lnTo>
                  <a:lnTo>
                    <a:pt x="156" y="300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56" name="Freeform 332"/>
            <p:cNvSpPr>
              <a:spLocks/>
            </p:cNvSpPr>
            <p:nvPr/>
          </p:nvSpPr>
          <p:spPr bwMode="auto">
            <a:xfrm>
              <a:off x="4555" y="2408"/>
              <a:ext cx="89" cy="59"/>
            </a:xfrm>
            <a:custGeom>
              <a:avLst/>
              <a:gdLst>
                <a:gd name="T0" fmla="*/ 68 w 89"/>
                <a:gd name="T1" fmla="*/ 0 h 59"/>
                <a:gd name="T2" fmla="*/ 47 w 89"/>
                <a:gd name="T3" fmla="*/ 7 h 59"/>
                <a:gd name="T4" fmla="*/ 26 w 89"/>
                <a:gd name="T5" fmla="*/ 16 h 59"/>
                <a:gd name="T6" fmla="*/ 7 w 89"/>
                <a:gd name="T7" fmla="*/ 28 h 59"/>
                <a:gd name="T8" fmla="*/ 7 w 89"/>
                <a:gd name="T9" fmla="*/ 28 h 59"/>
                <a:gd name="T10" fmla="*/ 2 w 89"/>
                <a:gd name="T11" fmla="*/ 34 h 59"/>
                <a:gd name="T12" fmla="*/ 2 w 89"/>
                <a:gd name="T13" fmla="*/ 37 h 59"/>
                <a:gd name="T14" fmla="*/ 7 w 89"/>
                <a:gd name="T15" fmla="*/ 28 h 59"/>
                <a:gd name="T16" fmla="*/ 7 w 89"/>
                <a:gd name="T17" fmla="*/ 28 h 59"/>
                <a:gd name="T18" fmla="*/ 2 w 89"/>
                <a:gd name="T19" fmla="*/ 35 h 59"/>
                <a:gd name="T20" fmla="*/ 0 w 89"/>
                <a:gd name="T21" fmla="*/ 44 h 59"/>
                <a:gd name="T22" fmla="*/ 4 w 89"/>
                <a:gd name="T23" fmla="*/ 52 h 59"/>
                <a:gd name="T24" fmla="*/ 4 w 89"/>
                <a:gd name="T25" fmla="*/ 52 h 59"/>
                <a:gd name="T26" fmla="*/ 10 w 89"/>
                <a:gd name="T27" fmla="*/ 57 h 59"/>
                <a:gd name="T28" fmla="*/ 19 w 89"/>
                <a:gd name="T29" fmla="*/ 59 h 59"/>
                <a:gd name="T30" fmla="*/ 27 w 89"/>
                <a:gd name="T31" fmla="*/ 55 h 59"/>
                <a:gd name="T32" fmla="*/ 27 w 89"/>
                <a:gd name="T33" fmla="*/ 55 h 59"/>
                <a:gd name="T34" fmla="*/ 27 w 89"/>
                <a:gd name="T35" fmla="*/ 55 h 59"/>
                <a:gd name="T36" fmla="*/ 27 w 89"/>
                <a:gd name="T37" fmla="*/ 55 h 59"/>
                <a:gd name="T38" fmla="*/ 27 w 89"/>
                <a:gd name="T39" fmla="*/ 55 h 59"/>
                <a:gd name="T40" fmla="*/ 43 w 89"/>
                <a:gd name="T41" fmla="*/ 46 h 59"/>
                <a:gd name="T42" fmla="*/ 59 w 89"/>
                <a:gd name="T43" fmla="*/ 39 h 59"/>
                <a:gd name="T44" fmla="*/ 76 w 89"/>
                <a:gd name="T45" fmla="*/ 34 h 59"/>
                <a:gd name="T46" fmla="*/ 76 w 89"/>
                <a:gd name="T47" fmla="*/ 34 h 59"/>
                <a:gd name="T48" fmla="*/ 76 w 89"/>
                <a:gd name="T49" fmla="*/ 34 h 59"/>
                <a:gd name="T50" fmla="*/ 76 w 89"/>
                <a:gd name="T51" fmla="*/ 34 h 59"/>
                <a:gd name="T52" fmla="*/ 76 w 89"/>
                <a:gd name="T53" fmla="*/ 34 h 59"/>
                <a:gd name="T54" fmla="*/ 84 w 89"/>
                <a:gd name="T55" fmla="*/ 30 h 59"/>
                <a:gd name="T56" fmla="*/ 88 w 89"/>
                <a:gd name="T57" fmla="*/ 22 h 59"/>
                <a:gd name="T58" fmla="*/ 89 w 89"/>
                <a:gd name="T59" fmla="*/ 13 h 59"/>
                <a:gd name="T60" fmla="*/ 89 w 89"/>
                <a:gd name="T61" fmla="*/ 13 h 59"/>
                <a:gd name="T62" fmla="*/ 85 w 89"/>
                <a:gd name="T63" fmla="*/ 5 h 59"/>
                <a:gd name="T64" fmla="*/ 77 w 89"/>
                <a:gd name="T65" fmla="*/ 1 h 59"/>
                <a:gd name="T66" fmla="*/ 68 w 89"/>
                <a:gd name="T67" fmla="*/ 0 h 59"/>
                <a:gd name="T68" fmla="*/ 68 w 89"/>
                <a:gd name="T6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59">
                  <a:moveTo>
                    <a:pt x="68" y="0"/>
                  </a:moveTo>
                  <a:lnTo>
                    <a:pt x="47" y="7"/>
                  </a:lnTo>
                  <a:lnTo>
                    <a:pt x="26" y="16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2" y="34"/>
                  </a:lnTo>
                  <a:lnTo>
                    <a:pt x="2" y="3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10" y="57"/>
                  </a:lnTo>
                  <a:lnTo>
                    <a:pt x="19" y="59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43" y="46"/>
                  </a:lnTo>
                  <a:lnTo>
                    <a:pt x="59" y="39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84" y="30"/>
                  </a:lnTo>
                  <a:lnTo>
                    <a:pt x="88" y="22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85" y="5"/>
                  </a:lnTo>
                  <a:lnTo>
                    <a:pt x="77" y="1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57" name="Freeform 333"/>
            <p:cNvSpPr>
              <a:spLocks/>
            </p:cNvSpPr>
            <p:nvPr/>
          </p:nvSpPr>
          <p:spPr bwMode="auto">
            <a:xfrm>
              <a:off x="4497" y="2470"/>
              <a:ext cx="56" cy="89"/>
            </a:xfrm>
            <a:custGeom>
              <a:avLst/>
              <a:gdLst>
                <a:gd name="T0" fmla="*/ 24 w 56"/>
                <a:gd name="T1" fmla="*/ 9 h 89"/>
                <a:gd name="T2" fmla="*/ 22 w 56"/>
                <a:gd name="T3" fmla="*/ 12 h 89"/>
                <a:gd name="T4" fmla="*/ 20 w 56"/>
                <a:gd name="T5" fmla="*/ 17 h 89"/>
                <a:gd name="T6" fmla="*/ 17 w 56"/>
                <a:gd name="T7" fmla="*/ 21 h 89"/>
                <a:gd name="T8" fmla="*/ 17 w 56"/>
                <a:gd name="T9" fmla="*/ 21 h 89"/>
                <a:gd name="T10" fmla="*/ 10 w 56"/>
                <a:gd name="T11" fmla="*/ 37 h 89"/>
                <a:gd name="T12" fmla="*/ 4 w 56"/>
                <a:gd name="T13" fmla="*/ 53 h 89"/>
                <a:gd name="T14" fmla="*/ 0 w 56"/>
                <a:gd name="T15" fmla="*/ 70 h 89"/>
                <a:gd name="T16" fmla="*/ 0 w 56"/>
                <a:gd name="T17" fmla="*/ 70 h 89"/>
                <a:gd name="T18" fmla="*/ 1 w 56"/>
                <a:gd name="T19" fmla="*/ 78 h 89"/>
                <a:gd name="T20" fmla="*/ 2 w 56"/>
                <a:gd name="T21" fmla="*/ 80 h 89"/>
                <a:gd name="T22" fmla="*/ 0 w 56"/>
                <a:gd name="T23" fmla="*/ 70 h 89"/>
                <a:gd name="T24" fmla="*/ 0 w 56"/>
                <a:gd name="T25" fmla="*/ 70 h 89"/>
                <a:gd name="T26" fmla="*/ 1 w 56"/>
                <a:gd name="T27" fmla="*/ 79 h 89"/>
                <a:gd name="T28" fmla="*/ 6 w 56"/>
                <a:gd name="T29" fmla="*/ 86 h 89"/>
                <a:gd name="T30" fmla="*/ 14 w 56"/>
                <a:gd name="T31" fmla="*/ 89 h 89"/>
                <a:gd name="T32" fmla="*/ 14 w 56"/>
                <a:gd name="T33" fmla="*/ 89 h 89"/>
                <a:gd name="T34" fmla="*/ 23 w 56"/>
                <a:gd name="T35" fmla="*/ 88 h 89"/>
                <a:gd name="T36" fmla="*/ 30 w 56"/>
                <a:gd name="T37" fmla="*/ 84 h 89"/>
                <a:gd name="T38" fmla="*/ 34 w 56"/>
                <a:gd name="T39" fmla="*/ 75 h 89"/>
                <a:gd name="T40" fmla="*/ 34 w 56"/>
                <a:gd name="T41" fmla="*/ 75 h 89"/>
                <a:gd name="T42" fmla="*/ 34 w 56"/>
                <a:gd name="T43" fmla="*/ 75 h 89"/>
                <a:gd name="T44" fmla="*/ 34 w 56"/>
                <a:gd name="T45" fmla="*/ 75 h 89"/>
                <a:gd name="T46" fmla="*/ 34 w 56"/>
                <a:gd name="T47" fmla="*/ 75 h 89"/>
                <a:gd name="T48" fmla="*/ 34 w 56"/>
                <a:gd name="T49" fmla="*/ 75 h 89"/>
                <a:gd name="T50" fmla="*/ 37 w 56"/>
                <a:gd name="T51" fmla="*/ 62 h 89"/>
                <a:gd name="T52" fmla="*/ 41 w 56"/>
                <a:gd name="T53" fmla="*/ 50 h 89"/>
                <a:gd name="T54" fmla="*/ 47 w 56"/>
                <a:gd name="T55" fmla="*/ 37 h 89"/>
                <a:gd name="T56" fmla="*/ 47 w 56"/>
                <a:gd name="T57" fmla="*/ 37 h 89"/>
                <a:gd name="T58" fmla="*/ 49 w 56"/>
                <a:gd name="T59" fmla="*/ 33 h 89"/>
                <a:gd name="T60" fmla="*/ 51 w 56"/>
                <a:gd name="T61" fmla="*/ 30 h 89"/>
                <a:gd name="T62" fmla="*/ 53 w 56"/>
                <a:gd name="T63" fmla="*/ 27 h 89"/>
                <a:gd name="T64" fmla="*/ 53 w 56"/>
                <a:gd name="T65" fmla="*/ 27 h 89"/>
                <a:gd name="T66" fmla="*/ 53 w 56"/>
                <a:gd name="T67" fmla="*/ 27 h 89"/>
                <a:gd name="T68" fmla="*/ 53 w 56"/>
                <a:gd name="T69" fmla="*/ 27 h 89"/>
                <a:gd name="T70" fmla="*/ 53 w 56"/>
                <a:gd name="T71" fmla="*/ 27 h 89"/>
                <a:gd name="T72" fmla="*/ 56 w 56"/>
                <a:gd name="T73" fmla="*/ 19 h 89"/>
                <a:gd name="T74" fmla="*/ 54 w 56"/>
                <a:gd name="T75" fmla="*/ 10 h 89"/>
                <a:gd name="T76" fmla="*/ 48 w 56"/>
                <a:gd name="T77" fmla="*/ 4 h 89"/>
                <a:gd name="T78" fmla="*/ 48 w 56"/>
                <a:gd name="T79" fmla="*/ 4 h 89"/>
                <a:gd name="T80" fmla="*/ 40 w 56"/>
                <a:gd name="T81" fmla="*/ 0 h 89"/>
                <a:gd name="T82" fmla="*/ 31 w 56"/>
                <a:gd name="T83" fmla="*/ 3 h 89"/>
                <a:gd name="T84" fmla="*/ 24 w 56"/>
                <a:gd name="T85" fmla="*/ 9 h 89"/>
                <a:gd name="T86" fmla="*/ 24 w 56"/>
                <a:gd name="T87" fmla="*/ 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89">
                  <a:moveTo>
                    <a:pt x="24" y="9"/>
                  </a:moveTo>
                  <a:lnTo>
                    <a:pt x="22" y="12"/>
                  </a:lnTo>
                  <a:lnTo>
                    <a:pt x="20" y="17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0" y="37"/>
                  </a:lnTo>
                  <a:lnTo>
                    <a:pt x="4" y="53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2" y="8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9"/>
                  </a:lnTo>
                  <a:lnTo>
                    <a:pt x="6" y="86"/>
                  </a:lnTo>
                  <a:lnTo>
                    <a:pt x="14" y="89"/>
                  </a:lnTo>
                  <a:lnTo>
                    <a:pt x="14" y="89"/>
                  </a:lnTo>
                  <a:lnTo>
                    <a:pt x="23" y="88"/>
                  </a:lnTo>
                  <a:lnTo>
                    <a:pt x="30" y="84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7" y="62"/>
                  </a:lnTo>
                  <a:lnTo>
                    <a:pt x="41" y="50"/>
                  </a:lnTo>
                  <a:lnTo>
                    <a:pt x="47" y="37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1" y="30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6" y="19"/>
                  </a:lnTo>
                  <a:lnTo>
                    <a:pt x="54" y="10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58" name="Freeform 334"/>
            <p:cNvSpPr>
              <a:spLocks/>
            </p:cNvSpPr>
            <p:nvPr/>
          </p:nvSpPr>
          <p:spPr bwMode="auto">
            <a:xfrm>
              <a:off x="4497" y="2577"/>
              <a:ext cx="77" cy="116"/>
            </a:xfrm>
            <a:custGeom>
              <a:avLst/>
              <a:gdLst>
                <a:gd name="T0" fmla="*/ 0 w 77"/>
                <a:gd name="T1" fmla="*/ 19 h 116"/>
                <a:gd name="T2" fmla="*/ 10 w 77"/>
                <a:gd name="T3" fmla="*/ 53 h 116"/>
                <a:gd name="T4" fmla="*/ 26 w 77"/>
                <a:gd name="T5" fmla="*/ 84 h 116"/>
                <a:gd name="T6" fmla="*/ 49 w 77"/>
                <a:gd name="T7" fmla="*/ 111 h 116"/>
                <a:gd name="T8" fmla="*/ 49 w 77"/>
                <a:gd name="T9" fmla="*/ 111 h 116"/>
                <a:gd name="T10" fmla="*/ 55 w 77"/>
                <a:gd name="T11" fmla="*/ 116 h 116"/>
                <a:gd name="T12" fmla="*/ 58 w 77"/>
                <a:gd name="T13" fmla="*/ 116 h 116"/>
                <a:gd name="T14" fmla="*/ 49 w 77"/>
                <a:gd name="T15" fmla="*/ 111 h 116"/>
                <a:gd name="T16" fmla="*/ 49 w 77"/>
                <a:gd name="T17" fmla="*/ 111 h 116"/>
                <a:gd name="T18" fmla="*/ 56 w 77"/>
                <a:gd name="T19" fmla="*/ 116 h 116"/>
                <a:gd name="T20" fmla="*/ 65 w 77"/>
                <a:gd name="T21" fmla="*/ 116 h 116"/>
                <a:gd name="T22" fmla="*/ 72 w 77"/>
                <a:gd name="T23" fmla="*/ 111 h 116"/>
                <a:gd name="T24" fmla="*/ 72 w 77"/>
                <a:gd name="T25" fmla="*/ 111 h 116"/>
                <a:gd name="T26" fmla="*/ 77 w 77"/>
                <a:gd name="T27" fmla="*/ 104 h 116"/>
                <a:gd name="T28" fmla="*/ 77 w 77"/>
                <a:gd name="T29" fmla="*/ 95 h 116"/>
                <a:gd name="T30" fmla="*/ 72 w 77"/>
                <a:gd name="T31" fmla="*/ 88 h 116"/>
                <a:gd name="T32" fmla="*/ 72 w 77"/>
                <a:gd name="T33" fmla="*/ 88 h 116"/>
                <a:gd name="T34" fmla="*/ 72 w 77"/>
                <a:gd name="T35" fmla="*/ 88 h 116"/>
                <a:gd name="T36" fmla="*/ 72 w 77"/>
                <a:gd name="T37" fmla="*/ 88 h 116"/>
                <a:gd name="T38" fmla="*/ 72 w 77"/>
                <a:gd name="T39" fmla="*/ 88 h 116"/>
                <a:gd name="T40" fmla="*/ 72 w 77"/>
                <a:gd name="T41" fmla="*/ 88 h 116"/>
                <a:gd name="T42" fmla="*/ 55 w 77"/>
                <a:gd name="T43" fmla="*/ 66 h 116"/>
                <a:gd name="T44" fmla="*/ 42 w 77"/>
                <a:gd name="T45" fmla="*/ 41 h 116"/>
                <a:gd name="T46" fmla="*/ 34 w 77"/>
                <a:gd name="T47" fmla="*/ 13 h 116"/>
                <a:gd name="T48" fmla="*/ 34 w 77"/>
                <a:gd name="T49" fmla="*/ 13 h 116"/>
                <a:gd name="T50" fmla="*/ 34 w 77"/>
                <a:gd name="T51" fmla="*/ 13 h 116"/>
                <a:gd name="T52" fmla="*/ 34 w 77"/>
                <a:gd name="T53" fmla="*/ 13 h 116"/>
                <a:gd name="T54" fmla="*/ 34 w 77"/>
                <a:gd name="T55" fmla="*/ 13 h 116"/>
                <a:gd name="T56" fmla="*/ 30 w 77"/>
                <a:gd name="T57" fmla="*/ 6 h 116"/>
                <a:gd name="T58" fmla="*/ 23 w 77"/>
                <a:gd name="T59" fmla="*/ 0 h 116"/>
                <a:gd name="T60" fmla="*/ 14 w 77"/>
                <a:gd name="T61" fmla="*/ 0 h 116"/>
                <a:gd name="T62" fmla="*/ 14 w 77"/>
                <a:gd name="T63" fmla="*/ 0 h 116"/>
                <a:gd name="T64" fmla="*/ 6 w 77"/>
                <a:gd name="T65" fmla="*/ 4 h 116"/>
                <a:gd name="T66" fmla="*/ 1 w 77"/>
                <a:gd name="T67" fmla="*/ 11 h 116"/>
                <a:gd name="T68" fmla="*/ 0 w 77"/>
                <a:gd name="T69" fmla="*/ 19 h 116"/>
                <a:gd name="T70" fmla="*/ 0 w 77"/>
                <a:gd name="T71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16">
                  <a:moveTo>
                    <a:pt x="0" y="19"/>
                  </a:moveTo>
                  <a:lnTo>
                    <a:pt x="10" y="53"/>
                  </a:lnTo>
                  <a:lnTo>
                    <a:pt x="26" y="84"/>
                  </a:lnTo>
                  <a:lnTo>
                    <a:pt x="49" y="111"/>
                  </a:lnTo>
                  <a:lnTo>
                    <a:pt x="49" y="111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49" y="111"/>
                  </a:lnTo>
                  <a:lnTo>
                    <a:pt x="49" y="111"/>
                  </a:lnTo>
                  <a:lnTo>
                    <a:pt x="56" y="116"/>
                  </a:lnTo>
                  <a:lnTo>
                    <a:pt x="65" y="116"/>
                  </a:lnTo>
                  <a:lnTo>
                    <a:pt x="72" y="111"/>
                  </a:lnTo>
                  <a:lnTo>
                    <a:pt x="72" y="111"/>
                  </a:lnTo>
                  <a:lnTo>
                    <a:pt x="77" y="104"/>
                  </a:lnTo>
                  <a:lnTo>
                    <a:pt x="77" y="95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55" y="66"/>
                  </a:lnTo>
                  <a:lnTo>
                    <a:pt x="42" y="41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0" y="6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4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59" name="Freeform 335"/>
            <p:cNvSpPr>
              <a:spLocks/>
            </p:cNvSpPr>
            <p:nvPr/>
          </p:nvSpPr>
          <p:spPr bwMode="auto">
            <a:xfrm>
              <a:off x="4579" y="2688"/>
              <a:ext cx="138" cy="53"/>
            </a:xfrm>
            <a:custGeom>
              <a:avLst/>
              <a:gdLst>
                <a:gd name="T0" fmla="*/ 9 w 138"/>
                <a:gd name="T1" fmla="*/ 32 h 53"/>
                <a:gd name="T2" fmla="*/ 36 w 138"/>
                <a:gd name="T3" fmla="*/ 44 h 53"/>
                <a:gd name="T4" fmla="*/ 65 w 138"/>
                <a:gd name="T5" fmla="*/ 51 h 53"/>
                <a:gd name="T6" fmla="*/ 95 w 138"/>
                <a:gd name="T7" fmla="*/ 53 h 53"/>
                <a:gd name="T8" fmla="*/ 124 w 138"/>
                <a:gd name="T9" fmla="*/ 50 h 53"/>
                <a:gd name="T10" fmla="*/ 124 w 138"/>
                <a:gd name="T11" fmla="*/ 50 h 53"/>
                <a:gd name="T12" fmla="*/ 131 w 138"/>
                <a:gd name="T13" fmla="*/ 47 h 53"/>
                <a:gd name="T14" fmla="*/ 133 w 138"/>
                <a:gd name="T15" fmla="*/ 45 h 53"/>
                <a:gd name="T16" fmla="*/ 124 w 138"/>
                <a:gd name="T17" fmla="*/ 50 h 53"/>
                <a:gd name="T18" fmla="*/ 124 w 138"/>
                <a:gd name="T19" fmla="*/ 50 h 53"/>
                <a:gd name="T20" fmla="*/ 132 w 138"/>
                <a:gd name="T21" fmla="*/ 46 h 53"/>
                <a:gd name="T22" fmla="*/ 137 w 138"/>
                <a:gd name="T23" fmla="*/ 39 h 53"/>
                <a:gd name="T24" fmla="*/ 138 w 138"/>
                <a:gd name="T25" fmla="*/ 31 h 53"/>
                <a:gd name="T26" fmla="*/ 138 w 138"/>
                <a:gd name="T27" fmla="*/ 31 h 53"/>
                <a:gd name="T28" fmla="*/ 133 w 138"/>
                <a:gd name="T29" fmla="*/ 23 h 53"/>
                <a:gd name="T30" fmla="*/ 126 w 138"/>
                <a:gd name="T31" fmla="*/ 18 h 53"/>
                <a:gd name="T32" fmla="*/ 118 w 138"/>
                <a:gd name="T33" fmla="*/ 17 h 53"/>
                <a:gd name="T34" fmla="*/ 118 w 138"/>
                <a:gd name="T35" fmla="*/ 17 h 53"/>
                <a:gd name="T36" fmla="*/ 118 w 138"/>
                <a:gd name="T37" fmla="*/ 17 h 53"/>
                <a:gd name="T38" fmla="*/ 118 w 138"/>
                <a:gd name="T39" fmla="*/ 17 h 53"/>
                <a:gd name="T40" fmla="*/ 118 w 138"/>
                <a:gd name="T41" fmla="*/ 17 h 53"/>
                <a:gd name="T42" fmla="*/ 118 w 138"/>
                <a:gd name="T43" fmla="*/ 17 h 53"/>
                <a:gd name="T44" fmla="*/ 86 w 138"/>
                <a:gd name="T45" fmla="*/ 19 h 53"/>
                <a:gd name="T46" fmla="*/ 55 w 138"/>
                <a:gd name="T47" fmla="*/ 14 h 53"/>
                <a:gd name="T48" fmla="*/ 25 w 138"/>
                <a:gd name="T49" fmla="*/ 2 h 53"/>
                <a:gd name="T50" fmla="*/ 25 w 138"/>
                <a:gd name="T51" fmla="*/ 2 h 53"/>
                <a:gd name="T52" fmla="*/ 25 w 138"/>
                <a:gd name="T53" fmla="*/ 2 h 53"/>
                <a:gd name="T54" fmla="*/ 25 w 138"/>
                <a:gd name="T55" fmla="*/ 2 h 53"/>
                <a:gd name="T56" fmla="*/ 25 w 138"/>
                <a:gd name="T57" fmla="*/ 2 h 53"/>
                <a:gd name="T58" fmla="*/ 16 w 138"/>
                <a:gd name="T59" fmla="*/ 0 h 53"/>
                <a:gd name="T60" fmla="*/ 8 w 138"/>
                <a:gd name="T61" fmla="*/ 3 h 53"/>
                <a:gd name="T62" fmla="*/ 2 w 138"/>
                <a:gd name="T63" fmla="*/ 9 h 53"/>
                <a:gd name="T64" fmla="*/ 2 w 138"/>
                <a:gd name="T65" fmla="*/ 9 h 53"/>
                <a:gd name="T66" fmla="*/ 0 w 138"/>
                <a:gd name="T67" fmla="*/ 18 h 53"/>
                <a:gd name="T68" fmla="*/ 2 w 138"/>
                <a:gd name="T69" fmla="*/ 26 h 53"/>
                <a:gd name="T70" fmla="*/ 9 w 138"/>
                <a:gd name="T71" fmla="*/ 32 h 53"/>
                <a:gd name="T72" fmla="*/ 9 w 138"/>
                <a:gd name="T73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" h="53">
                  <a:moveTo>
                    <a:pt x="9" y="32"/>
                  </a:moveTo>
                  <a:lnTo>
                    <a:pt x="36" y="44"/>
                  </a:lnTo>
                  <a:lnTo>
                    <a:pt x="65" y="51"/>
                  </a:lnTo>
                  <a:lnTo>
                    <a:pt x="95" y="53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31" y="47"/>
                  </a:lnTo>
                  <a:lnTo>
                    <a:pt x="133" y="45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32" y="46"/>
                  </a:lnTo>
                  <a:lnTo>
                    <a:pt x="137" y="39"/>
                  </a:lnTo>
                  <a:lnTo>
                    <a:pt x="138" y="31"/>
                  </a:lnTo>
                  <a:lnTo>
                    <a:pt x="138" y="31"/>
                  </a:lnTo>
                  <a:lnTo>
                    <a:pt x="133" y="23"/>
                  </a:lnTo>
                  <a:lnTo>
                    <a:pt x="126" y="18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86" y="19"/>
                  </a:lnTo>
                  <a:lnTo>
                    <a:pt x="55" y="1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16" y="0"/>
                  </a:lnTo>
                  <a:lnTo>
                    <a:pt x="8" y="3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9" y="32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60" name="Freeform 336"/>
            <p:cNvSpPr>
              <a:spLocks/>
            </p:cNvSpPr>
            <p:nvPr/>
          </p:nvSpPr>
          <p:spPr bwMode="auto">
            <a:xfrm>
              <a:off x="4734" y="2629"/>
              <a:ext cx="87" cy="90"/>
            </a:xfrm>
            <a:custGeom>
              <a:avLst/>
              <a:gdLst>
                <a:gd name="T0" fmla="*/ 25 w 87"/>
                <a:gd name="T1" fmla="*/ 88 h 90"/>
                <a:gd name="T2" fmla="*/ 49 w 87"/>
                <a:gd name="T3" fmla="*/ 71 h 90"/>
                <a:gd name="T4" fmla="*/ 69 w 87"/>
                <a:gd name="T5" fmla="*/ 50 h 90"/>
                <a:gd name="T6" fmla="*/ 85 w 87"/>
                <a:gd name="T7" fmla="*/ 25 h 90"/>
                <a:gd name="T8" fmla="*/ 85 w 87"/>
                <a:gd name="T9" fmla="*/ 25 h 90"/>
                <a:gd name="T10" fmla="*/ 87 w 87"/>
                <a:gd name="T11" fmla="*/ 17 h 90"/>
                <a:gd name="T12" fmla="*/ 87 w 87"/>
                <a:gd name="T13" fmla="*/ 15 h 90"/>
                <a:gd name="T14" fmla="*/ 85 w 87"/>
                <a:gd name="T15" fmla="*/ 25 h 90"/>
                <a:gd name="T16" fmla="*/ 85 w 87"/>
                <a:gd name="T17" fmla="*/ 25 h 90"/>
                <a:gd name="T18" fmla="*/ 87 w 87"/>
                <a:gd name="T19" fmla="*/ 17 h 90"/>
                <a:gd name="T20" fmla="*/ 85 w 87"/>
                <a:gd name="T21" fmla="*/ 8 h 90"/>
                <a:gd name="T22" fmla="*/ 78 w 87"/>
                <a:gd name="T23" fmla="*/ 2 h 90"/>
                <a:gd name="T24" fmla="*/ 78 w 87"/>
                <a:gd name="T25" fmla="*/ 2 h 90"/>
                <a:gd name="T26" fmla="*/ 70 w 87"/>
                <a:gd name="T27" fmla="*/ 0 h 90"/>
                <a:gd name="T28" fmla="*/ 62 w 87"/>
                <a:gd name="T29" fmla="*/ 3 h 90"/>
                <a:gd name="T30" fmla="*/ 56 w 87"/>
                <a:gd name="T31" fmla="*/ 9 h 90"/>
                <a:gd name="T32" fmla="*/ 56 w 87"/>
                <a:gd name="T33" fmla="*/ 9 h 90"/>
                <a:gd name="T34" fmla="*/ 56 w 87"/>
                <a:gd name="T35" fmla="*/ 9 h 90"/>
                <a:gd name="T36" fmla="*/ 56 w 87"/>
                <a:gd name="T37" fmla="*/ 9 h 90"/>
                <a:gd name="T38" fmla="*/ 56 w 87"/>
                <a:gd name="T39" fmla="*/ 9 h 90"/>
                <a:gd name="T40" fmla="*/ 43 w 87"/>
                <a:gd name="T41" fmla="*/ 29 h 90"/>
                <a:gd name="T42" fmla="*/ 27 w 87"/>
                <a:gd name="T43" fmla="*/ 45 h 90"/>
                <a:gd name="T44" fmla="*/ 8 w 87"/>
                <a:gd name="T45" fmla="*/ 59 h 90"/>
                <a:gd name="T46" fmla="*/ 8 w 87"/>
                <a:gd name="T47" fmla="*/ 59 h 90"/>
                <a:gd name="T48" fmla="*/ 8 w 87"/>
                <a:gd name="T49" fmla="*/ 59 h 90"/>
                <a:gd name="T50" fmla="*/ 8 w 87"/>
                <a:gd name="T51" fmla="*/ 59 h 90"/>
                <a:gd name="T52" fmla="*/ 8 w 87"/>
                <a:gd name="T53" fmla="*/ 59 h 90"/>
                <a:gd name="T54" fmla="*/ 2 w 87"/>
                <a:gd name="T55" fmla="*/ 65 h 90"/>
                <a:gd name="T56" fmla="*/ 0 w 87"/>
                <a:gd name="T57" fmla="*/ 73 h 90"/>
                <a:gd name="T58" fmla="*/ 2 w 87"/>
                <a:gd name="T59" fmla="*/ 82 h 90"/>
                <a:gd name="T60" fmla="*/ 2 w 87"/>
                <a:gd name="T61" fmla="*/ 82 h 90"/>
                <a:gd name="T62" fmla="*/ 9 w 87"/>
                <a:gd name="T63" fmla="*/ 88 h 90"/>
                <a:gd name="T64" fmla="*/ 17 w 87"/>
                <a:gd name="T65" fmla="*/ 90 h 90"/>
                <a:gd name="T66" fmla="*/ 25 w 87"/>
                <a:gd name="T67" fmla="*/ 88 h 90"/>
                <a:gd name="T68" fmla="*/ 25 w 87"/>
                <a:gd name="T69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90">
                  <a:moveTo>
                    <a:pt x="25" y="88"/>
                  </a:moveTo>
                  <a:lnTo>
                    <a:pt x="49" y="71"/>
                  </a:lnTo>
                  <a:lnTo>
                    <a:pt x="69" y="50"/>
                  </a:lnTo>
                  <a:lnTo>
                    <a:pt x="85" y="25"/>
                  </a:lnTo>
                  <a:lnTo>
                    <a:pt x="85" y="25"/>
                  </a:lnTo>
                  <a:lnTo>
                    <a:pt x="87" y="17"/>
                  </a:lnTo>
                  <a:lnTo>
                    <a:pt x="87" y="15"/>
                  </a:lnTo>
                  <a:lnTo>
                    <a:pt x="85" y="25"/>
                  </a:lnTo>
                  <a:lnTo>
                    <a:pt x="85" y="25"/>
                  </a:lnTo>
                  <a:lnTo>
                    <a:pt x="87" y="17"/>
                  </a:lnTo>
                  <a:lnTo>
                    <a:pt x="85" y="8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0" y="0"/>
                  </a:lnTo>
                  <a:lnTo>
                    <a:pt x="62" y="3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43" y="29"/>
                  </a:lnTo>
                  <a:lnTo>
                    <a:pt x="27" y="45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9" y="88"/>
                  </a:lnTo>
                  <a:lnTo>
                    <a:pt x="17" y="90"/>
                  </a:lnTo>
                  <a:lnTo>
                    <a:pt x="25" y="88"/>
                  </a:lnTo>
                  <a:lnTo>
                    <a:pt x="25" y="8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61" name="Freeform 337"/>
            <p:cNvSpPr>
              <a:spLocks/>
            </p:cNvSpPr>
            <p:nvPr/>
          </p:nvSpPr>
          <p:spPr bwMode="auto">
            <a:xfrm>
              <a:off x="4786" y="2489"/>
              <a:ext cx="52" cy="126"/>
            </a:xfrm>
            <a:custGeom>
              <a:avLst/>
              <a:gdLst>
                <a:gd name="T0" fmla="*/ 51 w 52"/>
                <a:gd name="T1" fmla="*/ 111 h 126"/>
                <a:gd name="T2" fmla="*/ 52 w 52"/>
                <a:gd name="T3" fmla="*/ 76 h 126"/>
                <a:gd name="T4" fmla="*/ 46 w 52"/>
                <a:gd name="T5" fmla="*/ 42 h 126"/>
                <a:gd name="T6" fmla="*/ 32 w 52"/>
                <a:gd name="T7" fmla="*/ 9 h 126"/>
                <a:gd name="T8" fmla="*/ 32 w 52"/>
                <a:gd name="T9" fmla="*/ 9 h 126"/>
                <a:gd name="T10" fmla="*/ 27 w 52"/>
                <a:gd name="T11" fmla="*/ 2 h 126"/>
                <a:gd name="T12" fmla="*/ 25 w 52"/>
                <a:gd name="T13" fmla="*/ 2 h 126"/>
                <a:gd name="T14" fmla="*/ 32 w 52"/>
                <a:gd name="T15" fmla="*/ 9 h 126"/>
                <a:gd name="T16" fmla="*/ 32 w 52"/>
                <a:gd name="T17" fmla="*/ 9 h 126"/>
                <a:gd name="T18" fmla="*/ 26 w 52"/>
                <a:gd name="T19" fmla="*/ 2 h 126"/>
                <a:gd name="T20" fmla="*/ 18 w 52"/>
                <a:gd name="T21" fmla="*/ 0 h 126"/>
                <a:gd name="T22" fmla="*/ 10 w 52"/>
                <a:gd name="T23" fmla="*/ 2 h 126"/>
                <a:gd name="T24" fmla="*/ 10 w 52"/>
                <a:gd name="T25" fmla="*/ 2 h 126"/>
                <a:gd name="T26" fmla="*/ 3 w 52"/>
                <a:gd name="T27" fmla="*/ 8 h 126"/>
                <a:gd name="T28" fmla="*/ 0 w 52"/>
                <a:gd name="T29" fmla="*/ 16 h 126"/>
                <a:gd name="T30" fmla="*/ 3 w 52"/>
                <a:gd name="T31" fmla="*/ 25 h 126"/>
                <a:gd name="T32" fmla="*/ 3 w 52"/>
                <a:gd name="T33" fmla="*/ 25 h 126"/>
                <a:gd name="T34" fmla="*/ 3 w 52"/>
                <a:gd name="T35" fmla="*/ 25 h 126"/>
                <a:gd name="T36" fmla="*/ 3 w 52"/>
                <a:gd name="T37" fmla="*/ 25 h 126"/>
                <a:gd name="T38" fmla="*/ 3 w 52"/>
                <a:gd name="T39" fmla="*/ 25 h 126"/>
                <a:gd name="T40" fmla="*/ 13 w 52"/>
                <a:gd name="T41" fmla="*/ 51 h 126"/>
                <a:gd name="T42" fmla="*/ 18 w 52"/>
                <a:gd name="T43" fmla="*/ 79 h 126"/>
                <a:gd name="T44" fmla="*/ 17 w 52"/>
                <a:gd name="T45" fmla="*/ 106 h 126"/>
                <a:gd name="T46" fmla="*/ 17 w 52"/>
                <a:gd name="T47" fmla="*/ 106 h 126"/>
                <a:gd name="T48" fmla="*/ 17 w 52"/>
                <a:gd name="T49" fmla="*/ 106 h 126"/>
                <a:gd name="T50" fmla="*/ 17 w 52"/>
                <a:gd name="T51" fmla="*/ 106 h 126"/>
                <a:gd name="T52" fmla="*/ 17 w 52"/>
                <a:gd name="T53" fmla="*/ 106 h 126"/>
                <a:gd name="T54" fmla="*/ 17 w 52"/>
                <a:gd name="T55" fmla="*/ 106 h 126"/>
                <a:gd name="T56" fmla="*/ 19 w 52"/>
                <a:gd name="T57" fmla="*/ 115 h 126"/>
                <a:gd name="T58" fmla="*/ 24 w 52"/>
                <a:gd name="T59" fmla="*/ 122 h 126"/>
                <a:gd name="T60" fmla="*/ 32 w 52"/>
                <a:gd name="T61" fmla="*/ 126 h 126"/>
                <a:gd name="T62" fmla="*/ 32 w 52"/>
                <a:gd name="T63" fmla="*/ 126 h 126"/>
                <a:gd name="T64" fmla="*/ 41 w 52"/>
                <a:gd name="T65" fmla="*/ 124 h 126"/>
                <a:gd name="T66" fmla="*/ 47 w 52"/>
                <a:gd name="T67" fmla="*/ 119 h 126"/>
                <a:gd name="T68" fmla="*/ 51 w 52"/>
                <a:gd name="T69" fmla="*/ 111 h 126"/>
                <a:gd name="T70" fmla="*/ 51 w 52"/>
                <a:gd name="T71" fmla="*/ 1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126">
                  <a:moveTo>
                    <a:pt x="51" y="111"/>
                  </a:moveTo>
                  <a:lnTo>
                    <a:pt x="52" y="76"/>
                  </a:lnTo>
                  <a:lnTo>
                    <a:pt x="46" y="42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3" y="8"/>
                  </a:lnTo>
                  <a:lnTo>
                    <a:pt x="0" y="16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13" y="51"/>
                  </a:lnTo>
                  <a:lnTo>
                    <a:pt x="18" y="79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9" y="115"/>
                  </a:lnTo>
                  <a:lnTo>
                    <a:pt x="24" y="122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41" y="124"/>
                  </a:lnTo>
                  <a:lnTo>
                    <a:pt x="47" y="119"/>
                  </a:lnTo>
                  <a:lnTo>
                    <a:pt x="51" y="111"/>
                  </a:lnTo>
                  <a:lnTo>
                    <a:pt x="51" y="111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62" name="Freeform 338"/>
            <p:cNvSpPr>
              <a:spLocks/>
            </p:cNvSpPr>
            <p:nvPr/>
          </p:nvSpPr>
          <p:spPr bwMode="auto">
            <a:xfrm>
              <a:off x="4665" y="2406"/>
              <a:ext cx="115" cy="69"/>
            </a:xfrm>
            <a:custGeom>
              <a:avLst/>
              <a:gdLst>
                <a:gd name="T0" fmla="*/ 109 w 115"/>
                <a:gd name="T1" fmla="*/ 39 h 69"/>
                <a:gd name="T2" fmla="*/ 100 w 115"/>
                <a:gd name="T3" fmla="*/ 32 h 69"/>
                <a:gd name="T4" fmla="*/ 91 w 115"/>
                <a:gd name="T5" fmla="*/ 25 h 69"/>
                <a:gd name="T6" fmla="*/ 80 w 115"/>
                <a:gd name="T7" fmla="*/ 19 h 69"/>
                <a:gd name="T8" fmla="*/ 80 w 115"/>
                <a:gd name="T9" fmla="*/ 19 h 69"/>
                <a:gd name="T10" fmla="*/ 61 w 115"/>
                <a:gd name="T11" fmla="*/ 10 h 69"/>
                <a:gd name="T12" fmla="*/ 40 w 115"/>
                <a:gd name="T13" fmla="*/ 4 h 69"/>
                <a:gd name="T14" fmla="*/ 19 w 115"/>
                <a:gd name="T15" fmla="*/ 0 h 69"/>
                <a:gd name="T16" fmla="*/ 19 w 115"/>
                <a:gd name="T17" fmla="*/ 0 h 69"/>
                <a:gd name="T18" fmla="*/ 11 w 115"/>
                <a:gd name="T19" fmla="*/ 0 h 69"/>
                <a:gd name="T20" fmla="*/ 10 w 115"/>
                <a:gd name="T21" fmla="*/ 2 h 69"/>
                <a:gd name="T22" fmla="*/ 19 w 115"/>
                <a:gd name="T23" fmla="*/ 0 h 69"/>
                <a:gd name="T24" fmla="*/ 19 w 115"/>
                <a:gd name="T25" fmla="*/ 0 h 69"/>
                <a:gd name="T26" fmla="*/ 11 w 115"/>
                <a:gd name="T27" fmla="*/ 1 h 69"/>
                <a:gd name="T28" fmla="*/ 4 w 115"/>
                <a:gd name="T29" fmla="*/ 6 h 69"/>
                <a:gd name="T30" fmla="*/ 0 w 115"/>
                <a:gd name="T31" fmla="*/ 14 h 69"/>
                <a:gd name="T32" fmla="*/ 0 w 115"/>
                <a:gd name="T33" fmla="*/ 14 h 69"/>
                <a:gd name="T34" fmla="*/ 2 w 115"/>
                <a:gd name="T35" fmla="*/ 23 h 69"/>
                <a:gd name="T36" fmla="*/ 7 w 115"/>
                <a:gd name="T37" fmla="*/ 30 h 69"/>
                <a:gd name="T38" fmla="*/ 15 w 115"/>
                <a:gd name="T39" fmla="*/ 33 h 69"/>
                <a:gd name="T40" fmla="*/ 15 w 115"/>
                <a:gd name="T41" fmla="*/ 33 h 69"/>
                <a:gd name="T42" fmla="*/ 15 w 115"/>
                <a:gd name="T43" fmla="*/ 33 h 69"/>
                <a:gd name="T44" fmla="*/ 15 w 115"/>
                <a:gd name="T45" fmla="*/ 33 h 69"/>
                <a:gd name="T46" fmla="*/ 15 w 115"/>
                <a:gd name="T47" fmla="*/ 33 h 69"/>
                <a:gd name="T48" fmla="*/ 32 w 115"/>
                <a:gd name="T49" fmla="*/ 37 h 69"/>
                <a:gd name="T50" fmla="*/ 49 w 115"/>
                <a:gd name="T51" fmla="*/ 42 h 69"/>
                <a:gd name="T52" fmla="*/ 65 w 115"/>
                <a:gd name="T53" fmla="*/ 49 h 69"/>
                <a:gd name="T54" fmla="*/ 65 w 115"/>
                <a:gd name="T55" fmla="*/ 49 h 69"/>
                <a:gd name="T56" fmla="*/ 73 w 115"/>
                <a:gd name="T57" fmla="*/ 54 h 69"/>
                <a:gd name="T58" fmla="*/ 80 w 115"/>
                <a:gd name="T59" fmla="*/ 59 h 69"/>
                <a:gd name="T60" fmla="*/ 88 w 115"/>
                <a:gd name="T61" fmla="*/ 65 h 69"/>
                <a:gd name="T62" fmla="*/ 88 w 115"/>
                <a:gd name="T63" fmla="*/ 65 h 69"/>
                <a:gd name="T64" fmla="*/ 88 w 115"/>
                <a:gd name="T65" fmla="*/ 65 h 69"/>
                <a:gd name="T66" fmla="*/ 88 w 115"/>
                <a:gd name="T67" fmla="*/ 65 h 69"/>
                <a:gd name="T68" fmla="*/ 88 w 115"/>
                <a:gd name="T69" fmla="*/ 65 h 69"/>
                <a:gd name="T70" fmla="*/ 88 w 115"/>
                <a:gd name="T71" fmla="*/ 65 h 69"/>
                <a:gd name="T72" fmla="*/ 96 w 115"/>
                <a:gd name="T73" fmla="*/ 69 h 69"/>
                <a:gd name="T74" fmla="*/ 105 w 115"/>
                <a:gd name="T75" fmla="*/ 68 h 69"/>
                <a:gd name="T76" fmla="*/ 112 w 115"/>
                <a:gd name="T77" fmla="*/ 63 h 69"/>
                <a:gd name="T78" fmla="*/ 112 w 115"/>
                <a:gd name="T79" fmla="*/ 63 h 69"/>
                <a:gd name="T80" fmla="*/ 115 w 115"/>
                <a:gd name="T81" fmla="*/ 55 h 69"/>
                <a:gd name="T82" fmla="*/ 115 w 115"/>
                <a:gd name="T83" fmla="*/ 46 h 69"/>
                <a:gd name="T84" fmla="*/ 109 w 115"/>
                <a:gd name="T85" fmla="*/ 39 h 69"/>
                <a:gd name="T86" fmla="*/ 109 w 115"/>
                <a:gd name="T87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5" h="69">
                  <a:moveTo>
                    <a:pt x="109" y="39"/>
                  </a:moveTo>
                  <a:lnTo>
                    <a:pt x="100" y="32"/>
                  </a:lnTo>
                  <a:lnTo>
                    <a:pt x="91" y="25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61" y="10"/>
                  </a:lnTo>
                  <a:lnTo>
                    <a:pt x="40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3"/>
                  </a:lnTo>
                  <a:lnTo>
                    <a:pt x="7" y="30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32" y="37"/>
                  </a:lnTo>
                  <a:lnTo>
                    <a:pt x="49" y="42"/>
                  </a:lnTo>
                  <a:lnTo>
                    <a:pt x="65" y="49"/>
                  </a:lnTo>
                  <a:lnTo>
                    <a:pt x="65" y="49"/>
                  </a:lnTo>
                  <a:lnTo>
                    <a:pt x="73" y="54"/>
                  </a:lnTo>
                  <a:lnTo>
                    <a:pt x="80" y="59"/>
                  </a:lnTo>
                  <a:lnTo>
                    <a:pt x="88" y="65"/>
                  </a:lnTo>
                  <a:lnTo>
                    <a:pt x="88" y="65"/>
                  </a:lnTo>
                  <a:lnTo>
                    <a:pt x="88" y="65"/>
                  </a:lnTo>
                  <a:lnTo>
                    <a:pt x="88" y="65"/>
                  </a:lnTo>
                  <a:lnTo>
                    <a:pt x="88" y="65"/>
                  </a:lnTo>
                  <a:lnTo>
                    <a:pt x="88" y="65"/>
                  </a:lnTo>
                  <a:lnTo>
                    <a:pt x="96" y="69"/>
                  </a:lnTo>
                  <a:lnTo>
                    <a:pt x="105" y="68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5" y="55"/>
                  </a:lnTo>
                  <a:lnTo>
                    <a:pt x="115" y="46"/>
                  </a:lnTo>
                  <a:lnTo>
                    <a:pt x="109" y="39"/>
                  </a:lnTo>
                  <a:lnTo>
                    <a:pt x="109" y="39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963" name="Group 339"/>
            <p:cNvGrpSpPr>
              <a:grpSpLocks/>
            </p:cNvGrpSpPr>
            <p:nvPr/>
          </p:nvGrpSpPr>
          <p:grpSpPr bwMode="auto">
            <a:xfrm>
              <a:off x="4513" y="2422"/>
              <a:ext cx="307" cy="301"/>
              <a:chOff x="4510" y="2419"/>
              <a:chExt cx="307" cy="301"/>
            </a:xfrm>
          </p:grpSpPr>
          <p:sp>
            <p:nvSpPr>
              <p:cNvPr id="282964" name="Freeform 340"/>
              <p:cNvSpPr>
                <a:spLocks/>
              </p:cNvSpPr>
              <p:nvPr/>
            </p:nvSpPr>
            <p:spPr bwMode="auto">
              <a:xfrm>
                <a:off x="4568" y="2421"/>
                <a:ext cx="55" cy="25"/>
              </a:xfrm>
              <a:custGeom>
                <a:avLst/>
                <a:gdLst>
                  <a:gd name="T0" fmla="*/ 55 w 55"/>
                  <a:gd name="T1" fmla="*/ 0 h 25"/>
                  <a:gd name="T2" fmla="*/ 36 w 55"/>
                  <a:gd name="T3" fmla="*/ 6 h 25"/>
                  <a:gd name="T4" fmla="*/ 18 w 55"/>
                  <a:gd name="T5" fmla="*/ 14 h 25"/>
                  <a:gd name="T6" fmla="*/ 0 w 55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5">
                    <a:moveTo>
                      <a:pt x="55" y="0"/>
                    </a:moveTo>
                    <a:lnTo>
                      <a:pt x="36" y="6"/>
                    </a:lnTo>
                    <a:lnTo>
                      <a:pt x="18" y="14"/>
                    </a:lnTo>
                    <a:lnTo>
                      <a:pt x="0" y="25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65" name="Freeform 341"/>
              <p:cNvSpPr>
                <a:spLocks/>
              </p:cNvSpPr>
              <p:nvPr/>
            </p:nvSpPr>
            <p:spPr bwMode="auto">
              <a:xfrm>
                <a:off x="4510" y="2484"/>
                <a:ext cx="22" cy="55"/>
              </a:xfrm>
              <a:custGeom>
                <a:avLst/>
                <a:gdLst>
                  <a:gd name="T0" fmla="*/ 22 w 22"/>
                  <a:gd name="T1" fmla="*/ 0 h 55"/>
                  <a:gd name="T2" fmla="*/ 20 w 22"/>
                  <a:gd name="T3" fmla="*/ 4 h 55"/>
                  <a:gd name="T4" fmla="*/ 17 w 22"/>
                  <a:gd name="T5" fmla="*/ 7 h 55"/>
                  <a:gd name="T6" fmla="*/ 15 w 22"/>
                  <a:gd name="T7" fmla="*/ 11 h 55"/>
                  <a:gd name="T8" fmla="*/ 9 w 22"/>
                  <a:gd name="T9" fmla="*/ 25 h 55"/>
                  <a:gd name="T10" fmla="*/ 4 w 22"/>
                  <a:gd name="T11" fmla="*/ 40 h 55"/>
                  <a:gd name="T12" fmla="*/ 0 w 22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5">
                    <a:moveTo>
                      <a:pt x="22" y="0"/>
                    </a:moveTo>
                    <a:lnTo>
                      <a:pt x="20" y="4"/>
                    </a:lnTo>
                    <a:lnTo>
                      <a:pt x="17" y="7"/>
                    </a:lnTo>
                    <a:lnTo>
                      <a:pt x="15" y="11"/>
                    </a:lnTo>
                    <a:lnTo>
                      <a:pt x="9" y="25"/>
                    </a:lnTo>
                    <a:lnTo>
                      <a:pt x="4" y="40"/>
                    </a:lnTo>
                    <a:lnTo>
                      <a:pt x="0" y="55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66" name="Freeform 342"/>
              <p:cNvSpPr>
                <a:spLocks/>
              </p:cNvSpPr>
              <p:nvPr/>
            </p:nvSpPr>
            <p:spPr bwMode="auto">
              <a:xfrm>
                <a:off x="4510" y="2590"/>
                <a:ext cx="44" cy="83"/>
              </a:xfrm>
              <a:custGeom>
                <a:avLst/>
                <a:gdLst>
                  <a:gd name="T0" fmla="*/ 0 w 44"/>
                  <a:gd name="T1" fmla="*/ 0 h 83"/>
                  <a:gd name="T2" fmla="*/ 9 w 44"/>
                  <a:gd name="T3" fmla="*/ 30 h 83"/>
                  <a:gd name="T4" fmla="*/ 23 w 44"/>
                  <a:gd name="T5" fmla="*/ 58 h 83"/>
                  <a:gd name="T6" fmla="*/ 44 w 44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3">
                    <a:moveTo>
                      <a:pt x="0" y="0"/>
                    </a:moveTo>
                    <a:lnTo>
                      <a:pt x="9" y="30"/>
                    </a:lnTo>
                    <a:lnTo>
                      <a:pt x="23" y="58"/>
                    </a:lnTo>
                    <a:lnTo>
                      <a:pt x="44" y="83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67" name="Freeform 343"/>
              <p:cNvSpPr>
                <a:spLocks/>
              </p:cNvSpPr>
              <p:nvPr/>
            </p:nvSpPr>
            <p:spPr bwMode="auto">
              <a:xfrm>
                <a:off x="4592" y="2701"/>
                <a:ext cx="104" cy="19"/>
              </a:xfrm>
              <a:custGeom>
                <a:avLst/>
                <a:gdLst>
                  <a:gd name="T0" fmla="*/ 0 w 104"/>
                  <a:gd name="T1" fmla="*/ 0 h 19"/>
                  <a:gd name="T2" fmla="*/ 34 w 104"/>
                  <a:gd name="T3" fmla="*/ 14 h 19"/>
                  <a:gd name="T4" fmla="*/ 69 w 104"/>
                  <a:gd name="T5" fmla="*/ 19 h 19"/>
                  <a:gd name="T6" fmla="*/ 104 w 104"/>
                  <a:gd name="T7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19">
                    <a:moveTo>
                      <a:pt x="0" y="0"/>
                    </a:moveTo>
                    <a:lnTo>
                      <a:pt x="34" y="14"/>
                    </a:lnTo>
                    <a:lnTo>
                      <a:pt x="69" y="19"/>
                    </a:lnTo>
                    <a:lnTo>
                      <a:pt x="104" y="17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68" name="Freeform 344"/>
              <p:cNvSpPr>
                <a:spLocks/>
              </p:cNvSpPr>
              <p:nvPr/>
            </p:nvSpPr>
            <p:spPr bwMode="auto">
              <a:xfrm>
                <a:off x="4747" y="2643"/>
                <a:ext cx="53" cy="56"/>
              </a:xfrm>
              <a:custGeom>
                <a:avLst/>
                <a:gdLst>
                  <a:gd name="T0" fmla="*/ 0 w 53"/>
                  <a:gd name="T1" fmla="*/ 56 h 56"/>
                  <a:gd name="T2" fmla="*/ 21 w 53"/>
                  <a:gd name="T3" fmla="*/ 41 h 56"/>
                  <a:gd name="T4" fmla="*/ 39 w 53"/>
                  <a:gd name="T5" fmla="*/ 22 h 56"/>
                  <a:gd name="T6" fmla="*/ 53 w 53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56">
                    <a:moveTo>
                      <a:pt x="0" y="56"/>
                    </a:moveTo>
                    <a:lnTo>
                      <a:pt x="21" y="41"/>
                    </a:lnTo>
                    <a:lnTo>
                      <a:pt x="39" y="22"/>
                    </a:lnTo>
                    <a:lnTo>
                      <a:pt x="53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69" name="Freeform 345"/>
              <p:cNvSpPr>
                <a:spLocks/>
              </p:cNvSpPr>
              <p:nvPr/>
            </p:nvSpPr>
            <p:spPr bwMode="auto">
              <a:xfrm>
                <a:off x="4799" y="2502"/>
                <a:ext cx="18" cy="91"/>
              </a:xfrm>
              <a:custGeom>
                <a:avLst/>
                <a:gdLst>
                  <a:gd name="T0" fmla="*/ 18 w 18"/>
                  <a:gd name="T1" fmla="*/ 91 h 91"/>
                  <a:gd name="T2" fmla="*/ 18 w 18"/>
                  <a:gd name="T3" fmla="*/ 60 h 91"/>
                  <a:gd name="T4" fmla="*/ 13 w 18"/>
                  <a:gd name="T5" fmla="*/ 29 h 91"/>
                  <a:gd name="T6" fmla="*/ 0 w 18"/>
                  <a:gd name="T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91">
                    <a:moveTo>
                      <a:pt x="18" y="91"/>
                    </a:moveTo>
                    <a:lnTo>
                      <a:pt x="18" y="60"/>
                    </a:lnTo>
                    <a:lnTo>
                      <a:pt x="13" y="29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70" name="Freeform 346"/>
              <p:cNvSpPr>
                <a:spLocks/>
              </p:cNvSpPr>
              <p:nvPr/>
            </p:nvSpPr>
            <p:spPr bwMode="auto">
              <a:xfrm>
                <a:off x="4678" y="2419"/>
                <a:ext cx="82" cy="35"/>
              </a:xfrm>
              <a:custGeom>
                <a:avLst/>
                <a:gdLst>
                  <a:gd name="T0" fmla="*/ 82 w 82"/>
                  <a:gd name="T1" fmla="*/ 35 h 35"/>
                  <a:gd name="T2" fmla="*/ 74 w 82"/>
                  <a:gd name="T3" fmla="*/ 29 h 35"/>
                  <a:gd name="T4" fmla="*/ 65 w 82"/>
                  <a:gd name="T5" fmla="*/ 23 h 35"/>
                  <a:gd name="T6" fmla="*/ 55 w 82"/>
                  <a:gd name="T7" fmla="*/ 17 h 35"/>
                  <a:gd name="T8" fmla="*/ 38 w 82"/>
                  <a:gd name="T9" fmla="*/ 9 h 35"/>
                  <a:gd name="T10" fmla="*/ 19 w 82"/>
                  <a:gd name="T11" fmla="*/ 3 h 35"/>
                  <a:gd name="T12" fmla="*/ 0 w 82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5">
                    <a:moveTo>
                      <a:pt x="82" y="35"/>
                    </a:moveTo>
                    <a:lnTo>
                      <a:pt x="74" y="29"/>
                    </a:lnTo>
                    <a:lnTo>
                      <a:pt x="65" y="23"/>
                    </a:lnTo>
                    <a:lnTo>
                      <a:pt x="55" y="17"/>
                    </a:lnTo>
                    <a:lnTo>
                      <a:pt x="38" y="9"/>
                    </a:lnTo>
                    <a:lnTo>
                      <a:pt x="19" y="3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2971" name="Group 347"/>
          <p:cNvGrpSpPr>
            <a:grpSpLocks/>
          </p:cNvGrpSpPr>
          <p:nvPr/>
        </p:nvGrpSpPr>
        <p:grpSpPr bwMode="auto">
          <a:xfrm>
            <a:off x="7480300" y="1377950"/>
            <a:ext cx="882650" cy="857250"/>
            <a:chOff x="4401" y="537"/>
            <a:chExt cx="556" cy="540"/>
          </a:xfrm>
        </p:grpSpPr>
        <p:sp>
          <p:nvSpPr>
            <p:cNvPr id="282972" name="Freeform 348"/>
            <p:cNvSpPr>
              <a:spLocks/>
            </p:cNvSpPr>
            <p:nvPr/>
          </p:nvSpPr>
          <p:spPr bwMode="auto">
            <a:xfrm>
              <a:off x="4401" y="537"/>
              <a:ext cx="556" cy="540"/>
            </a:xfrm>
            <a:custGeom>
              <a:avLst/>
              <a:gdLst>
                <a:gd name="T0" fmla="*/ 127 w 556"/>
                <a:gd name="T1" fmla="*/ 502 h 540"/>
                <a:gd name="T2" fmla="*/ 93 w 556"/>
                <a:gd name="T3" fmla="*/ 477 h 540"/>
                <a:gd name="T4" fmla="*/ 62 w 556"/>
                <a:gd name="T5" fmla="*/ 446 h 540"/>
                <a:gd name="T6" fmla="*/ 35 w 556"/>
                <a:gd name="T7" fmla="*/ 407 h 540"/>
                <a:gd name="T8" fmla="*/ 15 w 556"/>
                <a:gd name="T9" fmla="*/ 363 h 540"/>
                <a:gd name="T10" fmla="*/ 2 w 556"/>
                <a:gd name="T11" fmla="*/ 313 h 540"/>
                <a:gd name="T12" fmla="*/ 0 w 556"/>
                <a:gd name="T13" fmla="*/ 259 h 540"/>
                <a:gd name="T14" fmla="*/ 1 w 556"/>
                <a:gd name="T15" fmla="*/ 240 h 540"/>
                <a:gd name="T16" fmla="*/ 9 w 556"/>
                <a:gd name="T17" fmla="*/ 201 h 540"/>
                <a:gd name="T18" fmla="*/ 22 w 556"/>
                <a:gd name="T19" fmla="*/ 163 h 540"/>
                <a:gd name="T20" fmla="*/ 40 w 556"/>
                <a:gd name="T21" fmla="*/ 127 h 540"/>
                <a:gd name="T22" fmla="*/ 64 w 556"/>
                <a:gd name="T23" fmla="*/ 93 h 540"/>
                <a:gd name="T24" fmla="*/ 94 w 556"/>
                <a:gd name="T25" fmla="*/ 63 h 540"/>
                <a:gd name="T26" fmla="*/ 130 w 556"/>
                <a:gd name="T27" fmla="*/ 38 h 540"/>
                <a:gd name="T28" fmla="*/ 171 w 556"/>
                <a:gd name="T29" fmla="*/ 18 h 540"/>
                <a:gd name="T30" fmla="*/ 219 w 556"/>
                <a:gd name="T31" fmla="*/ 5 h 540"/>
                <a:gd name="T32" fmla="*/ 272 w 556"/>
                <a:gd name="T33" fmla="*/ 0 h 540"/>
                <a:gd name="T34" fmla="*/ 297 w 556"/>
                <a:gd name="T35" fmla="*/ 0 h 540"/>
                <a:gd name="T36" fmla="*/ 347 w 556"/>
                <a:gd name="T37" fmla="*/ 8 h 540"/>
                <a:gd name="T38" fmla="*/ 391 w 556"/>
                <a:gd name="T39" fmla="*/ 23 h 540"/>
                <a:gd name="T40" fmla="*/ 431 w 556"/>
                <a:gd name="T41" fmla="*/ 43 h 540"/>
                <a:gd name="T42" fmla="*/ 466 w 556"/>
                <a:gd name="T43" fmla="*/ 69 h 540"/>
                <a:gd name="T44" fmla="*/ 496 w 556"/>
                <a:gd name="T45" fmla="*/ 99 h 540"/>
                <a:gd name="T46" fmla="*/ 520 w 556"/>
                <a:gd name="T47" fmla="*/ 133 h 540"/>
                <a:gd name="T48" fmla="*/ 539 w 556"/>
                <a:gd name="T49" fmla="*/ 169 h 540"/>
                <a:gd name="T50" fmla="*/ 551 w 556"/>
                <a:gd name="T51" fmla="*/ 207 h 540"/>
                <a:gd name="T52" fmla="*/ 556 w 556"/>
                <a:gd name="T53" fmla="*/ 245 h 540"/>
                <a:gd name="T54" fmla="*/ 556 w 556"/>
                <a:gd name="T55" fmla="*/ 273 h 540"/>
                <a:gd name="T56" fmla="*/ 550 w 556"/>
                <a:gd name="T57" fmla="*/ 327 h 540"/>
                <a:gd name="T58" fmla="*/ 535 w 556"/>
                <a:gd name="T59" fmla="*/ 374 h 540"/>
                <a:gd name="T60" fmla="*/ 514 w 556"/>
                <a:gd name="T61" fmla="*/ 415 h 540"/>
                <a:gd name="T62" fmla="*/ 487 w 556"/>
                <a:gd name="T63" fmla="*/ 450 h 540"/>
                <a:gd name="T64" fmla="*/ 458 w 556"/>
                <a:gd name="T65" fmla="*/ 479 h 540"/>
                <a:gd name="T66" fmla="*/ 428 w 556"/>
                <a:gd name="T67" fmla="*/ 501 h 540"/>
                <a:gd name="T68" fmla="*/ 411 w 556"/>
                <a:gd name="T69" fmla="*/ 510 h 540"/>
                <a:gd name="T70" fmla="*/ 373 w 556"/>
                <a:gd name="T71" fmla="*/ 525 h 540"/>
                <a:gd name="T72" fmla="*/ 329 w 556"/>
                <a:gd name="T73" fmla="*/ 535 h 540"/>
                <a:gd name="T74" fmla="*/ 281 w 556"/>
                <a:gd name="T75" fmla="*/ 540 h 540"/>
                <a:gd name="T76" fmla="*/ 228 w 556"/>
                <a:gd name="T77" fmla="*/ 535 h 540"/>
                <a:gd name="T78" fmla="*/ 173 w 556"/>
                <a:gd name="T79" fmla="*/ 522 h 540"/>
                <a:gd name="T80" fmla="*/ 145 w 556"/>
                <a:gd name="T81" fmla="*/ 51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6" h="540">
                  <a:moveTo>
                    <a:pt x="145" y="510"/>
                  </a:moveTo>
                  <a:lnTo>
                    <a:pt x="127" y="502"/>
                  </a:lnTo>
                  <a:lnTo>
                    <a:pt x="110" y="490"/>
                  </a:lnTo>
                  <a:lnTo>
                    <a:pt x="93" y="477"/>
                  </a:lnTo>
                  <a:lnTo>
                    <a:pt x="77" y="462"/>
                  </a:lnTo>
                  <a:lnTo>
                    <a:pt x="62" y="446"/>
                  </a:lnTo>
                  <a:lnTo>
                    <a:pt x="48" y="427"/>
                  </a:lnTo>
                  <a:lnTo>
                    <a:pt x="35" y="407"/>
                  </a:lnTo>
                  <a:lnTo>
                    <a:pt x="24" y="386"/>
                  </a:lnTo>
                  <a:lnTo>
                    <a:pt x="15" y="363"/>
                  </a:lnTo>
                  <a:lnTo>
                    <a:pt x="8" y="339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4" y="221"/>
                  </a:lnTo>
                  <a:lnTo>
                    <a:pt x="9" y="201"/>
                  </a:lnTo>
                  <a:lnTo>
                    <a:pt x="15" y="182"/>
                  </a:lnTo>
                  <a:lnTo>
                    <a:pt x="22" y="163"/>
                  </a:lnTo>
                  <a:lnTo>
                    <a:pt x="30" y="144"/>
                  </a:lnTo>
                  <a:lnTo>
                    <a:pt x="40" y="127"/>
                  </a:lnTo>
                  <a:lnTo>
                    <a:pt x="51" y="109"/>
                  </a:lnTo>
                  <a:lnTo>
                    <a:pt x="64" y="93"/>
                  </a:lnTo>
                  <a:lnTo>
                    <a:pt x="78" y="78"/>
                  </a:lnTo>
                  <a:lnTo>
                    <a:pt x="94" y="63"/>
                  </a:lnTo>
                  <a:lnTo>
                    <a:pt x="111" y="49"/>
                  </a:lnTo>
                  <a:lnTo>
                    <a:pt x="130" y="38"/>
                  </a:lnTo>
                  <a:lnTo>
                    <a:pt x="150" y="27"/>
                  </a:lnTo>
                  <a:lnTo>
                    <a:pt x="171" y="18"/>
                  </a:lnTo>
                  <a:lnTo>
                    <a:pt x="194" y="11"/>
                  </a:lnTo>
                  <a:lnTo>
                    <a:pt x="219" y="5"/>
                  </a:lnTo>
                  <a:lnTo>
                    <a:pt x="245" y="1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97" y="0"/>
                  </a:lnTo>
                  <a:lnTo>
                    <a:pt x="323" y="3"/>
                  </a:lnTo>
                  <a:lnTo>
                    <a:pt x="347" y="8"/>
                  </a:lnTo>
                  <a:lnTo>
                    <a:pt x="370" y="14"/>
                  </a:lnTo>
                  <a:lnTo>
                    <a:pt x="391" y="23"/>
                  </a:lnTo>
                  <a:lnTo>
                    <a:pt x="412" y="32"/>
                  </a:lnTo>
                  <a:lnTo>
                    <a:pt x="431" y="43"/>
                  </a:lnTo>
                  <a:lnTo>
                    <a:pt x="450" y="55"/>
                  </a:lnTo>
                  <a:lnTo>
                    <a:pt x="466" y="69"/>
                  </a:lnTo>
                  <a:lnTo>
                    <a:pt x="482" y="83"/>
                  </a:lnTo>
                  <a:lnTo>
                    <a:pt x="496" y="99"/>
                  </a:lnTo>
                  <a:lnTo>
                    <a:pt x="509" y="116"/>
                  </a:lnTo>
                  <a:lnTo>
                    <a:pt x="520" y="133"/>
                  </a:lnTo>
                  <a:lnTo>
                    <a:pt x="530" y="151"/>
                  </a:lnTo>
                  <a:lnTo>
                    <a:pt x="539" y="169"/>
                  </a:lnTo>
                  <a:lnTo>
                    <a:pt x="546" y="188"/>
                  </a:lnTo>
                  <a:lnTo>
                    <a:pt x="551" y="207"/>
                  </a:lnTo>
                  <a:lnTo>
                    <a:pt x="554" y="225"/>
                  </a:lnTo>
                  <a:lnTo>
                    <a:pt x="556" y="245"/>
                  </a:lnTo>
                  <a:lnTo>
                    <a:pt x="556" y="245"/>
                  </a:lnTo>
                  <a:lnTo>
                    <a:pt x="556" y="273"/>
                  </a:lnTo>
                  <a:lnTo>
                    <a:pt x="554" y="301"/>
                  </a:lnTo>
                  <a:lnTo>
                    <a:pt x="550" y="327"/>
                  </a:lnTo>
                  <a:lnTo>
                    <a:pt x="543" y="351"/>
                  </a:lnTo>
                  <a:lnTo>
                    <a:pt x="535" y="374"/>
                  </a:lnTo>
                  <a:lnTo>
                    <a:pt x="525" y="395"/>
                  </a:lnTo>
                  <a:lnTo>
                    <a:pt x="514" y="415"/>
                  </a:lnTo>
                  <a:lnTo>
                    <a:pt x="501" y="434"/>
                  </a:lnTo>
                  <a:lnTo>
                    <a:pt x="487" y="450"/>
                  </a:lnTo>
                  <a:lnTo>
                    <a:pt x="473" y="466"/>
                  </a:lnTo>
                  <a:lnTo>
                    <a:pt x="458" y="479"/>
                  </a:lnTo>
                  <a:lnTo>
                    <a:pt x="443" y="490"/>
                  </a:lnTo>
                  <a:lnTo>
                    <a:pt x="428" y="501"/>
                  </a:lnTo>
                  <a:lnTo>
                    <a:pt x="428" y="501"/>
                  </a:lnTo>
                  <a:lnTo>
                    <a:pt x="411" y="510"/>
                  </a:lnTo>
                  <a:lnTo>
                    <a:pt x="393" y="518"/>
                  </a:lnTo>
                  <a:lnTo>
                    <a:pt x="373" y="525"/>
                  </a:lnTo>
                  <a:lnTo>
                    <a:pt x="352" y="531"/>
                  </a:lnTo>
                  <a:lnTo>
                    <a:pt x="329" y="535"/>
                  </a:lnTo>
                  <a:lnTo>
                    <a:pt x="305" y="538"/>
                  </a:lnTo>
                  <a:lnTo>
                    <a:pt x="281" y="540"/>
                  </a:lnTo>
                  <a:lnTo>
                    <a:pt x="255" y="538"/>
                  </a:lnTo>
                  <a:lnTo>
                    <a:pt x="228" y="535"/>
                  </a:lnTo>
                  <a:lnTo>
                    <a:pt x="201" y="530"/>
                  </a:lnTo>
                  <a:lnTo>
                    <a:pt x="173" y="522"/>
                  </a:lnTo>
                  <a:lnTo>
                    <a:pt x="145" y="510"/>
                  </a:lnTo>
                  <a:lnTo>
                    <a:pt x="145" y="510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73" name="Freeform 349"/>
            <p:cNvSpPr>
              <a:spLocks/>
            </p:cNvSpPr>
            <p:nvPr/>
          </p:nvSpPr>
          <p:spPr bwMode="auto">
            <a:xfrm>
              <a:off x="4417" y="553"/>
              <a:ext cx="524" cy="507"/>
            </a:xfrm>
            <a:custGeom>
              <a:avLst/>
              <a:gdLst>
                <a:gd name="T0" fmla="*/ 421 w 524"/>
                <a:gd name="T1" fmla="*/ 459 h 507"/>
                <a:gd name="T2" fmla="*/ 453 w 524"/>
                <a:gd name="T3" fmla="*/ 431 h 507"/>
                <a:gd name="T4" fmla="*/ 480 w 524"/>
                <a:gd name="T5" fmla="*/ 397 h 507"/>
                <a:gd name="T6" fmla="*/ 503 w 524"/>
                <a:gd name="T7" fmla="*/ 356 h 507"/>
                <a:gd name="T8" fmla="*/ 518 w 524"/>
                <a:gd name="T9" fmla="*/ 309 h 507"/>
                <a:gd name="T10" fmla="*/ 524 w 524"/>
                <a:gd name="T11" fmla="*/ 257 h 507"/>
                <a:gd name="T12" fmla="*/ 524 w 524"/>
                <a:gd name="T13" fmla="*/ 229 h 507"/>
                <a:gd name="T14" fmla="*/ 519 w 524"/>
                <a:gd name="T15" fmla="*/ 193 h 507"/>
                <a:gd name="T16" fmla="*/ 506 w 524"/>
                <a:gd name="T17" fmla="*/ 156 h 507"/>
                <a:gd name="T18" fmla="*/ 487 w 524"/>
                <a:gd name="T19" fmla="*/ 120 h 507"/>
                <a:gd name="T20" fmla="*/ 462 w 524"/>
                <a:gd name="T21" fmla="*/ 87 h 507"/>
                <a:gd name="T22" fmla="*/ 431 w 524"/>
                <a:gd name="T23" fmla="*/ 58 h 507"/>
                <a:gd name="T24" fmla="*/ 394 w 524"/>
                <a:gd name="T25" fmla="*/ 34 h 507"/>
                <a:gd name="T26" fmla="*/ 353 w 524"/>
                <a:gd name="T27" fmla="*/ 15 h 507"/>
                <a:gd name="T28" fmla="*/ 307 w 524"/>
                <a:gd name="T29" fmla="*/ 4 h 507"/>
                <a:gd name="T30" fmla="*/ 256 w 524"/>
                <a:gd name="T31" fmla="*/ 0 h 507"/>
                <a:gd name="T32" fmla="*/ 230 w 524"/>
                <a:gd name="T33" fmla="*/ 2 h 507"/>
                <a:gd name="T34" fmla="*/ 182 w 524"/>
                <a:gd name="T35" fmla="*/ 11 h 507"/>
                <a:gd name="T36" fmla="*/ 139 w 524"/>
                <a:gd name="T37" fmla="*/ 27 h 507"/>
                <a:gd name="T38" fmla="*/ 102 w 524"/>
                <a:gd name="T39" fmla="*/ 50 h 507"/>
                <a:gd name="T40" fmla="*/ 70 w 524"/>
                <a:gd name="T41" fmla="*/ 78 h 507"/>
                <a:gd name="T42" fmla="*/ 44 w 524"/>
                <a:gd name="T43" fmla="*/ 110 h 507"/>
                <a:gd name="T44" fmla="*/ 24 w 524"/>
                <a:gd name="T45" fmla="*/ 146 h 507"/>
                <a:gd name="T46" fmla="*/ 9 w 524"/>
                <a:gd name="T47" fmla="*/ 184 h 507"/>
                <a:gd name="T48" fmla="*/ 1 w 524"/>
                <a:gd name="T49" fmla="*/ 224 h 507"/>
                <a:gd name="T50" fmla="*/ 0 w 524"/>
                <a:gd name="T51" fmla="*/ 245 h 507"/>
                <a:gd name="T52" fmla="*/ 4 w 524"/>
                <a:gd name="T53" fmla="*/ 301 h 507"/>
                <a:gd name="T54" fmla="*/ 18 w 524"/>
                <a:gd name="T55" fmla="*/ 352 h 507"/>
                <a:gd name="T56" fmla="*/ 41 w 524"/>
                <a:gd name="T57" fmla="*/ 396 h 507"/>
                <a:gd name="T58" fmla="*/ 70 w 524"/>
                <a:gd name="T59" fmla="*/ 433 h 507"/>
                <a:gd name="T60" fmla="*/ 102 w 524"/>
                <a:gd name="T61" fmla="*/ 461 h 507"/>
                <a:gd name="T62" fmla="*/ 135 w 524"/>
                <a:gd name="T63" fmla="*/ 480 h 507"/>
                <a:gd name="T64" fmla="*/ 162 w 524"/>
                <a:gd name="T65" fmla="*/ 490 h 507"/>
                <a:gd name="T66" fmla="*/ 216 w 524"/>
                <a:gd name="T67" fmla="*/ 504 h 507"/>
                <a:gd name="T68" fmla="*/ 268 w 524"/>
                <a:gd name="T69" fmla="*/ 507 h 507"/>
                <a:gd name="T70" fmla="*/ 318 w 524"/>
                <a:gd name="T71" fmla="*/ 502 h 507"/>
                <a:gd name="T72" fmla="*/ 363 w 524"/>
                <a:gd name="T73" fmla="*/ 490 h 507"/>
                <a:gd name="T74" fmla="*/ 403 w 524"/>
                <a:gd name="T75" fmla="*/ 471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4" h="507">
                  <a:moveTo>
                    <a:pt x="403" y="471"/>
                  </a:moveTo>
                  <a:lnTo>
                    <a:pt x="421" y="459"/>
                  </a:lnTo>
                  <a:lnTo>
                    <a:pt x="437" y="446"/>
                  </a:lnTo>
                  <a:lnTo>
                    <a:pt x="453" y="431"/>
                  </a:lnTo>
                  <a:lnTo>
                    <a:pt x="467" y="414"/>
                  </a:lnTo>
                  <a:lnTo>
                    <a:pt x="480" y="397"/>
                  </a:lnTo>
                  <a:lnTo>
                    <a:pt x="492" y="377"/>
                  </a:lnTo>
                  <a:lnTo>
                    <a:pt x="503" y="356"/>
                  </a:lnTo>
                  <a:lnTo>
                    <a:pt x="511" y="333"/>
                  </a:lnTo>
                  <a:lnTo>
                    <a:pt x="518" y="309"/>
                  </a:lnTo>
                  <a:lnTo>
                    <a:pt x="522" y="284"/>
                  </a:lnTo>
                  <a:lnTo>
                    <a:pt x="524" y="257"/>
                  </a:lnTo>
                  <a:lnTo>
                    <a:pt x="524" y="229"/>
                  </a:lnTo>
                  <a:lnTo>
                    <a:pt x="524" y="229"/>
                  </a:lnTo>
                  <a:lnTo>
                    <a:pt x="522" y="211"/>
                  </a:lnTo>
                  <a:lnTo>
                    <a:pt x="519" y="193"/>
                  </a:lnTo>
                  <a:lnTo>
                    <a:pt x="513" y="174"/>
                  </a:lnTo>
                  <a:lnTo>
                    <a:pt x="506" y="156"/>
                  </a:lnTo>
                  <a:lnTo>
                    <a:pt x="497" y="138"/>
                  </a:lnTo>
                  <a:lnTo>
                    <a:pt x="487" y="120"/>
                  </a:lnTo>
                  <a:lnTo>
                    <a:pt x="475" y="104"/>
                  </a:lnTo>
                  <a:lnTo>
                    <a:pt x="462" y="87"/>
                  </a:lnTo>
                  <a:lnTo>
                    <a:pt x="447" y="72"/>
                  </a:lnTo>
                  <a:lnTo>
                    <a:pt x="431" y="58"/>
                  </a:lnTo>
                  <a:lnTo>
                    <a:pt x="413" y="45"/>
                  </a:lnTo>
                  <a:lnTo>
                    <a:pt x="394" y="34"/>
                  </a:lnTo>
                  <a:lnTo>
                    <a:pt x="374" y="24"/>
                  </a:lnTo>
                  <a:lnTo>
                    <a:pt x="353" y="15"/>
                  </a:lnTo>
                  <a:lnTo>
                    <a:pt x="331" y="9"/>
                  </a:lnTo>
                  <a:lnTo>
                    <a:pt x="307" y="4"/>
                  </a:lnTo>
                  <a:lnTo>
                    <a:pt x="282" y="1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5" y="5"/>
                  </a:lnTo>
                  <a:lnTo>
                    <a:pt x="182" y="11"/>
                  </a:lnTo>
                  <a:lnTo>
                    <a:pt x="159" y="18"/>
                  </a:lnTo>
                  <a:lnTo>
                    <a:pt x="139" y="27"/>
                  </a:lnTo>
                  <a:lnTo>
                    <a:pt x="120" y="38"/>
                  </a:lnTo>
                  <a:lnTo>
                    <a:pt x="102" y="50"/>
                  </a:lnTo>
                  <a:lnTo>
                    <a:pt x="85" y="63"/>
                  </a:lnTo>
                  <a:lnTo>
                    <a:pt x="70" y="78"/>
                  </a:lnTo>
                  <a:lnTo>
                    <a:pt x="56" y="93"/>
                  </a:lnTo>
                  <a:lnTo>
                    <a:pt x="44" y="110"/>
                  </a:lnTo>
                  <a:lnTo>
                    <a:pt x="33" y="127"/>
                  </a:lnTo>
                  <a:lnTo>
                    <a:pt x="24" y="146"/>
                  </a:lnTo>
                  <a:lnTo>
                    <a:pt x="16" y="165"/>
                  </a:lnTo>
                  <a:lnTo>
                    <a:pt x="9" y="184"/>
                  </a:lnTo>
                  <a:lnTo>
                    <a:pt x="5" y="204"/>
                  </a:lnTo>
                  <a:lnTo>
                    <a:pt x="1" y="224"/>
                  </a:lnTo>
                  <a:lnTo>
                    <a:pt x="0" y="245"/>
                  </a:lnTo>
                  <a:lnTo>
                    <a:pt x="0" y="245"/>
                  </a:lnTo>
                  <a:lnTo>
                    <a:pt x="0" y="274"/>
                  </a:lnTo>
                  <a:lnTo>
                    <a:pt x="4" y="301"/>
                  </a:lnTo>
                  <a:lnTo>
                    <a:pt x="9" y="328"/>
                  </a:lnTo>
                  <a:lnTo>
                    <a:pt x="18" y="352"/>
                  </a:lnTo>
                  <a:lnTo>
                    <a:pt x="28" y="375"/>
                  </a:lnTo>
                  <a:lnTo>
                    <a:pt x="41" y="396"/>
                  </a:lnTo>
                  <a:lnTo>
                    <a:pt x="55" y="416"/>
                  </a:lnTo>
                  <a:lnTo>
                    <a:pt x="70" y="433"/>
                  </a:lnTo>
                  <a:lnTo>
                    <a:pt x="86" y="448"/>
                  </a:lnTo>
                  <a:lnTo>
                    <a:pt x="102" y="461"/>
                  </a:lnTo>
                  <a:lnTo>
                    <a:pt x="119" y="471"/>
                  </a:lnTo>
                  <a:lnTo>
                    <a:pt x="135" y="480"/>
                  </a:lnTo>
                  <a:lnTo>
                    <a:pt x="135" y="480"/>
                  </a:lnTo>
                  <a:lnTo>
                    <a:pt x="162" y="490"/>
                  </a:lnTo>
                  <a:lnTo>
                    <a:pt x="189" y="498"/>
                  </a:lnTo>
                  <a:lnTo>
                    <a:pt x="216" y="504"/>
                  </a:lnTo>
                  <a:lnTo>
                    <a:pt x="243" y="506"/>
                  </a:lnTo>
                  <a:lnTo>
                    <a:pt x="268" y="507"/>
                  </a:lnTo>
                  <a:lnTo>
                    <a:pt x="294" y="506"/>
                  </a:lnTo>
                  <a:lnTo>
                    <a:pt x="318" y="502"/>
                  </a:lnTo>
                  <a:lnTo>
                    <a:pt x="341" y="497"/>
                  </a:lnTo>
                  <a:lnTo>
                    <a:pt x="363" y="490"/>
                  </a:lnTo>
                  <a:lnTo>
                    <a:pt x="384" y="481"/>
                  </a:lnTo>
                  <a:lnTo>
                    <a:pt x="403" y="471"/>
                  </a:lnTo>
                  <a:lnTo>
                    <a:pt x="403" y="471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74" name="Group 350"/>
          <p:cNvGrpSpPr>
            <a:grpSpLocks/>
          </p:cNvGrpSpPr>
          <p:nvPr/>
        </p:nvGrpSpPr>
        <p:grpSpPr bwMode="auto">
          <a:xfrm>
            <a:off x="7475538" y="2336800"/>
            <a:ext cx="895350" cy="873125"/>
            <a:chOff x="4398" y="1141"/>
            <a:chExt cx="564" cy="550"/>
          </a:xfrm>
        </p:grpSpPr>
        <p:sp>
          <p:nvSpPr>
            <p:cNvPr id="282975" name="Freeform 351"/>
            <p:cNvSpPr>
              <a:spLocks/>
            </p:cNvSpPr>
            <p:nvPr/>
          </p:nvSpPr>
          <p:spPr bwMode="auto">
            <a:xfrm>
              <a:off x="4398" y="1141"/>
              <a:ext cx="564" cy="550"/>
            </a:xfrm>
            <a:custGeom>
              <a:avLst/>
              <a:gdLst>
                <a:gd name="T0" fmla="*/ 448 w 564"/>
                <a:gd name="T1" fmla="*/ 48 h 550"/>
                <a:gd name="T2" fmla="*/ 489 w 564"/>
                <a:gd name="T3" fmla="*/ 84 h 550"/>
                <a:gd name="T4" fmla="*/ 524 w 564"/>
                <a:gd name="T5" fmla="*/ 127 h 550"/>
                <a:gd name="T6" fmla="*/ 548 w 564"/>
                <a:gd name="T7" fmla="*/ 168 h 550"/>
                <a:gd name="T8" fmla="*/ 554 w 564"/>
                <a:gd name="T9" fmla="*/ 185 h 550"/>
                <a:gd name="T10" fmla="*/ 563 w 564"/>
                <a:gd name="T11" fmla="*/ 234 h 550"/>
                <a:gd name="T12" fmla="*/ 564 w 564"/>
                <a:gd name="T13" fmla="*/ 281 h 550"/>
                <a:gd name="T14" fmla="*/ 558 w 564"/>
                <a:gd name="T15" fmla="*/ 326 h 550"/>
                <a:gd name="T16" fmla="*/ 545 w 564"/>
                <a:gd name="T17" fmla="*/ 369 h 550"/>
                <a:gd name="T18" fmla="*/ 525 w 564"/>
                <a:gd name="T19" fmla="*/ 410 h 550"/>
                <a:gd name="T20" fmla="*/ 499 w 564"/>
                <a:gd name="T21" fmla="*/ 449 h 550"/>
                <a:gd name="T22" fmla="*/ 465 w 564"/>
                <a:gd name="T23" fmla="*/ 485 h 550"/>
                <a:gd name="T24" fmla="*/ 446 w 564"/>
                <a:gd name="T25" fmla="*/ 501 h 550"/>
                <a:gd name="T26" fmla="*/ 405 w 564"/>
                <a:gd name="T27" fmla="*/ 525 h 550"/>
                <a:gd name="T28" fmla="*/ 361 w 564"/>
                <a:gd name="T29" fmla="*/ 541 h 550"/>
                <a:gd name="T30" fmla="*/ 316 w 564"/>
                <a:gd name="T31" fmla="*/ 549 h 550"/>
                <a:gd name="T32" fmla="*/ 270 w 564"/>
                <a:gd name="T33" fmla="*/ 549 h 550"/>
                <a:gd name="T34" fmla="*/ 224 w 564"/>
                <a:gd name="T35" fmla="*/ 544 h 550"/>
                <a:gd name="T36" fmla="*/ 182 w 564"/>
                <a:gd name="T37" fmla="*/ 532 h 550"/>
                <a:gd name="T38" fmla="*/ 143 w 564"/>
                <a:gd name="T39" fmla="*/ 516 h 550"/>
                <a:gd name="T40" fmla="*/ 109 w 564"/>
                <a:gd name="T41" fmla="*/ 497 h 550"/>
                <a:gd name="T42" fmla="*/ 95 w 564"/>
                <a:gd name="T43" fmla="*/ 485 h 550"/>
                <a:gd name="T44" fmla="*/ 58 w 564"/>
                <a:gd name="T45" fmla="*/ 445 h 550"/>
                <a:gd name="T46" fmla="*/ 31 w 564"/>
                <a:gd name="T47" fmla="*/ 400 h 550"/>
                <a:gd name="T48" fmla="*/ 13 w 564"/>
                <a:gd name="T49" fmla="*/ 351 h 550"/>
                <a:gd name="T50" fmla="*/ 3 w 564"/>
                <a:gd name="T51" fmla="*/ 302 h 550"/>
                <a:gd name="T52" fmla="*/ 0 w 564"/>
                <a:gd name="T53" fmla="*/ 259 h 550"/>
                <a:gd name="T54" fmla="*/ 1 w 564"/>
                <a:gd name="T55" fmla="*/ 234 h 550"/>
                <a:gd name="T56" fmla="*/ 10 w 564"/>
                <a:gd name="T57" fmla="*/ 186 h 550"/>
                <a:gd name="T58" fmla="*/ 28 w 564"/>
                <a:gd name="T59" fmla="*/ 141 h 550"/>
                <a:gd name="T60" fmla="*/ 54 w 564"/>
                <a:gd name="T61" fmla="*/ 100 h 550"/>
                <a:gd name="T62" fmla="*/ 88 w 564"/>
                <a:gd name="T63" fmla="*/ 64 h 550"/>
                <a:gd name="T64" fmla="*/ 108 w 564"/>
                <a:gd name="T65" fmla="*/ 49 h 550"/>
                <a:gd name="T66" fmla="*/ 150 w 564"/>
                <a:gd name="T67" fmla="*/ 25 h 550"/>
                <a:gd name="T68" fmla="*/ 197 w 564"/>
                <a:gd name="T69" fmla="*/ 9 h 550"/>
                <a:gd name="T70" fmla="*/ 245 w 564"/>
                <a:gd name="T71" fmla="*/ 1 h 550"/>
                <a:gd name="T72" fmla="*/ 294 w 564"/>
                <a:gd name="T73" fmla="*/ 1 h 550"/>
                <a:gd name="T74" fmla="*/ 342 w 564"/>
                <a:gd name="T75" fmla="*/ 7 h 550"/>
                <a:gd name="T76" fmla="*/ 388 w 564"/>
                <a:gd name="T77" fmla="*/ 19 h 550"/>
                <a:gd name="T78" fmla="*/ 428 w 564"/>
                <a:gd name="T79" fmla="*/ 3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4" h="550">
                  <a:moveTo>
                    <a:pt x="428" y="36"/>
                  </a:moveTo>
                  <a:lnTo>
                    <a:pt x="448" y="48"/>
                  </a:lnTo>
                  <a:lnTo>
                    <a:pt x="469" y="64"/>
                  </a:lnTo>
                  <a:lnTo>
                    <a:pt x="489" y="84"/>
                  </a:lnTo>
                  <a:lnTo>
                    <a:pt x="507" y="104"/>
                  </a:lnTo>
                  <a:lnTo>
                    <a:pt x="524" y="127"/>
                  </a:lnTo>
                  <a:lnTo>
                    <a:pt x="538" y="148"/>
                  </a:lnTo>
                  <a:lnTo>
                    <a:pt x="548" y="168"/>
                  </a:lnTo>
                  <a:lnTo>
                    <a:pt x="554" y="185"/>
                  </a:lnTo>
                  <a:lnTo>
                    <a:pt x="554" y="185"/>
                  </a:lnTo>
                  <a:lnTo>
                    <a:pt x="559" y="210"/>
                  </a:lnTo>
                  <a:lnTo>
                    <a:pt x="563" y="234"/>
                  </a:lnTo>
                  <a:lnTo>
                    <a:pt x="564" y="258"/>
                  </a:lnTo>
                  <a:lnTo>
                    <a:pt x="564" y="281"/>
                  </a:lnTo>
                  <a:lnTo>
                    <a:pt x="562" y="304"/>
                  </a:lnTo>
                  <a:lnTo>
                    <a:pt x="558" y="326"/>
                  </a:lnTo>
                  <a:lnTo>
                    <a:pt x="553" y="348"/>
                  </a:lnTo>
                  <a:lnTo>
                    <a:pt x="545" y="369"/>
                  </a:lnTo>
                  <a:lnTo>
                    <a:pt x="536" y="390"/>
                  </a:lnTo>
                  <a:lnTo>
                    <a:pt x="525" y="410"/>
                  </a:lnTo>
                  <a:lnTo>
                    <a:pt x="513" y="429"/>
                  </a:lnTo>
                  <a:lnTo>
                    <a:pt x="499" y="449"/>
                  </a:lnTo>
                  <a:lnTo>
                    <a:pt x="483" y="467"/>
                  </a:lnTo>
                  <a:lnTo>
                    <a:pt x="465" y="485"/>
                  </a:lnTo>
                  <a:lnTo>
                    <a:pt x="465" y="485"/>
                  </a:lnTo>
                  <a:lnTo>
                    <a:pt x="446" y="501"/>
                  </a:lnTo>
                  <a:lnTo>
                    <a:pt x="426" y="514"/>
                  </a:lnTo>
                  <a:lnTo>
                    <a:pt x="405" y="525"/>
                  </a:lnTo>
                  <a:lnTo>
                    <a:pt x="383" y="534"/>
                  </a:lnTo>
                  <a:lnTo>
                    <a:pt x="361" y="541"/>
                  </a:lnTo>
                  <a:lnTo>
                    <a:pt x="339" y="546"/>
                  </a:lnTo>
                  <a:lnTo>
                    <a:pt x="316" y="549"/>
                  </a:lnTo>
                  <a:lnTo>
                    <a:pt x="292" y="550"/>
                  </a:lnTo>
                  <a:lnTo>
                    <a:pt x="270" y="549"/>
                  </a:lnTo>
                  <a:lnTo>
                    <a:pt x="246" y="547"/>
                  </a:lnTo>
                  <a:lnTo>
                    <a:pt x="224" y="544"/>
                  </a:lnTo>
                  <a:lnTo>
                    <a:pt x="203" y="539"/>
                  </a:lnTo>
                  <a:lnTo>
                    <a:pt x="182" y="532"/>
                  </a:lnTo>
                  <a:lnTo>
                    <a:pt x="162" y="525"/>
                  </a:lnTo>
                  <a:lnTo>
                    <a:pt x="143" y="516"/>
                  </a:lnTo>
                  <a:lnTo>
                    <a:pt x="125" y="507"/>
                  </a:lnTo>
                  <a:lnTo>
                    <a:pt x="109" y="497"/>
                  </a:lnTo>
                  <a:lnTo>
                    <a:pt x="95" y="485"/>
                  </a:lnTo>
                  <a:lnTo>
                    <a:pt x="95" y="485"/>
                  </a:lnTo>
                  <a:lnTo>
                    <a:pt x="75" y="467"/>
                  </a:lnTo>
                  <a:lnTo>
                    <a:pt x="58" y="445"/>
                  </a:lnTo>
                  <a:lnTo>
                    <a:pt x="44" y="423"/>
                  </a:lnTo>
                  <a:lnTo>
                    <a:pt x="31" y="400"/>
                  </a:lnTo>
                  <a:lnTo>
                    <a:pt x="21" y="375"/>
                  </a:lnTo>
                  <a:lnTo>
                    <a:pt x="13" y="351"/>
                  </a:lnTo>
                  <a:lnTo>
                    <a:pt x="7" y="326"/>
                  </a:lnTo>
                  <a:lnTo>
                    <a:pt x="3" y="302"/>
                  </a:lnTo>
                  <a:lnTo>
                    <a:pt x="0" y="280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34"/>
                  </a:lnTo>
                  <a:lnTo>
                    <a:pt x="5" y="210"/>
                  </a:lnTo>
                  <a:lnTo>
                    <a:pt x="10" y="186"/>
                  </a:lnTo>
                  <a:lnTo>
                    <a:pt x="18" y="163"/>
                  </a:lnTo>
                  <a:lnTo>
                    <a:pt x="28" y="141"/>
                  </a:lnTo>
                  <a:lnTo>
                    <a:pt x="40" y="120"/>
                  </a:lnTo>
                  <a:lnTo>
                    <a:pt x="54" y="100"/>
                  </a:lnTo>
                  <a:lnTo>
                    <a:pt x="71" y="82"/>
                  </a:lnTo>
                  <a:lnTo>
                    <a:pt x="88" y="64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128" y="36"/>
                  </a:lnTo>
                  <a:lnTo>
                    <a:pt x="150" y="25"/>
                  </a:lnTo>
                  <a:lnTo>
                    <a:pt x="173" y="16"/>
                  </a:lnTo>
                  <a:lnTo>
                    <a:pt x="197" y="9"/>
                  </a:lnTo>
                  <a:lnTo>
                    <a:pt x="221" y="4"/>
                  </a:lnTo>
                  <a:lnTo>
                    <a:pt x="245" y="1"/>
                  </a:lnTo>
                  <a:lnTo>
                    <a:pt x="270" y="0"/>
                  </a:lnTo>
                  <a:lnTo>
                    <a:pt x="294" y="1"/>
                  </a:lnTo>
                  <a:lnTo>
                    <a:pt x="319" y="3"/>
                  </a:lnTo>
                  <a:lnTo>
                    <a:pt x="342" y="7"/>
                  </a:lnTo>
                  <a:lnTo>
                    <a:pt x="366" y="12"/>
                  </a:lnTo>
                  <a:lnTo>
                    <a:pt x="388" y="19"/>
                  </a:lnTo>
                  <a:lnTo>
                    <a:pt x="409" y="27"/>
                  </a:lnTo>
                  <a:lnTo>
                    <a:pt x="428" y="36"/>
                  </a:lnTo>
                  <a:lnTo>
                    <a:pt x="428" y="36"/>
                  </a:lnTo>
                  <a:close/>
                </a:path>
              </a:pathLst>
            </a:custGeom>
            <a:solidFill>
              <a:srgbClr val="C9A182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76" name="Freeform 352"/>
            <p:cNvSpPr>
              <a:spLocks/>
            </p:cNvSpPr>
            <p:nvPr/>
          </p:nvSpPr>
          <p:spPr bwMode="auto">
            <a:xfrm>
              <a:off x="4414" y="1157"/>
              <a:ext cx="532" cy="518"/>
            </a:xfrm>
            <a:custGeom>
              <a:avLst/>
              <a:gdLst>
                <a:gd name="T0" fmla="*/ 426 w 532"/>
                <a:gd name="T1" fmla="*/ 48 h 518"/>
                <a:gd name="T2" fmla="*/ 469 w 532"/>
                <a:gd name="T3" fmla="*/ 87 h 518"/>
                <a:gd name="T4" fmla="*/ 504 w 532"/>
                <a:gd name="T5" fmla="*/ 133 h 518"/>
                <a:gd name="T6" fmla="*/ 523 w 532"/>
                <a:gd name="T7" fmla="*/ 173 h 518"/>
                <a:gd name="T8" fmla="*/ 528 w 532"/>
                <a:gd name="T9" fmla="*/ 198 h 518"/>
                <a:gd name="T10" fmla="*/ 532 w 532"/>
                <a:gd name="T11" fmla="*/ 247 h 518"/>
                <a:gd name="T12" fmla="*/ 529 w 532"/>
                <a:gd name="T13" fmla="*/ 294 h 518"/>
                <a:gd name="T14" fmla="*/ 517 w 532"/>
                <a:gd name="T15" fmla="*/ 338 h 518"/>
                <a:gd name="T16" fmla="*/ 499 w 532"/>
                <a:gd name="T17" fmla="*/ 380 h 518"/>
                <a:gd name="T18" fmla="*/ 472 w 532"/>
                <a:gd name="T19" fmla="*/ 420 h 518"/>
                <a:gd name="T20" fmla="*/ 438 w 532"/>
                <a:gd name="T21" fmla="*/ 457 h 518"/>
                <a:gd name="T22" fmla="*/ 419 w 532"/>
                <a:gd name="T23" fmla="*/ 473 h 518"/>
                <a:gd name="T24" fmla="*/ 379 w 532"/>
                <a:gd name="T25" fmla="*/ 496 h 518"/>
                <a:gd name="T26" fmla="*/ 335 w 532"/>
                <a:gd name="T27" fmla="*/ 511 h 518"/>
                <a:gd name="T28" fmla="*/ 289 w 532"/>
                <a:gd name="T29" fmla="*/ 517 h 518"/>
                <a:gd name="T30" fmla="*/ 243 w 532"/>
                <a:gd name="T31" fmla="*/ 516 h 518"/>
                <a:gd name="T32" fmla="*/ 199 w 532"/>
                <a:gd name="T33" fmla="*/ 509 h 518"/>
                <a:gd name="T34" fmla="*/ 157 w 532"/>
                <a:gd name="T35" fmla="*/ 496 h 518"/>
                <a:gd name="T36" fmla="*/ 120 w 532"/>
                <a:gd name="T37" fmla="*/ 479 h 518"/>
                <a:gd name="T38" fmla="*/ 89 w 532"/>
                <a:gd name="T39" fmla="*/ 457 h 518"/>
                <a:gd name="T40" fmla="*/ 71 w 532"/>
                <a:gd name="T41" fmla="*/ 440 h 518"/>
                <a:gd name="T42" fmla="*/ 42 w 532"/>
                <a:gd name="T43" fmla="*/ 400 h 518"/>
                <a:gd name="T44" fmla="*/ 21 w 532"/>
                <a:gd name="T45" fmla="*/ 356 h 518"/>
                <a:gd name="T46" fmla="*/ 7 w 532"/>
                <a:gd name="T47" fmla="*/ 309 h 518"/>
                <a:gd name="T48" fmla="*/ 1 w 532"/>
                <a:gd name="T49" fmla="*/ 264 h 518"/>
                <a:gd name="T50" fmla="*/ 0 w 532"/>
                <a:gd name="T51" fmla="*/ 243 h 518"/>
                <a:gd name="T52" fmla="*/ 4 w 532"/>
                <a:gd name="T53" fmla="*/ 196 h 518"/>
                <a:gd name="T54" fmla="*/ 19 w 532"/>
                <a:gd name="T55" fmla="*/ 149 h 518"/>
                <a:gd name="T56" fmla="*/ 44 w 532"/>
                <a:gd name="T57" fmla="*/ 105 h 518"/>
                <a:gd name="T58" fmla="*/ 79 w 532"/>
                <a:gd name="T59" fmla="*/ 64 h 518"/>
                <a:gd name="T60" fmla="*/ 101 w 532"/>
                <a:gd name="T61" fmla="*/ 46 h 518"/>
                <a:gd name="T62" fmla="*/ 140 w 532"/>
                <a:gd name="T63" fmla="*/ 24 h 518"/>
                <a:gd name="T64" fmla="*/ 183 w 532"/>
                <a:gd name="T65" fmla="*/ 9 h 518"/>
                <a:gd name="T66" fmla="*/ 229 w 532"/>
                <a:gd name="T67" fmla="*/ 2 h 518"/>
                <a:gd name="T68" fmla="*/ 275 w 532"/>
                <a:gd name="T69" fmla="*/ 1 h 518"/>
                <a:gd name="T70" fmla="*/ 321 w 532"/>
                <a:gd name="T71" fmla="*/ 6 h 518"/>
                <a:gd name="T72" fmla="*/ 365 w 532"/>
                <a:gd name="T73" fmla="*/ 18 h 518"/>
                <a:gd name="T74" fmla="*/ 405 w 532"/>
                <a:gd name="T75" fmla="*/ 3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2" h="518">
                  <a:moveTo>
                    <a:pt x="405" y="34"/>
                  </a:moveTo>
                  <a:lnTo>
                    <a:pt x="426" y="48"/>
                  </a:lnTo>
                  <a:lnTo>
                    <a:pt x="448" y="66"/>
                  </a:lnTo>
                  <a:lnTo>
                    <a:pt x="469" y="87"/>
                  </a:lnTo>
                  <a:lnTo>
                    <a:pt x="488" y="111"/>
                  </a:lnTo>
                  <a:lnTo>
                    <a:pt x="504" y="133"/>
                  </a:lnTo>
                  <a:lnTo>
                    <a:pt x="516" y="155"/>
                  </a:lnTo>
                  <a:lnTo>
                    <a:pt x="523" y="173"/>
                  </a:lnTo>
                  <a:lnTo>
                    <a:pt x="523" y="173"/>
                  </a:lnTo>
                  <a:lnTo>
                    <a:pt x="528" y="198"/>
                  </a:lnTo>
                  <a:lnTo>
                    <a:pt x="531" y="223"/>
                  </a:lnTo>
                  <a:lnTo>
                    <a:pt x="532" y="247"/>
                  </a:lnTo>
                  <a:lnTo>
                    <a:pt x="532" y="271"/>
                  </a:lnTo>
                  <a:lnTo>
                    <a:pt x="529" y="294"/>
                  </a:lnTo>
                  <a:lnTo>
                    <a:pt x="524" y="317"/>
                  </a:lnTo>
                  <a:lnTo>
                    <a:pt x="517" y="338"/>
                  </a:lnTo>
                  <a:lnTo>
                    <a:pt x="509" y="360"/>
                  </a:lnTo>
                  <a:lnTo>
                    <a:pt x="499" y="380"/>
                  </a:lnTo>
                  <a:lnTo>
                    <a:pt x="486" y="400"/>
                  </a:lnTo>
                  <a:lnTo>
                    <a:pt x="472" y="420"/>
                  </a:lnTo>
                  <a:lnTo>
                    <a:pt x="456" y="439"/>
                  </a:lnTo>
                  <a:lnTo>
                    <a:pt x="438" y="457"/>
                  </a:lnTo>
                  <a:lnTo>
                    <a:pt x="438" y="457"/>
                  </a:lnTo>
                  <a:lnTo>
                    <a:pt x="419" y="473"/>
                  </a:lnTo>
                  <a:lnTo>
                    <a:pt x="399" y="486"/>
                  </a:lnTo>
                  <a:lnTo>
                    <a:pt x="379" y="496"/>
                  </a:lnTo>
                  <a:lnTo>
                    <a:pt x="357" y="505"/>
                  </a:lnTo>
                  <a:lnTo>
                    <a:pt x="335" y="511"/>
                  </a:lnTo>
                  <a:lnTo>
                    <a:pt x="312" y="515"/>
                  </a:lnTo>
                  <a:lnTo>
                    <a:pt x="289" y="517"/>
                  </a:lnTo>
                  <a:lnTo>
                    <a:pt x="266" y="518"/>
                  </a:lnTo>
                  <a:lnTo>
                    <a:pt x="243" y="516"/>
                  </a:lnTo>
                  <a:lnTo>
                    <a:pt x="221" y="514"/>
                  </a:lnTo>
                  <a:lnTo>
                    <a:pt x="199" y="509"/>
                  </a:lnTo>
                  <a:lnTo>
                    <a:pt x="178" y="503"/>
                  </a:lnTo>
                  <a:lnTo>
                    <a:pt x="157" y="496"/>
                  </a:lnTo>
                  <a:lnTo>
                    <a:pt x="138" y="488"/>
                  </a:lnTo>
                  <a:lnTo>
                    <a:pt x="120" y="479"/>
                  </a:lnTo>
                  <a:lnTo>
                    <a:pt x="104" y="468"/>
                  </a:lnTo>
                  <a:lnTo>
                    <a:pt x="89" y="457"/>
                  </a:lnTo>
                  <a:lnTo>
                    <a:pt x="89" y="457"/>
                  </a:lnTo>
                  <a:lnTo>
                    <a:pt x="71" y="440"/>
                  </a:lnTo>
                  <a:lnTo>
                    <a:pt x="56" y="421"/>
                  </a:lnTo>
                  <a:lnTo>
                    <a:pt x="42" y="400"/>
                  </a:lnTo>
                  <a:lnTo>
                    <a:pt x="30" y="378"/>
                  </a:lnTo>
                  <a:lnTo>
                    <a:pt x="21" y="356"/>
                  </a:lnTo>
                  <a:lnTo>
                    <a:pt x="13" y="332"/>
                  </a:lnTo>
                  <a:lnTo>
                    <a:pt x="7" y="309"/>
                  </a:lnTo>
                  <a:lnTo>
                    <a:pt x="3" y="286"/>
                  </a:lnTo>
                  <a:lnTo>
                    <a:pt x="1" y="264"/>
                  </a:lnTo>
                  <a:lnTo>
                    <a:pt x="0" y="243"/>
                  </a:lnTo>
                  <a:lnTo>
                    <a:pt x="0" y="243"/>
                  </a:lnTo>
                  <a:lnTo>
                    <a:pt x="1" y="220"/>
                  </a:lnTo>
                  <a:lnTo>
                    <a:pt x="4" y="196"/>
                  </a:lnTo>
                  <a:lnTo>
                    <a:pt x="10" y="173"/>
                  </a:lnTo>
                  <a:lnTo>
                    <a:pt x="19" y="149"/>
                  </a:lnTo>
                  <a:lnTo>
                    <a:pt x="30" y="126"/>
                  </a:lnTo>
                  <a:lnTo>
                    <a:pt x="44" y="105"/>
                  </a:lnTo>
                  <a:lnTo>
                    <a:pt x="60" y="84"/>
                  </a:lnTo>
                  <a:lnTo>
                    <a:pt x="79" y="6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20" y="34"/>
                  </a:lnTo>
                  <a:lnTo>
                    <a:pt x="140" y="24"/>
                  </a:lnTo>
                  <a:lnTo>
                    <a:pt x="161" y="16"/>
                  </a:lnTo>
                  <a:lnTo>
                    <a:pt x="183" y="9"/>
                  </a:lnTo>
                  <a:lnTo>
                    <a:pt x="206" y="4"/>
                  </a:lnTo>
                  <a:lnTo>
                    <a:pt x="229" y="2"/>
                  </a:lnTo>
                  <a:lnTo>
                    <a:pt x="252" y="0"/>
                  </a:lnTo>
                  <a:lnTo>
                    <a:pt x="275" y="1"/>
                  </a:lnTo>
                  <a:lnTo>
                    <a:pt x="298" y="3"/>
                  </a:lnTo>
                  <a:lnTo>
                    <a:pt x="321" y="6"/>
                  </a:lnTo>
                  <a:lnTo>
                    <a:pt x="343" y="11"/>
                  </a:lnTo>
                  <a:lnTo>
                    <a:pt x="365" y="18"/>
                  </a:lnTo>
                  <a:lnTo>
                    <a:pt x="385" y="25"/>
                  </a:lnTo>
                  <a:lnTo>
                    <a:pt x="405" y="34"/>
                  </a:lnTo>
                  <a:lnTo>
                    <a:pt x="405" y="34"/>
                  </a:lnTo>
                  <a:close/>
                </a:path>
              </a:pathLst>
            </a:custGeom>
            <a:solidFill>
              <a:srgbClr val="FDEFCA"/>
            </a:solidFill>
            <a:ln w="12700" cap="flat" cmpd="sng">
              <a:solidFill>
                <a:srgbClr val="B67F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77" name="Group 353"/>
          <p:cNvGrpSpPr>
            <a:grpSpLocks/>
          </p:cNvGrpSpPr>
          <p:nvPr/>
        </p:nvGrpSpPr>
        <p:grpSpPr bwMode="auto">
          <a:xfrm>
            <a:off x="7732713" y="3679825"/>
            <a:ext cx="360362" cy="242888"/>
            <a:chOff x="4560" y="1987"/>
            <a:chExt cx="227" cy="153"/>
          </a:xfrm>
        </p:grpSpPr>
        <p:sp>
          <p:nvSpPr>
            <p:cNvPr id="282978" name="Freeform 354"/>
            <p:cNvSpPr>
              <a:spLocks/>
            </p:cNvSpPr>
            <p:nvPr/>
          </p:nvSpPr>
          <p:spPr bwMode="auto">
            <a:xfrm>
              <a:off x="4612" y="1987"/>
              <a:ext cx="175" cy="66"/>
            </a:xfrm>
            <a:custGeom>
              <a:avLst/>
              <a:gdLst>
                <a:gd name="T0" fmla="*/ 13 w 175"/>
                <a:gd name="T1" fmla="*/ 66 h 66"/>
                <a:gd name="T2" fmla="*/ 32 w 175"/>
                <a:gd name="T3" fmla="*/ 46 h 66"/>
                <a:gd name="T4" fmla="*/ 43 w 175"/>
                <a:gd name="T5" fmla="*/ 29 h 66"/>
                <a:gd name="T6" fmla="*/ 48 w 175"/>
                <a:gd name="T7" fmla="*/ 20 h 66"/>
                <a:gd name="T8" fmla="*/ 48 w 175"/>
                <a:gd name="T9" fmla="*/ 20 h 66"/>
                <a:gd name="T10" fmla="*/ 59 w 175"/>
                <a:gd name="T11" fmla="*/ 19 h 66"/>
                <a:gd name="T12" fmla="*/ 88 w 175"/>
                <a:gd name="T13" fmla="*/ 17 h 66"/>
                <a:gd name="T14" fmla="*/ 116 w 175"/>
                <a:gd name="T15" fmla="*/ 18 h 66"/>
                <a:gd name="T16" fmla="*/ 116 w 175"/>
                <a:gd name="T17" fmla="*/ 18 h 66"/>
                <a:gd name="T18" fmla="*/ 130 w 175"/>
                <a:gd name="T19" fmla="*/ 20 h 66"/>
                <a:gd name="T20" fmla="*/ 146 w 175"/>
                <a:gd name="T21" fmla="*/ 22 h 66"/>
                <a:gd name="T22" fmla="*/ 155 w 175"/>
                <a:gd name="T23" fmla="*/ 24 h 66"/>
                <a:gd name="T24" fmla="*/ 155 w 175"/>
                <a:gd name="T25" fmla="*/ 24 h 66"/>
                <a:gd name="T26" fmla="*/ 162 w 175"/>
                <a:gd name="T27" fmla="*/ 25 h 66"/>
                <a:gd name="T28" fmla="*/ 168 w 175"/>
                <a:gd name="T29" fmla="*/ 26 h 66"/>
                <a:gd name="T30" fmla="*/ 173 w 175"/>
                <a:gd name="T31" fmla="*/ 24 h 66"/>
                <a:gd name="T32" fmla="*/ 173 w 175"/>
                <a:gd name="T33" fmla="*/ 24 h 66"/>
                <a:gd name="T34" fmla="*/ 175 w 175"/>
                <a:gd name="T35" fmla="*/ 20 h 66"/>
                <a:gd name="T36" fmla="*/ 173 w 175"/>
                <a:gd name="T37" fmla="*/ 14 h 66"/>
                <a:gd name="T38" fmla="*/ 165 w 175"/>
                <a:gd name="T39" fmla="*/ 10 h 66"/>
                <a:gd name="T40" fmla="*/ 165 w 175"/>
                <a:gd name="T41" fmla="*/ 10 h 66"/>
                <a:gd name="T42" fmla="*/ 142 w 175"/>
                <a:gd name="T43" fmla="*/ 5 h 66"/>
                <a:gd name="T44" fmla="*/ 108 w 175"/>
                <a:gd name="T45" fmla="*/ 2 h 66"/>
                <a:gd name="T46" fmla="*/ 82 w 175"/>
                <a:gd name="T47" fmla="*/ 0 h 66"/>
                <a:gd name="T48" fmla="*/ 82 w 175"/>
                <a:gd name="T49" fmla="*/ 0 h 66"/>
                <a:gd name="T50" fmla="*/ 68 w 175"/>
                <a:gd name="T51" fmla="*/ 1 h 66"/>
                <a:gd name="T52" fmla="*/ 57 w 175"/>
                <a:gd name="T53" fmla="*/ 5 h 66"/>
                <a:gd name="T54" fmla="*/ 51 w 175"/>
                <a:gd name="T55" fmla="*/ 10 h 66"/>
                <a:gd name="T56" fmla="*/ 51 w 175"/>
                <a:gd name="T57" fmla="*/ 10 h 66"/>
                <a:gd name="T58" fmla="*/ 47 w 175"/>
                <a:gd name="T59" fmla="*/ 14 h 66"/>
                <a:gd name="T60" fmla="*/ 39 w 175"/>
                <a:gd name="T61" fmla="*/ 18 h 66"/>
                <a:gd name="T62" fmla="*/ 32 w 175"/>
                <a:gd name="T63" fmla="*/ 23 h 66"/>
                <a:gd name="T64" fmla="*/ 32 w 175"/>
                <a:gd name="T65" fmla="*/ 23 h 66"/>
                <a:gd name="T66" fmla="*/ 24 w 175"/>
                <a:gd name="T67" fmla="*/ 32 h 66"/>
                <a:gd name="T68" fmla="*/ 12 w 175"/>
                <a:gd name="T69" fmla="*/ 44 h 66"/>
                <a:gd name="T70" fmla="*/ 0 w 175"/>
                <a:gd name="T71" fmla="*/ 54 h 66"/>
                <a:gd name="T72" fmla="*/ 13 w 175"/>
                <a:gd name="T7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" h="66">
                  <a:moveTo>
                    <a:pt x="13" y="66"/>
                  </a:moveTo>
                  <a:lnTo>
                    <a:pt x="32" y="46"/>
                  </a:lnTo>
                  <a:lnTo>
                    <a:pt x="43" y="29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9" y="19"/>
                  </a:lnTo>
                  <a:lnTo>
                    <a:pt x="88" y="17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30" y="20"/>
                  </a:lnTo>
                  <a:lnTo>
                    <a:pt x="146" y="22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62" y="25"/>
                  </a:lnTo>
                  <a:lnTo>
                    <a:pt x="168" y="26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75" y="20"/>
                  </a:lnTo>
                  <a:lnTo>
                    <a:pt x="173" y="14"/>
                  </a:lnTo>
                  <a:lnTo>
                    <a:pt x="165" y="10"/>
                  </a:lnTo>
                  <a:lnTo>
                    <a:pt x="165" y="10"/>
                  </a:lnTo>
                  <a:lnTo>
                    <a:pt x="142" y="5"/>
                  </a:lnTo>
                  <a:lnTo>
                    <a:pt x="108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8" y="1"/>
                  </a:lnTo>
                  <a:lnTo>
                    <a:pt x="57" y="5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47" y="14"/>
                  </a:lnTo>
                  <a:lnTo>
                    <a:pt x="39" y="18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24" y="32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79" name="Freeform 355"/>
            <p:cNvSpPr>
              <a:spLocks/>
            </p:cNvSpPr>
            <p:nvPr/>
          </p:nvSpPr>
          <p:spPr bwMode="auto">
            <a:xfrm>
              <a:off x="4560" y="2041"/>
              <a:ext cx="65" cy="55"/>
            </a:xfrm>
            <a:custGeom>
              <a:avLst/>
              <a:gdLst>
                <a:gd name="T0" fmla="*/ 65 w 65"/>
                <a:gd name="T1" fmla="*/ 12 h 55"/>
                <a:gd name="T2" fmla="*/ 52 w 65"/>
                <a:gd name="T3" fmla="*/ 22 h 55"/>
                <a:gd name="T4" fmla="*/ 38 w 65"/>
                <a:gd name="T5" fmla="*/ 33 h 55"/>
                <a:gd name="T6" fmla="*/ 25 w 65"/>
                <a:gd name="T7" fmla="*/ 43 h 55"/>
                <a:gd name="T8" fmla="*/ 25 w 65"/>
                <a:gd name="T9" fmla="*/ 43 h 55"/>
                <a:gd name="T10" fmla="*/ 23 w 65"/>
                <a:gd name="T11" fmla="*/ 45 h 55"/>
                <a:gd name="T12" fmla="*/ 21 w 65"/>
                <a:gd name="T13" fmla="*/ 46 h 55"/>
                <a:gd name="T14" fmla="*/ 20 w 65"/>
                <a:gd name="T15" fmla="*/ 47 h 55"/>
                <a:gd name="T16" fmla="*/ 20 w 65"/>
                <a:gd name="T17" fmla="*/ 47 h 55"/>
                <a:gd name="T18" fmla="*/ 18 w 65"/>
                <a:gd name="T19" fmla="*/ 48 h 55"/>
                <a:gd name="T20" fmla="*/ 17 w 65"/>
                <a:gd name="T21" fmla="*/ 50 h 55"/>
                <a:gd name="T22" fmla="*/ 16 w 65"/>
                <a:gd name="T23" fmla="*/ 52 h 55"/>
                <a:gd name="T24" fmla="*/ 16 w 65"/>
                <a:gd name="T25" fmla="*/ 52 h 55"/>
                <a:gd name="T26" fmla="*/ 14 w 65"/>
                <a:gd name="T27" fmla="*/ 53 h 55"/>
                <a:gd name="T28" fmla="*/ 12 w 65"/>
                <a:gd name="T29" fmla="*/ 54 h 55"/>
                <a:gd name="T30" fmla="*/ 10 w 65"/>
                <a:gd name="T31" fmla="*/ 55 h 55"/>
                <a:gd name="T32" fmla="*/ 10 w 65"/>
                <a:gd name="T33" fmla="*/ 55 h 55"/>
                <a:gd name="T34" fmla="*/ 8 w 65"/>
                <a:gd name="T35" fmla="*/ 55 h 55"/>
                <a:gd name="T36" fmla="*/ 6 w 65"/>
                <a:gd name="T37" fmla="*/ 54 h 55"/>
                <a:gd name="T38" fmla="*/ 4 w 65"/>
                <a:gd name="T39" fmla="*/ 53 h 55"/>
                <a:gd name="T40" fmla="*/ 4 w 65"/>
                <a:gd name="T41" fmla="*/ 53 h 55"/>
                <a:gd name="T42" fmla="*/ 2 w 65"/>
                <a:gd name="T43" fmla="*/ 52 h 55"/>
                <a:gd name="T44" fmla="*/ 1 w 65"/>
                <a:gd name="T45" fmla="*/ 50 h 55"/>
                <a:gd name="T46" fmla="*/ 0 w 65"/>
                <a:gd name="T47" fmla="*/ 47 h 55"/>
                <a:gd name="T48" fmla="*/ 0 w 65"/>
                <a:gd name="T49" fmla="*/ 47 h 55"/>
                <a:gd name="T50" fmla="*/ 0 w 65"/>
                <a:gd name="T51" fmla="*/ 45 h 55"/>
                <a:gd name="T52" fmla="*/ 0 w 65"/>
                <a:gd name="T53" fmla="*/ 43 h 55"/>
                <a:gd name="T54" fmla="*/ 2 w 65"/>
                <a:gd name="T55" fmla="*/ 41 h 55"/>
                <a:gd name="T56" fmla="*/ 2 w 65"/>
                <a:gd name="T57" fmla="*/ 41 h 55"/>
                <a:gd name="T58" fmla="*/ 4 w 65"/>
                <a:gd name="T59" fmla="*/ 38 h 55"/>
                <a:gd name="T60" fmla="*/ 6 w 65"/>
                <a:gd name="T61" fmla="*/ 36 h 55"/>
                <a:gd name="T62" fmla="*/ 8 w 65"/>
                <a:gd name="T63" fmla="*/ 34 h 55"/>
                <a:gd name="T64" fmla="*/ 8 w 65"/>
                <a:gd name="T65" fmla="*/ 34 h 55"/>
                <a:gd name="T66" fmla="*/ 10 w 65"/>
                <a:gd name="T67" fmla="*/ 32 h 55"/>
                <a:gd name="T68" fmla="*/ 13 w 65"/>
                <a:gd name="T69" fmla="*/ 30 h 55"/>
                <a:gd name="T70" fmla="*/ 15 w 65"/>
                <a:gd name="T71" fmla="*/ 28 h 55"/>
                <a:gd name="T72" fmla="*/ 15 w 65"/>
                <a:gd name="T73" fmla="*/ 28 h 55"/>
                <a:gd name="T74" fmla="*/ 27 w 65"/>
                <a:gd name="T75" fmla="*/ 19 h 55"/>
                <a:gd name="T76" fmla="*/ 40 w 65"/>
                <a:gd name="T77" fmla="*/ 9 h 55"/>
                <a:gd name="T78" fmla="*/ 52 w 65"/>
                <a:gd name="T79" fmla="*/ 0 h 55"/>
                <a:gd name="T80" fmla="*/ 52 w 65"/>
                <a:gd name="T81" fmla="*/ 0 h 55"/>
                <a:gd name="T82" fmla="*/ 56 w 65"/>
                <a:gd name="T83" fmla="*/ 2 h 55"/>
                <a:gd name="T84" fmla="*/ 61 w 65"/>
                <a:gd name="T85" fmla="*/ 5 h 55"/>
                <a:gd name="T86" fmla="*/ 65 w 65"/>
                <a:gd name="T87" fmla="*/ 12 h 55"/>
                <a:gd name="T88" fmla="*/ 65 w 65"/>
                <a:gd name="T8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55">
                  <a:moveTo>
                    <a:pt x="65" y="12"/>
                  </a:moveTo>
                  <a:lnTo>
                    <a:pt x="52" y="22"/>
                  </a:lnTo>
                  <a:lnTo>
                    <a:pt x="38" y="33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4" y="53"/>
                  </a:lnTo>
                  <a:lnTo>
                    <a:pt x="12" y="54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8" y="55"/>
                  </a:lnTo>
                  <a:lnTo>
                    <a:pt x="6" y="54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2" y="52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4" y="38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32"/>
                  </a:lnTo>
                  <a:lnTo>
                    <a:pt x="13" y="30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27" y="19"/>
                  </a:lnTo>
                  <a:lnTo>
                    <a:pt x="40" y="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61" y="5"/>
                  </a:lnTo>
                  <a:lnTo>
                    <a:pt x="65" y="12"/>
                  </a:lnTo>
                  <a:lnTo>
                    <a:pt x="65" y="12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80" name="Freeform 356"/>
            <p:cNvSpPr>
              <a:spLocks/>
            </p:cNvSpPr>
            <p:nvPr/>
          </p:nvSpPr>
          <p:spPr bwMode="auto">
            <a:xfrm>
              <a:off x="4621" y="2092"/>
              <a:ext cx="152" cy="48"/>
            </a:xfrm>
            <a:custGeom>
              <a:avLst/>
              <a:gdLst>
                <a:gd name="T0" fmla="*/ 56 w 152"/>
                <a:gd name="T1" fmla="*/ 48 h 48"/>
                <a:gd name="T2" fmla="*/ 44 w 152"/>
                <a:gd name="T3" fmla="*/ 48 h 48"/>
                <a:gd name="T4" fmla="*/ 31 w 152"/>
                <a:gd name="T5" fmla="*/ 48 h 48"/>
                <a:gd name="T6" fmla="*/ 15 w 152"/>
                <a:gd name="T7" fmla="*/ 46 h 48"/>
                <a:gd name="T8" fmla="*/ 15 w 152"/>
                <a:gd name="T9" fmla="*/ 46 h 48"/>
                <a:gd name="T10" fmla="*/ 6 w 152"/>
                <a:gd name="T11" fmla="*/ 44 h 48"/>
                <a:gd name="T12" fmla="*/ 1 w 152"/>
                <a:gd name="T13" fmla="*/ 41 h 48"/>
                <a:gd name="T14" fmla="*/ 0 w 152"/>
                <a:gd name="T15" fmla="*/ 33 h 48"/>
                <a:gd name="T16" fmla="*/ 0 w 152"/>
                <a:gd name="T17" fmla="*/ 33 h 48"/>
                <a:gd name="T18" fmla="*/ 9 w 152"/>
                <a:gd name="T19" fmla="*/ 27 h 48"/>
                <a:gd name="T20" fmla="*/ 23 w 152"/>
                <a:gd name="T21" fmla="*/ 29 h 48"/>
                <a:gd name="T22" fmla="*/ 34 w 152"/>
                <a:gd name="T23" fmla="*/ 33 h 48"/>
                <a:gd name="T24" fmla="*/ 34 w 152"/>
                <a:gd name="T25" fmla="*/ 33 h 48"/>
                <a:gd name="T26" fmla="*/ 43 w 152"/>
                <a:gd name="T27" fmla="*/ 34 h 48"/>
                <a:gd name="T28" fmla="*/ 55 w 152"/>
                <a:gd name="T29" fmla="*/ 35 h 48"/>
                <a:gd name="T30" fmla="*/ 62 w 152"/>
                <a:gd name="T31" fmla="*/ 36 h 48"/>
                <a:gd name="T32" fmla="*/ 62 w 152"/>
                <a:gd name="T33" fmla="*/ 36 h 48"/>
                <a:gd name="T34" fmla="*/ 68 w 152"/>
                <a:gd name="T35" fmla="*/ 36 h 48"/>
                <a:gd name="T36" fmla="*/ 75 w 152"/>
                <a:gd name="T37" fmla="*/ 34 h 48"/>
                <a:gd name="T38" fmla="*/ 81 w 152"/>
                <a:gd name="T39" fmla="*/ 33 h 48"/>
                <a:gd name="T40" fmla="*/ 81 w 152"/>
                <a:gd name="T41" fmla="*/ 33 h 48"/>
                <a:gd name="T42" fmla="*/ 90 w 152"/>
                <a:gd name="T43" fmla="*/ 30 h 48"/>
                <a:gd name="T44" fmla="*/ 103 w 152"/>
                <a:gd name="T45" fmla="*/ 22 h 48"/>
                <a:gd name="T46" fmla="*/ 112 w 152"/>
                <a:gd name="T47" fmla="*/ 16 h 48"/>
                <a:gd name="T48" fmla="*/ 112 w 152"/>
                <a:gd name="T49" fmla="*/ 16 h 48"/>
                <a:gd name="T50" fmla="*/ 118 w 152"/>
                <a:gd name="T51" fmla="*/ 11 h 48"/>
                <a:gd name="T52" fmla="*/ 128 w 152"/>
                <a:gd name="T53" fmla="*/ 6 h 48"/>
                <a:gd name="T54" fmla="*/ 135 w 152"/>
                <a:gd name="T55" fmla="*/ 2 h 48"/>
                <a:gd name="T56" fmla="*/ 135 w 152"/>
                <a:gd name="T57" fmla="*/ 2 h 48"/>
                <a:gd name="T58" fmla="*/ 141 w 152"/>
                <a:gd name="T59" fmla="*/ 0 h 48"/>
                <a:gd name="T60" fmla="*/ 148 w 152"/>
                <a:gd name="T61" fmla="*/ 1 h 48"/>
                <a:gd name="T62" fmla="*/ 152 w 152"/>
                <a:gd name="T63" fmla="*/ 7 h 48"/>
                <a:gd name="T64" fmla="*/ 152 w 152"/>
                <a:gd name="T65" fmla="*/ 7 h 48"/>
                <a:gd name="T66" fmla="*/ 150 w 152"/>
                <a:gd name="T67" fmla="*/ 15 h 48"/>
                <a:gd name="T68" fmla="*/ 142 w 152"/>
                <a:gd name="T69" fmla="*/ 21 h 48"/>
                <a:gd name="T70" fmla="*/ 134 w 152"/>
                <a:gd name="T71" fmla="*/ 25 h 48"/>
                <a:gd name="T72" fmla="*/ 134 w 152"/>
                <a:gd name="T73" fmla="*/ 25 h 48"/>
                <a:gd name="T74" fmla="*/ 125 w 152"/>
                <a:gd name="T75" fmla="*/ 30 h 48"/>
                <a:gd name="T76" fmla="*/ 112 w 152"/>
                <a:gd name="T77" fmla="*/ 36 h 48"/>
                <a:gd name="T78" fmla="*/ 103 w 152"/>
                <a:gd name="T79" fmla="*/ 40 h 48"/>
                <a:gd name="T80" fmla="*/ 103 w 152"/>
                <a:gd name="T81" fmla="*/ 40 h 48"/>
                <a:gd name="T82" fmla="*/ 95 w 152"/>
                <a:gd name="T83" fmla="*/ 41 h 48"/>
                <a:gd name="T84" fmla="*/ 85 w 152"/>
                <a:gd name="T85" fmla="*/ 41 h 48"/>
                <a:gd name="T86" fmla="*/ 80 w 152"/>
                <a:gd name="T87" fmla="*/ 40 h 48"/>
                <a:gd name="T88" fmla="*/ 80 w 152"/>
                <a:gd name="T89" fmla="*/ 40 h 48"/>
                <a:gd name="T90" fmla="*/ 74 w 152"/>
                <a:gd name="T91" fmla="*/ 41 h 48"/>
                <a:gd name="T92" fmla="*/ 66 w 152"/>
                <a:gd name="T93" fmla="*/ 46 h 48"/>
                <a:gd name="T94" fmla="*/ 56 w 152"/>
                <a:gd name="T95" fmla="*/ 48 h 48"/>
                <a:gd name="T96" fmla="*/ 56 w 152"/>
                <a:gd name="T9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" h="48">
                  <a:moveTo>
                    <a:pt x="56" y="48"/>
                  </a:moveTo>
                  <a:lnTo>
                    <a:pt x="44" y="48"/>
                  </a:lnTo>
                  <a:lnTo>
                    <a:pt x="31" y="48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6" y="44"/>
                  </a:lnTo>
                  <a:lnTo>
                    <a:pt x="1" y="4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9" y="27"/>
                  </a:lnTo>
                  <a:lnTo>
                    <a:pt x="23" y="29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43" y="34"/>
                  </a:lnTo>
                  <a:lnTo>
                    <a:pt x="55" y="35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36"/>
                  </a:lnTo>
                  <a:lnTo>
                    <a:pt x="75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90" y="30"/>
                  </a:lnTo>
                  <a:lnTo>
                    <a:pt x="103" y="22"/>
                  </a:lnTo>
                  <a:lnTo>
                    <a:pt x="112" y="16"/>
                  </a:lnTo>
                  <a:lnTo>
                    <a:pt x="112" y="16"/>
                  </a:lnTo>
                  <a:lnTo>
                    <a:pt x="118" y="11"/>
                  </a:lnTo>
                  <a:lnTo>
                    <a:pt x="128" y="6"/>
                  </a:lnTo>
                  <a:lnTo>
                    <a:pt x="135" y="2"/>
                  </a:lnTo>
                  <a:lnTo>
                    <a:pt x="135" y="2"/>
                  </a:lnTo>
                  <a:lnTo>
                    <a:pt x="141" y="0"/>
                  </a:lnTo>
                  <a:lnTo>
                    <a:pt x="148" y="1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0" y="15"/>
                  </a:lnTo>
                  <a:lnTo>
                    <a:pt x="142" y="21"/>
                  </a:lnTo>
                  <a:lnTo>
                    <a:pt x="134" y="25"/>
                  </a:lnTo>
                  <a:lnTo>
                    <a:pt x="134" y="25"/>
                  </a:lnTo>
                  <a:lnTo>
                    <a:pt x="125" y="30"/>
                  </a:lnTo>
                  <a:lnTo>
                    <a:pt x="112" y="36"/>
                  </a:lnTo>
                  <a:lnTo>
                    <a:pt x="103" y="40"/>
                  </a:lnTo>
                  <a:lnTo>
                    <a:pt x="103" y="40"/>
                  </a:lnTo>
                  <a:lnTo>
                    <a:pt x="95" y="41"/>
                  </a:lnTo>
                  <a:lnTo>
                    <a:pt x="85" y="41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74" y="41"/>
                  </a:lnTo>
                  <a:lnTo>
                    <a:pt x="66" y="46"/>
                  </a:lnTo>
                  <a:lnTo>
                    <a:pt x="56" y="48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81" name="Group 357"/>
          <p:cNvGrpSpPr>
            <a:grpSpLocks/>
          </p:cNvGrpSpPr>
          <p:nvPr/>
        </p:nvGrpSpPr>
        <p:grpSpPr bwMode="auto">
          <a:xfrm>
            <a:off x="7715250" y="4527550"/>
            <a:ext cx="360363" cy="233363"/>
            <a:chOff x="4549" y="2521"/>
            <a:chExt cx="227" cy="147"/>
          </a:xfrm>
        </p:grpSpPr>
        <p:sp>
          <p:nvSpPr>
            <p:cNvPr id="282982" name="Freeform 358"/>
            <p:cNvSpPr>
              <a:spLocks/>
            </p:cNvSpPr>
            <p:nvPr/>
          </p:nvSpPr>
          <p:spPr bwMode="auto">
            <a:xfrm>
              <a:off x="4603" y="2605"/>
              <a:ext cx="136" cy="63"/>
            </a:xfrm>
            <a:custGeom>
              <a:avLst/>
              <a:gdLst>
                <a:gd name="T0" fmla="*/ 58 w 136"/>
                <a:gd name="T1" fmla="*/ 56 h 63"/>
                <a:gd name="T2" fmla="*/ 65 w 136"/>
                <a:gd name="T3" fmla="*/ 53 h 63"/>
                <a:gd name="T4" fmla="*/ 76 w 136"/>
                <a:gd name="T5" fmla="*/ 48 h 63"/>
                <a:gd name="T6" fmla="*/ 89 w 136"/>
                <a:gd name="T7" fmla="*/ 44 h 63"/>
                <a:gd name="T8" fmla="*/ 89 w 136"/>
                <a:gd name="T9" fmla="*/ 44 h 63"/>
                <a:gd name="T10" fmla="*/ 94 w 136"/>
                <a:gd name="T11" fmla="*/ 44 h 63"/>
                <a:gd name="T12" fmla="*/ 101 w 136"/>
                <a:gd name="T13" fmla="*/ 41 h 63"/>
                <a:gd name="T14" fmla="*/ 110 w 136"/>
                <a:gd name="T15" fmla="*/ 36 h 63"/>
                <a:gd name="T16" fmla="*/ 110 w 136"/>
                <a:gd name="T17" fmla="*/ 36 h 63"/>
                <a:gd name="T18" fmla="*/ 120 w 136"/>
                <a:gd name="T19" fmla="*/ 31 h 63"/>
                <a:gd name="T20" fmla="*/ 129 w 136"/>
                <a:gd name="T21" fmla="*/ 30 h 63"/>
                <a:gd name="T22" fmla="*/ 136 w 136"/>
                <a:gd name="T23" fmla="*/ 35 h 63"/>
                <a:gd name="T24" fmla="*/ 136 w 136"/>
                <a:gd name="T25" fmla="*/ 35 h 63"/>
                <a:gd name="T26" fmla="*/ 129 w 136"/>
                <a:gd name="T27" fmla="*/ 45 h 63"/>
                <a:gd name="T28" fmla="*/ 112 w 136"/>
                <a:gd name="T29" fmla="*/ 53 h 63"/>
                <a:gd name="T30" fmla="*/ 99 w 136"/>
                <a:gd name="T31" fmla="*/ 57 h 63"/>
                <a:gd name="T32" fmla="*/ 99 w 136"/>
                <a:gd name="T33" fmla="*/ 57 h 63"/>
                <a:gd name="T34" fmla="*/ 92 w 136"/>
                <a:gd name="T35" fmla="*/ 59 h 63"/>
                <a:gd name="T36" fmla="*/ 83 w 136"/>
                <a:gd name="T37" fmla="*/ 60 h 63"/>
                <a:gd name="T38" fmla="*/ 78 w 136"/>
                <a:gd name="T39" fmla="*/ 61 h 63"/>
                <a:gd name="T40" fmla="*/ 78 w 136"/>
                <a:gd name="T41" fmla="*/ 61 h 63"/>
                <a:gd name="T42" fmla="*/ 72 w 136"/>
                <a:gd name="T43" fmla="*/ 62 h 63"/>
                <a:gd name="T44" fmla="*/ 67 w 136"/>
                <a:gd name="T45" fmla="*/ 63 h 63"/>
                <a:gd name="T46" fmla="*/ 64 w 136"/>
                <a:gd name="T47" fmla="*/ 63 h 63"/>
                <a:gd name="T48" fmla="*/ 64 w 136"/>
                <a:gd name="T49" fmla="*/ 63 h 63"/>
                <a:gd name="T50" fmla="*/ 47 w 136"/>
                <a:gd name="T51" fmla="*/ 61 h 63"/>
                <a:gd name="T52" fmla="*/ 34 w 136"/>
                <a:gd name="T53" fmla="*/ 53 h 63"/>
                <a:gd name="T54" fmla="*/ 24 w 136"/>
                <a:gd name="T55" fmla="*/ 45 h 63"/>
                <a:gd name="T56" fmla="*/ 24 w 136"/>
                <a:gd name="T57" fmla="*/ 45 h 63"/>
                <a:gd name="T58" fmla="*/ 16 w 136"/>
                <a:gd name="T59" fmla="*/ 37 h 63"/>
                <a:gd name="T60" fmla="*/ 9 w 136"/>
                <a:gd name="T61" fmla="*/ 27 h 63"/>
                <a:gd name="T62" fmla="*/ 3 w 136"/>
                <a:gd name="T63" fmla="*/ 19 h 63"/>
                <a:gd name="T64" fmla="*/ 3 w 136"/>
                <a:gd name="T65" fmla="*/ 19 h 63"/>
                <a:gd name="T66" fmla="*/ 0 w 136"/>
                <a:gd name="T67" fmla="*/ 12 h 63"/>
                <a:gd name="T68" fmla="*/ 0 w 136"/>
                <a:gd name="T69" fmla="*/ 5 h 63"/>
                <a:gd name="T70" fmla="*/ 4 w 136"/>
                <a:gd name="T71" fmla="*/ 0 h 63"/>
                <a:gd name="T72" fmla="*/ 4 w 136"/>
                <a:gd name="T73" fmla="*/ 0 h 63"/>
                <a:gd name="T74" fmla="*/ 11 w 136"/>
                <a:gd name="T75" fmla="*/ 0 h 63"/>
                <a:gd name="T76" fmla="*/ 17 w 136"/>
                <a:gd name="T77" fmla="*/ 4 h 63"/>
                <a:gd name="T78" fmla="*/ 20 w 136"/>
                <a:gd name="T79" fmla="*/ 9 h 63"/>
                <a:gd name="T80" fmla="*/ 20 w 136"/>
                <a:gd name="T81" fmla="*/ 9 h 63"/>
                <a:gd name="T82" fmla="*/ 24 w 136"/>
                <a:gd name="T83" fmla="*/ 17 h 63"/>
                <a:gd name="T84" fmla="*/ 30 w 136"/>
                <a:gd name="T85" fmla="*/ 27 h 63"/>
                <a:gd name="T86" fmla="*/ 36 w 136"/>
                <a:gd name="T87" fmla="*/ 37 h 63"/>
                <a:gd name="T88" fmla="*/ 36 w 136"/>
                <a:gd name="T89" fmla="*/ 37 h 63"/>
                <a:gd name="T90" fmla="*/ 43 w 136"/>
                <a:gd name="T91" fmla="*/ 46 h 63"/>
                <a:gd name="T92" fmla="*/ 50 w 136"/>
                <a:gd name="T93" fmla="*/ 53 h 63"/>
                <a:gd name="T94" fmla="*/ 58 w 136"/>
                <a:gd name="T95" fmla="*/ 56 h 63"/>
                <a:gd name="T96" fmla="*/ 58 w 136"/>
                <a:gd name="T97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" h="63">
                  <a:moveTo>
                    <a:pt x="58" y="56"/>
                  </a:moveTo>
                  <a:lnTo>
                    <a:pt x="65" y="53"/>
                  </a:lnTo>
                  <a:lnTo>
                    <a:pt x="76" y="48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94" y="44"/>
                  </a:lnTo>
                  <a:lnTo>
                    <a:pt x="101" y="41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0" y="31"/>
                  </a:lnTo>
                  <a:lnTo>
                    <a:pt x="129" y="30"/>
                  </a:lnTo>
                  <a:lnTo>
                    <a:pt x="136" y="35"/>
                  </a:lnTo>
                  <a:lnTo>
                    <a:pt x="136" y="35"/>
                  </a:lnTo>
                  <a:lnTo>
                    <a:pt x="129" y="45"/>
                  </a:lnTo>
                  <a:lnTo>
                    <a:pt x="112" y="53"/>
                  </a:lnTo>
                  <a:lnTo>
                    <a:pt x="99" y="57"/>
                  </a:lnTo>
                  <a:lnTo>
                    <a:pt x="99" y="57"/>
                  </a:lnTo>
                  <a:lnTo>
                    <a:pt x="92" y="59"/>
                  </a:lnTo>
                  <a:lnTo>
                    <a:pt x="83" y="60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2" y="62"/>
                  </a:lnTo>
                  <a:lnTo>
                    <a:pt x="67" y="63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47" y="61"/>
                  </a:lnTo>
                  <a:lnTo>
                    <a:pt x="34" y="53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6" y="37"/>
                  </a:lnTo>
                  <a:lnTo>
                    <a:pt x="9" y="2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0" y="12"/>
                  </a:ln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11" y="0"/>
                  </a:lnTo>
                  <a:lnTo>
                    <a:pt x="17" y="4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4" y="17"/>
                  </a:lnTo>
                  <a:lnTo>
                    <a:pt x="30" y="27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3" y="46"/>
                  </a:lnTo>
                  <a:lnTo>
                    <a:pt x="50" y="53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83" name="Freeform 359"/>
            <p:cNvSpPr>
              <a:spLocks/>
            </p:cNvSpPr>
            <p:nvPr/>
          </p:nvSpPr>
          <p:spPr bwMode="auto">
            <a:xfrm>
              <a:off x="4549" y="2521"/>
              <a:ext cx="227" cy="90"/>
            </a:xfrm>
            <a:custGeom>
              <a:avLst/>
              <a:gdLst>
                <a:gd name="T0" fmla="*/ 3 w 227"/>
                <a:gd name="T1" fmla="*/ 73 h 90"/>
                <a:gd name="T2" fmla="*/ 18 w 227"/>
                <a:gd name="T3" fmla="*/ 51 h 90"/>
                <a:gd name="T4" fmla="*/ 37 w 227"/>
                <a:gd name="T5" fmla="*/ 28 h 90"/>
                <a:gd name="T6" fmla="*/ 57 w 227"/>
                <a:gd name="T7" fmla="*/ 13 h 90"/>
                <a:gd name="T8" fmla="*/ 57 w 227"/>
                <a:gd name="T9" fmla="*/ 13 h 90"/>
                <a:gd name="T10" fmla="*/ 74 w 227"/>
                <a:gd name="T11" fmla="*/ 7 h 90"/>
                <a:gd name="T12" fmla="*/ 86 w 227"/>
                <a:gd name="T13" fmla="*/ 5 h 90"/>
                <a:gd name="T14" fmla="*/ 93 w 227"/>
                <a:gd name="T15" fmla="*/ 7 h 90"/>
                <a:gd name="T16" fmla="*/ 93 w 227"/>
                <a:gd name="T17" fmla="*/ 7 h 90"/>
                <a:gd name="T18" fmla="*/ 98 w 227"/>
                <a:gd name="T19" fmla="*/ 8 h 90"/>
                <a:gd name="T20" fmla="*/ 102 w 227"/>
                <a:gd name="T21" fmla="*/ 6 h 90"/>
                <a:gd name="T22" fmla="*/ 107 w 227"/>
                <a:gd name="T23" fmla="*/ 3 h 90"/>
                <a:gd name="T24" fmla="*/ 107 w 227"/>
                <a:gd name="T25" fmla="*/ 3 h 90"/>
                <a:gd name="T26" fmla="*/ 117 w 227"/>
                <a:gd name="T27" fmla="*/ 0 h 90"/>
                <a:gd name="T28" fmla="*/ 135 w 227"/>
                <a:gd name="T29" fmla="*/ 0 h 90"/>
                <a:gd name="T30" fmla="*/ 154 w 227"/>
                <a:gd name="T31" fmla="*/ 4 h 90"/>
                <a:gd name="T32" fmla="*/ 154 w 227"/>
                <a:gd name="T33" fmla="*/ 4 h 90"/>
                <a:gd name="T34" fmla="*/ 174 w 227"/>
                <a:gd name="T35" fmla="*/ 15 h 90"/>
                <a:gd name="T36" fmla="*/ 196 w 227"/>
                <a:gd name="T37" fmla="*/ 30 h 90"/>
                <a:gd name="T38" fmla="*/ 215 w 227"/>
                <a:gd name="T39" fmla="*/ 49 h 90"/>
                <a:gd name="T40" fmla="*/ 215 w 227"/>
                <a:gd name="T41" fmla="*/ 49 h 90"/>
                <a:gd name="T42" fmla="*/ 222 w 227"/>
                <a:gd name="T43" fmla="*/ 58 h 90"/>
                <a:gd name="T44" fmla="*/ 227 w 227"/>
                <a:gd name="T45" fmla="*/ 67 h 90"/>
                <a:gd name="T46" fmla="*/ 225 w 227"/>
                <a:gd name="T47" fmla="*/ 72 h 90"/>
                <a:gd name="T48" fmla="*/ 225 w 227"/>
                <a:gd name="T49" fmla="*/ 72 h 90"/>
                <a:gd name="T50" fmla="*/ 218 w 227"/>
                <a:gd name="T51" fmla="*/ 75 h 90"/>
                <a:gd name="T52" fmla="*/ 211 w 227"/>
                <a:gd name="T53" fmla="*/ 73 h 90"/>
                <a:gd name="T54" fmla="*/ 203 w 227"/>
                <a:gd name="T55" fmla="*/ 67 h 90"/>
                <a:gd name="T56" fmla="*/ 203 w 227"/>
                <a:gd name="T57" fmla="*/ 67 h 90"/>
                <a:gd name="T58" fmla="*/ 189 w 227"/>
                <a:gd name="T59" fmla="*/ 52 h 90"/>
                <a:gd name="T60" fmla="*/ 174 w 227"/>
                <a:gd name="T61" fmla="*/ 38 h 90"/>
                <a:gd name="T62" fmla="*/ 157 w 227"/>
                <a:gd name="T63" fmla="*/ 27 h 90"/>
                <a:gd name="T64" fmla="*/ 157 w 227"/>
                <a:gd name="T65" fmla="*/ 27 h 90"/>
                <a:gd name="T66" fmla="*/ 131 w 227"/>
                <a:gd name="T67" fmla="*/ 16 h 90"/>
                <a:gd name="T68" fmla="*/ 115 w 227"/>
                <a:gd name="T69" fmla="*/ 13 h 90"/>
                <a:gd name="T70" fmla="*/ 105 w 227"/>
                <a:gd name="T71" fmla="*/ 12 h 90"/>
                <a:gd name="T72" fmla="*/ 105 w 227"/>
                <a:gd name="T73" fmla="*/ 12 h 90"/>
                <a:gd name="T74" fmla="*/ 92 w 227"/>
                <a:gd name="T75" fmla="*/ 16 h 90"/>
                <a:gd name="T76" fmla="*/ 75 w 227"/>
                <a:gd name="T77" fmla="*/ 24 h 90"/>
                <a:gd name="T78" fmla="*/ 58 w 227"/>
                <a:gd name="T79" fmla="*/ 35 h 90"/>
                <a:gd name="T80" fmla="*/ 58 w 227"/>
                <a:gd name="T81" fmla="*/ 35 h 90"/>
                <a:gd name="T82" fmla="*/ 49 w 227"/>
                <a:gd name="T83" fmla="*/ 45 h 90"/>
                <a:gd name="T84" fmla="*/ 37 w 227"/>
                <a:gd name="T85" fmla="*/ 58 h 90"/>
                <a:gd name="T86" fmla="*/ 29 w 227"/>
                <a:gd name="T87" fmla="*/ 69 h 90"/>
                <a:gd name="T88" fmla="*/ 29 w 227"/>
                <a:gd name="T89" fmla="*/ 69 h 90"/>
                <a:gd name="T90" fmla="*/ 23 w 227"/>
                <a:gd name="T91" fmla="*/ 79 h 90"/>
                <a:gd name="T92" fmla="*/ 15 w 227"/>
                <a:gd name="T93" fmla="*/ 88 h 90"/>
                <a:gd name="T94" fmla="*/ 6 w 227"/>
                <a:gd name="T95" fmla="*/ 90 h 90"/>
                <a:gd name="T96" fmla="*/ 6 w 227"/>
                <a:gd name="T97" fmla="*/ 90 h 90"/>
                <a:gd name="T98" fmla="*/ 1 w 227"/>
                <a:gd name="T99" fmla="*/ 86 h 90"/>
                <a:gd name="T100" fmla="*/ 0 w 227"/>
                <a:gd name="T101" fmla="*/ 80 h 90"/>
                <a:gd name="T102" fmla="*/ 3 w 227"/>
                <a:gd name="T103" fmla="*/ 73 h 90"/>
                <a:gd name="T104" fmla="*/ 3 w 227"/>
                <a:gd name="T105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90">
                  <a:moveTo>
                    <a:pt x="3" y="73"/>
                  </a:moveTo>
                  <a:lnTo>
                    <a:pt x="18" y="51"/>
                  </a:lnTo>
                  <a:lnTo>
                    <a:pt x="37" y="2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74" y="7"/>
                  </a:lnTo>
                  <a:lnTo>
                    <a:pt x="86" y="5"/>
                  </a:lnTo>
                  <a:lnTo>
                    <a:pt x="93" y="7"/>
                  </a:lnTo>
                  <a:lnTo>
                    <a:pt x="93" y="7"/>
                  </a:lnTo>
                  <a:lnTo>
                    <a:pt x="98" y="8"/>
                  </a:lnTo>
                  <a:lnTo>
                    <a:pt x="102" y="6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7" y="0"/>
                  </a:lnTo>
                  <a:lnTo>
                    <a:pt x="135" y="0"/>
                  </a:lnTo>
                  <a:lnTo>
                    <a:pt x="154" y="4"/>
                  </a:lnTo>
                  <a:lnTo>
                    <a:pt x="154" y="4"/>
                  </a:lnTo>
                  <a:lnTo>
                    <a:pt x="174" y="15"/>
                  </a:lnTo>
                  <a:lnTo>
                    <a:pt x="196" y="30"/>
                  </a:lnTo>
                  <a:lnTo>
                    <a:pt x="215" y="49"/>
                  </a:lnTo>
                  <a:lnTo>
                    <a:pt x="215" y="49"/>
                  </a:lnTo>
                  <a:lnTo>
                    <a:pt x="222" y="58"/>
                  </a:lnTo>
                  <a:lnTo>
                    <a:pt x="227" y="67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18" y="75"/>
                  </a:lnTo>
                  <a:lnTo>
                    <a:pt x="211" y="73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189" y="52"/>
                  </a:lnTo>
                  <a:lnTo>
                    <a:pt x="174" y="38"/>
                  </a:lnTo>
                  <a:lnTo>
                    <a:pt x="157" y="27"/>
                  </a:lnTo>
                  <a:lnTo>
                    <a:pt x="157" y="27"/>
                  </a:lnTo>
                  <a:lnTo>
                    <a:pt x="131" y="16"/>
                  </a:lnTo>
                  <a:lnTo>
                    <a:pt x="115" y="13"/>
                  </a:lnTo>
                  <a:lnTo>
                    <a:pt x="105" y="12"/>
                  </a:lnTo>
                  <a:lnTo>
                    <a:pt x="105" y="12"/>
                  </a:lnTo>
                  <a:lnTo>
                    <a:pt x="92" y="16"/>
                  </a:lnTo>
                  <a:lnTo>
                    <a:pt x="75" y="24"/>
                  </a:lnTo>
                  <a:lnTo>
                    <a:pt x="58" y="35"/>
                  </a:lnTo>
                  <a:lnTo>
                    <a:pt x="58" y="35"/>
                  </a:lnTo>
                  <a:lnTo>
                    <a:pt x="49" y="45"/>
                  </a:lnTo>
                  <a:lnTo>
                    <a:pt x="37" y="58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3" y="79"/>
                  </a:lnTo>
                  <a:lnTo>
                    <a:pt x="15" y="88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1" y="86"/>
                  </a:lnTo>
                  <a:lnTo>
                    <a:pt x="0" y="80"/>
                  </a:lnTo>
                  <a:lnTo>
                    <a:pt x="3" y="73"/>
                  </a:lnTo>
                  <a:lnTo>
                    <a:pt x="3" y="73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984" name="Group 360"/>
          <p:cNvGrpSpPr>
            <a:grpSpLocks/>
          </p:cNvGrpSpPr>
          <p:nvPr/>
        </p:nvGrpSpPr>
        <p:grpSpPr bwMode="auto">
          <a:xfrm>
            <a:off x="7662863" y="1631950"/>
            <a:ext cx="549275" cy="530225"/>
            <a:chOff x="4516" y="697"/>
            <a:chExt cx="346" cy="334"/>
          </a:xfrm>
        </p:grpSpPr>
        <p:sp>
          <p:nvSpPr>
            <p:cNvPr id="282985" name="Freeform 361"/>
            <p:cNvSpPr>
              <a:spLocks/>
            </p:cNvSpPr>
            <p:nvPr/>
          </p:nvSpPr>
          <p:spPr bwMode="auto">
            <a:xfrm>
              <a:off x="4533" y="713"/>
              <a:ext cx="312" cy="301"/>
            </a:xfrm>
            <a:custGeom>
              <a:avLst/>
              <a:gdLst>
                <a:gd name="T0" fmla="*/ 156 w 312"/>
                <a:gd name="T1" fmla="*/ 301 h 301"/>
                <a:gd name="T2" fmla="*/ 181 w 312"/>
                <a:gd name="T3" fmla="*/ 299 h 301"/>
                <a:gd name="T4" fmla="*/ 205 w 312"/>
                <a:gd name="T5" fmla="*/ 293 h 301"/>
                <a:gd name="T6" fmla="*/ 227 w 312"/>
                <a:gd name="T7" fmla="*/ 284 h 301"/>
                <a:gd name="T8" fmla="*/ 248 w 312"/>
                <a:gd name="T9" fmla="*/ 272 h 301"/>
                <a:gd name="T10" fmla="*/ 266 w 312"/>
                <a:gd name="T11" fmla="*/ 257 h 301"/>
                <a:gd name="T12" fmla="*/ 281 w 312"/>
                <a:gd name="T13" fmla="*/ 239 h 301"/>
                <a:gd name="T14" fmla="*/ 294 w 312"/>
                <a:gd name="T15" fmla="*/ 219 h 301"/>
                <a:gd name="T16" fmla="*/ 304 w 312"/>
                <a:gd name="T17" fmla="*/ 198 h 301"/>
                <a:gd name="T18" fmla="*/ 309 w 312"/>
                <a:gd name="T19" fmla="*/ 175 h 301"/>
                <a:gd name="T20" fmla="*/ 312 w 312"/>
                <a:gd name="T21" fmla="*/ 150 h 301"/>
                <a:gd name="T22" fmla="*/ 312 w 312"/>
                <a:gd name="T23" fmla="*/ 150 h 301"/>
                <a:gd name="T24" fmla="*/ 309 w 312"/>
                <a:gd name="T25" fmla="*/ 126 h 301"/>
                <a:gd name="T26" fmla="*/ 304 w 312"/>
                <a:gd name="T27" fmla="*/ 103 h 301"/>
                <a:gd name="T28" fmla="*/ 294 w 312"/>
                <a:gd name="T29" fmla="*/ 82 h 301"/>
                <a:gd name="T30" fmla="*/ 281 w 312"/>
                <a:gd name="T31" fmla="*/ 62 h 301"/>
                <a:gd name="T32" fmla="*/ 266 w 312"/>
                <a:gd name="T33" fmla="*/ 45 h 301"/>
                <a:gd name="T34" fmla="*/ 248 w 312"/>
                <a:gd name="T35" fmla="*/ 29 h 301"/>
                <a:gd name="T36" fmla="*/ 227 w 312"/>
                <a:gd name="T37" fmla="*/ 17 h 301"/>
                <a:gd name="T38" fmla="*/ 205 w 312"/>
                <a:gd name="T39" fmla="*/ 8 h 301"/>
                <a:gd name="T40" fmla="*/ 181 w 312"/>
                <a:gd name="T41" fmla="*/ 2 h 301"/>
                <a:gd name="T42" fmla="*/ 156 w 312"/>
                <a:gd name="T43" fmla="*/ 0 h 301"/>
                <a:gd name="T44" fmla="*/ 156 w 312"/>
                <a:gd name="T45" fmla="*/ 0 h 301"/>
                <a:gd name="T46" fmla="*/ 130 w 312"/>
                <a:gd name="T47" fmla="*/ 2 h 301"/>
                <a:gd name="T48" fmla="*/ 106 w 312"/>
                <a:gd name="T49" fmla="*/ 8 h 301"/>
                <a:gd name="T50" fmla="*/ 84 w 312"/>
                <a:gd name="T51" fmla="*/ 17 h 301"/>
                <a:gd name="T52" fmla="*/ 63 w 312"/>
                <a:gd name="T53" fmla="*/ 29 h 301"/>
                <a:gd name="T54" fmla="*/ 45 w 312"/>
                <a:gd name="T55" fmla="*/ 45 h 301"/>
                <a:gd name="T56" fmla="*/ 29 w 312"/>
                <a:gd name="T57" fmla="*/ 62 h 301"/>
                <a:gd name="T58" fmla="*/ 17 w 312"/>
                <a:gd name="T59" fmla="*/ 82 h 301"/>
                <a:gd name="T60" fmla="*/ 7 w 312"/>
                <a:gd name="T61" fmla="*/ 103 h 301"/>
                <a:gd name="T62" fmla="*/ 1 w 312"/>
                <a:gd name="T63" fmla="*/ 126 h 301"/>
                <a:gd name="T64" fmla="*/ 0 w 312"/>
                <a:gd name="T65" fmla="*/ 150 h 301"/>
                <a:gd name="T66" fmla="*/ 0 w 312"/>
                <a:gd name="T67" fmla="*/ 150 h 301"/>
                <a:gd name="T68" fmla="*/ 1 w 312"/>
                <a:gd name="T69" fmla="*/ 175 h 301"/>
                <a:gd name="T70" fmla="*/ 7 w 312"/>
                <a:gd name="T71" fmla="*/ 198 h 301"/>
                <a:gd name="T72" fmla="*/ 17 w 312"/>
                <a:gd name="T73" fmla="*/ 219 h 301"/>
                <a:gd name="T74" fmla="*/ 29 w 312"/>
                <a:gd name="T75" fmla="*/ 239 h 301"/>
                <a:gd name="T76" fmla="*/ 45 w 312"/>
                <a:gd name="T77" fmla="*/ 257 h 301"/>
                <a:gd name="T78" fmla="*/ 63 w 312"/>
                <a:gd name="T79" fmla="*/ 272 h 301"/>
                <a:gd name="T80" fmla="*/ 84 w 312"/>
                <a:gd name="T81" fmla="*/ 284 h 301"/>
                <a:gd name="T82" fmla="*/ 106 w 312"/>
                <a:gd name="T83" fmla="*/ 293 h 301"/>
                <a:gd name="T84" fmla="*/ 130 w 312"/>
                <a:gd name="T85" fmla="*/ 299 h 301"/>
                <a:gd name="T86" fmla="*/ 156 w 312"/>
                <a:gd name="T87" fmla="*/ 301 h 301"/>
                <a:gd name="T88" fmla="*/ 156 w 312"/>
                <a:gd name="T8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301">
                  <a:moveTo>
                    <a:pt x="156" y="301"/>
                  </a:moveTo>
                  <a:lnTo>
                    <a:pt x="181" y="299"/>
                  </a:lnTo>
                  <a:lnTo>
                    <a:pt x="205" y="293"/>
                  </a:lnTo>
                  <a:lnTo>
                    <a:pt x="227" y="284"/>
                  </a:lnTo>
                  <a:lnTo>
                    <a:pt x="248" y="272"/>
                  </a:lnTo>
                  <a:lnTo>
                    <a:pt x="266" y="257"/>
                  </a:lnTo>
                  <a:lnTo>
                    <a:pt x="281" y="239"/>
                  </a:lnTo>
                  <a:lnTo>
                    <a:pt x="294" y="219"/>
                  </a:lnTo>
                  <a:lnTo>
                    <a:pt x="304" y="198"/>
                  </a:lnTo>
                  <a:lnTo>
                    <a:pt x="309" y="175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09" y="126"/>
                  </a:lnTo>
                  <a:lnTo>
                    <a:pt x="304" y="103"/>
                  </a:lnTo>
                  <a:lnTo>
                    <a:pt x="294" y="82"/>
                  </a:lnTo>
                  <a:lnTo>
                    <a:pt x="281" y="62"/>
                  </a:lnTo>
                  <a:lnTo>
                    <a:pt x="266" y="45"/>
                  </a:lnTo>
                  <a:lnTo>
                    <a:pt x="248" y="29"/>
                  </a:lnTo>
                  <a:lnTo>
                    <a:pt x="227" y="17"/>
                  </a:lnTo>
                  <a:lnTo>
                    <a:pt x="205" y="8"/>
                  </a:lnTo>
                  <a:lnTo>
                    <a:pt x="181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30" y="2"/>
                  </a:lnTo>
                  <a:lnTo>
                    <a:pt x="106" y="8"/>
                  </a:lnTo>
                  <a:lnTo>
                    <a:pt x="84" y="17"/>
                  </a:lnTo>
                  <a:lnTo>
                    <a:pt x="63" y="29"/>
                  </a:lnTo>
                  <a:lnTo>
                    <a:pt x="45" y="45"/>
                  </a:lnTo>
                  <a:lnTo>
                    <a:pt x="29" y="62"/>
                  </a:lnTo>
                  <a:lnTo>
                    <a:pt x="17" y="82"/>
                  </a:lnTo>
                  <a:lnTo>
                    <a:pt x="7" y="103"/>
                  </a:lnTo>
                  <a:lnTo>
                    <a:pt x="1" y="12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75"/>
                  </a:lnTo>
                  <a:lnTo>
                    <a:pt x="7" y="198"/>
                  </a:lnTo>
                  <a:lnTo>
                    <a:pt x="17" y="219"/>
                  </a:lnTo>
                  <a:lnTo>
                    <a:pt x="29" y="239"/>
                  </a:lnTo>
                  <a:lnTo>
                    <a:pt x="45" y="257"/>
                  </a:lnTo>
                  <a:lnTo>
                    <a:pt x="63" y="272"/>
                  </a:lnTo>
                  <a:lnTo>
                    <a:pt x="84" y="284"/>
                  </a:lnTo>
                  <a:lnTo>
                    <a:pt x="106" y="293"/>
                  </a:lnTo>
                  <a:lnTo>
                    <a:pt x="130" y="299"/>
                  </a:lnTo>
                  <a:lnTo>
                    <a:pt x="156" y="301"/>
                  </a:lnTo>
                  <a:lnTo>
                    <a:pt x="156" y="301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86" name="Freeform 362"/>
            <p:cNvSpPr>
              <a:spLocks/>
            </p:cNvSpPr>
            <p:nvPr/>
          </p:nvSpPr>
          <p:spPr bwMode="auto">
            <a:xfrm>
              <a:off x="4530" y="735"/>
              <a:ext cx="71" cy="82"/>
            </a:xfrm>
            <a:custGeom>
              <a:avLst/>
              <a:gdLst>
                <a:gd name="T0" fmla="*/ 43 w 71"/>
                <a:gd name="T1" fmla="*/ 4 h 82"/>
                <a:gd name="T2" fmla="*/ 27 w 71"/>
                <a:gd name="T3" fmla="*/ 20 h 82"/>
                <a:gd name="T4" fmla="*/ 13 w 71"/>
                <a:gd name="T5" fmla="*/ 38 h 82"/>
                <a:gd name="T6" fmla="*/ 2 w 71"/>
                <a:gd name="T7" fmla="*/ 57 h 82"/>
                <a:gd name="T8" fmla="*/ 2 w 71"/>
                <a:gd name="T9" fmla="*/ 57 h 82"/>
                <a:gd name="T10" fmla="*/ 0 w 71"/>
                <a:gd name="T11" fmla="*/ 65 h 82"/>
                <a:gd name="T12" fmla="*/ 1 w 71"/>
                <a:gd name="T13" fmla="*/ 67 h 82"/>
                <a:gd name="T14" fmla="*/ 2 w 71"/>
                <a:gd name="T15" fmla="*/ 57 h 82"/>
                <a:gd name="T16" fmla="*/ 2 w 71"/>
                <a:gd name="T17" fmla="*/ 57 h 82"/>
                <a:gd name="T18" fmla="*/ 1 w 71"/>
                <a:gd name="T19" fmla="*/ 66 h 82"/>
                <a:gd name="T20" fmla="*/ 3 w 71"/>
                <a:gd name="T21" fmla="*/ 74 h 82"/>
                <a:gd name="T22" fmla="*/ 10 w 71"/>
                <a:gd name="T23" fmla="*/ 80 h 82"/>
                <a:gd name="T24" fmla="*/ 10 w 71"/>
                <a:gd name="T25" fmla="*/ 80 h 82"/>
                <a:gd name="T26" fmla="*/ 18 w 71"/>
                <a:gd name="T27" fmla="*/ 82 h 82"/>
                <a:gd name="T28" fmla="*/ 27 w 71"/>
                <a:gd name="T29" fmla="*/ 79 h 82"/>
                <a:gd name="T30" fmla="*/ 32 w 71"/>
                <a:gd name="T31" fmla="*/ 72 h 82"/>
                <a:gd name="T32" fmla="*/ 32 w 71"/>
                <a:gd name="T33" fmla="*/ 72 h 82"/>
                <a:gd name="T34" fmla="*/ 32 w 71"/>
                <a:gd name="T35" fmla="*/ 72 h 82"/>
                <a:gd name="T36" fmla="*/ 32 w 71"/>
                <a:gd name="T37" fmla="*/ 72 h 82"/>
                <a:gd name="T38" fmla="*/ 32 w 71"/>
                <a:gd name="T39" fmla="*/ 72 h 82"/>
                <a:gd name="T40" fmla="*/ 32 w 71"/>
                <a:gd name="T41" fmla="*/ 72 h 82"/>
                <a:gd name="T42" fmla="*/ 42 w 71"/>
                <a:gd name="T43" fmla="*/ 57 h 82"/>
                <a:gd name="T44" fmla="*/ 52 w 71"/>
                <a:gd name="T45" fmla="*/ 43 h 82"/>
                <a:gd name="T46" fmla="*/ 65 w 71"/>
                <a:gd name="T47" fmla="*/ 30 h 82"/>
                <a:gd name="T48" fmla="*/ 65 w 71"/>
                <a:gd name="T49" fmla="*/ 30 h 82"/>
                <a:gd name="T50" fmla="*/ 65 w 71"/>
                <a:gd name="T51" fmla="*/ 30 h 82"/>
                <a:gd name="T52" fmla="*/ 65 w 71"/>
                <a:gd name="T53" fmla="*/ 30 h 82"/>
                <a:gd name="T54" fmla="*/ 65 w 71"/>
                <a:gd name="T55" fmla="*/ 30 h 82"/>
                <a:gd name="T56" fmla="*/ 65 w 71"/>
                <a:gd name="T57" fmla="*/ 30 h 82"/>
                <a:gd name="T58" fmla="*/ 70 w 71"/>
                <a:gd name="T59" fmla="*/ 23 h 82"/>
                <a:gd name="T60" fmla="*/ 71 w 71"/>
                <a:gd name="T61" fmla="*/ 14 h 82"/>
                <a:gd name="T62" fmla="*/ 67 w 71"/>
                <a:gd name="T63" fmla="*/ 6 h 82"/>
                <a:gd name="T64" fmla="*/ 67 w 71"/>
                <a:gd name="T65" fmla="*/ 6 h 82"/>
                <a:gd name="T66" fmla="*/ 59 w 71"/>
                <a:gd name="T67" fmla="*/ 1 h 82"/>
                <a:gd name="T68" fmla="*/ 51 w 71"/>
                <a:gd name="T69" fmla="*/ 0 h 82"/>
                <a:gd name="T70" fmla="*/ 43 w 71"/>
                <a:gd name="T71" fmla="*/ 4 h 82"/>
                <a:gd name="T72" fmla="*/ 43 w 71"/>
                <a:gd name="T73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" h="82">
                  <a:moveTo>
                    <a:pt x="43" y="4"/>
                  </a:moveTo>
                  <a:lnTo>
                    <a:pt x="27" y="20"/>
                  </a:lnTo>
                  <a:lnTo>
                    <a:pt x="13" y="3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65"/>
                  </a:lnTo>
                  <a:lnTo>
                    <a:pt x="1" y="6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1" y="66"/>
                  </a:lnTo>
                  <a:lnTo>
                    <a:pt x="3" y="74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8" y="82"/>
                  </a:lnTo>
                  <a:lnTo>
                    <a:pt x="27" y="79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42" y="57"/>
                  </a:lnTo>
                  <a:lnTo>
                    <a:pt x="52" y="43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70" y="23"/>
                  </a:lnTo>
                  <a:lnTo>
                    <a:pt x="71" y="14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59" y="1"/>
                  </a:lnTo>
                  <a:lnTo>
                    <a:pt x="51" y="0"/>
                  </a:lnTo>
                  <a:lnTo>
                    <a:pt x="43" y="4"/>
                  </a:lnTo>
                  <a:lnTo>
                    <a:pt x="43" y="4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87" name="Freeform 363"/>
            <p:cNvSpPr>
              <a:spLocks/>
            </p:cNvSpPr>
            <p:nvPr/>
          </p:nvSpPr>
          <p:spPr bwMode="auto">
            <a:xfrm>
              <a:off x="4516" y="834"/>
              <a:ext cx="41" cy="91"/>
            </a:xfrm>
            <a:custGeom>
              <a:avLst/>
              <a:gdLst>
                <a:gd name="T0" fmla="*/ 0 w 41"/>
                <a:gd name="T1" fmla="*/ 15 h 91"/>
                <a:gd name="T2" fmla="*/ 0 w 41"/>
                <a:gd name="T3" fmla="*/ 20 h 91"/>
                <a:gd name="T4" fmla="*/ 0 w 41"/>
                <a:gd name="T5" fmla="*/ 24 h 91"/>
                <a:gd name="T6" fmla="*/ 0 w 41"/>
                <a:gd name="T7" fmla="*/ 29 h 91"/>
                <a:gd name="T8" fmla="*/ 0 w 41"/>
                <a:gd name="T9" fmla="*/ 29 h 91"/>
                <a:gd name="T10" fmla="*/ 1 w 41"/>
                <a:gd name="T11" fmla="*/ 47 h 91"/>
                <a:gd name="T12" fmla="*/ 3 w 41"/>
                <a:gd name="T13" fmla="*/ 64 h 91"/>
                <a:gd name="T14" fmla="*/ 8 w 41"/>
                <a:gd name="T15" fmla="*/ 81 h 91"/>
                <a:gd name="T16" fmla="*/ 8 w 41"/>
                <a:gd name="T17" fmla="*/ 81 h 91"/>
                <a:gd name="T18" fmla="*/ 12 w 41"/>
                <a:gd name="T19" fmla="*/ 88 h 91"/>
                <a:gd name="T20" fmla="*/ 14 w 41"/>
                <a:gd name="T21" fmla="*/ 89 h 91"/>
                <a:gd name="T22" fmla="*/ 8 w 41"/>
                <a:gd name="T23" fmla="*/ 81 h 91"/>
                <a:gd name="T24" fmla="*/ 8 w 41"/>
                <a:gd name="T25" fmla="*/ 81 h 91"/>
                <a:gd name="T26" fmla="*/ 12 w 41"/>
                <a:gd name="T27" fmla="*/ 88 h 91"/>
                <a:gd name="T28" fmla="*/ 21 w 41"/>
                <a:gd name="T29" fmla="*/ 91 h 91"/>
                <a:gd name="T30" fmla="*/ 29 w 41"/>
                <a:gd name="T31" fmla="*/ 91 h 91"/>
                <a:gd name="T32" fmla="*/ 29 w 41"/>
                <a:gd name="T33" fmla="*/ 91 h 91"/>
                <a:gd name="T34" fmla="*/ 37 w 41"/>
                <a:gd name="T35" fmla="*/ 87 h 91"/>
                <a:gd name="T36" fmla="*/ 41 w 41"/>
                <a:gd name="T37" fmla="*/ 78 h 91"/>
                <a:gd name="T38" fmla="*/ 40 w 41"/>
                <a:gd name="T39" fmla="*/ 70 h 91"/>
                <a:gd name="T40" fmla="*/ 40 w 41"/>
                <a:gd name="T41" fmla="*/ 70 h 91"/>
                <a:gd name="T42" fmla="*/ 40 w 41"/>
                <a:gd name="T43" fmla="*/ 70 h 91"/>
                <a:gd name="T44" fmla="*/ 40 w 41"/>
                <a:gd name="T45" fmla="*/ 70 h 91"/>
                <a:gd name="T46" fmla="*/ 40 w 41"/>
                <a:gd name="T47" fmla="*/ 70 h 91"/>
                <a:gd name="T48" fmla="*/ 36 w 41"/>
                <a:gd name="T49" fmla="*/ 57 h 91"/>
                <a:gd name="T50" fmla="*/ 34 w 41"/>
                <a:gd name="T51" fmla="*/ 43 h 91"/>
                <a:gd name="T52" fmla="*/ 33 w 41"/>
                <a:gd name="T53" fmla="*/ 29 h 91"/>
                <a:gd name="T54" fmla="*/ 33 w 41"/>
                <a:gd name="T55" fmla="*/ 29 h 91"/>
                <a:gd name="T56" fmla="*/ 33 w 41"/>
                <a:gd name="T57" fmla="*/ 26 h 91"/>
                <a:gd name="T58" fmla="*/ 33 w 41"/>
                <a:gd name="T59" fmla="*/ 22 h 91"/>
                <a:gd name="T60" fmla="*/ 34 w 41"/>
                <a:gd name="T61" fmla="*/ 18 h 91"/>
                <a:gd name="T62" fmla="*/ 34 w 41"/>
                <a:gd name="T63" fmla="*/ 18 h 91"/>
                <a:gd name="T64" fmla="*/ 34 w 41"/>
                <a:gd name="T65" fmla="*/ 18 h 91"/>
                <a:gd name="T66" fmla="*/ 34 w 41"/>
                <a:gd name="T67" fmla="*/ 18 h 91"/>
                <a:gd name="T68" fmla="*/ 34 w 41"/>
                <a:gd name="T69" fmla="*/ 18 h 91"/>
                <a:gd name="T70" fmla="*/ 32 w 41"/>
                <a:gd name="T71" fmla="*/ 9 h 91"/>
                <a:gd name="T72" fmla="*/ 27 w 41"/>
                <a:gd name="T73" fmla="*/ 2 h 91"/>
                <a:gd name="T74" fmla="*/ 19 w 41"/>
                <a:gd name="T75" fmla="*/ 0 h 91"/>
                <a:gd name="T76" fmla="*/ 19 w 41"/>
                <a:gd name="T77" fmla="*/ 0 h 91"/>
                <a:gd name="T78" fmla="*/ 10 w 41"/>
                <a:gd name="T79" fmla="*/ 1 h 91"/>
                <a:gd name="T80" fmla="*/ 3 w 41"/>
                <a:gd name="T81" fmla="*/ 7 h 91"/>
                <a:gd name="T82" fmla="*/ 0 w 41"/>
                <a:gd name="T83" fmla="*/ 15 h 91"/>
                <a:gd name="T84" fmla="*/ 0 w 41"/>
                <a:gd name="T85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91">
                  <a:moveTo>
                    <a:pt x="0" y="15"/>
                  </a:moveTo>
                  <a:lnTo>
                    <a:pt x="0" y="2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47"/>
                  </a:lnTo>
                  <a:lnTo>
                    <a:pt x="3" y="64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12" y="88"/>
                  </a:lnTo>
                  <a:lnTo>
                    <a:pt x="14" y="89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12" y="88"/>
                  </a:lnTo>
                  <a:lnTo>
                    <a:pt x="21" y="91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7" y="87"/>
                  </a:lnTo>
                  <a:lnTo>
                    <a:pt x="41" y="78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36" y="57"/>
                  </a:lnTo>
                  <a:lnTo>
                    <a:pt x="34" y="43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3" y="26"/>
                  </a:lnTo>
                  <a:lnTo>
                    <a:pt x="33" y="22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9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3" y="7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88" name="Freeform 364"/>
            <p:cNvSpPr>
              <a:spLocks/>
            </p:cNvSpPr>
            <p:nvPr/>
          </p:nvSpPr>
          <p:spPr bwMode="auto">
            <a:xfrm>
              <a:off x="4547" y="937"/>
              <a:ext cx="111" cy="87"/>
            </a:xfrm>
            <a:custGeom>
              <a:avLst/>
              <a:gdLst>
                <a:gd name="T0" fmla="*/ 4 w 111"/>
                <a:gd name="T1" fmla="*/ 27 h 87"/>
                <a:gd name="T2" fmla="*/ 28 w 111"/>
                <a:gd name="T3" fmla="*/ 53 h 87"/>
                <a:gd name="T4" fmla="*/ 57 w 111"/>
                <a:gd name="T5" fmla="*/ 72 h 87"/>
                <a:gd name="T6" fmla="*/ 89 w 111"/>
                <a:gd name="T7" fmla="*/ 86 h 87"/>
                <a:gd name="T8" fmla="*/ 89 w 111"/>
                <a:gd name="T9" fmla="*/ 86 h 87"/>
                <a:gd name="T10" fmla="*/ 97 w 111"/>
                <a:gd name="T11" fmla="*/ 87 h 87"/>
                <a:gd name="T12" fmla="*/ 100 w 111"/>
                <a:gd name="T13" fmla="*/ 86 h 87"/>
                <a:gd name="T14" fmla="*/ 89 w 111"/>
                <a:gd name="T15" fmla="*/ 86 h 87"/>
                <a:gd name="T16" fmla="*/ 89 w 111"/>
                <a:gd name="T17" fmla="*/ 86 h 87"/>
                <a:gd name="T18" fmla="*/ 99 w 111"/>
                <a:gd name="T19" fmla="*/ 86 h 87"/>
                <a:gd name="T20" fmla="*/ 106 w 111"/>
                <a:gd name="T21" fmla="*/ 82 h 87"/>
                <a:gd name="T22" fmla="*/ 111 w 111"/>
                <a:gd name="T23" fmla="*/ 75 h 87"/>
                <a:gd name="T24" fmla="*/ 111 w 111"/>
                <a:gd name="T25" fmla="*/ 75 h 87"/>
                <a:gd name="T26" fmla="*/ 111 w 111"/>
                <a:gd name="T27" fmla="*/ 66 h 87"/>
                <a:gd name="T28" fmla="*/ 107 w 111"/>
                <a:gd name="T29" fmla="*/ 58 h 87"/>
                <a:gd name="T30" fmla="*/ 100 w 111"/>
                <a:gd name="T31" fmla="*/ 54 h 87"/>
                <a:gd name="T32" fmla="*/ 100 w 111"/>
                <a:gd name="T33" fmla="*/ 54 h 87"/>
                <a:gd name="T34" fmla="*/ 100 w 111"/>
                <a:gd name="T35" fmla="*/ 54 h 87"/>
                <a:gd name="T36" fmla="*/ 100 w 111"/>
                <a:gd name="T37" fmla="*/ 54 h 87"/>
                <a:gd name="T38" fmla="*/ 100 w 111"/>
                <a:gd name="T39" fmla="*/ 54 h 87"/>
                <a:gd name="T40" fmla="*/ 100 w 111"/>
                <a:gd name="T41" fmla="*/ 54 h 87"/>
                <a:gd name="T42" fmla="*/ 73 w 111"/>
                <a:gd name="T43" fmla="*/ 42 h 87"/>
                <a:gd name="T44" fmla="*/ 50 w 111"/>
                <a:gd name="T45" fmla="*/ 27 h 87"/>
                <a:gd name="T46" fmla="*/ 30 w 111"/>
                <a:gd name="T47" fmla="*/ 6 h 87"/>
                <a:gd name="T48" fmla="*/ 30 w 111"/>
                <a:gd name="T49" fmla="*/ 6 h 87"/>
                <a:gd name="T50" fmla="*/ 30 w 111"/>
                <a:gd name="T51" fmla="*/ 6 h 87"/>
                <a:gd name="T52" fmla="*/ 30 w 111"/>
                <a:gd name="T53" fmla="*/ 6 h 87"/>
                <a:gd name="T54" fmla="*/ 30 w 111"/>
                <a:gd name="T55" fmla="*/ 6 h 87"/>
                <a:gd name="T56" fmla="*/ 30 w 111"/>
                <a:gd name="T57" fmla="*/ 6 h 87"/>
                <a:gd name="T58" fmla="*/ 23 w 111"/>
                <a:gd name="T59" fmla="*/ 1 h 87"/>
                <a:gd name="T60" fmla="*/ 14 w 111"/>
                <a:gd name="T61" fmla="*/ 0 h 87"/>
                <a:gd name="T62" fmla="*/ 6 w 111"/>
                <a:gd name="T63" fmla="*/ 4 h 87"/>
                <a:gd name="T64" fmla="*/ 6 w 111"/>
                <a:gd name="T65" fmla="*/ 4 h 87"/>
                <a:gd name="T66" fmla="*/ 1 w 111"/>
                <a:gd name="T67" fmla="*/ 11 h 87"/>
                <a:gd name="T68" fmla="*/ 0 w 111"/>
                <a:gd name="T69" fmla="*/ 19 h 87"/>
                <a:gd name="T70" fmla="*/ 4 w 111"/>
                <a:gd name="T71" fmla="*/ 27 h 87"/>
                <a:gd name="T72" fmla="*/ 4 w 111"/>
                <a:gd name="T73" fmla="*/ 2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87">
                  <a:moveTo>
                    <a:pt x="4" y="27"/>
                  </a:moveTo>
                  <a:lnTo>
                    <a:pt x="28" y="53"/>
                  </a:lnTo>
                  <a:lnTo>
                    <a:pt x="57" y="72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97" y="87"/>
                  </a:lnTo>
                  <a:lnTo>
                    <a:pt x="100" y="86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99" y="86"/>
                  </a:lnTo>
                  <a:lnTo>
                    <a:pt x="106" y="82"/>
                  </a:lnTo>
                  <a:lnTo>
                    <a:pt x="111" y="75"/>
                  </a:lnTo>
                  <a:lnTo>
                    <a:pt x="111" y="75"/>
                  </a:lnTo>
                  <a:lnTo>
                    <a:pt x="111" y="66"/>
                  </a:lnTo>
                  <a:lnTo>
                    <a:pt x="107" y="58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3" y="42"/>
                  </a:lnTo>
                  <a:lnTo>
                    <a:pt x="50" y="27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3" y="1"/>
                  </a:lnTo>
                  <a:lnTo>
                    <a:pt x="1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4" y="27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89" name="Freeform 365"/>
            <p:cNvSpPr>
              <a:spLocks/>
            </p:cNvSpPr>
            <p:nvPr/>
          </p:nvSpPr>
          <p:spPr bwMode="auto">
            <a:xfrm>
              <a:off x="4671" y="963"/>
              <a:ext cx="134" cy="68"/>
            </a:xfrm>
            <a:custGeom>
              <a:avLst/>
              <a:gdLst>
                <a:gd name="T0" fmla="*/ 18 w 134"/>
                <a:gd name="T1" fmla="*/ 68 h 68"/>
                <a:gd name="T2" fmla="*/ 47 w 134"/>
                <a:gd name="T3" fmla="*/ 65 h 68"/>
                <a:gd name="T4" fmla="*/ 76 w 134"/>
                <a:gd name="T5" fmla="*/ 58 h 68"/>
                <a:gd name="T6" fmla="*/ 103 w 134"/>
                <a:gd name="T7" fmla="*/ 46 h 68"/>
                <a:gd name="T8" fmla="*/ 128 w 134"/>
                <a:gd name="T9" fmla="*/ 30 h 68"/>
                <a:gd name="T10" fmla="*/ 128 w 134"/>
                <a:gd name="T11" fmla="*/ 30 h 68"/>
                <a:gd name="T12" fmla="*/ 133 w 134"/>
                <a:gd name="T13" fmla="*/ 23 h 68"/>
                <a:gd name="T14" fmla="*/ 133 w 134"/>
                <a:gd name="T15" fmla="*/ 21 h 68"/>
                <a:gd name="T16" fmla="*/ 128 w 134"/>
                <a:gd name="T17" fmla="*/ 30 h 68"/>
                <a:gd name="T18" fmla="*/ 128 w 134"/>
                <a:gd name="T19" fmla="*/ 30 h 68"/>
                <a:gd name="T20" fmla="*/ 133 w 134"/>
                <a:gd name="T21" fmla="*/ 22 h 68"/>
                <a:gd name="T22" fmla="*/ 134 w 134"/>
                <a:gd name="T23" fmla="*/ 14 h 68"/>
                <a:gd name="T24" fmla="*/ 130 w 134"/>
                <a:gd name="T25" fmla="*/ 6 h 68"/>
                <a:gd name="T26" fmla="*/ 130 w 134"/>
                <a:gd name="T27" fmla="*/ 6 h 68"/>
                <a:gd name="T28" fmla="*/ 123 w 134"/>
                <a:gd name="T29" fmla="*/ 1 h 68"/>
                <a:gd name="T30" fmla="*/ 115 w 134"/>
                <a:gd name="T31" fmla="*/ 0 h 68"/>
                <a:gd name="T32" fmla="*/ 107 w 134"/>
                <a:gd name="T33" fmla="*/ 3 h 68"/>
                <a:gd name="T34" fmla="*/ 107 w 134"/>
                <a:gd name="T35" fmla="*/ 3 h 68"/>
                <a:gd name="T36" fmla="*/ 107 w 134"/>
                <a:gd name="T37" fmla="*/ 3 h 68"/>
                <a:gd name="T38" fmla="*/ 107 w 134"/>
                <a:gd name="T39" fmla="*/ 3 h 68"/>
                <a:gd name="T40" fmla="*/ 107 w 134"/>
                <a:gd name="T41" fmla="*/ 3 h 68"/>
                <a:gd name="T42" fmla="*/ 107 w 134"/>
                <a:gd name="T43" fmla="*/ 3 h 68"/>
                <a:gd name="T44" fmla="*/ 80 w 134"/>
                <a:gd name="T45" fmla="*/ 20 h 68"/>
                <a:gd name="T46" fmla="*/ 50 w 134"/>
                <a:gd name="T47" fmla="*/ 30 h 68"/>
                <a:gd name="T48" fmla="*/ 18 w 134"/>
                <a:gd name="T49" fmla="*/ 34 h 68"/>
                <a:gd name="T50" fmla="*/ 18 w 134"/>
                <a:gd name="T51" fmla="*/ 34 h 68"/>
                <a:gd name="T52" fmla="*/ 18 w 134"/>
                <a:gd name="T53" fmla="*/ 34 h 68"/>
                <a:gd name="T54" fmla="*/ 18 w 134"/>
                <a:gd name="T55" fmla="*/ 34 h 68"/>
                <a:gd name="T56" fmla="*/ 18 w 134"/>
                <a:gd name="T57" fmla="*/ 34 h 68"/>
                <a:gd name="T58" fmla="*/ 18 w 134"/>
                <a:gd name="T59" fmla="*/ 34 h 68"/>
                <a:gd name="T60" fmla="*/ 9 w 134"/>
                <a:gd name="T61" fmla="*/ 36 h 68"/>
                <a:gd name="T62" fmla="*/ 3 w 134"/>
                <a:gd name="T63" fmla="*/ 42 h 68"/>
                <a:gd name="T64" fmla="*/ 0 w 134"/>
                <a:gd name="T65" fmla="*/ 51 h 68"/>
                <a:gd name="T66" fmla="*/ 0 w 134"/>
                <a:gd name="T67" fmla="*/ 51 h 68"/>
                <a:gd name="T68" fmla="*/ 3 w 134"/>
                <a:gd name="T69" fmla="*/ 59 h 68"/>
                <a:gd name="T70" fmla="*/ 9 w 134"/>
                <a:gd name="T71" fmla="*/ 65 h 68"/>
                <a:gd name="T72" fmla="*/ 18 w 134"/>
                <a:gd name="T73" fmla="*/ 68 h 68"/>
                <a:gd name="T74" fmla="*/ 18 w 134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68">
                  <a:moveTo>
                    <a:pt x="18" y="68"/>
                  </a:moveTo>
                  <a:lnTo>
                    <a:pt x="47" y="65"/>
                  </a:lnTo>
                  <a:lnTo>
                    <a:pt x="76" y="58"/>
                  </a:lnTo>
                  <a:lnTo>
                    <a:pt x="103" y="46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33" y="23"/>
                  </a:lnTo>
                  <a:lnTo>
                    <a:pt x="133" y="21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33" y="22"/>
                  </a:lnTo>
                  <a:lnTo>
                    <a:pt x="134" y="14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80" y="20"/>
                  </a:lnTo>
                  <a:lnTo>
                    <a:pt x="5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9" y="36"/>
                  </a:lnTo>
                  <a:lnTo>
                    <a:pt x="3" y="42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" y="59"/>
                  </a:lnTo>
                  <a:lnTo>
                    <a:pt x="9" y="65"/>
                  </a:lnTo>
                  <a:lnTo>
                    <a:pt x="18" y="68"/>
                  </a:lnTo>
                  <a:lnTo>
                    <a:pt x="18" y="6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90" name="Freeform 366"/>
            <p:cNvSpPr>
              <a:spLocks/>
            </p:cNvSpPr>
            <p:nvPr/>
          </p:nvSpPr>
          <p:spPr bwMode="auto">
            <a:xfrm>
              <a:off x="4807" y="847"/>
              <a:ext cx="55" cy="108"/>
            </a:xfrm>
            <a:custGeom>
              <a:avLst/>
              <a:gdLst>
                <a:gd name="T0" fmla="*/ 32 w 55"/>
                <a:gd name="T1" fmla="*/ 100 h 108"/>
                <a:gd name="T2" fmla="*/ 44 w 55"/>
                <a:gd name="T3" fmla="*/ 74 h 108"/>
                <a:gd name="T4" fmla="*/ 52 w 55"/>
                <a:gd name="T5" fmla="*/ 45 h 108"/>
                <a:gd name="T6" fmla="*/ 55 w 55"/>
                <a:gd name="T7" fmla="*/ 16 h 108"/>
                <a:gd name="T8" fmla="*/ 55 w 55"/>
                <a:gd name="T9" fmla="*/ 16 h 108"/>
                <a:gd name="T10" fmla="*/ 53 w 55"/>
                <a:gd name="T11" fmla="*/ 9 h 108"/>
                <a:gd name="T12" fmla="*/ 51 w 55"/>
                <a:gd name="T13" fmla="*/ 7 h 108"/>
                <a:gd name="T14" fmla="*/ 55 w 55"/>
                <a:gd name="T15" fmla="*/ 16 h 108"/>
                <a:gd name="T16" fmla="*/ 55 w 55"/>
                <a:gd name="T17" fmla="*/ 16 h 108"/>
                <a:gd name="T18" fmla="*/ 52 w 55"/>
                <a:gd name="T19" fmla="*/ 8 h 108"/>
                <a:gd name="T20" fmla="*/ 46 w 55"/>
                <a:gd name="T21" fmla="*/ 2 h 108"/>
                <a:gd name="T22" fmla="*/ 38 w 55"/>
                <a:gd name="T23" fmla="*/ 0 h 108"/>
                <a:gd name="T24" fmla="*/ 38 w 55"/>
                <a:gd name="T25" fmla="*/ 0 h 108"/>
                <a:gd name="T26" fmla="*/ 29 w 55"/>
                <a:gd name="T27" fmla="*/ 2 h 108"/>
                <a:gd name="T28" fmla="*/ 23 w 55"/>
                <a:gd name="T29" fmla="*/ 8 h 108"/>
                <a:gd name="T30" fmla="*/ 21 w 55"/>
                <a:gd name="T31" fmla="*/ 16 h 108"/>
                <a:gd name="T32" fmla="*/ 21 w 55"/>
                <a:gd name="T33" fmla="*/ 16 h 108"/>
                <a:gd name="T34" fmla="*/ 21 w 55"/>
                <a:gd name="T35" fmla="*/ 16 h 108"/>
                <a:gd name="T36" fmla="*/ 21 w 55"/>
                <a:gd name="T37" fmla="*/ 16 h 108"/>
                <a:gd name="T38" fmla="*/ 21 w 55"/>
                <a:gd name="T39" fmla="*/ 16 h 108"/>
                <a:gd name="T40" fmla="*/ 19 w 55"/>
                <a:gd name="T41" fmla="*/ 40 h 108"/>
                <a:gd name="T42" fmla="*/ 12 w 55"/>
                <a:gd name="T43" fmla="*/ 62 h 108"/>
                <a:gd name="T44" fmla="*/ 3 w 55"/>
                <a:gd name="T45" fmla="*/ 83 h 108"/>
                <a:gd name="T46" fmla="*/ 3 w 55"/>
                <a:gd name="T47" fmla="*/ 83 h 108"/>
                <a:gd name="T48" fmla="*/ 3 w 55"/>
                <a:gd name="T49" fmla="*/ 83 h 108"/>
                <a:gd name="T50" fmla="*/ 3 w 55"/>
                <a:gd name="T51" fmla="*/ 83 h 108"/>
                <a:gd name="T52" fmla="*/ 3 w 55"/>
                <a:gd name="T53" fmla="*/ 83 h 108"/>
                <a:gd name="T54" fmla="*/ 0 w 55"/>
                <a:gd name="T55" fmla="*/ 91 h 108"/>
                <a:gd name="T56" fmla="*/ 2 w 55"/>
                <a:gd name="T57" fmla="*/ 99 h 108"/>
                <a:gd name="T58" fmla="*/ 8 w 55"/>
                <a:gd name="T59" fmla="*/ 106 h 108"/>
                <a:gd name="T60" fmla="*/ 8 w 55"/>
                <a:gd name="T61" fmla="*/ 106 h 108"/>
                <a:gd name="T62" fmla="*/ 17 w 55"/>
                <a:gd name="T63" fmla="*/ 108 h 108"/>
                <a:gd name="T64" fmla="*/ 25 w 55"/>
                <a:gd name="T65" fmla="*/ 106 h 108"/>
                <a:gd name="T66" fmla="*/ 32 w 55"/>
                <a:gd name="T67" fmla="*/ 100 h 108"/>
                <a:gd name="T68" fmla="*/ 32 w 55"/>
                <a:gd name="T69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08">
                  <a:moveTo>
                    <a:pt x="32" y="100"/>
                  </a:moveTo>
                  <a:lnTo>
                    <a:pt x="44" y="74"/>
                  </a:lnTo>
                  <a:lnTo>
                    <a:pt x="52" y="45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3" y="9"/>
                  </a:lnTo>
                  <a:lnTo>
                    <a:pt x="51" y="7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2" y="8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3" y="8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9" y="40"/>
                  </a:lnTo>
                  <a:lnTo>
                    <a:pt x="12" y="62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0" y="91"/>
                  </a:lnTo>
                  <a:lnTo>
                    <a:pt x="2" y="99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17" y="108"/>
                  </a:lnTo>
                  <a:lnTo>
                    <a:pt x="25" y="106"/>
                  </a:lnTo>
                  <a:lnTo>
                    <a:pt x="32" y="100"/>
                  </a:lnTo>
                  <a:lnTo>
                    <a:pt x="32" y="10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91" name="Freeform 367"/>
            <p:cNvSpPr>
              <a:spLocks/>
            </p:cNvSpPr>
            <p:nvPr/>
          </p:nvSpPr>
          <p:spPr bwMode="auto">
            <a:xfrm>
              <a:off x="4760" y="723"/>
              <a:ext cx="92" cy="107"/>
            </a:xfrm>
            <a:custGeom>
              <a:avLst/>
              <a:gdLst>
                <a:gd name="T0" fmla="*/ 92 w 92"/>
                <a:gd name="T1" fmla="*/ 84 h 107"/>
                <a:gd name="T2" fmla="*/ 76 w 92"/>
                <a:gd name="T3" fmla="*/ 53 h 107"/>
                <a:gd name="T4" fmla="*/ 54 w 92"/>
                <a:gd name="T5" fmla="*/ 26 h 107"/>
                <a:gd name="T6" fmla="*/ 27 w 92"/>
                <a:gd name="T7" fmla="*/ 3 h 107"/>
                <a:gd name="T8" fmla="*/ 27 w 92"/>
                <a:gd name="T9" fmla="*/ 3 h 107"/>
                <a:gd name="T10" fmla="*/ 19 w 92"/>
                <a:gd name="T11" fmla="*/ 0 h 107"/>
                <a:gd name="T12" fmla="*/ 17 w 92"/>
                <a:gd name="T13" fmla="*/ 1 h 107"/>
                <a:gd name="T14" fmla="*/ 27 w 92"/>
                <a:gd name="T15" fmla="*/ 3 h 107"/>
                <a:gd name="T16" fmla="*/ 27 w 92"/>
                <a:gd name="T17" fmla="*/ 3 h 107"/>
                <a:gd name="T18" fmla="*/ 19 w 92"/>
                <a:gd name="T19" fmla="*/ 0 h 107"/>
                <a:gd name="T20" fmla="*/ 10 w 92"/>
                <a:gd name="T21" fmla="*/ 2 h 107"/>
                <a:gd name="T22" fmla="*/ 3 w 92"/>
                <a:gd name="T23" fmla="*/ 8 h 107"/>
                <a:gd name="T24" fmla="*/ 3 w 92"/>
                <a:gd name="T25" fmla="*/ 8 h 107"/>
                <a:gd name="T26" fmla="*/ 0 w 92"/>
                <a:gd name="T27" fmla="*/ 16 h 107"/>
                <a:gd name="T28" fmla="*/ 2 w 92"/>
                <a:gd name="T29" fmla="*/ 25 h 107"/>
                <a:gd name="T30" fmla="*/ 8 w 92"/>
                <a:gd name="T31" fmla="*/ 31 h 107"/>
                <a:gd name="T32" fmla="*/ 8 w 92"/>
                <a:gd name="T33" fmla="*/ 31 h 107"/>
                <a:gd name="T34" fmla="*/ 8 w 92"/>
                <a:gd name="T35" fmla="*/ 31 h 107"/>
                <a:gd name="T36" fmla="*/ 8 w 92"/>
                <a:gd name="T37" fmla="*/ 31 h 107"/>
                <a:gd name="T38" fmla="*/ 8 w 92"/>
                <a:gd name="T39" fmla="*/ 31 h 107"/>
                <a:gd name="T40" fmla="*/ 30 w 92"/>
                <a:gd name="T41" fmla="*/ 50 h 107"/>
                <a:gd name="T42" fmla="*/ 47 w 92"/>
                <a:gd name="T43" fmla="*/ 71 h 107"/>
                <a:gd name="T44" fmla="*/ 60 w 92"/>
                <a:gd name="T45" fmla="*/ 96 h 107"/>
                <a:gd name="T46" fmla="*/ 60 w 92"/>
                <a:gd name="T47" fmla="*/ 96 h 107"/>
                <a:gd name="T48" fmla="*/ 60 w 92"/>
                <a:gd name="T49" fmla="*/ 96 h 107"/>
                <a:gd name="T50" fmla="*/ 60 w 92"/>
                <a:gd name="T51" fmla="*/ 96 h 107"/>
                <a:gd name="T52" fmla="*/ 60 w 92"/>
                <a:gd name="T53" fmla="*/ 96 h 107"/>
                <a:gd name="T54" fmla="*/ 60 w 92"/>
                <a:gd name="T55" fmla="*/ 96 h 107"/>
                <a:gd name="T56" fmla="*/ 65 w 92"/>
                <a:gd name="T57" fmla="*/ 103 h 107"/>
                <a:gd name="T58" fmla="*/ 73 w 92"/>
                <a:gd name="T59" fmla="*/ 107 h 107"/>
                <a:gd name="T60" fmla="*/ 81 w 92"/>
                <a:gd name="T61" fmla="*/ 106 h 107"/>
                <a:gd name="T62" fmla="*/ 81 w 92"/>
                <a:gd name="T63" fmla="*/ 106 h 107"/>
                <a:gd name="T64" fmla="*/ 89 w 92"/>
                <a:gd name="T65" fmla="*/ 101 h 107"/>
                <a:gd name="T66" fmla="*/ 92 w 92"/>
                <a:gd name="T67" fmla="*/ 93 h 107"/>
                <a:gd name="T68" fmla="*/ 92 w 92"/>
                <a:gd name="T69" fmla="*/ 84 h 107"/>
                <a:gd name="T70" fmla="*/ 92 w 92"/>
                <a:gd name="T71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07">
                  <a:moveTo>
                    <a:pt x="92" y="84"/>
                  </a:moveTo>
                  <a:lnTo>
                    <a:pt x="76" y="53"/>
                  </a:lnTo>
                  <a:lnTo>
                    <a:pt x="54" y="26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9" y="0"/>
                  </a:lnTo>
                  <a:lnTo>
                    <a:pt x="10" y="2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6"/>
                  </a:lnTo>
                  <a:lnTo>
                    <a:pt x="2" y="2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0" y="50"/>
                  </a:lnTo>
                  <a:lnTo>
                    <a:pt x="47" y="71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65" y="103"/>
                  </a:lnTo>
                  <a:lnTo>
                    <a:pt x="73" y="107"/>
                  </a:lnTo>
                  <a:lnTo>
                    <a:pt x="81" y="106"/>
                  </a:lnTo>
                  <a:lnTo>
                    <a:pt x="81" y="106"/>
                  </a:lnTo>
                  <a:lnTo>
                    <a:pt x="89" y="101"/>
                  </a:lnTo>
                  <a:lnTo>
                    <a:pt x="92" y="93"/>
                  </a:lnTo>
                  <a:lnTo>
                    <a:pt x="92" y="84"/>
                  </a:lnTo>
                  <a:lnTo>
                    <a:pt x="92" y="84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992" name="Freeform 368"/>
            <p:cNvSpPr>
              <a:spLocks/>
            </p:cNvSpPr>
            <p:nvPr/>
          </p:nvSpPr>
          <p:spPr bwMode="auto">
            <a:xfrm>
              <a:off x="4615" y="697"/>
              <a:ext cx="122" cy="44"/>
            </a:xfrm>
            <a:custGeom>
              <a:avLst/>
              <a:gdLst>
                <a:gd name="T0" fmla="*/ 108 w 122"/>
                <a:gd name="T1" fmla="*/ 3 h 44"/>
                <a:gd name="T2" fmla="*/ 97 w 122"/>
                <a:gd name="T3" fmla="*/ 1 h 44"/>
                <a:gd name="T4" fmla="*/ 86 w 122"/>
                <a:gd name="T5" fmla="*/ 0 h 44"/>
                <a:gd name="T6" fmla="*/ 74 w 122"/>
                <a:gd name="T7" fmla="*/ 0 h 44"/>
                <a:gd name="T8" fmla="*/ 74 w 122"/>
                <a:gd name="T9" fmla="*/ 0 h 44"/>
                <a:gd name="T10" fmla="*/ 52 w 122"/>
                <a:gd name="T11" fmla="*/ 1 h 44"/>
                <a:gd name="T12" fmla="*/ 31 w 122"/>
                <a:gd name="T13" fmla="*/ 4 h 44"/>
                <a:gd name="T14" fmla="*/ 11 w 122"/>
                <a:gd name="T15" fmla="*/ 11 h 44"/>
                <a:gd name="T16" fmla="*/ 11 w 122"/>
                <a:gd name="T17" fmla="*/ 11 h 44"/>
                <a:gd name="T18" fmla="*/ 4 w 122"/>
                <a:gd name="T19" fmla="*/ 15 h 44"/>
                <a:gd name="T20" fmla="*/ 3 w 122"/>
                <a:gd name="T21" fmla="*/ 17 h 44"/>
                <a:gd name="T22" fmla="*/ 11 w 122"/>
                <a:gd name="T23" fmla="*/ 11 h 44"/>
                <a:gd name="T24" fmla="*/ 11 w 122"/>
                <a:gd name="T25" fmla="*/ 11 h 44"/>
                <a:gd name="T26" fmla="*/ 4 w 122"/>
                <a:gd name="T27" fmla="*/ 16 h 44"/>
                <a:gd name="T28" fmla="*/ 0 w 122"/>
                <a:gd name="T29" fmla="*/ 24 h 44"/>
                <a:gd name="T30" fmla="*/ 1 w 122"/>
                <a:gd name="T31" fmla="*/ 33 h 44"/>
                <a:gd name="T32" fmla="*/ 1 w 122"/>
                <a:gd name="T33" fmla="*/ 33 h 44"/>
                <a:gd name="T34" fmla="*/ 6 w 122"/>
                <a:gd name="T35" fmla="*/ 40 h 44"/>
                <a:gd name="T36" fmla="*/ 14 w 122"/>
                <a:gd name="T37" fmla="*/ 44 h 44"/>
                <a:gd name="T38" fmla="*/ 22 w 122"/>
                <a:gd name="T39" fmla="*/ 43 h 44"/>
                <a:gd name="T40" fmla="*/ 22 w 122"/>
                <a:gd name="T41" fmla="*/ 43 h 44"/>
                <a:gd name="T42" fmla="*/ 22 w 122"/>
                <a:gd name="T43" fmla="*/ 43 h 44"/>
                <a:gd name="T44" fmla="*/ 22 w 122"/>
                <a:gd name="T45" fmla="*/ 43 h 44"/>
                <a:gd name="T46" fmla="*/ 22 w 122"/>
                <a:gd name="T47" fmla="*/ 43 h 44"/>
                <a:gd name="T48" fmla="*/ 39 w 122"/>
                <a:gd name="T49" fmla="*/ 37 h 44"/>
                <a:gd name="T50" fmla="*/ 56 w 122"/>
                <a:gd name="T51" fmla="*/ 35 h 44"/>
                <a:gd name="T52" fmla="*/ 74 w 122"/>
                <a:gd name="T53" fmla="*/ 34 h 44"/>
                <a:gd name="T54" fmla="*/ 74 w 122"/>
                <a:gd name="T55" fmla="*/ 34 h 44"/>
                <a:gd name="T56" fmla="*/ 83 w 122"/>
                <a:gd name="T57" fmla="*/ 34 h 44"/>
                <a:gd name="T58" fmla="*/ 93 w 122"/>
                <a:gd name="T59" fmla="*/ 35 h 44"/>
                <a:gd name="T60" fmla="*/ 102 w 122"/>
                <a:gd name="T61" fmla="*/ 36 h 44"/>
                <a:gd name="T62" fmla="*/ 102 w 122"/>
                <a:gd name="T63" fmla="*/ 36 h 44"/>
                <a:gd name="T64" fmla="*/ 102 w 122"/>
                <a:gd name="T65" fmla="*/ 36 h 44"/>
                <a:gd name="T66" fmla="*/ 102 w 122"/>
                <a:gd name="T67" fmla="*/ 36 h 44"/>
                <a:gd name="T68" fmla="*/ 102 w 122"/>
                <a:gd name="T69" fmla="*/ 36 h 44"/>
                <a:gd name="T70" fmla="*/ 111 w 122"/>
                <a:gd name="T71" fmla="*/ 36 h 44"/>
                <a:gd name="T72" fmla="*/ 118 w 122"/>
                <a:gd name="T73" fmla="*/ 31 h 44"/>
                <a:gd name="T74" fmla="*/ 122 w 122"/>
                <a:gd name="T75" fmla="*/ 23 h 44"/>
                <a:gd name="T76" fmla="*/ 122 w 122"/>
                <a:gd name="T77" fmla="*/ 23 h 44"/>
                <a:gd name="T78" fmla="*/ 121 w 122"/>
                <a:gd name="T79" fmla="*/ 14 h 44"/>
                <a:gd name="T80" fmla="*/ 116 w 122"/>
                <a:gd name="T81" fmla="*/ 7 h 44"/>
                <a:gd name="T82" fmla="*/ 108 w 122"/>
                <a:gd name="T83" fmla="*/ 3 h 44"/>
                <a:gd name="T84" fmla="*/ 108 w 122"/>
                <a:gd name="T8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" h="44">
                  <a:moveTo>
                    <a:pt x="108" y="3"/>
                  </a:moveTo>
                  <a:lnTo>
                    <a:pt x="97" y="1"/>
                  </a:lnTo>
                  <a:lnTo>
                    <a:pt x="86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2" y="1"/>
                  </a:lnTo>
                  <a:lnTo>
                    <a:pt x="31" y="4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6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6" y="40"/>
                  </a:lnTo>
                  <a:lnTo>
                    <a:pt x="14" y="4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39" y="37"/>
                  </a:lnTo>
                  <a:lnTo>
                    <a:pt x="56" y="35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83" y="34"/>
                  </a:lnTo>
                  <a:lnTo>
                    <a:pt x="93" y="35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11" y="36"/>
                  </a:lnTo>
                  <a:lnTo>
                    <a:pt x="118" y="31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21" y="14"/>
                  </a:lnTo>
                  <a:lnTo>
                    <a:pt x="116" y="7"/>
                  </a:lnTo>
                  <a:lnTo>
                    <a:pt x="108" y="3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2993" name="Group 369"/>
            <p:cNvGrpSpPr>
              <a:grpSpLocks/>
            </p:cNvGrpSpPr>
            <p:nvPr/>
          </p:nvGrpSpPr>
          <p:grpSpPr bwMode="auto">
            <a:xfrm>
              <a:off x="4532" y="713"/>
              <a:ext cx="312" cy="300"/>
              <a:chOff x="4529" y="710"/>
              <a:chExt cx="312" cy="300"/>
            </a:xfrm>
          </p:grpSpPr>
          <p:sp>
            <p:nvSpPr>
              <p:cNvPr id="282994" name="Freeform 370"/>
              <p:cNvSpPr>
                <a:spLocks/>
              </p:cNvSpPr>
              <p:nvPr/>
            </p:nvSpPr>
            <p:spPr bwMode="auto">
              <a:xfrm>
                <a:off x="4544" y="748"/>
                <a:ext cx="36" cy="48"/>
              </a:xfrm>
              <a:custGeom>
                <a:avLst/>
                <a:gdLst>
                  <a:gd name="T0" fmla="*/ 36 w 36"/>
                  <a:gd name="T1" fmla="*/ 0 h 48"/>
                  <a:gd name="T2" fmla="*/ 22 w 36"/>
                  <a:gd name="T3" fmla="*/ 14 h 48"/>
                  <a:gd name="T4" fmla="*/ 10 w 36"/>
                  <a:gd name="T5" fmla="*/ 31 h 48"/>
                  <a:gd name="T6" fmla="*/ 0 w 36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8">
                    <a:moveTo>
                      <a:pt x="36" y="0"/>
                    </a:moveTo>
                    <a:lnTo>
                      <a:pt x="22" y="14"/>
                    </a:lnTo>
                    <a:lnTo>
                      <a:pt x="10" y="31"/>
                    </a:lnTo>
                    <a:lnTo>
                      <a:pt x="0" y="48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95" name="Freeform 371"/>
              <p:cNvSpPr>
                <a:spLocks/>
              </p:cNvSpPr>
              <p:nvPr/>
            </p:nvSpPr>
            <p:spPr bwMode="auto">
              <a:xfrm>
                <a:off x="4529" y="847"/>
                <a:ext cx="7" cy="58"/>
              </a:xfrm>
              <a:custGeom>
                <a:avLst/>
                <a:gdLst>
                  <a:gd name="T0" fmla="*/ 1 w 7"/>
                  <a:gd name="T1" fmla="*/ 0 h 58"/>
                  <a:gd name="T2" fmla="*/ 0 w 7"/>
                  <a:gd name="T3" fmla="*/ 4 h 58"/>
                  <a:gd name="T4" fmla="*/ 0 w 7"/>
                  <a:gd name="T5" fmla="*/ 8 h 58"/>
                  <a:gd name="T6" fmla="*/ 0 w 7"/>
                  <a:gd name="T7" fmla="*/ 13 h 58"/>
                  <a:gd name="T8" fmla="*/ 1 w 7"/>
                  <a:gd name="T9" fmla="*/ 28 h 58"/>
                  <a:gd name="T10" fmla="*/ 3 w 7"/>
                  <a:gd name="T11" fmla="*/ 44 h 58"/>
                  <a:gd name="T12" fmla="*/ 7 w 7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8">
                    <a:moveTo>
                      <a:pt x="1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1" y="28"/>
                    </a:lnTo>
                    <a:lnTo>
                      <a:pt x="3" y="44"/>
                    </a:lnTo>
                    <a:lnTo>
                      <a:pt x="7" y="58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96" name="Freeform 372"/>
              <p:cNvSpPr>
                <a:spLocks/>
              </p:cNvSpPr>
              <p:nvPr/>
            </p:nvSpPr>
            <p:spPr bwMode="auto">
              <a:xfrm>
                <a:off x="4560" y="950"/>
                <a:ext cx="77" cy="53"/>
              </a:xfrm>
              <a:custGeom>
                <a:avLst/>
                <a:gdLst>
                  <a:gd name="T0" fmla="*/ 0 w 77"/>
                  <a:gd name="T1" fmla="*/ 0 h 53"/>
                  <a:gd name="T2" fmla="*/ 22 w 77"/>
                  <a:gd name="T3" fmla="*/ 22 h 53"/>
                  <a:gd name="T4" fmla="*/ 48 w 77"/>
                  <a:gd name="T5" fmla="*/ 41 h 53"/>
                  <a:gd name="T6" fmla="*/ 77 w 77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53">
                    <a:moveTo>
                      <a:pt x="0" y="0"/>
                    </a:moveTo>
                    <a:lnTo>
                      <a:pt x="22" y="22"/>
                    </a:lnTo>
                    <a:lnTo>
                      <a:pt x="48" y="41"/>
                    </a:lnTo>
                    <a:lnTo>
                      <a:pt x="77" y="53"/>
                    </a:lnTo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97" name="Freeform 373"/>
              <p:cNvSpPr>
                <a:spLocks/>
              </p:cNvSpPr>
              <p:nvPr/>
            </p:nvSpPr>
            <p:spPr bwMode="auto">
              <a:xfrm>
                <a:off x="4685" y="976"/>
                <a:ext cx="99" cy="34"/>
              </a:xfrm>
              <a:custGeom>
                <a:avLst/>
                <a:gdLst>
                  <a:gd name="T0" fmla="*/ 0 w 99"/>
                  <a:gd name="T1" fmla="*/ 34 h 34"/>
                  <a:gd name="T2" fmla="*/ 37 w 99"/>
                  <a:gd name="T3" fmla="*/ 30 h 34"/>
                  <a:gd name="T4" fmla="*/ 70 w 99"/>
                  <a:gd name="T5" fmla="*/ 18 h 34"/>
                  <a:gd name="T6" fmla="*/ 99 w 99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34">
                    <a:moveTo>
                      <a:pt x="0" y="34"/>
                    </a:moveTo>
                    <a:lnTo>
                      <a:pt x="37" y="30"/>
                    </a:lnTo>
                    <a:lnTo>
                      <a:pt x="70" y="18"/>
                    </a:lnTo>
                    <a:lnTo>
                      <a:pt x="99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98" name="Freeform 374"/>
              <p:cNvSpPr>
                <a:spLocks/>
              </p:cNvSpPr>
              <p:nvPr/>
            </p:nvSpPr>
            <p:spPr bwMode="auto">
              <a:xfrm>
                <a:off x="4820" y="860"/>
                <a:ext cx="21" cy="75"/>
              </a:xfrm>
              <a:custGeom>
                <a:avLst/>
                <a:gdLst>
                  <a:gd name="T0" fmla="*/ 0 w 21"/>
                  <a:gd name="T1" fmla="*/ 75 h 75"/>
                  <a:gd name="T2" fmla="*/ 12 w 21"/>
                  <a:gd name="T3" fmla="*/ 51 h 75"/>
                  <a:gd name="T4" fmla="*/ 19 w 21"/>
                  <a:gd name="T5" fmla="*/ 27 h 75"/>
                  <a:gd name="T6" fmla="*/ 21 w 21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5">
                    <a:moveTo>
                      <a:pt x="0" y="75"/>
                    </a:moveTo>
                    <a:lnTo>
                      <a:pt x="12" y="51"/>
                    </a:lnTo>
                    <a:lnTo>
                      <a:pt x="19" y="27"/>
                    </a:lnTo>
                    <a:lnTo>
                      <a:pt x="21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999" name="Freeform 375"/>
              <p:cNvSpPr>
                <a:spLocks/>
              </p:cNvSpPr>
              <p:nvPr/>
            </p:nvSpPr>
            <p:spPr bwMode="auto">
              <a:xfrm>
                <a:off x="4774" y="737"/>
                <a:ext cx="58" cy="72"/>
              </a:xfrm>
              <a:custGeom>
                <a:avLst/>
                <a:gdLst>
                  <a:gd name="T0" fmla="*/ 58 w 58"/>
                  <a:gd name="T1" fmla="*/ 72 h 72"/>
                  <a:gd name="T2" fmla="*/ 44 w 58"/>
                  <a:gd name="T3" fmla="*/ 44 h 72"/>
                  <a:gd name="T4" fmla="*/ 24 w 58"/>
                  <a:gd name="T5" fmla="*/ 19 h 72"/>
                  <a:gd name="T6" fmla="*/ 0 w 58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72">
                    <a:moveTo>
                      <a:pt x="58" y="72"/>
                    </a:moveTo>
                    <a:lnTo>
                      <a:pt x="44" y="44"/>
                    </a:lnTo>
                    <a:lnTo>
                      <a:pt x="24" y="19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000" name="Freeform 376"/>
              <p:cNvSpPr>
                <a:spLocks/>
              </p:cNvSpPr>
              <p:nvPr/>
            </p:nvSpPr>
            <p:spPr bwMode="auto">
              <a:xfrm>
                <a:off x="4628" y="710"/>
                <a:ext cx="88" cy="10"/>
              </a:xfrm>
              <a:custGeom>
                <a:avLst/>
                <a:gdLst>
                  <a:gd name="T0" fmla="*/ 88 w 88"/>
                  <a:gd name="T1" fmla="*/ 3 h 10"/>
                  <a:gd name="T2" fmla="*/ 78 w 88"/>
                  <a:gd name="T3" fmla="*/ 1 h 10"/>
                  <a:gd name="T4" fmla="*/ 68 w 88"/>
                  <a:gd name="T5" fmla="*/ 0 h 10"/>
                  <a:gd name="T6" fmla="*/ 57 w 88"/>
                  <a:gd name="T7" fmla="*/ 0 h 10"/>
                  <a:gd name="T8" fmla="*/ 37 w 88"/>
                  <a:gd name="T9" fmla="*/ 1 h 10"/>
                  <a:gd name="T10" fmla="*/ 18 w 88"/>
                  <a:gd name="T11" fmla="*/ 4 h 10"/>
                  <a:gd name="T12" fmla="*/ 0 w 88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0">
                    <a:moveTo>
                      <a:pt x="88" y="3"/>
                    </a:moveTo>
                    <a:lnTo>
                      <a:pt x="78" y="1"/>
                    </a:lnTo>
                    <a:lnTo>
                      <a:pt x="68" y="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8" y="4"/>
                    </a:lnTo>
                    <a:lnTo>
                      <a:pt x="0" y="1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3001" name="Group 377"/>
          <p:cNvGrpSpPr>
            <a:grpSpLocks/>
          </p:cNvGrpSpPr>
          <p:nvPr/>
        </p:nvGrpSpPr>
        <p:grpSpPr bwMode="auto">
          <a:xfrm>
            <a:off x="7642225" y="2447925"/>
            <a:ext cx="539750" cy="531813"/>
            <a:chOff x="4503" y="1211"/>
            <a:chExt cx="340" cy="335"/>
          </a:xfrm>
        </p:grpSpPr>
        <p:sp>
          <p:nvSpPr>
            <p:cNvPr id="283002" name="Freeform 378"/>
            <p:cNvSpPr>
              <a:spLocks/>
            </p:cNvSpPr>
            <p:nvPr/>
          </p:nvSpPr>
          <p:spPr bwMode="auto">
            <a:xfrm>
              <a:off x="4517" y="1227"/>
              <a:ext cx="311" cy="300"/>
            </a:xfrm>
            <a:custGeom>
              <a:avLst/>
              <a:gdLst>
                <a:gd name="T0" fmla="*/ 156 w 311"/>
                <a:gd name="T1" fmla="*/ 300 h 300"/>
                <a:gd name="T2" fmla="*/ 181 w 311"/>
                <a:gd name="T3" fmla="*/ 298 h 300"/>
                <a:gd name="T4" fmla="*/ 205 w 311"/>
                <a:gd name="T5" fmla="*/ 292 h 300"/>
                <a:gd name="T6" fmla="*/ 227 w 311"/>
                <a:gd name="T7" fmla="*/ 283 h 300"/>
                <a:gd name="T8" fmla="*/ 248 w 311"/>
                <a:gd name="T9" fmla="*/ 271 h 300"/>
                <a:gd name="T10" fmla="*/ 266 w 311"/>
                <a:gd name="T11" fmla="*/ 256 h 300"/>
                <a:gd name="T12" fmla="*/ 281 w 311"/>
                <a:gd name="T13" fmla="*/ 239 h 300"/>
                <a:gd name="T14" fmla="*/ 294 w 311"/>
                <a:gd name="T15" fmla="*/ 219 h 300"/>
                <a:gd name="T16" fmla="*/ 303 w 311"/>
                <a:gd name="T17" fmla="*/ 197 h 300"/>
                <a:gd name="T18" fmla="*/ 309 w 311"/>
                <a:gd name="T19" fmla="*/ 174 h 300"/>
                <a:gd name="T20" fmla="*/ 311 w 311"/>
                <a:gd name="T21" fmla="*/ 150 h 300"/>
                <a:gd name="T22" fmla="*/ 311 w 311"/>
                <a:gd name="T23" fmla="*/ 150 h 300"/>
                <a:gd name="T24" fmla="*/ 309 w 311"/>
                <a:gd name="T25" fmla="*/ 125 h 300"/>
                <a:gd name="T26" fmla="*/ 303 w 311"/>
                <a:gd name="T27" fmla="*/ 102 h 300"/>
                <a:gd name="T28" fmla="*/ 294 w 311"/>
                <a:gd name="T29" fmla="*/ 81 h 300"/>
                <a:gd name="T30" fmla="*/ 281 w 311"/>
                <a:gd name="T31" fmla="*/ 61 h 300"/>
                <a:gd name="T32" fmla="*/ 266 w 311"/>
                <a:gd name="T33" fmla="*/ 44 h 300"/>
                <a:gd name="T34" fmla="*/ 248 w 311"/>
                <a:gd name="T35" fmla="*/ 29 h 300"/>
                <a:gd name="T36" fmla="*/ 227 w 311"/>
                <a:gd name="T37" fmla="*/ 16 h 300"/>
                <a:gd name="T38" fmla="*/ 205 w 311"/>
                <a:gd name="T39" fmla="*/ 7 h 300"/>
                <a:gd name="T40" fmla="*/ 181 w 311"/>
                <a:gd name="T41" fmla="*/ 2 h 300"/>
                <a:gd name="T42" fmla="*/ 156 w 311"/>
                <a:gd name="T43" fmla="*/ 0 h 300"/>
                <a:gd name="T44" fmla="*/ 156 w 311"/>
                <a:gd name="T45" fmla="*/ 0 h 300"/>
                <a:gd name="T46" fmla="*/ 130 w 311"/>
                <a:gd name="T47" fmla="*/ 2 h 300"/>
                <a:gd name="T48" fmla="*/ 106 w 311"/>
                <a:gd name="T49" fmla="*/ 7 h 300"/>
                <a:gd name="T50" fmla="*/ 84 w 311"/>
                <a:gd name="T51" fmla="*/ 16 h 300"/>
                <a:gd name="T52" fmla="*/ 63 w 311"/>
                <a:gd name="T53" fmla="*/ 29 h 300"/>
                <a:gd name="T54" fmla="*/ 45 w 311"/>
                <a:gd name="T55" fmla="*/ 44 h 300"/>
                <a:gd name="T56" fmla="*/ 29 w 311"/>
                <a:gd name="T57" fmla="*/ 61 h 300"/>
                <a:gd name="T58" fmla="*/ 17 w 311"/>
                <a:gd name="T59" fmla="*/ 81 h 300"/>
                <a:gd name="T60" fmla="*/ 7 w 311"/>
                <a:gd name="T61" fmla="*/ 102 h 300"/>
                <a:gd name="T62" fmla="*/ 1 w 311"/>
                <a:gd name="T63" fmla="*/ 125 h 300"/>
                <a:gd name="T64" fmla="*/ 0 w 311"/>
                <a:gd name="T65" fmla="*/ 150 h 300"/>
                <a:gd name="T66" fmla="*/ 0 w 311"/>
                <a:gd name="T67" fmla="*/ 150 h 300"/>
                <a:gd name="T68" fmla="*/ 1 w 311"/>
                <a:gd name="T69" fmla="*/ 174 h 300"/>
                <a:gd name="T70" fmla="*/ 7 w 311"/>
                <a:gd name="T71" fmla="*/ 197 h 300"/>
                <a:gd name="T72" fmla="*/ 17 w 311"/>
                <a:gd name="T73" fmla="*/ 219 h 300"/>
                <a:gd name="T74" fmla="*/ 29 w 311"/>
                <a:gd name="T75" fmla="*/ 239 h 300"/>
                <a:gd name="T76" fmla="*/ 45 w 311"/>
                <a:gd name="T77" fmla="*/ 256 h 300"/>
                <a:gd name="T78" fmla="*/ 63 w 311"/>
                <a:gd name="T79" fmla="*/ 271 h 300"/>
                <a:gd name="T80" fmla="*/ 84 w 311"/>
                <a:gd name="T81" fmla="*/ 283 h 300"/>
                <a:gd name="T82" fmla="*/ 106 w 311"/>
                <a:gd name="T83" fmla="*/ 292 h 300"/>
                <a:gd name="T84" fmla="*/ 130 w 311"/>
                <a:gd name="T85" fmla="*/ 298 h 300"/>
                <a:gd name="T86" fmla="*/ 156 w 311"/>
                <a:gd name="T87" fmla="*/ 300 h 300"/>
                <a:gd name="T88" fmla="*/ 156 w 311"/>
                <a:gd name="T8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1" h="300">
                  <a:moveTo>
                    <a:pt x="156" y="300"/>
                  </a:moveTo>
                  <a:lnTo>
                    <a:pt x="181" y="298"/>
                  </a:lnTo>
                  <a:lnTo>
                    <a:pt x="205" y="292"/>
                  </a:lnTo>
                  <a:lnTo>
                    <a:pt x="227" y="283"/>
                  </a:lnTo>
                  <a:lnTo>
                    <a:pt x="248" y="271"/>
                  </a:lnTo>
                  <a:lnTo>
                    <a:pt x="266" y="256"/>
                  </a:lnTo>
                  <a:lnTo>
                    <a:pt x="281" y="239"/>
                  </a:lnTo>
                  <a:lnTo>
                    <a:pt x="294" y="219"/>
                  </a:lnTo>
                  <a:lnTo>
                    <a:pt x="303" y="197"/>
                  </a:lnTo>
                  <a:lnTo>
                    <a:pt x="309" y="174"/>
                  </a:lnTo>
                  <a:lnTo>
                    <a:pt x="311" y="150"/>
                  </a:lnTo>
                  <a:lnTo>
                    <a:pt x="311" y="150"/>
                  </a:lnTo>
                  <a:lnTo>
                    <a:pt x="309" y="125"/>
                  </a:lnTo>
                  <a:lnTo>
                    <a:pt x="303" y="102"/>
                  </a:lnTo>
                  <a:lnTo>
                    <a:pt x="294" y="81"/>
                  </a:lnTo>
                  <a:lnTo>
                    <a:pt x="281" y="61"/>
                  </a:lnTo>
                  <a:lnTo>
                    <a:pt x="266" y="44"/>
                  </a:lnTo>
                  <a:lnTo>
                    <a:pt x="248" y="29"/>
                  </a:lnTo>
                  <a:lnTo>
                    <a:pt x="227" y="16"/>
                  </a:lnTo>
                  <a:lnTo>
                    <a:pt x="205" y="7"/>
                  </a:lnTo>
                  <a:lnTo>
                    <a:pt x="181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30" y="2"/>
                  </a:lnTo>
                  <a:lnTo>
                    <a:pt x="106" y="7"/>
                  </a:lnTo>
                  <a:lnTo>
                    <a:pt x="84" y="16"/>
                  </a:lnTo>
                  <a:lnTo>
                    <a:pt x="63" y="29"/>
                  </a:lnTo>
                  <a:lnTo>
                    <a:pt x="45" y="44"/>
                  </a:lnTo>
                  <a:lnTo>
                    <a:pt x="29" y="61"/>
                  </a:lnTo>
                  <a:lnTo>
                    <a:pt x="17" y="81"/>
                  </a:lnTo>
                  <a:lnTo>
                    <a:pt x="7" y="102"/>
                  </a:lnTo>
                  <a:lnTo>
                    <a:pt x="1" y="12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74"/>
                  </a:lnTo>
                  <a:lnTo>
                    <a:pt x="7" y="197"/>
                  </a:lnTo>
                  <a:lnTo>
                    <a:pt x="17" y="219"/>
                  </a:lnTo>
                  <a:lnTo>
                    <a:pt x="29" y="239"/>
                  </a:lnTo>
                  <a:lnTo>
                    <a:pt x="45" y="256"/>
                  </a:lnTo>
                  <a:lnTo>
                    <a:pt x="63" y="271"/>
                  </a:lnTo>
                  <a:lnTo>
                    <a:pt x="84" y="283"/>
                  </a:lnTo>
                  <a:lnTo>
                    <a:pt x="106" y="292"/>
                  </a:lnTo>
                  <a:lnTo>
                    <a:pt x="130" y="298"/>
                  </a:lnTo>
                  <a:lnTo>
                    <a:pt x="156" y="300"/>
                  </a:lnTo>
                  <a:lnTo>
                    <a:pt x="156" y="300"/>
                  </a:lnTo>
                  <a:close/>
                </a:path>
              </a:pathLst>
            </a:custGeom>
            <a:solidFill>
              <a:srgbClr val="AEC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03" name="Freeform 379"/>
            <p:cNvSpPr>
              <a:spLocks/>
            </p:cNvSpPr>
            <p:nvPr/>
          </p:nvSpPr>
          <p:spPr bwMode="auto">
            <a:xfrm>
              <a:off x="4560" y="1214"/>
              <a:ext cx="89" cy="58"/>
            </a:xfrm>
            <a:custGeom>
              <a:avLst/>
              <a:gdLst>
                <a:gd name="T0" fmla="*/ 69 w 89"/>
                <a:gd name="T1" fmla="*/ 0 h 58"/>
                <a:gd name="T2" fmla="*/ 47 w 89"/>
                <a:gd name="T3" fmla="*/ 6 h 58"/>
                <a:gd name="T4" fmla="*/ 27 w 89"/>
                <a:gd name="T5" fmla="*/ 15 h 58"/>
                <a:gd name="T6" fmla="*/ 7 w 89"/>
                <a:gd name="T7" fmla="*/ 27 h 58"/>
                <a:gd name="T8" fmla="*/ 7 w 89"/>
                <a:gd name="T9" fmla="*/ 27 h 58"/>
                <a:gd name="T10" fmla="*/ 2 w 89"/>
                <a:gd name="T11" fmla="*/ 33 h 58"/>
                <a:gd name="T12" fmla="*/ 2 w 89"/>
                <a:gd name="T13" fmla="*/ 35 h 58"/>
                <a:gd name="T14" fmla="*/ 7 w 89"/>
                <a:gd name="T15" fmla="*/ 27 h 58"/>
                <a:gd name="T16" fmla="*/ 7 w 89"/>
                <a:gd name="T17" fmla="*/ 27 h 58"/>
                <a:gd name="T18" fmla="*/ 2 w 89"/>
                <a:gd name="T19" fmla="*/ 34 h 58"/>
                <a:gd name="T20" fmla="*/ 0 w 89"/>
                <a:gd name="T21" fmla="*/ 42 h 58"/>
                <a:gd name="T22" fmla="*/ 4 w 89"/>
                <a:gd name="T23" fmla="*/ 51 h 58"/>
                <a:gd name="T24" fmla="*/ 4 w 89"/>
                <a:gd name="T25" fmla="*/ 51 h 58"/>
                <a:gd name="T26" fmla="*/ 11 w 89"/>
                <a:gd name="T27" fmla="*/ 56 h 58"/>
                <a:gd name="T28" fmla="*/ 19 w 89"/>
                <a:gd name="T29" fmla="*/ 58 h 58"/>
                <a:gd name="T30" fmla="*/ 27 w 89"/>
                <a:gd name="T31" fmla="*/ 55 h 58"/>
                <a:gd name="T32" fmla="*/ 27 w 89"/>
                <a:gd name="T33" fmla="*/ 55 h 58"/>
                <a:gd name="T34" fmla="*/ 27 w 89"/>
                <a:gd name="T35" fmla="*/ 55 h 58"/>
                <a:gd name="T36" fmla="*/ 27 w 89"/>
                <a:gd name="T37" fmla="*/ 55 h 58"/>
                <a:gd name="T38" fmla="*/ 27 w 89"/>
                <a:gd name="T39" fmla="*/ 55 h 58"/>
                <a:gd name="T40" fmla="*/ 27 w 89"/>
                <a:gd name="T41" fmla="*/ 55 h 58"/>
                <a:gd name="T42" fmla="*/ 42 w 89"/>
                <a:gd name="T43" fmla="*/ 45 h 58"/>
                <a:gd name="T44" fmla="*/ 59 w 89"/>
                <a:gd name="T45" fmla="*/ 38 h 58"/>
                <a:gd name="T46" fmla="*/ 76 w 89"/>
                <a:gd name="T47" fmla="*/ 32 h 58"/>
                <a:gd name="T48" fmla="*/ 76 w 89"/>
                <a:gd name="T49" fmla="*/ 32 h 58"/>
                <a:gd name="T50" fmla="*/ 76 w 89"/>
                <a:gd name="T51" fmla="*/ 32 h 58"/>
                <a:gd name="T52" fmla="*/ 76 w 89"/>
                <a:gd name="T53" fmla="*/ 32 h 58"/>
                <a:gd name="T54" fmla="*/ 76 w 89"/>
                <a:gd name="T55" fmla="*/ 32 h 58"/>
                <a:gd name="T56" fmla="*/ 76 w 89"/>
                <a:gd name="T57" fmla="*/ 32 h 58"/>
                <a:gd name="T58" fmla="*/ 84 w 89"/>
                <a:gd name="T59" fmla="*/ 29 h 58"/>
                <a:gd name="T60" fmla="*/ 89 w 89"/>
                <a:gd name="T61" fmla="*/ 21 h 58"/>
                <a:gd name="T62" fmla="*/ 89 w 89"/>
                <a:gd name="T63" fmla="*/ 13 h 58"/>
                <a:gd name="T64" fmla="*/ 89 w 89"/>
                <a:gd name="T65" fmla="*/ 13 h 58"/>
                <a:gd name="T66" fmla="*/ 85 w 89"/>
                <a:gd name="T67" fmla="*/ 4 h 58"/>
                <a:gd name="T68" fmla="*/ 77 w 89"/>
                <a:gd name="T69" fmla="*/ 0 h 58"/>
                <a:gd name="T70" fmla="*/ 69 w 89"/>
                <a:gd name="T71" fmla="*/ 0 h 58"/>
                <a:gd name="T72" fmla="*/ 69 w 89"/>
                <a:gd name="T7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" h="58">
                  <a:moveTo>
                    <a:pt x="69" y="0"/>
                  </a:moveTo>
                  <a:lnTo>
                    <a:pt x="47" y="6"/>
                  </a:lnTo>
                  <a:lnTo>
                    <a:pt x="27" y="15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" y="34"/>
                  </a:lnTo>
                  <a:lnTo>
                    <a:pt x="0" y="42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11" y="56"/>
                  </a:lnTo>
                  <a:lnTo>
                    <a:pt x="19" y="58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42" y="45"/>
                  </a:lnTo>
                  <a:lnTo>
                    <a:pt x="59" y="38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4" y="29"/>
                  </a:lnTo>
                  <a:lnTo>
                    <a:pt x="89" y="21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85" y="4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04" name="Freeform 380"/>
            <p:cNvSpPr>
              <a:spLocks/>
            </p:cNvSpPr>
            <p:nvPr/>
          </p:nvSpPr>
          <p:spPr bwMode="auto">
            <a:xfrm>
              <a:off x="4503" y="1276"/>
              <a:ext cx="55" cy="88"/>
            </a:xfrm>
            <a:custGeom>
              <a:avLst/>
              <a:gdLst>
                <a:gd name="T0" fmla="*/ 24 w 55"/>
                <a:gd name="T1" fmla="*/ 7 h 88"/>
                <a:gd name="T2" fmla="*/ 21 w 55"/>
                <a:gd name="T3" fmla="*/ 12 h 88"/>
                <a:gd name="T4" fmla="*/ 18 w 55"/>
                <a:gd name="T5" fmla="*/ 16 h 88"/>
                <a:gd name="T6" fmla="*/ 16 w 55"/>
                <a:gd name="T7" fmla="*/ 20 h 88"/>
                <a:gd name="T8" fmla="*/ 16 w 55"/>
                <a:gd name="T9" fmla="*/ 20 h 88"/>
                <a:gd name="T10" fmla="*/ 9 w 55"/>
                <a:gd name="T11" fmla="*/ 36 h 88"/>
                <a:gd name="T12" fmla="*/ 3 w 55"/>
                <a:gd name="T13" fmla="*/ 52 h 88"/>
                <a:gd name="T14" fmla="*/ 0 w 55"/>
                <a:gd name="T15" fmla="*/ 69 h 88"/>
                <a:gd name="T16" fmla="*/ 0 w 55"/>
                <a:gd name="T17" fmla="*/ 69 h 88"/>
                <a:gd name="T18" fmla="*/ 0 w 55"/>
                <a:gd name="T19" fmla="*/ 77 h 88"/>
                <a:gd name="T20" fmla="*/ 1 w 55"/>
                <a:gd name="T21" fmla="*/ 79 h 88"/>
                <a:gd name="T22" fmla="*/ 0 w 55"/>
                <a:gd name="T23" fmla="*/ 69 h 88"/>
                <a:gd name="T24" fmla="*/ 0 w 55"/>
                <a:gd name="T25" fmla="*/ 69 h 88"/>
                <a:gd name="T26" fmla="*/ 0 w 55"/>
                <a:gd name="T27" fmla="*/ 77 h 88"/>
                <a:gd name="T28" fmla="*/ 5 w 55"/>
                <a:gd name="T29" fmla="*/ 84 h 88"/>
                <a:gd name="T30" fmla="*/ 14 w 55"/>
                <a:gd name="T31" fmla="*/ 88 h 88"/>
                <a:gd name="T32" fmla="*/ 14 w 55"/>
                <a:gd name="T33" fmla="*/ 88 h 88"/>
                <a:gd name="T34" fmla="*/ 22 w 55"/>
                <a:gd name="T35" fmla="*/ 88 h 88"/>
                <a:gd name="T36" fmla="*/ 29 w 55"/>
                <a:gd name="T37" fmla="*/ 83 h 88"/>
                <a:gd name="T38" fmla="*/ 33 w 55"/>
                <a:gd name="T39" fmla="*/ 75 h 88"/>
                <a:gd name="T40" fmla="*/ 33 w 55"/>
                <a:gd name="T41" fmla="*/ 75 h 88"/>
                <a:gd name="T42" fmla="*/ 33 w 55"/>
                <a:gd name="T43" fmla="*/ 75 h 88"/>
                <a:gd name="T44" fmla="*/ 33 w 55"/>
                <a:gd name="T45" fmla="*/ 75 h 88"/>
                <a:gd name="T46" fmla="*/ 33 w 55"/>
                <a:gd name="T47" fmla="*/ 75 h 88"/>
                <a:gd name="T48" fmla="*/ 36 w 55"/>
                <a:gd name="T49" fmla="*/ 61 h 88"/>
                <a:gd name="T50" fmla="*/ 41 w 55"/>
                <a:gd name="T51" fmla="*/ 48 h 88"/>
                <a:gd name="T52" fmla="*/ 46 w 55"/>
                <a:gd name="T53" fmla="*/ 36 h 88"/>
                <a:gd name="T54" fmla="*/ 46 w 55"/>
                <a:gd name="T55" fmla="*/ 36 h 88"/>
                <a:gd name="T56" fmla="*/ 48 w 55"/>
                <a:gd name="T57" fmla="*/ 33 h 88"/>
                <a:gd name="T58" fmla="*/ 50 w 55"/>
                <a:gd name="T59" fmla="*/ 29 h 88"/>
                <a:gd name="T60" fmla="*/ 52 w 55"/>
                <a:gd name="T61" fmla="*/ 26 h 88"/>
                <a:gd name="T62" fmla="*/ 52 w 55"/>
                <a:gd name="T63" fmla="*/ 26 h 88"/>
                <a:gd name="T64" fmla="*/ 52 w 55"/>
                <a:gd name="T65" fmla="*/ 26 h 88"/>
                <a:gd name="T66" fmla="*/ 52 w 55"/>
                <a:gd name="T67" fmla="*/ 26 h 88"/>
                <a:gd name="T68" fmla="*/ 52 w 55"/>
                <a:gd name="T69" fmla="*/ 26 h 88"/>
                <a:gd name="T70" fmla="*/ 55 w 55"/>
                <a:gd name="T71" fmla="*/ 17 h 88"/>
                <a:gd name="T72" fmla="*/ 53 w 55"/>
                <a:gd name="T73" fmla="*/ 9 h 88"/>
                <a:gd name="T74" fmla="*/ 48 w 55"/>
                <a:gd name="T75" fmla="*/ 2 h 88"/>
                <a:gd name="T76" fmla="*/ 48 w 55"/>
                <a:gd name="T77" fmla="*/ 2 h 88"/>
                <a:gd name="T78" fmla="*/ 39 w 55"/>
                <a:gd name="T79" fmla="*/ 0 h 88"/>
                <a:gd name="T80" fmla="*/ 30 w 55"/>
                <a:gd name="T81" fmla="*/ 1 h 88"/>
                <a:gd name="T82" fmla="*/ 24 w 55"/>
                <a:gd name="T83" fmla="*/ 7 h 88"/>
                <a:gd name="T84" fmla="*/ 24 w 55"/>
                <a:gd name="T85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" h="88">
                  <a:moveTo>
                    <a:pt x="24" y="7"/>
                  </a:moveTo>
                  <a:lnTo>
                    <a:pt x="21" y="12"/>
                  </a:lnTo>
                  <a:lnTo>
                    <a:pt x="18" y="16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9" y="36"/>
                  </a:lnTo>
                  <a:lnTo>
                    <a:pt x="3" y="5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5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2" y="88"/>
                  </a:lnTo>
                  <a:lnTo>
                    <a:pt x="29" y="83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6" y="61"/>
                  </a:lnTo>
                  <a:lnTo>
                    <a:pt x="41" y="48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3"/>
                  </a:lnTo>
                  <a:lnTo>
                    <a:pt x="50" y="29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5" y="17"/>
                  </a:lnTo>
                  <a:lnTo>
                    <a:pt x="53" y="9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9" y="0"/>
                  </a:lnTo>
                  <a:lnTo>
                    <a:pt x="30" y="1"/>
                  </a:lnTo>
                  <a:lnTo>
                    <a:pt x="24" y="7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05" name="Freeform 381"/>
            <p:cNvSpPr>
              <a:spLocks/>
            </p:cNvSpPr>
            <p:nvPr/>
          </p:nvSpPr>
          <p:spPr bwMode="auto">
            <a:xfrm>
              <a:off x="4503" y="1382"/>
              <a:ext cx="76" cy="116"/>
            </a:xfrm>
            <a:custGeom>
              <a:avLst/>
              <a:gdLst>
                <a:gd name="T0" fmla="*/ 0 w 76"/>
                <a:gd name="T1" fmla="*/ 19 h 116"/>
                <a:gd name="T2" fmla="*/ 9 w 76"/>
                <a:gd name="T3" fmla="*/ 53 h 116"/>
                <a:gd name="T4" fmla="*/ 25 w 76"/>
                <a:gd name="T5" fmla="*/ 84 h 116"/>
                <a:gd name="T6" fmla="*/ 48 w 76"/>
                <a:gd name="T7" fmla="*/ 112 h 116"/>
                <a:gd name="T8" fmla="*/ 48 w 76"/>
                <a:gd name="T9" fmla="*/ 112 h 116"/>
                <a:gd name="T10" fmla="*/ 55 w 76"/>
                <a:gd name="T11" fmla="*/ 116 h 116"/>
                <a:gd name="T12" fmla="*/ 57 w 76"/>
                <a:gd name="T13" fmla="*/ 116 h 116"/>
                <a:gd name="T14" fmla="*/ 48 w 76"/>
                <a:gd name="T15" fmla="*/ 112 h 116"/>
                <a:gd name="T16" fmla="*/ 48 w 76"/>
                <a:gd name="T17" fmla="*/ 112 h 116"/>
                <a:gd name="T18" fmla="*/ 56 w 76"/>
                <a:gd name="T19" fmla="*/ 116 h 116"/>
                <a:gd name="T20" fmla="*/ 64 w 76"/>
                <a:gd name="T21" fmla="*/ 116 h 116"/>
                <a:gd name="T22" fmla="*/ 72 w 76"/>
                <a:gd name="T23" fmla="*/ 112 h 116"/>
                <a:gd name="T24" fmla="*/ 72 w 76"/>
                <a:gd name="T25" fmla="*/ 112 h 116"/>
                <a:gd name="T26" fmla="*/ 76 w 76"/>
                <a:gd name="T27" fmla="*/ 104 h 116"/>
                <a:gd name="T28" fmla="*/ 76 w 76"/>
                <a:gd name="T29" fmla="*/ 95 h 116"/>
                <a:gd name="T30" fmla="*/ 72 w 76"/>
                <a:gd name="T31" fmla="*/ 87 h 116"/>
                <a:gd name="T32" fmla="*/ 72 w 76"/>
                <a:gd name="T33" fmla="*/ 87 h 116"/>
                <a:gd name="T34" fmla="*/ 72 w 76"/>
                <a:gd name="T35" fmla="*/ 87 h 116"/>
                <a:gd name="T36" fmla="*/ 72 w 76"/>
                <a:gd name="T37" fmla="*/ 87 h 116"/>
                <a:gd name="T38" fmla="*/ 72 w 76"/>
                <a:gd name="T39" fmla="*/ 87 h 116"/>
                <a:gd name="T40" fmla="*/ 72 w 76"/>
                <a:gd name="T41" fmla="*/ 87 h 116"/>
                <a:gd name="T42" fmla="*/ 54 w 76"/>
                <a:gd name="T43" fmla="*/ 66 h 116"/>
                <a:gd name="T44" fmla="*/ 41 w 76"/>
                <a:gd name="T45" fmla="*/ 40 h 116"/>
                <a:gd name="T46" fmla="*/ 33 w 76"/>
                <a:gd name="T47" fmla="*/ 13 h 116"/>
                <a:gd name="T48" fmla="*/ 33 w 76"/>
                <a:gd name="T49" fmla="*/ 13 h 116"/>
                <a:gd name="T50" fmla="*/ 33 w 76"/>
                <a:gd name="T51" fmla="*/ 13 h 116"/>
                <a:gd name="T52" fmla="*/ 33 w 76"/>
                <a:gd name="T53" fmla="*/ 13 h 116"/>
                <a:gd name="T54" fmla="*/ 33 w 76"/>
                <a:gd name="T55" fmla="*/ 13 h 116"/>
                <a:gd name="T56" fmla="*/ 29 w 76"/>
                <a:gd name="T57" fmla="*/ 5 h 116"/>
                <a:gd name="T58" fmla="*/ 22 w 76"/>
                <a:gd name="T59" fmla="*/ 0 h 116"/>
                <a:gd name="T60" fmla="*/ 14 w 76"/>
                <a:gd name="T61" fmla="*/ 0 h 116"/>
                <a:gd name="T62" fmla="*/ 14 w 76"/>
                <a:gd name="T63" fmla="*/ 0 h 116"/>
                <a:gd name="T64" fmla="*/ 5 w 76"/>
                <a:gd name="T65" fmla="*/ 4 h 116"/>
                <a:gd name="T66" fmla="*/ 1 w 76"/>
                <a:gd name="T67" fmla="*/ 11 h 116"/>
                <a:gd name="T68" fmla="*/ 0 w 76"/>
                <a:gd name="T69" fmla="*/ 19 h 116"/>
                <a:gd name="T70" fmla="*/ 0 w 76"/>
                <a:gd name="T71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16">
                  <a:moveTo>
                    <a:pt x="0" y="19"/>
                  </a:moveTo>
                  <a:lnTo>
                    <a:pt x="9" y="53"/>
                  </a:lnTo>
                  <a:lnTo>
                    <a:pt x="25" y="84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6" y="116"/>
                  </a:lnTo>
                  <a:lnTo>
                    <a:pt x="64" y="116"/>
                  </a:lnTo>
                  <a:lnTo>
                    <a:pt x="72" y="112"/>
                  </a:lnTo>
                  <a:lnTo>
                    <a:pt x="72" y="112"/>
                  </a:lnTo>
                  <a:lnTo>
                    <a:pt x="76" y="104"/>
                  </a:lnTo>
                  <a:lnTo>
                    <a:pt x="76" y="95"/>
                  </a:lnTo>
                  <a:lnTo>
                    <a:pt x="72" y="87"/>
                  </a:lnTo>
                  <a:lnTo>
                    <a:pt x="72" y="87"/>
                  </a:lnTo>
                  <a:lnTo>
                    <a:pt x="72" y="87"/>
                  </a:lnTo>
                  <a:lnTo>
                    <a:pt x="72" y="87"/>
                  </a:lnTo>
                  <a:lnTo>
                    <a:pt x="72" y="87"/>
                  </a:lnTo>
                  <a:lnTo>
                    <a:pt x="72" y="87"/>
                  </a:lnTo>
                  <a:lnTo>
                    <a:pt x="54" y="66"/>
                  </a:lnTo>
                  <a:lnTo>
                    <a:pt x="41" y="40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29" y="5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5" y="4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06" name="Freeform 382"/>
            <p:cNvSpPr>
              <a:spLocks/>
            </p:cNvSpPr>
            <p:nvPr/>
          </p:nvSpPr>
          <p:spPr bwMode="auto">
            <a:xfrm>
              <a:off x="4584" y="1493"/>
              <a:ext cx="138" cy="53"/>
            </a:xfrm>
            <a:custGeom>
              <a:avLst/>
              <a:gdLst>
                <a:gd name="T0" fmla="*/ 9 w 138"/>
                <a:gd name="T1" fmla="*/ 32 h 53"/>
                <a:gd name="T2" fmla="*/ 37 w 138"/>
                <a:gd name="T3" fmla="*/ 44 h 53"/>
                <a:gd name="T4" fmla="*/ 65 w 138"/>
                <a:gd name="T5" fmla="*/ 51 h 53"/>
                <a:gd name="T6" fmla="*/ 94 w 138"/>
                <a:gd name="T7" fmla="*/ 53 h 53"/>
                <a:gd name="T8" fmla="*/ 124 w 138"/>
                <a:gd name="T9" fmla="*/ 50 h 53"/>
                <a:gd name="T10" fmla="*/ 124 w 138"/>
                <a:gd name="T11" fmla="*/ 50 h 53"/>
                <a:gd name="T12" fmla="*/ 132 w 138"/>
                <a:gd name="T13" fmla="*/ 47 h 53"/>
                <a:gd name="T14" fmla="*/ 133 w 138"/>
                <a:gd name="T15" fmla="*/ 45 h 53"/>
                <a:gd name="T16" fmla="*/ 124 w 138"/>
                <a:gd name="T17" fmla="*/ 50 h 53"/>
                <a:gd name="T18" fmla="*/ 124 w 138"/>
                <a:gd name="T19" fmla="*/ 50 h 53"/>
                <a:gd name="T20" fmla="*/ 132 w 138"/>
                <a:gd name="T21" fmla="*/ 47 h 53"/>
                <a:gd name="T22" fmla="*/ 137 w 138"/>
                <a:gd name="T23" fmla="*/ 40 h 53"/>
                <a:gd name="T24" fmla="*/ 138 w 138"/>
                <a:gd name="T25" fmla="*/ 30 h 53"/>
                <a:gd name="T26" fmla="*/ 138 w 138"/>
                <a:gd name="T27" fmla="*/ 30 h 53"/>
                <a:gd name="T28" fmla="*/ 134 w 138"/>
                <a:gd name="T29" fmla="*/ 22 h 53"/>
                <a:gd name="T30" fmla="*/ 127 w 138"/>
                <a:gd name="T31" fmla="*/ 17 h 53"/>
                <a:gd name="T32" fmla="*/ 118 w 138"/>
                <a:gd name="T33" fmla="*/ 17 h 53"/>
                <a:gd name="T34" fmla="*/ 118 w 138"/>
                <a:gd name="T35" fmla="*/ 17 h 53"/>
                <a:gd name="T36" fmla="*/ 118 w 138"/>
                <a:gd name="T37" fmla="*/ 17 h 53"/>
                <a:gd name="T38" fmla="*/ 118 w 138"/>
                <a:gd name="T39" fmla="*/ 17 h 53"/>
                <a:gd name="T40" fmla="*/ 118 w 138"/>
                <a:gd name="T41" fmla="*/ 17 h 53"/>
                <a:gd name="T42" fmla="*/ 118 w 138"/>
                <a:gd name="T43" fmla="*/ 17 h 53"/>
                <a:gd name="T44" fmla="*/ 86 w 138"/>
                <a:gd name="T45" fmla="*/ 19 h 53"/>
                <a:gd name="T46" fmla="*/ 55 w 138"/>
                <a:gd name="T47" fmla="*/ 14 h 53"/>
                <a:gd name="T48" fmla="*/ 25 w 138"/>
                <a:gd name="T49" fmla="*/ 2 h 53"/>
                <a:gd name="T50" fmla="*/ 25 w 138"/>
                <a:gd name="T51" fmla="*/ 2 h 53"/>
                <a:gd name="T52" fmla="*/ 25 w 138"/>
                <a:gd name="T53" fmla="*/ 2 h 53"/>
                <a:gd name="T54" fmla="*/ 25 w 138"/>
                <a:gd name="T55" fmla="*/ 2 h 53"/>
                <a:gd name="T56" fmla="*/ 25 w 138"/>
                <a:gd name="T57" fmla="*/ 2 h 53"/>
                <a:gd name="T58" fmla="*/ 25 w 138"/>
                <a:gd name="T59" fmla="*/ 2 h 53"/>
                <a:gd name="T60" fmla="*/ 16 w 138"/>
                <a:gd name="T61" fmla="*/ 0 h 53"/>
                <a:gd name="T62" fmla="*/ 8 w 138"/>
                <a:gd name="T63" fmla="*/ 2 h 53"/>
                <a:gd name="T64" fmla="*/ 2 w 138"/>
                <a:gd name="T65" fmla="*/ 9 h 53"/>
                <a:gd name="T66" fmla="*/ 2 w 138"/>
                <a:gd name="T67" fmla="*/ 9 h 53"/>
                <a:gd name="T68" fmla="*/ 0 w 138"/>
                <a:gd name="T69" fmla="*/ 17 h 53"/>
                <a:gd name="T70" fmla="*/ 3 w 138"/>
                <a:gd name="T71" fmla="*/ 26 h 53"/>
                <a:gd name="T72" fmla="*/ 9 w 138"/>
                <a:gd name="T73" fmla="*/ 32 h 53"/>
                <a:gd name="T74" fmla="*/ 9 w 138"/>
                <a:gd name="T7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53">
                  <a:moveTo>
                    <a:pt x="9" y="32"/>
                  </a:moveTo>
                  <a:lnTo>
                    <a:pt x="37" y="44"/>
                  </a:lnTo>
                  <a:lnTo>
                    <a:pt x="65" y="51"/>
                  </a:lnTo>
                  <a:lnTo>
                    <a:pt x="94" y="53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32" y="47"/>
                  </a:lnTo>
                  <a:lnTo>
                    <a:pt x="133" y="45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32" y="47"/>
                  </a:lnTo>
                  <a:lnTo>
                    <a:pt x="137" y="40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34" y="22"/>
                  </a:lnTo>
                  <a:lnTo>
                    <a:pt x="127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86" y="19"/>
                  </a:lnTo>
                  <a:lnTo>
                    <a:pt x="55" y="1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7"/>
                  </a:lnTo>
                  <a:lnTo>
                    <a:pt x="3" y="26"/>
                  </a:lnTo>
                  <a:lnTo>
                    <a:pt x="9" y="32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07" name="Freeform 383"/>
            <p:cNvSpPr>
              <a:spLocks/>
            </p:cNvSpPr>
            <p:nvPr/>
          </p:nvSpPr>
          <p:spPr bwMode="auto">
            <a:xfrm>
              <a:off x="4739" y="1434"/>
              <a:ext cx="88" cy="90"/>
            </a:xfrm>
            <a:custGeom>
              <a:avLst/>
              <a:gdLst>
                <a:gd name="T0" fmla="*/ 26 w 88"/>
                <a:gd name="T1" fmla="*/ 88 h 90"/>
                <a:gd name="T2" fmla="*/ 50 w 88"/>
                <a:gd name="T3" fmla="*/ 70 h 90"/>
                <a:gd name="T4" fmla="*/ 69 w 88"/>
                <a:gd name="T5" fmla="*/ 49 h 90"/>
                <a:gd name="T6" fmla="*/ 86 w 88"/>
                <a:gd name="T7" fmla="*/ 25 h 90"/>
                <a:gd name="T8" fmla="*/ 86 w 88"/>
                <a:gd name="T9" fmla="*/ 25 h 90"/>
                <a:gd name="T10" fmla="*/ 88 w 88"/>
                <a:gd name="T11" fmla="*/ 18 h 90"/>
                <a:gd name="T12" fmla="*/ 87 w 88"/>
                <a:gd name="T13" fmla="*/ 15 h 90"/>
                <a:gd name="T14" fmla="*/ 86 w 88"/>
                <a:gd name="T15" fmla="*/ 25 h 90"/>
                <a:gd name="T16" fmla="*/ 86 w 88"/>
                <a:gd name="T17" fmla="*/ 25 h 90"/>
                <a:gd name="T18" fmla="*/ 87 w 88"/>
                <a:gd name="T19" fmla="*/ 16 h 90"/>
                <a:gd name="T20" fmla="*/ 85 w 88"/>
                <a:gd name="T21" fmla="*/ 8 h 90"/>
                <a:gd name="T22" fmla="*/ 79 w 88"/>
                <a:gd name="T23" fmla="*/ 2 h 90"/>
                <a:gd name="T24" fmla="*/ 79 w 88"/>
                <a:gd name="T25" fmla="*/ 2 h 90"/>
                <a:gd name="T26" fmla="*/ 70 w 88"/>
                <a:gd name="T27" fmla="*/ 0 h 90"/>
                <a:gd name="T28" fmla="*/ 61 w 88"/>
                <a:gd name="T29" fmla="*/ 3 h 90"/>
                <a:gd name="T30" fmla="*/ 55 w 88"/>
                <a:gd name="T31" fmla="*/ 9 h 90"/>
                <a:gd name="T32" fmla="*/ 55 w 88"/>
                <a:gd name="T33" fmla="*/ 9 h 90"/>
                <a:gd name="T34" fmla="*/ 55 w 88"/>
                <a:gd name="T35" fmla="*/ 9 h 90"/>
                <a:gd name="T36" fmla="*/ 55 w 88"/>
                <a:gd name="T37" fmla="*/ 9 h 90"/>
                <a:gd name="T38" fmla="*/ 55 w 88"/>
                <a:gd name="T39" fmla="*/ 9 h 90"/>
                <a:gd name="T40" fmla="*/ 55 w 88"/>
                <a:gd name="T41" fmla="*/ 9 h 90"/>
                <a:gd name="T42" fmla="*/ 43 w 88"/>
                <a:gd name="T43" fmla="*/ 28 h 90"/>
                <a:gd name="T44" fmla="*/ 27 w 88"/>
                <a:gd name="T45" fmla="*/ 45 h 90"/>
                <a:gd name="T46" fmla="*/ 9 w 88"/>
                <a:gd name="T47" fmla="*/ 59 h 90"/>
                <a:gd name="T48" fmla="*/ 9 w 88"/>
                <a:gd name="T49" fmla="*/ 59 h 90"/>
                <a:gd name="T50" fmla="*/ 9 w 88"/>
                <a:gd name="T51" fmla="*/ 59 h 90"/>
                <a:gd name="T52" fmla="*/ 9 w 88"/>
                <a:gd name="T53" fmla="*/ 59 h 90"/>
                <a:gd name="T54" fmla="*/ 9 w 88"/>
                <a:gd name="T55" fmla="*/ 59 h 90"/>
                <a:gd name="T56" fmla="*/ 2 w 88"/>
                <a:gd name="T57" fmla="*/ 65 h 90"/>
                <a:gd name="T58" fmla="*/ 0 w 88"/>
                <a:gd name="T59" fmla="*/ 74 h 90"/>
                <a:gd name="T60" fmla="*/ 3 w 88"/>
                <a:gd name="T61" fmla="*/ 82 h 90"/>
                <a:gd name="T62" fmla="*/ 3 w 88"/>
                <a:gd name="T63" fmla="*/ 82 h 90"/>
                <a:gd name="T64" fmla="*/ 9 w 88"/>
                <a:gd name="T65" fmla="*/ 88 h 90"/>
                <a:gd name="T66" fmla="*/ 17 w 88"/>
                <a:gd name="T67" fmla="*/ 90 h 90"/>
                <a:gd name="T68" fmla="*/ 26 w 88"/>
                <a:gd name="T69" fmla="*/ 88 h 90"/>
                <a:gd name="T70" fmla="*/ 26 w 88"/>
                <a:gd name="T7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90">
                  <a:moveTo>
                    <a:pt x="26" y="88"/>
                  </a:moveTo>
                  <a:lnTo>
                    <a:pt x="50" y="70"/>
                  </a:lnTo>
                  <a:lnTo>
                    <a:pt x="69" y="49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8" y="18"/>
                  </a:lnTo>
                  <a:lnTo>
                    <a:pt x="87" y="15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7" y="16"/>
                  </a:lnTo>
                  <a:lnTo>
                    <a:pt x="85" y="8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0" y="0"/>
                  </a:lnTo>
                  <a:lnTo>
                    <a:pt x="61" y="3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43" y="28"/>
                  </a:lnTo>
                  <a:lnTo>
                    <a:pt x="27" y="45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2" y="65"/>
                  </a:lnTo>
                  <a:lnTo>
                    <a:pt x="0" y="74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9" y="88"/>
                  </a:lnTo>
                  <a:lnTo>
                    <a:pt x="17" y="90"/>
                  </a:lnTo>
                  <a:lnTo>
                    <a:pt x="26" y="88"/>
                  </a:lnTo>
                  <a:lnTo>
                    <a:pt x="26" y="88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08" name="Freeform 384"/>
            <p:cNvSpPr>
              <a:spLocks/>
            </p:cNvSpPr>
            <p:nvPr/>
          </p:nvSpPr>
          <p:spPr bwMode="auto">
            <a:xfrm>
              <a:off x="4792" y="1294"/>
              <a:ext cx="51" cy="125"/>
            </a:xfrm>
            <a:custGeom>
              <a:avLst/>
              <a:gdLst>
                <a:gd name="T0" fmla="*/ 50 w 51"/>
                <a:gd name="T1" fmla="*/ 111 h 125"/>
                <a:gd name="T2" fmla="*/ 51 w 51"/>
                <a:gd name="T3" fmla="*/ 76 h 125"/>
                <a:gd name="T4" fmla="*/ 45 w 51"/>
                <a:gd name="T5" fmla="*/ 42 h 125"/>
                <a:gd name="T6" fmla="*/ 32 w 51"/>
                <a:gd name="T7" fmla="*/ 9 h 125"/>
                <a:gd name="T8" fmla="*/ 32 w 51"/>
                <a:gd name="T9" fmla="*/ 9 h 125"/>
                <a:gd name="T10" fmla="*/ 26 w 51"/>
                <a:gd name="T11" fmla="*/ 3 h 125"/>
                <a:gd name="T12" fmla="*/ 24 w 51"/>
                <a:gd name="T13" fmla="*/ 2 h 125"/>
                <a:gd name="T14" fmla="*/ 32 w 51"/>
                <a:gd name="T15" fmla="*/ 9 h 125"/>
                <a:gd name="T16" fmla="*/ 32 w 51"/>
                <a:gd name="T17" fmla="*/ 9 h 125"/>
                <a:gd name="T18" fmla="*/ 25 w 51"/>
                <a:gd name="T19" fmla="*/ 2 h 125"/>
                <a:gd name="T20" fmla="*/ 17 w 51"/>
                <a:gd name="T21" fmla="*/ 0 h 125"/>
                <a:gd name="T22" fmla="*/ 8 w 51"/>
                <a:gd name="T23" fmla="*/ 2 h 125"/>
                <a:gd name="T24" fmla="*/ 8 w 51"/>
                <a:gd name="T25" fmla="*/ 2 h 125"/>
                <a:gd name="T26" fmla="*/ 2 w 51"/>
                <a:gd name="T27" fmla="*/ 8 h 125"/>
                <a:gd name="T28" fmla="*/ 0 w 51"/>
                <a:gd name="T29" fmla="*/ 16 h 125"/>
                <a:gd name="T30" fmla="*/ 1 w 51"/>
                <a:gd name="T31" fmla="*/ 25 h 125"/>
                <a:gd name="T32" fmla="*/ 1 w 51"/>
                <a:gd name="T33" fmla="*/ 25 h 125"/>
                <a:gd name="T34" fmla="*/ 1 w 51"/>
                <a:gd name="T35" fmla="*/ 25 h 125"/>
                <a:gd name="T36" fmla="*/ 1 w 51"/>
                <a:gd name="T37" fmla="*/ 25 h 125"/>
                <a:gd name="T38" fmla="*/ 1 w 51"/>
                <a:gd name="T39" fmla="*/ 25 h 125"/>
                <a:gd name="T40" fmla="*/ 12 w 51"/>
                <a:gd name="T41" fmla="*/ 51 h 125"/>
                <a:gd name="T42" fmla="*/ 17 w 51"/>
                <a:gd name="T43" fmla="*/ 79 h 125"/>
                <a:gd name="T44" fmla="*/ 16 w 51"/>
                <a:gd name="T45" fmla="*/ 106 h 125"/>
                <a:gd name="T46" fmla="*/ 16 w 51"/>
                <a:gd name="T47" fmla="*/ 106 h 125"/>
                <a:gd name="T48" fmla="*/ 16 w 51"/>
                <a:gd name="T49" fmla="*/ 106 h 125"/>
                <a:gd name="T50" fmla="*/ 16 w 51"/>
                <a:gd name="T51" fmla="*/ 106 h 125"/>
                <a:gd name="T52" fmla="*/ 16 w 51"/>
                <a:gd name="T53" fmla="*/ 106 h 125"/>
                <a:gd name="T54" fmla="*/ 16 w 51"/>
                <a:gd name="T55" fmla="*/ 106 h 125"/>
                <a:gd name="T56" fmla="*/ 18 w 51"/>
                <a:gd name="T57" fmla="*/ 115 h 125"/>
                <a:gd name="T58" fmla="*/ 23 w 51"/>
                <a:gd name="T59" fmla="*/ 122 h 125"/>
                <a:gd name="T60" fmla="*/ 31 w 51"/>
                <a:gd name="T61" fmla="*/ 125 h 125"/>
                <a:gd name="T62" fmla="*/ 31 w 51"/>
                <a:gd name="T63" fmla="*/ 125 h 125"/>
                <a:gd name="T64" fmla="*/ 40 w 51"/>
                <a:gd name="T65" fmla="*/ 124 h 125"/>
                <a:gd name="T66" fmla="*/ 47 w 51"/>
                <a:gd name="T67" fmla="*/ 119 h 125"/>
                <a:gd name="T68" fmla="*/ 50 w 51"/>
                <a:gd name="T69" fmla="*/ 111 h 125"/>
                <a:gd name="T70" fmla="*/ 50 w 51"/>
                <a:gd name="T71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125">
                  <a:moveTo>
                    <a:pt x="50" y="111"/>
                  </a:moveTo>
                  <a:lnTo>
                    <a:pt x="51" y="76"/>
                  </a:lnTo>
                  <a:lnTo>
                    <a:pt x="45" y="42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6" y="3"/>
                  </a:lnTo>
                  <a:lnTo>
                    <a:pt x="24" y="2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6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2" y="51"/>
                  </a:lnTo>
                  <a:lnTo>
                    <a:pt x="17" y="79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15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25"/>
                  </a:lnTo>
                  <a:lnTo>
                    <a:pt x="40" y="124"/>
                  </a:lnTo>
                  <a:lnTo>
                    <a:pt x="47" y="119"/>
                  </a:lnTo>
                  <a:lnTo>
                    <a:pt x="50" y="111"/>
                  </a:lnTo>
                  <a:lnTo>
                    <a:pt x="50" y="111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09" name="Freeform 385"/>
            <p:cNvSpPr>
              <a:spLocks/>
            </p:cNvSpPr>
            <p:nvPr/>
          </p:nvSpPr>
          <p:spPr bwMode="auto">
            <a:xfrm>
              <a:off x="4671" y="1211"/>
              <a:ext cx="115" cy="68"/>
            </a:xfrm>
            <a:custGeom>
              <a:avLst/>
              <a:gdLst>
                <a:gd name="T0" fmla="*/ 109 w 115"/>
                <a:gd name="T1" fmla="*/ 39 h 68"/>
                <a:gd name="T2" fmla="*/ 100 w 115"/>
                <a:gd name="T3" fmla="*/ 32 h 68"/>
                <a:gd name="T4" fmla="*/ 90 w 115"/>
                <a:gd name="T5" fmla="*/ 25 h 68"/>
                <a:gd name="T6" fmla="*/ 80 w 115"/>
                <a:gd name="T7" fmla="*/ 19 h 68"/>
                <a:gd name="T8" fmla="*/ 80 w 115"/>
                <a:gd name="T9" fmla="*/ 19 h 68"/>
                <a:gd name="T10" fmla="*/ 60 w 115"/>
                <a:gd name="T11" fmla="*/ 10 h 68"/>
                <a:gd name="T12" fmla="*/ 40 w 115"/>
                <a:gd name="T13" fmla="*/ 4 h 68"/>
                <a:gd name="T14" fmla="*/ 19 w 115"/>
                <a:gd name="T15" fmla="*/ 0 h 68"/>
                <a:gd name="T16" fmla="*/ 19 w 115"/>
                <a:gd name="T17" fmla="*/ 0 h 68"/>
                <a:gd name="T18" fmla="*/ 11 w 115"/>
                <a:gd name="T19" fmla="*/ 0 h 68"/>
                <a:gd name="T20" fmla="*/ 9 w 115"/>
                <a:gd name="T21" fmla="*/ 2 h 68"/>
                <a:gd name="T22" fmla="*/ 19 w 115"/>
                <a:gd name="T23" fmla="*/ 0 h 68"/>
                <a:gd name="T24" fmla="*/ 19 w 115"/>
                <a:gd name="T25" fmla="*/ 0 h 68"/>
                <a:gd name="T26" fmla="*/ 10 w 115"/>
                <a:gd name="T27" fmla="*/ 1 h 68"/>
                <a:gd name="T28" fmla="*/ 3 w 115"/>
                <a:gd name="T29" fmla="*/ 6 h 68"/>
                <a:gd name="T30" fmla="*/ 0 w 115"/>
                <a:gd name="T31" fmla="*/ 14 h 68"/>
                <a:gd name="T32" fmla="*/ 0 w 115"/>
                <a:gd name="T33" fmla="*/ 14 h 68"/>
                <a:gd name="T34" fmla="*/ 1 w 115"/>
                <a:gd name="T35" fmla="*/ 23 h 68"/>
                <a:gd name="T36" fmla="*/ 6 w 115"/>
                <a:gd name="T37" fmla="*/ 30 h 68"/>
                <a:gd name="T38" fmla="*/ 14 w 115"/>
                <a:gd name="T39" fmla="*/ 33 h 68"/>
                <a:gd name="T40" fmla="*/ 14 w 115"/>
                <a:gd name="T41" fmla="*/ 33 h 68"/>
                <a:gd name="T42" fmla="*/ 14 w 115"/>
                <a:gd name="T43" fmla="*/ 33 h 68"/>
                <a:gd name="T44" fmla="*/ 14 w 115"/>
                <a:gd name="T45" fmla="*/ 33 h 68"/>
                <a:gd name="T46" fmla="*/ 14 w 115"/>
                <a:gd name="T47" fmla="*/ 33 h 68"/>
                <a:gd name="T48" fmla="*/ 31 w 115"/>
                <a:gd name="T49" fmla="*/ 37 h 68"/>
                <a:gd name="T50" fmla="*/ 48 w 115"/>
                <a:gd name="T51" fmla="*/ 42 h 68"/>
                <a:gd name="T52" fmla="*/ 64 w 115"/>
                <a:gd name="T53" fmla="*/ 50 h 68"/>
                <a:gd name="T54" fmla="*/ 64 w 115"/>
                <a:gd name="T55" fmla="*/ 50 h 68"/>
                <a:gd name="T56" fmla="*/ 72 w 115"/>
                <a:gd name="T57" fmla="*/ 54 h 68"/>
                <a:gd name="T58" fmla="*/ 80 w 115"/>
                <a:gd name="T59" fmla="*/ 59 h 68"/>
                <a:gd name="T60" fmla="*/ 87 w 115"/>
                <a:gd name="T61" fmla="*/ 65 h 68"/>
                <a:gd name="T62" fmla="*/ 87 w 115"/>
                <a:gd name="T63" fmla="*/ 65 h 68"/>
                <a:gd name="T64" fmla="*/ 87 w 115"/>
                <a:gd name="T65" fmla="*/ 65 h 68"/>
                <a:gd name="T66" fmla="*/ 87 w 115"/>
                <a:gd name="T67" fmla="*/ 65 h 68"/>
                <a:gd name="T68" fmla="*/ 87 w 115"/>
                <a:gd name="T69" fmla="*/ 65 h 68"/>
                <a:gd name="T70" fmla="*/ 87 w 115"/>
                <a:gd name="T71" fmla="*/ 65 h 68"/>
                <a:gd name="T72" fmla="*/ 95 w 115"/>
                <a:gd name="T73" fmla="*/ 68 h 68"/>
                <a:gd name="T74" fmla="*/ 104 w 115"/>
                <a:gd name="T75" fmla="*/ 68 h 68"/>
                <a:gd name="T76" fmla="*/ 111 w 115"/>
                <a:gd name="T77" fmla="*/ 62 h 68"/>
                <a:gd name="T78" fmla="*/ 111 w 115"/>
                <a:gd name="T79" fmla="*/ 62 h 68"/>
                <a:gd name="T80" fmla="*/ 115 w 115"/>
                <a:gd name="T81" fmla="*/ 54 h 68"/>
                <a:gd name="T82" fmla="*/ 114 w 115"/>
                <a:gd name="T83" fmla="*/ 46 h 68"/>
                <a:gd name="T84" fmla="*/ 109 w 115"/>
                <a:gd name="T85" fmla="*/ 39 h 68"/>
                <a:gd name="T86" fmla="*/ 109 w 115"/>
                <a:gd name="T87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5" h="68">
                  <a:moveTo>
                    <a:pt x="109" y="39"/>
                  </a:moveTo>
                  <a:lnTo>
                    <a:pt x="100" y="32"/>
                  </a:lnTo>
                  <a:lnTo>
                    <a:pt x="90" y="25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60" y="10"/>
                  </a:lnTo>
                  <a:lnTo>
                    <a:pt x="40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3" y="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3"/>
                  </a:lnTo>
                  <a:lnTo>
                    <a:pt x="6" y="3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31" y="37"/>
                  </a:lnTo>
                  <a:lnTo>
                    <a:pt x="48" y="42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72" y="54"/>
                  </a:lnTo>
                  <a:lnTo>
                    <a:pt x="80" y="59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87" y="65"/>
                  </a:lnTo>
                  <a:lnTo>
                    <a:pt x="95" y="68"/>
                  </a:lnTo>
                  <a:lnTo>
                    <a:pt x="104" y="68"/>
                  </a:lnTo>
                  <a:lnTo>
                    <a:pt x="111" y="62"/>
                  </a:lnTo>
                  <a:lnTo>
                    <a:pt x="111" y="62"/>
                  </a:lnTo>
                  <a:lnTo>
                    <a:pt x="115" y="54"/>
                  </a:lnTo>
                  <a:lnTo>
                    <a:pt x="114" y="46"/>
                  </a:lnTo>
                  <a:lnTo>
                    <a:pt x="109" y="39"/>
                  </a:lnTo>
                  <a:lnTo>
                    <a:pt x="109" y="39"/>
                  </a:lnTo>
                  <a:close/>
                </a:path>
              </a:pathLst>
            </a:custGeom>
            <a:solidFill>
              <a:srgbClr val="7393C4"/>
            </a:solidFill>
            <a:ln w="12700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3010" name="Group 386"/>
            <p:cNvGrpSpPr>
              <a:grpSpLocks/>
            </p:cNvGrpSpPr>
            <p:nvPr/>
          </p:nvGrpSpPr>
          <p:grpSpPr bwMode="auto">
            <a:xfrm>
              <a:off x="4519" y="1227"/>
              <a:ext cx="306" cy="301"/>
              <a:chOff x="4516" y="1224"/>
              <a:chExt cx="306" cy="301"/>
            </a:xfrm>
          </p:grpSpPr>
          <p:sp>
            <p:nvSpPr>
              <p:cNvPr id="283011" name="Freeform 387"/>
              <p:cNvSpPr>
                <a:spLocks/>
              </p:cNvSpPr>
              <p:nvPr/>
            </p:nvSpPr>
            <p:spPr bwMode="auto">
              <a:xfrm>
                <a:off x="4574" y="1227"/>
                <a:ext cx="55" cy="24"/>
              </a:xfrm>
              <a:custGeom>
                <a:avLst/>
                <a:gdLst>
                  <a:gd name="T0" fmla="*/ 55 w 55"/>
                  <a:gd name="T1" fmla="*/ 0 h 24"/>
                  <a:gd name="T2" fmla="*/ 35 w 55"/>
                  <a:gd name="T3" fmla="*/ 5 h 24"/>
                  <a:gd name="T4" fmla="*/ 16 w 55"/>
                  <a:gd name="T5" fmla="*/ 14 h 24"/>
                  <a:gd name="T6" fmla="*/ 0 w 55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4">
                    <a:moveTo>
                      <a:pt x="55" y="0"/>
                    </a:moveTo>
                    <a:lnTo>
                      <a:pt x="35" y="5"/>
                    </a:lnTo>
                    <a:lnTo>
                      <a:pt x="16" y="14"/>
                    </a:lnTo>
                    <a:lnTo>
                      <a:pt x="0" y="24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012" name="Freeform 388"/>
              <p:cNvSpPr>
                <a:spLocks/>
              </p:cNvSpPr>
              <p:nvPr/>
            </p:nvSpPr>
            <p:spPr bwMode="auto">
              <a:xfrm>
                <a:off x="4516" y="1289"/>
                <a:ext cx="21" cy="55"/>
              </a:xfrm>
              <a:custGeom>
                <a:avLst/>
                <a:gdLst>
                  <a:gd name="T0" fmla="*/ 21 w 21"/>
                  <a:gd name="T1" fmla="*/ 0 h 55"/>
                  <a:gd name="T2" fmla="*/ 19 w 21"/>
                  <a:gd name="T3" fmla="*/ 3 h 55"/>
                  <a:gd name="T4" fmla="*/ 17 w 21"/>
                  <a:gd name="T5" fmla="*/ 7 h 55"/>
                  <a:gd name="T6" fmla="*/ 15 w 21"/>
                  <a:gd name="T7" fmla="*/ 11 h 55"/>
                  <a:gd name="T8" fmla="*/ 8 w 21"/>
                  <a:gd name="T9" fmla="*/ 25 h 55"/>
                  <a:gd name="T10" fmla="*/ 3 w 21"/>
                  <a:gd name="T11" fmla="*/ 40 h 55"/>
                  <a:gd name="T12" fmla="*/ 0 w 21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55">
                    <a:moveTo>
                      <a:pt x="21" y="0"/>
                    </a:moveTo>
                    <a:lnTo>
                      <a:pt x="19" y="3"/>
                    </a:lnTo>
                    <a:lnTo>
                      <a:pt x="17" y="7"/>
                    </a:lnTo>
                    <a:lnTo>
                      <a:pt x="15" y="11"/>
                    </a:lnTo>
                    <a:lnTo>
                      <a:pt x="8" y="25"/>
                    </a:lnTo>
                    <a:lnTo>
                      <a:pt x="3" y="40"/>
                    </a:lnTo>
                    <a:lnTo>
                      <a:pt x="0" y="55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013" name="Freeform 389"/>
              <p:cNvSpPr>
                <a:spLocks/>
              </p:cNvSpPr>
              <p:nvPr/>
            </p:nvSpPr>
            <p:spPr bwMode="auto">
              <a:xfrm>
                <a:off x="4516" y="1395"/>
                <a:ext cx="43" cy="83"/>
              </a:xfrm>
              <a:custGeom>
                <a:avLst/>
                <a:gdLst>
                  <a:gd name="T0" fmla="*/ 0 w 43"/>
                  <a:gd name="T1" fmla="*/ 0 h 83"/>
                  <a:gd name="T2" fmla="*/ 8 w 43"/>
                  <a:gd name="T3" fmla="*/ 30 h 83"/>
                  <a:gd name="T4" fmla="*/ 23 w 43"/>
                  <a:gd name="T5" fmla="*/ 58 h 83"/>
                  <a:gd name="T6" fmla="*/ 43 w 4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3">
                    <a:moveTo>
                      <a:pt x="0" y="0"/>
                    </a:moveTo>
                    <a:lnTo>
                      <a:pt x="8" y="30"/>
                    </a:lnTo>
                    <a:lnTo>
                      <a:pt x="23" y="58"/>
                    </a:lnTo>
                    <a:lnTo>
                      <a:pt x="43" y="83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014" name="Freeform 390"/>
              <p:cNvSpPr>
                <a:spLocks/>
              </p:cNvSpPr>
              <p:nvPr/>
            </p:nvSpPr>
            <p:spPr bwMode="auto">
              <a:xfrm>
                <a:off x="4598" y="1506"/>
                <a:ext cx="103" cy="19"/>
              </a:xfrm>
              <a:custGeom>
                <a:avLst/>
                <a:gdLst>
                  <a:gd name="T0" fmla="*/ 0 w 103"/>
                  <a:gd name="T1" fmla="*/ 0 h 19"/>
                  <a:gd name="T2" fmla="*/ 34 w 103"/>
                  <a:gd name="T3" fmla="*/ 14 h 19"/>
                  <a:gd name="T4" fmla="*/ 69 w 103"/>
                  <a:gd name="T5" fmla="*/ 19 h 19"/>
                  <a:gd name="T6" fmla="*/ 103 w 103"/>
                  <a:gd name="T7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19">
                    <a:moveTo>
                      <a:pt x="0" y="0"/>
                    </a:moveTo>
                    <a:lnTo>
                      <a:pt x="34" y="14"/>
                    </a:lnTo>
                    <a:lnTo>
                      <a:pt x="69" y="19"/>
                    </a:lnTo>
                    <a:lnTo>
                      <a:pt x="103" y="17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015" name="Freeform 391"/>
              <p:cNvSpPr>
                <a:spLocks/>
              </p:cNvSpPr>
              <p:nvPr/>
            </p:nvSpPr>
            <p:spPr bwMode="auto">
              <a:xfrm>
                <a:off x="4752" y="1447"/>
                <a:ext cx="54" cy="56"/>
              </a:xfrm>
              <a:custGeom>
                <a:avLst/>
                <a:gdLst>
                  <a:gd name="T0" fmla="*/ 0 w 54"/>
                  <a:gd name="T1" fmla="*/ 56 h 56"/>
                  <a:gd name="T2" fmla="*/ 21 w 54"/>
                  <a:gd name="T3" fmla="*/ 41 h 56"/>
                  <a:gd name="T4" fmla="*/ 39 w 54"/>
                  <a:gd name="T5" fmla="*/ 23 h 56"/>
                  <a:gd name="T6" fmla="*/ 54 w 54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6">
                    <a:moveTo>
                      <a:pt x="0" y="56"/>
                    </a:moveTo>
                    <a:lnTo>
                      <a:pt x="21" y="41"/>
                    </a:lnTo>
                    <a:lnTo>
                      <a:pt x="39" y="23"/>
                    </a:lnTo>
                    <a:lnTo>
                      <a:pt x="54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016" name="Freeform 392"/>
              <p:cNvSpPr>
                <a:spLocks/>
              </p:cNvSpPr>
              <p:nvPr/>
            </p:nvSpPr>
            <p:spPr bwMode="auto">
              <a:xfrm>
                <a:off x="4805" y="1307"/>
                <a:ext cx="17" cy="92"/>
              </a:xfrm>
              <a:custGeom>
                <a:avLst/>
                <a:gdLst>
                  <a:gd name="T0" fmla="*/ 16 w 17"/>
                  <a:gd name="T1" fmla="*/ 92 h 92"/>
                  <a:gd name="T2" fmla="*/ 17 w 17"/>
                  <a:gd name="T3" fmla="*/ 60 h 92"/>
                  <a:gd name="T4" fmla="*/ 12 w 17"/>
                  <a:gd name="T5" fmla="*/ 29 h 92"/>
                  <a:gd name="T6" fmla="*/ 0 w 17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92">
                    <a:moveTo>
                      <a:pt x="16" y="92"/>
                    </a:moveTo>
                    <a:lnTo>
                      <a:pt x="17" y="60"/>
                    </a:lnTo>
                    <a:lnTo>
                      <a:pt x="12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017" name="Freeform 393"/>
              <p:cNvSpPr>
                <a:spLocks/>
              </p:cNvSpPr>
              <p:nvPr/>
            </p:nvSpPr>
            <p:spPr bwMode="auto">
              <a:xfrm>
                <a:off x="4684" y="1224"/>
                <a:ext cx="81" cy="35"/>
              </a:xfrm>
              <a:custGeom>
                <a:avLst/>
                <a:gdLst>
                  <a:gd name="T0" fmla="*/ 81 w 81"/>
                  <a:gd name="T1" fmla="*/ 35 h 35"/>
                  <a:gd name="T2" fmla="*/ 73 w 81"/>
                  <a:gd name="T3" fmla="*/ 29 h 35"/>
                  <a:gd name="T4" fmla="*/ 64 w 81"/>
                  <a:gd name="T5" fmla="*/ 23 h 35"/>
                  <a:gd name="T6" fmla="*/ 55 w 81"/>
                  <a:gd name="T7" fmla="*/ 18 h 35"/>
                  <a:gd name="T8" fmla="*/ 37 w 81"/>
                  <a:gd name="T9" fmla="*/ 10 h 35"/>
                  <a:gd name="T10" fmla="*/ 19 w 81"/>
                  <a:gd name="T11" fmla="*/ 4 h 35"/>
                  <a:gd name="T12" fmla="*/ 0 w 81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35">
                    <a:moveTo>
                      <a:pt x="81" y="35"/>
                    </a:moveTo>
                    <a:lnTo>
                      <a:pt x="73" y="29"/>
                    </a:lnTo>
                    <a:lnTo>
                      <a:pt x="64" y="23"/>
                    </a:lnTo>
                    <a:lnTo>
                      <a:pt x="55" y="18"/>
                    </a:lnTo>
                    <a:lnTo>
                      <a:pt x="37" y="10"/>
                    </a:lnTo>
                    <a:lnTo>
                      <a:pt x="19" y="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94F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3018" name="Group 394"/>
          <p:cNvGrpSpPr>
            <a:grpSpLocks/>
          </p:cNvGrpSpPr>
          <p:nvPr/>
        </p:nvGrpSpPr>
        <p:grpSpPr bwMode="auto">
          <a:xfrm>
            <a:off x="7756525" y="1785938"/>
            <a:ext cx="341313" cy="246062"/>
            <a:chOff x="4575" y="794"/>
            <a:chExt cx="215" cy="155"/>
          </a:xfrm>
        </p:grpSpPr>
        <p:sp>
          <p:nvSpPr>
            <p:cNvPr id="283019" name="Freeform 395"/>
            <p:cNvSpPr>
              <a:spLocks/>
            </p:cNvSpPr>
            <p:nvPr/>
          </p:nvSpPr>
          <p:spPr bwMode="auto">
            <a:xfrm>
              <a:off x="4575" y="794"/>
              <a:ext cx="215" cy="102"/>
            </a:xfrm>
            <a:custGeom>
              <a:avLst/>
              <a:gdLst>
                <a:gd name="T0" fmla="*/ 79 w 215"/>
                <a:gd name="T1" fmla="*/ 29 h 102"/>
                <a:gd name="T2" fmla="*/ 59 w 215"/>
                <a:gd name="T3" fmla="*/ 52 h 102"/>
                <a:gd name="T4" fmla="*/ 50 w 215"/>
                <a:gd name="T5" fmla="*/ 60 h 102"/>
                <a:gd name="T6" fmla="*/ 32 w 215"/>
                <a:gd name="T7" fmla="*/ 77 h 102"/>
                <a:gd name="T8" fmla="*/ 28 w 215"/>
                <a:gd name="T9" fmla="*/ 80 h 102"/>
                <a:gd name="T10" fmla="*/ 24 w 215"/>
                <a:gd name="T11" fmla="*/ 87 h 102"/>
                <a:gd name="T12" fmla="*/ 21 w 215"/>
                <a:gd name="T13" fmla="*/ 91 h 102"/>
                <a:gd name="T14" fmla="*/ 16 w 215"/>
                <a:gd name="T15" fmla="*/ 98 h 102"/>
                <a:gd name="T16" fmla="*/ 14 w 215"/>
                <a:gd name="T17" fmla="*/ 100 h 102"/>
                <a:gd name="T18" fmla="*/ 10 w 215"/>
                <a:gd name="T19" fmla="*/ 102 h 102"/>
                <a:gd name="T20" fmla="*/ 8 w 215"/>
                <a:gd name="T21" fmla="*/ 102 h 102"/>
                <a:gd name="T22" fmla="*/ 4 w 215"/>
                <a:gd name="T23" fmla="*/ 100 h 102"/>
                <a:gd name="T24" fmla="*/ 2 w 215"/>
                <a:gd name="T25" fmla="*/ 98 h 102"/>
                <a:gd name="T26" fmla="*/ 0 w 215"/>
                <a:gd name="T27" fmla="*/ 94 h 102"/>
                <a:gd name="T28" fmla="*/ 0 w 215"/>
                <a:gd name="T29" fmla="*/ 91 h 102"/>
                <a:gd name="T30" fmla="*/ 2 w 215"/>
                <a:gd name="T31" fmla="*/ 87 h 102"/>
                <a:gd name="T32" fmla="*/ 11 w 215"/>
                <a:gd name="T33" fmla="*/ 75 h 102"/>
                <a:gd name="T34" fmla="*/ 32 w 215"/>
                <a:gd name="T35" fmla="*/ 54 h 102"/>
                <a:gd name="T36" fmla="*/ 44 w 215"/>
                <a:gd name="T37" fmla="*/ 41 h 102"/>
                <a:gd name="T38" fmla="*/ 69 w 215"/>
                <a:gd name="T39" fmla="*/ 18 h 102"/>
                <a:gd name="T40" fmla="*/ 76 w 215"/>
                <a:gd name="T41" fmla="*/ 12 h 102"/>
                <a:gd name="T42" fmla="*/ 87 w 215"/>
                <a:gd name="T43" fmla="*/ 5 h 102"/>
                <a:gd name="T44" fmla="*/ 93 w 215"/>
                <a:gd name="T45" fmla="*/ 2 h 102"/>
                <a:gd name="T46" fmla="*/ 106 w 215"/>
                <a:gd name="T47" fmla="*/ 0 h 102"/>
                <a:gd name="T48" fmla="*/ 118 w 215"/>
                <a:gd name="T49" fmla="*/ 0 h 102"/>
                <a:gd name="T50" fmla="*/ 145 w 215"/>
                <a:gd name="T51" fmla="*/ 3 h 102"/>
                <a:gd name="T52" fmla="*/ 162 w 215"/>
                <a:gd name="T53" fmla="*/ 5 h 102"/>
                <a:gd name="T54" fmla="*/ 197 w 215"/>
                <a:gd name="T55" fmla="*/ 4 h 102"/>
                <a:gd name="T56" fmla="*/ 205 w 215"/>
                <a:gd name="T57" fmla="*/ 5 h 102"/>
                <a:gd name="T58" fmla="*/ 215 w 215"/>
                <a:gd name="T59" fmla="*/ 15 h 102"/>
                <a:gd name="T60" fmla="*/ 209 w 215"/>
                <a:gd name="T61" fmla="*/ 21 h 102"/>
                <a:gd name="T62" fmla="*/ 189 w 215"/>
                <a:gd name="T63" fmla="*/ 22 h 102"/>
                <a:gd name="T64" fmla="*/ 178 w 215"/>
                <a:gd name="T65" fmla="*/ 20 h 102"/>
                <a:gd name="T66" fmla="*/ 154 w 215"/>
                <a:gd name="T67" fmla="*/ 20 h 102"/>
                <a:gd name="T68" fmla="*/ 142 w 215"/>
                <a:gd name="T69" fmla="*/ 19 h 102"/>
                <a:gd name="T70" fmla="*/ 121 w 215"/>
                <a:gd name="T71" fmla="*/ 16 h 102"/>
                <a:gd name="T72" fmla="*/ 111 w 215"/>
                <a:gd name="T73" fmla="*/ 13 h 102"/>
                <a:gd name="T74" fmla="*/ 95 w 215"/>
                <a:gd name="T75" fmla="*/ 13 h 102"/>
                <a:gd name="T76" fmla="*/ 92 w 215"/>
                <a:gd name="T77" fmla="*/ 15 h 102"/>
                <a:gd name="T78" fmla="*/ 84 w 215"/>
                <a:gd name="T79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5" h="102">
                  <a:moveTo>
                    <a:pt x="84" y="23"/>
                  </a:moveTo>
                  <a:lnTo>
                    <a:pt x="79" y="29"/>
                  </a:lnTo>
                  <a:lnTo>
                    <a:pt x="67" y="43"/>
                  </a:lnTo>
                  <a:lnTo>
                    <a:pt x="59" y="52"/>
                  </a:lnTo>
                  <a:lnTo>
                    <a:pt x="59" y="52"/>
                  </a:lnTo>
                  <a:lnTo>
                    <a:pt x="50" y="60"/>
                  </a:lnTo>
                  <a:lnTo>
                    <a:pt x="41" y="69"/>
                  </a:lnTo>
                  <a:lnTo>
                    <a:pt x="32" y="77"/>
                  </a:lnTo>
                  <a:lnTo>
                    <a:pt x="32" y="77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7"/>
                  </a:lnTo>
                  <a:lnTo>
                    <a:pt x="24" y="87"/>
                  </a:lnTo>
                  <a:lnTo>
                    <a:pt x="21" y="91"/>
                  </a:lnTo>
                  <a:lnTo>
                    <a:pt x="19" y="95"/>
                  </a:lnTo>
                  <a:lnTo>
                    <a:pt x="16" y="98"/>
                  </a:lnTo>
                  <a:lnTo>
                    <a:pt x="16" y="98"/>
                  </a:lnTo>
                  <a:lnTo>
                    <a:pt x="14" y="100"/>
                  </a:lnTo>
                  <a:lnTo>
                    <a:pt x="12" y="101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8" y="102"/>
                  </a:lnTo>
                  <a:lnTo>
                    <a:pt x="6" y="101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98"/>
                  </a:lnTo>
                  <a:lnTo>
                    <a:pt x="1" y="9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1" y="89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11" y="75"/>
                  </a:lnTo>
                  <a:lnTo>
                    <a:pt x="21" y="6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4" y="41"/>
                  </a:lnTo>
                  <a:lnTo>
                    <a:pt x="56" y="28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76" y="12"/>
                  </a:lnTo>
                  <a:lnTo>
                    <a:pt x="82" y="8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2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33" y="1"/>
                  </a:lnTo>
                  <a:lnTo>
                    <a:pt x="145" y="3"/>
                  </a:lnTo>
                  <a:lnTo>
                    <a:pt x="145" y="3"/>
                  </a:lnTo>
                  <a:lnTo>
                    <a:pt x="162" y="5"/>
                  </a:lnTo>
                  <a:lnTo>
                    <a:pt x="183" y="5"/>
                  </a:lnTo>
                  <a:lnTo>
                    <a:pt x="197" y="4"/>
                  </a:lnTo>
                  <a:lnTo>
                    <a:pt x="197" y="4"/>
                  </a:lnTo>
                  <a:lnTo>
                    <a:pt x="205" y="5"/>
                  </a:lnTo>
                  <a:lnTo>
                    <a:pt x="212" y="9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09" y="21"/>
                  </a:lnTo>
                  <a:lnTo>
                    <a:pt x="199" y="23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78" y="20"/>
                  </a:lnTo>
                  <a:lnTo>
                    <a:pt x="165" y="20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42" y="19"/>
                  </a:lnTo>
                  <a:lnTo>
                    <a:pt x="131" y="18"/>
                  </a:lnTo>
                  <a:lnTo>
                    <a:pt x="121" y="16"/>
                  </a:lnTo>
                  <a:lnTo>
                    <a:pt x="121" y="16"/>
                  </a:lnTo>
                  <a:lnTo>
                    <a:pt x="111" y="13"/>
                  </a:lnTo>
                  <a:lnTo>
                    <a:pt x="101" y="11"/>
                  </a:lnTo>
                  <a:lnTo>
                    <a:pt x="95" y="13"/>
                  </a:lnTo>
                  <a:lnTo>
                    <a:pt x="95" y="13"/>
                  </a:lnTo>
                  <a:lnTo>
                    <a:pt x="92" y="15"/>
                  </a:lnTo>
                  <a:lnTo>
                    <a:pt x="88" y="19"/>
                  </a:lnTo>
                  <a:lnTo>
                    <a:pt x="84" y="23"/>
                  </a:lnTo>
                  <a:lnTo>
                    <a:pt x="84" y="23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20" name="Freeform 396"/>
            <p:cNvSpPr>
              <a:spLocks/>
            </p:cNvSpPr>
            <p:nvPr/>
          </p:nvSpPr>
          <p:spPr bwMode="auto">
            <a:xfrm>
              <a:off x="4621" y="848"/>
              <a:ext cx="116" cy="101"/>
            </a:xfrm>
            <a:custGeom>
              <a:avLst/>
              <a:gdLst>
                <a:gd name="T0" fmla="*/ 79 w 116"/>
                <a:gd name="T1" fmla="*/ 76 h 101"/>
                <a:gd name="T2" fmla="*/ 80 w 116"/>
                <a:gd name="T3" fmla="*/ 70 h 101"/>
                <a:gd name="T4" fmla="*/ 83 w 116"/>
                <a:gd name="T5" fmla="*/ 60 h 101"/>
                <a:gd name="T6" fmla="*/ 87 w 116"/>
                <a:gd name="T7" fmla="*/ 48 h 101"/>
                <a:gd name="T8" fmla="*/ 87 w 116"/>
                <a:gd name="T9" fmla="*/ 48 h 101"/>
                <a:gd name="T10" fmla="*/ 91 w 116"/>
                <a:gd name="T11" fmla="*/ 42 h 101"/>
                <a:gd name="T12" fmla="*/ 95 w 116"/>
                <a:gd name="T13" fmla="*/ 32 h 101"/>
                <a:gd name="T14" fmla="*/ 97 w 116"/>
                <a:gd name="T15" fmla="*/ 21 h 101"/>
                <a:gd name="T16" fmla="*/ 97 w 116"/>
                <a:gd name="T17" fmla="*/ 21 h 101"/>
                <a:gd name="T18" fmla="*/ 98 w 116"/>
                <a:gd name="T19" fmla="*/ 10 h 101"/>
                <a:gd name="T20" fmla="*/ 103 w 116"/>
                <a:gd name="T21" fmla="*/ 1 h 101"/>
                <a:gd name="T22" fmla="*/ 112 w 116"/>
                <a:gd name="T23" fmla="*/ 0 h 101"/>
                <a:gd name="T24" fmla="*/ 112 w 116"/>
                <a:gd name="T25" fmla="*/ 0 h 101"/>
                <a:gd name="T26" fmla="*/ 116 w 116"/>
                <a:gd name="T27" fmla="*/ 9 h 101"/>
                <a:gd name="T28" fmla="*/ 111 w 116"/>
                <a:gd name="T29" fmla="*/ 26 h 101"/>
                <a:gd name="T30" fmla="*/ 107 w 116"/>
                <a:gd name="T31" fmla="*/ 37 h 101"/>
                <a:gd name="T32" fmla="*/ 107 w 116"/>
                <a:gd name="T33" fmla="*/ 37 h 101"/>
                <a:gd name="T34" fmla="*/ 103 w 116"/>
                <a:gd name="T35" fmla="*/ 47 h 101"/>
                <a:gd name="T36" fmla="*/ 98 w 116"/>
                <a:gd name="T37" fmla="*/ 60 h 101"/>
                <a:gd name="T38" fmla="*/ 95 w 116"/>
                <a:gd name="T39" fmla="*/ 67 h 101"/>
                <a:gd name="T40" fmla="*/ 95 w 116"/>
                <a:gd name="T41" fmla="*/ 67 h 101"/>
                <a:gd name="T42" fmla="*/ 92 w 116"/>
                <a:gd name="T43" fmla="*/ 71 h 101"/>
                <a:gd name="T44" fmla="*/ 90 w 116"/>
                <a:gd name="T45" fmla="*/ 74 h 101"/>
                <a:gd name="T46" fmla="*/ 88 w 116"/>
                <a:gd name="T47" fmla="*/ 76 h 101"/>
                <a:gd name="T48" fmla="*/ 88 w 116"/>
                <a:gd name="T49" fmla="*/ 76 h 101"/>
                <a:gd name="T50" fmla="*/ 76 w 116"/>
                <a:gd name="T51" fmla="*/ 88 h 101"/>
                <a:gd name="T52" fmla="*/ 62 w 116"/>
                <a:gd name="T53" fmla="*/ 94 h 101"/>
                <a:gd name="T54" fmla="*/ 50 w 116"/>
                <a:gd name="T55" fmla="*/ 97 h 101"/>
                <a:gd name="T56" fmla="*/ 50 w 116"/>
                <a:gd name="T57" fmla="*/ 97 h 101"/>
                <a:gd name="T58" fmla="*/ 38 w 116"/>
                <a:gd name="T59" fmla="*/ 100 h 101"/>
                <a:gd name="T60" fmla="*/ 25 w 116"/>
                <a:gd name="T61" fmla="*/ 101 h 101"/>
                <a:gd name="T62" fmla="*/ 15 w 116"/>
                <a:gd name="T63" fmla="*/ 100 h 101"/>
                <a:gd name="T64" fmla="*/ 15 w 116"/>
                <a:gd name="T65" fmla="*/ 100 h 101"/>
                <a:gd name="T66" fmla="*/ 8 w 116"/>
                <a:gd name="T67" fmla="*/ 98 h 101"/>
                <a:gd name="T68" fmla="*/ 2 w 116"/>
                <a:gd name="T69" fmla="*/ 95 h 101"/>
                <a:gd name="T70" fmla="*/ 0 w 116"/>
                <a:gd name="T71" fmla="*/ 89 h 101"/>
                <a:gd name="T72" fmla="*/ 0 w 116"/>
                <a:gd name="T73" fmla="*/ 89 h 101"/>
                <a:gd name="T74" fmla="*/ 3 w 116"/>
                <a:gd name="T75" fmla="*/ 83 h 101"/>
                <a:gd name="T76" fmla="*/ 11 w 116"/>
                <a:gd name="T77" fmla="*/ 81 h 101"/>
                <a:gd name="T78" fmla="*/ 17 w 116"/>
                <a:gd name="T79" fmla="*/ 81 h 101"/>
                <a:gd name="T80" fmla="*/ 17 w 116"/>
                <a:gd name="T81" fmla="*/ 81 h 101"/>
                <a:gd name="T82" fmla="*/ 26 w 116"/>
                <a:gd name="T83" fmla="*/ 82 h 101"/>
                <a:gd name="T84" fmla="*/ 39 w 116"/>
                <a:gd name="T85" fmla="*/ 83 h 101"/>
                <a:gd name="T86" fmla="*/ 50 w 116"/>
                <a:gd name="T87" fmla="*/ 83 h 101"/>
                <a:gd name="T88" fmla="*/ 50 w 116"/>
                <a:gd name="T89" fmla="*/ 83 h 101"/>
                <a:gd name="T90" fmla="*/ 61 w 116"/>
                <a:gd name="T91" fmla="*/ 83 h 101"/>
                <a:gd name="T92" fmla="*/ 71 w 116"/>
                <a:gd name="T93" fmla="*/ 81 h 101"/>
                <a:gd name="T94" fmla="*/ 79 w 116"/>
                <a:gd name="T95" fmla="*/ 76 h 101"/>
                <a:gd name="T96" fmla="*/ 79 w 116"/>
                <a:gd name="T97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" h="101">
                  <a:moveTo>
                    <a:pt x="79" y="76"/>
                  </a:moveTo>
                  <a:lnTo>
                    <a:pt x="80" y="70"/>
                  </a:lnTo>
                  <a:lnTo>
                    <a:pt x="83" y="60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1" y="42"/>
                  </a:lnTo>
                  <a:lnTo>
                    <a:pt x="95" y="32"/>
                  </a:lnTo>
                  <a:lnTo>
                    <a:pt x="97" y="21"/>
                  </a:lnTo>
                  <a:lnTo>
                    <a:pt x="97" y="21"/>
                  </a:lnTo>
                  <a:lnTo>
                    <a:pt x="98" y="10"/>
                  </a:lnTo>
                  <a:lnTo>
                    <a:pt x="103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6" y="9"/>
                  </a:lnTo>
                  <a:lnTo>
                    <a:pt x="111" y="26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3" y="47"/>
                  </a:lnTo>
                  <a:lnTo>
                    <a:pt x="98" y="60"/>
                  </a:lnTo>
                  <a:lnTo>
                    <a:pt x="95" y="67"/>
                  </a:lnTo>
                  <a:lnTo>
                    <a:pt x="95" y="67"/>
                  </a:lnTo>
                  <a:lnTo>
                    <a:pt x="92" y="71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8" y="76"/>
                  </a:lnTo>
                  <a:lnTo>
                    <a:pt x="76" y="88"/>
                  </a:lnTo>
                  <a:lnTo>
                    <a:pt x="62" y="94"/>
                  </a:lnTo>
                  <a:lnTo>
                    <a:pt x="50" y="97"/>
                  </a:lnTo>
                  <a:lnTo>
                    <a:pt x="50" y="97"/>
                  </a:lnTo>
                  <a:lnTo>
                    <a:pt x="38" y="100"/>
                  </a:lnTo>
                  <a:lnTo>
                    <a:pt x="25" y="101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8" y="98"/>
                  </a:lnTo>
                  <a:lnTo>
                    <a:pt x="2" y="9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3" y="83"/>
                  </a:lnTo>
                  <a:lnTo>
                    <a:pt x="11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26" y="82"/>
                  </a:lnTo>
                  <a:lnTo>
                    <a:pt x="39" y="83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61" y="83"/>
                  </a:lnTo>
                  <a:lnTo>
                    <a:pt x="71" y="81"/>
                  </a:lnTo>
                  <a:lnTo>
                    <a:pt x="79" y="76"/>
                  </a:lnTo>
                  <a:lnTo>
                    <a:pt x="79" y="76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021" name="Group 397"/>
          <p:cNvGrpSpPr>
            <a:grpSpLocks/>
          </p:cNvGrpSpPr>
          <p:nvPr/>
        </p:nvGrpSpPr>
        <p:grpSpPr bwMode="auto">
          <a:xfrm>
            <a:off x="7751763" y="2570163"/>
            <a:ext cx="315912" cy="266700"/>
            <a:chOff x="4572" y="1288"/>
            <a:chExt cx="199" cy="168"/>
          </a:xfrm>
        </p:grpSpPr>
        <p:sp>
          <p:nvSpPr>
            <p:cNvPr id="283022" name="Freeform 398"/>
            <p:cNvSpPr>
              <a:spLocks/>
            </p:cNvSpPr>
            <p:nvPr/>
          </p:nvSpPr>
          <p:spPr bwMode="auto">
            <a:xfrm>
              <a:off x="4607" y="1374"/>
              <a:ext cx="164" cy="82"/>
            </a:xfrm>
            <a:custGeom>
              <a:avLst/>
              <a:gdLst>
                <a:gd name="T0" fmla="*/ 16 w 164"/>
                <a:gd name="T1" fmla="*/ 33 h 82"/>
                <a:gd name="T2" fmla="*/ 35 w 164"/>
                <a:gd name="T3" fmla="*/ 53 h 82"/>
                <a:gd name="T4" fmla="*/ 49 w 164"/>
                <a:gd name="T5" fmla="*/ 67 h 82"/>
                <a:gd name="T6" fmla="*/ 57 w 164"/>
                <a:gd name="T7" fmla="*/ 72 h 82"/>
                <a:gd name="T8" fmla="*/ 57 w 164"/>
                <a:gd name="T9" fmla="*/ 72 h 82"/>
                <a:gd name="T10" fmla="*/ 76 w 164"/>
                <a:gd name="T11" fmla="*/ 67 h 82"/>
                <a:gd name="T12" fmla="*/ 92 w 164"/>
                <a:gd name="T13" fmla="*/ 54 h 82"/>
                <a:gd name="T14" fmla="*/ 106 w 164"/>
                <a:gd name="T15" fmla="*/ 37 h 82"/>
                <a:gd name="T16" fmla="*/ 106 w 164"/>
                <a:gd name="T17" fmla="*/ 37 h 82"/>
                <a:gd name="T18" fmla="*/ 117 w 164"/>
                <a:gd name="T19" fmla="*/ 26 h 82"/>
                <a:gd name="T20" fmla="*/ 132 w 164"/>
                <a:gd name="T21" fmla="*/ 13 h 82"/>
                <a:gd name="T22" fmla="*/ 142 w 164"/>
                <a:gd name="T23" fmla="*/ 5 h 82"/>
                <a:gd name="T24" fmla="*/ 142 w 164"/>
                <a:gd name="T25" fmla="*/ 5 h 82"/>
                <a:gd name="T26" fmla="*/ 149 w 164"/>
                <a:gd name="T27" fmla="*/ 1 h 82"/>
                <a:gd name="T28" fmla="*/ 156 w 164"/>
                <a:gd name="T29" fmla="*/ 0 h 82"/>
                <a:gd name="T30" fmla="*/ 162 w 164"/>
                <a:gd name="T31" fmla="*/ 2 h 82"/>
                <a:gd name="T32" fmla="*/ 162 w 164"/>
                <a:gd name="T33" fmla="*/ 2 h 82"/>
                <a:gd name="T34" fmla="*/ 164 w 164"/>
                <a:gd name="T35" fmla="*/ 7 h 82"/>
                <a:gd name="T36" fmla="*/ 162 w 164"/>
                <a:gd name="T37" fmla="*/ 13 h 82"/>
                <a:gd name="T38" fmla="*/ 154 w 164"/>
                <a:gd name="T39" fmla="*/ 20 h 82"/>
                <a:gd name="T40" fmla="*/ 154 w 164"/>
                <a:gd name="T41" fmla="*/ 20 h 82"/>
                <a:gd name="T42" fmla="*/ 136 w 164"/>
                <a:gd name="T43" fmla="*/ 34 h 82"/>
                <a:gd name="T44" fmla="*/ 111 w 164"/>
                <a:gd name="T45" fmla="*/ 58 h 82"/>
                <a:gd name="T46" fmla="*/ 92 w 164"/>
                <a:gd name="T47" fmla="*/ 75 h 82"/>
                <a:gd name="T48" fmla="*/ 92 w 164"/>
                <a:gd name="T49" fmla="*/ 75 h 82"/>
                <a:gd name="T50" fmla="*/ 81 w 164"/>
                <a:gd name="T51" fmla="*/ 81 h 82"/>
                <a:gd name="T52" fmla="*/ 69 w 164"/>
                <a:gd name="T53" fmla="*/ 82 h 82"/>
                <a:gd name="T54" fmla="*/ 62 w 164"/>
                <a:gd name="T55" fmla="*/ 82 h 82"/>
                <a:gd name="T56" fmla="*/ 62 w 164"/>
                <a:gd name="T57" fmla="*/ 82 h 82"/>
                <a:gd name="T58" fmla="*/ 56 w 164"/>
                <a:gd name="T59" fmla="*/ 81 h 82"/>
                <a:gd name="T60" fmla="*/ 48 w 164"/>
                <a:gd name="T61" fmla="*/ 79 h 82"/>
                <a:gd name="T62" fmla="*/ 42 w 164"/>
                <a:gd name="T63" fmla="*/ 76 h 82"/>
                <a:gd name="T64" fmla="*/ 42 w 164"/>
                <a:gd name="T65" fmla="*/ 76 h 82"/>
                <a:gd name="T66" fmla="*/ 30 w 164"/>
                <a:gd name="T67" fmla="*/ 68 h 82"/>
                <a:gd name="T68" fmla="*/ 14 w 164"/>
                <a:gd name="T69" fmla="*/ 55 h 82"/>
                <a:gd name="T70" fmla="*/ 0 w 164"/>
                <a:gd name="T71" fmla="*/ 42 h 82"/>
                <a:gd name="T72" fmla="*/ 16 w 164"/>
                <a:gd name="T73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4" h="82">
                  <a:moveTo>
                    <a:pt x="16" y="33"/>
                  </a:moveTo>
                  <a:lnTo>
                    <a:pt x="35" y="53"/>
                  </a:lnTo>
                  <a:lnTo>
                    <a:pt x="49" y="67"/>
                  </a:lnTo>
                  <a:lnTo>
                    <a:pt x="57" y="72"/>
                  </a:lnTo>
                  <a:lnTo>
                    <a:pt x="57" y="72"/>
                  </a:lnTo>
                  <a:lnTo>
                    <a:pt x="76" y="67"/>
                  </a:lnTo>
                  <a:lnTo>
                    <a:pt x="92" y="54"/>
                  </a:lnTo>
                  <a:lnTo>
                    <a:pt x="106" y="37"/>
                  </a:lnTo>
                  <a:lnTo>
                    <a:pt x="106" y="37"/>
                  </a:lnTo>
                  <a:lnTo>
                    <a:pt x="117" y="26"/>
                  </a:lnTo>
                  <a:lnTo>
                    <a:pt x="132" y="13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2" y="2"/>
                  </a:lnTo>
                  <a:lnTo>
                    <a:pt x="164" y="7"/>
                  </a:lnTo>
                  <a:lnTo>
                    <a:pt x="162" y="13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36" y="34"/>
                  </a:lnTo>
                  <a:lnTo>
                    <a:pt x="111" y="58"/>
                  </a:lnTo>
                  <a:lnTo>
                    <a:pt x="92" y="75"/>
                  </a:lnTo>
                  <a:lnTo>
                    <a:pt x="92" y="75"/>
                  </a:lnTo>
                  <a:lnTo>
                    <a:pt x="81" y="81"/>
                  </a:lnTo>
                  <a:lnTo>
                    <a:pt x="69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56" y="81"/>
                  </a:lnTo>
                  <a:lnTo>
                    <a:pt x="48" y="79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0" y="68"/>
                  </a:lnTo>
                  <a:lnTo>
                    <a:pt x="14" y="55"/>
                  </a:lnTo>
                  <a:lnTo>
                    <a:pt x="0" y="4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4D94C3"/>
            </a:solidFill>
            <a:ln w="9525" cap="flat" cmpd="sng">
              <a:solidFill>
                <a:srgbClr val="0A50A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23" name="Freeform 399"/>
            <p:cNvSpPr>
              <a:spLocks/>
            </p:cNvSpPr>
            <p:nvPr/>
          </p:nvSpPr>
          <p:spPr bwMode="auto">
            <a:xfrm>
              <a:off x="4572" y="1347"/>
              <a:ext cx="51" cy="69"/>
            </a:xfrm>
            <a:custGeom>
              <a:avLst/>
              <a:gdLst>
                <a:gd name="T0" fmla="*/ 51 w 51"/>
                <a:gd name="T1" fmla="*/ 60 h 69"/>
                <a:gd name="T2" fmla="*/ 40 w 51"/>
                <a:gd name="T3" fmla="*/ 47 h 69"/>
                <a:gd name="T4" fmla="*/ 30 w 51"/>
                <a:gd name="T5" fmla="*/ 33 h 69"/>
                <a:gd name="T6" fmla="*/ 22 w 51"/>
                <a:gd name="T7" fmla="*/ 18 h 69"/>
                <a:gd name="T8" fmla="*/ 22 w 51"/>
                <a:gd name="T9" fmla="*/ 18 h 69"/>
                <a:gd name="T10" fmla="*/ 21 w 51"/>
                <a:gd name="T11" fmla="*/ 17 h 69"/>
                <a:gd name="T12" fmla="*/ 20 w 51"/>
                <a:gd name="T13" fmla="*/ 14 h 69"/>
                <a:gd name="T14" fmla="*/ 19 w 51"/>
                <a:gd name="T15" fmla="*/ 13 h 69"/>
                <a:gd name="T16" fmla="*/ 19 w 51"/>
                <a:gd name="T17" fmla="*/ 13 h 69"/>
                <a:gd name="T18" fmla="*/ 18 w 51"/>
                <a:gd name="T19" fmla="*/ 11 h 69"/>
                <a:gd name="T20" fmla="*/ 18 w 51"/>
                <a:gd name="T21" fmla="*/ 9 h 69"/>
                <a:gd name="T22" fmla="*/ 17 w 51"/>
                <a:gd name="T23" fmla="*/ 7 h 69"/>
                <a:gd name="T24" fmla="*/ 17 w 51"/>
                <a:gd name="T25" fmla="*/ 7 h 69"/>
                <a:gd name="T26" fmla="*/ 17 w 51"/>
                <a:gd name="T27" fmla="*/ 5 h 69"/>
                <a:gd name="T28" fmla="*/ 15 w 51"/>
                <a:gd name="T29" fmla="*/ 3 h 69"/>
                <a:gd name="T30" fmla="*/ 14 w 51"/>
                <a:gd name="T31" fmla="*/ 1 h 69"/>
                <a:gd name="T32" fmla="*/ 14 w 51"/>
                <a:gd name="T33" fmla="*/ 1 h 69"/>
                <a:gd name="T34" fmla="*/ 11 w 51"/>
                <a:gd name="T35" fmla="*/ 0 h 69"/>
                <a:gd name="T36" fmla="*/ 9 w 51"/>
                <a:gd name="T37" fmla="*/ 0 h 69"/>
                <a:gd name="T38" fmla="*/ 7 w 51"/>
                <a:gd name="T39" fmla="*/ 0 h 69"/>
                <a:gd name="T40" fmla="*/ 7 w 51"/>
                <a:gd name="T41" fmla="*/ 0 h 69"/>
                <a:gd name="T42" fmla="*/ 4 w 51"/>
                <a:gd name="T43" fmla="*/ 1 h 69"/>
                <a:gd name="T44" fmla="*/ 3 w 51"/>
                <a:gd name="T45" fmla="*/ 3 h 69"/>
                <a:gd name="T46" fmla="*/ 1 w 51"/>
                <a:gd name="T47" fmla="*/ 4 h 69"/>
                <a:gd name="T48" fmla="*/ 1 w 51"/>
                <a:gd name="T49" fmla="*/ 4 h 69"/>
                <a:gd name="T50" fmla="*/ 0 w 51"/>
                <a:gd name="T51" fmla="*/ 6 h 69"/>
                <a:gd name="T52" fmla="*/ 0 w 51"/>
                <a:gd name="T53" fmla="*/ 9 h 69"/>
                <a:gd name="T54" fmla="*/ 0 w 51"/>
                <a:gd name="T55" fmla="*/ 11 h 69"/>
                <a:gd name="T56" fmla="*/ 0 w 51"/>
                <a:gd name="T57" fmla="*/ 11 h 69"/>
                <a:gd name="T58" fmla="*/ 1 w 51"/>
                <a:gd name="T59" fmla="*/ 14 h 69"/>
                <a:gd name="T60" fmla="*/ 2 w 51"/>
                <a:gd name="T61" fmla="*/ 17 h 69"/>
                <a:gd name="T62" fmla="*/ 3 w 51"/>
                <a:gd name="T63" fmla="*/ 20 h 69"/>
                <a:gd name="T64" fmla="*/ 3 w 51"/>
                <a:gd name="T65" fmla="*/ 20 h 69"/>
                <a:gd name="T66" fmla="*/ 4 w 51"/>
                <a:gd name="T67" fmla="*/ 23 h 69"/>
                <a:gd name="T68" fmla="*/ 5 w 51"/>
                <a:gd name="T69" fmla="*/ 26 h 69"/>
                <a:gd name="T70" fmla="*/ 7 w 51"/>
                <a:gd name="T71" fmla="*/ 28 h 69"/>
                <a:gd name="T72" fmla="*/ 7 w 51"/>
                <a:gd name="T73" fmla="*/ 28 h 69"/>
                <a:gd name="T74" fmla="*/ 15 w 51"/>
                <a:gd name="T75" fmla="*/ 43 h 69"/>
                <a:gd name="T76" fmla="*/ 25 w 51"/>
                <a:gd name="T77" fmla="*/ 57 h 69"/>
                <a:gd name="T78" fmla="*/ 35 w 51"/>
                <a:gd name="T79" fmla="*/ 69 h 69"/>
                <a:gd name="T80" fmla="*/ 35 w 51"/>
                <a:gd name="T81" fmla="*/ 69 h 69"/>
                <a:gd name="T82" fmla="*/ 40 w 51"/>
                <a:gd name="T83" fmla="*/ 68 h 69"/>
                <a:gd name="T84" fmla="*/ 46 w 51"/>
                <a:gd name="T85" fmla="*/ 66 h 69"/>
                <a:gd name="T86" fmla="*/ 51 w 51"/>
                <a:gd name="T87" fmla="*/ 60 h 69"/>
                <a:gd name="T88" fmla="*/ 51 w 51"/>
                <a:gd name="T8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" h="69">
                  <a:moveTo>
                    <a:pt x="51" y="60"/>
                  </a:moveTo>
                  <a:lnTo>
                    <a:pt x="40" y="47"/>
                  </a:lnTo>
                  <a:lnTo>
                    <a:pt x="30" y="33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1" y="17"/>
                  </a:lnTo>
                  <a:lnTo>
                    <a:pt x="20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5" y="43"/>
                  </a:lnTo>
                  <a:lnTo>
                    <a:pt x="25" y="57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40" y="68"/>
                  </a:lnTo>
                  <a:lnTo>
                    <a:pt x="46" y="66"/>
                  </a:lnTo>
                  <a:lnTo>
                    <a:pt x="51" y="60"/>
                  </a:lnTo>
                  <a:lnTo>
                    <a:pt x="51" y="60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24" name="Freeform 400"/>
            <p:cNvSpPr>
              <a:spLocks/>
            </p:cNvSpPr>
            <p:nvPr/>
          </p:nvSpPr>
          <p:spPr bwMode="auto">
            <a:xfrm>
              <a:off x="4610" y="1288"/>
              <a:ext cx="93" cy="106"/>
            </a:xfrm>
            <a:custGeom>
              <a:avLst/>
              <a:gdLst>
                <a:gd name="T0" fmla="*/ 10 w 93"/>
                <a:gd name="T1" fmla="*/ 0 h 106"/>
                <a:gd name="T2" fmla="*/ 24 w 93"/>
                <a:gd name="T3" fmla="*/ 1 h 106"/>
                <a:gd name="T4" fmla="*/ 43 w 93"/>
                <a:gd name="T5" fmla="*/ 7 h 106"/>
                <a:gd name="T6" fmla="*/ 59 w 93"/>
                <a:gd name="T7" fmla="*/ 14 h 106"/>
                <a:gd name="T8" fmla="*/ 59 w 93"/>
                <a:gd name="T9" fmla="*/ 14 h 106"/>
                <a:gd name="T10" fmla="*/ 73 w 93"/>
                <a:gd name="T11" fmla="*/ 23 h 106"/>
                <a:gd name="T12" fmla="*/ 86 w 93"/>
                <a:gd name="T13" fmla="*/ 36 h 106"/>
                <a:gd name="T14" fmla="*/ 93 w 93"/>
                <a:gd name="T15" fmla="*/ 58 h 106"/>
                <a:gd name="T16" fmla="*/ 93 w 93"/>
                <a:gd name="T17" fmla="*/ 58 h 106"/>
                <a:gd name="T18" fmla="*/ 91 w 93"/>
                <a:gd name="T19" fmla="*/ 82 h 106"/>
                <a:gd name="T20" fmla="*/ 85 w 93"/>
                <a:gd name="T21" fmla="*/ 102 h 106"/>
                <a:gd name="T22" fmla="*/ 73 w 93"/>
                <a:gd name="T23" fmla="*/ 106 h 106"/>
                <a:gd name="T24" fmla="*/ 73 w 93"/>
                <a:gd name="T25" fmla="*/ 106 h 106"/>
                <a:gd name="T26" fmla="*/ 70 w 93"/>
                <a:gd name="T27" fmla="*/ 99 h 106"/>
                <a:gd name="T28" fmla="*/ 72 w 93"/>
                <a:gd name="T29" fmla="*/ 89 h 106"/>
                <a:gd name="T30" fmla="*/ 75 w 93"/>
                <a:gd name="T31" fmla="*/ 79 h 106"/>
                <a:gd name="T32" fmla="*/ 75 w 93"/>
                <a:gd name="T33" fmla="*/ 79 h 106"/>
                <a:gd name="T34" fmla="*/ 79 w 93"/>
                <a:gd name="T35" fmla="*/ 67 h 106"/>
                <a:gd name="T36" fmla="*/ 81 w 93"/>
                <a:gd name="T37" fmla="*/ 57 h 106"/>
                <a:gd name="T38" fmla="*/ 82 w 93"/>
                <a:gd name="T39" fmla="*/ 50 h 106"/>
                <a:gd name="T40" fmla="*/ 82 w 93"/>
                <a:gd name="T41" fmla="*/ 50 h 106"/>
                <a:gd name="T42" fmla="*/ 81 w 93"/>
                <a:gd name="T43" fmla="*/ 44 h 106"/>
                <a:gd name="T44" fmla="*/ 80 w 93"/>
                <a:gd name="T45" fmla="*/ 39 h 106"/>
                <a:gd name="T46" fmla="*/ 77 w 93"/>
                <a:gd name="T47" fmla="*/ 35 h 106"/>
                <a:gd name="T48" fmla="*/ 77 w 93"/>
                <a:gd name="T49" fmla="*/ 35 h 106"/>
                <a:gd name="T50" fmla="*/ 72 w 93"/>
                <a:gd name="T51" fmla="*/ 32 h 106"/>
                <a:gd name="T52" fmla="*/ 64 w 93"/>
                <a:gd name="T53" fmla="*/ 30 h 106"/>
                <a:gd name="T54" fmla="*/ 55 w 93"/>
                <a:gd name="T55" fmla="*/ 26 h 106"/>
                <a:gd name="T56" fmla="*/ 55 w 93"/>
                <a:gd name="T57" fmla="*/ 26 h 106"/>
                <a:gd name="T58" fmla="*/ 46 w 93"/>
                <a:gd name="T59" fmla="*/ 23 h 106"/>
                <a:gd name="T60" fmla="*/ 37 w 93"/>
                <a:gd name="T61" fmla="*/ 20 h 106"/>
                <a:gd name="T62" fmla="*/ 29 w 93"/>
                <a:gd name="T63" fmla="*/ 18 h 106"/>
                <a:gd name="T64" fmla="*/ 29 w 93"/>
                <a:gd name="T65" fmla="*/ 18 h 106"/>
                <a:gd name="T66" fmla="*/ 17 w 93"/>
                <a:gd name="T67" fmla="*/ 17 h 106"/>
                <a:gd name="T68" fmla="*/ 7 w 93"/>
                <a:gd name="T69" fmla="*/ 16 h 106"/>
                <a:gd name="T70" fmla="*/ 0 w 93"/>
                <a:gd name="T71" fmla="*/ 11 h 106"/>
                <a:gd name="T72" fmla="*/ 0 w 93"/>
                <a:gd name="T73" fmla="*/ 11 h 106"/>
                <a:gd name="T74" fmla="*/ 0 w 93"/>
                <a:gd name="T75" fmla="*/ 5 h 106"/>
                <a:gd name="T76" fmla="*/ 5 w 93"/>
                <a:gd name="T77" fmla="*/ 1 h 106"/>
                <a:gd name="T78" fmla="*/ 10 w 93"/>
                <a:gd name="T79" fmla="*/ 0 h 106"/>
                <a:gd name="T80" fmla="*/ 10 w 93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106">
                  <a:moveTo>
                    <a:pt x="10" y="0"/>
                  </a:moveTo>
                  <a:lnTo>
                    <a:pt x="24" y="1"/>
                  </a:lnTo>
                  <a:lnTo>
                    <a:pt x="43" y="7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73" y="23"/>
                  </a:lnTo>
                  <a:lnTo>
                    <a:pt x="86" y="36"/>
                  </a:lnTo>
                  <a:lnTo>
                    <a:pt x="93" y="58"/>
                  </a:lnTo>
                  <a:lnTo>
                    <a:pt x="93" y="58"/>
                  </a:lnTo>
                  <a:lnTo>
                    <a:pt x="91" y="82"/>
                  </a:lnTo>
                  <a:lnTo>
                    <a:pt x="85" y="102"/>
                  </a:lnTo>
                  <a:lnTo>
                    <a:pt x="73" y="106"/>
                  </a:lnTo>
                  <a:lnTo>
                    <a:pt x="73" y="106"/>
                  </a:lnTo>
                  <a:lnTo>
                    <a:pt x="70" y="99"/>
                  </a:lnTo>
                  <a:lnTo>
                    <a:pt x="72" y="89"/>
                  </a:lnTo>
                  <a:lnTo>
                    <a:pt x="75" y="79"/>
                  </a:lnTo>
                  <a:lnTo>
                    <a:pt x="75" y="79"/>
                  </a:lnTo>
                  <a:lnTo>
                    <a:pt x="79" y="67"/>
                  </a:lnTo>
                  <a:lnTo>
                    <a:pt x="81" y="57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1" y="44"/>
                  </a:lnTo>
                  <a:lnTo>
                    <a:pt x="80" y="39"/>
                  </a:lnTo>
                  <a:lnTo>
                    <a:pt x="77" y="35"/>
                  </a:lnTo>
                  <a:lnTo>
                    <a:pt x="77" y="35"/>
                  </a:lnTo>
                  <a:lnTo>
                    <a:pt x="72" y="32"/>
                  </a:lnTo>
                  <a:lnTo>
                    <a:pt x="64" y="30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6" y="23"/>
                  </a:lnTo>
                  <a:lnTo>
                    <a:pt x="37" y="20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17" y="17"/>
                  </a:lnTo>
                  <a:lnTo>
                    <a:pt x="7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CA538"/>
            </a:solidFill>
            <a:ln w="9525" cap="flat" cmpd="sng">
              <a:solidFill>
                <a:srgbClr val="1E521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3025" name="Freeform 401"/>
          <p:cNvSpPr>
            <a:spLocks/>
          </p:cNvSpPr>
          <p:nvPr/>
        </p:nvSpPr>
        <p:spPr bwMode="auto">
          <a:xfrm>
            <a:off x="5259388" y="3971925"/>
            <a:ext cx="661987" cy="225425"/>
          </a:xfrm>
          <a:custGeom>
            <a:avLst/>
            <a:gdLst>
              <a:gd name="T0" fmla="*/ 353 w 417"/>
              <a:gd name="T1" fmla="*/ 36 h 142"/>
              <a:gd name="T2" fmla="*/ 0 w 417"/>
              <a:gd name="T3" fmla="*/ 10 h 142"/>
              <a:gd name="T4" fmla="*/ 0 w 417"/>
              <a:gd name="T5" fmla="*/ 82 h 142"/>
              <a:gd name="T6" fmla="*/ 348 w 417"/>
              <a:gd name="T7" fmla="*/ 107 h 142"/>
              <a:gd name="T8" fmla="*/ 345 w 417"/>
              <a:gd name="T9" fmla="*/ 142 h 142"/>
              <a:gd name="T10" fmla="*/ 417 w 417"/>
              <a:gd name="T11" fmla="*/ 76 h 142"/>
              <a:gd name="T12" fmla="*/ 356 w 417"/>
              <a:gd name="T13" fmla="*/ 0 h 142"/>
              <a:gd name="T14" fmla="*/ 353 w 417"/>
              <a:gd name="T15" fmla="*/ 3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" h="142">
                <a:moveTo>
                  <a:pt x="353" y="36"/>
                </a:moveTo>
                <a:lnTo>
                  <a:pt x="0" y="10"/>
                </a:lnTo>
                <a:lnTo>
                  <a:pt x="0" y="82"/>
                </a:lnTo>
                <a:lnTo>
                  <a:pt x="348" y="107"/>
                </a:lnTo>
                <a:lnTo>
                  <a:pt x="345" y="142"/>
                </a:lnTo>
                <a:lnTo>
                  <a:pt x="417" y="76"/>
                </a:lnTo>
                <a:lnTo>
                  <a:pt x="356" y="0"/>
                </a:lnTo>
                <a:lnTo>
                  <a:pt x="353" y="36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026" name="Freeform 402"/>
          <p:cNvSpPr>
            <a:spLocks/>
          </p:cNvSpPr>
          <p:nvPr/>
        </p:nvSpPr>
        <p:spPr bwMode="auto">
          <a:xfrm>
            <a:off x="5259388" y="2306638"/>
            <a:ext cx="661987" cy="225425"/>
          </a:xfrm>
          <a:custGeom>
            <a:avLst/>
            <a:gdLst>
              <a:gd name="T0" fmla="*/ 353 w 417"/>
              <a:gd name="T1" fmla="*/ 107 h 142"/>
              <a:gd name="T2" fmla="*/ 356 w 417"/>
              <a:gd name="T3" fmla="*/ 142 h 142"/>
              <a:gd name="T4" fmla="*/ 417 w 417"/>
              <a:gd name="T5" fmla="*/ 66 h 142"/>
              <a:gd name="T6" fmla="*/ 345 w 417"/>
              <a:gd name="T7" fmla="*/ 0 h 142"/>
              <a:gd name="T8" fmla="*/ 348 w 417"/>
              <a:gd name="T9" fmla="*/ 35 h 142"/>
              <a:gd name="T10" fmla="*/ 0 w 417"/>
              <a:gd name="T11" fmla="*/ 60 h 142"/>
              <a:gd name="T12" fmla="*/ 0 w 417"/>
              <a:gd name="T13" fmla="*/ 132 h 142"/>
              <a:gd name="T14" fmla="*/ 353 w 417"/>
              <a:gd name="T15" fmla="*/ 10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" h="142">
                <a:moveTo>
                  <a:pt x="353" y="107"/>
                </a:moveTo>
                <a:lnTo>
                  <a:pt x="356" y="142"/>
                </a:lnTo>
                <a:lnTo>
                  <a:pt x="417" y="66"/>
                </a:lnTo>
                <a:lnTo>
                  <a:pt x="345" y="0"/>
                </a:lnTo>
                <a:lnTo>
                  <a:pt x="348" y="35"/>
                </a:lnTo>
                <a:lnTo>
                  <a:pt x="0" y="60"/>
                </a:lnTo>
                <a:lnTo>
                  <a:pt x="0" y="132"/>
                </a:lnTo>
                <a:lnTo>
                  <a:pt x="353" y="107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027" name="Freeform 403"/>
          <p:cNvSpPr>
            <a:spLocks/>
          </p:cNvSpPr>
          <p:nvPr/>
        </p:nvSpPr>
        <p:spPr bwMode="auto">
          <a:xfrm>
            <a:off x="6669088" y="3981450"/>
            <a:ext cx="788987" cy="471488"/>
          </a:xfrm>
          <a:custGeom>
            <a:avLst/>
            <a:gdLst>
              <a:gd name="T0" fmla="*/ 454 w 497"/>
              <a:gd name="T1" fmla="*/ 200 h 297"/>
              <a:gd name="T2" fmla="*/ 410 w 497"/>
              <a:gd name="T3" fmla="*/ 167 h 297"/>
              <a:gd name="T4" fmla="*/ 348 w 497"/>
              <a:gd name="T5" fmla="*/ 134 h 297"/>
              <a:gd name="T6" fmla="*/ 381 w 497"/>
              <a:gd name="T7" fmla="*/ 124 h 297"/>
              <a:gd name="T8" fmla="*/ 437 w 497"/>
              <a:gd name="T9" fmla="*/ 100 h 297"/>
              <a:gd name="T10" fmla="*/ 459 w 497"/>
              <a:gd name="T11" fmla="*/ 86 h 297"/>
              <a:gd name="T12" fmla="*/ 474 w 497"/>
              <a:gd name="T13" fmla="*/ 106 h 297"/>
              <a:gd name="T14" fmla="*/ 480 w 497"/>
              <a:gd name="T15" fmla="*/ 113 h 297"/>
              <a:gd name="T16" fmla="*/ 391 w 497"/>
              <a:gd name="T17" fmla="*/ 0 h 297"/>
              <a:gd name="T18" fmla="*/ 413 w 497"/>
              <a:gd name="T19" fmla="*/ 28 h 297"/>
              <a:gd name="T20" fmla="*/ 414 w 497"/>
              <a:gd name="T21" fmla="*/ 30 h 297"/>
              <a:gd name="T22" fmla="*/ 415 w 497"/>
              <a:gd name="T23" fmla="*/ 30 h 297"/>
              <a:gd name="T24" fmla="*/ 386 w 497"/>
              <a:gd name="T25" fmla="*/ 45 h 297"/>
              <a:gd name="T26" fmla="*/ 353 w 497"/>
              <a:gd name="T27" fmla="*/ 59 h 297"/>
              <a:gd name="T28" fmla="*/ 311 w 497"/>
              <a:gd name="T29" fmla="*/ 70 h 297"/>
              <a:gd name="T30" fmla="*/ 263 w 497"/>
              <a:gd name="T31" fmla="*/ 78 h 297"/>
              <a:gd name="T32" fmla="*/ 207 w 497"/>
              <a:gd name="T33" fmla="*/ 82 h 297"/>
              <a:gd name="T34" fmla="*/ 143 w 497"/>
              <a:gd name="T35" fmla="*/ 81 h 297"/>
              <a:gd name="T36" fmla="*/ 108 w 497"/>
              <a:gd name="T37" fmla="*/ 78 h 297"/>
              <a:gd name="T38" fmla="*/ 28 w 497"/>
              <a:gd name="T39" fmla="*/ 69 h 297"/>
              <a:gd name="T40" fmla="*/ 0 w 497"/>
              <a:gd name="T41" fmla="*/ 67 h 297"/>
              <a:gd name="T42" fmla="*/ 0 w 497"/>
              <a:gd name="T43" fmla="*/ 139 h 297"/>
              <a:gd name="T44" fmla="*/ 74 w 497"/>
              <a:gd name="T45" fmla="*/ 146 h 297"/>
              <a:gd name="T46" fmla="*/ 100 w 497"/>
              <a:gd name="T47" fmla="*/ 149 h 297"/>
              <a:gd name="T48" fmla="*/ 179 w 497"/>
              <a:gd name="T49" fmla="*/ 161 h 297"/>
              <a:gd name="T50" fmla="*/ 243 w 497"/>
              <a:gd name="T51" fmla="*/ 175 h 297"/>
              <a:gd name="T52" fmla="*/ 295 w 497"/>
              <a:gd name="T53" fmla="*/ 190 h 297"/>
              <a:gd name="T54" fmla="*/ 335 w 497"/>
              <a:gd name="T55" fmla="*/ 207 h 297"/>
              <a:gd name="T56" fmla="*/ 368 w 497"/>
              <a:gd name="T57" fmla="*/ 224 h 297"/>
              <a:gd name="T58" fmla="*/ 394 w 497"/>
              <a:gd name="T59" fmla="*/ 242 h 297"/>
              <a:gd name="T60" fmla="*/ 415 w 497"/>
              <a:gd name="T61" fmla="*/ 261 h 297"/>
              <a:gd name="T62" fmla="*/ 424 w 497"/>
              <a:gd name="T63" fmla="*/ 269 h 297"/>
              <a:gd name="T64" fmla="*/ 424 w 497"/>
              <a:gd name="T65" fmla="*/ 270 h 297"/>
              <a:gd name="T66" fmla="*/ 423 w 497"/>
              <a:gd name="T67" fmla="*/ 270 h 297"/>
              <a:gd name="T68" fmla="*/ 497 w 497"/>
              <a:gd name="T69" fmla="*/ 288 h 297"/>
              <a:gd name="T70" fmla="*/ 472 w 497"/>
              <a:gd name="T71" fmla="*/ 21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297">
                <a:moveTo>
                  <a:pt x="472" y="216"/>
                </a:moveTo>
                <a:lnTo>
                  <a:pt x="454" y="200"/>
                </a:lnTo>
                <a:lnTo>
                  <a:pt x="433" y="183"/>
                </a:lnTo>
                <a:lnTo>
                  <a:pt x="410" y="167"/>
                </a:lnTo>
                <a:lnTo>
                  <a:pt x="382" y="150"/>
                </a:lnTo>
                <a:lnTo>
                  <a:pt x="348" y="134"/>
                </a:lnTo>
                <a:lnTo>
                  <a:pt x="348" y="134"/>
                </a:lnTo>
                <a:lnTo>
                  <a:pt x="381" y="124"/>
                </a:lnTo>
                <a:lnTo>
                  <a:pt x="411" y="112"/>
                </a:lnTo>
                <a:lnTo>
                  <a:pt x="437" y="100"/>
                </a:lnTo>
                <a:lnTo>
                  <a:pt x="459" y="86"/>
                </a:lnTo>
                <a:lnTo>
                  <a:pt x="459" y="86"/>
                </a:lnTo>
                <a:lnTo>
                  <a:pt x="465" y="93"/>
                </a:lnTo>
                <a:lnTo>
                  <a:pt x="474" y="106"/>
                </a:lnTo>
                <a:lnTo>
                  <a:pt x="480" y="113"/>
                </a:lnTo>
                <a:lnTo>
                  <a:pt x="480" y="113"/>
                </a:lnTo>
                <a:lnTo>
                  <a:pt x="488" y="15"/>
                </a:lnTo>
                <a:lnTo>
                  <a:pt x="391" y="0"/>
                </a:lnTo>
                <a:lnTo>
                  <a:pt x="413" y="28"/>
                </a:lnTo>
                <a:lnTo>
                  <a:pt x="413" y="28"/>
                </a:lnTo>
                <a:lnTo>
                  <a:pt x="414" y="29"/>
                </a:lnTo>
                <a:lnTo>
                  <a:pt x="414" y="30"/>
                </a:lnTo>
                <a:lnTo>
                  <a:pt x="415" y="30"/>
                </a:lnTo>
                <a:lnTo>
                  <a:pt x="415" y="30"/>
                </a:lnTo>
                <a:lnTo>
                  <a:pt x="401" y="38"/>
                </a:lnTo>
                <a:lnTo>
                  <a:pt x="386" y="45"/>
                </a:lnTo>
                <a:lnTo>
                  <a:pt x="370" y="52"/>
                </a:lnTo>
                <a:lnTo>
                  <a:pt x="353" y="59"/>
                </a:lnTo>
                <a:lnTo>
                  <a:pt x="333" y="65"/>
                </a:lnTo>
                <a:lnTo>
                  <a:pt x="311" y="70"/>
                </a:lnTo>
                <a:lnTo>
                  <a:pt x="288" y="74"/>
                </a:lnTo>
                <a:lnTo>
                  <a:pt x="263" y="78"/>
                </a:lnTo>
                <a:lnTo>
                  <a:pt x="237" y="81"/>
                </a:lnTo>
                <a:lnTo>
                  <a:pt x="207" y="82"/>
                </a:lnTo>
                <a:lnTo>
                  <a:pt x="176" y="82"/>
                </a:lnTo>
                <a:lnTo>
                  <a:pt x="143" y="81"/>
                </a:lnTo>
                <a:lnTo>
                  <a:pt x="108" y="78"/>
                </a:lnTo>
                <a:lnTo>
                  <a:pt x="108" y="78"/>
                </a:lnTo>
                <a:lnTo>
                  <a:pt x="79" y="75"/>
                </a:lnTo>
                <a:lnTo>
                  <a:pt x="28" y="69"/>
                </a:lnTo>
                <a:lnTo>
                  <a:pt x="0" y="67"/>
                </a:lnTo>
                <a:lnTo>
                  <a:pt x="0" y="67"/>
                </a:lnTo>
                <a:lnTo>
                  <a:pt x="0" y="139"/>
                </a:lnTo>
                <a:lnTo>
                  <a:pt x="0" y="139"/>
                </a:lnTo>
                <a:lnTo>
                  <a:pt x="26" y="141"/>
                </a:lnTo>
                <a:lnTo>
                  <a:pt x="74" y="146"/>
                </a:lnTo>
                <a:lnTo>
                  <a:pt x="100" y="149"/>
                </a:lnTo>
                <a:lnTo>
                  <a:pt x="100" y="149"/>
                </a:lnTo>
                <a:lnTo>
                  <a:pt x="142" y="155"/>
                </a:lnTo>
                <a:lnTo>
                  <a:pt x="179" y="161"/>
                </a:lnTo>
                <a:lnTo>
                  <a:pt x="213" y="168"/>
                </a:lnTo>
                <a:lnTo>
                  <a:pt x="243" y="175"/>
                </a:lnTo>
                <a:lnTo>
                  <a:pt x="270" y="183"/>
                </a:lnTo>
                <a:lnTo>
                  <a:pt x="295" y="190"/>
                </a:lnTo>
                <a:lnTo>
                  <a:pt x="316" y="199"/>
                </a:lnTo>
                <a:lnTo>
                  <a:pt x="335" y="207"/>
                </a:lnTo>
                <a:lnTo>
                  <a:pt x="353" y="216"/>
                </a:lnTo>
                <a:lnTo>
                  <a:pt x="368" y="224"/>
                </a:lnTo>
                <a:lnTo>
                  <a:pt x="381" y="234"/>
                </a:lnTo>
                <a:lnTo>
                  <a:pt x="394" y="242"/>
                </a:lnTo>
                <a:lnTo>
                  <a:pt x="404" y="251"/>
                </a:lnTo>
                <a:lnTo>
                  <a:pt x="415" y="261"/>
                </a:lnTo>
                <a:lnTo>
                  <a:pt x="424" y="269"/>
                </a:lnTo>
                <a:lnTo>
                  <a:pt x="424" y="269"/>
                </a:lnTo>
                <a:lnTo>
                  <a:pt x="424" y="269"/>
                </a:lnTo>
                <a:lnTo>
                  <a:pt x="424" y="270"/>
                </a:lnTo>
                <a:lnTo>
                  <a:pt x="423" y="270"/>
                </a:lnTo>
                <a:lnTo>
                  <a:pt x="423" y="270"/>
                </a:lnTo>
                <a:lnTo>
                  <a:pt x="399" y="297"/>
                </a:lnTo>
                <a:lnTo>
                  <a:pt x="497" y="288"/>
                </a:lnTo>
                <a:lnTo>
                  <a:pt x="494" y="190"/>
                </a:lnTo>
                <a:lnTo>
                  <a:pt x="472" y="216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028" name="Freeform 404"/>
          <p:cNvSpPr>
            <a:spLocks/>
          </p:cNvSpPr>
          <p:nvPr/>
        </p:nvSpPr>
        <p:spPr bwMode="auto">
          <a:xfrm>
            <a:off x="6669088" y="1997075"/>
            <a:ext cx="788987" cy="469900"/>
          </a:xfrm>
          <a:custGeom>
            <a:avLst/>
            <a:gdLst>
              <a:gd name="T0" fmla="*/ 143 w 497"/>
              <a:gd name="T1" fmla="*/ 216 h 296"/>
              <a:gd name="T2" fmla="*/ 207 w 497"/>
              <a:gd name="T3" fmla="*/ 215 h 296"/>
              <a:gd name="T4" fmla="*/ 263 w 497"/>
              <a:gd name="T5" fmla="*/ 219 h 296"/>
              <a:gd name="T6" fmla="*/ 311 w 497"/>
              <a:gd name="T7" fmla="*/ 227 h 296"/>
              <a:gd name="T8" fmla="*/ 353 w 497"/>
              <a:gd name="T9" fmla="*/ 238 h 296"/>
              <a:gd name="T10" fmla="*/ 386 w 497"/>
              <a:gd name="T11" fmla="*/ 252 h 296"/>
              <a:gd name="T12" fmla="*/ 415 w 497"/>
              <a:gd name="T13" fmla="*/ 267 h 296"/>
              <a:gd name="T14" fmla="*/ 414 w 497"/>
              <a:gd name="T15" fmla="*/ 267 h 296"/>
              <a:gd name="T16" fmla="*/ 413 w 497"/>
              <a:gd name="T17" fmla="*/ 268 h 296"/>
              <a:gd name="T18" fmla="*/ 391 w 497"/>
              <a:gd name="T19" fmla="*/ 296 h 296"/>
              <a:gd name="T20" fmla="*/ 480 w 497"/>
              <a:gd name="T21" fmla="*/ 184 h 296"/>
              <a:gd name="T22" fmla="*/ 474 w 497"/>
              <a:gd name="T23" fmla="*/ 191 h 296"/>
              <a:gd name="T24" fmla="*/ 459 w 497"/>
              <a:gd name="T25" fmla="*/ 210 h 296"/>
              <a:gd name="T26" fmla="*/ 437 w 497"/>
              <a:gd name="T27" fmla="*/ 197 h 296"/>
              <a:gd name="T28" fmla="*/ 381 w 497"/>
              <a:gd name="T29" fmla="*/ 173 h 296"/>
              <a:gd name="T30" fmla="*/ 348 w 497"/>
              <a:gd name="T31" fmla="*/ 162 h 296"/>
              <a:gd name="T32" fmla="*/ 410 w 497"/>
              <a:gd name="T33" fmla="*/ 130 h 296"/>
              <a:gd name="T34" fmla="*/ 454 w 497"/>
              <a:gd name="T35" fmla="*/ 97 h 296"/>
              <a:gd name="T36" fmla="*/ 472 w 497"/>
              <a:gd name="T37" fmla="*/ 81 h 296"/>
              <a:gd name="T38" fmla="*/ 488 w 497"/>
              <a:gd name="T39" fmla="*/ 100 h 296"/>
              <a:gd name="T40" fmla="*/ 494 w 497"/>
              <a:gd name="T41" fmla="*/ 107 h 296"/>
              <a:gd name="T42" fmla="*/ 399 w 497"/>
              <a:gd name="T43" fmla="*/ 0 h 296"/>
              <a:gd name="T44" fmla="*/ 423 w 497"/>
              <a:gd name="T45" fmla="*/ 26 h 296"/>
              <a:gd name="T46" fmla="*/ 424 w 497"/>
              <a:gd name="T47" fmla="*/ 28 h 296"/>
              <a:gd name="T48" fmla="*/ 424 w 497"/>
              <a:gd name="T49" fmla="*/ 28 h 296"/>
              <a:gd name="T50" fmla="*/ 404 w 497"/>
              <a:gd name="T51" fmla="*/ 45 h 296"/>
              <a:gd name="T52" fmla="*/ 381 w 497"/>
              <a:gd name="T53" fmla="*/ 63 h 296"/>
              <a:gd name="T54" fmla="*/ 353 w 497"/>
              <a:gd name="T55" fmla="*/ 81 h 296"/>
              <a:gd name="T56" fmla="*/ 316 w 497"/>
              <a:gd name="T57" fmla="*/ 98 h 296"/>
              <a:gd name="T58" fmla="*/ 270 w 497"/>
              <a:gd name="T59" fmla="*/ 114 h 296"/>
              <a:gd name="T60" fmla="*/ 213 w 497"/>
              <a:gd name="T61" fmla="*/ 128 h 296"/>
              <a:gd name="T62" fmla="*/ 142 w 497"/>
              <a:gd name="T63" fmla="*/ 142 h 296"/>
              <a:gd name="T64" fmla="*/ 100 w 497"/>
              <a:gd name="T65" fmla="*/ 148 h 296"/>
              <a:gd name="T66" fmla="*/ 26 w 497"/>
              <a:gd name="T67" fmla="*/ 155 h 296"/>
              <a:gd name="T68" fmla="*/ 0 w 497"/>
              <a:gd name="T69" fmla="*/ 158 h 296"/>
              <a:gd name="T70" fmla="*/ 108 w 497"/>
              <a:gd name="T71" fmla="*/ 219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296">
                <a:moveTo>
                  <a:pt x="108" y="219"/>
                </a:moveTo>
                <a:lnTo>
                  <a:pt x="143" y="216"/>
                </a:lnTo>
                <a:lnTo>
                  <a:pt x="176" y="215"/>
                </a:lnTo>
                <a:lnTo>
                  <a:pt x="207" y="215"/>
                </a:lnTo>
                <a:lnTo>
                  <a:pt x="237" y="216"/>
                </a:lnTo>
                <a:lnTo>
                  <a:pt x="263" y="219"/>
                </a:lnTo>
                <a:lnTo>
                  <a:pt x="288" y="222"/>
                </a:lnTo>
                <a:lnTo>
                  <a:pt x="311" y="227"/>
                </a:lnTo>
                <a:lnTo>
                  <a:pt x="333" y="232"/>
                </a:lnTo>
                <a:lnTo>
                  <a:pt x="353" y="238"/>
                </a:lnTo>
                <a:lnTo>
                  <a:pt x="370" y="244"/>
                </a:lnTo>
                <a:lnTo>
                  <a:pt x="386" y="252"/>
                </a:lnTo>
                <a:lnTo>
                  <a:pt x="401" y="259"/>
                </a:lnTo>
                <a:lnTo>
                  <a:pt x="415" y="267"/>
                </a:lnTo>
                <a:lnTo>
                  <a:pt x="415" y="267"/>
                </a:lnTo>
                <a:lnTo>
                  <a:pt x="414" y="267"/>
                </a:lnTo>
                <a:lnTo>
                  <a:pt x="414" y="268"/>
                </a:lnTo>
                <a:lnTo>
                  <a:pt x="413" y="268"/>
                </a:lnTo>
                <a:lnTo>
                  <a:pt x="413" y="268"/>
                </a:lnTo>
                <a:lnTo>
                  <a:pt x="391" y="296"/>
                </a:lnTo>
                <a:lnTo>
                  <a:pt x="488" y="282"/>
                </a:lnTo>
                <a:lnTo>
                  <a:pt x="480" y="184"/>
                </a:lnTo>
                <a:lnTo>
                  <a:pt x="480" y="184"/>
                </a:lnTo>
                <a:lnTo>
                  <a:pt x="474" y="191"/>
                </a:lnTo>
                <a:lnTo>
                  <a:pt x="465" y="203"/>
                </a:lnTo>
                <a:lnTo>
                  <a:pt x="459" y="210"/>
                </a:lnTo>
                <a:lnTo>
                  <a:pt x="459" y="210"/>
                </a:lnTo>
                <a:lnTo>
                  <a:pt x="437" y="197"/>
                </a:lnTo>
                <a:lnTo>
                  <a:pt x="411" y="184"/>
                </a:lnTo>
                <a:lnTo>
                  <a:pt x="381" y="173"/>
                </a:lnTo>
                <a:lnTo>
                  <a:pt x="348" y="162"/>
                </a:lnTo>
                <a:lnTo>
                  <a:pt x="348" y="162"/>
                </a:lnTo>
                <a:lnTo>
                  <a:pt x="382" y="146"/>
                </a:lnTo>
                <a:lnTo>
                  <a:pt x="410" y="130"/>
                </a:lnTo>
                <a:lnTo>
                  <a:pt x="433" y="113"/>
                </a:lnTo>
                <a:lnTo>
                  <a:pt x="454" y="97"/>
                </a:lnTo>
                <a:lnTo>
                  <a:pt x="472" y="81"/>
                </a:lnTo>
                <a:lnTo>
                  <a:pt x="472" y="81"/>
                </a:lnTo>
                <a:lnTo>
                  <a:pt x="478" y="88"/>
                </a:lnTo>
                <a:lnTo>
                  <a:pt x="488" y="100"/>
                </a:lnTo>
                <a:lnTo>
                  <a:pt x="494" y="107"/>
                </a:lnTo>
                <a:lnTo>
                  <a:pt x="494" y="107"/>
                </a:lnTo>
                <a:lnTo>
                  <a:pt x="497" y="9"/>
                </a:lnTo>
                <a:lnTo>
                  <a:pt x="399" y="0"/>
                </a:lnTo>
                <a:lnTo>
                  <a:pt x="423" y="26"/>
                </a:lnTo>
                <a:lnTo>
                  <a:pt x="423" y="26"/>
                </a:lnTo>
                <a:lnTo>
                  <a:pt x="424" y="27"/>
                </a:lnTo>
                <a:lnTo>
                  <a:pt x="424" y="28"/>
                </a:lnTo>
                <a:lnTo>
                  <a:pt x="424" y="28"/>
                </a:lnTo>
                <a:lnTo>
                  <a:pt x="424" y="28"/>
                </a:lnTo>
                <a:lnTo>
                  <a:pt x="415" y="36"/>
                </a:lnTo>
                <a:lnTo>
                  <a:pt x="404" y="45"/>
                </a:lnTo>
                <a:lnTo>
                  <a:pt x="394" y="54"/>
                </a:lnTo>
                <a:lnTo>
                  <a:pt x="381" y="63"/>
                </a:lnTo>
                <a:lnTo>
                  <a:pt x="368" y="72"/>
                </a:lnTo>
                <a:lnTo>
                  <a:pt x="353" y="81"/>
                </a:lnTo>
                <a:lnTo>
                  <a:pt x="335" y="90"/>
                </a:lnTo>
                <a:lnTo>
                  <a:pt x="316" y="98"/>
                </a:lnTo>
                <a:lnTo>
                  <a:pt x="295" y="106"/>
                </a:lnTo>
                <a:lnTo>
                  <a:pt x="270" y="114"/>
                </a:lnTo>
                <a:lnTo>
                  <a:pt x="243" y="121"/>
                </a:lnTo>
                <a:lnTo>
                  <a:pt x="213" y="128"/>
                </a:lnTo>
                <a:lnTo>
                  <a:pt x="179" y="135"/>
                </a:lnTo>
                <a:lnTo>
                  <a:pt x="142" y="142"/>
                </a:lnTo>
                <a:lnTo>
                  <a:pt x="100" y="148"/>
                </a:lnTo>
                <a:lnTo>
                  <a:pt x="100" y="148"/>
                </a:lnTo>
                <a:lnTo>
                  <a:pt x="74" y="151"/>
                </a:lnTo>
                <a:lnTo>
                  <a:pt x="26" y="155"/>
                </a:lnTo>
                <a:lnTo>
                  <a:pt x="0" y="158"/>
                </a:lnTo>
                <a:lnTo>
                  <a:pt x="0" y="158"/>
                </a:lnTo>
                <a:lnTo>
                  <a:pt x="0" y="230"/>
                </a:lnTo>
                <a:lnTo>
                  <a:pt x="108" y="21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029" name="Freeform 405"/>
          <p:cNvSpPr>
            <a:spLocks/>
          </p:cNvSpPr>
          <p:nvPr/>
        </p:nvSpPr>
        <p:spPr bwMode="auto">
          <a:xfrm>
            <a:off x="3746500" y="3856038"/>
            <a:ext cx="500063" cy="227012"/>
          </a:xfrm>
          <a:custGeom>
            <a:avLst/>
            <a:gdLst>
              <a:gd name="T0" fmla="*/ 250 w 315"/>
              <a:gd name="T1" fmla="*/ 36 h 143"/>
              <a:gd name="T2" fmla="*/ 0 w 315"/>
              <a:gd name="T3" fmla="*/ 18 h 143"/>
              <a:gd name="T4" fmla="*/ 0 w 315"/>
              <a:gd name="T5" fmla="*/ 89 h 143"/>
              <a:gd name="T6" fmla="*/ 245 w 315"/>
              <a:gd name="T7" fmla="*/ 107 h 143"/>
              <a:gd name="T8" fmla="*/ 243 w 315"/>
              <a:gd name="T9" fmla="*/ 143 h 143"/>
              <a:gd name="T10" fmla="*/ 315 w 315"/>
              <a:gd name="T11" fmla="*/ 76 h 143"/>
              <a:gd name="T12" fmla="*/ 253 w 315"/>
              <a:gd name="T13" fmla="*/ 0 h 143"/>
              <a:gd name="T14" fmla="*/ 250 w 315"/>
              <a:gd name="T15" fmla="*/ 36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143">
                <a:moveTo>
                  <a:pt x="250" y="36"/>
                </a:moveTo>
                <a:lnTo>
                  <a:pt x="0" y="18"/>
                </a:lnTo>
                <a:lnTo>
                  <a:pt x="0" y="89"/>
                </a:lnTo>
                <a:lnTo>
                  <a:pt x="245" y="107"/>
                </a:lnTo>
                <a:lnTo>
                  <a:pt x="243" y="143"/>
                </a:lnTo>
                <a:lnTo>
                  <a:pt x="315" y="76"/>
                </a:lnTo>
                <a:lnTo>
                  <a:pt x="253" y="0"/>
                </a:lnTo>
                <a:lnTo>
                  <a:pt x="250" y="36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030" name="Freeform 406"/>
          <p:cNvSpPr>
            <a:spLocks/>
          </p:cNvSpPr>
          <p:nvPr/>
        </p:nvSpPr>
        <p:spPr bwMode="auto">
          <a:xfrm>
            <a:off x="3746500" y="2432050"/>
            <a:ext cx="500063" cy="227013"/>
          </a:xfrm>
          <a:custGeom>
            <a:avLst/>
            <a:gdLst>
              <a:gd name="T0" fmla="*/ 250 w 315"/>
              <a:gd name="T1" fmla="*/ 107 h 143"/>
              <a:gd name="T2" fmla="*/ 253 w 315"/>
              <a:gd name="T3" fmla="*/ 143 h 143"/>
              <a:gd name="T4" fmla="*/ 315 w 315"/>
              <a:gd name="T5" fmla="*/ 67 h 143"/>
              <a:gd name="T6" fmla="*/ 243 w 315"/>
              <a:gd name="T7" fmla="*/ 0 h 143"/>
              <a:gd name="T8" fmla="*/ 245 w 315"/>
              <a:gd name="T9" fmla="*/ 36 h 143"/>
              <a:gd name="T10" fmla="*/ 0 w 315"/>
              <a:gd name="T11" fmla="*/ 54 h 143"/>
              <a:gd name="T12" fmla="*/ 0 w 315"/>
              <a:gd name="T13" fmla="*/ 125 h 143"/>
              <a:gd name="T14" fmla="*/ 250 w 315"/>
              <a:gd name="T15" fmla="*/ 10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143">
                <a:moveTo>
                  <a:pt x="250" y="107"/>
                </a:moveTo>
                <a:lnTo>
                  <a:pt x="253" y="143"/>
                </a:lnTo>
                <a:lnTo>
                  <a:pt x="315" y="67"/>
                </a:lnTo>
                <a:lnTo>
                  <a:pt x="243" y="0"/>
                </a:lnTo>
                <a:lnTo>
                  <a:pt x="245" y="36"/>
                </a:lnTo>
                <a:lnTo>
                  <a:pt x="0" y="54"/>
                </a:lnTo>
                <a:lnTo>
                  <a:pt x="0" y="125"/>
                </a:lnTo>
                <a:lnTo>
                  <a:pt x="250" y="107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031" name="Freeform 407"/>
          <p:cNvSpPr>
            <a:spLocks/>
          </p:cNvSpPr>
          <p:nvPr/>
        </p:nvSpPr>
        <p:spPr bwMode="auto">
          <a:xfrm>
            <a:off x="2209800" y="3743325"/>
            <a:ext cx="303213" cy="225425"/>
          </a:xfrm>
          <a:custGeom>
            <a:avLst/>
            <a:gdLst>
              <a:gd name="T0" fmla="*/ 127 w 191"/>
              <a:gd name="T1" fmla="*/ 35 h 142"/>
              <a:gd name="T2" fmla="*/ 0 w 191"/>
              <a:gd name="T3" fmla="*/ 26 h 142"/>
              <a:gd name="T4" fmla="*/ 0 w 191"/>
              <a:gd name="T5" fmla="*/ 98 h 142"/>
              <a:gd name="T6" fmla="*/ 122 w 191"/>
              <a:gd name="T7" fmla="*/ 107 h 142"/>
              <a:gd name="T8" fmla="*/ 120 w 191"/>
              <a:gd name="T9" fmla="*/ 142 h 142"/>
              <a:gd name="T10" fmla="*/ 191 w 191"/>
              <a:gd name="T11" fmla="*/ 76 h 142"/>
              <a:gd name="T12" fmla="*/ 130 w 191"/>
              <a:gd name="T13" fmla="*/ 0 h 142"/>
              <a:gd name="T14" fmla="*/ 127 w 191"/>
              <a:gd name="T15" fmla="*/ 3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142">
                <a:moveTo>
                  <a:pt x="127" y="35"/>
                </a:moveTo>
                <a:lnTo>
                  <a:pt x="0" y="26"/>
                </a:lnTo>
                <a:lnTo>
                  <a:pt x="0" y="98"/>
                </a:lnTo>
                <a:lnTo>
                  <a:pt x="122" y="107"/>
                </a:lnTo>
                <a:lnTo>
                  <a:pt x="120" y="142"/>
                </a:lnTo>
                <a:lnTo>
                  <a:pt x="191" y="76"/>
                </a:lnTo>
                <a:lnTo>
                  <a:pt x="130" y="0"/>
                </a:lnTo>
                <a:lnTo>
                  <a:pt x="127" y="35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032" name="Freeform 408"/>
          <p:cNvSpPr>
            <a:spLocks/>
          </p:cNvSpPr>
          <p:nvPr/>
        </p:nvSpPr>
        <p:spPr bwMode="auto">
          <a:xfrm>
            <a:off x="2209800" y="2546350"/>
            <a:ext cx="303213" cy="225425"/>
          </a:xfrm>
          <a:custGeom>
            <a:avLst/>
            <a:gdLst>
              <a:gd name="T0" fmla="*/ 127 w 191"/>
              <a:gd name="T1" fmla="*/ 107 h 142"/>
              <a:gd name="T2" fmla="*/ 130 w 191"/>
              <a:gd name="T3" fmla="*/ 142 h 142"/>
              <a:gd name="T4" fmla="*/ 191 w 191"/>
              <a:gd name="T5" fmla="*/ 66 h 142"/>
              <a:gd name="T6" fmla="*/ 120 w 191"/>
              <a:gd name="T7" fmla="*/ 0 h 142"/>
              <a:gd name="T8" fmla="*/ 122 w 191"/>
              <a:gd name="T9" fmla="*/ 36 h 142"/>
              <a:gd name="T10" fmla="*/ 0 w 191"/>
              <a:gd name="T11" fmla="*/ 44 h 142"/>
              <a:gd name="T12" fmla="*/ 0 w 191"/>
              <a:gd name="T13" fmla="*/ 116 h 142"/>
              <a:gd name="T14" fmla="*/ 127 w 191"/>
              <a:gd name="T15" fmla="*/ 10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142">
                <a:moveTo>
                  <a:pt x="127" y="107"/>
                </a:moveTo>
                <a:lnTo>
                  <a:pt x="130" y="142"/>
                </a:lnTo>
                <a:lnTo>
                  <a:pt x="191" y="66"/>
                </a:lnTo>
                <a:lnTo>
                  <a:pt x="120" y="0"/>
                </a:lnTo>
                <a:lnTo>
                  <a:pt x="122" y="36"/>
                </a:lnTo>
                <a:lnTo>
                  <a:pt x="0" y="44"/>
                </a:lnTo>
                <a:lnTo>
                  <a:pt x="0" y="116"/>
                </a:lnTo>
                <a:lnTo>
                  <a:pt x="127" y="107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033" name="Freeform 409"/>
          <p:cNvSpPr>
            <a:spLocks/>
          </p:cNvSpPr>
          <p:nvPr/>
        </p:nvSpPr>
        <p:spPr bwMode="auto">
          <a:xfrm>
            <a:off x="493713" y="2936875"/>
            <a:ext cx="582612" cy="633413"/>
          </a:xfrm>
          <a:custGeom>
            <a:avLst/>
            <a:gdLst>
              <a:gd name="T0" fmla="*/ 332 w 367"/>
              <a:gd name="T1" fmla="*/ 314 h 399"/>
              <a:gd name="T2" fmla="*/ 295 w 367"/>
              <a:gd name="T3" fmla="*/ 284 h 399"/>
              <a:gd name="T4" fmla="*/ 252 w 367"/>
              <a:gd name="T5" fmla="*/ 254 h 399"/>
              <a:gd name="T6" fmla="*/ 201 w 367"/>
              <a:gd name="T7" fmla="*/ 225 h 399"/>
              <a:gd name="T8" fmla="*/ 145 w 367"/>
              <a:gd name="T9" fmla="*/ 200 h 399"/>
              <a:gd name="T10" fmla="*/ 173 w 367"/>
              <a:gd name="T11" fmla="*/ 188 h 399"/>
              <a:gd name="T12" fmla="*/ 227 w 367"/>
              <a:gd name="T13" fmla="*/ 161 h 399"/>
              <a:gd name="T14" fmla="*/ 274 w 367"/>
              <a:gd name="T15" fmla="*/ 131 h 399"/>
              <a:gd name="T16" fmla="*/ 314 w 367"/>
              <a:gd name="T17" fmla="*/ 101 h 399"/>
              <a:gd name="T18" fmla="*/ 347 w 367"/>
              <a:gd name="T19" fmla="*/ 72 h 399"/>
              <a:gd name="T20" fmla="*/ 352 w 367"/>
              <a:gd name="T21" fmla="*/ 78 h 399"/>
              <a:gd name="T22" fmla="*/ 366 w 367"/>
              <a:gd name="T23" fmla="*/ 93 h 399"/>
              <a:gd name="T24" fmla="*/ 367 w 367"/>
              <a:gd name="T25" fmla="*/ 7 h 399"/>
              <a:gd name="T26" fmla="*/ 302 w 367"/>
              <a:gd name="T27" fmla="*/ 23 h 399"/>
              <a:gd name="T28" fmla="*/ 303 w 367"/>
              <a:gd name="T29" fmla="*/ 24 h 399"/>
              <a:gd name="T30" fmla="*/ 304 w 367"/>
              <a:gd name="T31" fmla="*/ 26 h 399"/>
              <a:gd name="T32" fmla="*/ 292 w 367"/>
              <a:gd name="T33" fmla="*/ 37 h 399"/>
              <a:gd name="T34" fmla="*/ 264 w 367"/>
              <a:gd name="T35" fmla="*/ 60 h 399"/>
              <a:gd name="T36" fmla="*/ 231 w 367"/>
              <a:gd name="T37" fmla="*/ 84 h 399"/>
              <a:gd name="T38" fmla="*/ 193 w 367"/>
              <a:gd name="T39" fmla="*/ 108 h 399"/>
              <a:gd name="T40" fmla="*/ 151 w 367"/>
              <a:gd name="T41" fmla="*/ 129 h 399"/>
              <a:gd name="T42" fmla="*/ 105 w 367"/>
              <a:gd name="T43" fmla="*/ 147 h 399"/>
              <a:gd name="T44" fmla="*/ 55 w 367"/>
              <a:gd name="T45" fmla="*/ 160 h 399"/>
              <a:gd name="T46" fmla="*/ 0 w 367"/>
              <a:gd name="T47" fmla="*/ 166 h 399"/>
              <a:gd name="T48" fmla="*/ 2 w 367"/>
              <a:gd name="T49" fmla="*/ 166 h 399"/>
              <a:gd name="T50" fmla="*/ 0 w 367"/>
              <a:gd name="T51" fmla="*/ 166 h 399"/>
              <a:gd name="T52" fmla="*/ 0 w 367"/>
              <a:gd name="T53" fmla="*/ 234 h 399"/>
              <a:gd name="T54" fmla="*/ 10 w 367"/>
              <a:gd name="T55" fmla="*/ 234 h 399"/>
              <a:gd name="T56" fmla="*/ 10 w 367"/>
              <a:gd name="T57" fmla="*/ 236 h 399"/>
              <a:gd name="T58" fmla="*/ 10 w 367"/>
              <a:gd name="T59" fmla="*/ 236 h 399"/>
              <a:gd name="T60" fmla="*/ 28 w 367"/>
              <a:gd name="T61" fmla="*/ 235 h 399"/>
              <a:gd name="T62" fmla="*/ 81 w 367"/>
              <a:gd name="T63" fmla="*/ 246 h 399"/>
              <a:gd name="T64" fmla="*/ 129 w 367"/>
              <a:gd name="T65" fmla="*/ 261 h 399"/>
              <a:gd name="T66" fmla="*/ 173 w 367"/>
              <a:gd name="T67" fmla="*/ 281 h 399"/>
              <a:gd name="T68" fmla="*/ 213 w 367"/>
              <a:gd name="T69" fmla="*/ 303 h 399"/>
              <a:gd name="T70" fmla="*/ 248 w 367"/>
              <a:gd name="T71" fmla="*/ 328 h 399"/>
              <a:gd name="T72" fmla="*/ 279 w 367"/>
              <a:gd name="T73" fmla="*/ 351 h 399"/>
              <a:gd name="T74" fmla="*/ 304 w 367"/>
              <a:gd name="T75" fmla="*/ 373 h 399"/>
              <a:gd name="T76" fmla="*/ 304 w 367"/>
              <a:gd name="T77" fmla="*/ 374 h 399"/>
              <a:gd name="T78" fmla="*/ 302 w 367"/>
              <a:gd name="T79" fmla="*/ 376 h 399"/>
              <a:gd name="T80" fmla="*/ 281 w 367"/>
              <a:gd name="T81" fmla="*/ 399 h 399"/>
              <a:gd name="T82" fmla="*/ 367 w 367"/>
              <a:gd name="T83" fmla="*/ 307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7" h="399">
                <a:moveTo>
                  <a:pt x="347" y="328"/>
                </a:moveTo>
                <a:lnTo>
                  <a:pt x="332" y="314"/>
                </a:lnTo>
                <a:lnTo>
                  <a:pt x="315" y="299"/>
                </a:lnTo>
                <a:lnTo>
                  <a:pt x="295" y="284"/>
                </a:lnTo>
                <a:lnTo>
                  <a:pt x="274" y="269"/>
                </a:lnTo>
                <a:lnTo>
                  <a:pt x="252" y="254"/>
                </a:lnTo>
                <a:lnTo>
                  <a:pt x="227" y="239"/>
                </a:lnTo>
                <a:lnTo>
                  <a:pt x="201" y="225"/>
                </a:lnTo>
                <a:lnTo>
                  <a:pt x="174" y="212"/>
                </a:lnTo>
                <a:lnTo>
                  <a:pt x="145" y="200"/>
                </a:lnTo>
                <a:lnTo>
                  <a:pt x="145" y="200"/>
                </a:lnTo>
                <a:lnTo>
                  <a:pt x="173" y="188"/>
                </a:lnTo>
                <a:lnTo>
                  <a:pt x="201" y="175"/>
                </a:lnTo>
                <a:lnTo>
                  <a:pt x="227" y="161"/>
                </a:lnTo>
                <a:lnTo>
                  <a:pt x="251" y="146"/>
                </a:lnTo>
                <a:lnTo>
                  <a:pt x="274" y="131"/>
                </a:lnTo>
                <a:lnTo>
                  <a:pt x="295" y="116"/>
                </a:lnTo>
                <a:lnTo>
                  <a:pt x="314" y="101"/>
                </a:lnTo>
                <a:lnTo>
                  <a:pt x="331" y="86"/>
                </a:lnTo>
                <a:lnTo>
                  <a:pt x="347" y="72"/>
                </a:lnTo>
                <a:lnTo>
                  <a:pt x="347" y="72"/>
                </a:lnTo>
                <a:lnTo>
                  <a:pt x="352" y="78"/>
                </a:lnTo>
                <a:lnTo>
                  <a:pt x="362" y="87"/>
                </a:lnTo>
                <a:lnTo>
                  <a:pt x="366" y="93"/>
                </a:lnTo>
                <a:lnTo>
                  <a:pt x="366" y="93"/>
                </a:lnTo>
                <a:lnTo>
                  <a:pt x="367" y="7"/>
                </a:lnTo>
                <a:lnTo>
                  <a:pt x="281" y="0"/>
                </a:lnTo>
                <a:lnTo>
                  <a:pt x="302" y="23"/>
                </a:lnTo>
                <a:lnTo>
                  <a:pt x="302" y="23"/>
                </a:lnTo>
                <a:lnTo>
                  <a:pt x="303" y="24"/>
                </a:lnTo>
                <a:lnTo>
                  <a:pt x="304" y="25"/>
                </a:lnTo>
                <a:lnTo>
                  <a:pt x="304" y="26"/>
                </a:lnTo>
                <a:lnTo>
                  <a:pt x="304" y="26"/>
                </a:lnTo>
                <a:lnTo>
                  <a:pt x="292" y="37"/>
                </a:lnTo>
                <a:lnTo>
                  <a:pt x="279" y="49"/>
                </a:lnTo>
                <a:lnTo>
                  <a:pt x="264" y="60"/>
                </a:lnTo>
                <a:lnTo>
                  <a:pt x="248" y="72"/>
                </a:lnTo>
                <a:lnTo>
                  <a:pt x="231" y="84"/>
                </a:lnTo>
                <a:lnTo>
                  <a:pt x="213" y="96"/>
                </a:lnTo>
                <a:lnTo>
                  <a:pt x="193" y="108"/>
                </a:lnTo>
                <a:lnTo>
                  <a:pt x="173" y="119"/>
                </a:lnTo>
                <a:lnTo>
                  <a:pt x="151" y="129"/>
                </a:lnTo>
                <a:lnTo>
                  <a:pt x="129" y="138"/>
                </a:lnTo>
                <a:lnTo>
                  <a:pt x="105" y="147"/>
                </a:lnTo>
                <a:lnTo>
                  <a:pt x="81" y="154"/>
                </a:lnTo>
                <a:lnTo>
                  <a:pt x="55" y="160"/>
                </a:lnTo>
                <a:lnTo>
                  <a:pt x="28" y="165"/>
                </a:lnTo>
                <a:lnTo>
                  <a:pt x="0" y="166"/>
                </a:lnTo>
                <a:lnTo>
                  <a:pt x="0" y="166"/>
                </a:lnTo>
                <a:lnTo>
                  <a:pt x="2" y="166"/>
                </a:lnTo>
                <a:lnTo>
                  <a:pt x="0" y="166"/>
                </a:lnTo>
                <a:lnTo>
                  <a:pt x="0" y="166"/>
                </a:lnTo>
                <a:lnTo>
                  <a:pt x="0" y="166"/>
                </a:lnTo>
                <a:lnTo>
                  <a:pt x="0" y="234"/>
                </a:lnTo>
                <a:lnTo>
                  <a:pt x="10" y="236"/>
                </a:lnTo>
                <a:lnTo>
                  <a:pt x="10" y="234"/>
                </a:lnTo>
                <a:lnTo>
                  <a:pt x="10" y="236"/>
                </a:lnTo>
                <a:lnTo>
                  <a:pt x="10" y="236"/>
                </a:lnTo>
                <a:lnTo>
                  <a:pt x="10" y="236"/>
                </a:lnTo>
                <a:lnTo>
                  <a:pt x="10" y="236"/>
                </a:lnTo>
                <a:lnTo>
                  <a:pt x="10" y="236"/>
                </a:lnTo>
                <a:lnTo>
                  <a:pt x="28" y="235"/>
                </a:lnTo>
                <a:lnTo>
                  <a:pt x="55" y="240"/>
                </a:lnTo>
                <a:lnTo>
                  <a:pt x="81" y="246"/>
                </a:lnTo>
                <a:lnTo>
                  <a:pt x="105" y="253"/>
                </a:lnTo>
                <a:lnTo>
                  <a:pt x="129" y="261"/>
                </a:lnTo>
                <a:lnTo>
                  <a:pt x="152" y="271"/>
                </a:lnTo>
                <a:lnTo>
                  <a:pt x="173" y="281"/>
                </a:lnTo>
                <a:lnTo>
                  <a:pt x="194" y="292"/>
                </a:lnTo>
                <a:lnTo>
                  <a:pt x="213" y="303"/>
                </a:lnTo>
                <a:lnTo>
                  <a:pt x="231" y="315"/>
                </a:lnTo>
                <a:lnTo>
                  <a:pt x="248" y="328"/>
                </a:lnTo>
                <a:lnTo>
                  <a:pt x="264" y="339"/>
                </a:lnTo>
                <a:lnTo>
                  <a:pt x="279" y="351"/>
                </a:lnTo>
                <a:lnTo>
                  <a:pt x="292" y="363"/>
                </a:lnTo>
                <a:lnTo>
                  <a:pt x="304" y="373"/>
                </a:lnTo>
                <a:lnTo>
                  <a:pt x="304" y="373"/>
                </a:lnTo>
                <a:lnTo>
                  <a:pt x="304" y="374"/>
                </a:lnTo>
                <a:lnTo>
                  <a:pt x="303" y="375"/>
                </a:lnTo>
                <a:lnTo>
                  <a:pt x="302" y="376"/>
                </a:lnTo>
                <a:lnTo>
                  <a:pt x="302" y="376"/>
                </a:lnTo>
                <a:lnTo>
                  <a:pt x="281" y="399"/>
                </a:lnTo>
                <a:lnTo>
                  <a:pt x="367" y="393"/>
                </a:lnTo>
                <a:lnTo>
                  <a:pt x="367" y="307"/>
                </a:lnTo>
                <a:lnTo>
                  <a:pt x="347" y="32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3034" name="Group 410"/>
          <p:cNvGrpSpPr>
            <a:grpSpLocks/>
          </p:cNvGrpSpPr>
          <p:nvPr/>
        </p:nvGrpSpPr>
        <p:grpSpPr bwMode="auto">
          <a:xfrm rot="-1469425">
            <a:off x="3008313" y="3433763"/>
            <a:ext cx="244475" cy="149225"/>
            <a:chOff x="4495" y="2244"/>
            <a:chExt cx="154" cy="94"/>
          </a:xfrm>
        </p:grpSpPr>
        <p:sp>
          <p:nvSpPr>
            <p:cNvPr id="283035" name="Freeform 411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36" name="Freeform 412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37" name="Line 413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38" name="Line 414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39" name="Line 415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0" name="Freeform 416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1" name="Freeform 417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2" name="Freeform 418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3" name="Freeform 419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4" name="Line 420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5" name="Line 421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6" name="Line 422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7" name="Freeform 423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48" name="Freeform 424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049" name="Group 425"/>
          <p:cNvGrpSpPr>
            <a:grpSpLocks/>
          </p:cNvGrpSpPr>
          <p:nvPr/>
        </p:nvGrpSpPr>
        <p:grpSpPr bwMode="auto">
          <a:xfrm>
            <a:off x="1477963" y="2189163"/>
            <a:ext cx="241300" cy="163512"/>
            <a:chOff x="4449" y="1092"/>
            <a:chExt cx="152" cy="103"/>
          </a:xfrm>
        </p:grpSpPr>
        <p:sp>
          <p:nvSpPr>
            <p:cNvPr id="283050" name="Freeform 426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1" name="Freeform 427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2" name="Line 428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3" name="Line 429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4" name="Line 430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5" name="Freeform 431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6" name="Freeform 432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7" name="Freeform 433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8" name="Freeform 434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59" name="Line 435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60" name="Line 436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61" name="Line 437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62" name="Freeform 438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63" name="Freeform 439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064" name="Group 440"/>
          <p:cNvGrpSpPr>
            <a:grpSpLocks/>
          </p:cNvGrpSpPr>
          <p:nvPr/>
        </p:nvGrpSpPr>
        <p:grpSpPr bwMode="auto">
          <a:xfrm rot="1707535">
            <a:off x="4640263" y="4564063"/>
            <a:ext cx="241300" cy="163512"/>
            <a:chOff x="4449" y="1092"/>
            <a:chExt cx="152" cy="103"/>
          </a:xfrm>
        </p:grpSpPr>
        <p:sp>
          <p:nvSpPr>
            <p:cNvPr id="283065" name="Freeform 441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66" name="Freeform 442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67" name="Line 443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68" name="Line 444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69" name="Line 445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0" name="Freeform 446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1" name="Freeform 447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2" name="Freeform 448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3" name="Freeform 449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4" name="Line 450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5" name="Line 451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6" name="Line 452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7" name="Freeform 453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78" name="Freeform 454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079" name="Group 455"/>
          <p:cNvGrpSpPr>
            <a:grpSpLocks/>
          </p:cNvGrpSpPr>
          <p:nvPr/>
        </p:nvGrpSpPr>
        <p:grpSpPr bwMode="auto">
          <a:xfrm>
            <a:off x="1509713" y="4227513"/>
            <a:ext cx="244475" cy="149225"/>
            <a:chOff x="4495" y="2244"/>
            <a:chExt cx="154" cy="94"/>
          </a:xfrm>
        </p:grpSpPr>
        <p:sp>
          <p:nvSpPr>
            <p:cNvPr id="283080" name="Freeform 456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1" name="Freeform 457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2" name="Line 458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3" name="Line 459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4" name="Line 460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5" name="Freeform 461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6" name="Freeform 462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7" name="Freeform 463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8" name="Freeform 464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89" name="Line 465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90" name="Line 466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91" name="Line 467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92" name="Freeform 468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93" name="Freeform 469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094" name="Group 470"/>
          <p:cNvGrpSpPr>
            <a:grpSpLocks/>
          </p:cNvGrpSpPr>
          <p:nvPr/>
        </p:nvGrpSpPr>
        <p:grpSpPr bwMode="auto">
          <a:xfrm rot="-81194">
            <a:off x="3021013" y="2138363"/>
            <a:ext cx="244475" cy="149225"/>
            <a:chOff x="4495" y="2244"/>
            <a:chExt cx="154" cy="94"/>
          </a:xfrm>
        </p:grpSpPr>
        <p:sp>
          <p:nvSpPr>
            <p:cNvPr id="283095" name="Freeform 471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96" name="Freeform 472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97" name="Line 473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98" name="Line 474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099" name="Line 475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0" name="Freeform 476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1" name="Freeform 477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2" name="Freeform 478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3" name="Freeform 479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4" name="Line 480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5" name="Line 481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6" name="Line 482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7" name="Freeform 483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08" name="Freeform 484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109" name="Group 485"/>
          <p:cNvGrpSpPr>
            <a:grpSpLocks/>
          </p:cNvGrpSpPr>
          <p:nvPr/>
        </p:nvGrpSpPr>
        <p:grpSpPr bwMode="auto">
          <a:xfrm rot="1572196">
            <a:off x="3001963" y="2913063"/>
            <a:ext cx="241300" cy="163512"/>
            <a:chOff x="4449" y="1092"/>
            <a:chExt cx="152" cy="103"/>
          </a:xfrm>
        </p:grpSpPr>
        <p:sp>
          <p:nvSpPr>
            <p:cNvPr id="283110" name="Freeform 486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1" name="Freeform 487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2" name="Line 488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3" name="Line 489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4" name="Line 490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5" name="Freeform 491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6" name="Freeform 492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7" name="Freeform 493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8" name="Freeform 494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19" name="Line 495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20" name="Line 496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21" name="Line 497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22" name="Freeform 498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23" name="Freeform 499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124" name="Group 500"/>
          <p:cNvGrpSpPr>
            <a:grpSpLocks/>
          </p:cNvGrpSpPr>
          <p:nvPr/>
        </p:nvGrpSpPr>
        <p:grpSpPr bwMode="auto">
          <a:xfrm rot="-81194">
            <a:off x="4637088" y="1858963"/>
            <a:ext cx="244475" cy="149225"/>
            <a:chOff x="4495" y="2244"/>
            <a:chExt cx="154" cy="94"/>
          </a:xfrm>
        </p:grpSpPr>
        <p:sp>
          <p:nvSpPr>
            <p:cNvPr id="283125" name="Freeform 501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26" name="Freeform 502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27" name="Line 503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28" name="Line 504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29" name="Line 505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0" name="Freeform 506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1" name="Freeform 507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2" name="Freeform 508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3" name="Freeform 509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4" name="Line 510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5" name="Line 511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6" name="Line 512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7" name="Freeform 513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38" name="Freeform 514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139" name="Group 515"/>
          <p:cNvGrpSpPr>
            <a:grpSpLocks/>
          </p:cNvGrpSpPr>
          <p:nvPr/>
        </p:nvGrpSpPr>
        <p:grpSpPr bwMode="auto">
          <a:xfrm rot="1572196">
            <a:off x="4614863" y="2957513"/>
            <a:ext cx="241300" cy="163512"/>
            <a:chOff x="4449" y="1092"/>
            <a:chExt cx="152" cy="103"/>
          </a:xfrm>
        </p:grpSpPr>
        <p:sp>
          <p:nvSpPr>
            <p:cNvPr id="283140" name="Freeform 516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1" name="Freeform 517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2" name="Line 518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3" name="Line 519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4" name="Line 520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5" name="Freeform 521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6" name="Freeform 522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7" name="Freeform 523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8" name="Freeform 524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49" name="Line 525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50" name="Line 526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51" name="Line 527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52" name="Freeform 528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53" name="Freeform 529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154" name="Group 530"/>
          <p:cNvGrpSpPr>
            <a:grpSpLocks/>
          </p:cNvGrpSpPr>
          <p:nvPr/>
        </p:nvGrpSpPr>
        <p:grpSpPr bwMode="auto">
          <a:xfrm rot="-1469425">
            <a:off x="4646613" y="3446463"/>
            <a:ext cx="244475" cy="149225"/>
            <a:chOff x="4495" y="2244"/>
            <a:chExt cx="154" cy="94"/>
          </a:xfrm>
        </p:grpSpPr>
        <p:sp>
          <p:nvSpPr>
            <p:cNvPr id="283155" name="Freeform 531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56" name="Freeform 532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57" name="Line 533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58" name="Line 534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59" name="Line 535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0" name="Freeform 536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1" name="Freeform 537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2" name="Freeform 538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3" name="Freeform 539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4" name="Line 540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5" name="Line 541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6" name="Line 542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7" name="Freeform 543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68" name="Freeform 544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169" name="Group 545"/>
          <p:cNvGrpSpPr>
            <a:grpSpLocks/>
          </p:cNvGrpSpPr>
          <p:nvPr/>
        </p:nvGrpSpPr>
        <p:grpSpPr bwMode="auto">
          <a:xfrm rot="1707535">
            <a:off x="3021013" y="4214813"/>
            <a:ext cx="241300" cy="163512"/>
            <a:chOff x="4449" y="1092"/>
            <a:chExt cx="152" cy="103"/>
          </a:xfrm>
        </p:grpSpPr>
        <p:sp>
          <p:nvSpPr>
            <p:cNvPr id="283170" name="Freeform 546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1" name="Freeform 547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2" name="Line 548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3" name="Line 549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4" name="Line 550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5" name="Freeform 551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6" name="Freeform 552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7" name="Freeform 553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8" name="Freeform 554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79" name="Line 555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80" name="Line 556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81" name="Line 557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82" name="Freeform 558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83" name="Freeform 559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184" name="Group 560"/>
          <p:cNvGrpSpPr>
            <a:grpSpLocks/>
          </p:cNvGrpSpPr>
          <p:nvPr/>
        </p:nvGrpSpPr>
        <p:grpSpPr bwMode="auto">
          <a:xfrm rot="-81194">
            <a:off x="6161088" y="1549400"/>
            <a:ext cx="244475" cy="149225"/>
            <a:chOff x="4495" y="2244"/>
            <a:chExt cx="154" cy="94"/>
          </a:xfrm>
        </p:grpSpPr>
        <p:sp>
          <p:nvSpPr>
            <p:cNvPr id="283185" name="Freeform 561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86" name="Freeform 562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87" name="Line 563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88" name="Line 564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89" name="Line 565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0" name="Freeform 566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1" name="Freeform 567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2" name="Freeform 568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3" name="Freeform 569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4" name="Line 570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5" name="Line 571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6" name="Line 572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7" name="Freeform 573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198" name="Freeform 574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199" name="Group 575"/>
          <p:cNvGrpSpPr>
            <a:grpSpLocks/>
          </p:cNvGrpSpPr>
          <p:nvPr/>
        </p:nvGrpSpPr>
        <p:grpSpPr bwMode="auto">
          <a:xfrm rot="-81194">
            <a:off x="7804150" y="1444625"/>
            <a:ext cx="244475" cy="149225"/>
            <a:chOff x="4495" y="2244"/>
            <a:chExt cx="154" cy="94"/>
          </a:xfrm>
        </p:grpSpPr>
        <p:sp>
          <p:nvSpPr>
            <p:cNvPr id="283200" name="Freeform 576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1" name="Freeform 577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2" name="Line 578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3" name="Line 579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4" name="Line 580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5" name="Freeform 581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6" name="Freeform 582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7" name="Freeform 583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8" name="Freeform 584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09" name="Line 585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10" name="Line 586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11" name="Line 587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12" name="Freeform 588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13" name="Freeform 589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214" name="Group 590"/>
          <p:cNvGrpSpPr>
            <a:grpSpLocks/>
          </p:cNvGrpSpPr>
          <p:nvPr/>
        </p:nvGrpSpPr>
        <p:grpSpPr bwMode="auto">
          <a:xfrm rot="1572196">
            <a:off x="6208713" y="2959100"/>
            <a:ext cx="241300" cy="163513"/>
            <a:chOff x="4449" y="1092"/>
            <a:chExt cx="152" cy="103"/>
          </a:xfrm>
        </p:grpSpPr>
        <p:sp>
          <p:nvSpPr>
            <p:cNvPr id="283215" name="Freeform 591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16" name="Freeform 592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17" name="Line 593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18" name="Line 594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19" name="Line 595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0" name="Freeform 596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1" name="Freeform 597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2" name="Freeform 598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3" name="Freeform 599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4" name="Line 600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5" name="Line 601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6" name="Line 602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7" name="Freeform 603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28" name="Freeform 604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229" name="Group 605"/>
          <p:cNvGrpSpPr>
            <a:grpSpLocks/>
          </p:cNvGrpSpPr>
          <p:nvPr/>
        </p:nvGrpSpPr>
        <p:grpSpPr bwMode="auto">
          <a:xfrm rot="1572196">
            <a:off x="7808913" y="2973388"/>
            <a:ext cx="241300" cy="163512"/>
            <a:chOff x="4449" y="1092"/>
            <a:chExt cx="152" cy="103"/>
          </a:xfrm>
        </p:grpSpPr>
        <p:sp>
          <p:nvSpPr>
            <p:cNvPr id="283230" name="Freeform 606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1" name="Freeform 607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2" name="Line 608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3" name="Line 609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4" name="Line 610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5" name="Freeform 611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6" name="Freeform 612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7" name="Freeform 613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8" name="Freeform 614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39" name="Line 615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40" name="Line 616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41" name="Line 617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42" name="Freeform 618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43" name="Freeform 619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244" name="Group 620"/>
          <p:cNvGrpSpPr>
            <a:grpSpLocks/>
          </p:cNvGrpSpPr>
          <p:nvPr/>
        </p:nvGrpSpPr>
        <p:grpSpPr bwMode="auto">
          <a:xfrm rot="147699">
            <a:off x="6189663" y="3378200"/>
            <a:ext cx="244475" cy="149225"/>
            <a:chOff x="4495" y="2244"/>
            <a:chExt cx="154" cy="94"/>
          </a:xfrm>
        </p:grpSpPr>
        <p:sp>
          <p:nvSpPr>
            <p:cNvPr id="283245" name="Freeform 621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46" name="Freeform 622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47" name="Line 623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48" name="Line 624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49" name="Line 625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0" name="Freeform 626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1" name="Freeform 627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2" name="Freeform 628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3" name="Freeform 629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4" name="Line 630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5" name="Line 631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6" name="Line 632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7" name="Freeform 633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58" name="Freeform 634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259" name="Group 635"/>
          <p:cNvGrpSpPr>
            <a:grpSpLocks/>
          </p:cNvGrpSpPr>
          <p:nvPr/>
        </p:nvGrpSpPr>
        <p:grpSpPr bwMode="auto">
          <a:xfrm rot="147699">
            <a:off x="7808913" y="3373438"/>
            <a:ext cx="244475" cy="149225"/>
            <a:chOff x="4495" y="2244"/>
            <a:chExt cx="154" cy="94"/>
          </a:xfrm>
        </p:grpSpPr>
        <p:sp>
          <p:nvSpPr>
            <p:cNvPr id="283260" name="Freeform 636"/>
            <p:cNvSpPr>
              <a:spLocks/>
            </p:cNvSpPr>
            <p:nvPr/>
          </p:nvSpPr>
          <p:spPr bwMode="auto">
            <a:xfrm>
              <a:off x="4498" y="2248"/>
              <a:ext cx="57" cy="87"/>
            </a:xfrm>
            <a:custGeom>
              <a:avLst/>
              <a:gdLst>
                <a:gd name="T0" fmla="*/ 22 w 57"/>
                <a:gd name="T1" fmla="*/ 3 h 87"/>
                <a:gd name="T2" fmla="*/ 25 w 57"/>
                <a:gd name="T3" fmla="*/ 1 h 87"/>
                <a:gd name="T4" fmla="*/ 32 w 57"/>
                <a:gd name="T5" fmla="*/ 0 h 87"/>
                <a:gd name="T6" fmla="*/ 41 w 57"/>
                <a:gd name="T7" fmla="*/ 2 h 87"/>
                <a:gd name="T8" fmla="*/ 41 w 57"/>
                <a:gd name="T9" fmla="*/ 2 h 87"/>
                <a:gd name="T10" fmla="*/ 50 w 57"/>
                <a:gd name="T11" fmla="*/ 5 h 87"/>
                <a:gd name="T12" fmla="*/ 56 w 57"/>
                <a:gd name="T13" fmla="*/ 8 h 87"/>
                <a:gd name="T14" fmla="*/ 57 w 57"/>
                <a:gd name="T15" fmla="*/ 13 h 87"/>
                <a:gd name="T16" fmla="*/ 57 w 57"/>
                <a:gd name="T17" fmla="*/ 13 h 87"/>
                <a:gd name="T18" fmla="*/ 51 w 57"/>
                <a:gd name="T19" fmla="*/ 32 h 87"/>
                <a:gd name="T20" fmla="*/ 41 w 57"/>
                <a:gd name="T21" fmla="*/ 67 h 87"/>
                <a:gd name="T22" fmla="*/ 36 w 57"/>
                <a:gd name="T23" fmla="*/ 87 h 87"/>
                <a:gd name="T24" fmla="*/ 36 w 57"/>
                <a:gd name="T25" fmla="*/ 87 h 87"/>
                <a:gd name="T26" fmla="*/ 0 w 57"/>
                <a:gd name="T27" fmla="*/ 78 h 87"/>
                <a:gd name="T28" fmla="*/ 22 w 57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87">
                  <a:moveTo>
                    <a:pt x="22" y="3"/>
                  </a:moveTo>
                  <a:lnTo>
                    <a:pt x="25" y="1"/>
                  </a:lnTo>
                  <a:lnTo>
                    <a:pt x="32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1" y="32"/>
                  </a:lnTo>
                  <a:lnTo>
                    <a:pt x="41" y="6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0" y="78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1" name="Freeform 637"/>
            <p:cNvSpPr>
              <a:spLocks/>
            </p:cNvSpPr>
            <p:nvPr/>
          </p:nvSpPr>
          <p:spPr bwMode="auto">
            <a:xfrm>
              <a:off x="4495" y="2244"/>
              <a:ext cx="56" cy="87"/>
            </a:xfrm>
            <a:custGeom>
              <a:avLst/>
              <a:gdLst>
                <a:gd name="T0" fmla="*/ 21 w 56"/>
                <a:gd name="T1" fmla="*/ 3 h 87"/>
                <a:gd name="T2" fmla="*/ 24 w 56"/>
                <a:gd name="T3" fmla="*/ 1 h 87"/>
                <a:gd name="T4" fmla="*/ 31 w 56"/>
                <a:gd name="T5" fmla="*/ 0 h 87"/>
                <a:gd name="T6" fmla="*/ 40 w 56"/>
                <a:gd name="T7" fmla="*/ 2 h 87"/>
                <a:gd name="T8" fmla="*/ 40 w 56"/>
                <a:gd name="T9" fmla="*/ 2 h 87"/>
                <a:gd name="T10" fmla="*/ 49 w 56"/>
                <a:gd name="T11" fmla="*/ 5 h 87"/>
                <a:gd name="T12" fmla="*/ 55 w 56"/>
                <a:gd name="T13" fmla="*/ 9 h 87"/>
                <a:gd name="T14" fmla="*/ 56 w 56"/>
                <a:gd name="T15" fmla="*/ 13 h 87"/>
                <a:gd name="T16" fmla="*/ 56 w 56"/>
                <a:gd name="T17" fmla="*/ 13 h 87"/>
                <a:gd name="T18" fmla="*/ 51 w 56"/>
                <a:gd name="T19" fmla="*/ 32 h 87"/>
                <a:gd name="T20" fmla="*/ 41 w 56"/>
                <a:gd name="T21" fmla="*/ 68 h 87"/>
                <a:gd name="T22" fmla="*/ 35 w 56"/>
                <a:gd name="T23" fmla="*/ 87 h 87"/>
                <a:gd name="T24" fmla="*/ 35 w 56"/>
                <a:gd name="T25" fmla="*/ 87 h 87"/>
                <a:gd name="T26" fmla="*/ 0 w 56"/>
                <a:gd name="T27" fmla="*/ 78 h 87"/>
                <a:gd name="T28" fmla="*/ 21 w 56"/>
                <a:gd name="T29" fmla="*/ 3 h 87"/>
                <a:gd name="T30" fmla="*/ 21 w 56"/>
                <a:gd name="T3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87">
                  <a:moveTo>
                    <a:pt x="21" y="3"/>
                  </a:moveTo>
                  <a:lnTo>
                    <a:pt x="24" y="1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1" y="32"/>
                  </a:lnTo>
                  <a:lnTo>
                    <a:pt x="41" y="68"/>
                  </a:lnTo>
                  <a:lnTo>
                    <a:pt x="35" y="87"/>
                  </a:lnTo>
                  <a:lnTo>
                    <a:pt x="35" y="87"/>
                  </a:lnTo>
                  <a:lnTo>
                    <a:pt x="0" y="78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2" name="Line 638"/>
            <p:cNvSpPr>
              <a:spLocks noChangeShapeType="1"/>
            </p:cNvSpPr>
            <p:nvPr/>
          </p:nvSpPr>
          <p:spPr bwMode="auto">
            <a:xfrm flipV="1">
              <a:off x="4507" y="2250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3" name="Line 639"/>
            <p:cNvSpPr>
              <a:spLocks noChangeShapeType="1"/>
            </p:cNvSpPr>
            <p:nvPr/>
          </p:nvSpPr>
          <p:spPr bwMode="auto">
            <a:xfrm flipV="1">
              <a:off x="4516" y="2251"/>
              <a:ext cx="21" cy="71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4" name="Line 640"/>
            <p:cNvSpPr>
              <a:spLocks noChangeShapeType="1"/>
            </p:cNvSpPr>
            <p:nvPr/>
          </p:nvSpPr>
          <p:spPr bwMode="auto">
            <a:xfrm flipV="1">
              <a:off x="4525" y="2254"/>
              <a:ext cx="20" cy="72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5" name="Freeform 641"/>
            <p:cNvSpPr>
              <a:spLocks/>
            </p:cNvSpPr>
            <p:nvPr/>
          </p:nvSpPr>
          <p:spPr bwMode="auto">
            <a:xfrm>
              <a:off x="4498" y="2322"/>
              <a:ext cx="36" cy="16"/>
            </a:xfrm>
            <a:custGeom>
              <a:avLst/>
              <a:gdLst>
                <a:gd name="T0" fmla="*/ 16 w 36"/>
                <a:gd name="T1" fmla="*/ 14 h 16"/>
                <a:gd name="T2" fmla="*/ 25 w 36"/>
                <a:gd name="T3" fmla="*/ 16 h 16"/>
                <a:gd name="T4" fmla="*/ 32 w 36"/>
                <a:gd name="T5" fmla="*/ 15 h 16"/>
                <a:gd name="T6" fmla="*/ 36 w 36"/>
                <a:gd name="T7" fmla="*/ 13 h 16"/>
                <a:gd name="T8" fmla="*/ 36 w 36"/>
                <a:gd name="T9" fmla="*/ 13 h 16"/>
                <a:gd name="T10" fmla="*/ 34 w 36"/>
                <a:gd name="T11" fmla="*/ 9 h 16"/>
                <a:gd name="T12" fmla="*/ 29 w 36"/>
                <a:gd name="T13" fmla="*/ 5 h 16"/>
                <a:gd name="T14" fmla="*/ 20 w 36"/>
                <a:gd name="T15" fmla="*/ 2 h 16"/>
                <a:gd name="T16" fmla="*/ 20 w 36"/>
                <a:gd name="T17" fmla="*/ 2 h 16"/>
                <a:gd name="T18" fmla="*/ 11 w 36"/>
                <a:gd name="T19" fmla="*/ 0 h 16"/>
                <a:gd name="T20" fmla="*/ 4 w 36"/>
                <a:gd name="T21" fmla="*/ 1 h 16"/>
                <a:gd name="T22" fmla="*/ 0 w 36"/>
                <a:gd name="T23" fmla="*/ 4 h 16"/>
                <a:gd name="T24" fmla="*/ 0 w 36"/>
                <a:gd name="T25" fmla="*/ 4 h 16"/>
                <a:gd name="T26" fmla="*/ 2 w 36"/>
                <a:gd name="T27" fmla="*/ 7 h 16"/>
                <a:gd name="T28" fmla="*/ 7 w 36"/>
                <a:gd name="T29" fmla="*/ 11 h 16"/>
                <a:gd name="T30" fmla="*/ 16 w 36"/>
                <a:gd name="T31" fmla="*/ 14 h 16"/>
                <a:gd name="T32" fmla="*/ 16 w 36"/>
                <a:gd name="T3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">
                  <a:moveTo>
                    <a:pt x="16" y="14"/>
                  </a:moveTo>
                  <a:lnTo>
                    <a:pt x="25" y="16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29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7" y="11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6" name="Freeform 642"/>
            <p:cNvSpPr>
              <a:spLocks/>
            </p:cNvSpPr>
            <p:nvPr/>
          </p:nvSpPr>
          <p:spPr bwMode="auto">
            <a:xfrm>
              <a:off x="4562" y="2281"/>
              <a:ext cx="87" cy="54"/>
            </a:xfrm>
            <a:custGeom>
              <a:avLst/>
              <a:gdLst>
                <a:gd name="T0" fmla="*/ 85 w 87"/>
                <a:gd name="T1" fmla="*/ 19 h 54"/>
                <a:gd name="T2" fmla="*/ 87 w 87"/>
                <a:gd name="T3" fmla="*/ 22 h 54"/>
                <a:gd name="T4" fmla="*/ 87 w 87"/>
                <a:gd name="T5" fmla="*/ 29 h 54"/>
                <a:gd name="T6" fmla="*/ 86 w 87"/>
                <a:gd name="T7" fmla="*/ 38 h 54"/>
                <a:gd name="T8" fmla="*/ 86 w 87"/>
                <a:gd name="T9" fmla="*/ 38 h 54"/>
                <a:gd name="T10" fmla="*/ 83 w 87"/>
                <a:gd name="T11" fmla="*/ 47 h 54"/>
                <a:gd name="T12" fmla="*/ 78 w 87"/>
                <a:gd name="T13" fmla="*/ 52 h 54"/>
                <a:gd name="T14" fmla="*/ 75 w 87"/>
                <a:gd name="T15" fmla="*/ 54 h 54"/>
                <a:gd name="T16" fmla="*/ 75 w 87"/>
                <a:gd name="T17" fmla="*/ 54 h 54"/>
                <a:gd name="T18" fmla="*/ 55 w 87"/>
                <a:gd name="T19" fmla="*/ 49 h 54"/>
                <a:gd name="T20" fmla="*/ 19 w 87"/>
                <a:gd name="T21" fmla="*/ 40 h 54"/>
                <a:gd name="T22" fmla="*/ 0 w 87"/>
                <a:gd name="T23" fmla="*/ 35 h 54"/>
                <a:gd name="T24" fmla="*/ 0 w 87"/>
                <a:gd name="T25" fmla="*/ 35 h 54"/>
                <a:gd name="T26" fmla="*/ 10 w 87"/>
                <a:gd name="T27" fmla="*/ 0 h 54"/>
                <a:gd name="T28" fmla="*/ 85 w 87"/>
                <a:gd name="T2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85" y="19"/>
                  </a:moveTo>
                  <a:lnTo>
                    <a:pt x="87" y="22"/>
                  </a:lnTo>
                  <a:lnTo>
                    <a:pt x="87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8" y="5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49"/>
                  </a:lnTo>
                  <a:lnTo>
                    <a:pt x="19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7" name="Freeform 643"/>
            <p:cNvSpPr>
              <a:spLocks/>
            </p:cNvSpPr>
            <p:nvPr/>
          </p:nvSpPr>
          <p:spPr bwMode="auto">
            <a:xfrm>
              <a:off x="4495" y="2319"/>
              <a:ext cx="35" cy="15"/>
            </a:xfrm>
            <a:custGeom>
              <a:avLst/>
              <a:gdLst>
                <a:gd name="T0" fmla="*/ 16 w 35"/>
                <a:gd name="T1" fmla="*/ 13 h 15"/>
                <a:gd name="T2" fmla="*/ 25 w 35"/>
                <a:gd name="T3" fmla="*/ 15 h 15"/>
                <a:gd name="T4" fmla="*/ 32 w 35"/>
                <a:gd name="T5" fmla="*/ 14 h 15"/>
                <a:gd name="T6" fmla="*/ 35 w 35"/>
                <a:gd name="T7" fmla="*/ 12 h 15"/>
                <a:gd name="T8" fmla="*/ 35 w 35"/>
                <a:gd name="T9" fmla="*/ 12 h 15"/>
                <a:gd name="T10" fmla="*/ 34 w 35"/>
                <a:gd name="T11" fmla="*/ 8 h 15"/>
                <a:gd name="T12" fmla="*/ 28 w 35"/>
                <a:gd name="T13" fmla="*/ 4 h 15"/>
                <a:gd name="T14" fmla="*/ 19 w 35"/>
                <a:gd name="T15" fmla="*/ 1 h 15"/>
                <a:gd name="T16" fmla="*/ 19 w 35"/>
                <a:gd name="T17" fmla="*/ 1 h 15"/>
                <a:gd name="T18" fmla="*/ 10 w 35"/>
                <a:gd name="T19" fmla="*/ 0 h 15"/>
                <a:gd name="T20" fmla="*/ 3 w 35"/>
                <a:gd name="T21" fmla="*/ 0 h 15"/>
                <a:gd name="T22" fmla="*/ 0 w 35"/>
                <a:gd name="T23" fmla="*/ 3 h 15"/>
                <a:gd name="T24" fmla="*/ 0 w 35"/>
                <a:gd name="T25" fmla="*/ 3 h 15"/>
                <a:gd name="T26" fmla="*/ 1 w 35"/>
                <a:gd name="T27" fmla="*/ 7 h 15"/>
                <a:gd name="T28" fmla="*/ 7 w 35"/>
                <a:gd name="T29" fmla="*/ 11 h 15"/>
                <a:gd name="T30" fmla="*/ 16 w 35"/>
                <a:gd name="T31" fmla="*/ 13 h 15"/>
                <a:gd name="T32" fmla="*/ 16 w 35"/>
                <a:gd name="T33" fmla="*/ 13 h 15"/>
                <a:gd name="T34" fmla="*/ 16 w 35"/>
                <a:gd name="T3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5">
                  <a:moveTo>
                    <a:pt x="16" y="13"/>
                  </a:moveTo>
                  <a:lnTo>
                    <a:pt x="25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4" y="8"/>
                  </a:lnTo>
                  <a:lnTo>
                    <a:pt x="28" y="4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7"/>
                  </a:lnTo>
                  <a:lnTo>
                    <a:pt x="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8" name="Freeform 644"/>
            <p:cNvSpPr>
              <a:spLocks/>
            </p:cNvSpPr>
            <p:nvPr/>
          </p:nvSpPr>
          <p:spPr bwMode="auto">
            <a:xfrm>
              <a:off x="4558" y="2277"/>
              <a:ext cx="88" cy="54"/>
            </a:xfrm>
            <a:custGeom>
              <a:avLst/>
              <a:gdLst>
                <a:gd name="T0" fmla="*/ 85 w 88"/>
                <a:gd name="T1" fmla="*/ 19 h 54"/>
                <a:gd name="T2" fmla="*/ 87 w 88"/>
                <a:gd name="T3" fmla="*/ 22 h 54"/>
                <a:gd name="T4" fmla="*/ 88 w 88"/>
                <a:gd name="T5" fmla="*/ 29 h 54"/>
                <a:gd name="T6" fmla="*/ 86 w 88"/>
                <a:gd name="T7" fmla="*/ 38 h 54"/>
                <a:gd name="T8" fmla="*/ 86 w 88"/>
                <a:gd name="T9" fmla="*/ 38 h 54"/>
                <a:gd name="T10" fmla="*/ 83 w 88"/>
                <a:gd name="T11" fmla="*/ 47 h 54"/>
                <a:gd name="T12" fmla="*/ 79 w 88"/>
                <a:gd name="T13" fmla="*/ 53 h 54"/>
                <a:gd name="T14" fmla="*/ 75 w 88"/>
                <a:gd name="T15" fmla="*/ 54 h 54"/>
                <a:gd name="T16" fmla="*/ 75 w 88"/>
                <a:gd name="T17" fmla="*/ 54 h 54"/>
                <a:gd name="T18" fmla="*/ 55 w 88"/>
                <a:gd name="T19" fmla="*/ 50 h 54"/>
                <a:gd name="T20" fmla="*/ 20 w 88"/>
                <a:gd name="T21" fmla="*/ 40 h 54"/>
                <a:gd name="T22" fmla="*/ 0 w 88"/>
                <a:gd name="T23" fmla="*/ 35 h 54"/>
                <a:gd name="T24" fmla="*/ 0 w 88"/>
                <a:gd name="T25" fmla="*/ 35 h 54"/>
                <a:gd name="T26" fmla="*/ 10 w 88"/>
                <a:gd name="T27" fmla="*/ 0 h 54"/>
                <a:gd name="T28" fmla="*/ 85 w 88"/>
                <a:gd name="T29" fmla="*/ 19 h 54"/>
                <a:gd name="T30" fmla="*/ 85 w 88"/>
                <a:gd name="T3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4">
                  <a:moveTo>
                    <a:pt x="85" y="19"/>
                  </a:moveTo>
                  <a:lnTo>
                    <a:pt x="87" y="22"/>
                  </a:lnTo>
                  <a:lnTo>
                    <a:pt x="88" y="2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3" y="47"/>
                  </a:lnTo>
                  <a:lnTo>
                    <a:pt x="79" y="53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55" y="50"/>
                  </a:lnTo>
                  <a:lnTo>
                    <a:pt x="2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0"/>
                  </a:lnTo>
                  <a:lnTo>
                    <a:pt x="85" y="19"/>
                  </a:lnTo>
                  <a:lnTo>
                    <a:pt x="85" y="19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69" name="Line 645"/>
            <p:cNvSpPr>
              <a:spLocks noChangeShapeType="1"/>
            </p:cNvSpPr>
            <p:nvPr/>
          </p:nvSpPr>
          <p:spPr bwMode="auto">
            <a:xfrm>
              <a:off x="4573" y="2289"/>
              <a:ext cx="72" cy="18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70" name="Line 646"/>
            <p:cNvSpPr>
              <a:spLocks noChangeShapeType="1"/>
            </p:cNvSpPr>
            <p:nvPr/>
          </p:nvSpPr>
          <p:spPr bwMode="auto">
            <a:xfrm>
              <a:off x="4572" y="2298"/>
              <a:ext cx="71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71" name="Line 647"/>
            <p:cNvSpPr>
              <a:spLocks noChangeShapeType="1"/>
            </p:cNvSpPr>
            <p:nvPr/>
          </p:nvSpPr>
          <p:spPr bwMode="auto">
            <a:xfrm>
              <a:off x="4568" y="2307"/>
              <a:ext cx="72" cy="1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72" name="Freeform 648"/>
            <p:cNvSpPr>
              <a:spLocks/>
            </p:cNvSpPr>
            <p:nvPr/>
          </p:nvSpPr>
          <p:spPr bwMode="auto">
            <a:xfrm>
              <a:off x="4559" y="2281"/>
              <a:ext cx="16" cy="35"/>
            </a:xfrm>
            <a:custGeom>
              <a:avLst/>
              <a:gdLst>
                <a:gd name="T0" fmla="*/ 2 w 16"/>
                <a:gd name="T1" fmla="*/ 16 h 35"/>
                <a:gd name="T2" fmla="*/ 0 w 16"/>
                <a:gd name="T3" fmla="*/ 25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3 h 35"/>
                <a:gd name="T12" fmla="*/ 11 w 16"/>
                <a:gd name="T13" fmla="*/ 28 h 35"/>
                <a:gd name="T14" fmla="*/ 14 w 16"/>
                <a:gd name="T15" fmla="*/ 20 h 35"/>
                <a:gd name="T16" fmla="*/ 14 w 16"/>
                <a:gd name="T17" fmla="*/ 20 h 35"/>
                <a:gd name="T18" fmla="*/ 16 w 16"/>
                <a:gd name="T19" fmla="*/ 10 h 35"/>
                <a:gd name="T20" fmla="*/ 15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1 h 35"/>
                <a:gd name="T28" fmla="*/ 5 w 16"/>
                <a:gd name="T29" fmla="*/ 7 h 35"/>
                <a:gd name="T30" fmla="*/ 2 w 16"/>
                <a:gd name="T31" fmla="*/ 16 h 35"/>
                <a:gd name="T32" fmla="*/ 2 w 16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5">
                  <a:moveTo>
                    <a:pt x="2" y="16"/>
                  </a:move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0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7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73" name="Freeform 649"/>
            <p:cNvSpPr>
              <a:spLocks/>
            </p:cNvSpPr>
            <p:nvPr/>
          </p:nvSpPr>
          <p:spPr bwMode="auto">
            <a:xfrm>
              <a:off x="4555" y="2277"/>
              <a:ext cx="16" cy="35"/>
            </a:xfrm>
            <a:custGeom>
              <a:avLst/>
              <a:gdLst>
                <a:gd name="T0" fmla="*/ 2 w 16"/>
                <a:gd name="T1" fmla="*/ 17 h 35"/>
                <a:gd name="T2" fmla="*/ 0 w 16"/>
                <a:gd name="T3" fmla="*/ 26 h 35"/>
                <a:gd name="T4" fmla="*/ 1 w 16"/>
                <a:gd name="T5" fmla="*/ 32 h 35"/>
                <a:gd name="T6" fmla="*/ 3 w 16"/>
                <a:gd name="T7" fmla="*/ 35 h 35"/>
                <a:gd name="T8" fmla="*/ 3 w 16"/>
                <a:gd name="T9" fmla="*/ 35 h 35"/>
                <a:gd name="T10" fmla="*/ 7 w 16"/>
                <a:gd name="T11" fmla="*/ 34 h 35"/>
                <a:gd name="T12" fmla="*/ 11 w 16"/>
                <a:gd name="T13" fmla="*/ 28 h 35"/>
                <a:gd name="T14" fmla="*/ 15 w 16"/>
                <a:gd name="T15" fmla="*/ 20 h 35"/>
                <a:gd name="T16" fmla="*/ 15 w 16"/>
                <a:gd name="T17" fmla="*/ 20 h 35"/>
                <a:gd name="T18" fmla="*/ 16 w 16"/>
                <a:gd name="T19" fmla="*/ 10 h 35"/>
                <a:gd name="T20" fmla="*/ 16 w 16"/>
                <a:gd name="T21" fmla="*/ 3 h 35"/>
                <a:gd name="T22" fmla="*/ 13 w 16"/>
                <a:gd name="T23" fmla="*/ 0 h 35"/>
                <a:gd name="T24" fmla="*/ 13 w 16"/>
                <a:gd name="T25" fmla="*/ 0 h 35"/>
                <a:gd name="T26" fmla="*/ 9 w 16"/>
                <a:gd name="T27" fmla="*/ 2 h 35"/>
                <a:gd name="T28" fmla="*/ 6 w 16"/>
                <a:gd name="T29" fmla="*/ 8 h 35"/>
                <a:gd name="T30" fmla="*/ 2 w 16"/>
                <a:gd name="T31" fmla="*/ 17 h 35"/>
                <a:gd name="T32" fmla="*/ 2 w 16"/>
                <a:gd name="T33" fmla="*/ 17 h 35"/>
                <a:gd name="T34" fmla="*/ 2 w 16"/>
                <a:gd name="T3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35">
                  <a:moveTo>
                    <a:pt x="2" y="17"/>
                  </a:moveTo>
                  <a:lnTo>
                    <a:pt x="0" y="26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274" name="Group 650"/>
          <p:cNvGrpSpPr>
            <a:grpSpLocks/>
          </p:cNvGrpSpPr>
          <p:nvPr/>
        </p:nvGrpSpPr>
        <p:grpSpPr bwMode="auto">
          <a:xfrm rot="1707535">
            <a:off x="6194425" y="4802188"/>
            <a:ext cx="241300" cy="163512"/>
            <a:chOff x="4449" y="1092"/>
            <a:chExt cx="152" cy="103"/>
          </a:xfrm>
        </p:grpSpPr>
        <p:sp>
          <p:nvSpPr>
            <p:cNvPr id="283275" name="Freeform 651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76" name="Freeform 652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77" name="Line 653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78" name="Line 654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79" name="Line 655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0" name="Freeform 656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1" name="Freeform 657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2" name="Freeform 658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3" name="Freeform 659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4" name="Line 660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5" name="Line 661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6" name="Line 662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7" name="Freeform 663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88" name="Freeform 664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289" name="Group 665"/>
          <p:cNvGrpSpPr>
            <a:grpSpLocks/>
          </p:cNvGrpSpPr>
          <p:nvPr/>
        </p:nvGrpSpPr>
        <p:grpSpPr bwMode="auto">
          <a:xfrm rot="1707535">
            <a:off x="7799388" y="4883150"/>
            <a:ext cx="241300" cy="163513"/>
            <a:chOff x="4449" y="1092"/>
            <a:chExt cx="152" cy="103"/>
          </a:xfrm>
        </p:grpSpPr>
        <p:sp>
          <p:nvSpPr>
            <p:cNvPr id="283290" name="Freeform 666"/>
            <p:cNvSpPr>
              <a:spLocks/>
            </p:cNvSpPr>
            <p:nvPr/>
          </p:nvSpPr>
          <p:spPr bwMode="auto">
            <a:xfrm>
              <a:off x="4540" y="1098"/>
              <a:ext cx="61" cy="86"/>
            </a:xfrm>
            <a:custGeom>
              <a:avLst/>
              <a:gdLst>
                <a:gd name="T0" fmla="*/ 61 w 61"/>
                <a:gd name="T1" fmla="*/ 71 h 86"/>
                <a:gd name="T2" fmla="*/ 60 w 61"/>
                <a:gd name="T3" fmla="*/ 75 h 86"/>
                <a:gd name="T4" fmla="*/ 55 w 61"/>
                <a:gd name="T5" fmla="*/ 79 h 86"/>
                <a:gd name="T6" fmla="*/ 46 w 61"/>
                <a:gd name="T7" fmla="*/ 83 h 86"/>
                <a:gd name="T8" fmla="*/ 46 w 61"/>
                <a:gd name="T9" fmla="*/ 83 h 86"/>
                <a:gd name="T10" fmla="*/ 37 w 61"/>
                <a:gd name="T11" fmla="*/ 86 h 86"/>
                <a:gd name="T12" fmla="*/ 30 w 61"/>
                <a:gd name="T13" fmla="*/ 86 h 86"/>
                <a:gd name="T14" fmla="*/ 26 w 61"/>
                <a:gd name="T15" fmla="*/ 84 h 86"/>
                <a:gd name="T16" fmla="*/ 26 w 61"/>
                <a:gd name="T17" fmla="*/ 84 h 86"/>
                <a:gd name="T18" fmla="*/ 20 w 61"/>
                <a:gd name="T19" fmla="*/ 65 h 86"/>
                <a:gd name="T20" fmla="*/ 7 w 61"/>
                <a:gd name="T21" fmla="*/ 31 h 86"/>
                <a:gd name="T22" fmla="*/ 0 w 61"/>
                <a:gd name="T23" fmla="*/ 13 h 86"/>
                <a:gd name="T24" fmla="*/ 0 w 61"/>
                <a:gd name="T25" fmla="*/ 13 h 86"/>
                <a:gd name="T26" fmla="*/ 35 w 61"/>
                <a:gd name="T27" fmla="*/ 0 h 86"/>
                <a:gd name="T28" fmla="*/ 61 w 61"/>
                <a:gd name="T2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86">
                  <a:moveTo>
                    <a:pt x="61" y="71"/>
                  </a:moveTo>
                  <a:lnTo>
                    <a:pt x="60" y="75"/>
                  </a:lnTo>
                  <a:lnTo>
                    <a:pt x="55" y="79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86"/>
                  </a:lnTo>
                  <a:lnTo>
                    <a:pt x="30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0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5" y="0"/>
                  </a:lnTo>
                  <a:lnTo>
                    <a:pt x="61" y="71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1" name="Freeform 667"/>
            <p:cNvSpPr>
              <a:spLocks/>
            </p:cNvSpPr>
            <p:nvPr/>
          </p:nvSpPr>
          <p:spPr bwMode="auto">
            <a:xfrm>
              <a:off x="4537" y="1094"/>
              <a:ext cx="60" cy="86"/>
            </a:xfrm>
            <a:custGeom>
              <a:avLst/>
              <a:gdLst>
                <a:gd name="T0" fmla="*/ 60 w 60"/>
                <a:gd name="T1" fmla="*/ 71 h 86"/>
                <a:gd name="T2" fmla="*/ 59 w 60"/>
                <a:gd name="T3" fmla="*/ 75 h 86"/>
                <a:gd name="T4" fmla="*/ 54 w 60"/>
                <a:gd name="T5" fmla="*/ 80 h 86"/>
                <a:gd name="T6" fmla="*/ 45 w 60"/>
                <a:gd name="T7" fmla="*/ 83 h 86"/>
                <a:gd name="T8" fmla="*/ 45 w 60"/>
                <a:gd name="T9" fmla="*/ 83 h 86"/>
                <a:gd name="T10" fmla="*/ 36 w 60"/>
                <a:gd name="T11" fmla="*/ 86 h 86"/>
                <a:gd name="T12" fmla="*/ 29 w 60"/>
                <a:gd name="T13" fmla="*/ 86 h 86"/>
                <a:gd name="T14" fmla="*/ 26 w 60"/>
                <a:gd name="T15" fmla="*/ 84 h 86"/>
                <a:gd name="T16" fmla="*/ 26 w 60"/>
                <a:gd name="T17" fmla="*/ 84 h 86"/>
                <a:gd name="T18" fmla="*/ 19 w 60"/>
                <a:gd name="T19" fmla="*/ 65 h 86"/>
                <a:gd name="T20" fmla="*/ 7 w 60"/>
                <a:gd name="T21" fmla="*/ 31 h 86"/>
                <a:gd name="T22" fmla="*/ 0 w 60"/>
                <a:gd name="T23" fmla="*/ 13 h 86"/>
                <a:gd name="T24" fmla="*/ 0 w 60"/>
                <a:gd name="T25" fmla="*/ 13 h 86"/>
                <a:gd name="T26" fmla="*/ 34 w 60"/>
                <a:gd name="T27" fmla="*/ 0 h 86"/>
                <a:gd name="T28" fmla="*/ 60 w 60"/>
                <a:gd name="T29" fmla="*/ 71 h 86"/>
                <a:gd name="T30" fmla="*/ 60 w 60"/>
                <a:gd name="T31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6">
                  <a:moveTo>
                    <a:pt x="60" y="71"/>
                  </a:moveTo>
                  <a:lnTo>
                    <a:pt x="59" y="75"/>
                  </a:lnTo>
                  <a:lnTo>
                    <a:pt x="54" y="80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36" y="86"/>
                  </a:lnTo>
                  <a:lnTo>
                    <a:pt x="29" y="86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19" y="65"/>
                  </a:lnTo>
                  <a:lnTo>
                    <a:pt x="7" y="3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4" y="0"/>
                  </a:lnTo>
                  <a:lnTo>
                    <a:pt x="60" y="71"/>
                  </a:lnTo>
                  <a:lnTo>
                    <a:pt x="60" y="7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2" name="Line 668"/>
            <p:cNvSpPr>
              <a:spLocks noChangeShapeType="1"/>
            </p:cNvSpPr>
            <p:nvPr/>
          </p:nvSpPr>
          <p:spPr bwMode="auto">
            <a:xfrm>
              <a:off x="4566" y="1104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3" name="Line 669"/>
            <p:cNvSpPr>
              <a:spLocks noChangeShapeType="1"/>
            </p:cNvSpPr>
            <p:nvPr/>
          </p:nvSpPr>
          <p:spPr bwMode="auto">
            <a:xfrm>
              <a:off x="4558" y="1108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4" name="Line 670"/>
            <p:cNvSpPr>
              <a:spLocks noChangeShapeType="1"/>
            </p:cNvSpPr>
            <p:nvPr/>
          </p:nvSpPr>
          <p:spPr bwMode="auto">
            <a:xfrm>
              <a:off x="4549" y="1111"/>
              <a:ext cx="25" cy="69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5" name="Freeform 671"/>
            <p:cNvSpPr>
              <a:spLocks/>
            </p:cNvSpPr>
            <p:nvPr/>
          </p:nvSpPr>
          <p:spPr bwMode="auto">
            <a:xfrm>
              <a:off x="4540" y="1096"/>
              <a:ext cx="35" cy="17"/>
            </a:xfrm>
            <a:custGeom>
              <a:avLst/>
              <a:gdLst>
                <a:gd name="T0" fmla="*/ 15 w 35"/>
                <a:gd name="T1" fmla="*/ 2 h 17"/>
                <a:gd name="T2" fmla="*/ 7 w 35"/>
                <a:gd name="T3" fmla="*/ 6 h 17"/>
                <a:gd name="T4" fmla="*/ 1 w 35"/>
                <a:gd name="T5" fmla="*/ 10 h 17"/>
                <a:gd name="T6" fmla="*/ 0 w 35"/>
                <a:gd name="T7" fmla="*/ 15 h 17"/>
                <a:gd name="T8" fmla="*/ 0 w 35"/>
                <a:gd name="T9" fmla="*/ 15 h 17"/>
                <a:gd name="T10" fmla="*/ 4 w 35"/>
                <a:gd name="T11" fmla="*/ 17 h 17"/>
                <a:gd name="T12" fmla="*/ 11 w 35"/>
                <a:gd name="T13" fmla="*/ 17 h 17"/>
                <a:gd name="T14" fmla="*/ 20 w 35"/>
                <a:gd name="T15" fmla="*/ 14 h 17"/>
                <a:gd name="T16" fmla="*/ 20 w 35"/>
                <a:gd name="T17" fmla="*/ 14 h 17"/>
                <a:gd name="T18" fmla="*/ 28 w 35"/>
                <a:gd name="T19" fmla="*/ 10 h 17"/>
                <a:gd name="T20" fmla="*/ 34 w 35"/>
                <a:gd name="T21" fmla="*/ 5 h 17"/>
                <a:gd name="T22" fmla="*/ 35 w 35"/>
                <a:gd name="T23" fmla="*/ 2 h 17"/>
                <a:gd name="T24" fmla="*/ 35 w 35"/>
                <a:gd name="T25" fmla="*/ 2 h 17"/>
                <a:gd name="T26" fmla="*/ 32 w 35"/>
                <a:gd name="T27" fmla="*/ 0 h 17"/>
                <a:gd name="T28" fmla="*/ 24 w 35"/>
                <a:gd name="T29" fmla="*/ 0 h 17"/>
                <a:gd name="T30" fmla="*/ 15 w 35"/>
                <a:gd name="T31" fmla="*/ 2 h 17"/>
                <a:gd name="T32" fmla="*/ 15 w 35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7">
                  <a:moveTo>
                    <a:pt x="15" y="2"/>
                  </a:moveTo>
                  <a:lnTo>
                    <a:pt x="7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1" y="17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6" name="Freeform 672"/>
            <p:cNvSpPr>
              <a:spLocks/>
            </p:cNvSpPr>
            <p:nvPr/>
          </p:nvSpPr>
          <p:spPr bwMode="auto">
            <a:xfrm>
              <a:off x="4452" y="1135"/>
              <a:ext cx="88" cy="60"/>
            </a:xfrm>
            <a:custGeom>
              <a:avLst/>
              <a:gdLst>
                <a:gd name="T0" fmla="*/ 15 w 88"/>
                <a:gd name="T1" fmla="*/ 60 h 60"/>
                <a:gd name="T2" fmla="*/ 11 w 88"/>
                <a:gd name="T3" fmla="*/ 59 h 60"/>
                <a:gd name="T4" fmla="*/ 7 w 88"/>
                <a:gd name="T5" fmla="*/ 55 h 60"/>
                <a:gd name="T6" fmla="*/ 2 w 88"/>
                <a:gd name="T7" fmla="*/ 46 h 60"/>
                <a:gd name="T8" fmla="*/ 2 w 88"/>
                <a:gd name="T9" fmla="*/ 46 h 60"/>
                <a:gd name="T10" fmla="*/ 0 w 88"/>
                <a:gd name="T11" fmla="*/ 37 h 60"/>
                <a:gd name="T12" fmla="*/ 0 w 88"/>
                <a:gd name="T13" fmla="*/ 30 h 60"/>
                <a:gd name="T14" fmla="*/ 2 w 88"/>
                <a:gd name="T15" fmla="*/ 27 h 60"/>
                <a:gd name="T16" fmla="*/ 2 w 88"/>
                <a:gd name="T17" fmla="*/ 27 h 60"/>
                <a:gd name="T18" fmla="*/ 22 w 88"/>
                <a:gd name="T19" fmla="*/ 20 h 60"/>
                <a:gd name="T20" fmla="*/ 57 w 88"/>
                <a:gd name="T21" fmla="*/ 7 h 60"/>
                <a:gd name="T22" fmla="*/ 76 w 88"/>
                <a:gd name="T23" fmla="*/ 0 h 60"/>
                <a:gd name="T24" fmla="*/ 76 w 88"/>
                <a:gd name="T25" fmla="*/ 0 h 60"/>
                <a:gd name="T26" fmla="*/ 88 w 88"/>
                <a:gd name="T27" fmla="*/ 34 h 60"/>
                <a:gd name="T28" fmla="*/ 15 w 88"/>
                <a:gd name="T2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60">
                  <a:moveTo>
                    <a:pt x="15" y="60"/>
                  </a:moveTo>
                  <a:lnTo>
                    <a:pt x="11" y="59"/>
                  </a:lnTo>
                  <a:lnTo>
                    <a:pt x="7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2" y="20"/>
                  </a:lnTo>
                  <a:lnTo>
                    <a:pt x="57" y="7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34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BF9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7" name="Freeform 673"/>
            <p:cNvSpPr>
              <a:spLocks/>
            </p:cNvSpPr>
            <p:nvPr/>
          </p:nvSpPr>
          <p:spPr bwMode="auto">
            <a:xfrm>
              <a:off x="4537" y="1092"/>
              <a:ext cx="34" cy="17"/>
            </a:xfrm>
            <a:custGeom>
              <a:avLst/>
              <a:gdLst>
                <a:gd name="T0" fmla="*/ 15 w 34"/>
                <a:gd name="T1" fmla="*/ 3 h 17"/>
                <a:gd name="T2" fmla="*/ 6 w 34"/>
                <a:gd name="T3" fmla="*/ 6 h 17"/>
                <a:gd name="T4" fmla="*/ 1 w 34"/>
                <a:gd name="T5" fmla="*/ 11 h 17"/>
                <a:gd name="T6" fmla="*/ 0 w 34"/>
                <a:gd name="T7" fmla="*/ 15 h 17"/>
                <a:gd name="T8" fmla="*/ 0 w 34"/>
                <a:gd name="T9" fmla="*/ 15 h 17"/>
                <a:gd name="T10" fmla="*/ 3 w 34"/>
                <a:gd name="T11" fmla="*/ 17 h 17"/>
                <a:gd name="T12" fmla="*/ 10 w 34"/>
                <a:gd name="T13" fmla="*/ 17 h 17"/>
                <a:gd name="T14" fmla="*/ 19 w 34"/>
                <a:gd name="T15" fmla="*/ 14 h 17"/>
                <a:gd name="T16" fmla="*/ 19 w 34"/>
                <a:gd name="T17" fmla="*/ 14 h 17"/>
                <a:gd name="T18" fmla="*/ 27 w 34"/>
                <a:gd name="T19" fmla="*/ 11 h 17"/>
                <a:gd name="T20" fmla="*/ 33 w 34"/>
                <a:gd name="T21" fmla="*/ 6 h 17"/>
                <a:gd name="T22" fmla="*/ 34 w 34"/>
                <a:gd name="T23" fmla="*/ 2 h 17"/>
                <a:gd name="T24" fmla="*/ 34 w 34"/>
                <a:gd name="T25" fmla="*/ 2 h 17"/>
                <a:gd name="T26" fmla="*/ 31 w 34"/>
                <a:gd name="T27" fmla="*/ 0 h 17"/>
                <a:gd name="T28" fmla="*/ 24 w 34"/>
                <a:gd name="T29" fmla="*/ 0 h 17"/>
                <a:gd name="T30" fmla="*/ 15 w 34"/>
                <a:gd name="T31" fmla="*/ 3 h 17"/>
                <a:gd name="T32" fmla="*/ 15 w 34"/>
                <a:gd name="T33" fmla="*/ 3 h 17"/>
                <a:gd name="T34" fmla="*/ 15 w 34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17">
                  <a:moveTo>
                    <a:pt x="15" y="3"/>
                  </a:moveTo>
                  <a:lnTo>
                    <a:pt x="6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11"/>
                  </a:lnTo>
                  <a:lnTo>
                    <a:pt x="33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8" name="Freeform 674"/>
            <p:cNvSpPr>
              <a:spLocks/>
            </p:cNvSpPr>
            <p:nvPr/>
          </p:nvSpPr>
          <p:spPr bwMode="auto">
            <a:xfrm>
              <a:off x="4449" y="1131"/>
              <a:ext cx="87" cy="61"/>
            </a:xfrm>
            <a:custGeom>
              <a:avLst/>
              <a:gdLst>
                <a:gd name="T0" fmla="*/ 14 w 87"/>
                <a:gd name="T1" fmla="*/ 61 h 61"/>
                <a:gd name="T2" fmla="*/ 10 w 87"/>
                <a:gd name="T3" fmla="*/ 60 h 61"/>
                <a:gd name="T4" fmla="*/ 6 w 87"/>
                <a:gd name="T5" fmla="*/ 55 h 61"/>
                <a:gd name="T6" fmla="*/ 2 w 87"/>
                <a:gd name="T7" fmla="*/ 46 h 61"/>
                <a:gd name="T8" fmla="*/ 2 w 87"/>
                <a:gd name="T9" fmla="*/ 46 h 61"/>
                <a:gd name="T10" fmla="*/ 0 w 87"/>
                <a:gd name="T11" fmla="*/ 37 h 61"/>
                <a:gd name="T12" fmla="*/ 0 w 87"/>
                <a:gd name="T13" fmla="*/ 30 h 61"/>
                <a:gd name="T14" fmla="*/ 2 w 87"/>
                <a:gd name="T15" fmla="*/ 27 h 61"/>
                <a:gd name="T16" fmla="*/ 2 w 87"/>
                <a:gd name="T17" fmla="*/ 27 h 61"/>
                <a:gd name="T18" fmla="*/ 21 w 87"/>
                <a:gd name="T19" fmla="*/ 20 h 61"/>
                <a:gd name="T20" fmla="*/ 56 w 87"/>
                <a:gd name="T21" fmla="*/ 8 h 61"/>
                <a:gd name="T22" fmla="*/ 75 w 87"/>
                <a:gd name="T23" fmla="*/ 0 h 61"/>
                <a:gd name="T24" fmla="*/ 75 w 87"/>
                <a:gd name="T25" fmla="*/ 0 h 61"/>
                <a:gd name="T26" fmla="*/ 87 w 87"/>
                <a:gd name="T27" fmla="*/ 34 h 61"/>
                <a:gd name="T28" fmla="*/ 14 w 87"/>
                <a:gd name="T29" fmla="*/ 61 h 61"/>
                <a:gd name="T30" fmla="*/ 14 w 87"/>
                <a:gd name="T3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1">
                  <a:moveTo>
                    <a:pt x="14" y="61"/>
                  </a:moveTo>
                  <a:lnTo>
                    <a:pt x="10" y="60"/>
                  </a:lnTo>
                  <a:lnTo>
                    <a:pt x="6" y="5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1" y="20"/>
                  </a:lnTo>
                  <a:lnTo>
                    <a:pt x="56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7" y="34"/>
                  </a:lnTo>
                  <a:lnTo>
                    <a:pt x="14" y="61"/>
                  </a:lnTo>
                  <a:lnTo>
                    <a:pt x="14" y="61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299" name="Line 675"/>
            <p:cNvSpPr>
              <a:spLocks noChangeShapeType="1"/>
            </p:cNvSpPr>
            <p:nvPr/>
          </p:nvSpPr>
          <p:spPr bwMode="auto">
            <a:xfrm flipH="1">
              <a:off x="4460" y="1161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300" name="Line 676"/>
            <p:cNvSpPr>
              <a:spLocks noChangeShapeType="1"/>
            </p:cNvSpPr>
            <p:nvPr/>
          </p:nvSpPr>
          <p:spPr bwMode="auto">
            <a:xfrm flipH="1">
              <a:off x="4456" y="1153"/>
              <a:ext cx="70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301" name="Line 677"/>
            <p:cNvSpPr>
              <a:spLocks noChangeShapeType="1"/>
            </p:cNvSpPr>
            <p:nvPr/>
          </p:nvSpPr>
          <p:spPr bwMode="auto">
            <a:xfrm flipH="1">
              <a:off x="4453" y="1144"/>
              <a:ext cx="72" cy="25"/>
            </a:xfrm>
            <a:prstGeom prst="line">
              <a:avLst/>
            </a:prstGeom>
            <a:noFill/>
            <a:ln w="6350">
              <a:solidFill>
                <a:srgbClr val="E3D0E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302" name="Freeform 678"/>
            <p:cNvSpPr>
              <a:spLocks/>
            </p:cNvSpPr>
            <p:nvPr/>
          </p:nvSpPr>
          <p:spPr bwMode="auto">
            <a:xfrm>
              <a:off x="4526" y="1135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6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3 h 34"/>
                <a:gd name="T30" fmla="*/ 14 w 17"/>
                <a:gd name="T31" fmla="*/ 15 h 34"/>
                <a:gd name="T32" fmla="*/ 14 w 17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6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3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B5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303" name="Freeform 679"/>
            <p:cNvSpPr>
              <a:spLocks/>
            </p:cNvSpPr>
            <p:nvPr/>
          </p:nvSpPr>
          <p:spPr bwMode="auto">
            <a:xfrm>
              <a:off x="4522" y="1131"/>
              <a:ext cx="17" cy="34"/>
            </a:xfrm>
            <a:custGeom>
              <a:avLst/>
              <a:gdLst>
                <a:gd name="T0" fmla="*/ 14 w 17"/>
                <a:gd name="T1" fmla="*/ 15 h 34"/>
                <a:gd name="T2" fmla="*/ 10 w 17"/>
                <a:gd name="T3" fmla="*/ 7 h 34"/>
                <a:gd name="T4" fmla="*/ 6 w 17"/>
                <a:gd name="T5" fmla="*/ 1 h 34"/>
                <a:gd name="T6" fmla="*/ 2 w 17"/>
                <a:gd name="T7" fmla="*/ 0 h 34"/>
                <a:gd name="T8" fmla="*/ 2 w 17"/>
                <a:gd name="T9" fmla="*/ 0 h 34"/>
                <a:gd name="T10" fmla="*/ 0 w 17"/>
                <a:gd name="T11" fmla="*/ 4 h 34"/>
                <a:gd name="T12" fmla="*/ 0 w 17"/>
                <a:gd name="T13" fmla="*/ 10 h 34"/>
                <a:gd name="T14" fmla="*/ 2 w 17"/>
                <a:gd name="T15" fmla="*/ 19 h 34"/>
                <a:gd name="T16" fmla="*/ 2 w 17"/>
                <a:gd name="T17" fmla="*/ 19 h 34"/>
                <a:gd name="T18" fmla="*/ 6 w 17"/>
                <a:gd name="T19" fmla="*/ 28 h 34"/>
                <a:gd name="T20" fmla="*/ 10 w 17"/>
                <a:gd name="T21" fmla="*/ 33 h 34"/>
                <a:gd name="T22" fmla="*/ 14 w 17"/>
                <a:gd name="T23" fmla="*/ 34 h 34"/>
                <a:gd name="T24" fmla="*/ 14 w 17"/>
                <a:gd name="T25" fmla="*/ 34 h 34"/>
                <a:gd name="T26" fmla="*/ 17 w 17"/>
                <a:gd name="T27" fmla="*/ 31 h 34"/>
                <a:gd name="T28" fmla="*/ 17 w 17"/>
                <a:gd name="T29" fmla="*/ 24 h 34"/>
                <a:gd name="T30" fmla="*/ 14 w 17"/>
                <a:gd name="T31" fmla="*/ 15 h 34"/>
                <a:gd name="T32" fmla="*/ 14 w 17"/>
                <a:gd name="T33" fmla="*/ 15 h 34"/>
                <a:gd name="T34" fmla="*/ 14 w 17"/>
                <a:gd name="T3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4">
                  <a:moveTo>
                    <a:pt x="14" y="15"/>
                  </a:moveTo>
                  <a:lnTo>
                    <a:pt x="10" y="7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7" y="31"/>
                  </a:lnTo>
                  <a:lnTo>
                    <a:pt x="17" y="24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noFill/>
            <a:ln w="12700">
              <a:solidFill>
                <a:srgbClr val="97579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3306" name="Text Box 682"/>
          <p:cNvSpPr txBox="1">
            <a:spLocks noChangeArrowheads="1"/>
          </p:cNvSpPr>
          <p:nvPr/>
        </p:nvSpPr>
        <p:spPr bwMode="auto">
          <a:xfrm>
            <a:off x="228600" y="46482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Prophase II</a:t>
            </a:r>
          </a:p>
        </p:txBody>
      </p:sp>
      <p:sp>
        <p:nvSpPr>
          <p:cNvPr id="283307" name="Text Box 683"/>
          <p:cNvSpPr txBox="1">
            <a:spLocks noChangeArrowheads="1"/>
          </p:cNvSpPr>
          <p:nvPr/>
        </p:nvSpPr>
        <p:spPr bwMode="auto">
          <a:xfrm>
            <a:off x="1981200" y="48006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Metaphase II</a:t>
            </a:r>
          </a:p>
        </p:txBody>
      </p:sp>
      <p:sp>
        <p:nvSpPr>
          <p:cNvPr id="283308" name="Text Box 684"/>
          <p:cNvSpPr txBox="1">
            <a:spLocks noChangeArrowheads="1"/>
          </p:cNvSpPr>
          <p:nvPr/>
        </p:nvSpPr>
        <p:spPr bwMode="auto">
          <a:xfrm>
            <a:off x="3505200" y="54102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Anaphase II</a:t>
            </a:r>
          </a:p>
        </p:txBody>
      </p:sp>
      <p:sp>
        <p:nvSpPr>
          <p:cNvPr id="283309" name="Text Box 685"/>
          <p:cNvSpPr txBox="1">
            <a:spLocks noChangeArrowheads="1"/>
          </p:cNvSpPr>
          <p:nvPr/>
        </p:nvSpPr>
        <p:spPr bwMode="auto">
          <a:xfrm>
            <a:off x="4953000" y="51054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Telophase II</a:t>
            </a:r>
          </a:p>
        </p:txBody>
      </p:sp>
      <p:sp>
        <p:nvSpPr>
          <p:cNvPr id="283310" name="Text Box 686"/>
          <p:cNvSpPr txBox="1">
            <a:spLocks noChangeArrowheads="1"/>
          </p:cNvSpPr>
          <p:nvPr/>
        </p:nvSpPr>
        <p:spPr bwMode="auto">
          <a:xfrm>
            <a:off x="6629400" y="5410200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 Identical haploid cells</a:t>
            </a:r>
          </a:p>
        </p:txBody>
      </p:sp>
    </p:spTree>
    <p:extLst>
      <p:ext uri="{BB962C8B-B14F-4D97-AF65-F5344CB8AC3E}">
        <p14:creationId xmlns:p14="http://schemas.microsoft.com/office/powerpoint/2010/main" val="220241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304" grpId="0" autoUpdateAnimBg="0"/>
      <p:bldP spid="283306" grpId="0" autoUpdateAnimBg="0"/>
      <p:bldP spid="283307" grpId="0" autoUpdateAnimBg="0"/>
      <p:bldP spid="283308" grpId="0" autoUpdateAnimBg="0"/>
      <p:bldP spid="283309" grpId="0" autoUpdateAnimBg="0"/>
      <p:bldP spid="2833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4E3-E9A9-5248-A8AF-0C49CC8F46B1}" type="slidenum">
              <a:rPr lang="en-US"/>
              <a:pPr/>
              <a:t>22</a:t>
            </a:fld>
            <a:endParaRPr lang="en-US"/>
          </a:p>
        </p:txBody>
      </p:sp>
      <p:sp>
        <p:nvSpPr>
          <p:cNvPr id="291927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Prophase II</a:t>
            </a:r>
          </a:p>
        </p:txBody>
      </p:sp>
      <p:grpSp>
        <p:nvGrpSpPr>
          <p:cNvPr id="291843" name="Group 3"/>
          <p:cNvGrpSpPr>
            <a:grpSpLocks noChangeAspect="1"/>
          </p:cNvGrpSpPr>
          <p:nvPr/>
        </p:nvGrpSpPr>
        <p:grpSpPr bwMode="auto">
          <a:xfrm>
            <a:off x="1001713" y="1443038"/>
            <a:ext cx="2174875" cy="4646612"/>
            <a:chOff x="368" y="1010"/>
            <a:chExt cx="685" cy="1464"/>
          </a:xfrm>
        </p:grpSpPr>
        <p:grpSp>
          <p:nvGrpSpPr>
            <p:cNvPr id="291844" name="Group 4"/>
            <p:cNvGrpSpPr>
              <a:grpSpLocks noChangeAspect="1"/>
            </p:cNvGrpSpPr>
            <p:nvPr/>
          </p:nvGrpSpPr>
          <p:grpSpPr bwMode="auto">
            <a:xfrm>
              <a:off x="368" y="1010"/>
              <a:ext cx="676" cy="694"/>
              <a:chOff x="368" y="1010"/>
              <a:chExt cx="676" cy="694"/>
            </a:xfrm>
          </p:grpSpPr>
          <p:sp>
            <p:nvSpPr>
              <p:cNvPr id="291845" name="Freeform 5"/>
              <p:cNvSpPr>
                <a:spLocks noChangeAspect="1"/>
              </p:cNvSpPr>
              <p:nvPr/>
            </p:nvSpPr>
            <p:spPr bwMode="auto">
              <a:xfrm>
                <a:off x="368" y="1010"/>
                <a:ext cx="676" cy="694"/>
              </a:xfrm>
              <a:custGeom>
                <a:avLst/>
                <a:gdLst>
                  <a:gd name="T0" fmla="*/ 136 w 676"/>
                  <a:gd name="T1" fmla="*/ 628 h 694"/>
                  <a:gd name="T2" fmla="*/ 105 w 676"/>
                  <a:gd name="T3" fmla="*/ 601 h 694"/>
                  <a:gd name="T4" fmla="*/ 77 w 676"/>
                  <a:gd name="T5" fmla="*/ 572 h 694"/>
                  <a:gd name="T6" fmla="*/ 53 w 676"/>
                  <a:gd name="T7" fmla="*/ 539 h 694"/>
                  <a:gd name="T8" fmla="*/ 34 w 676"/>
                  <a:gd name="T9" fmla="*/ 503 h 694"/>
                  <a:gd name="T10" fmla="*/ 18 w 676"/>
                  <a:gd name="T11" fmla="*/ 462 h 694"/>
                  <a:gd name="T12" fmla="*/ 7 w 676"/>
                  <a:gd name="T13" fmla="*/ 415 h 694"/>
                  <a:gd name="T14" fmla="*/ 1 w 676"/>
                  <a:gd name="T15" fmla="*/ 362 h 694"/>
                  <a:gd name="T16" fmla="*/ 0 w 676"/>
                  <a:gd name="T17" fmla="*/ 301 h 694"/>
                  <a:gd name="T18" fmla="*/ 2 w 676"/>
                  <a:gd name="T19" fmla="*/ 277 h 694"/>
                  <a:gd name="T20" fmla="*/ 10 w 676"/>
                  <a:gd name="T21" fmla="*/ 232 h 694"/>
                  <a:gd name="T22" fmla="*/ 25 w 676"/>
                  <a:gd name="T23" fmla="*/ 190 h 694"/>
                  <a:gd name="T24" fmla="*/ 47 w 676"/>
                  <a:gd name="T25" fmla="*/ 152 h 694"/>
                  <a:gd name="T26" fmla="*/ 72 w 676"/>
                  <a:gd name="T27" fmla="*/ 118 h 694"/>
                  <a:gd name="T28" fmla="*/ 103 w 676"/>
                  <a:gd name="T29" fmla="*/ 88 h 694"/>
                  <a:gd name="T30" fmla="*/ 137 w 676"/>
                  <a:gd name="T31" fmla="*/ 61 h 694"/>
                  <a:gd name="T32" fmla="*/ 174 w 676"/>
                  <a:gd name="T33" fmla="*/ 40 h 694"/>
                  <a:gd name="T34" fmla="*/ 214 w 676"/>
                  <a:gd name="T35" fmla="*/ 22 h 694"/>
                  <a:gd name="T36" fmla="*/ 255 w 676"/>
                  <a:gd name="T37" fmla="*/ 10 h 694"/>
                  <a:gd name="T38" fmla="*/ 296 w 676"/>
                  <a:gd name="T39" fmla="*/ 2 h 694"/>
                  <a:gd name="T40" fmla="*/ 338 w 676"/>
                  <a:gd name="T41" fmla="*/ 0 h 694"/>
                  <a:gd name="T42" fmla="*/ 365 w 676"/>
                  <a:gd name="T43" fmla="*/ 1 h 694"/>
                  <a:gd name="T44" fmla="*/ 417 w 676"/>
                  <a:gd name="T45" fmla="*/ 7 h 694"/>
                  <a:gd name="T46" fmla="*/ 462 w 676"/>
                  <a:gd name="T47" fmla="*/ 19 h 694"/>
                  <a:gd name="T48" fmla="*/ 503 w 676"/>
                  <a:gd name="T49" fmla="*/ 36 h 694"/>
                  <a:gd name="T50" fmla="*/ 540 w 676"/>
                  <a:gd name="T51" fmla="*/ 58 h 694"/>
                  <a:gd name="T52" fmla="*/ 571 w 676"/>
                  <a:gd name="T53" fmla="*/ 85 h 694"/>
                  <a:gd name="T54" fmla="*/ 598 w 676"/>
                  <a:gd name="T55" fmla="*/ 115 h 694"/>
                  <a:gd name="T56" fmla="*/ 621 w 676"/>
                  <a:gd name="T57" fmla="*/ 147 h 694"/>
                  <a:gd name="T58" fmla="*/ 639 w 676"/>
                  <a:gd name="T59" fmla="*/ 183 h 694"/>
                  <a:gd name="T60" fmla="*/ 654 w 676"/>
                  <a:gd name="T61" fmla="*/ 220 h 694"/>
                  <a:gd name="T62" fmla="*/ 665 w 676"/>
                  <a:gd name="T63" fmla="*/ 258 h 694"/>
                  <a:gd name="T64" fmla="*/ 672 w 676"/>
                  <a:gd name="T65" fmla="*/ 297 h 694"/>
                  <a:gd name="T66" fmla="*/ 676 w 676"/>
                  <a:gd name="T67" fmla="*/ 336 h 694"/>
                  <a:gd name="T68" fmla="*/ 676 w 676"/>
                  <a:gd name="T69" fmla="*/ 371 h 694"/>
                  <a:gd name="T70" fmla="*/ 670 w 676"/>
                  <a:gd name="T71" fmla="*/ 435 h 694"/>
                  <a:gd name="T72" fmla="*/ 656 w 676"/>
                  <a:gd name="T73" fmla="*/ 489 h 694"/>
                  <a:gd name="T74" fmla="*/ 637 w 676"/>
                  <a:gd name="T75" fmla="*/ 534 h 694"/>
                  <a:gd name="T76" fmla="*/ 614 w 676"/>
                  <a:gd name="T77" fmla="*/ 571 h 694"/>
                  <a:gd name="T78" fmla="*/ 590 w 676"/>
                  <a:gd name="T79" fmla="*/ 600 h 694"/>
                  <a:gd name="T80" fmla="*/ 567 w 676"/>
                  <a:gd name="T81" fmla="*/ 621 h 694"/>
                  <a:gd name="T82" fmla="*/ 548 w 676"/>
                  <a:gd name="T83" fmla="*/ 636 h 694"/>
                  <a:gd name="T84" fmla="*/ 527 w 676"/>
                  <a:gd name="T85" fmla="*/ 650 h 694"/>
                  <a:gd name="T86" fmla="*/ 480 w 676"/>
                  <a:gd name="T87" fmla="*/ 671 h 694"/>
                  <a:gd name="T88" fmla="*/ 431 w 676"/>
                  <a:gd name="T89" fmla="*/ 685 h 694"/>
                  <a:gd name="T90" fmla="*/ 381 w 676"/>
                  <a:gd name="T91" fmla="*/ 693 h 694"/>
                  <a:gd name="T92" fmla="*/ 331 w 676"/>
                  <a:gd name="T93" fmla="*/ 694 h 694"/>
                  <a:gd name="T94" fmla="*/ 284 w 676"/>
                  <a:gd name="T95" fmla="*/ 689 h 694"/>
                  <a:gd name="T96" fmla="*/ 239 w 676"/>
                  <a:gd name="T97" fmla="*/ 680 h 694"/>
                  <a:gd name="T98" fmla="*/ 200 w 676"/>
                  <a:gd name="T99" fmla="*/ 667 h 694"/>
                  <a:gd name="T100" fmla="*/ 166 w 676"/>
                  <a:gd name="T101" fmla="*/ 650 h 694"/>
                  <a:gd name="T102" fmla="*/ 152 w 676"/>
                  <a:gd name="T103" fmla="*/ 641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6" h="694">
                    <a:moveTo>
                      <a:pt x="152" y="641"/>
                    </a:moveTo>
                    <a:lnTo>
                      <a:pt x="136" y="628"/>
                    </a:lnTo>
                    <a:lnTo>
                      <a:pt x="120" y="615"/>
                    </a:lnTo>
                    <a:lnTo>
                      <a:pt x="105" y="601"/>
                    </a:lnTo>
                    <a:lnTo>
                      <a:pt x="90" y="587"/>
                    </a:lnTo>
                    <a:lnTo>
                      <a:pt x="77" y="572"/>
                    </a:lnTo>
                    <a:lnTo>
                      <a:pt x="64" y="556"/>
                    </a:lnTo>
                    <a:lnTo>
                      <a:pt x="53" y="539"/>
                    </a:lnTo>
                    <a:lnTo>
                      <a:pt x="43" y="522"/>
                    </a:lnTo>
                    <a:lnTo>
                      <a:pt x="34" y="503"/>
                    </a:lnTo>
                    <a:lnTo>
                      <a:pt x="25" y="483"/>
                    </a:lnTo>
                    <a:lnTo>
                      <a:pt x="18" y="462"/>
                    </a:lnTo>
                    <a:lnTo>
                      <a:pt x="12" y="439"/>
                    </a:lnTo>
                    <a:lnTo>
                      <a:pt x="7" y="415"/>
                    </a:lnTo>
                    <a:lnTo>
                      <a:pt x="3" y="390"/>
                    </a:lnTo>
                    <a:lnTo>
                      <a:pt x="1" y="362"/>
                    </a:lnTo>
                    <a:lnTo>
                      <a:pt x="0" y="333"/>
                    </a:lnTo>
                    <a:lnTo>
                      <a:pt x="0" y="301"/>
                    </a:lnTo>
                    <a:lnTo>
                      <a:pt x="0" y="301"/>
                    </a:lnTo>
                    <a:lnTo>
                      <a:pt x="2" y="277"/>
                    </a:lnTo>
                    <a:lnTo>
                      <a:pt x="5" y="254"/>
                    </a:lnTo>
                    <a:lnTo>
                      <a:pt x="10" y="232"/>
                    </a:lnTo>
                    <a:lnTo>
                      <a:pt x="17" y="211"/>
                    </a:lnTo>
                    <a:lnTo>
                      <a:pt x="25" y="190"/>
                    </a:lnTo>
                    <a:lnTo>
                      <a:pt x="35" y="171"/>
                    </a:lnTo>
                    <a:lnTo>
                      <a:pt x="47" y="152"/>
                    </a:lnTo>
                    <a:lnTo>
                      <a:pt x="59" y="135"/>
                    </a:lnTo>
                    <a:lnTo>
                      <a:pt x="72" y="118"/>
                    </a:lnTo>
                    <a:lnTo>
                      <a:pt x="87" y="102"/>
                    </a:lnTo>
                    <a:lnTo>
                      <a:pt x="103" y="88"/>
                    </a:lnTo>
                    <a:lnTo>
                      <a:pt x="120" y="74"/>
                    </a:lnTo>
                    <a:lnTo>
                      <a:pt x="137" y="61"/>
                    </a:lnTo>
                    <a:lnTo>
                      <a:pt x="155" y="50"/>
                    </a:lnTo>
                    <a:lnTo>
                      <a:pt x="174" y="40"/>
                    </a:lnTo>
                    <a:lnTo>
                      <a:pt x="194" y="30"/>
                    </a:lnTo>
                    <a:lnTo>
                      <a:pt x="214" y="22"/>
                    </a:lnTo>
                    <a:lnTo>
                      <a:pt x="234" y="16"/>
                    </a:lnTo>
                    <a:lnTo>
                      <a:pt x="255" y="10"/>
                    </a:lnTo>
                    <a:lnTo>
                      <a:pt x="275" y="6"/>
                    </a:lnTo>
                    <a:lnTo>
                      <a:pt x="296" y="2"/>
                    </a:lnTo>
                    <a:lnTo>
                      <a:pt x="317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65" y="1"/>
                    </a:lnTo>
                    <a:lnTo>
                      <a:pt x="392" y="3"/>
                    </a:lnTo>
                    <a:lnTo>
                      <a:pt x="417" y="7"/>
                    </a:lnTo>
                    <a:lnTo>
                      <a:pt x="440" y="12"/>
                    </a:lnTo>
                    <a:lnTo>
                      <a:pt x="462" y="19"/>
                    </a:lnTo>
                    <a:lnTo>
                      <a:pt x="484" y="27"/>
                    </a:lnTo>
                    <a:lnTo>
                      <a:pt x="503" y="36"/>
                    </a:lnTo>
                    <a:lnTo>
                      <a:pt x="522" y="47"/>
                    </a:lnTo>
                    <a:lnTo>
                      <a:pt x="540" y="58"/>
                    </a:lnTo>
                    <a:lnTo>
                      <a:pt x="556" y="71"/>
                    </a:lnTo>
                    <a:lnTo>
                      <a:pt x="571" y="85"/>
                    </a:lnTo>
                    <a:lnTo>
                      <a:pt x="585" y="99"/>
                    </a:lnTo>
                    <a:lnTo>
                      <a:pt x="598" y="115"/>
                    </a:lnTo>
                    <a:lnTo>
                      <a:pt x="610" y="131"/>
                    </a:lnTo>
                    <a:lnTo>
                      <a:pt x="621" y="147"/>
                    </a:lnTo>
                    <a:lnTo>
                      <a:pt x="630" y="165"/>
                    </a:lnTo>
                    <a:lnTo>
                      <a:pt x="639" y="183"/>
                    </a:lnTo>
                    <a:lnTo>
                      <a:pt x="647" y="201"/>
                    </a:lnTo>
                    <a:lnTo>
                      <a:pt x="654" y="220"/>
                    </a:lnTo>
                    <a:lnTo>
                      <a:pt x="659" y="239"/>
                    </a:lnTo>
                    <a:lnTo>
                      <a:pt x="665" y="258"/>
                    </a:lnTo>
                    <a:lnTo>
                      <a:pt x="669" y="278"/>
                    </a:lnTo>
                    <a:lnTo>
                      <a:pt x="672" y="297"/>
                    </a:lnTo>
                    <a:lnTo>
                      <a:pt x="674" y="316"/>
                    </a:lnTo>
                    <a:lnTo>
                      <a:pt x="676" y="336"/>
                    </a:lnTo>
                    <a:lnTo>
                      <a:pt x="676" y="336"/>
                    </a:lnTo>
                    <a:lnTo>
                      <a:pt x="676" y="371"/>
                    </a:lnTo>
                    <a:lnTo>
                      <a:pt x="675" y="404"/>
                    </a:lnTo>
                    <a:lnTo>
                      <a:pt x="670" y="435"/>
                    </a:lnTo>
                    <a:lnTo>
                      <a:pt x="664" y="463"/>
                    </a:lnTo>
                    <a:lnTo>
                      <a:pt x="656" y="489"/>
                    </a:lnTo>
                    <a:lnTo>
                      <a:pt x="647" y="512"/>
                    </a:lnTo>
                    <a:lnTo>
                      <a:pt x="637" y="534"/>
                    </a:lnTo>
                    <a:lnTo>
                      <a:pt x="626" y="553"/>
                    </a:lnTo>
                    <a:lnTo>
                      <a:pt x="614" y="571"/>
                    </a:lnTo>
                    <a:lnTo>
                      <a:pt x="602" y="586"/>
                    </a:lnTo>
                    <a:lnTo>
                      <a:pt x="590" y="600"/>
                    </a:lnTo>
                    <a:lnTo>
                      <a:pt x="578" y="611"/>
                    </a:lnTo>
                    <a:lnTo>
                      <a:pt x="567" y="621"/>
                    </a:lnTo>
                    <a:lnTo>
                      <a:pt x="557" y="629"/>
                    </a:lnTo>
                    <a:lnTo>
                      <a:pt x="548" y="636"/>
                    </a:lnTo>
                    <a:lnTo>
                      <a:pt x="548" y="636"/>
                    </a:lnTo>
                    <a:lnTo>
                      <a:pt x="527" y="650"/>
                    </a:lnTo>
                    <a:lnTo>
                      <a:pt x="504" y="662"/>
                    </a:lnTo>
                    <a:lnTo>
                      <a:pt x="480" y="671"/>
                    </a:lnTo>
                    <a:lnTo>
                      <a:pt x="456" y="680"/>
                    </a:lnTo>
                    <a:lnTo>
                      <a:pt x="431" y="685"/>
                    </a:lnTo>
                    <a:lnTo>
                      <a:pt x="406" y="690"/>
                    </a:lnTo>
                    <a:lnTo>
                      <a:pt x="381" y="693"/>
                    </a:lnTo>
                    <a:lnTo>
                      <a:pt x="356" y="694"/>
                    </a:lnTo>
                    <a:lnTo>
                      <a:pt x="331" y="694"/>
                    </a:lnTo>
                    <a:lnTo>
                      <a:pt x="307" y="692"/>
                    </a:lnTo>
                    <a:lnTo>
                      <a:pt x="284" y="689"/>
                    </a:lnTo>
                    <a:lnTo>
                      <a:pt x="261" y="685"/>
                    </a:lnTo>
                    <a:lnTo>
                      <a:pt x="239" y="680"/>
                    </a:lnTo>
                    <a:lnTo>
                      <a:pt x="219" y="674"/>
                    </a:lnTo>
                    <a:lnTo>
                      <a:pt x="200" y="667"/>
                    </a:lnTo>
                    <a:lnTo>
                      <a:pt x="182" y="659"/>
                    </a:lnTo>
                    <a:lnTo>
                      <a:pt x="166" y="650"/>
                    </a:lnTo>
                    <a:lnTo>
                      <a:pt x="152" y="641"/>
                    </a:lnTo>
                    <a:lnTo>
                      <a:pt x="152" y="641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46" name="Freeform 6"/>
              <p:cNvSpPr>
                <a:spLocks noChangeAspect="1"/>
              </p:cNvSpPr>
              <p:nvPr/>
            </p:nvSpPr>
            <p:spPr bwMode="auto">
              <a:xfrm>
                <a:off x="384" y="1026"/>
                <a:ext cx="645" cy="661"/>
              </a:xfrm>
              <a:custGeom>
                <a:avLst/>
                <a:gdLst>
                  <a:gd name="T0" fmla="*/ 534 w 645"/>
                  <a:gd name="T1" fmla="*/ 598 h 661"/>
                  <a:gd name="T2" fmla="*/ 559 w 645"/>
                  <a:gd name="T3" fmla="*/ 576 h 661"/>
                  <a:gd name="T4" fmla="*/ 584 w 645"/>
                  <a:gd name="T5" fmla="*/ 547 h 661"/>
                  <a:gd name="T6" fmla="*/ 606 w 645"/>
                  <a:gd name="T7" fmla="*/ 511 h 661"/>
                  <a:gd name="T8" fmla="*/ 625 w 645"/>
                  <a:gd name="T9" fmla="*/ 467 h 661"/>
                  <a:gd name="T10" fmla="*/ 639 w 645"/>
                  <a:gd name="T11" fmla="*/ 415 h 661"/>
                  <a:gd name="T12" fmla="*/ 645 w 645"/>
                  <a:gd name="T13" fmla="*/ 354 h 661"/>
                  <a:gd name="T14" fmla="*/ 643 w 645"/>
                  <a:gd name="T15" fmla="*/ 321 h 661"/>
                  <a:gd name="T16" fmla="*/ 640 w 645"/>
                  <a:gd name="T17" fmla="*/ 281 h 661"/>
                  <a:gd name="T18" fmla="*/ 632 w 645"/>
                  <a:gd name="T19" fmla="*/ 242 h 661"/>
                  <a:gd name="T20" fmla="*/ 620 w 645"/>
                  <a:gd name="T21" fmla="*/ 203 h 661"/>
                  <a:gd name="T22" fmla="*/ 605 w 645"/>
                  <a:gd name="T23" fmla="*/ 167 h 661"/>
                  <a:gd name="T24" fmla="*/ 585 w 645"/>
                  <a:gd name="T25" fmla="*/ 132 h 661"/>
                  <a:gd name="T26" fmla="*/ 561 w 645"/>
                  <a:gd name="T27" fmla="*/ 100 h 661"/>
                  <a:gd name="T28" fmla="*/ 533 w 645"/>
                  <a:gd name="T29" fmla="*/ 72 h 661"/>
                  <a:gd name="T30" fmla="*/ 500 w 645"/>
                  <a:gd name="T31" fmla="*/ 47 h 661"/>
                  <a:gd name="T32" fmla="*/ 463 w 645"/>
                  <a:gd name="T33" fmla="*/ 27 h 661"/>
                  <a:gd name="T34" fmla="*/ 421 w 645"/>
                  <a:gd name="T35" fmla="*/ 12 h 661"/>
                  <a:gd name="T36" fmla="*/ 374 w 645"/>
                  <a:gd name="T37" fmla="*/ 3 h 661"/>
                  <a:gd name="T38" fmla="*/ 322 w 645"/>
                  <a:gd name="T39" fmla="*/ 0 h 661"/>
                  <a:gd name="T40" fmla="*/ 301 w 645"/>
                  <a:gd name="T41" fmla="*/ 0 h 661"/>
                  <a:gd name="T42" fmla="*/ 259 w 645"/>
                  <a:gd name="T43" fmla="*/ 6 h 661"/>
                  <a:gd name="T44" fmla="*/ 218 w 645"/>
                  <a:gd name="T45" fmla="*/ 17 h 661"/>
                  <a:gd name="T46" fmla="*/ 178 w 645"/>
                  <a:gd name="T47" fmla="*/ 32 h 661"/>
                  <a:gd name="T48" fmla="*/ 141 w 645"/>
                  <a:gd name="T49" fmla="*/ 52 h 661"/>
                  <a:gd name="T50" fmla="*/ 106 w 645"/>
                  <a:gd name="T51" fmla="*/ 77 h 661"/>
                  <a:gd name="T52" fmla="*/ 74 w 645"/>
                  <a:gd name="T53" fmla="*/ 107 h 661"/>
                  <a:gd name="T54" fmla="*/ 48 w 645"/>
                  <a:gd name="T55" fmla="*/ 140 h 661"/>
                  <a:gd name="T56" fmla="*/ 26 w 645"/>
                  <a:gd name="T57" fmla="*/ 177 h 661"/>
                  <a:gd name="T58" fmla="*/ 11 w 645"/>
                  <a:gd name="T59" fmla="*/ 218 h 661"/>
                  <a:gd name="T60" fmla="*/ 2 w 645"/>
                  <a:gd name="T61" fmla="*/ 262 h 661"/>
                  <a:gd name="T62" fmla="*/ 0 w 645"/>
                  <a:gd name="T63" fmla="*/ 285 h 661"/>
                  <a:gd name="T64" fmla="*/ 1 w 645"/>
                  <a:gd name="T65" fmla="*/ 346 h 661"/>
                  <a:gd name="T66" fmla="*/ 7 w 645"/>
                  <a:gd name="T67" fmla="*/ 400 h 661"/>
                  <a:gd name="T68" fmla="*/ 19 w 645"/>
                  <a:gd name="T69" fmla="*/ 446 h 661"/>
                  <a:gd name="T70" fmla="*/ 35 w 645"/>
                  <a:gd name="T71" fmla="*/ 487 h 661"/>
                  <a:gd name="T72" fmla="*/ 56 w 645"/>
                  <a:gd name="T73" fmla="*/ 523 h 661"/>
                  <a:gd name="T74" fmla="*/ 81 w 645"/>
                  <a:gd name="T75" fmla="*/ 555 h 661"/>
                  <a:gd name="T76" fmla="*/ 111 w 645"/>
                  <a:gd name="T77" fmla="*/ 584 h 661"/>
                  <a:gd name="T78" fmla="*/ 146 w 645"/>
                  <a:gd name="T79" fmla="*/ 612 h 661"/>
                  <a:gd name="T80" fmla="*/ 159 w 645"/>
                  <a:gd name="T81" fmla="*/ 621 h 661"/>
                  <a:gd name="T82" fmla="*/ 191 w 645"/>
                  <a:gd name="T83" fmla="*/ 636 h 661"/>
                  <a:gd name="T84" fmla="*/ 228 w 645"/>
                  <a:gd name="T85" fmla="*/ 648 h 661"/>
                  <a:gd name="T86" fmla="*/ 271 w 645"/>
                  <a:gd name="T87" fmla="*/ 657 h 661"/>
                  <a:gd name="T88" fmla="*/ 316 w 645"/>
                  <a:gd name="T89" fmla="*/ 661 h 661"/>
                  <a:gd name="T90" fmla="*/ 363 w 645"/>
                  <a:gd name="T91" fmla="*/ 660 h 661"/>
                  <a:gd name="T92" fmla="*/ 411 w 645"/>
                  <a:gd name="T93" fmla="*/ 654 h 661"/>
                  <a:gd name="T94" fmla="*/ 458 w 645"/>
                  <a:gd name="T95" fmla="*/ 640 h 661"/>
                  <a:gd name="T96" fmla="*/ 502 w 645"/>
                  <a:gd name="T97" fmla="*/ 620 h 661"/>
                  <a:gd name="T98" fmla="*/ 523 w 645"/>
                  <a:gd name="T99" fmla="*/ 607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45" h="661">
                    <a:moveTo>
                      <a:pt x="523" y="607"/>
                    </a:moveTo>
                    <a:lnTo>
                      <a:pt x="534" y="598"/>
                    </a:lnTo>
                    <a:lnTo>
                      <a:pt x="546" y="588"/>
                    </a:lnTo>
                    <a:lnTo>
                      <a:pt x="559" y="576"/>
                    </a:lnTo>
                    <a:lnTo>
                      <a:pt x="571" y="563"/>
                    </a:lnTo>
                    <a:lnTo>
                      <a:pt x="584" y="547"/>
                    </a:lnTo>
                    <a:lnTo>
                      <a:pt x="595" y="530"/>
                    </a:lnTo>
                    <a:lnTo>
                      <a:pt x="606" y="511"/>
                    </a:lnTo>
                    <a:lnTo>
                      <a:pt x="616" y="490"/>
                    </a:lnTo>
                    <a:lnTo>
                      <a:pt x="625" y="467"/>
                    </a:lnTo>
                    <a:lnTo>
                      <a:pt x="633" y="442"/>
                    </a:lnTo>
                    <a:lnTo>
                      <a:pt x="639" y="415"/>
                    </a:lnTo>
                    <a:lnTo>
                      <a:pt x="642" y="386"/>
                    </a:lnTo>
                    <a:lnTo>
                      <a:pt x="645" y="354"/>
                    </a:lnTo>
                    <a:lnTo>
                      <a:pt x="643" y="321"/>
                    </a:lnTo>
                    <a:lnTo>
                      <a:pt x="643" y="321"/>
                    </a:lnTo>
                    <a:lnTo>
                      <a:pt x="642" y="301"/>
                    </a:lnTo>
                    <a:lnTo>
                      <a:pt x="640" y="281"/>
                    </a:lnTo>
                    <a:lnTo>
                      <a:pt x="636" y="261"/>
                    </a:lnTo>
                    <a:lnTo>
                      <a:pt x="632" y="242"/>
                    </a:lnTo>
                    <a:lnTo>
                      <a:pt x="627" y="222"/>
                    </a:lnTo>
                    <a:lnTo>
                      <a:pt x="620" y="203"/>
                    </a:lnTo>
                    <a:lnTo>
                      <a:pt x="613" y="184"/>
                    </a:lnTo>
                    <a:lnTo>
                      <a:pt x="605" y="167"/>
                    </a:lnTo>
                    <a:lnTo>
                      <a:pt x="595" y="149"/>
                    </a:lnTo>
                    <a:lnTo>
                      <a:pt x="585" y="132"/>
                    </a:lnTo>
                    <a:lnTo>
                      <a:pt x="574" y="116"/>
                    </a:lnTo>
                    <a:lnTo>
                      <a:pt x="561" y="100"/>
                    </a:lnTo>
                    <a:lnTo>
                      <a:pt x="548" y="86"/>
                    </a:lnTo>
                    <a:lnTo>
                      <a:pt x="533" y="72"/>
                    </a:lnTo>
                    <a:lnTo>
                      <a:pt x="518" y="59"/>
                    </a:lnTo>
                    <a:lnTo>
                      <a:pt x="500" y="47"/>
                    </a:lnTo>
                    <a:lnTo>
                      <a:pt x="483" y="36"/>
                    </a:lnTo>
                    <a:lnTo>
                      <a:pt x="463" y="27"/>
                    </a:lnTo>
                    <a:lnTo>
                      <a:pt x="443" y="19"/>
                    </a:lnTo>
                    <a:lnTo>
                      <a:pt x="421" y="12"/>
                    </a:lnTo>
                    <a:lnTo>
                      <a:pt x="398" y="7"/>
                    </a:lnTo>
                    <a:lnTo>
                      <a:pt x="374" y="3"/>
                    </a:lnTo>
                    <a:lnTo>
                      <a:pt x="349" y="0"/>
                    </a:lnTo>
                    <a:lnTo>
                      <a:pt x="322" y="0"/>
                    </a:lnTo>
                    <a:lnTo>
                      <a:pt x="322" y="0"/>
                    </a:lnTo>
                    <a:lnTo>
                      <a:pt x="301" y="0"/>
                    </a:lnTo>
                    <a:lnTo>
                      <a:pt x="280" y="2"/>
                    </a:lnTo>
                    <a:lnTo>
                      <a:pt x="259" y="6"/>
                    </a:lnTo>
                    <a:lnTo>
                      <a:pt x="239" y="11"/>
                    </a:lnTo>
                    <a:lnTo>
                      <a:pt x="218" y="17"/>
                    </a:lnTo>
                    <a:lnTo>
                      <a:pt x="198" y="24"/>
                    </a:lnTo>
                    <a:lnTo>
                      <a:pt x="178" y="32"/>
                    </a:lnTo>
                    <a:lnTo>
                      <a:pt x="159" y="41"/>
                    </a:lnTo>
                    <a:lnTo>
                      <a:pt x="141" y="52"/>
                    </a:lnTo>
                    <a:lnTo>
                      <a:pt x="123" y="64"/>
                    </a:lnTo>
                    <a:lnTo>
                      <a:pt x="106" y="77"/>
                    </a:lnTo>
                    <a:lnTo>
                      <a:pt x="90" y="92"/>
                    </a:lnTo>
                    <a:lnTo>
                      <a:pt x="74" y="107"/>
                    </a:lnTo>
                    <a:lnTo>
                      <a:pt x="61" y="122"/>
                    </a:lnTo>
                    <a:lnTo>
                      <a:pt x="48" y="140"/>
                    </a:lnTo>
                    <a:lnTo>
                      <a:pt x="36" y="158"/>
                    </a:lnTo>
                    <a:lnTo>
                      <a:pt x="26" y="177"/>
                    </a:lnTo>
                    <a:lnTo>
                      <a:pt x="18" y="197"/>
                    </a:lnTo>
                    <a:lnTo>
                      <a:pt x="11" y="218"/>
                    </a:lnTo>
                    <a:lnTo>
                      <a:pt x="5" y="239"/>
                    </a:lnTo>
                    <a:lnTo>
                      <a:pt x="2" y="262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0" y="317"/>
                    </a:lnTo>
                    <a:lnTo>
                      <a:pt x="1" y="346"/>
                    </a:lnTo>
                    <a:lnTo>
                      <a:pt x="4" y="374"/>
                    </a:lnTo>
                    <a:lnTo>
                      <a:pt x="7" y="400"/>
                    </a:lnTo>
                    <a:lnTo>
                      <a:pt x="12" y="423"/>
                    </a:lnTo>
                    <a:lnTo>
                      <a:pt x="19" y="446"/>
                    </a:lnTo>
                    <a:lnTo>
                      <a:pt x="26" y="467"/>
                    </a:lnTo>
                    <a:lnTo>
                      <a:pt x="35" y="487"/>
                    </a:lnTo>
                    <a:lnTo>
                      <a:pt x="45" y="505"/>
                    </a:lnTo>
                    <a:lnTo>
                      <a:pt x="56" y="523"/>
                    </a:lnTo>
                    <a:lnTo>
                      <a:pt x="68" y="539"/>
                    </a:lnTo>
                    <a:lnTo>
                      <a:pt x="81" y="555"/>
                    </a:lnTo>
                    <a:lnTo>
                      <a:pt x="96" y="570"/>
                    </a:lnTo>
                    <a:lnTo>
                      <a:pt x="111" y="584"/>
                    </a:lnTo>
                    <a:lnTo>
                      <a:pt x="128" y="598"/>
                    </a:lnTo>
                    <a:lnTo>
                      <a:pt x="146" y="612"/>
                    </a:lnTo>
                    <a:lnTo>
                      <a:pt x="146" y="612"/>
                    </a:lnTo>
                    <a:lnTo>
                      <a:pt x="159" y="621"/>
                    </a:lnTo>
                    <a:lnTo>
                      <a:pt x="174" y="629"/>
                    </a:lnTo>
                    <a:lnTo>
                      <a:pt x="191" y="636"/>
                    </a:lnTo>
                    <a:lnTo>
                      <a:pt x="209" y="643"/>
                    </a:lnTo>
                    <a:lnTo>
                      <a:pt x="228" y="648"/>
                    </a:lnTo>
                    <a:lnTo>
                      <a:pt x="249" y="653"/>
                    </a:lnTo>
                    <a:lnTo>
                      <a:pt x="271" y="657"/>
                    </a:lnTo>
                    <a:lnTo>
                      <a:pt x="293" y="660"/>
                    </a:lnTo>
                    <a:lnTo>
                      <a:pt x="316" y="661"/>
                    </a:lnTo>
                    <a:lnTo>
                      <a:pt x="340" y="661"/>
                    </a:lnTo>
                    <a:lnTo>
                      <a:pt x="363" y="660"/>
                    </a:lnTo>
                    <a:lnTo>
                      <a:pt x="388" y="658"/>
                    </a:lnTo>
                    <a:lnTo>
                      <a:pt x="411" y="654"/>
                    </a:lnTo>
                    <a:lnTo>
                      <a:pt x="435" y="648"/>
                    </a:lnTo>
                    <a:lnTo>
                      <a:pt x="458" y="640"/>
                    </a:lnTo>
                    <a:lnTo>
                      <a:pt x="480" y="631"/>
                    </a:lnTo>
                    <a:lnTo>
                      <a:pt x="502" y="620"/>
                    </a:lnTo>
                    <a:lnTo>
                      <a:pt x="523" y="607"/>
                    </a:lnTo>
                    <a:lnTo>
                      <a:pt x="523" y="607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1847" name="Group 7"/>
            <p:cNvGrpSpPr>
              <a:grpSpLocks noChangeAspect="1"/>
            </p:cNvGrpSpPr>
            <p:nvPr/>
          </p:nvGrpSpPr>
          <p:grpSpPr bwMode="auto">
            <a:xfrm>
              <a:off x="368" y="1776"/>
              <a:ext cx="685" cy="698"/>
              <a:chOff x="368" y="1776"/>
              <a:chExt cx="685" cy="698"/>
            </a:xfrm>
          </p:grpSpPr>
          <p:sp>
            <p:nvSpPr>
              <p:cNvPr id="291848" name="Freeform 8"/>
              <p:cNvSpPr>
                <a:spLocks noChangeAspect="1"/>
              </p:cNvSpPr>
              <p:nvPr/>
            </p:nvSpPr>
            <p:spPr bwMode="auto">
              <a:xfrm>
                <a:off x="368" y="1776"/>
                <a:ext cx="685" cy="698"/>
              </a:xfrm>
              <a:custGeom>
                <a:avLst/>
                <a:gdLst>
                  <a:gd name="T0" fmla="*/ 556 w 685"/>
                  <a:gd name="T1" fmla="*/ 64 h 698"/>
                  <a:gd name="T2" fmla="*/ 588 w 685"/>
                  <a:gd name="T3" fmla="*/ 93 h 698"/>
                  <a:gd name="T4" fmla="*/ 616 w 685"/>
                  <a:gd name="T5" fmla="*/ 128 h 698"/>
                  <a:gd name="T6" fmla="*/ 641 w 685"/>
                  <a:gd name="T7" fmla="*/ 169 h 698"/>
                  <a:gd name="T8" fmla="*/ 661 w 685"/>
                  <a:gd name="T9" fmla="*/ 213 h 698"/>
                  <a:gd name="T10" fmla="*/ 675 w 685"/>
                  <a:gd name="T11" fmla="*/ 260 h 698"/>
                  <a:gd name="T12" fmla="*/ 683 w 685"/>
                  <a:gd name="T13" fmla="*/ 308 h 698"/>
                  <a:gd name="T14" fmla="*/ 685 w 685"/>
                  <a:gd name="T15" fmla="*/ 357 h 698"/>
                  <a:gd name="T16" fmla="*/ 684 w 685"/>
                  <a:gd name="T17" fmla="*/ 368 h 698"/>
                  <a:gd name="T18" fmla="*/ 680 w 685"/>
                  <a:gd name="T19" fmla="*/ 395 h 698"/>
                  <a:gd name="T20" fmla="*/ 675 w 685"/>
                  <a:gd name="T21" fmla="*/ 426 h 698"/>
                  <a:gd name="T22" fmla="*/ 665 w 685"/>
                  <a:gd name="T23" fmla="*/ 460 h 698"/>
                  <a:gd name="T24" fmla="*/ 653 w 685"/>
                  <a:gd name="T25" fmla="*/ 495 h 698"/>
                  <a:gd name="T26" fmla="*/ 636 w 685"/>
                  <a:gd name="T27" fmla="*/ 530 h 698"/>
                  <a:gd name="T28" fmla="*/ 616 w 685"/>
                  <a:gd name="T29" fmla="*/ 565 h 698"/>
                  <a:gd name="T30" fmla="*/ 591 w 685"/>
                  <a:gd name="T31" fmla="*/ 598 h 698"/>
                  <a:gd name="T32" fmla="*/ 561 w 685"/>
                  <a:gd name="T33" fmla="*/ 628 h 698"/>
                  <a:gd name="T34" fmla="*/ 526 w 685"/>
                  <a:gd name="T35" fmla="*/ 655 h 698"/>
                  <a:gd name="T36" fmla="*/ 485 w 685"/>
                  <a:gd name="T37" fmla="*/ 676 h 698"/>
                  <a:gd name="T38" fmla="*/ 438 w 685"/>
                  <a:gd name="T39" fmla="*/ 690 h 698"/>
                  <a:gd name="T40" fmla="*/ 385 w 685"/>
                  <a:gd name="T41" fmla="*/ 698 h 698"/>
                  <a:gd name="T42" fmla="*/ 356 w 685"/>
                  <a:gd name="T43" fmla="*/ 698 h 698"/>
                  <a:gd name="T44" fmla="*/ 293 w 685"/>
                  <a:gd name="T45" fmla="*/ 693 h 698"/>
                  <a:gd name="T46" fmla="*/ 239 w 685"/>
                  <a:gd name="T47" fmla="*/ 682 h 698"/>
                  <a:gd name="T48" fmla="*/ 192 w 685"/>
                  <a:gd name="T49" fmla="*/ 665 h 698"/>
                  <a:gd name="T50" fmla="*/ 151 w 685"/>
                  <a:gd name="T51" fmla="*/ 643 h 698"/>
                  <a:gd name="T52" fmla="*/ 116 w 685"/>
                  <a:gd name="T53" fmla="*/ 616 h 698"/>
                  <a:gd name="T54" fmla="*/ 88 w 685"/>
                  <a:gd name="T55" fmla="*/ 587 h 698"/>
                  <a:gd name="T56" fmla="*/ 64 w 685"/>
                  <a:gd name="T57" fmla="*/ 555 h 698"/>
                  <a:gd name="T58" fmla="*/ 45 w 685"/>
                  <a:gd name="T59" fmla="*/ 523 h 698"/>
                  <a:gd name="T60" fmla="*/ 30 w 685"/>
                  <a:gd name="T61" fmla="*/ 489 h 698"/>
                  <a:gd name="T62" fmla="*/ 19 w 685"/>
                  <a:gd name="T63" fmla="*/ 456 h 698"/>
                  <a:gd name="T64" fmla="*/ 11 w 685"/>
                  <a:gd name="T65" fmla="*/ 425 h 698"/>
                  <a:gd name="T66" fmla="*/ 6 w 685"/>
                  <a:gd name="T67" fmla="*/ 396 h 698"/>
                  <a:gd name="T68" fmla="*/ 2 w 685"/>
                  <a:gd name="T69" fmla="*/ 370 h 698"/>
                  <a:gd name="T70" fmla="*/ 1 w 685"/>
                  <a:gd name="T71" fmla="*/ 347 h 698"/>
                  <a:gd name="T72" fmla="*/ 0 w 685"/>
                  <a:gd name="T73" fmla="*/ 338 h 698"/>
                  <a:gd name="T74" fmla="*/ 2 w 685"/>
                  <a:gd name="T75" fmla="*/ 275 h 698"/>
                  <a:gd name="T76" fmla="*/ 12 w 685"/>
                  <a:gd name="T77" fmla="*/ 220 h 698"/>
                  <a:gd name="T78" fmla="*/ 28 w 685"/>
                  <a:gd name="T79" fmla="*/ 175 h 698"/>
                  <a:gd name="T80" fmla="*/ 49 w 685"/>
                  <a:gd name="T81" fmla="*/ 137 h 698"/>
                  <a:gd name="T82" fmla="*/ 73 w 685"/>
                  <a:gd name="T83" fmla="*/ 105 h 698"/>
                  <a:gd name="T84" fmla="*/ 100 w 685"/>
                  <a:gd name="T85" fmla="*/ 79 h 698"/>
                  <a:gd name="T86" fmla="*/ 127 w 685"/>
                  <a:gd name="T87" fmla="*/ 58 h 698"/>
                  <a:gd name="T88" fmla="*/ 141 w 685"/>
                  <a:gd name="T89" fmla="*/ 48 h 698"/>
                  <a:gd name="T90" fmla="*/ 171 w 685"/>
                  <a:gd name="T91" fmla="*/ 32 h 698"/>
                  <a:gd name="T92" fmla="*/ 207 w 685"/>
                  <a:gd name="T93" fmla="*/ 19 h 698"/>
                  <a:gd name="T94" fmla="*/ 249 w 685"/>
                  <a:gd name="T95" fmla="*/ 9 h 698"/>
                  <a:gd name="T96" fmla="*/ 295 w 685"/>
                  <a:gd name="T97" fmla="*/ 2 h 698"/>
                  <a:gd name="T98" fmla="*/ 343 w 685"/>
                  <a:gd name="T99" fmla="*/ 0 h 698"/>
                  <a:gd name="T100" fmla="*/ 393 w 685"/>
                  <a:gd name="T101" fmla="*/ 3 h 698"/>
                  <a:gd name="T102" fmla="*/ 443 w 685"/>
                  <a:gd name="T103" fmla="*/ 13 h 698"/>
                  <a:gd name="T104" fmla="*/ 492 w 685"/>
                  <a:gd name="T105" fmla="*/ 29 h 698"/>
                  <a:gd name="T106" fmla="*/ 539 w 685"/>
                  <a:gd name="T107" fmla="*/ 52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5" h="698">
                    <a:moveTo>
                      <a:pt x="539" y="52"/>
                    </a:moveTo>
                    <a:lnTo>
                      <a:pt x="556" y="64"/>
                    </a:lnTo>
                    <a:lnTo>
                      <a:pt x="572" y="78"/>
                    </a:lnTo>
                    <a:lnTo>
                      <a:pt x="588" y="93"/>
                    </a:lnTo>
                    <a:lnTo>
                      <a:pt x="603" y="110"/>
                    </a:lnTo>
                    <a:lnTo>
                      <a:pt x="616" y="128"/>
                    </a:lnTo>
                    <a:lnTo>
                      <a:pt x="629" y="148"/>
                    </a:lnTo>
                    <a:lnTo>
                      <a:pt x="641" y="169"/>
                    </a:lnTo>
                    <a:lnTo>
                      <a:pt x="651" y="190"/>
                    </a:lnTo>
                    <a:lnTo>
                      <a:pt x="661" y="213"/>
                    </a:lnTo>
                    <a:lnTo>
                      <a:pt x="668" y="236"/>
                    </a:lnTo>
                    <a:lnTo>
                      <a:pt x="675" y="260"/>
                    </a:lnTo>
                    <a:lnTo>
                      <a:pt x="679" y="284"/>
                    </a:lnTo>
                    <a:lnTo>
                      <a:pt x="683" y="308"/>
                    </a:lnTo>
                    <a:lnTo>
                      <a:pt x="685" y="332"/>
                    </a:lnTo>
                    <a:lnTo>
                      <a:pt x="685" y="357"/>
                    </a:lnTo>
                    <a:lnTo>
                      <a:pt x="685" y="357"/>
                    </a:lnTo>
                    <a:lnTo>
                      <a:pt x="684" y="368"/>
                    </a:lnTo>
                    <a:lnTo>
                      <a:pt x="683" y="381"/>
                    </a:lnTo>
                    <a:lnTo>
                      <a:pt x="680" y="395"/>
                    </a:lnTo>
                    <a:lnTo>
                      <a:pt x="678" y="411"/>
                    </a:lnTo>
                    <a:lnTo>
                      <a:pt x="675" y="426"/>
                    </a:lnTo>
                    <a:lnTo>
                      <a:pt x="670" y="442"/>
                    </a:lnTo>
                    <a:lnTo>
                      <a:pt x="665" y="460"/>
                    </a:lnTo>
                    <a:lnTo>
                      <a:pt x="659" y="477"/>
                    </a:lnTo>
                    <a:lnTo>
                      <a:pt x="653" y="495"/>
                    </a:lnTo>
                    <a:lnTo>
                      <a:pt x="645" y="513"/>
                    </a:lnTo>
                    <a:lnTo>
                      <a:pt x="636" y="530"/>
                    </a:lnTo>
                    <a:lnTo>
                      <a:pt x="627" y="548"/>
                    </a:lnTo>
                    <a:lnTo>
                      <a:pt x="616" y="565"/>
                    </a:lnTo>
                    <a:lnTo>
                      <a:pt x="604" y="582"/>
                    </a:lnTo>
                    <a:lnTo>
                      <a:pt x="591" y="598"/>
                    </a:lnTo>
                    <a:lnTo>
                      <a:pt x="576" y="613"/>
                    </a:lnTo>
                    <a:lnTo>
                      <a:pt x="561" y="628"/>
                    </a:lnTo>
                    <a:lnTo>
                      <a:pt x="543" y="642"/>
                    </a:lnTo>
                    <a:lnTo>
                      <a:pt x="526" y="655"/>
                    </a:lnTo>
                    <a:lnTo>
                      <a:pt x="506" y="665"/>
                    </a:lnTo>
                    <a:lnTo>
                      <a:pt x="485" y="676"/>
                    </a:lnTo>
                    <a:lnTo>
                      <a:pt x="462" y="684"/>
                    </a:lnTo>
                    <a:lnTo>
                      <a:pt x="438" y="690"/>
                    </a:lnTo>
                    <a:lnTo>
                      <a:pt x="412" y="695"/>
                    </a:lnTo>
                    <a:lnTo>
                      <a:pt x="385" y="698"/>
                    </a:lnTo>
                    <a:lnTo>
                      <a:pt x="356" y="698"/>
                    </a:lnTo>
                    <a:lnTo>
                      <a:pt x="356" y="698"/>
                    </a:lnTo>
                    <a:lnTo>
                      <a:pt x="323" y="697"/>
                    </a:lnTo>
                    <a:lnTo>
                      <a:pt x="293" y="693"/>
                    </a:lnTo>
                    <a:lnTo>
                      <a:pt x="265" y="689"/>
                    </a:lnTo>
                    <a:lnTo>
                      <a:pt x="239" y="682"/>
                    </a:lnTo>
                    <a:lnTo>
                      <a:pt x="214" y="674"/>
                    </a:lnTo>
                    <a:lnTo>
                      <a:pt x="192" y="665"/>
                    </a:lnTo>
                    <a:lnTo>
                      <a:pt x="170" y="654"/>
                    </a:lnTo>
                    <a:lnTo>
                      <a:pt x="151" y="643"/>
                    </a:lnTo>
                    <a:lnTo>
                      <a:pt x="133" y="630"/>
                    </a:lnTo>
                    <a:lnTo>
                      <a:pt x="116" y="616"/>
                    </a:lnTo>
                    <a:lnTo>
                      <a:pt x="101" y="602"/>
                    </a:lnTo>
                    <a:lnTo>
                      <a:pt x="88" y="587"/>
                    </a:lnTo>
                    <a:lnTo>
                      <a:pt x="75" y="571"/>
                    </a:lnTo>
                    <a:lnTo>
                      <a:pt x="64" y="555"/>
                    </a:lnTo>
                    <a:lnTo>
                      <a:pt x="54" y="539"/>
                    </a:lnTo>
                    <a:lnTo>
                      <a:pt x="45" y="523"/>
                    </a:lnTo>
                    <a:lnTo>
                      <a:pt x="37" y="506"/>
                    </a:lnTo>
                    <a:lnTo>
                      <a:pt x="30" y="489"/>
                    </a:lnTo>
                    <a:lnTo>
                      <a:pt x="24" y="473"/>
                    </a:lnTo>
                    <a:lnTo>
                      <a:pt x="19" y="456"/>
                    </a:lnTo>
                    <a:lnTo>
                      <a:pt x="15" y="441"/>
                    </a:lnTo>
                    <a:lnTo>
                      <a:pt x="11" y="425"/>
                    </a:lnTo>
                    <a:lnTo>
                      <a:pt x="8" y="410"/>
                    </a:lnTo>
                    <a:lnTo>
                      <a:pt x="6" y="396"/>
                    </a:lnTo>
                    <a:lnTo>
                      <a:pt x="3" y="383"/>
                    </a:lnTo>
                    <a:lnTo>
                      <a:pt x="2" y="370"/>
                    </a:lnTo>
                    <a:lnTo>
                      <a:pt x="1" y="358"/>
                    </a:lnTo>
                    <a:lnTo>
                      <a:pt x="1" y="347"/>
                    </a:lnTo>
                    <a:lnTo>
                      <a:pt x="0" y="338"/>
                    </a:lnTo>
                    <a:lnTo>
                      <a:pt x="0" y="338"/>
                    </a:lnTo>
                    <a:lnTo>
                      <a:pt x="0" y="305"/>
                    </a:lnTo>
                    <a:lnTo>
                      <a:pt x="2" y="275"/>
                    </a:lnTo>
                    <a:lnTo>
                      <a:pt x="6" y="247"/>
                    </a:lnTo>
                    <a:lnTo>
                      <a:pt x="12" y="220"/>
                    </a:lnTo>
                    <a:lnTo>
                      <a:pt x="19" y="196"/>
                    </a:lnTo>
                    <a:lnTo>
                      <a:pt x="28" y="175"/>
                    </a:lnTo>
                    <a:lnTo>
                      <a:pt x="38" y="154"/>
                    </a:lnTo>
                    <a:lnTo>
                      <a:pt x="49" y="137"/>
                    </a:lnTo>
                    <a:lnTo>
                      <a:pt x="61" y="120"/>
                    </a:lnTo>
                    <a:lnTo>
                      <a:pt x="73" y="105"/>
                    </a:lnTo>
                    <a:lnTo>
                      <a:pt x="86" y="92"/>
                    </a:lnTo>
                    <a:lnTo>
                      <a:pt x="100" y="79"/>
                    </a:lnTo>
                    <a:lnTo>
                      <a:pt x="114" y="68"/>
                    </a:lnTo>
                    <a:lnTo>
                      <a:pt x="127" y="58"/>
                    </a:lnTo>
                    <a:lnTo>
                      <a:pt x="141" y="48"/>
                    </a:lnTo>
                    <a:lnTo>
                      <a:pt x="141" y="48"/>
                    </a:lnTo>
                    <a:lnTo>
                      <a:pt x="155" y="40"/>
                    </a:lnTo>
                    <a:lnTo>
                      <a:pt x="171" y="32"/>
                    </a:lnTo>
                    <a:lnTo>
                      <a:pt x="188" y="25"/>
                    </a:lnTo>
                    <a:lnTo>
                      <a:pt x="207" y="19"/>
                    </a:lnTo>
                    <a:lnTo>
                      <a:pt x="227" y="13"/>
                    </a:lnTo>
                    <a:lnTo>
                      <a:pt x="249" y="9"/>
                    </a:lnTo>
                    <a:lnTo>
                      <a:pt x="271" y="5"/>
                    </a:lnTo>
                    <a:lnTo>
                      <a:pt x="295" y="2"/>
                    </a:lnTo>
                    <a:lnTo>
                      <a:pt x="318" y="0"/>
                    </a:lnTo>
                    <a:lnTo>
                      <a:pt x="343" y="0"/>
                    </a:lnTo>
                    <a:lnTo>
                      <a:pt x="368" y="1"/>
                    </a:lnTo>
                    <a:lnTo>
                      <a:pt x="393" y="3"/>
                    </a:lnTo>
                    <a:lnTo>
                      <a:pt x="418" y="7"/>
                    </a:lnTo>
                    <a:lnTo>
                      <a:pt x="443" y="13"/>
                    </a:lnTo>
                    <a:lnTo>
                      <a:pt x="468" y="20"/>
                    </a:lnTo>
                    <a:lnTo>
                      <a:pt x="492" y="29"/>
                    </a:lnTo>
                    <a:lnTo>
                      <a:pt x="515" y="39"/>
                    </a:lnTo>
                    <a:lnTo>
                      <a:pt x="539" y="52"/>
                    </a:lnTo>
                    <a:lnTo>
                      <a:pt x="539" y="52"/>
                    </a:lnTo>
                    <a:close/>
                  </a:path>
                </a:pathLst>
              </a:custGeom>
              <a:solidFill>
                <a:srgbClr val="C9A182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49" name="Freeform 9"/>
              <p:cNvSpPr>
                <a:spLocks noChangeAspect="1"/>
              </p:cNvSpPr>
              <p:nvPr/>
            </p:nvSpPr>
            <p:spPr bwMode="auto">
              <a:xfrm>
                <a:off x="384" y="1792"/>
                <a:ext cx="653" cy="666"/>
              </a:xfrm>
              <a:custGeom>
                <a:avLst/>
                <a:gdLst>
                  <a:gd name="T0" fmla="*/ 531 w 653"/>
                  <a:gd name="T1" fmla="*/ 62 h 666"/>
                  <a:gd name="T2" fmla="*/ 564 w 653"/>
                  <a:gd name="T3" fmla="*/ 92 h 666"/>
                  <a:gd name="T4" fmla="*/ 592 w 653"/>
                  <a:gd name="T5" fmla="*/ 129 h 666"/>
                  <a:gd name="T6" fmla="*/ 616 w 653"/>
                  <a:gd name="T7" fmla="*/ 170 h 666"/>
                  <a:gd name="T8" fmla="*/ 634 w 653"/>
                  <a:gd name="T9" fmla="*/ 216 h 666"/>
                  <a:gd name="T10" fmla="*/ 647 w 653"/>
                  <a:gd name="T11" fmla="*/ 265 h 666"/>
                  <a:gd name="T12" fmla="*/ 653 w 653"/>
                  <a:gd name="T13" fmla="*/ 315 h 666"/>
                  <a:gd name="T14" fmla="*/ 653 w 653"/>
                  <a:gd name="T15" fmla="*/ 340 h 666"/>
                  <a:gd name="T16" fmla="*/ 651 w 653"/>
                  <a:gd name="T17" fmla="*/ 358 h 666"/>
                  <a:gd name="T18" fmla="*/ 647 w 653"/>
                  <a:gd name="T19" fmla="*/ 384 h 666"/>
                  <a:gd name="T20" fmla="*/ 641 w 653"/>
                  <a:gd name="T21" fmla="*/ 414 h 666"/>
                  <a:gd name="T22" fmla="*/ 631 w 653"/>
                  <a:gd name="T23" fmla="*/ 447 h 666"/>
                  <a:gd name="T24" fmla="*/ 618 w 653"/>
                  <a:gd name="T25" fmla="*/ 483 h 666"/>
                  <a:gd name="T26" fmla="*/ 599 w 653"/>
                  <a:gd name="T27" fmla="*/ 519 h 666"/>
                  <a:gd name="T28" fmla="*/ 577 w 653"/>
                  <a:gd name="T29" fmla="*/ 554 h 666"/>
                  <a:gd name="T30" fmla="*/ 548 w 653"/>
                  <a:gd name="T31" fmla="*/ 587 h 666"/>
                  <a:gd name="T32" fmla="*/ 514 w 653"/>
                  <a:gd name="T33" fmla="*/ 616 h 666"/>
                  <a:gd name="T34" fmla="*/ 473 w 653"/>
                  <a:gd name="T35" fmla="*/ 640 h 666"/>
                  <a:gd name="T36" fmla="*/ 425 w 653"/>
                  <a:gd name="T37" fmla="*/ 657 h 666"/>
                  <a:gd name="T38" fmla="*/ 370 w 653"/>
                  <a:gd name="T39" fmla="*/ 665 h 666"/>
                  <a:gd name="T40" fmla="*/ 340 w 653"/>
                  <a:gd name="T41" fmla="*/ 666 h 666"/>
                  <a:gd name="T42" fmla="*/ 282 w 653"/>
                  <a:gd name="T43" fmla="*/ 662 h 666"/>
                  <a:gd name="T44" fmla="*/ 231 w 653"/>
                  <a:gd name="T45" fmla="*/ 651 h 666"/>
                  <a:gd name="T46" fmla="*/ 186 w 653"/>
                  <a:gd name="T47" fmla="*/ 635 h 666"/>
                  <a:gd name="T48" fmla="*/ 147 w 653"/>
                  <a:gd name="T49" fmla="*/ 614 h 666"/>
                  <a:gd name="T50" fmla="*/ 114 w 653"/>
                  <a:gd name="T51" fmla="*/ 589 h 666"/>
                  <a:gd name="T52" fmla="*/ 85 w 653"/>
                  <a:gd name="T53" fmla="*/ 561 h 666"/>
                  <a:gd name="T54" fmla="*/ 61 w 653"/>
                  <a:gd name="T55" fmla="*/ 530 h 666"/>
                  <a:gd name="T56" fmla="*/ 42 w 653"/>
                  <a:gd name="T57" fmla="*/ 497 h 666"/>
                  <a:gd name="T58" fmla="*/ 27 w 653"/>
                  <a:gd name="T59" fmla="*/ 462 h 666"/>
                  <a:gd name="T60" fmla="*/ 15 w 653"/>
                  <a:gd name="T61" fmla="*/ 426 h 666"/>
                  <a:gd name="T62" fmla="*/ 7 w 653"/>
                  <a:gd name="T63" fmla="*/ 391 h 666"/>
                  <a:gd name="T64" fmla="*/ 2 w 653"/>
                  <a:gd name="T65" fmla="*/ 356 h 666"/>
                  <a:gd name="T66" fmla="*/ 0 w 653"/>
                  <a:gd name="T67" fmla="*/ 322 h 666"/>
                  <a:gd name="T68" fmla="*/ 0 w 653"/>
                  <a:gd name="T69" fmla="*/ 290 h 666"/>
                  <a:gd name="T70" fmla="*/ 6 w 653"/>
                  <a:gd name="T71" fmla="*/ 234 h 666"/>
                  <a:gd name="T72" fmla="*/ 18 w 653"/>
                  <a:gd name="T73" fmla="*/ 186 h 666"/>
                  <a:gd name="T74" fmla="*/ 36 w 653"/>
                  <a:gd name="T75" fmla="*/ 145 h 666"/>
                  <a:gd name="T76" fmla="*/ 60 w 653"/>
                  <a:gd name="T77" fmla="*/ 111 h 666"/>
                  <a:gd name="T78" fmla="*/ 87 w 653"/>
                  <a:gd name="T79" fmla="*/ 82 h 666"/>
                  <a:gd name="T80" fmla="*/ 118 w 653"/>
                  <a:gd name="T81" fmla="*/ 57 h 666"/>
                  <a:gd name="T82" fmla="*/ 134 w 653"/>
                  <a:gd name="T83" fmla="*/ 45 h 666"/>
                  <a:gd name="T84" fmla="*/ 164 w 653"/>
                  <a:gd name="T85" fmla="*/ 30 h 666"/>
                  <a:gd name="T86" fmla="*/ 201 w 653"/>
                  <a:gd name="T87" fmla="*/ 16 h 666"/>
                  <a:gd name="T88" fmla="*/ 244 w 653"/>
                  <a:gd name="T89" fmla="*/ 6 h 666"/>
                  <a:gd name="T90" fmla="*/ 291 w 653"/>
                  <a:gd name="T91" fmla="*/ 1 h 666"/>
                  <a:gd name="T92" fmla="*/ 340 w 653"/>
                  <a:gd name="T93" fmla="*/ 0 h 666"/>
                  <a:gd name="T94" fmla="*/ 391 w 653"/>
                  <a:gd name="T95" fmla="*/ 5 h 666"/>
                  <a:gd name="T96" fmla="*/ 442 w 653"/>
                  <a:gd name="T97" fmla="*/ 17 h 666"/>
                  <a:gd name="T98" fmla="*/ 491 w 653"/>
                  <a:gd name="T99" fmla="*/ 37 h 666"/>
                  <a:gd name="T100" fmla="*/ 514 w 653"/>
                  <a:gd name="T101" fmla="*/ 5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3" h="666">
                    <a:moveTo>
                      <a:pt x="514" y="50"/>
                    </a:moveTo>
                    <a:lnTo>
                      <a:pt x="531" y="62"/>
                    </a:lnTo>
                    <a:lnTo>
                      <a:pt x="548" y="76"/>
                    </a:lnTo>
                    <a:lnTo>
                      <a:pt x="564" y="92"/>
                    </a:lnTo>
                    <a:lnTo>
                      <a:pt x="578" y="109"/>
                    </a:lnTo>
                    <a:lnTo>
                      <a:pt x="592" y="129"/>
                    </a:lnTo>
                    <a:lnTo>
                      <a:pt x="605" y="148"/>
                    </a:lnTo>
                    <a:lnTo>
                      <a:pt x="616" y="170"/>
                    </a:lnTo>
                    <a:lnTo>
                      <a:pt x="626" y="193"/>
                    </a:lnTo>
                    <a:lnTo>
                      <a:pt x="634" y="216"/>
                    </a:lnTo>
                    <a:lnTo>
                      <a:pt x="641" y="240"/>
                    </a:lnTo>
                    <a:lnTo>
                      <a:pt x="647" y="265"/>
                    </a:lnTo>
                    <a:lnTo>
                      <a:pt x="650" y="290"/>
                    </a:lnTo>
                    <a:lnTo>
                      <a:pt x="653" y="315"/>
                    </a:lnTo>
                    <a:lnTo>
                      <a:pt x="653" y="340"/>
                    </a:lnTo>
                    <a:lnTo>
                      <a:pt x="653" y="340"/>
                    </a:lnTo>
                    <a:lnTo>
                      <a:pt x="652" y="348"/>
                    </a:lnTo>
                    <a:lnTo>
                      <a:pt x="651" y="358"/>
                    </a:lnTo>
                    <a:lnTo>
                      <a:pt x="649" y="370"/>
                    </a:lnTo>
                    <a:lnTo>
                      <a:pt x="647" y="384"/>
                    </a:lnTo>
                    <a:lnTo>
                      <a:pt x="645" y="398"/>
                    </a:lnTo>
                    <a:lnTo>
                      <a:pt x="641" y="414"/>
                    </a:lnTo>
                    <a:lnTo>
                      <a:pt x="636" y="430"/>
                    </a:lnTo>
                    <a:lnTo>
                      <a:pt x="631" y="447"/>
                    </a:lnTo>
                    <a:lnTo>
                      <a:pt x="625" y="465"/>
                    </a:lnTo>
                    <a:lnTo>
                      <a:pt x="618" y="483"/>
                    </a:lnTo>
                    <a:lnTo>
                      <a:pt x="609" y="501"/>
                    </a:lnTo>
                    <a:lnTo>
                      <a:pt x="599" y="519"/>
                    </a:lnTo>
                    <a:lnTo>
                      <a:pt x="588" y="537"/>
                    </a:lnTo>
                    <a:lnTo>
                      <a:pt x="577" y="554"/>
                    </a:lnTo>
                    <a:lnTo>
                      <a:pt x="563" y="571"/>
                    </a:lnTo>
                    <a:lnTo>
                      <a:pt x="548" y="587"/>
                    </a:lnTo>
                    <a:lnTo>
                      <a:pt x="532" y="602"/>
                    </a:lnTo>
                    <a:lnTo>
                      <a:pt x="514" y="616"/>
                    </a:lnTo>
                    <a:lnTo>
                      <a:pt x="495" y="629"/>
                    </a:lnTo>
                    <a:lnTo>
                      <a:pt x="473" y="640"/>
                    </a:lnTo>
                    <a:lnTo>
                      <a:pt x="450" y="649"/>
                    </a:lnTo>
                    <a:lnTo>
                      <a:pt x="425" y="657"/>
                    </a:lnTo>
                    <a:lnTo>
                      <a:pt x="399" y="662"/>
                    </a:lnTo>
                    <a:lnTo>
                      <a:pt x="370" y="665"/>
                    </a:lnTo>
                    <a:lnTo>
                      <a:pt x="340" y="666"/>
                    </a:lnTo>
                    <a:lnTo>
                      <a:pt x="340" y="666"/>
                    </a:lnTo>
                    <a:lnTo>
                      <a:pt x="310" y="664"/>
                    </a:lnTo>
                    <a:lnTo>
                      <a:pt x="282" y="662"/>
                    </a:lnTo>
                    <a:lnTo>
                      <a:pt x="256" y="657"/>
                    </a:lnTo>
                    <a:lnTo>
                      <a:pt x="231" y="651"/>
                    </a:lnTo>
                    <a:lnTo>
                      <a:pt x="208" y="644"/>
                    </a:lnTo>
                    <a:lnTo>
                      <a:pt x="186" y="635"/>
                    </a:lnTo>
                    <a:lnTo>
                      <a:pt x="166" y="626"/>
                    </a:lnTo>
                    <a:lnTo>
                      <a:pt x="147" y="614"/>
                    </a:lnTo>
                    <a:lnTo>
                      <a:pt x="130" y="602"/>
                    </a:lnTo>
                    <a:lnTo>
                      <a:pt x="114" y="589"/>
                    </a:lnTo>
                    <a:lnTo>
                      <a:pt x="99" y="576"/>
                    </a:lnTo>
                    <a:lnTo>
                      <a:pt x="85" y="561"/>
                    </a:lnTo>
                    <a:lnTo>
                      <a:pt x="73" y="546"/>
                    </a:lnTo>
                    <a:lnTo>
                      <a:pt x="61" y="530"/>
                    </a:lnTo>
                    <a:lnTo>
                      <a:pt x="51" y="514"/>
                    </a:lnTo>
                    <a:lnTo>
                      <a:pt x="42" y="497"/>
                    </a:lnTo>
                    <a:lnTo>
                      <a:pt x="34" y="480"/>
                    </a:lnTo>
                    <a:lnTo>
                      <a:pt x="27" y="462"/>
                    </a:lnTo>
                    <a:lnTo>
                      <a:pt x="21" y="444"/>
                    </a:lnTo>
                    <a:lnTo>
                      <a:pt x="15" y="426"/>
                    </a:lnTo>
                    <a:lnTo>
                      <a:pt x="11" y="409"/>
                    </a:lnTo>
                    <a:lnTo>
                      <a:pt x="7" y="391"/>
                    </a:lnTo>
                    <a:lnTo>
                      <a:pt x="5" y="373"/>
                    </a:lnTo>
                    <a:lnTo>
                      <a:pt x="2" y="356"/>
                    </a:lnTo>
                    <a:lnTo>
                      <a:pt x="1" y="338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290"/>
                    </a:lnTo>
                    <a:lnTo>
                      <a:pt x="2" y="261"/>
                    </a:lnTo>
                    <a:lnTo>
                      <a:pt x="6" y="234"/>
                    </a:lnTo>
                    <a:lnTo>
                      <a:pt x="11" y="209"/>
                    </a:lnTo>
                    <a:lnTo>
                      <a:pt x="18" y="186"/>
                    </a:lnTo>
                    <a:lnTo>
                      <a:pt x="27" y="165"/>
                    </a:lnTo>
                    <a:lnTo>
                      <a:pt x="36" y="145"/>
                    </a:lnTo>
                    <a:lnTo>
                      <a:pt x="48" y="128"/>
                    </a:lnTo>
                    <a:lnTo>
                      <a:pt x="60" y="111"/>
                    </a:lnTo>
                    <a:lnTo>
                      <a:pt x="73" y="96"/>
                    </a:lnTo>
                    <a:lnTo>
                      <a:pt x="87" y="82"/>
                    </a:lnTo>
                    <a:lnTo>
                      <a:pt x="102" y="69"/>
                    </a:lnTo>
                    <a:lnTo>
                      <a:pt x="118" y="57"/>
                    </a:lnTo>
                    <a:lnTo>
                      <a:pt x="134" y="45"/>
                    </a:lnTo>
                    <a:lnTo>
                      <a:pt x="134" y="45"/>
                    </a:lnTo>
                    <a:lnTo>
                      <a:pt x="148" y="37"/>
                    </a:lnTo>
                    <a:lnTo>
                      <a:pt x="164" y="30"/>
                    </a:lnTo>
                    <a:lnTo>
                      <a:pt x="182" y="23"/>
                    </a:lnTo>
                    <a:lnTo>
                      <a:pt x="201" y="16"/>
                    </a:lnTo>
                    <a:lnTo>
                      <a:pt x="222" y="11"/>
                    </a:lnTo>
                    <a:lnTo>
                      <a:pt x="244" y="6"/>
                    </a:lnTo>
                    <a:lnTo>
                      <a:pt x="267" y="3"/>
                    </a:lnTo>
                    <a:lnTo>
                      <a:pt x="291" y="1"/>
                    </a:lnTo>
                    <a:lnTo>
                      <a:pt x="315" y="0"/>
                    </a:lnTo>
                    <a:lnTo>
                      <a:pt x="340" y="0"/>
                    </a:lnTo>
                    <a:lnTo>
                      <a:pt x="366" y="2"/>
                    </a:lnTo>
                    <a:lnTo>
                      <a:pt x="391" y="5"/>
                    </a:lnTo>
                    <a:lnTo>
                      <a:pt x="417" y="10"/>
                    </a:lnTo>
                    <a:lnTo>
                      <a:pt x="442" y="17"/>
                    </a:lnTo>
                    <a:lnTo>
                      <a:pt x="466" y="26"/>
                    </a:lnTo>
                    <a:lnTo>
                      <a:pt x="491" y="37"/>
                    </a:lnTo>
                    <a:lnTo>
                      <a:pt x="514" y="50"/>
                    </a:lnTo>
                    <a:lnTo>
                      <a:pt x="514" y="50"/>
                    </a:lnTo>
                    <a:close/>
                  </a:path>
                </a:pathLst>
              </a:custGeom>
              <a:solidFill>
                <a:srgbClr val="FDEFCA"/>
              </a:solidFill>
              <a:ln w="12700" cap="flat" cmpd="sng">
                <a:solidFill>
                  <a:srgbClr val="B67F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1850" name="Group 10"/>
            <p:cNvGrpSpPr>
              <a:grpSpLocks noChangeAspect="1"/>
            </p:cNvGrpSpPr>
            <p:nvPr/>
          </p:nvGrpSpPr>
          <p:grpSpPr bwMode="auto">
            <a:xfrm>
              <a:off x="520" y="1892"/>
              <a:ext cx="396" cy="411"/>
              <a:chOff x="520" y="1892"/>
              <a:chExt cx="396" cy="411"/>
            </a:xfrm>
          </p:grpSpPr>
          <p:sp>
            <p:nvSpPr>
              <p:cNvPr id="291851" name="Freeform 11"/>
              <p:cNvSpPr>
                <a:spLocks noChangeAspect="1"/>
              </p:cNvSpPr>
              <p:nvPr/>
            </p:nvSpPr>
            <p:spPr bwMode="auto">
              <a:xfrm>
                <a:off x="540" y="1911"/>
                <a:ext cx="353" cy="369"/>
              </a:xfrm>
              <a:custGeom>
                <a:avLst/>
                <a:gdLst>
                  <a:gd name="T0" fmla="*/ 171 w 353"/>
                  <a:gd name="T1" fmla="*/ 369 h 369"/>
                  <a:gd name="T2" fmla="*/ 198 w 353"/>
                  <a:gd name="T3" fmla="*/ 367 h 369"/>
                  <a:gd name="T4" fmla="*/ 223 w 353"/>
                  <a:gd name="T5" fmla="*/ 363 h 369"/>
                  <a:gd name="T6" fmla="*/ 246 w 353"/>
                  <a:gd name="T7" fmla="*/ 357 h 369"/>
                  <a:gd name="T8" fmla="*/ 267 w 353"/>
                  <a:gd name="T9" fmla="*/ 348 h 369"/>
                  <a:gd name="T10" fmla="*/ 285 w 353"/>
                  <a:gd name="T11" fmla="*/ 337 h 369"/>
                  <a:gd name="T12" fmla="*/ 301 w 353"/>
                  <a:gd name="T13" fmla="*/ 324 h 369"/>
                  <a:gd name="T14" fmla="*/ 315 w 353"/>
                  <a:gd name="T15" fmla="*/ 309 h 369"/>
                  <a:gd name="T16" fmla="*/ 327 w 353"/>
                  <a:gd name="T17" fmla="*/ 292 h 369"/>
                  <a:gd name="T18" fmla="*/ 336 w 353"/>
                  <a:gd name="T19" fmla="*/ 274 h 369"/>
                  <a:gd name="T20" fmla="*/ 344 w 353"/>
                  <a:gd name="T21" fmla="*/ 255 h 369"/>
                  <a:gd name="T22" fmla="*/ 349 w 353"/>
                  <a:gd name="T23" fmla="*/ 233 h 369"/>
                  <a:gd name="T24" fmla="*/ 352 w 353"/>
                  <a:gd name="T25" fmla="*/ 212 h 369"/>
                  <a:gd name="T26" fmla="*/ 353 w 353"/>
                  <a:gd name="T27" fmla="*/ 189 h 369"/>
                  <a:gd name="T28" fmla="*/ 353 w 353"/>
                  <a:gd name="T29" fmla="*/ 189 h 369"/>
                  <a:gd name="T30" fmla="*/ 352 w 353"/>
                  <a:gd name="T31" fmla="*/ 167 h 369"/>
                  <a:gd name="T32" fmla="*/ 348 w 353"/>
                  <a:gd name="T33" fmla="*/ 144 h 369"/>
                  <a:gd name="T34" fmla="*/ 342 w 353"/>
                  <a:gd name="T35" fmla="*/ 123 h 369"/>
                  <a:gd name="T36" fmla="*/ 333 w 353"/>
                  <a:gd name="T37" fmla="*/ 102 h 369"/>
                  <a:gd name="T38" fmla="*/ 322 w 353"/>
                  <a:gd name="T39" fmla="*/ 83 h 369"/>
                  <a:gd name="T40" fmla="*/ 310 w 353"/>
                  <a:gd name="T41" fmla="*/ 66 h 369"/>
                  <a:gd name="T42" fmla="*/ 295 w 353"/>
                  <a:gd name="T43" fmla="*/ 49 h 369"/>
                  <a:gd name="T44" fmla="*/ 280 w 353"/>
                  <a:gd name="T45" fmla="*/ 35 h 369"/>
                  <a:gd name="T46" fmla="*/ 262 w 353"/>
                  <a:gd name="T47" fmla="*/ 23 h 369"/>
                  <a:gd name="T48" fmla="*/ 244 w 353"/>
                  <a:gd name="T49" fmla="*/ 13 h 369"/>
                  <a:gd name="T50" fmla="*/ 224 w 353"/>
                  <a:gd name="T51" fmla="*/ 7 h 369"/>
                  <a:gd name="T52" fmla="*/ 203 w 353"/>
                  <a:gd name="T53" fmla="*/ 2 h 369"/>
                  <a:gd name="T54" fmla="*/ 182 w 353"/>
                  <a:gd name="T55" fmla="*/ 0 h 369"/>
                  <a:gd name="T56" fmla="*/ 182 w 353"/>
                  <a:gd name="T57" fmla="*/ 0 h 369"/>
                  <a:gd name="T58" fmla="*/ 160 w 353"/>
                  <a:gd name="T59" fmla="*/ 2 h 369"/>
                  <a:gd name="T60" fmla="*/ 139 w 353"/>
                  <a:gd name="T61" fmla="*/ 7 h 369"/>
                  <a:gd name="T62" fmla="*/ 118 w 353"/>
                  <a:gd name="T63" fmla="*/ 13 h 369"/>
                  <a:gd name="T64" fmla="*/ 99 w 353"/>
                  <a:gd name="T65" fmla="*/ 23 h 369"/>
                  <a:gd name="T66" fmla="*/ 81 w 353"/>
                  <a:gd name="T67" fmla="*/ 35 h 369"/>
                  <a:gd name="T68" fmla="*/ 63 w 353"/>
                  <a:gd name="T69" fmla="*/ 49 h 369"/>
                  <a:gd name="T70" fmla="*/ 48 w 353"/>
                  <a:gd name="T71" fmla="*/ 65 h 369"/>
                  <a:gd name="T72" fmla="*/ 34 w 353"/>
                  <a:gd name="T73" fmla="*/ 82 h 369"/>
                  <a:gd name="T74" fmla="*/ 23 w 353"/>
                  <a:gd name="T75" fmla="*/ 101 h 369"/>
                  <a:gd name="T76" fmla="*/ 13 w 353"/>
                  <a:gd name="T77" fmla="*/ 122 h 369"/>
                  <a:gd name="T78" fmla="*/ 6 w 353"/>
                  <a:gd name="T79" fmla="*/ 143 h 369"/>
                  <a:gd name="T80" fmla="*/ 2 w 353"/>
                  <a:gd name="T81" fmla="*/ 165 h 369"/>
                  <a:gd name="T82" fmla="*/ 0 w 353"/>
                  <a:gd name="T83" fmla="*/ 188 h 369"/>
                  <a:gd name="T84" fmla="*/ 0 w 353"/>
                  <a:gd name="T85" fmla="*/ 188 h 369"/>
                  <a:gd name="T86" fmla="*/ 2 w 353"/>
                  <a:gd name="T87" fmla="*/ 212 h 369"/>
                  <a:gd name="T88" fmla="*/ 6 w 353"/>
                  <a:gd name="T89" fmla="*/ 236 h 369"/>
                  <a:gd name="T90" fmla="*/ 14 w 353"/>
                  <a:gd name="T91" fmla="*/ 258 h 369"/>
                  <a:gd name="T92" fmla="*/ 23 w 353"/>
                  <a:gd name="T93" fmla="*/ 279 h 369"/>
                  <a:gd name="T94" fmla="*/ 36 w 353"/>
                  <a:gd name="T95" fmla="*/ 299 h 369"/>
                  <a:gd name="T96" fmla="*/ 50 w 353"/>
                  <a:gd name="T97" fmla="*/ 316 h 369"/>
                  <a:gd name="T98" fmla="*/ 67 w 353"/>
                  <a:gd name="T99" fmla="*/ 331 h 369"/>
                  <a:gd name="T100" fmla="*/ 85 w 353"/>
                  <a:gd name="T101" fmla="*/ 344 h 369"/>
                  <a:gd name="T102" fmla="*/ 104 w 353"/>
                  <a:gd name="T103" fmla="*/ 355 h 369"/>
                  <a:gd name="T104" fmla="*/ 126 w 353"/>
                  <a:gd name="T105" fmla="*/ 362 h 369"/>
                  <a:gd name="T106" fmla="*/ 148 w 353"/>
                  <a:gd name="T107" fmla="*/ 367 h 369"/>
                  <a:gd name="T108" fmla="*/ 171 w 353"/>
                  <a:gd name="T109" fmla="*/ 369 h 369"/>
                  <a:gd name="T110" fmla="*/ 171 w 353"/>
                  <a:gd name="T111" fmla="*/ 36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3" h="369">
                    <a:moveTo>
                      <a:pt x="171" y="369"/>
                    </a:moveTo>
                    <a:lnTo>
                      <a:pt x="198" y="367"/>
                    </a:lnTo>
                    <a:lnTo>
                      <a:pt x="223" y="363"/>
                    </a:lnTo>
                    <a:lnTo>
                      <a:pt x="246" y="357"/>
                    </a:lnTo>
                    <a:lnTo>
                      <a:pt x="267" y="348"/>
                    </a:lnTo>
                    <a:lnTo>
                      <a:pt x="285" y="337"/>
                    </a:lnTo>
                    <a:lnTo>
                      <a:pt x="301" y="324"/>
                    </a:lnTo>
                    <a:lnTo>
                      <a:pt x="315" y="309"/>
                    </a:lnTo>
                    <a:lnTo>
                      <a:pt x="327" y="292"/>
                    </a:lnTo>
                    <a:lnTo>
                      <a:pt x="336" y="274"/>
                    </a:lnTo>
                    <a:lnTo>
                      <a:pt x="344" y="255"/>
                    </a:lnTo>
                    <a:lnTo>
                      <a:pt x="349" y="233"/>
                    </a:lnTo>
                    <a:lnTo>
                      <a:pt x="352" y="212"/>
                    </a:lnTo>
                    <a:lnTo>
                      <a:pt x="353" y="189"/>
                    </a:lnTo>
                    <a:lnTo>
                      <a:pt x="353" y="189"/>
                    </a:lnTo>
                    <a:lnTo>
                      <a:pt x="352" y="167"/>
                    </a:lnTo>
                    <a:lnTo>
                      <a:pt x="348" y="144"/>
                    </a:lnTo>
                    <a:lnTo>
                      <a:pt x="342" y="123"/>
                    </a:lnTo>
                    <a:lnTo>
                      <a:pt x="333" y="102"/>
                    </a:lnTo>
                    <a:lnTo>
                      <a:pt x="322" y="83"/>
                    </a:lnTo>
                    <a:lnTo>
                      <a:pt x="310" y="66"/>
                    </a:lnTo>
                    <a:lnTo>
                      <a:pt x="295" y="49"/>
                    </a:lnTo>
                    <a:lnTo>
                      <a:pt x="280" y="35"/>
                    </a:lnTo>
                    <a:lnTo>
                      <a:pt x="262" y="23"/>
                    </a:lnTo>
                    <a:lnTo>
                      <a:pt x="244" y="13"/>
                    </a:lnTo>
                    <a:lnTo>
                      <a:pt x="224" y="7"/>
                    </a:lnTo>
                    <a:lnTo>
                      <a:pt x="203" y="2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60" y="2"/>
                    </a:lnTo>
                    <a:lnTo>
                      <a:pt x="139" y="7"/>
                    </a:lnTo>
                    <a:lnTo>
                      <a:pt x="118" y="13"/>
                    </a:lnTo>
                    <a:lnTo>
                      <a:pt x="99" y="23"/>
                    </a:lnTo>
                    <a:lnTo>
                      <a:pt x="81" y="35"/>
                    </a:lnTo>
                    <a:lnTo>
                      <a:pt x="63" y="49"/>
                    </a:lnTo>
                    <a:lnTo>
                      <a:pt x="48" y="65"/>
                    </a:lnTo>
                    <a:lnTo>
                      <a:pt x="34" y="82"/>
                    </a:lnTo>
                    <a:lnTo>
                      <a:pt x="23" y="101"/>
                    </a:lnTo>
                    <a:lnTo>
                      <a:pt x="13" y="122"/>
                    </a:lnTo>
                    <a:lnTo>
                      <a:pt x="6" y="143"/>
                    </a:lnTo>
                    <a:lnTo>
                      <a:pt x="2" y="165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2" y="212"/>
                    </a:lnTo>
                    <a:lnTo>
                      <a:pt x="6" y="236"/>
                    </a:lnTo>
                    <a:lnTo>
                      <a:pt x="14" y="258"/>
                    </a:lnTo>
                    <a:lnTo>
                      <a:pt x="23" y="279"/>
                    </a:lnTo>
                    <a:lnTo>
                      <a:pt x="36" y="299"/>
                    </a:lnTo>
                    <a:lnTo>
                      <a:pt x="50" y="316"/>
                    </a:lnTo>
                    <a:lnTo>
                      <a:pt x="67" y="331"/>
                    </a:lnTo>
                    <a:lnTo>
                      <a:pt x="85" y="344"/>
                    </a:lnTo>
                    <a:lnTo>
                      <a:pt x="104" y="355"/>
                    </a:lnTo>
                    <a:lnTo>
                      <a:pt x="126" y="362"/>
                    </a:lnTo>
                    <a:lnTo>
                      <a:pt x="148" y="367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2" name="Freeform 12"/>
              <p:cNvSpPr>
                <a:spLocks noChangeAspect="1"/>
              </p:cNvSpPr>
              <p:nvPr/>
            </p:nvSpPr>
            <p:spPr bwMode="auto">
              <a:xfrm>
                <a:off x="520" y="2060"/>
                <a:ext cx="59" cy="152"/>
              </a:xfrm>
              <a:custGeom>
                <a:avLst/>
                <a:gdLst>
                  <a:gd name="T0" fmla="*/ 1 w 59"/>
                  <a:gd name="T1" fmla="*/ 16 h 152"/>
                  <a:gd name="T2" fmla="*/ 0 w 59"/>
                  <a:gd name="T3" fmla="*/ 24 h 152"/>
                  <a:gd name="T4" fmla="*/ 0 w 59"/>
                  <a:gd name="T5" fmla="*/ 33 h 152"/>
                  <a:gd name="T6" fmla="*/ 0 w 59"/>
                  <a:gd name="T7" fmla="*/ 41 h 152"/>
                  <a:gd name="T8" fmla="*/ 0 w 59"/>
                  <a:gd name="T9" fmla="*/ 41 h 152"/>
                  <a:gd name="T10" fmla="*/ 2 w 59"/>
                  <a:gd name="T11" fmla="*/ 76 h 152"/>
                  <a:gd name="T12" fmla="*/ 11 w 59"/>
                  <a:gd name="T13" fmla="*/ 111 h 152"/>
                  <a:gd name="T14" fmla="*/ 26 w 59"/>
                  <a:gd name="T15" fmla="*/ 143 h 152"/>
                  <a:gd name="T16" fmla="*/ 26 w 59"/>
                  <a:gd name="T17" fmla="*/ 143 h 152"/>
                  <a:gd name="T18" fmla="*/ 31 w 59"/>
                  <a:gd name="T19" fmla="*/ 149 h 152"/>
                  <a:gd name="T20" fmla="*/ 34 w 59"/>
                  <a:gd name="T21" fmla="*/ 150 h 152"/>
                  <a:gd name="T22" fmla="*/ 26 w 59"/>
                  <a:gd name="T23" fmla="*/ 143 h 152"/>
                  <a:gd name="T24" fmla="*/ 26 w 59"/>
                  <a:gd name="T25" fmla="*/ 143 h 152"/>
                  <a:gd name="T26" fmla="*/ 32 w 59"/>
                  <a:gd name="T27" fmla="*/ 150 h 152"/>
                  <a:gd name="T28" fmla="*/ 41 w 59"/>
                  <a:gd name="T29" fmla="*/ 152 h 152"/>
                  <a:gd name="T30" fmla="*/ 50 w 59"/>
                  <a:gd name="T31" fmla="*/ 150 h 152"/>
                  <a:gd name="T32" fmla="*/ 50 w 59"/>
                  <a:gd name="T33" fmla="*/ 150 h 152"/>
                  <a:gd name="T34" fmla="*/ 57 w 59"/>
                  <a:gd name="T35" fmla="*/ 143 h 152"/>
                  <a:gd name="T36" fmla="*/ 59 w 59"/>
                  <a:gd name="T37" fmla="*/ 135 h 152"/>
                  <a:gd name="T38" fmla="*/ 57 w 59"/>
                  <a:gd name="T39" fmla="*/ 126 h 152"/>
                  <a:gd name="T40" fmla="*/ 57 w 59"/>
                  <a:gd name="T41" fmla="*/ 126 h 152"/>
                  <a:gd name="T42" fmla="*/ 57 w 59"/>
                  <a:gd name="T43" fmla="*/ 126 h 152"/>
                  <a:gd name="T44" fmla="*/ 57 w 59"/>
                  <a:gd name="T45" fmla="*/ 126 h 152"/>
                  <a:gd name="T46" fmla="*/ 57 w 59"/>
                  <a:gd name="T47" fmla="*/ 126 h 152"/>
                  <a:gd name="T48" fmla="*/ 45 w 59"/>
                  <a:gd name="T49" fmla="*/ 99 h 152"/>
                  <a:gd name="T50" fmla="*/ 37 w 59"/>
                  <a:gd name="T51" fmla="*/ 70 h 152"/>
                  <a:gd name="T52" fmla="*/ 35 w 59"/>
                  <a:gd name="T53" fmla="*/ 41 h 152"/>
                  <a:gd name="T54" fmla="*/ 35 w 59"/>
                  <a:gd name="T55" fmla="*/ 41 h 152"/>
                  <a:gd name="T56" fmla="*/ 35 w 59"/>
                  <a:gd name="T57" fmla="*/ 34 h 152"/>
                  <a:gd name="T58" fmla="*/ 36 w 59"/>
                  <a:gd name="T59" fmla="*/ 27 h 152"/>
                  <a:gd name="T60" fmla="*/ 36 w 59"/>
                  <a:gd name="T61" fmla="*/ 20 h 152"/>
                  <a:gd name="T62" fmla="*/ 36 w 59"/>
                  <a:gd name="T63" fmla="*/ 20 h 152"/>
                  <a:gd name="T64" fmla="*/ 36 w 59"/>
                  <a:gd name="T65" fmla="*/ 20 h 152"/>
                  <a:gd name="T66" fmla="*/ 36 w 59"/>
                  <a:gd name="T67" fmla="*/ 20 h 152"/>
                  <a:gd name="T68" fmla="*/ 36 w 59"/>
                  <a:gd name="T69" fmla="*/ 20 h 152"/>
                  <a:gd name="T70" fmla="*/ 35 w 59"/>
                  <a:gd name="T71" fmla="*/ 11 h 152"/>
                  <a:gd name="T72" fmla="*/ 30 w 59"/>
                  <a:gd name="T73" fmla="*/ 4 h 152"/>
                  <a:gd name="T74" fmla="*/ 21 w 59"/>
                  <a:gd name="T75" fmla="*/ 0 h 152"/>
                  <a:gd name="T76" fmla="*/ 21 w 59"/>
                  <a:gd name="T77" fmla="*/ 0 h 152"/>
                  <a:gd name="T78" fmla="*/ 12 w 59"/>
                  <a:gd name="T79" fmla="*/ 1 h 152"/>
                  <a:gd name="T80" fmla="*/ 5 w 59"/>
                  <a:gd name="T81" fmla="*/ 7 h 152"/>
                  <a:gd name="T82" fmla="*/ 1 w 59"/>
                  <a:gd name="T83" fmla="*/ 16 h 152"/>
                  <a:gd name="T84" fmla="*/ 1 w 59"/>
                  <a:gd name="T85" fmla="*/ 1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152">
                    <a:moveTo>
                      <a:pt x="1" y="16"/>
                    </a:moveTo>
                    <a:lnTo>
                      <a:pt x="0" y="24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76"/>
                    </a:lnTo>
                    <a:lnTo>
                      <a:pt x="11" y="111"/>
                    </a:lnTo>
                    <a:lnTo>
                      <a:pt x="26" y="143"/>
                    </a:lnTo>
                    <a:lnTo>
                      <a:pt x="26" y="143"/>
                    </a:lnTo>
                    <a:lnTo>
                      <a:pt x="31" y="149"/>
                    </a:lnTo>
                    <a:lnTo>
                      <a:pt x="34" y="150"/>
                    </a:lnTo>
                    <a:lnTo>
                      <a:pt x="26" y="143"/>
                    </a:lnTo>
                    <a:lnTo>
                      <a:pt x="26" y="143"/>
                    </a:lnTo>
                    <a:lnTo>
                      <a:pt x="32" y="150"/>
                    </a:lnTo>
                    <a:lnTo>
                      <a:pt x="41" y="152"/>
                    </a:lnTo>
                    <a:lnTo>
                      <a:pt x="50" y="150"/>
                    </a:lnTo>
                    <a:lnTo>
                      <a:pt x="50" y="150"/>
                    </a:lnTo>
                    <a:lnTo>
                      <a:pt x="57" y="143"/>
                    </a:lnTo>
                    <a:lnTo>
                      <a:pt x="59" y="135"/>
                    </a:lnTo>
                    <a:lnTo>
                      <a:pt x="57" y="126"/>
                    </a:lnTo>
                    <a:lnTo>
                      <a:pt x="57" y="126"/>
                    </a:lnTo>
                    <a:lnTo>
                      <a:pt x="57" y="126"/>
                    </a:lnTo>
                    <a:lnTo>
                      <a:pt x="57" y="126"/>
                    </a:lnTo>
                    <a:lnTo>
                      <a:pt x="57" y="126"/>
                    </a:lnTo>
                    <a:lnTo>
                      <a:pt x="45" y="99"/>
                    </a:lnTo>
                    <a:lnTo>
                      <a:pt x="37" y="70"/>
                    </a:lnTo>
                    <a:lnTo>
                      <a:pt x="35" y="41"/>
                    </a:lnTo>
                    <a:lnTo>
                      <a:pt x="35" y="41"/>
                    </a:lnTo>
                    <a:lnTo>
                      <a:pt x="35" y="34"/>
                    </a:lnTo>
                    <a:lnTo>
                      <a:pt x="36" y="27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5" y="11"/>
                    </a:lnTo>
                    <a:lnTo>
                      <a:pt x="30" y="4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2" y="1"/>
                    </a:lnTo>
                    <a:lnTo>
                      <a:pt x="5" y="7"/>
                    </a:lnTo>
                    <a:lnTo>
                      <a:pt x="1" y="16"/>
                    </a:lnTo>
                    <a:lnTo>
                      <a:pt x="1" y="1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3" name="Freeform 13"/>
              <p:cNvSpPr>
                <a:spLocks noChangeAspect="1"/>
              </p:cNvSpPr>
              <p:nvPr/>
            </p:nvSpPr>
            <p:spPr bwMode="auto">
              <a:xfrm>
                <a:off x="575" y="2218"/>
                <a:ext cx="83" cy="69"/>
              </a:xfrm>
              <a:custGeom>
                <a:avLst/>
                <a:gdLst>
                  <a:gd name="T0" fmla="*/ 5 w 83"/>
                  <a:gd name="T1" fmla="*/ 31 h 69"/>
                  <a:gd name="T2" fmla="*/ 21 w 83"/>
                  <a:gd name="T3" fmla="*/ 45 h 69"/>
                  <a:gd name="T4" fmla="*/ 39 w 83"/>
                  <a:gd name="T5" fmla="*/ 57 h 69"/>
                  <a:gd name="T6" fmla="*/ 57 w 83"/>
                  <a:gd name="T7" fmla="*/ 67 h 69"/>
                  <a:gd name="T8" fmla="*/ 57 w 83"/>
                  <a:gd name="T9" fmla="*/ 67 h 69"/>
                  <a:gd name="T10" fmla="*/ 66 w 83"/>
                  <a:gd name="T11" fmla="*/ 69 h 69"/>
                  <a:gd name="T12" fmla="*/ 68 w 83"/>
                  <a:gd name="T13" fmla="*/ 68 h 69"/>
                  <a:gd name="T14" fmla="*/ 57 w 83"/>
                  <a:gd name="T15" fmla="*/ 67 h 69"/>
                  <a:gd name="T16" fmla="*/ 57 w 83"/>
                  <a:gd name="T17" fmla="*/ 67 h 69"/>
                  <a:gd name="T18" fmla="*/ 67 w 83"/>
                  <a:gd name="T19" fmla="*/ 69 h 69"/>
                  <a:gd name="T20" fmla="*/ 75 w 83"/>
                  <a:gd name="T21" fmla="*/ 66 h 69"/>
                  <a:gd name="T22" fmla="*/ 81 w 83"/>
                  <a:gd name="T23" fmla="*/ 59 h 69"/>
                  <a:gd name="T24" fmla="*/ 81 w 83"/>
                  <a:gd name="T25" fmla="*/ 59 h 69"/>
                  <a:gd name="T26" fmla="*/ 83 w 83"/>
                  <a:gd name="T27" fmla="*/ 50 h 69"/>
                  <a:gd name="T28" fmla="*/ 80 w 83"/>
                  <a:gd name="T29" fmla="*/ 41 h 69"/>
                  <a:gd name="T30" fmla="*/ 73 w 83"/>
                  <a:gd name="T31" fmla="*/ 36 h 69"/>
                  <a:gd name="T32" fmla="*/ 73 w 83"/>
                  <a:gd name="T33" fmla="*/ 36 h 69"/>
                  <a:gd name="T34" fmla="*/ 73 w 83"/>
                  <a:gd name="T35" fmla="*/ 36 h 69"/>
                  <a:gd name="T36" fmla="*/ 73 w 83"/>
                  <a:gd name="T37" fmla="*/ 36 h 69"/>
                  <a:gd name="T38" fmla="*/ 73 w 83"/>
                  <a:gd name="T39" fmla="*/ 36 h 69"/>
                  <a:gd name="T40" fmla="*/ 73 w 83"/>
                  <a:gd name="T41" fmla="*/ 36 h 69"/>
                  <a:gd name="T42" fmla="*/ 57 w 83"/>
                  <a:gd name="T43" fmla="*/ 27 h 69"/>
                  <a:gd name="T44" fmla="*/ 43 w 83"/>
                  <a:gd name="T45" fmla="*/ 17 h 69"/>
                  <a:gd name="T46" fmla="*/ 31 w 83"/>
                  <a:gd name="T47" fmla="*/ 5 h 69"/>
                  <a:gd name="T48" fmla="*/ 31 w 83"/>
                  <a:gd name="T49" fmla="*/ 5 h 69"/>
                  <a:gd name="T50" fmla="*/ 31 w 83"/>
                  <a:gd name="T51" fmla="*/ 5 h 69"/>
                  <a:gd name="T52" fmla="*/ 31 w 83"/>
                  <a:gd name="T53" fmla="*/ 5 h 69"/>
                  <a:gd name="T54" fmla="*/ 31 w 83"/>
                  <a:gd name="T55" fmla="*/ 5 h 69"/>
                  <a:gd name="T56" fmla="*/ 22 w 83"/>
                  <a:gd name="T57" fmla="*/ 0 h 69"/>
                  <a:gd name="T58" fmla="*/ 13 w 83"/>
                  <a:gd name="T59" fmla="*/ 1 h 69"/>
                  <a:gd name="T60" fmla="*/ 5 w 83"/>
                  <a:gd name="T61" fmla="*/ 5 h 69"/>
                  <a:gd name="T62" fmla="*/ 5 w 83"/>
                  <a:gd name="T63" fmla="*/ 5 h 69"/>
                  <a:gd name="T64" fmla="*/ 0 w 83"/>
                  <a:gd name="T65" fmla="*/ 13 h 69"/>
                  <a:gd name="T66" fmla="*/ 0 w 83"/>
                  <a:gd name="T67" fmla="*/ 23 h 69"/>
                  <a:gd name="T68" fmla="*/ 5 w 83"/>
                  <a:gd name="T69" fmla="*/ 31 h 69"/>
                  <a:gd name="T70" fmla="*/ 5 w 83"/>
                  <a:gd name="T71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3" h="69">
                    <a:moveTo>
                      <a:pt x="5" y="31"/>
                    </a:moveTo>
                    <a:lnTo>
                      <a:pt x="21" y="45"/>
                    </a:lnTo>
                    <a:lnTo>
                      <a:pt x="39" y="57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66" y="69"/>
                    </a:lnTo>
                    <a:lnTo>
                      <a:pt x="68" y="68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67" y="69"/>
                    </a:lnTo>
                    <a:lnTo>
                      <a:pt x="75" y="66"/>
                    </a:lnTo>
                    <a:lnTo>
                      <a:pt x="81" y="59"/>
                    </a:lnTo>
                    <a:lnTo>
                      <a:pt x="81" y="59"/>
                    </a:lnTo>
                    <a:lnTo>
                      <a:pt x="83" y="50"/>
                    </a:lnTo>
                    <a:lnTo>
                      <a:pt x="80" y="41"/>
                    </a:lnTo>
                    <a:lnTo>
                      <a:pt x="73" y="36"/>
                    </a:lnTo>
                    <a:lnTo>
                      <a:pt x="73" y="36"/>
                    </a:lnTo>
                    <a:lnTo>
                      <a:pt x="73" y="36"/>
                    </a:lnTo>
                    <a:lnTo>
                      <a:pt x="73" y="36"/>
                    </a:lnTo>
                    <a:lnTo>
                      <a:pt x="73" y="36"/>
                    </a:lnTo>
                    <a:lnTo>
                      <a:pt x="73" y="36"/>
                    </a:lnTo>
                    <a:lnTo>
                      <a:pt x="57" y="27"/>
                    </a:lnTo>
                    <a:lnTo>
                      <a:pt x="43" y="17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2" y="0"/>
                    </a:lnTo>
                    <a:lnTo>
                      <a:pt x="13" y="1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13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4" name="Freeform 14"/>
              <p:cNvSpPr>
                <a:spLocks noChangeAspect="1"/>
              </p:cNvSpPr>
              <p:nvPr/>
            </p:nvSpPr>
            <p:spPr bwMode="auto">
              <a:xfrm>
                <a:off x="675" y="2255"/>
                <a:ext cx="133" cy="48"/>
              </a:xfrm>
              <a:custGeom>
                <a:avLst/>
                <a:gdLst>
                  <a:gd name="T0" fmla="*/ 15 w 133"/>
                  <a:gd name="T1" fmla="*/ 47 h 48"/>
                  <a:gd name="T2" fmla="*/ 23 w 133"/>
                  <a:gd name="T3" fmla="*/ 48 h 48"/>
                  <a:gd name="T4" fmla="*/ 30 w 133"/>
                  <a:gd name="T5" fmla="*/ 48 h 48"/>
                  <a:gd name="T6" fmla="*/ 37 w 133"/>
                  <a:gd name="T7" fmla="*/ 48 h 48"/>
                  <a:gd name="T8" fmla="*/ 37 w 133"/>
                  <a:gd name="T9" fmla="*/ 48 h 48"/>
                  <a:gd name="T10" fmla="*/ 68 w 133"/>
                  <a:gd name="T11" fmla="*/ 47 h 48"/>
                  <a:gd name="T12" fmla="*/ 96 w 133"/>
                  <a:gd name="T13" fmla="*/ 42 h 48"/>
                  <a:gd name="T14" fmla="*/ 122 w 133"/>
                  <a:gd name="T15" fmla="*/ 34 h 48"/>
                  <a:gd name="T16" fmla="*/ 122 w 133"/>
                  <a:gd name="T17" fmla="*/ 34 h 48"/>
                  <a:gd name="T18" fmla="*/ 130 w 133"/>
                  <a:gd name="T19" fmla="*/ 29 h 48"/>
                  <a:gd name="T20" fmla="*/ 131 w 133"/>
                  <a:gd name="T21" fmla="*/ 27 h 48"/>
                  <a:gd name="T22" fmla="*/ 122 w 133"/>
                  <a:gd name="T23" fmla="*/ 34 h 48"/>
                  <a:gd name="T24" fmla="*/ 122 w 133"/>
                  <a:gd name="T25" fmla="*/ 34 h 48"/>
                  <a:gd name="T26" fmla="*/ 130 w 133"/>
                  <a:gd name="T27" fmla="*/ 28 h 48"/>
                  <a:gd name="T28" fmla="*/ 133 w 133"/>
                  <a:gd name="T29" fmla="*/ 20 h 48"/>
                  <a:gd name="T30" fmla="*/ 133 w 133"/>
                  <a:gd name="T31" fmla="*/ 11 h 48"/>
                  <a:gd name="T32" fmla="*/ 133 w 133"/>
                  <a:gd name="T33" fmla="*/ 11 h 48"/>
                  <a:gd name="T34" fmla="*/ 127 w 133"/>
                  <a:gd name="T35" fmla="*/ 3 h 48"/>
                  <a:gd name="T36" fmla="*/ 119 w 133"/>
                  <a:gd name="T37" fmla="*/ 0 h 48"/>
                  <a:gd name="T38" fmla="*/ 110 w 133"/>
                  <a:gd name="T39" fmla="*/ 0 h 48"/>
                  <a:gd name="T40" fmla="*/ 110 w 133"/>
                  <a:gd name="T41" fmla="*/ 0 h 48"/>
                  <a:gd name="T42" fmla="*/ 110 w 133"/>
                  <a:gd name="T43" fmla="*/ 0 h 48"/>
                  <a:gd name="T44" fmla="*/ 110 w 133"/>
                  <a:gd name="T45" fmla="*/ 0 h 48"/>
                  <a:gd name="T46" fmla="*/ 110 w 133"/>
                  <a:gd name="T47" fmla="*/ 0 h 48"/>
                  <a:gd name="T48" fmla="*/ 88 w 133"/>
                  <a:gd name="T49" fmla="*/ 7 h 48"/>
                  <a:gd name="T50" fmla="*/ 63 w 133"/>
                  <a:gd name="T51" fmla="*/ 11 h 48"/>
                  <a:gd name="T52" fmla="*/ 37 w 133"/>
                  <a:gd name="T53" fmla="*/ 13 h 48"/>
                  <a:gd name="T54" fmla="*/ 37 w 133"/>
                  <a:gd name="T55" fmla="*/ 13 h 48"/>
                  <a:gd name="T56" fmla="*/ 31 w 133"/>
                  <a:gd name="T57" fmla="*/ 13 h 48"/>
                  <a:gd name="T58" fmla="*/ 25 w 133"/>
                  <a:gd name="T59" fmla="*/ 12 h 48"/>
                  <a:gd name="T60" fmla="*/ 20 w 133"/>
                  <a:gd name="T61" fmla="*/ 11 h 48"/>
                  <a:gd name="T62" fmla="*/ 20 w 133"/>
                  <a:gd name="T63" fmla="*/ 11 h 48"/>
                  <a:gd name="T64" fmla="*/ 20 w 133"/>
                  <a:gd name="T65" fmla="*/ 11 h 48"/>
                  <a:gd name="T66" fmla="*/ 20 w 133"/>
                  <a:gd name="T67" fmla="*/ 11 h 48"/>
                  <a:gd name="T68" fmla="*/ 20 w 133"/>
                  <a:gd name="T69" fmla="*/ 11 h 48"/>
                  <a:gd name="T70" fmla="*/ 20 w 133"/>
                  <a:gd name="T71" fmla="*/ 11 h 48"/>
                  <a:gd name="T72" fmla="*/ 10 w 133"/>
                  <a:gd name="T73" fmla="*/ 13 h 48"/>
                  <a:gd name="T74" fmla="*/ 3 w 133"/>
                  <a:gd name="T75" fmla="*/ 18 h 48"/>
                  <a:gd name="T76" fmla="*/ 0 w 133"/>
                  <a:gd name="T77" fmla="*/ 28 h 48"/>
                  <a:gd name="T78" fmla="*/ 0 w 133"/>
                  <a:gd name="T79" fmla="*/ 28 h 48"/>
                  <a:gd name="T80" fmla="*/ 1 w 133"/>
                  <a:gd name="T81" fmla="*/ 37 h 48"/>
                  <a:gd name="T82" fmla="*/ 7 w 133"/>
                  <a:gd name="T83" fmla="*/ 44 h 48"/>
                  <a:gd name="T84" fmla="*/ 15 w 133"/>
                  <a:gd name="T85" fmla="*/ 47 h 48"/>
                  <a:gd name="T86" fmla="*/ 15 w 133"/>
                  <a:gd name="T87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3" h="48">
                    <a:moveTo>
                      <a:pt x="15" y="47"/>
                    </a:moveTo>
                    <a:lnTo>
                      <a:pt x="23" y="48"/>
                    </a:lnTo>
                    <a:lnTo>
                      <a:pt x="30" y="48"/>
                    </a:lnTo>
                    <a:lnTo>
                      <a:pt x="37" y="48"/>
                    </a:lnTo>
                    <a:lnTo>
                      <a:pt x="37" y="48"/>
                    </a:lnTo>
                    <a:lnTo>
                      <a:pt x="68" y="47"/>
                    </a:lnTo>
                    <a:lnTo>
                      <a:pt x="96" y="42"/>
                    </a:lnTo>
                    <a:lnTo>
                      <a:pt x="122" y="34"/>
                    </a:lnTo>
                    <a:lnTo>
                      <a:pt x="122" y="34"/>
                    </a:lnTo>
                    <a:lnTo>
                      <a:pt x="130" y="29"/>
                    </a:lnTo>
                    <a:lnTo>
                      <a:pt x="131" y="27"/>
                    </a:lnTo>
                    <a:lnTo>
                      <a:pt x="122" y="34"/>
                    </a:lnTo>
                    <a:lnTo>
                      <a:pt x="122" y="34"/>
                    </a:lnTo>
                    <a:lnTo>
                      <a:pt x="130" y="28"/>
                    </a:lnTo>
                    <a:lnTo>
                      <a:pt x="133" y="20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27" y="3"/>
                    </a:lnTo>
                    <a:lnTo>
                      <a:pt x="119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88" y="7"/>
                    </a:lnTo>
                    <a:lnTo>
                      <a:pt x="63" y="11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13"/>
                    </a:lnTo>
                    <a:lnTo>
                      <a:pt x="25" y="12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0" y="13"/>
                    </a:lnTo>
                    <a:lnTo>
                      <a:pt x="3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37"/>
                    </a:lnTo>
                    <a:lnTo>
                      <a:pt x="7" y="44"/>
                    </a:lnTo>
                    <a:lnTo>
                      <a:pt x="15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5" name="Freeform 15"/>
              <p:cNvSpPr>
                <a:spLocks noChangeAspect="1"/>
              </p:cNvSpPr>
              <p:nvPr/>
            </p:nvSpPr>
            <p:spPr bwMode="auto">
              <a:xfrm>
                <a:off x="821" y="2152"/>
                <a:ext cx="84" cy="110"/>
              </a:xfrm>
              <a:custGeom>
                <a:avLst/>
                <a:gdLst>
                  <a:gd name="T0" fmla="*/ 29 w 84"/>
                  <a:gd name="T1" fmla="*/ 106 h 110"/>
                  <a:gd name="T2" fmla="*/ 52 w 84"/>
                  <a:gd name="T3" fmla="*/ 82 h 110"/>
                  <a:gd name="T4" fmla="*/ 70 w 84"/>
                  <a:gd name="T5" fmla="*/ 55 h 110"/>
                  <a:gd name="T6" fmla="*/ 83 w 84"/>
                  <a:gd name="T7" fmla="*/ 23 h 110"/>
                  <a:gd name="T8" fmla="*/ 83 w 84"/>
                  <a:gd name="T9" fmla="*/ 23 h 110"/>
                  <a:gd name="T10" fmla="*/ 84 w 84"/>
                  <a:gd name="T11" fmla="*/ 15 h 110"/>
                  <a:gd name="T12" fmla="*/ 83 w 84"/>
                  <a:gd name="T13" fmla="*/ 12 h 110"/>
                  <a:gd name="T14" fmla="*/ 83 w 84"/>
                  <a:gd name="T15" fmla="*/ 23 h 110"/>
                  <a:gd name="T16" fmla="*/ 83 w 84"/>
                  <a:gd name="T17" fmla="*/ 23 h 110"/>
                  <a:gd name="T18" fmla="*/ 84 w 84"/>
                  <a:gd name="T19" fmla="*/ 14 h 110"/>
                  <a:gd name="T20" fmla="*/ 80 w 84"/>
                  <a:gd name="T21" fmla="*/ 5 h 110"/>
                  <a:gd name="T22" fmla="*/ 72 w 84"/>
                  <a:gd name="T23" fmla="*/ 1 h 110"/>
                  <a:gd name="T24" fmla="*/ 72 w 84"/>
                  <a:gd name="T25" fmla="*/ 1 h 110"/>
                  <a:gd name="T26" fmla="*/ 63 w 84"/>
                  <a:gd name="T27" fmla="*/ 0 h 110"/>
                  <a:gd name="T28" fmla="*/ 55 w 84"/>
                  <a:gd name="T29" fmla="*/ 4 h 110"/>
                  <a:gd name="T30" fmla="*/ 49 w 84"/>
                  <a:gd name="T31" fmla="*/ 12 h 110"/>
                  <a:gd name="T32" fmla="*/ 49 w 84"/>
                  <a:gd name="T33" fmla="*/ 12 h 110"/>
                  <a:gd name="T34" fmla="*/ 49 w 84"/>
                  <a:gd name="T35" fmla="*/ 12 h 110"/>
                  <a:gd name="T36" fmla="*/ 49 w 84"/>
                  <a:gd name="T37" fmla="*/ 12 h 110"/>
                  <a:gd name="T38" fmla="*/ 49 w 84"/>
                  <a:gd name="T39" fmla="*/ 12 h 110"/>
                  <a:gd name="T40" fmla="*/ 39 w 84"/>
                  <a:gd name="T41" fmla="*/ 37 h 110"/>
                  <a:gd name="T42" fmla="*/ 25 w 84"/>
                  <a:gd name="T43" fmla="*/ 59 h 110"/>
                  <a:gd name="T44" fmla="*/ 6 w 84"/>
                  <a:gd name="T45" fmla="*/ 78 h 110"/>
                  <a:gd name="T46" fmla="*/ 6 w 84"/>
                  <a:gd name="T47" fmla="*/ 78 h 110"/>
                  <a:gd name="T48" fmla="*/ 6 w 84"/>
                  <a:gd name="T49" fmla="*/ 78 h 110"/>
                  <a:gd name="T50" fmla="*/ 6 w 84"/>
                  <a:gd name="T51" fmla="*/ 78 h 110"/>
                  <a:gd name="T52" fmla="*/ 6 w 84"/>
                  <a:gd name="T53" fmla="*/ 78 h 110"/>
                  <a:gd name="T54" fmla="*/ 6 w 84"/>
                  <a:gd name="T55" fmla="*/ 78 h 110"/>
                  <a:gd name="T56" fmla="*/ 1 w 84"/>
                  <a:gd name="T57" fmla="*/ 86 h 110"/>
                  <a:gd name="T58" fmla="*/ 0 w 84"/>
                  <a:gd name="T59" fmla="*/ 95 h 110"/>
                  <a:gd name="T60" fmla="*/ 4 w 84"/>
                  <a:gd name="T61" fmla="*/ 104 h 110"/>
                  <a:gd name="T62" fmla="*/ 4 w 84"/>
                  <a:gd name="T63" fmla="*/ 104 h 110"/>
                  <a:gd name="T64" fmla="*/ 12 w 84"/>
                  <a:gd name="T65" fmla="*/ 109 h 110"/>
                  <a:gd name="T66" fmla="*/ 21 w 84"/>
                  <a:gd name="T67" fmla="*/ 110 h 110"/>
                  <a:gd name="T68" fmla="*/ 29 w 84"/>
                  <a:gd name="T69" fmla="*/ 106 h 110"/>
                  <a:gd name="T70" fmla="*/ 29 w 84"/>
                  <a:gd name="T71" fmla="*/ 10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10">
                    <a:moveTo>
                      <a:pt x="29" y="106"/>
                    </a:moveTo>
                    <a:lnTo>
                      <a:pt x="52" y="82"/>
                    </a:lnTo>
                    <a:lnTo>
                      <a:pt x="70" y="55"/>
                    </a:lnTo>
                    <a:lnTo>
                      <a:pt x="83" y="23"/>
                    </a:lnTo>
                    <a:lnTo>
                      <a:pt x="83" y="23"/>
                    </a:lnTo>
                    <a:lnTo>
                      <a:pt x="84" y="15"/>
                    </a:lnTo>
                    <a:lnTo>
                      <a:pt x="83" y="12"/>
                    </a:lnTo>
                    <a:lnTo>
                      <a:pt x="83" y="23"/>
                    </a:lnTo>
                    <a:lnTo>
                      <a:pt x="83" y="23"/>
                    </a:lnTo>
                    <a:lnTo>
                      <a:pt x="84" y="14"/>
                    </a:lnTo>
                    <a:lnTo>
                      <a:pt x="80" y="5"/>
                    </a:lnTo>
                    <a:lnTo>
                      <a:pt x="72" y="1"/>
                    </a:lnTo>
                    <a:lnTo>
                      <a:pt x="72" y="1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39" y="37"/>
                    </a:lnTo>
                    <a:lnTo>
                      <a:pt x="25" y="59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1" y="86"/>
                    </a:lnTo>
                    <a:lnTo>
                      <a:pt x="0" y="95"/>
                    </a:lnTo>
                    <a:lnTo>
                      <a:pt x="4" y="104"/>
                    </a:lnTo>
                    <a:lnTo>
                      <a:pt x="4" y="104"/>
                    </a:lnTo>
                    <a:lnTo>
                      <a:pt x="12" y="109"/>
                    </a:lnTo>
                    <a:lnTo>
                      <a:pt x="21" y="110"/>
                    </a:lnTo>
                    <a:lnTo>
                      <a:pt x="29" y="106"/>
                    </a:lnTo>
                    <a:lnTo>
                      <a:pt x="29" y="10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6" name="Freeform 16"/>
              <p:cNvSpPr>
                <a:spLocks noChangeAspect="1"/>
              </p:cNvSpPr>
              <p:nvPr/>
            </p:nvSpPr>
            <p:spPr bwMode="auto">
              <a:xfrm>
                <a:off x="875" y="2038"/>
                <a:ext cx="41" cy="98"/>
              </a:xfrm>
              <a:custGeom>
                <a:avLst/>
                <a:gdLst>
                  <a:gd name="T0" fmla="*/ 40 w 41"/>
                  <a:gd name="T1" fmla="*/ 82 h 98"/>
                  <a:gd name="T2" fmla="*/ 40 w 41"/>
                  <a:gd name="T3" fmla="*/ 76 h 98"/>
                  <a:gd name="T4" fmla="*/ 40 w 41"/>
                  <a:gd name="T5" fmla="*/ 70 h 98"/>
                  <a:gd name="T6" fmla="*/ 41 w 41"/>
                  <a:gd name="T7" fmla="*/ 64 h 98"/>
                  <a:gd name="T8" fmla="*/ 41 w 41"/>
                  <a:gd name="T9" fmla="*/ 64 h 98"/>
                  <a:gd name="T10" fmla="*/ 40 w 41"/>
                  <a:gd name="T11" fmla="*/ 47 h 98"/>
                  <a:gd name="T12" fmla="*/ 38 w 41"/>
                  <a:gd name="T13" fmla="*/ 30 h 98"/>
                  <a:gd name="T14" fmla="*/ 34 w 41"/>
                  <a:gd name="T15" fmla="*/ 13 h 98"/>
                  <a:gd name="T16" fmla="*/ 34 w 41"/>
                  <a:gd name="T17" fmla="*/ 13 h 98"/>
                  <a:gd name="T18" fmla="*/ 31 w 41"/>
                  <a:gd name="T19" fmla="*/ 6 h 98"/>
                  <a:gd name="T20" fmla="*/ 29 w 41"/>
                  <a:gd name="T21" fmla="*/ 4 h 98"/>
                  <a:gd name="T22" fmla="*/ 34 w 41"/>
                  <a:gd name="T23" fmla="*/ 13 h 98"/>
                  <a:gd name="T24" fmla="*/ 34 w 41"/>
                  <a:gd name="T25" fmla="*/ 13 h 98"/>
                  <a:gd name="T26" fmla="*/ 30 w 41"/>
                  <a:gd name="T27" fmla="*/ 5 h 98"/>
                  <a:gd name="T28" fmla="*/ 22 w 41"/>
                  <a:gd name="T29" fmla="*/ 0 h 98"/>
                  <a:gd name="T30" fmla="*/ 13 w 41"/>
                  <a:gd name="T31" fmla="*/ 0 h 98"/>
                  <a:gd name="T32" fmla="*/ 13 w 41"/>
                  <a:gd name="T33" fmla="*/ 0 h 98"/>
                  <a:gd name="T34" fmla="*/ 5 w 41"/>
                  <a:gd name="T35" fmla="*/ 4 h 98"/>
                  <a:gd name="T36" fmla="*/ 0 w 41"/>
                  <a:gd name="T37" fmla="*/ 12 h 98"/>
                  <a:gd name="T38" fmla="*/ 0 w 41"/>
                  <a:gd name="T39" fmla="*/ 22 h 98"/>
                  <a:gd name="T40" fmla="*/ 0 w 41"/>
                  <a:gd name="T41" fmla="*/ 22 h 98"/>
                  <a:gd name="T42" fmla="*/ 0 w 41"/>
                  <a:gd name="T43" fmla="*/ 22 h 98"/>
                  <a:gd name="T44" fmla="*/ 0 w 41"/>
                  <a:gd name="T45" fmla="*/ 22 h 98"/>
                  <a:gd name="T46" fmla="*/ 0 w 41"/>
                  <a:gd name="T47" fmla="*/ 22 h 98"/>
                  <a:gd name="T48" fmla="*/ 2 w 41"/>
                  <a:gd name="T49" fmla="*/ 36 h 98"/>
                  <a:gd name="T50" fmla="*/ 4 w 41"/>
                  <a:gd name="T51" fmla="*/ 50 h 98"/>
                  <a:gd name="T52" fmla="*/ 5 w 41"/>
                  <a:gd name="T53" fmla="*/ 64 h 98"/>
                  <a:gd name="T54" fmla="*/ 5 w 41"/>
                  <a:gd name="T55" fmla="*/ 64 h 98"/>
                  <a:gd name="T56" fmla="*/ 5 w 41"/>
                  <a:gd name="T57" fmla="*/ 69 h 98"/>
                  <a:gd name="T58" fmla="*/ 5 w 41"/>
                  <a:gd name="T59" fmla="*/ 74 h 98"/>
                  <a:gd name="T60" fmla="*/ 4 w 41"/>
                  <a:gd name="T61" fmla="*/ 79 h 98"/>
                  <a:gd name="T62" fmla="*/ 4 w 41"/>
                  <a:gd name="T63" fmla="*/ 79 h 98"/>
                  <a:gd name="T64" fmla="*/ 4 w 41"/>
                  <a:gd name="T65" fmla="*/ 79 h 98"/>
                  <a:gd name="T66" fmla="*/ 4 w 41"/>
                  <a:gd name="T67" fmla="*/ 79 h 98"/>
                  <a:gd name="T68" fmla="*/ 4 w 41"/>
                  <a:gd name="T69" fmla="*/ 79 h 98"/>
                  <a:gd name="T70" fmla="*/ 6 w 41"/>
                  <a:gd name="T71" fmla="*/ 88 h 98"/>
                  <a:gd name="T72" fmla="*/ 12 w 41"/>
                  <a:gd name="T73" fmla="*/ 95 h 98"/>
                  <a:gd name="T74" fmla="*/ 21 w 41"/>
                  <a:gd name="T75" fmla="*/ 98 h 98"/>
                  <a:gd name="T76" fmla="*/ 21 w 41"/>
                  <a:gd name="T77" fmla="*/ 98 h 98"/>
                  <a:gd name="T78" fmla="*/ 30 w 41"/>
                  <a:gd name="T79" fmla="*/ 96 h 98"/>
                  <a:gd name="T80" fmla="*/ 37 w 41"/>
                  <a:gd name="T81" fmla="*/ 90 h 98"/>
                  <a:gd name="T82" fmla="*/ 40 w 41"/>
                  <a:gd name="T83" fmla="*/ 82 h 98"/>
                  <a:gd name="T84" fmla="*/ 40 w 41"/>
                  <a:gd name="T85" fmla="*/ 8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" h="98">
                    <a:moveTo>
                      <a:pt x="40" y="82"/>
                    </a:moveTo>
                    <a:lnTo>
                      <a:pt x="40" y="76"/>
                    </a:lnTo>
                    <a:lnTo>
                      <a:pt x="40" y="70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0" y="47"/>
                    </a:lnTo>
                    <a:lnTo>
                      <a:pt x="38" y="30"/>
                    </a:lnTo>
                    <a:lnTo>
                      <a:pt x="34" y="13"/>
                    </a:lnTo>
                    <a:lnTo>
                      <a:pt x="34" y="13"/>
                    </a:lnTo>
                    <a:lnTo>
                      <a:pt x="31" y="6"/>
                    </a:lnTo>
                    <a:lnTo>
                      <a:pt x="29" y="4"/>
                    </a:lnTo>
                    <a:lnTo>
                      <a:pt x="34" y="13"/>
                    </a:lnTo>
                    <a:lnTo>
                      <a:pt x="34" y="13"/>
                    </a:lnTo>
                    <a:lnTo>
                      <a:pt x="30" y="5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5" y="4"/>
                    </a:lnTo>
                    <a:lnTo>
                      <a:pt x="0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36"/>
                    </a:lnTo>
                    <a:lnTo>
                      <a:pt x="4" y="50"/>
                    </a:lnTo>
                    <a:lnTo>
                      <a:pt x="5" y="64"/>
                    </a:lnTo>
                    <a:lnTo>
                      <a:pt x="5" y="64"/>
                    </a:lnTo>
                    <a:lnTo>
                      <a:pt x="5" y="69"/>
                    </a:lnTo>
                    <a:lnTo>
                      <a:pt x="5" y="74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6" y="88"/>
                    </a:lnTo>
                    <a:lnTo>
                      <a:pt x="12" y="95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30" y="96"/>
                    </a:lnTo>
                    <a:lnTo>
                      <a:pt x="37" y="90"/>
                    </a:lnTo>
                    <a:lnTo>
                      <a:pt x="40" y="82"/>
                    </a:lnTo>
                    <a:lnTo>
                      <a:pt x="40" y="82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7" name="Freeform 17"/>
              <p:cNvSpPr>
                <a:spLocks noChangeAspect="1"/>
              </p:cNvSpPr>
              <p:nvPr/>
            </p:nvSpPr>
            <p:spPr bwMode="auto">
              <a:xfrm>
                <a:off x="795" y="1921"/>
                <a:ext cx="95" cy="102"/>
              </a:xfrm>
              <a:custGeom>
                <a:avLst/>
                <a:gdLst>
                  <a:gd name="T0" fmla="*/ 93 w 95"/>
                  <a:gd name="T1" fmla="*/ 76 h 102"/>
                  <a:gd name="T2" fmla="*/ 75 w 95"/>
                  <a:gd name="T3" fmla="*/ 48 h 102"/>
                  <a:gd name="T4" fmla="*/ 53 w 95"/>
                  <a:gd name="T5" fmla="*/ 23 h 102"/>
                  <a:gd name="T6" fmla="*/ 28 w 95"/>
                  <a:gd name="T7" fmla="*/ 2 h 102"/>
                  <a:gd name="T8" fmla="*/ 28 w 95"/>
                  <a:gd name="T9" fmla="*/ 2 h 102"/>
                  <a:gd name="T10" fmla="*/ 20 w 95"/>
                  <a:gd name="T11" fmla="*/ 0 h 102"/>
                  <a:gd name="T12" fmla="*/ 18 w 95"/>
                  <a:gd name="T13" fmla="*/ 0 h 102"/>
                  <a:gd name="T14" fmla="*/ 28 w 95"/>
                  <a:gd name="T15" fmla="*/ 2 h 102"/>
                  <a:gd name="T16" fmla="*/ 28 w 95"/>
                  <a:gd name="T17" fmla="*/ 2 h 102"/>
                  <a:gd name="T18" fmla="*/ 19 w 95"/>
                  <a:gd name="T19" fmla="*/ 0 h 102"/>
                  <a:gd name="T20" fmla="*/ 10 w 95"/>
                  <a:gd name="T21" fmla="*/ 1 h 102"/>
                  <a:gd name="T22" fmla="*/ 3 w 95"/>
                  <a:gd name="T23" fmla="*/ 7 h 102"/>
                  <a:gd name="T24" fmla="*/ 3 w 95"/>
                  <a:gd name="T25" fmla="*/ 7 h 102"/>
                  <a:gd name="T26" fmla="*/ 0 w 95"/>
                  <a:gd name="T27" fmla="*/ 16 h 102"/>
                  <a:gd name="T28" fmla="*/ 2 w 95"/>
                  <a:gd name="T29" fmla="*/ 24 h 102"/>
                  <a:gd name="T30" fmla="*/ 7 w 95"/>
                  <a:gd name="T31" fmla="*/ 32 h 102"/>
                  <a:gd name="T32" fmla="*/ 7 w 95"/>
                  <a:gd name="T33" fmla="*/ 32 h 102"/>
                  <a:gd name="T34" fmla="*/ 7 w 95"/>
                  <a:gd name="T35" fmla="*/ 32 h 102"/>
                  <a:gd name="T36" fmla="*/ 7 w 95"/>
                  <a:gd name="T37" fmla="*/ 32 h 102"/>
                  <a:gd name="T38" fmla="*/ 7 w 95"/>
                  <a:gd name="T39" fmla="*/ 32 h 102"/>
                  <a:gd name="T40" fmla="*/ 28 w 95"/>
                  <a:gd name="T41" fmla="*/ 49 h 102"/>
                  <a:gd name="T42" fmla="*/ 47 w 95"/>
                  <a:gd name="T43" fmla="*/ 69 h 102"/>
                  <a:gd name="T44" fmla="*/ 62 w 95"/>
                  <a:gd name="T45" fmla="*/ 93 h 102"/>
                  <a:gd name="T46" fmla="*/ 62 w 95"/>
                  <a:gd name="T47" fmla="*/ 93 h 102"/>
                  <a:gd name="T48" fmla="*/ 62 w 95"/>
                  <a:gd name="T49" fmla="*/ 93 h 102"/>
                  <a:gd name="T50" fmla="*/ 62 w 95"/>
                  <a:gd name="T51" fmla="*/ 93 h 102"/>
                  <a:gd name="T52" fmla="*/ 62 w 95"/>
                  <a:gd name="T53" fmla="*/ 93 h 102"/>
                  <a:gd name="T54" fmla="*/ 62 w 95"/>
                  <a:gd name="T55" fmla="*/ 93 h 102"/>
                  <a:gd name="T56" fmla="*/ 68 w 95"/>
                  <a:gd name="T57" fmla="*/ 99 h 102"/>
                  <a:gd name="T58" fmla="*/ 77 w 95"/>
                  <a:gd name="T59" fmla="*/ 102 h 102"/>
                  <a:gd name="T60" fmla="*/ 86 w 95"/>
                  <a:gd name="T61" fmla="*/ 100 h 102"/>
                  <a:gd name="T62" fmla="*/ 86 w 95"/>
                  <a:gd name="T63" fmla="*/ 100 h 102"/>
                  <a:gd name="T64" fmla="*/ 93 w 95"/>
                  <a:gd name="T65" fmla="*/ 93 h 102"/>
                  <a:gd name="T66" fmla="*/ 95 w 95"/>
                  <a:gd name="T67" fmla="*/ 85 h 102"/>
                  <a:gd name="T68" fmla="*/ 93 w 95"/>
                  <a:gd name="T69" fmla="*/ 76 h 102"/>
                  <a:gd name="T70" fmla="*/ 93 w 95"/>
                  <a:gd name="T71" fmla="*/ 7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" h="102">
                    <a:moveTo>
                      <a:pt x="93" y="76"/>
                    </a:moveTo>
                    <a:lnTo>
                      <a:pt x="75" y="48"/>
                    </a:lnTo>
                    <a:lnTo>
                      <a:pt x="53" y="23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7" y="32"/>
                    </a:lnTo>
                    <a:lnTo>
                      <a:pt x="7" y="32"/>
                    </a:lnTo>
                    <a:lnTo>
                      <a:pt x="7" y="32"/>
                    </a:lnTo>
                    <a:lnTo>
                      <a:pt x="7" y="32"/>
                    </a:lnTo>
                    <a:lnTo>
                      <a:pt x="7" y="32"/>
                    </a:lnTo>
                    <a:lnTo>
                      <a:pt x="28" y="49"/>
                    </a:lnTo>
                    <a:lnTo>
                      <a:pt x="47" y="69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8" y="99"/>
                    </a:lnTo>
                    <a:lnTo>
                      <a:pt x="77" y="102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93" y="93"/>
                    </a:lnTo>
                    <a:lnTo>
                      <a:pt x="95" y="85"/>
                    </a:lnTo>
                    <a:lnTo>
                      <a:pt x="93" y="76"/>
                    </a:lnTo>
                    <a:lnTo>
                      <a:pt x="93" y="7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8" name="Freeform 18"/>
              <p:cNvSpPr>
                <a:spLocks noChangeAspect="1"/>
              </p:cNvSpPr>
              <p:nvPr/>
            </p:nvSpPr>
            <p:spPr bwMode="auto">
              <a:xfrm>
                <a:off x="656" y="1892"/>
                <a:ext cx="125" cy="43"/>
              </a:xfrm>
              <a:custGeom>
                <a:avLst/>
                <a:gdLst>
                  <a:gd name="T0" fmla="*/ 112 w 125"/>
                  <a:gd name="T1" fmla="*/ 6 h 43"/>
                  <a:gd name="T2" fmla="*/ 97 w 125"/>
                  <a:gd name="T3" fmla="*/ 3 h 43"/>
                  <a:gd name="T4" fmla="*/ 82 w 125"/>
                  <a:gd name="T5" fmla="*/ 0 h 43"/>
                  <a:gd name="T6" fmla="*/ 67 w 125"/>
                  <a:gd name="T7" fmla="*/ 0 h 43"/>
                  <a:gd name="T8" fmla="*/ 67 w 125"/>
                  <a:gd name="T9" fmla="*/ 0 h 43"/>
                  <a:gd name="T10" fmla="*/ 48 w 125"/>
                  <a:gd name="T11" fmla="*/ 1 h 43"/>
                  <a:gd name="T12" fmla="*/ 30 w 125"/>
                  <a:gd name="T13" fmla="*/ 4 h 43"/>
                  <a:gd name="T14" fmla="*/ 12 w 125"/>
                  <a:gd name="T15" fmla="*/ 9 h 43"/>
                  <a:gd name="T16" fmla="*/ 12 w 125"/>
                  <a:gd name="T17" fmla="*/ 9 h 43"/>
                  <a:gd name="T18" fmla="*/ 5 w 125"/>
                  <a:gd name="T19" fmla="*/ 13 h 43"/>
                  <a:gd name="T20" fmla="*/ 3 w 125"/>
                  <a:gd name="T21" fmla="*/ 15 h 43"/>
                  <a:gd name="T22" fmla="*/ 12 w 125"/>
                  <a:gd name="T23" fmla="*/ 9 h 43"/>
                  <a:gd name="T24" fmla="*/ 12 w 125"/>
                  <a:gd name="T25" fmla="*/ 9 h 43"/>
                  <a:gd name="T26" fmla="*/ 4 w 125"/>
                  <a:gd name="T27" fmla="*/ 13 h 43"/>
                  <a:gd name="T28" fmla="*/ 0 w 125"/>
                  <a:gd name="T29" fmla="*/ 22 h 43"/>
                  <a:gd name="T30" fmla="*/ 0 w 125"/>
                  <a:gd name="T31" fmla="*/ 31 h 43"/>
                  <a:gd name="T32" fmla="*/ 0 w 125"/>
                  <a:gd name="T33" fmla="*/ 31 h 43"/>
                  <a:gd name="T34" fmla="*/ 5 w 125"/>
                  <a:gd name="T35" fmla="*/ 38 h 43"/>
                  <a:gd name="T36" fmla="*/ 13 w 125"/>
                  <a:gd name="T37" fmla="*/ 43 h 43"/>
                  <a:gd name="T38" fmla="*/ 23 w 125"/>
                  <a:gd name="T39" fmla="*/ 42 h 43"/>
                  <a:gd name="T40" fmla="*/ 23 w 125"/>
                  <a:gd name="T41" fmla="*/ 42 h 43"/>
                  <a:gd name="T42" fmla="*/ 23 w 125"/>
                  <a:gd name="T43" fmla="*/ 42 h 43"/>
                  <a:gd name="T44" fmla="*/ 23 w 125"/>
                  <a:gd name="T45" fmla="*/ 42 h 43"/>
                  <a:gd name="T46" fmla="*/ 23 w 125"/>
                  <a:gd name="T47" fmla="*/ 42 h 43"/>
                  <a:gd name="T48" fmla="*/ 37 w 125"/>
                  <a:gd name="T49" fmla="*/ 38 h 43"/>
                  <a:gd name="T50" fmla="*/ 52 w 125"/>
                  <a:gd name="T51" fmla="*/ 36 h 43"/>
                  <a:gd name="T52" fmla="*/ 67 w 125"/>
                  <a:gd name="T53" fmla="*/ 35 h 43"/>
                  <a:gd name="T54" fmla="*/ 67 w 125"/>
                  <a:gd name="T55" fmla="*/ 35 h 43"/>
                  <a:gd name="T56" fmla="*/ 79 w 125"/>
                  <a:gd name="T57" fmla="*/ 36 h 43"/>
                  <a:gd name="T58" fmla="*/ 91 w 125"/>
                  <a:gd name="T59" fmla="*/ 37 h 43"/>
                  <a:gd name="T60" fmla="*/ 103 w 125"/>
                  <a:gd name="T61" fmla="*/ 40 h 43"/>
                  <a:gd name="T62" fmla="*/ 103 w 125"/>
                  <a:gd name="T63" fmla="*/ 40 h 43"/>
                  <a:gd name="T64" fmla="*/ 103 w 125"/>
                  <a:gd name="T65" fmla="*/ 40 h 43"/>
                  <a:gd name="T66" fmla="*/ 103 w 125"/>
                  <a:gd name="T67" fmla="*/ 40 h 43"/>
                  <a:gd name="T68" fmla="*/ 103 w 125"/>
                  <a:gd name="T69" fmla="*/ 40 h 43"/>
                  <a:gd name="T70" fmla="*/ 112 w 125"/>
                  <a:gd name="T71" fmla="*/ 40 h 43"/>
                  <a:gd name="T72" fmla="*/ 121 w 125"/>
                  <a:gd name="T73" fmla="*/ 36 h 43"/>
                  <a:gd name="T74" fmla="*/ 125 w 125"/>
                  <a:gd name="T75" fmla="*/ 28 h 43"/>
                  <a:gd name="T76" fmla="*/ 125 w 125"/>
                  <a:gd name="T77" fmla="*/ 28 h 43"/>
                  <a:gd name="T78" fmla="*/ 125 w 125"/>
                  <a:gd name="T79" fmla="*/ 19 h 43"/>
                  <a:gd name="T80" fmla="*/ 121 w 125"/>
                  <a:gd name="T81" fmla="*/ 11 h 43"/>
                  <a:gd name="T82" fmla="*/ 112 w 125"/>
                  <a:gd name="T83" fmla="*/ 6 h 43"/>
                  <a:gd name="T84" fmla="*/ 112 w 125"/>
                  <a:gd name="T85" fmla="*/ 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" h="43">
                    <a:moveTo>
                      <a:pt x="112" y="6"/>
                    </a:moveTo>
                    <a:lnTo>
                      <a:pt x="97" y="3"/>
                    </a:lnTo>
                    <a:lnTo>
                      <a:pt x="82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48" y="1"/>
                    </a:lnTo>
                    <a:lnTo>
                      <a:pt x="30" y="4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4" y="13"/>
                    </a:lnTo>
                    <a:lnTo>
                      <a:pt x="0" y="22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5" y="38"/>
                    </a:lnTo>
                    <a:lnTo>
                      <a:pt x="13" y="43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37" y="38"/>
                    </a:lnTo>
                    <a:lnTo>
                      <a:pt x="52" y="36"/>
                    </a:lnTo>
                    <a:lnTo>
                      <a:pt x="67" y="35"/>
                    </a:lnTo>
                    <a:lnTo>
                      <a:pt x="67" y="35"/>
                    </a:lnTo>
                    <a:lnTo>
                      <a:pt x="79" y="36"/>
                    </a:lnTo>
                    <a:lnTo>
                      <a:pt x="91" y="37"/>
                    </a:lnTo>
                    <a:lnTo>
                      <a:pt x="103" y="40"/>
                    </a:lnTo>
                    <a:lnTo>
                      <a:pt x="103" y="40"/>
                    </a:lnTo>
                    <a:lnTo>
                      <a:pt x="103" y="40"/>
                    </a:lnTo>
                    <a:lnTo>
                      <a:pt x="103" y="40"/>
                    </a:lnTo>
                    <a:lnTo>
                      <a:pt x="103" y="40"/>
                    </a:lnTo>
                    <a:lnTo>
                      <a:pt x="112" y="40"/>
                    </a:lnTo>
                    <a:lnTo>
                      <a:pt x="121" y="36"/>
                    </a:lnTo>
                    <a:lnTo>
                      <a:pt x="125" y="28"/>
                    </a:lnTo>
                    <a:lnTo>
                      <a:pt x="125" y="28"/>
                    </a:lnTo>
                    <a:lnTo>
                      <a:pt x="125" y="19"/>
                    </a:lnTo>
                    <a:lnTo>
                      <a:pt x="121" y="11"/>
                    </a:lnTo>
                    <a:lnTo>
                      <a:pt x="112" y="6"/>
                    </a:lnTo>
                    <a:lnTo>
                      <a:pt x="112" y="6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9" name="Freeform 19"/>
              <p:cNvSpPr>
                <a:spLocks noChangeAspect="1"/>
              </p:cNvSpPr>
              <p:nvPr/>
            </p:nvSpPr>
            <p:spPr bwMode="auto">
              <a:xfrm>
                <a:off x="541" y="1925"/>
                <a:ext cx="99" cy="107"/>
              </a:xfrm>
              <a:custGeom>
                <a:avLst/>
                <a:gdLst>
                  <a:gd name="T0" fmla="*/ 71 w 99"/>
                  <a:gd name="T1" fmla="*/ 3 h 107"/>
                  <a:gd name="T2" fmla="*/ 45 w 99"/>
                  <a:gd name="T3" fmla="*/ 25 h 107"/>
                  <a:gd name="T4" fmla="*/ 21 w 99"/>
                  <a:gd name="T5" fmla="*/ 51 h 107"/>
                  <a:gd name="T6" fmla="*/ 3 w 99"/>
                  <a:gd name="T7" fmla="*/ 80 h 107"/>
                  <a:gd name="T8" fmla="*/ 3 w 99"/>
                  <a:gd name="T9" fmla="*/ 80 h 107"/>
                  <a:gd name="T10" fmla="*/ 0 w 99"/>
                  <a:gd name="T11" fmla="*/ 89 h 107"/>
                  <a:gd name="T12" fmla="*/ 1 w 99"/>
                  <a:gd name="T13" fmla="*/ 91 h 107"/>
                  <a:gd name="T14" fmla="*/ 3 w 99"/>
                  <a:gd name="T15" fmla="*/ 80 h 107"/>
                  <a:gd name="T16" fmla="*/ 3 w 99"/>
                  <a:gd name="T17" fmla="*/ 80 h 107"/>
                  <a:gd name="T18" fmla="*/ 1 w 99"/>
                  <a:gd name="T19" fmla="*/ 89 h 107"/>
                  <a:gd name="T20" fmla="*/ 4 w 99"/>
                  <a:gd name="T21" fmla="*/ 98 h 107"/>
                  <a:gd name="T22" fmla="*/ 10 w 99"/>
                  <a:gd name="T23" fmla="*/ 105 h 107"/>
                  <a:gd name="T24" fmla="*/ 10 w 99"/>
                  <a:gd name="T25" fmla="*/ 105 h 107"/>
                  <a:gd name="T26" fmla="*/ 19 w 99"/>
                  <a:gd name="T27" fmla="*/ 107 h 107"/>
                  <a:gd name="T28" fmla="*/ 28 w 99"/>
                  <a:gd name="T29" fmla="*/ 104 h 107"/>
                  <a:gd name="T30" fmla="*/ 34 w 99"/>
                  <a:gd name="T31" fmla="*/ 97 h 107"/>
                  <a:gd name="T32" fmla="*/ 34 w 99"/>
                  <a:gd name="T33" fmla="*/ 97 h 107"/>
                  <a:gd name="T34" fmla="*/ 34 w 99"/>
                  <a:gd name="T35" fmla="*/ 97 h 107"/>
                  <a:gd name="T36" fmla="*/ 34 w 99"/>
                  <a:gd name="T37" fmla="*/ 97 h 107"/>
                  <a:gd name="T38" fmla="*/ 34 w 99"/>
                  <a:gd name="T39" fmla="*/ 97 h 107"/>
                  <a:gd name="T40" fmla="*/ 34 w 99"/>
                  <a:gd name="T41" fmla="*/ 97 h 107"/>
                  <a:gd name="T42" fmla="*/ 50 w 99"/>
                  <a:gd name="T43" fmla="*/ 73 h 107"/>
                  <a:gd name="T44" fmla="*/ 69 w 99"/>
                  <a:gd name="T45" fmla="*/ 51 h 107"/>
                  <a:gd name="T46" fmla="*/ 91 w 99"/>
                  <a:gd name="T47" fmla="*/ 32 h 107"/>
                  <a:gd name="T48" fmla="*/ 91 w 99"/>
                  <a:gd name="T49" fmla="*/ 32 h 107"/>
                  <a:gd name="T50" fmla="*/ 91 w 99"/>
                  <a:gd name="T51" fmla="*/ 32 h 107"/>
                  <a:gd name="T52" fmla="*/ 91 w 99"/>
                  <a:gd name="T53" fmla="*/ 32 h 107"/>
                  <a:gd name="T54" fmla="*/ 91 w 99"/>
                  <a:gd name="T55" fmla="*/ 32 h 107"/>
                  <a:gd name="T56" fmla="*/ 91 w 99"/>
                  <a:gd name="T57" fmla="*/ 32 h 107"/>
                  <a:gd name="T58" fmla="*/ 97 w 99"/>
                  <a:gd name="T59" fmla="*/ 25 h 107"/>
                  <a:gd name="T60" fmla="*/ 99 w 99"/>
                  <a:gd name="T61" fmla="*/ 16 h 107"/>
                  <a:gd name="T62" fmla="*/ 96 w 99"/>
                  <a:gd name="T63" fmla="*/ 7 h 107"/>
                  <a:gd name="T64" fmla="*/ 96 w 99"/>
                  <a:gd name="T65" fmla="*/ 7 h 107"/>
                  <a:gd name="T66" fmla="*/ 89 w 99"/>
                  <a:gd name="T67" fmla="*/ 1 h 107"/>
                  <a:gd name="T68" fmla="*/ 80 w 99"/>
                  <a:gd name="T69" fmla="*/ 0 h 107"/>
                  <a:gd name="T70" fmla="*/ 71 w 99"/>
                  <a:gd name="T71" fmla="*/ 3 h 107"/>
                  <a:gd name="T72" fmla="*/ 71 w 99"/>
                  <a:gd name="T73" fmla="*/ 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" h="107">
                    <a:moveTo>
                      <a:pt x="71" y="3"/>
                    </a:moveTo>
                    <a:lnTo>
                      <a:pt x="45" y="25"/>
                    </a:lnTo>
                    <a:lnTo>
                      <a:pt x="21" y="51"/>
                    </a:lnTo>
                    <a:lnTo>
                      <a:pt x="3" y="80"/>
                    </a:lnTo>
                    <a:lnTo>
                      <a:pt x="3" y="80"/>
                    </a:lnTo>
                    <a:lnTo>
                      <a:pt x="0" y="89"/>
                    </a:lnTo>
                    <a:lnTo>
                      <a:pt x="1" y="91"/>
                    </a:lnTo>
                    <a:lnTo>
                      <a:pt x="3" y="80"/>
                    </a:lnTo>
                    <a:lnTo>
                      <a:pt x="3" y="80"/>
                    </a:lnTo>
                    <a:lnTo>
                      <a:pt x="1" y="89"/>
                    </a:lnTo>
                    <a:lnTo>
                      <a:pt x="4" y="98"/>
                    </a:lnTo>
                    <a:lnTo>
                      <a:pt x="10" y="105"/>
                    </a:lnTo>
                    <a:lnTo>
                      <a:pt x="10" y="105"/>
                    </a:lnTo>
                    <a:lnTo>
                      <a:pt x="19" y="107"/>
                    </a:lnTo>
                    <a:lnTo>
                      <a:pt x="28" y="104"/>
                    </a:lnTo>
                    <a:lnTo>
                      <a:pt x="34" y="97"/>
                    </a:lnTo>
                    <a:lnTo>
                      <a:pt x="34" y="97"/>
                    </a:lnTo>
                    <a:lnTo>
                      <a:pt x="34" y="97"/>
                    </a:lnTo>
                    <a:lnTo>
                      <a:pt x="34" y="97"/>
                    </a:lnTo>
                    <a:lnTo>
                      <a:pt x="34" y="97"/>
                    </a:lnTo>
                    <a:lnTo>
                      <a:pt x="34" y="97"/>
                    </a:lnTo>
                    <a:lnTo>
                      <a:pt x="50" y="73"/>
                    </a:lnTo>
                    <a:lnTo>
                      <a:pt x="69" y="51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7" y="25"/>
                    </a:lnTo>
                    <a:lnTo>
                      <a:pt x="99" y="16"/>
                    </a:lnTo>
                    <a:lnTo>
                      <a:pt x="96" y="7"/>
                    </a:lnTo>
                    <a:lnTo>
                      <a:pt x="96" y="7"/>
                    </a:lnTo>
                    <a:lnTo>
                      <a:pt x="89" y="1"/>
                    </a:lnTo>
                    <a:lnTo>
                      <a:pt x="80" y="0"/>
                    </a:lnTo>
                    <a:lnTo>
                      <a:pt x="71" y="3"/>
                    </a:lnTo>
                    <a:lnTo>
                      <a:pt x="71" y="3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1860" name="Group 20"/>
              <p:cNvGrpSpPr>
                <a:grpSpLocks noChangeAspect="1"/>
              </p:cNvGrpSpPr>
              <p:nvPr/>
            </p:nvGrpSpPr>
            <p:grpSpPr bwMode="auto">
              <a:xfrm>
                <a:off x="537" y="1909"/>
                <a:ext cx="360" cy="376"/>
                <a:chOff x="534" y="1906"/>
                <a:chExt cx="360" cy="376"/>
              </a:xfrm>
            </p:grpSpPr>
            <p:sp>
              <p:nvSpPr>
                <p:cNvPr id="291861" name="Freeform 21"/>
                <p:cNvSpPr>
                  <a:spLocks noChangeAspect="1"/>
                </p:cNvSpPr>
                <p:nvPr/>
              </p:nvSpPr>
              <p:spPr bwMode="auto">
                <a:xfrm>
                  <a:off x="534" y="2074"/>
                  <a:ext cx="23" cy="116"/>
                </a:xfrm>
                <a:custGeom>
                  <a:avLst/>
                  <a:gdLst>
                    <a:gd name="T0" fmla="*/ 1 w 23"/>
                    <a:gd name="T1" fmla="*/ 0 h 116"/>
                    <a:gd name="T2" fmla="*/ 0 w 23"/>
                    <a:gd name="T3" fmla="*/ 8 h 116"/>
                    <a:gd name="T4" fmla="*/ 0 w 23"/>
                    <a:gd name="T5" fmla="*/ 15 h 116"/>
                    <a:gd name="T6" fmla="*/ 0 w 23"/>
                    <a:gd name="T7" fmla="*/ 23 h 116"/>
                    <a:gd name="T8" fmla="*/ 2 w 23"/>
                    <a:gd name="T9" fmla="*/ 56 h 116"/>
                    <a:gd name="T10" fmla="*/ 11 w 23"/>
                    <a:gd name="T11" fmla="*/ 88 h 116"/>
                    <a:gd name="T12" fmla="*/ 23 w 23"/>
                    <a:gd name="T13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116">
                      <a:moveTo>
                        <a:pt x="1" y="0"/>
                      </a:moveTo>
                      <a:lnTo>
                        <a:pt x="0" y="8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2" y="56"/>
                      </a:lnTo>
                      <a:lnTo>
                        <a:pt x="11" y="88"/>
                      </a:lnTo>
                      <a:lnTo>
                        <a:pt x="23" y="116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62" name="Freeform 22"/>
                <p:cNvSpPr>
                  <a:spLocks noChangeAspect="1"/>
                </p:cNvSpPr>
                <p:nvPr/>
              </p:nvSpPr>
              <p:spPr bwMode="auto">
                <a:xfrm>
                  <a:off x="589" y="2232"/>
                  <a:ext cx="47" cy="33"/>
                </a:xfrm>
                <a:custGeom>
                  <a:avLst/>
                  <a:gdLst>
                    <a:gd name="T0" fmla="*/ 0 w 47"/>
                    <a:gd name="T1" fmla="*/ 0 h 33"/>
                    <a:gd name="T2" fmla="*/ 14 w 47"/>
                    <a:gd name="T3" fmla="*/ 13 h 33"/>
                    <a:gd name="T4" fmla="*/ 31 w 47"/>
                    <a:gd name="T5" fmla="*/ 24 h 33"/>
                    <a:gd name="T6" fmla="*/ 47 w 47"/>
                    <a:gd name="T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33">
                      <a:moveTo>
                        <a:pt x="0" y="0"/>
                      </a:moveTo>
                      <a:lnTo>
                        <a:pt x="14" y="13"/>
                      </a:lnTo>
                      <a:lnTo>
                        <a:pt x="31" y="24"/>
                      </a:lnTo>
                      <a:lnTo>
                        <a:pt x="47" y="33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63" name="Freeform 23"/>
                <p:cNvSpPr>
                  <a:spLocks noChangeAspect="1"/>
                </p:cNvSpPr>
                <p:nvPr/>
              </p:nvSpPr>
              <p:spPr bwMode="auto">
                <a:xfrm>
                  <a:off x="689" y="2268"/>
                  <a:ext cx="98" cy="14"/>
                </a:xfrm>
                <a:custGeom>
                  <a:avLst/>
                  <a:gdLst>
                    <a:gd name="T0" fmla="*/ 0 w 98"/>
                    <a:gd name="T1" fmla="*/ 12 h 14"/>
                    <a:gd name="T2" fmla="*/ 6 w 98"/>
                    <a:gd name="T3" fmla="*/ 13 h 14"/>
                    <a:gd name="T4" fmla="*/ 13 w 98"/>
                    <a:gd name="T5" fmla="*/ 14 h 14"/>
                    <a:gd name="T6" fmla="*/ 19 w 98"/>
                    <a:gd name="T7" fmla="*/ 14 h 14"/>
                    <a:gd name="T8" fmla="*/ 48 w 98"/>
                    <a:gd name="T9" fmla="*/ 12 h 14"/>
                    <a:gd name="T10" fmla="*/ 74 w 98"/>
                    <a:gd name="T11" fmla="*/ 8 h 14"/>
                    <a:gd name="T12" fmla="*/ 98 w 98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14">
                      <a:moveTo>
                        <a:pt x="0" y="12"/>
                      </a:moveTo>
                      <a:lnTo>
                        <a:pt x="6" y="13"/>
                      </a:lnTo>
                      <a:lnTo>
                        <a:pt x="13" y="14"/>
                      </a:lnTo>
                      <a:lnTo>
                        <a:pt x="19" y="14"/>
                      </a:lnTo>
                      <a:lnTo>
                        <a:pt x="48" y="12"/>
                      </a:lnTo>
                      <a:lnTo>
                        <a:pt x="74" y="8"/>
                      </a:lnTo>
                      <a:lnTo>
                        <a:pt x="98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64" name="Freeform 24"/>
                <p:cNvSpPr>
                  <a:spLocks noChangeAspect="1"/>
                </p:cNvSpPr>
                <p:nvPr/>
              </p:nvSpPr>
              <p:spPr bwMode="auto">
                <a:xfrm>
                  <a:off x="835" y="2166"/>
                  <a:ext cx="49" cy="74"/>
                </a:xfrm>
                <a:custGeom>
                  <a:avLst/>
                  <a:gdLst>
                    <a:gd name="T0" fmla="*/ 0 w 49"/>
                    <a:gd name="T1" fmla="*/ 74 h 74"/>
                    <a:gd name="T2" fmla="*/ 21 w 49"/>
                    <a:gd name="T3" fmla="*/ 53 h 74"/>
                    <a:gd name="T4" fmla="*/ 37 w 49"/>
                    <a:gd name="T5" fmla="*/ 28 h 74"/>
                    <a:gd name="T6" fmla="*/ 49 w 49"/>
                    <a:gd name="T7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74">
                      <a:moveTo>
                        <a:pt x="0" y="74"/>
                      </a:moveTo>
                      <a:lnTo>
                        <a:pt x="21" y="53"/>
                      </a:lnTo>
                      <a:lnTo>
                        <a:pt x="37" y="28"/>
                      </a:lnTo>
                      <a:lnTo>
                        <a:pt x="49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65" name="Freeform 25"/>
                <p:cNvSpPr>
                  <a:spLocks noChangeAspect="1"/>
                </p:cNvSpPr>
                <p:nvPr/>
              </p:nvSpPr>
              <p:spPr bwMode="auto">
                <a:xfrm>
                  <a:off x="888" y="2052"/>
                  <a:ext cx="6" cy="63"/>
                </a:xfrm>
                <a:custGeom>
                  <a:avLst/>
                  <a:gdLst>
                    <a:gd name="T0" fmla="*/ 6 w 6"/>
                    <a:gd name="T1" fmla="*/ 63 h 63"/>
                    <a:gd name="T2" fmla="*/ 6 w 6"/>
                    <a:gd name="T3" fmla="*/ 57 h 63"/>
                    <a:gd name="T4" fmla="*/ 6 w 6"/>
                    <a:gd name="T5" fmla="*/ 52 h 63"/>
                    <a:gd name="T6" fmla="*/ 6 w 6"/>
                    <a:gd name="T7" fmla="*/ 47 h 63"/>
                    <a:gd name="T8" fmla="*/ 5 w 6"/>
                    <a:gd name="T9" fmla="*/ 30 h 63"/>
                    <a:gd name="T10" fmla="*/ 3 w 6"/>
                    <a:gd name="T11" fmla="*/ 15 h 63"/>
                    <a:gd name="T12" fmla="*/ 0 w 6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63">
                      <a:moveTo>
                        <a:pt x="6" y="63"/>
                      </a:moveTo>
                      <a:lnTo>
                        <a:pt x="6" y="57"/>
                      </a:lnTo>
                      <a:lnTo>
                        <a:pt x="6" y="52"/>
                      </a:lnTo>
                      <a:lnTo>
                        <a:pt x="6" y="47"/>
                      </a:lnTo>
                      <a:lnTo>
                        <a:pt x="5" y="30"/>
                      </a:lnTo>
                      <a:lnTo>
                        <a:pt x="3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66" name="Freeform 26"/>
                <p:cNvSpPr>
                  <a:spLocks noChangeAspect="1"/>
                </p:cNvSpPr>
                <p:nvPr/>
              </p:nvSpPr>
              <p:spPr bwMode="auto">
                <a:xfrm>
                  <a:off x="809" y="1934"/>
                  <a:ext cx="60" cy="67"/>
                </a:xfrm>
                <a:custGeom>
                  <a:avLst/>
                  <a:gdLst>
                    <a:gd name="T0" fmla="*/ 60 w 60"/>
                    <a:gd name="T1" fmla="*/ 67 h 67"/>
                    <a:gd name="T2" fmla="*/ 43 w 60"/>
                    <a:gd name="T3" fmla="*/ 42 h 67"/>
                    <a:gd name="T4" fmla="*/ 23 w 60"/>
                    <a:gd name="T5" fmla="*/ 19 h 67"/>
                    <a:gd name="T6" fmla="*/ 0 w 60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67">
                      <a:moveTo>
                        <a:pt x="60" y="67"/>
                      </a:moveTo>
                      <a:lnTo>
                        <a:pt x="43" y="42"/>
                      </a:lnTo>
                      <a:lnTo>
                        <a:pt x="23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67" name="Freeform 27"/>
                <p:cNvSpPr>
                  <a:spLocks noChangeAspect="1"/>
                </p:cNvSpPr>
                <p:nvPr/>
              </p:nvSpPr>
              <p:spPr bwMode="auto">
                <a:xfrm>
                  <a:off x="670" y="1906"/>
                  <a:ext cx="90" cy="8"/>
                </a:xfrm>
                <a:custGeom>
                  <a:avLst/>
                  <a:gdLst>
                    <a:gd name="T0" fmla="*/ 90 w 90"/>
                    <a:gd name="T1" fmla="*/ 6 h 8"/>
                    <a:gd name="T2" fmla="*/ 77 w 90"/>
                    <a:gd name="T3" fmla="*/ 3 h 8"/>
                    <a:gd name="T4" fmla="*/ 63 w 90"/>
                    <a:gd name="T5" fmla="*/ 1 h 8"/>
                    <a:gd name="T6" fmla="*/ 49 w 90"/>
                    <a:gd name="T7" fmla="*/ 0 h 8"/>
                    <a:gd name="T8" fmla="*/ 32 w 90"/>
                    <a:gd name="T9" fmla="*/ 1 h 8"/>
                    <a:gd name="T10" fmla="*/ 15 w 90"/>
                    <a:gd name="T11" fmla="*/ 3 h 8"/>
                    <a:gd name="T12" fmla="*/ 0 w 90"/>
                    <a:gd name="T13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" h="8">
                      <a:moveTo>
                        <a:pt x="90" y="6"/>
                      </a:moveTo>
                      <a:lnTo>
                        <a:pt x="77" y="3"/>
                      </a:lnTo>
                      <a:lnTo>
                        <a:pt x="63" y="1"/>
                      </a:lnTo>
                      <a:lnTo>
                        <a:pt x="49" y="0"/>
                      </a:lnTo>
                      <a:lnTo>
                        <a:pt x="32" y="1"/>
                      </a:lnTo>
                      <a:lnTo>
                        <a:pt x="15" y="3"/>
                      </a:lnTo>
                      <a:lnTo>
                        <a:pt x="0" y="8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68" name="Freeform 28"/>
                <p:cNvSpPr>
                  <a:spLocks noChangeAspect="1"/>
                </p:cNvSpPr>
                <p:nvPr/>
              </p:nvSpPr>
              <p:spPr bwMode="auto">
                <a:xfrm>
                  <a:off x="556" y="1939"/>
                  <a:ext cx="62" cy="71"/>
                </a:xfrm>
                <a:custGeom>
                  <a:avLst/>
                  <a:gdLst>
                    <a:gd name="T0" fmla="*/ 62 w 62"/>
                    <a:gd name="T1" fmla="*/ 0 h 71"/>
                    <a:gd name="T2" fmla="*/ 38 w 62"/>
                    <a:gd name="T3" fmla="*/ 20 h 71"/>
                    <a:gd name="T4" fmla="*/ 17 w 62"/>
                    <a:gd name="T5" fmla="*/ 44 h 71"/>
                    <a:gd name="T6" fmla="*/ 0 w 62"/>
                    <a:gd name="T7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lnTo>
                        <a:pt x="38" y="20"/>
                      </a:lnTo>
                      <a:lnTo>
                        <a:pt x="17" y="44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1869" name="Group 29"/>
            <p:cNvGrpSpPr>
              <a:grpSpLocks noChangeAspect="1"/>
            </p:cNvGrpSpPr>
            <p:nvPr/>
          </p:nvGrpSpPr>
          <p:grpSpPr bwMode="auto">
            <a:xfrm>
              <a:off x="500" y="1170"/>
              <a:ext cx="410" cy="397"/>
              <a:chOff x="500" y="1170"/>
              <a:chExt cx="410" cy="397"/>
            </a:xfrm>
          </p:grpSpPr>
          <p:sp>
            <p:nvSpPr>
              <p:cNvPr id="291870" name="Freeform 30"/>
              <p:cNvSpPr>
                <a:spLocks noChangeAspect="1"/>
              </p:cNvSpPr>
              <p:nvPr/>
            </p:nvSpPr>
            <p:spPr bwMode="auto">
              <a:xfrm>
                <a:off x="518" y="1188"/>
                <a:ext cx="375" cy="360"/>
              </a:xfrm>
              <a:custGeom>
                <a:avLst/>
                <a:gdLst>
                  <a:gd name="T0" fmla="*/ 371 w 375"/>
                  <a:gd name="T1" fmla="*/ 217 h 360"/>
                  <a:gd name="T2" fmla="*/ 375 w 375"/>
                  <a:gd name="T3" fmla="*/ 190 h 360"/>
                  <a:gd name="T4" fmla="*/ 375 w 375"/>
                  <a:gd name="T5" fmla="*/ 164 h 360"/>
                  <a:gd name="T6" fmla="*/ 372 w 375"/>
                  <a:gd name="T7" fmla="*/ 139 h 360"/>
                  <a:gd name="T8" fmla="*/ 366 w 375"/>
                  <a:gd name="T9" fmla="*/ 117 h 360"/>
                  <a:gd name="T10" fmla="*/ 358 w 375"/>
                  <a:gd name="T11" fmla="*/ 97 h 360"/>
                  <a:gd name="T12" fmla="*/ 348 w 375"/>
                  <a:gd name="T13" fmla="*/ 78 h 360"/>
                  <a:gd name="T14" fmla="*/ 335 w 375"/>
                  <a:gd name="T15" fmla="*/ 62 h 360"/>
                  <a:gd name="T16" fmla="*/ 321 w 375"/>
                  <a:gd name="T17" fmla="*/ 47 h 360"/>
                  <a:gd name="T18" fmla="*/ 304 w 375"/>
                  <a:gd name="T19" fmla="*/ 35 h 360"/>
                  <a:gd name="T20" fmla="*/ 286 w 375"/>
                  <a:gd name="T21" fmla="*/ 23 h 360"/>
                  <a:gd name="T22" fmla="*/ 266 w 375"/>
                  <a:gd name="T23" fmla="*/ 15 h 360"/>
                  <a:gd name="T24" fmla="*/ 245 w 375"/>
                  <a:gd name="T25" fmla="*/ 8 h 360"/>
                  <a:gd name="T26" fmla="*/ 222 w 375"/>
                  <a:gd name="T27" fmla="*/ 3 h 360"/>
                  <a:gd name="T28" fmla="*/ 222 w 375"/>
                  <a:gd name="T29" fmla="*/ 3 h 360"/>
                  <a:gd name="T30" fmla="*/ 199 w 375"/>
                  <a:gd name="T31" fmla="*/ 0 h 360"/>
                  <a:gd name="T32" fmla="*/ 175 w 375"/>
                  <a:gd name="T33" fmla="*/ 0 h 360"/>
                  <a:gd name="T34" fmla="*/ 153 w 375"/>
                  <a:gd name="T35" fmla="*/ 3 h 360"/>
                  <a:gd name="T36" fmla="*/ 131 w 375"/>
                  <a:gd name="T37" fmla="*/ 8 h 360"/>
                  <a:gd name="T38" fmla="*/ 110 w 375"/>
                  <a:gd name="T39" fmla="*/ 15 h 360"/>
                  <a:gd name="T40" fmla="*/ 90 w 375"/>
                  <a:gd name="T41" fmla="*/ 25 h 360"/>
                  <a:gd name="T42" fmla="*/ 71 w 375"/>
                  <a:gd name="T43" fmla="*/ 37 h 360"/>
                  <a:gd name="T44" fmla="*/ 54 w 375"/>
                  <a:gd name="T45" fmla="*/ 50 h 360"/>
                  <a:gd name="T46" fmla="*/ 39 w 375"/>
                  <a:gd name="T47" fmla="*/ 66 h 360"/>
                  <a:gd name="T48" fmla="*/ 26 w 375"/>
                  <a:gd name="T49" fmla="*/ 83 h 360"/>
                  <a:gd name="T50" fmla="*/ 15 w 375"/>
                  <a:gd name="T51" fmla="*/ 101 h 360"/>
                  <a:gd name="T52" fmla="*/ 7 w 375"/>
                  <a:gd name="T53" fmla="*/ 121 h 360"/>
                  <a:gd name="T54" fmla="*/ 2 w 375"/>
                  <a:gd name="T55" fmla="*/ 143 h 360"/>
                  <a:gd name="T56" fmla="*/ 2 w 375"/>
                  <a:gd name="T57" fmla="*/ 143 h 360"/>
                  <a:gd name="T58" fmla="*/ 0 w 375"/>
                  <a:gd name="T59" fmla="*/ 165 h 360"/>
                  <a:gd name="T60" fmla="*/ 1 w 375"/>
                  <a:gd name="T61" fmla="*/ 187 h 360"/>
                  <a:gd name="T62" fmla="*/ 4 w 375"/>
                  <a:gd name="T63" fmla="*/ 209 h 360"/>
                  <a:gd name="T64" fmla="*/ 11 w 375"/>
                  <a:gd name="T65" fmla="*/ 230 h 360"/>
                  <a:gd name="T66" fmla="*/ 20 w 375"/>
                  <a:gd name="T67" fmla="*/ 251 h 360"/>
                  <a:gd name="T68" fmla="*/ 31 w 375"/>
                  <a:gd name="T69" fmla="*/ 270 h 360"/>
                  <a:gd name="T70" fmla="*/ 44 w 375"/>
                  <a:gd name="T71" fmla="*/ 288 h 360"/>
                  <a:gd name="T72" fmla="*/ 59 w 375"/>
                  <a:gd name="T73" fmla="*/ 305 h 360"/>
                  <a:gd name="T74" fmla="*/ 76 w 375"/>
                  <a:gd name="T75" fmla="*/ 320 h 360"/>
                  <a:gd name="T76" fmla="*/ 95 w 375"/>
                  <a:gd name="T77" fmla="*/ 333 h 360"/>
                  <a:gd name="T78" fmla="*/ 116 w 375"/>
                  <a:gd name="T79" fmla="*/ 344 h 360"/>
                  <a:gd name="T80" fmla="*/ 137 w 375"/>
                  <a:gd name="T81" fmla="*/ 352 h 360"/>
                  <a:gd name="T82" fmla="*/ 160 w 375"/>
                  <a:gd name="T83" fmla="*/ 357 h 360"/>
                  <a:gd name="T84" fmla="*/ 160 w 375"/>
                  <a:gd name="T85" fmla="*/ 357 h 360"/>
                  <a:gd name="T86" fmla="*/ 182 w 375"/>
                  <a:gd name="T87" fmla="*/ 360 h 360"/>
                  <a:gd name="T88" fmla="*/ 205 w 375"/>
                  <a:gd name="T89" fmla="*/ 360 h 360"/>
                  <a:gd name="T90" fmla="*/ 227 w 375"/>
                  <a:gd name="T91" fmla="*/ 357 h 360"/>
                  <a:gd name="T92" fmla="*/ 249 w 375"/>
                  <a:gd name="T93" fmla="*/ 352 h 360"/>
                  <a:gd name="T94" fmla="*/ 269 w 375"/>
                  <a:gd name="T95" fmla="*/ 345 h 360"/>
                  <a:gd name="T96" fmla="*/ 288 w 375"/>
                  <a:gd name="T97" fmla="*/ 335 h 360"/>
                  <a:gd name="T98" fmla="*/ 305 w 375"/>
                  <a:gd name="T99" fmla="*/ 323 h 360"/>
                  <a:gd name="T100" fmla="*/ 322 w 375"/>
                  <a:gd name="T101" fmla="*/ 309 h 360"/>
                  <a:gd name="T102" fmla="*/ 336 w 375"/>
                  <a:gd name="T103" fmla="*/ 294 h 360"/>
                  <a:gd name="T104" fmla="*/ 348 w 375"/>
                  <a:gd name="T105" fmla="*/ 277 h 360"/>
                  <a:gd name="T106" fmla="*/ 358 w 375"/>
                  <a:gd name="T107" fmla="*/ 258 h 360"/>
                  <a:gd name="T108" fmla="*/ 366 w 375"/>
                  <a:gd name="T109" fmla="*/ 238 h 360"/>
                  <a:gd name="T110" fmla="*/ 371 w 375"/>
                  <a:gd name="T111" fmla="*/ 217 h 360"/>
                  <a:gd name="T112" fmla="*/ 371 w 375"/>
                  <a:gd name="T113" fmla="*/ 217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5" h="360">
                    <a:moveTo>
                      <a:pt x="371" y="217"/>
                    </a:moveTo>
                    <a:lnTo>
                      <a:pt x="375" y="190"/>
                    </a:lnTo>
                    <a:lnTo>
                      <a:pt x="375" y="164"/>
                    </a:lnTo>
                    <a:lnTo>
                      <a:pt x="372" y="139"/>
                    </a:lnTo>
                    <a:lnTo>
                      <a:pt x="366" y="117"/>
                    </a:lnTo>
                    <a:lnTo>
                      <a:pt x="358" y="97"/>
                    </a:lnTo>
                    <a:lnTo>
                      <a:pt x="348" y="78"/>
                    </a:lnTo>
                    <a:lnTo>
                      <a:pt x="335" y="62"/>
                    </a:lnTo>
                    <a:lnTo>
                      <a:pt x="321" y="47"/>
                    </a:lnTo>
                    <a:lnTo>
                      <a:pt x="304" y="35"/>
                    </a:lnTo>
                    <a:lnTo>
                      <a:pt x="286" y="23"/>
                    </a:lnTo>
                    <a:lnTo>
                      <a:pt x="266" y="15"/>
                    </a:lnTo>
                    <a:lnTo>
                      <a:pt x="245" y="8"/>
                    </a:lnTo>
                    <a:lnTo>
                      <a:pt x="222" y="3"/>
                    </a:lnTo>
                    <a:lnTo>
                      <a:pt x="222" y="3"/>
                    </a:lnTo>
                    <a:lnTo>
                      <a:pt x="199" y="0"/>
                    </a:lnTo>
                    <a:lnTo>
                      <a:pt x="175" y="0"/>
                    </a:lnTo>
                    <a:lnTo>
                      <a:pt x="153" y="3"/>
                    </a:lnTo>
                    <a:lnTo>
                      <a:pt x="131" y="8"/>
                    </a:lnTo>
                    <a:lnTo>
                      <a:pt x="110" y="15"/>
                    </a:lnTo>
                    <a:lnTo>
                      <a:pt x="90" y="25"/>
                    </a:lnTo>
                    <a:lnTo>
                      <a:pt x="71" y="37"/>
                    </a:lnTo>
                    <a:lnTo>
                      <a:pt x="54" y="50"/>
                    </a:lnTo>
                    <a:lnTo>
                      <a:pt x="39" y="66"/>
                    </a:lnTo>
                    <a:lnTo>
                      <a:pt x="26" y="83"/>
                    </a:lnTo>
                    <a:lnTo>
                      <a:pt x="15" y="101"/>
                    </a:lnTo>
                    <a:lnTo>
                      <a:pt x="7" y="121"/>
                    </a:lnTo>
                    <a:lnTo>
                      <a:pt x="2" y="143"/>
                    </a:lnTo>
                    <a:lnTo>
                      <a:pt x="2" y="143"/>
                    </a:lnTo>
                    <a:lnTo>
                      <a:pt x="0" y="165"/>
                    </a:lnTo>
                    <a:lnTo>
                      <a:pt x="1" y="187"/>
                    </a:lnTo>
                    <a:lnTo>
                      <a:pt x="4" y="209"/>
                    </a:lnTo>
                    <a:lnTo>
                      <a:pt x="11" y="230"/>
                    </a:lnTo>
                    <a:lnTo>
                      <a:pt x="20" y="251"/>
                    </a:lnTo>
                    <a:lnTo>
                      <a:pt x="31" y="270"/>
                    </a:lnTo>
                    <a:lnTo>
                      <a:pt x="44" y="288"/>
                    </a:lnTo>
                    <a:lnTo>
                      <a:pt x="59" y="305"/>
                    </a:lnTo>
                    <a:lnTo>
                      <a:pt x="76" y="320"/>
                    </a:lnTo>
                    <a:lnTo>
                      <a:pt x="95" y="333"/>
                    </a:lnTo>
                    <a:lnTo>
                      <a:pt x="116" y="344"/>
                    </a:lnTo>
                    <a:lnTo>
                      <a:pt x="137" y="352"/>
                    </a:lnTo>
                    <a:lnTo>
                      <a:pt x="160" y="357"/>
                    </a:lnTo>
                    <a:lnTo>
                      <a:pt x="160" y="357"/>
                    </a:lnTo>
                    <a:lnTo>
                      <a:pt x="182" y="360"/>
                    </a:lnTo>
                    <a:lnTo>
                      <a:pt x="205" y="360"/>
                    </a:lnTo>
                    <a:lnTo>
                      <a:pt x="227" y="357"/>
                    </a:lnTo>
                    <a:lnTo>
                      <a:pt x="249" y="352"/>
                    </a:lnTo>
                    <a:lnTo>
                      <a:pt x="269" y="345"/>
                    </a:lnTo>
                    <a:lnTo>
                      <a:pt x="288" y="335"/>
                    </a:lnTo>
                    <a:lnTo>
                      <a:pt x="305" y="323"/>
                    </a:lnTo>
                    <a:lnTo>
                      <a:pt x="322" y="309"/>
                    </a:lnTo>
                    <a:lnTo>
                      <a:pt x="336" y="294"/>
                    </a:lnTo>
                    <a:lnTo>
                      <a:pt x="348" y="277"/>
                    </a:lnTo>
                    <a:lnTo>
                      <a:pt x="358" y="258"/>
                    </a:lnTo>
                    <a:lnTo>
                      <a:pt x="366" y="238"/>
                    </a:lnTo>
                    <a:lnTo>
                      <a:pt x="371" y="217"/>
                    </a:lnTo>
                    <a:lnTo>
                      <a:pt x="371" y="217"/>
                    </a:lnTo>
                    <a:close/>
                  </a:path>
                </a:pathLst>
              </a:custGeom>
              <a:solidFill>
                <a:srgbClr val="AEC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1" name="Freeform 31"/>
              <p:cNvSpPr>
                <a:spLocks noChangeAspect="1"/>
              </p:cNvSpPr>
              <p:nvPr/>
            </p:nvSpPr>
            <p:spPr bwMode="auto">
              <a:xfrm>
                <a:off x="638" y="1520"/>
                <a:ext cx="153" cy="47"/>
              </a:xfrm>
              <a:custGeom>
                <a:avLst/>
                <a:gdLst>
                  <a:gd name="T0" fmla="*/ 12 w 153"/>
                  <a:gd name="T1" fmla="*/ 37 h 47"/>
                  <a:gd name="T2" fmla="*/ 20 w 153"/>
                  <a:gd name="T3" fmla="*/ 40 h 47"/>
                  <a:gd name="T4" fmla="*/ 28 w 153"/>
                  <a:gd name="T5" fmla="*/ 42 h 47"/>
                  <a:gd name="T6" fmla="*/ 37 w 153"/>
                  <a:gd name="T7" fmla="*/ 43 h 47"/>
                  <a:gd name="T8" fmla="*/ 37 w 153"/>
                  <a:gd name="T9" fmla="*/ 43 h 47"/>
                  <a:gd name="T10" fmla="*/ 72 w 153"/>
                  <a:gd name="T11" fmla="*/ 47 h 47"/>
                  <a:gd name="T12" fmla="*/ 107 w 153"/>
                  <a:gd name="T13" fmla="*/ 43 h 47"/>
                  <a:gd name="T14" fmla="*/ 142 w 153"/>
                  <a:gd name="T15" fmla="*/ 35 h 47"/>
                  <a:gd name="T16" fmla="*/ 142 w 153"/>
                  <a:gd name="T17" fmla="*/ 35 h 47"/>
                  <a:gd name="T18" fmla="*/ 149 w 153"/>
                  <a:gd name="T19" fmla="*/ 30 h 47"/>
                  <a:gd name="T20" fmla="*/ 150 w 153"/>
                  <a:gd name="T21" fmla="*/ 28 h 47"/>
                  <a:gd name="T22" fmla="*/ 142 w 153"/>
                  <a:gd name="T23" fmla="*/ 35 h 47"/>
                  <a:gd name="T24" fmla="*/ 142 w 153"/>
                  <a:gd name="T25" fmla="*/ 35 h 47"/>
                  <a:gd name="T26" fmla="*/ 149 w 153"/>
                  <a:gd name="T27" fmla="*/ 29 h 47"/>
                  <a:gd name="T28" fmla="*/ 153 w 153"/>
                  <a:gd name="T29" fmla="*/ 21 h 47"/>
                  <a:gd name="T30" fmla="*/ 153 w 153"/>
                  <a:gd name="T31" fmla="*/ 12 h 47"/>
                  <a:gd name="T32" fmla="*/ 153 w 153"/>
                  <a:gd name="T33" fmla="*/ 12 h 47"/>
                  <a:gd name="T34" fmla="*/ 147 w 153"/>
                  <a:gd name="T35" fmla="*/ 4 h 47"/>
                  <a:gd name="T36" fmla="*/ 139 w 153"/>
                  <a:gd name="T37" fmla="*/ 0 h 47"/>
                  <a:gd name="T38" fmla="*/ 130 w 153"/>
                  <a:gd name="T39" fmla="*/ 1 h 47"/>
                  <a:gd name="T40" fmla="*/ 130 w 153"/>
                  <a:gd name="T41" fmla="*/ 1 h 47"/>
                  <a:gd name="T42" fmla="*/ 130 w 153"/>
                  <a:gd name="T43" fmla="*/ 1 h 47"/>
                  <a:gd name="T44" fmla="*/ 130 w 153"/>
                  <a:gd name="T45" fmla="*/ 1 h 47"/>
                  <a:gd name="T46" fmla="*/ 130 w 153"/>
                  <a:gd name="T47" fmla="*/ 1 h 47"/>
                  <a:gd name="T48" fmla="*/ 101 w 153"/>
                  <a:gd name="T49" fmla="*/ 8 h 47"/>
                  <a:gd name="T50" fmla="*/ 72 w 153"/>
                  <a:gd name="T51" fmla="*/ 10 h 47"/>
                  <a:gd name="T52" fmla="*/ 43 w 153"/>
                  <a:gd name="T53" fmla="*/ 8 h 47"/>
                  <a:gd name="T54" fmla="*/ 43 w 153"/>
                  <a:gd name="T55" fmla="*/ 8 h 47"/>
                  <a:gd name="T56" fmla="*/ 36 w 153"/>
                  <a:gd name="T57" fmla="*/ 7 h 47"/>
                  <a:gd name="T58" fmla="*/ 29 w 153"/>
                  <a:gd name="T59" fmla="*/ 5 h 47"/>
                  <a:gd name="T60" fmla="*/ 23 w 153"/>
                  <a:gd name="T61" fmla="*/ 3 h 47"/>
                  <a:gd name="T62" fmla="*/ 23 w 153"/>
                  <a:gd name="T63" fmla="*/ 3 h 47"/>
                  <a:gd name="T64" fmla="*/ 23 w 153"/>
                  <a:gd name="T65" fmla="*/ 3 h 47"/>
                  <a:gd name="T66" fmla="*/ 23 w 153"/>
                  <a:gd name="T67" fmla="*/ 3 h 47"/>
                  <a:gd name="T68" fmla="*/ 23 w 153"/>
                  <a:gd name="T69" fmla="*/ 3 h 47"/>
                  <a:gd name="T70" fmla="*/ 13 w 153"/>
                  <a:gd name="T71" fmla="*/ 3 h 47"/>
                  <a:gd name="T72" fmla="*/ 5 w 153"/>
                  <a:gd name="T73" fmla="*/ 7 h 47"/>
                  <a:gd name="T74" fmla="*/ 0 w 153"/>
                  <a:gd name="T75" fmla="*/ 15 h 47"/>
                  <a:gd name="T76" fmla="*/ 0 w 153"/>
                  <a:gd name="T77" fmla="*/ 15 h 47"/>
                  <a:gd name="T78" fmla="*/ 0 w 153"/>
                  <a:gd name="T79" fmla="*/ 24 h 47"/>
                  <a:gd name="T80" fmla="*/ 4 w 153"/>
                  <a:gd name="T81" fmla="*/ 32 h 47"/>
                  <a:gd name="T82" fmla="*/ 12 w 153"/>
                  <a:gd name="T83" fmla="*/ 37 h 47"/>
                  <a:gd name="T84" fmla="*/ 12 w 153"/>
                  <a:gd name="T85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3" h="47">
                    <a:moveTo>
                      <a:pt x="12" y="37"/>
                    </a:moveTo>
                    <a:lnTo>
                      <a:pt x="20" y="40"/>
                    </a:lnTo>
                    <a:lnTo>
                      <a:pt x="28" y="42"/>
                    </a:lnTo>
                    <a:lnTo>
                      <a:pt x="37" y="43"/>
                    </a:lnTo>
                    <a:lnTo>
                      <a:pt x="37" y="43"/>
                    </a:lnTo>
                    <a:lnTo>
                      <a:pt x="72" y="47"/>
                    </a:lnTo>
                    <a:lnTo>
                      <a:pt x="107" y="43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9" y="30"/>
                    </a:lnTo>
                    <a:lnTo>
                      <a:pt x="150" y="28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9" y="29"/>
                    </a:lnTo>
                    <a:lnTo>
                      <a:pt x="153" y="21"/>
                    </a:lnTo>
                    <a:lnTo>
                      <a:pt x="153" y="12"/>
                    </a:lnTo>
                    <a:lnTo>
                      <a:pt x="153" y="12"/>
                    </a:lnTo>
                    <a:lnTo>
                      <a:pt x="147" y="4"/>
                    </a:lnTo>
                    <a:lnTo>
                      <a:pt x="139" y="0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30" y="1"/>
                    </a:lnTo>
                    <a:lnTo>
                      <a:pt x="101" y="8"/>
                    </a:lnTo>
                    <a:lnTo>
                      <a:pt x="72" y="10"/>
                    </a:lnTo>
                    <a:lnTo>
                      <a:pt x="43" y="8"/>
                    </a:lnTo>
                    <a:lnTo>
                      <a:pt x="43" y="8"/>
                    </a:lnTo>
                    <a:lnTo>
                      <a:pt x="36" y="7"/>
                    </a:lnTo>
                    <a:lnTo>
                      <a:pt x="29" y="5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13" y="3"/>
                    </a:lnTo>
                    <a:lnTo>
                      <a:pt x="5" y="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12" y="37"/>
                    </a:lnTo>
                    <a:lnTo>
                      <a:pt x="12" y="37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2" name="Freeform 32"/>
              <p:cNvSpPr>
                <a:spLocks noChangeAspect="1"/>
              </p:cNvSpPr>
              <p:nvPr/>
            </p:nvSpPr>
            <p:spPr bwMode="auto">
              <a:xfrm>
                <a:off x="802" y="1455"/>
                <a:ext cx="77" cy="77"/>
              </a:xfrm>
              <a:custGeom>
                <a:avLst/>
                <a:gdLst>
                  <a:gd name="T0" fmla="*/ 28 w 77"/>
                  <a:gd name="T1" fmla="*/ 74 h 77"/>
                  <a:gd name="T2" fmla="*/ 45 w 77"/>
                  <a:gd name="T3" fmla="*/ 60 h 77"/>
                  <a:gd name="T4" fmla="*/ 60 w 77"/>
                  <a:gd name="T5" fmla="*/ 45 h 77"/>
                  <a:gd name="T6" fmla="*/ 74 w 77"/>
                  <a:gd name="T7" fmla="*/ 28 h 77"/>
                  <a:gd name="T8" fmla="*/ 74 w 77"/>
                  <a:gd name="T9" fmla="*/ 28 h 77"/>
                  <a:gd name="T10" fmla="*/ 77 w 77"/>
                  <a:gd name="T11" fmla="*/ 20 h 77"/>
                  <a:gd name="T12" fmla="*/ 77 w 77"/>
                  <a:gd name="T13" fmla="*/ 18 h 77"/>
                  <a:gd name="T14" fmla="*/ 74 w 77"/>
                  <a:gd name="T15" fmla="*/ 28 h 77"/>
                  <a:gd name="T16" fmla="*/ 74 w 77"/>
                  <a:gd name="T17" fmla="*/ 28 h 77"/>
                  <a:gd name="T18" fmla="*/ 77 w 77"/>
                  <a:gd name="T19" fmla="*/ 19 h 77"/>
                  <a:gd name="T20" fmla="*/ 75 w 77"/>
                  <a:gd name="T21" fmla="*/ 11 h 77"/>
                  <a:gd name="T22" fmla="*/ 69 w 77"/>
                  <a:gd name="T23" fmla="*/ 4 h 77"/>
                  <a:gd name="T24" fmla="*/ 69 w 77"/>
                  <a:gd name="T25" fmla="*/ 4 h 77"/>
                  <a:gd name="T26" fmla="*/ 61 w 77"/>
                  <a:gd name="T27" fmla="*/ 0 h 77"/>
                  <a:gd name="T28" fmla="*/ 52 w 77"/>
                  <a:gd name="T29" fmla="*/ 1 h 77"/>
                  <a:gd name="T30" fmla="*/ 45 w 77"/>
                  <a:gd name="T31" fmla="*/ 7 h 77"/>
                  <a:gd name="T32" fmla="*/ 45 w 77"/>
                  <a:gd name="T33" fmla="*/ 7 h 77"/>
                  <a:gd name="T34" fmla="*/ 45 w 77"/>
                  <a:gd name="T35" fmla="*/ 7 h 77"/>
                  <a:gd name="T36" fmla="*/ 45 w 77"/>
                  <a:gd name="T37" fmla="*/ 7 h 77"/>
                  <a:gd name="T38" fmla="*/ 45 w 77"/>
                  <a:gd name="T39" fmla="*/ 7 h 77"/>
                  <a:gd name="T40" fmla="*/ 34 w 77"/>
                  <a:gd name="T41" fmla="*/ 21 h 77"/>
                  <a:gd name="T42" fmla="*/ 21 w 77"/>
                  <a:gd name="T43" fmla="*/ 33 h 77"/>
                  <a:gd name="T44" fmla="*/ 8 w 77"/>
                  <a:gd name="T45" fmla="*/ 45 h 77"/>
                  <a:gd name="T46" fmla="*/ 8 w 77"/>
                  <a:gd name="T47" fmla="*/ 45 h 77"/>
                  <a:gd name="T48" fmla="*/ 8 w 77"/>
                  <a:gd name="T49" fmla="*/ 45 h 77"/>
                  <a:gd name="T50" fmla="*/ 8 w 77"/>
                  <a:gd name="T51" fmla="*/ 45 h 77"/>
                  <a:gd name="T52" fmla="*/ 8 w 77"/>
                  <a:gd name="T53" fmla="*/ 45 h 77"/>
                  <a:gd name="T54" fmla="*/ 8 w 77"/>
                  <a:gd name="T55" fmla="*/ 45 h 77"/>
                  <a:gd name="T56" fmla="*/ 2 w 77"/>
                  <a:gd name="T57" fmla="*/ 52 h 77"/>
                  <a:gd name="T58" fmla="*/ 0 w 77"/>
                  <a:gd name="T59" fmla="*/ 61 h 77"/>
                  <a:gd name="T60" fmla="*/ 4 w 77"/>
                  <a:gd name="T61" fmla="*/ 69 h 77"/>
                  <a:gd name="T62" fmla="*/ 4 w 77"/>
                  <a:gd name="T63" fmla="*/ 69 h 77"/>
                  <a:gd name="T64" fmla="*/ 11 w 77"/>
                  <a:gd name="T65" fmla="*/ 75 h 77"/>
                  <a:gd name="T66" fmla="*/ 20 w 77"/>
                  <a:gd name="T67" fmla="*/ 77 h 77"/>
                  <a:gd name="T68" fmla="*/ 28 w 77"/>
                  <a:gd name="T69" fmla="*/ 73 h 77"/>
                  <a:gd name="T70" fmla="*/ 28 w 77"/>
                  <a:gd name="T71" fmla="*/ 7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77">
                    <a:moveTo>
                      <a:pt x="28" y="74"/>
                    </a:moveTo>
                    <a:lnTo>
                      <a:pt x="45" y="60"/>
                    </a:lnTo>
                    <a:lnTo>
                      <a:pt x="60" y="45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7" y="20"/>
                    </a:lnTo>
                    <a:lnTo>
                      <a:pt x="77" y="18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7" y="19"/>
                    </a:lnTo>
                    <a:lnTo>
                      <a:pt x="75" y="11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1" y="0"/>
                    </a:lnTo>
                    <a:lnTo>
                      <a:pt x="52" y="1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34" y="21"/>
                    </a:lnTo>
                    <a:lnTo>
                      <a:pt x="21" y="33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2" y="52"/>
                    </a:lnTo>
                    <a:lnTo>
                      <a:pt x="0" y="61"/>
                    </a:lnTo>
                    <a:lnTo>
                      <a:pt x="4" y="69"/>
                    </a:lnTo>
                    <a:lnTo>
                      <a:pt x="4" y="69"/>
                    </a:lnTo>
                    <a:lnTo>
                      <a:pt x="11" y="75"/>
                    </a:lnTo>
                    <a:lnTo>
                      <a:pt x="20" y="77"/>
                    </a:lnTo>
                    <a:lnTo>
                      <a:pt x="28" y="73"/>
                    </a:lnTo>
                    <a:lnTo>
                      <a:pt x="28" y="74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3" name="Freeform 33"/>
              <p:cNvSpPr>
                <a:spLocks noChangeAspect="1"/>
              </p:cNvSpPr>
              <p:nvPr/>
            </p:nvSpPr>
            <p:spPr bwMode="auto">
              <a:xfrm>
                <a:off x="867" y="1307"/>
                <a:ext cx="43" cy="134"/>
              </a:xfrm>
              <a:custGeom>
                <a:avLst/>
                <a:gdLst>
                  <a:gd name="T0" fmla="*/ 35 w 43"/>
                  <a:gd name="T1" fmla="*/ 122 h 134"/>
                  <a:gd name="T2" fmla="*/ 37 w 43"/>
                  <a:gd name="T3" fmla="*/ 115 h 134"/>
                  <a:gd name="T4" fmla="*/ 38 w 43"/>
                  <a:gd name="T5" fmla="*/ 108 h 134"/>
                  <a:gd name="T6" fmla="*/ 40 w 43"/>
                  <a:gd name="T7" fmla="*/ 101 h 134"/>
                  <a:gd name="T8" fmla="*/ 40 w 43"/>
                  <a:gd name="T9" fmla="*/ 101 h 134"/>
                  <a:gd name="T10" fmla="*/ 43 w 43"/>
                  <a:gd name="T11" fmla="*/ 71 h 134"/>
                  <a:gd name="T12" fmla="*/ 43 w 43"/>
                  <a:gd name="T13" fmla="*/ 41 h 134"/>
                  <a:gd name="T14" fmla="*/ 40 w 43"/>
                  <a:gd name="T15" fmla="*/ 15 h 134"/>
                  <a:gd name="T16" fmla="*/ 40 w 43"/>
                  <a:gd name="T17" fmla="*/ 15 h 134"/>
                  <a:gd name="T18" fmla="*/ 36 w 43"/>
                  <a:gd name="T19" fmla="*/ 6 h 134"/>
                  <a:gd name="T20" fmla="*/ 34 w 43"/>
                  <a:gd name="T21" fmla="*/ 5 h 134"/>
                  <a:gd name="T22" fmla="*/ 40 w 43"/>
                  <a:gd name="T23" fmla="*/ 15 h 134"/>
                  <a:gd name="T24" fmla="*/ 40 w 43"/>
                  <a:gd name="T25" fmla="*/ 15 h 134"/>
                  <a:gd name="T26" fmla="*/ 36 w 43"/>
                  <a:gd name="T27" fmla="*/ 6 h 134"/>
                  <a:gd name="T28" fmla="*/ 28 w 43"/>
                  <a:gd name="T29" fmla="*/ 1 h 134"/>
                  <a:gd name="T30" fmla="*/ 19 w 43"/>
                  <a:gd name="T31" fmla="*/ 0 h 134"/>
                  <a:gd name="T32" fmla="*/ 19 w 43"/>
                  <a:gd name="T33" fmla="*/ 0 h 134"/>
                  <a:gd name="T34" fmla="*/ 10 w 43"/>
                  <a:gd name="T35" fmla="*/ 4 h 134"/>
                  <a:gd name="T36" fmla="*/ 6 w 43"/>
                  <a:gd name="T37" fmla="*/ 12 h 134"/>
                  <a:gd name="T38" fmla="*/ 4 w 43"/>
                  <a:gd name="T39" fmla="*/ 21 h 134"/>
                  <a:gd name="T40" fmla="*/ 4 w 43"/>
                  <a:gd name="T41" fmla="*/ 21 h 134"/>
                  <a:gd name="T42" fmla="*/ 4 w 43"/>
                  <a:gd name="T43" fmla="*/ 21 h 134"/>
                  <a:gd name="T44" fmla="*/ 4 w 43"/>
                  <a:gd name="T45" fmla="*/ 21 h 134"/>
                  <a:gd name="T46" fmla="*/ 4 w 43"/>
                  <a:gd name="T47" fmla="*/ 21 h 134"/>
                  <a:gd name="T48" fmla="*/ 8 w 43"/>
                  <a:gd name="T49" fmla="*/ 44 h 134"/>
                  <a:gd name="T50" fmla="*/ 8 w 43"/>
                  <a:gd name="T51" fmla="*/ 69 h 134"/>
                  <a:gd name="T52" fmla="*/ 4 w 43"/>
                  <a:gd name="T53" fmla="*/ 95 h 134"/>
                  <a:gd name="T54" fmla="*/ 4 w 43"/>
                  <a:gd name="T55" fmla="*/ 95 h 134"/>
                  <a:gd name="T56" fmla="*/ 3 w 43"/>
                  <a:gd name="T57" fmla="*/ 101 h 134"/>
                  <a:gd name="T58" fmla="*/ 2 w 43"/>
                  <a:gd name="T59" fmla="*/ 106 h 134"/>
                  <a:gd name="T60" fmla="*/ 1 w 43"/>
                  <a:gd name="T61" fmla="*/ 112 h 134"/>
                  <a:gd name="T62" fmla="*/ 1 w 43"/>
                  <a:gd name="T63" fmla="*/ 112 h 134"/>
                  <a:gd name="T64" fmla="*/ 1 w 43"/>
                  <a:gd name="T65" fmla="*/ 112 h 134"/>
                  <a:gd name="T66" fmla="*/ 1 w 43"/>
                  <a:gd name="T67" fmla="*/ 112 h 134"/>
                  <a:gd name="T68" fmla="*/ 1 w 43"/>
                  <a:gd name="T69" fmla="*/ 112 h 134"/>
                  <a:gd name="T70" fmla="*/ 0 w 43"/>
                  <a:gd name="T71" fmla="*/ 121 h 134"/>
                  <a:gd name="T72" fmla="*/ 5 w 43"/>
                  <a:gd name="T73" fmla="*/ 129 h 134"/>
                  <a:gd name="T74" fmla="*/ 13 w 43"/>
                  <a:gd name="T75" fmla="*/ 134 h 134"/>
                  <a:gd name="T76" fmla="*/ 13 w 43"/>
                  <a:gd name="T77" fmla="*/ 134 h 134"/>
                  <a:gd name="T78" fmla="*/ 22 w 43"/>
                  <a:gd name="T79" fmla="*/ 134 h 134"/>
                  <a:gd name="T80" fmla="*/ 30 w 43"/>
                  <a:gd name="T81" fmla="*/ 130 h 134"/>
                  <a:gd name="T82" fmla="*/ 35 w 43"/>
                  <a:gd name="T83" fmla="*/ 122 h 134"/>
                  <a:gd name="T84" fmla="*/ 35 w 43"/>
                  <a:gd name="T85" fmla="*/ 1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134">
                    <a:moveTo>
                      <a:pt x="35" y="122"/>
                    </a:moveTo>
                    <a:lnTo>
                      <a:pt x="37" y="115"/>
                    </a:lnTo>
                    <a:lnTo>
                      <a:pt x="38" y="108"/>
                    </a:lnTo>
                    <a:lnTo>
                      <a:pt x="40" y="101"/>
                    </a:lnTo>
                    <a:lnTo>
                      <a:pt x="40" y="101"/>
                    </a:lnTo>
                    <a:lnTo>
                      <a:pt x="43" y="71"/>
                    </a:lnTo>
                    <a:lnTo>
                      <a:pt x="43" y="41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36" y="6"/>
                    </a:lnTo>
                    <a:lnTo>
                      <a:pt x="34" y="5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36" y="6"/>
                    </a:lnTo>
                    <a:lnTo>
                      <a:pt x="28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0" y="4"/>
                    </a:lnTo>
                    <a:lnTo>
                      <a:pt x="6" y="12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44"/>
                    </a:lnTo>
                    <a:lnTo>
                      <a:pt x="8" y="69"/>
                    </a:lnTo>
                    <a:lnTo>
                      <a:pt x="4" y="95"/>
                    </a:lnTo>
                    <a:lnTo>
                      <a:pt x="4" y="95"/>
                    </a:lnTo>
                    <a:lnTo>
                      <a:pt x="3" y="101"/>
                    </a:lnTo>
                    <a:lnTo>
                      <a:pt x="2" y="106"/>
                    </a:lnTo>
                    <a:lnTo>
                      <a:pt x="1" y="112"/>
                    </a:lnTo>
                    <a:lnTo>
                      <a:pt x="1" y="112"/>
                    </a:lnTo>
                    <a:lnTo>
                      <a:pt x="1" y="112"/>
                    </a:lnTo>
                    <a:lnTo>
                      <a:pt x="1" y="112"/>
                    </a:lnTo>
                    <a:lnTo>
                      <a:pt x="1" y="112"/>
                    </a:lnTo>
                    <a:lnTo>
                      <a:pt x="0" y="121"/>
                    </a:lnTo>
                    <a:lnTo>
                      <a:pt x="5" y="129"/>
                    </a:lnTo>
                    <a:lnTo>
                      <a:pt x="13" y="134"/>
                    </a:lnTo>
                    <a:lnTo>
                      <a:pt x="13" y="134"/>
                    </a:lnTo>
                    <a:lnTo>
                      <a:pt x="22" y="134"/>
                    </a:lnTo>
                    <a:lnTo>
                      <a:pt x="30" y="130"/>
                    </a:lnTo>
                    <a:lnTo>
                      <a:pt x="35" y="122"/>
                    </a:lnTo>
                    <a:lnTo>
                      <a:pt x="35" y="122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4" name="Freeform 34"/>
              <p:cNvSpPr>
                <a:spLocks noChangeAspect="1"/>
              </p:cNvSpPr>
              <p:nvPr/>
            </p:nvSpPr>
            <p:spPr bwMode="auto">
              <a:xfrm>
                <a:off x="787" y="1194"/>
                <a:ext cx="101" cy="97"/>
              </a:xfrm>
              <a:custGeom>
                <a:avLst/>
                <a:gdLst>
                  <a:gd name="T0" fmla="*/ 98 w 101"/>
                  <a:gd name="T1" fmla="*/ 70 h 97"/>
                  <a:gd name="T2" fmla="*/ 79 w 101"/>
                  <a:gd name="T3" fmla="*/ 43 h 97"/>
                  <a:gd name="T4" fmla="*/ 55 w 101"/>
                  <a:gd name="T5" fmla="*/ 21 h 97"/>
                  <a:gd name="T6" fmla="*/ 26 w 101"/>
                  <a:gd name="T7" fmla="*/ 2 h 97"/>
                  <a:gd name="T8" fmla="*/ 26 w 101"/>
                  <a:gd name="T9" fmla="*/ 2 h 97"/>
                  <a:gd name="T10" fmla="*/ 18 w 101"/>
                  <a:gd name="T11" fmla="*/ 0 h 97"/>
                  <a:gd name="T12" fmla="*/ 15 w 101"/>
                  <a:gd name="T13" fmla="*/ 1 h 97"/>
                  <a:gd name="T14" fmla="*/ 26 w 101"/>
                  <a:gd name="T15" fmla="*/ 2 h 97"/>
                  <a:gd name="T16" fmla="*/ 26 w 101"/>
                  <a:gd name="T17" fmla="*/ 2 h 97"/>
                  <a:gd name="T18" fmla="*/ 17 w 101"/>
                  <a:gd name="T19" fmla="*/ 0 h 97"/>
                  <a:gd name="T20" fmla="*/ 8 w 101"/>
                  <a:gd name="T21" fmla="*/ 3 h 97"/>
                  <a:gd name="T22" fmla="*/ 2 w 101"/>
                  <a:gd name="T23" fmla="*/ 10 h 97"/>
                  <a:gd name="T24" fmla="*/ 2 w 101"/>
                  <a:gd name="T25" fmla="*/ 10 h 97"/>
                  <a:gd name="T26" fmla="*/ 0 w 101"/>
                  <a:gd name="T27" fmla="*/ 19 h 97"/>
                  <a:gd name="T28" fmla="*/ 2 w 101"/>
                  <a:gd name="T29" fmla="*/ 28 h 97"/>
                  <a:gd name="T30" fmla="*/ 10 w 101"/>
                  <a:gd name="T31" fmla="*/ 34 h 97"/>
                  <a:gd name="T32" fmla="*/ 10 w 101"/>
                  <a:gd name="T33" fmla="*/ 34 h 97"/>
                  <a:gd name="T34" fmla="*/ 10 w 101"/>
                  <a:gd name="T35" fmla="*/ 34 h 97"/>
                  <a:gd name="T36" fmla="*/ 10 w 101"/>
                  <a:gd name="T37" fmla="*/ 34 h 97"/>
                  <a:gd name="T38" fmla="*/ 10 w 101"/>
                  <a:gd name="T39" fmla="*/ 34 h 97"/>
                  <a:gd name="T40" fmla="*/ 10 w 101"/>
                  <a:gd name="T41" fmla="*/ 34 h 97"/>
                  <a:gd name="T42" fmla="*/ 33 w 101"/>
                  <a:gd name="T43" fmla="*/ 49 h 97"/>
                  <a:gd name="T44" fmla="*/ 52 w 101"/>
                  <a:gd name="T45" fmla="*/ 67 h 97"/>
                  <a:gd name="T46" fmla="*/ 67 w 101"/>
                  <a:gd name="T47" fmla="*/ 88 h 97"/>
                  <a:gd name="T48" fmla="*/ 67 w 101"/>
                  <a:gd name="T49" fmla="*/ 88 h 97"/>
                  <a:gd name="T50" fmla="*/ 67 w 101"/>
                  <a:gd name="T51" fmla="*/ 88 h 97"/>
                  <a:gd name="T52" fmla="*/ 67 w 101"/>
                  <a:gd name="T53" fmla="*/ 88 h 97"/>
                  <a:gd name="T54" fmla="*/ 67 w 101"/>
                  <a:gd name="T55" fmla="*/ 88 h 97"/>
                  <a:gd name="T56" fmla="*/ 74 w 101"/>
                  <a:gd name="T57" fmla="*/ 94 h 97"/>
                  <a:gd name="T58" fmla="*/ 83 w 101"/>
                  <a:gd name="T59" fmla="*/ 97 h 97"/>
                  <a:gd name="T60" fmla="*/ 92 w 101"/>
                  <a:gd name="T61" fmla="*/ 94 h 97"/>
                  <a:gd name="T62" fmla="*/ 92 w 101"/>
                  <a:gd name="T63" fmla="*/ 94 h 97"/>
                  <a:gd name="T64" fmla="*/ 99 w 101"/>
                  <a:gd name="T65" fmla="*/ 88 h 97"/>
                  <a:gd name="T66" fmla="*/ 101 w 101"/>
                  <a:gd name="T67" fmla="*/ 78 h 97"/>
                  <a:gd name="T68" fmla="*/ 98 w 101"/>
                  <a:gd name="T69" fmla="*/ 70 h 97"/>
                  <a:gd name="T70" fmla="*/ 98 w 101"/>
                  <a:gd name="T71" fmla="*/ 7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97">
                    <a:moveTo>
                      <a:pt x="98" y="70"/>
                    </a:moveTo>
                    <a:lnTo>
                      <a:pt x="79" y="43"/>
                    </a:lnTo>
                    <a:lnTo>
                      <a:pt x="55" y="21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17" y="0"/>
                    </a:lnTo>
                    <a:lnTo>
                      <a:pt x="8" y="3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9"/>
                    </a:lnTo>
                    <a:lnTo>
                      <a:pt x="2" y="28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33" y="49"/>
                    </a:lnTo>
                    <a:lnTo>
                      <a:pt x="52" y="67"/>
                    </a:lnTo>
                    <a:lnTo>
                      <a:pt x="67" y="88"/>
                    </a:lnTo>
                    <a:lnTo>
                      <a:pt x="67" y="88"/>
                    </a:lnTo>
                    <a:lnTo>
                      <a:pt x="67" y="88"/>
                    </a:lnTo>
                    <a:lnTo>
                      <a:pt x="67" y="88"/>
                    </a:lnTo>
                    <a:lnTo>
                      <a:pt x="67" y="88"/>
                    </a:lnTo>
                    <a:lnTo>
                      <a:pt x="74" y="94"/>
                    </a:lnTo>
                    <a:lnTo>
                      <a:pt x="83" y="97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99" y="88"/>
                    </a:lnTo>
                    <a:lnTo>
                      <a:pt x="101" y="78"/>
                    </a:lnTo>
                    <a:lnTo>
                      <a:pt x="98" y="70"/>
                    </a:lnTo>
                    <a:lnTo>
                      <a:pt x="98" y="7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5" name="Freeform 35"/>
              <p:cNvSpPr>
                <a:spLocks noChangeAspect="1"/>
              </p:cNvSpPr>
              <p:nvPr/>
            </p:nvSpPr>
            <p:spPr bwMode="auto">
              <a:xfrm>
                <a:off x="675" y="1170"/>
                <a:ext cx="98" cy="41"/>
              </a:xfrm>
              <a:custGeom>
                <a:avLst/>
                <a:gdLst>
                  <a:gd name="T0" fmla="*/ 85 w 98"/>
                  <a:gd name="T1" fmla="*/ 7 h 41"/>
                  <a:gd name="T2" fmla="*/ 79 w 98"/>
                  <a:gd name="T3" fmla="*/ 5 h 41"/>
                  <a:gd name="T4" fmla="*/ 73 w 98"/>
                  <a:gd name="T5" fmla="*/ 4 h 41"/>
                  <a:gd name="T6" fmla="*/ 68 w 98"/>
                  <a:gd name="T7" fmla="*/ 3 h 41"/>
                  <a:gd name="T8" fmla="*/ 68 w 98"/>
                  <a:gd name="T9" fmla="*/ 3 h 41"/>
                  <a:gd name="T10" fmla="*/ 51 w 98"/>
                  <a:gd name="T11" fmla="*/ 1 h 41"/>
                  <a:gd name="T12" fmla="*/ 34 w 98"/>
                  <a:gd name="T13" fmla="*/ 0 h 41"/>
                  <a:gd name="T14" fmla="*/ 17 w 98"/>
                  <a:gd name="T15" fmla="*/ 0 h 41"/>
                  <a:gd name="T16" fmla="*/ 17 w 98"/>
                  <a:gd name="T17" fmla="*/ 0 h 41"/>
                  <a:gd name="T18" fmla="*/ 9 w 98"/>
                  <a:gd name="T19" fmla="*/ 3 h 41"/>
                  <a:gd name="T20" fmla="*/ 7 w 98"/>
                  <a:gd name="T21" fmla="*/ 5 h 41"/>
                  <a:gd name="T22" fmla="*/ 17 w 98"/>
                  <a:gd name="T23" fmla="*/ 0 h 41"/>
                  <a:gd name="T24" fmla="*/ 17 w 98"/>
                  <a:gd name="T25" fmla="*/ 0 h 41"/>
                  <a:gd name="T26" fmla="*/ 8 w 98"/>
                  <a:gd name="T27" fmla="*/ 4 h 41"/>
                  <a:gd name="T28" fmla="*/ 2 w 98"/>
                  <a:gd name="T29" fmla="*/ 10 h 41"/>
                  <a:gd name="T30" fmla="*/ 0 w 98"/>
                  <a:gd name="T31" fmla="*/ 19 h 41"/>
                  <a:gd name="T32" fmla="*/ 0 w 98"/>
                  <a:gd name="T33" fmla="*/ 19 h 41"/>
                  <a:gd name="T34" fmla="*/ 3 w 98"/>
                  <a:gd name="T35" fmla="*/ 28 h 41"/>
                  <a:gd name="T36" fmla="*/ 10 w 98"/>
                  <a:gd name="T37" fmla="*/ 34 h 41"/>
                  <a:gd name="T38" fmla="*/ 19 w 98"/>
                  <a:gd name="T39" fmla="*/ 36 h 41"/>
                  <a:gd name="T40" fmla="*/ 19 w 98"/>
                  <a:gd name="T41" fmla="*/ 36 h 41"/>
                  <a:gd name="T42" fmla="*/ 19 w 98"/>
                  <a:gd name="T43" fmla="*/ 36 h 41"/>
                  <a:gd name="T44" fmla="*/ 19 w 98"/>
                  <a:gd name="T45" fmla="*/ 36 h 41"/>
                  <a:gd name="T46" fmla="*/ 19 w 98"/>
                  <a:gd name="T47" fmla="*/ 36 h 41"/>
                  <a:gd name="T48" fmla="*/ 19 w 98"/>
                  <a:gd name="T49" fmla="*/ 36 h 41"/>
                  <a:gd name="T50" fmla="*/ 34 w 98"/>
                  <a:gd name="T51" fmla="*/ 36 h 41"/>
                  <a:gd name="T52" fmla="*/ 48 w 98"/>
                  <a:gd name="T53" fmla="*/ 37 h 41"/>
                  <a:gd name="T54" fmla="*/ 62 w 98"/>
                  <a:gd name="T55" fmla="*/ 38 h 41"/>
                  <a:gd name="T56" fmla="*/ 62 w 98"/>
                  <a:gd name="T57" fmla="*/ 38 h 41"/>
                  <a:gd name="T58" fmla="*/ 67 w 98"/>
                  <a:gd name="T59" fmla="*/ 39 h 41"/>
                  <a:gd name="T60" fmla="*/ 72 w 98"/>
                  <a:gd name="T61" fmla="*/ 40 h 41"/>
                  <a:gd name="T62" fmla="*/ 77 w 98"/>
                  <a:gd name="T63" fmla="*/ 41 h 41"/>
                  <a:gd name="T64" fmla="*/ 77 w 98"/>
                  <a:gd name="T65" fmla="*/ 41 h 41"/>
                  <a:gd name="T66" fmla="*/ 77 w 98"/>
                  <a:gd name="T67" fmla="*/ 41 h 41"/>
                  <a:gd name="T68" fmla="*/ 77 w 98"/>
                  <a:gd name="T69" fmla="*/ 41 h 41"/>
                  <a:gd name="T70" fmla="*/ 77 w 98"/>
                  <a:gd name="T71" fmla="*/ 41 h 41"/>
                  <a:gd name="T72" fmla="*/ 77 w 98"/>
                  <a:gd name="T73" fmla="*/ 41 h 41"/>
                  <a:gd name="T74" fmla="*/ 86 w 98"/>
                  <a:gd name="T75" fmla="*/ 41 h 41"/>
                  <a:gd name="T76" fmla="*/ 93 w 98"/>
                  <a:gd name="T77" fmla="*/ 37 h 41"/>
                  <a:gd name="T78" fmla="*/ 98 w 98"/>
                  <a:gd name="T79" fmla="*/ 28 h 41"/>
                  <a:gd name="T80" fmla="*/ 98 w 98"/>
                  <a:gd name="T81" fmla="*/ 28 h 41"/>
                  <a:gd name="T82" fmla="*/ 98 w 98"/>
                  <a:gd name="T83" fmla="*/ 19 h 41"/>
                  <a:gd name="T84" fmla="*/ 93 w 98"/>
                  <a:gd name="T85" fmla="*/ 11 h 41"/>
                  <a:gd name="T86" fmla="*/ 85 w 98"/>
                  <a:gd name="T87" fmla="*/ 7 h 41"/>
                  <a:gd name="T88" fmla="*/ 85 w 98"/>
                  <a:gd name="T89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8" h="41">
                    <a:moveTo>
                      <a:pt x="85" y="7"/>
                    </a:moveTo>
                    <a:lnTo>
                      <a:pt x="79" y="5"/>
                    </a:lnTo>
                    <a:lnTo>
                      <a:pt x="73" y="4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51" y="1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28"/>
                    </a:lnTo>
                    <a:lnTo>
                      <a:pt x="10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34" y="36"/>
                    </a:lnTo>
                    <a:lnTo>
                      <a:pt x="48" y="37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7" y="39"/>
                    </a:lnTo>
                    <a:lnTo>
                      <a:pt x="72" y="40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77" y="41"/>
                    </a:lnTo>
                    <a:lnTo>
                      <a:pt x="86" y="41"/>
                    </a:lnTo>
                    <a:lnTo>
                      <a:pt x="93" y="37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98" y="19"/>
                    </a:lnTo>
                    <a:lnTo>
                      <a:pt x="93" y="11"/>
                    </a:lnTo>
                    <a:lnTo>
                      <a:pt x="85" y="7"/>
                    </a:lnTo>
                    <a:lnTo>
                      <a:pt x="85" y="7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6" name="Freeform 36"/>
              <p:cNvSpPr>
                <a:spLocks noChangeAspect="1"/>
              </p:cNvSpPr>
              <p:nvPr/>
            </p:nvSpPr>
            <p:spPr bwMode="auto">
              <a:xfrm>
                <a:off x="546" y="1181"/>
                <a:ext cx="112" cy="83"/>
              </a:xfrm>
              <a:custGeom>
                <a:avLst/>
                <a:gdLst>
                  <a:gd name="T0" fmla="*/ 88 w 112"/>
                  <a:gd name="T1" fmla="*/ 1 h 83"/>
                  <a:gd name="T2" fmla="*/ 57 w 112"/>
                  <a:gd name="T3" fmla="*/ 14 h 83"/>
                  <a:gd name="T4" fmla="*/ 29 w 112"/>
                  <a:gd name="T5" fmla="*/ 31 h 83"/>
                  <a:gd name="T6" fmla="*/ 5 w 112"/>
                  <a:gd name="T7" fmla="*/ 53 h 83"/>
                  <a:gd name="T8" fmla="*/ 5 w 112"/>
                  <a:gd name="T9" fmla="*/ 53 h 83"/>
                  <a:gd name="T10" fmla="*/ 0 w 112"/>
                  <a:gd name="T11" fmla="*/ 60 h 83"/>
                  <a:gd name="T12" fmla="*/ 0 w 112"/>
                  <a:gd name="T13" fmla="*/ 63 h 83"/>
                  <a:gd name="T14" fmla="*/ 5 w 112"/>
                  <a:gd name="T15" fmla="*/ 53 h 83"/>
                  <a:gd name="T16" fmla="*/ 5 w 112"/>
                  <a:gd name="T17" fmla="*/ 53 h 83"/>
                  <a:gd name="T18" fmla="*/ 0 w 112"/>
                  <a:gd name="T19" fmla="*/ 61 h 83"/>
                  <a:gd name="T20" fmla="*/ 1 w 112"/>
                  <a:gd name="T21" fmla="*/ 70 h 83"/>
                  <a:gd name="T22" fmla="*/ 5 w 112"/>
                  <a:gd name="T23" fmla="*/ 78 h 83"/>
                  <a:gd name="T24" fmla="*/ 5 w 112"/>
                  <a:gd name="T25" fmla="*/ 78 h 83"/>
                  <a:gd name="T26" fmla="*/ 14 w 112"/>
                  <a:gd name="T27" fmla="*/ 83 h 83"/>
                  <a:gd name="T28" fmla="*/ 22 w 112"/>
                  <a:gd name="T29" fmla="*/ 83 h 83"/>
                  <a:gd name="T30" fmla="*/ 30 w 112"/>
                  <a:gd name="T31" fmla="*/ 78 h 83"/>
                  <a:gd name="T32" fmla="*/ 30 w 112"/>
                  <a:gd name="T33" fmla="*/ 78 h 83"/>
                  <a:gd name="T34" fmla="*/ 30 w 112"/>
                  <a:gd name="T35" fmla="*/ 78 h 83"/>
                  <a:gd name="T36" fmla="*/ 30 w 112"/>
                  <a:gd name="T37" fmla="*/ 78 h 83"/>
                  <a:gd name="T38" fmla="*/ 30 w 112"/>
                  <a:gd name="T39" fmla="*/ 78 h 83"/>
                  <a:gd name="T40" fmla="*/ 51 w 112"/>
                  <a:gd name="T41" fmla="*/ 60 h 83"/>
                  <a:gd name="T42" fmla="*/ 74 w 112"/>
                  <a:gd name="T43" fmla="*/ 46 h 83"/>
                  <a:gd name="T44" fmla="*/ 100 w 112"/>
                  <a:gd name="T45" fmla="*/ 35 h 83"/>
                  <a:gd name="T46" fmla="*/ 100 w 112"/>
                  <a:gd name="T47" fmla="*/ 35 h 83"/>
                  <a:gd name="T48" fmla="*/ 100 w 112"/>
                  <a:gd name="T49" fmla="*/ 35 h 83"/>
                  <a:gd name="T50" fmla="*/ 100 w 112"/>
                  <a:gd name="T51" fmla="*/ 35 h 83"/>
                  <a:gd name="T52" fmla="*/ 100 w 112"/>
                  <a:gd name="T53" fmla="*/ 35 h 83"/>
                  <a:gd name="T54" fmla="*/ 100 w 112"/>
                  <a:gd name="T55" fmla="*/ 35 h 83"/>
                  <a:gd name="T56" fmla="*/ 108 w 112"/>
                  <a:gd name="T57" fmla="*/ 29 h 83"/>
                  <a:gd name="T58" fmla="*/ 112 w 112"/>
                  <a:gd name="T59" fmla="*/ 21 h 83"/>
                  <a:gd name="T60" fmla="*/ 111 w 112"/>
                  <a:gd name="T61" fmla="*/ 12 h 83"/>
                  <a:gd name="T62" fmla="*/ 111 w 112"/>
                  <a:gd name="T63" fmla="*/ 12 h 83"/>
                  <a:gd name="T64" fmla="*/ 106 w 112"/>
                  <a:gd name="T65" fmla="*/ 5 h 83"/>
                  <a:gd name="T66" fmla="*/ 98 w 112"/>
                  <a:gd name="T67" fmla="*/ 0 h 83"/>
                  <a:gd name="T68" fmla="*/ 88 w 112"/>
                  <a:gd name="T69" fmla="*/ 1 h 83"/>
                  <a:gd name="T70" fmla="*/ 88 w 112"/>
                  <a:gd name="T71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2" h="83">
                    <a:moveTo>
                      <a:pt x="88" y="1"/>
                    </a:moveTo>
                    <a:lnTo>
                      <a:pt x="57" y="14"/>
                    </a:lnTo>
                    <a:lnTo>
                      <a:pt x="29" y="31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0" y="61"/>
                    </a:lnTo>
                    <a:lnTo>
                      <a:pt x="1" y="70"/>
                    </a:lnTo>
                    <a:lnTo>
                      <a:pt x="5" y="78"/>
                    </a:lnTo>
                    <a:lnTo>
                      <a:pt x="5" y="78"/>
                    </a:lnTo>
                    <a:lnTo>
                      <a:pt x="14" y="83"/>
                    </a:lnTo>
                    <a:lnTo>
                      <a:pt x="22" y="83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51" y="60"/>
                    </a:lnTo>
                    <a:lnTo>
                      <a:pt x="74" y="46"/>
                    </a:lnTo>
                    <a:lnTo>
                      <a:pt x="100" y="35"/>
                    </a:lnTo>
                    <a:lnTo>
                      <a:pt x="100" y="35"/>
                    </a:lnTo>
                    <a:lnTo>
                      <a:pt x="100" y="35"/>
                    </a:lnTo>
                    <a:lnTo>
                      <a:pt x="100" y="35"/>
                    </a:lnTo>
                    <a:lnTo>
                      <a:pt x="100" y="35"/>
                    </a:lnTo>
                    <a:lnTo>
                      <a:pt x="100" y="35"/>
                    </a:lnTo>
                    <a:lnTo>
                      <a:pt x="108" y="29"/>
                    </a:lnTo>
                    <a:lnTo>
                      <a:pt x="112" y="21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06" y="5"/>
                    </a:lnTo>
                    <a:lnTo>
                      <a:pt x="98" y="0"/>
                    </a:lnTo>
                    <a:lnTo>
                      <a:pt x="88" y="1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7" name="Freeform 37"/>
              <p:cNvSpPr>
                <a:spLocks noChangeAspect="1"/>
              </p:cNvSpPr>
              <p:nvPr/>
            </p:nvSpPr>
            <p:spPr bwMode="auto">
              <a:xfrm>
                <a:off x="500" y="1273"/>
                <a:ext cx="50" cy="125"/>
              </a:xfrm>
              <a:custGeom>
                <a:avLst/>
                <a:gdLst>
                  <a:gd name="T0" fmla="*/ 16 w 50"/>
                  <a:gd name="T1" fmla="*/ 10 h 125"/>
                  <a:gd name="T2" fmla="*/ 11 w 50"/>
                  <a:gd name="T3" fmla="*/ 25 h 125"/>
                  <a:gd name="T4" fmla="*/ 6 w 50"/>
                  <a:gd name="T5" fmla="*/ 39 h 125"/>
                  <a:gd name="T6" fmla="*/ 2 w 50"/>
                  <a:gd name="T7" fmla="*/ 54 h 125"/>
                  <a:gd name="T8" fmla="*/ 2 w 50"/>
                  <a:gd name="T9" fmla="*/ 54 h 125"/>
                  <a:gd name="T10" fmla="*/ 0 w 50"/>
                  <a:gd name="T11" fmla="*/ 73 h 125"/>
                  <a:gd name="T12" fmla="*/ 0 w 50"/>
                  <a:gd name="T13" fmla="*/ 91 h 125"/>
                  <a:gd name="T14" fmla="*/ 1 w 50"/>
                  <a:gd name="T15" fmla="*/ 110 h 125"/>
                  <a:gd name="T16" fmla="*/ 1 w 50"/>
                  <a:gd name="T17" fmla="*/ 110 h 125"/>
                  <a:gd name="T18" fmla="*/ 5 w 50"/>
                  <a:gd name="T19" fmla="*/ 118 h 125"/>
                  <a:gd name="T20" fmla="*/ 7 w 50"/>
                  <a:gd name="T21" fmla="*/ 120 h 125"/>
                  <a:gd name="T22" fmla="*/ 1 w 50"/>
                  <a:gd name="T23" fmla="*/ 110 h 125"/>
                  <a:gd name="T24" fmla="*/ 1 w 50"/>
                  <a:gd name="T25" fmla="*/ 110 h 125"/>
                  <a:gd name="T26" fmla="*/ 5 w 50"/>
                  <a:gd name="T27" fmla="*/ 119 h 125"/>
                  <a:gd name="T28" fmla="*/ 13 w 50"/>
                  <a:gd name="T29" fmla="*/ 124 h 125"/>
                  <a:gd name="T30" fmla="*/ 22 w 50"/>
                  <a:gd name="T31" fmla="*/ 125 h 125"/>
                  <a:gd name="T32" fmla="*/ 22 w 50"/>
                  <a:gd name="T33" fmla="*/ 125 h 125"/>
                  <a:gd name="T34" fmla="*/ 31 w 50"/>
                  <a:gd name="T35" fmla="*/ 121 h 125"/>
                  <a:gd name="T36" fmla="*/ 36 w 50"/>
                  <a:gd name="T37" fmla="*/ 114 h 125"/>
                  <a:gd name="T38" fmla="*/ 37 w 50"/>
                  <a:gd name="T39" fmla="*/ 105 h 125"/>
                  <a:gd name="T40" fmla="*/ 37 w 50"/>
                  <a:gd name="T41" fmla="*/ 105 h 125"/>
                  <a:gd name="T42" fmla="*/ 37 w 50"/>
                  <a:gd name="T43" fmla="*/ 105 h 125"/>
                  <a:gd name="T44" fmla="*/ 37 w 50"/>
                  <a:gd name="T45" fmla="*/ 105 h 125"/>
                  <a:gd name="T46" fmla="*/ 37 w 50"/>
                  <a:gd name="T47" fmla="*/ 105 h 125"/>
                  <a:gd name="T48" fmla="*/ 37 w 50"/>
                  <a:gd name="T49" fmla="*/ 105 h 125"/>
                  <a:gd name="T50" fmla="*/ 36 w 50"/>
                  <a:gd name="T51" fmla="*/ 90 h 125"/>
                  <a:gd name="T52" fmla="*/ 36 w 50"/>
                  <a:gd name="T53" fmla="*/ 75 h 125"/>
                  <a:gd name="T54" fmla="*/ 38 w 50"/>
                  <a:gd name="T55" fmla="*/ 61 h 125"/>
                  <a:gd name="T56" fmla="*/ 38 w 50"/>
                  <a:gd name="T57" fmla="*/ 61 h 125"/>
                  <a:gd name="T58" fmla="*/ 40 w 50"/>
                  <a:gd name="T59" fmla="*/ 49 h 125"/>
                  <a:gd name="T60" fmla="*/ 44 w 50"/>
                  <a:gd name="T61" fmla="*/ 37 h 125"/>
                  <a:gd name="T62" fmla="*/ 49 w 50"/>
                  <a:gd name="T63" fmla="*/ 25 h 125"/>
                  <a:gd name="T64" fmla="*/ 49 w 50"/>
                  <a:gd name="T65" fmla="*/ 25 h 125"/>
                  <a:gd name="T66" fmla="*/ 49 w 50"/>
                  <a:gd name="T67" fmla="*/ 25 h 125"/>
                  <a:gd name="T68" fmla="*/ 49 w 50"/>
                  <a:gd name="T69" fmla="*/ 25 h 125"/>
                  <a:gd name="T70" fmla="*/ 49 w 50"/>
                  <a:gd name="T71" fmla="*/ 25 h 125"/>
                  <a:gd name="T72" fmla="*/ 50 w 50"/>
                  <a:gd name="T73" fmla="*/ 16 h 125"/>
                  <a:gd name="T74" fmla="*/ 47 w 50"/>
                  <a:gd name="T75" fmla="*/ 8 h 125"/>
                  <a:gd name="T76" fmla="*/ 40 w 50"/>
                  <a:gd name="T77" fmla="*/ 2 h 125"/>
                  <a:gd name="T78" fmla="*/ 40 w 50"/>
                  <a:gd name="T79" fmla="*/ 2 h 125"/>
                  <a:gd name="T80" fmla="*/ 31 w 50"/>
                  <a:gd name="T81" fmla="*/ 0 h 125"/>
                  <a:gd name="T82" fmla="*/ 22 w 50"/>
                  <a:gd name="T83" fmla="*/ 3 h 125"/>
                  <a:gd name="T84" fmla="*/ 16 w 50"/>
                  <a:gd name="T85" fmla="*/ 10 h 125"/>
                  <a:gd name="T86" fmla="*/ 16 w 50"/>
                  <a:gd name="T87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125">
                    <a:moveTo>
                      <a:pt x="16" y="10"/>
                    </a:moveTo>
                    <a:lnTo>
                      <a:pt x="11" y="25"/>
                    </a:lnTo>
                    <a:lnTo>
                      <a:pt x="6" y="39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73"/>
                    </a:lnTo>
                    <a:lnTo>
                      <a:pt x="0" y="91"/>
                    </a:lnTo>
                    <a:lnTo>
                      <a:pt x="1" y="110"/>
                    </a:lnTo>
                    <a:lnTo>
                      <a:pt x="1" y="110"/>
                    </a:lnTo>
                    <a:lnTo>
                      <a:pt x="5" y="118"/>
                    </a:lnTo>
                    <a:lnTo>
                      <a:pt x="7" y="120"/>
                    </a:lnTo>
                    <a:lnTo>
                      <a:pt x="1" y="110"/>
                    </a:lnTo>
                    <a:lnTo>
                      <a:pt x="1" y="110"/>
                    </a:lnTo>
                    <a:lnTo>
                      <a:pt x="5" y="119"/>
                    </a:lnTo>
                    <a:lnTo>
                      <a:pt x="13" y="124"/>
                    </a:lnTo>
                    <a:lnTo>
                      <a:pt x="22" y="125"/>
                    </a:lnTo>
                    <a:lnTo>
                      <a:pt x="22" y="125"/>
                    </a:lnTo>
                    <a:lnTo>
                      <a:pt x="31" y="121"/>
                    </a:lnTo>
                    <a:lnTo>
                      <a:pt x="36" y="114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7" y="105"/>
                    </a:lnTo>
                    <a:lnTo>
                      <a:pt x="36" y="90"/>
                    </a:lnTo>
                    <a:lnTo>
                      <a:pt x="36" y="75"/>
                    </a:lnTo>
                    <a:lnTo>
                      <a:pt x="38" y="61"/>
                    </a:lnTo>
                    <a:lnTo>
                      <a:pt x="38" y="61"/>
                    </a:lnTo>
                    <a:lnTo>
                      <a:pt x="40" y="49"/>
                    </a:lnTo>
                    <a:lnTo>
                      <a:pt x="44" y="37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50" y="16"/>
                    </a:lnTo>
                    <a:lnTo>
                      <a:pt x="47" y="8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1" y="0"/>
                    </a:lnTo>
                    <a:lnTo>
                      <a:pt x="22" y="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8" name="Freeform 38"/>
              <p:cNvSpPr>
                <a:spLocks noChangeAspect="1"/>
              </p:cNvSpPr>
              <p:nvPr/>
            </p:nvSpPr>
            <p:spPr bwMode="auto">
              <a:xfrm>
                <a:off x="518" y="1417"/>
                <a:ext cx="95" cy="110"/>
              </a:xfrm>
              <a:custGeom>
                <a:avLst/>
                <a:gdLst>
                  <a:gd name="T0" fmla="*/ 2 w 95"/>
                  <a:gd name="T1" fmla="*/ 25 h 110"/>
                  <a:gd name="T2" fmla="*/ 19 w 95"/>
                  <a:gd name="T3" fmla="*/ 56 h 110"/>
                  <a:gd name="T4" fmla="*/ 41 w 95"/>
                  <a:gd name="T5" fmla="*/ 83 h 110"/>
                  <a:gd name="T6" fmla="*/ 66 w 95"/>
                  <a:gd name="T7" fmla="*/ 106 h 110"/>
                  <a:gd name="T8" fmla="*/ 66 w 95"/>
                  <a:gd name="T9" fmla="*/ 106 h 110"/>
                  <a:gd name="T10" fmla="*/ 75 w 95"/>
                  <a:gd name="T11" fmla="*/ 110 h 110"/>
                  <a:gd name="T12" fmla="*/ 77 w 95"/>
                  <a:gd name="T13" fmla="*/ 110 h 110"/>
                  <a:gd name="T14" fmla="*/ 66 w 95"/>
                  <a:gd name="T15" fmla="*/ 106 h 110"/>
                  <a:gd name="T16" fmla="*/ 66 w 95"/>
                  <a:gd name="T17" fmla="*/ 106 h 110"/>
                  <a:gd name="T18" fmla="*/ 75 w 95"/>
                  <a:gd name="T19" fmla="*/ 110 h 110"/>
                  <a:gd name="T20" fmla="*/ 84 w 95"/>
                  <a:gd name="T21" fmla="*/ 109 h 110"/>
                  <a:gd name="T22" fmla="*/ 92 w 95"/>
                  <a:gd name="T23" fmla="*/ 103 h 110"/>
                  <a:gd name="T24" fmla="*/ 92 w 95"/>
                  <a:gd name="T25" fmla="*/ 103 h 110"/>
                  <a:gd name="T26" fmla="*/ 95 w 95"/>
                  <a:gd name="T27" fmla="*/ 94 h 110"/>
                  <a:gd name="T28" fmla="*/ 94 w 95"/>
                  <a:gd name="T29" fmla="*/ 85 h 110"/>
                  <a:gd name="T30" fmla="*/ 89 w 95"/>
                  <a:gd name="T31" fmla="*/ 78 h 110"/>
                  <a:gd name="T32" fmla="*/ 89 w 95"/>
                  <a:gd name="T33" fmla="*/ 78 h 110"/>
                  <a:gd name="T34" fmla="*/ 89 w 95"/>
                  <a:gd name="T35" fmla="*/ 78 h 110"/>
                  <a:gd name="T36" fmla="*/ 89 w 95"/>
                  <a:gd name="T37" fmla="*/ 78 h 110"/>
                  <a:gd name="T38" fmla="*/ 89 w 95"/>
                  <a:gd name="T39" fmla="*/ 78 h 110"/>
                  <a:gd name="T40" fmla="*/ 67 w 95"/>
                  <a:gd name="T41" fmla="*/ 58 h 110"/>
                  <a:gd name="T42" fmla="*/ 49 w 95"/>
                  <a:gd name="T43" fmla="*/ 36 h 110"/>
                  <a:gd name="T44" fmla="*/ 34 w 95"/>
                  <a:gd name="T45" fmla="*/ 10 h 110"/>
                  <a:gd name="T46" fmla="*/ 34 w 95"/>
                  <a:gd name="T47" fmla="*/ 10 h 110"/>
                  <a:gd name="T48" fmla="*/ 34 w 95"/>
                  <a:gd name="T49" fmla="*/ 10 h 110"/>
                  <a:gd name="T50" fmla="*/ 34 w 95"/>
                  <a:gd name="T51" fmla="*/ 10 h 110"/>
                  <a:gd name="T52" fmla="*/ 34 w 95"/>
                  <a:gd name="T53" fmla="*/ 10 h 110"/>
                  <a:gd name="T54" fmla="*/ 28 w 95"/>
                  <a:gd name="T55" fmla="*/ 3 h 110"/>
                  <a:gd name="T56" fmla="*/ 20 w 95"/>
                  <a:gd name="T57" fmla="*/ 0 h 110"/>
                  <a:gd name="T58" fmla="*/ 10 w 95"/>
                  <a:gd name="T59" fmla="*/ 2 h 110"/>
                  <a:gd name="T60" fmla="*/ 10 w 95"/>
                  <a:gd name="T61" fmla="*/ 2 h 110"/>
                  <a:gd name="T62" fmla="*/ 3 w 95"/>
                  <a:gd name="T63" fmla="*/ 8 h 110"/>
                  <a:gd name="T64" fmla="*/ 0 w 95"/>
                  <a:gd name="T65" fmla="*/ 16 h 110"/>
                  <a:gd name="T66" fmla="*/ 2 w 95"/>
                  <a:gd name="T67" fmla="*/ 25 h 110"/>
                  <a:gd name="T68" fmla="*/ 2 w 95"/>
                  <a:gd name="T69" fmla="*/ 2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10">
                    <a:moveTo>
                      <a:pt x="2" y="25"/>
                    </a:moveTo>
                    <a:lnTo>
                      <a:pt x="19" y="56"/>
                    </a:lnTo>
                    <a:lnTo>
                      <a:pt x="41" y="83"/>
                    </a:lnTo>
                    <a:lnTo>
                      <a:pt x="66" y="106"/>
                    </a:lnTo>
                    <a:lnTo>
                      <a:pt x="66" y="106"/>
                    </a:lnTo>
                    <a:lnTo>
                      <a:pt x="75" y="110"/>
                    </a:lnTo>
                    <a:lnTo>
                      <a:pt x="77" y="110"/>
                    </a:lnTo>
                    <a:lnTo>
                      <a:pt x="66" y="106"/>
                    </a:lnTo>
                    <a:lnTo>
                      <a:pt x="66" y="106"/>
                    </a:lnTo>
                    <a:lnTo>
                      <a:pt x="75" y="110"/>
                    </a:lnTo>
                    <a:lnTo>
                      <a:pt x="84" y="109"/>
                    </a:lnTo>
                    <a:lnTo>
                      <a:pt x="92" y="103"/>
                    </a:lnTo>
                    <a:lnTo>
                      <a:pt x="92" y="103"/>
                    </a:lnTo>
                    <a:lnTo>
                      <a:pt x="95" y="94"/>
                    </a:lnTo>
                    <a:lnTo>
                      <a:pt x="94" y="85"/>
                    </a:lnTo>
                    <a:lnTo>
                      <a:pt x="89" y="78"/>
                    </a:lnTo>
                    <a:lnTo>
                      <a:pt x="89" y="78"/>
                    </a:lnTo>
                    <a:lnTo>
                      <a:pt x="89" y="78"/>
                    </a:lnTo>
                    <a:lnTo>
                      <a:pt x="89" y="78"/>
                    </a:lnTo>
                    <a:lnTo>
                      <a:pt x="89" y="78"/>
                    </a:lnTo>
                    <a:lnTo>
                      <a:pt x="67" y="58"/>
                    </a:lnTo>
                    <a:lnTo>
                      <a:pt x="49" y="36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8" y="3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3" y="8"/>
                    </a:lnTo>
                    <a:lnTo>
                      <a:pt x="0" y="16"/>
                    </a:lnTo>
                    <a:lnTo>
                      <a:pt x="2" y="25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7393C4"/>
              </a:solidFill>
              <a:ln w="12700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1879" name="Group 39"/>
              <p:cNvGrpSpPr>
                <a:grpSpLocks noChangeAspect="1"/>
              </p:cNvGrpSpPr>
              <p:nvPr/>
            </p:nvGrpSpPr>
            <p:grpSpPr bwMode="auto">
              <a:xfrm>
                <a:off x="517" y="1187"/>
                <a:ext cx="375" cy="361"/>
                <a:chOff x="514" y="1184"/>
                <a:chExt cx="375" cy="361"/>
              </a:xfrm>
            </p:grpSpPr>
            <p:sp>
              <p:nvSpPr>
                <p:cNvPr id="291880" name="Freeform 40"/>
                <p:cNvSpPr>
                  <a:spLocks noChangeAspect="1"/>
                </p:cNvSpPr>
                <p:nvPr/>
              </p:nvSpPr>
              <p:spPr bwMode="auto">
                <a:xfrm>
                  <a:off x="651" y="1534"/>
                  <a:ext cx="119" cy="11"/>
                </a:xfrm>
                <a:custGeom>
                  <a:avLst/>
                  <a:gdLst>
                    <a:gd name="T0" fmla="*/ 0 w 119"/>
                    <a:gd name="T1" fmla="*/ 2 h 11"/>
                    <a:gd name="T2" fmla="*/ 8 w 119"/>
                    <a:gd name="T3" fmla="*/ 4 h 11"/>
                    <a:gd name="T4" fmla="*/ 15 w 119"/>
                    <a:gd name="T5" fmla="*/ 7 h 11"/>
                    <a:gd name="T6" fmla="*/ 23 w 119"/>
                    <a:gd name="T7" fmla="*/ 8 h 11"/>
                    <a:gd name="T8" fmla="*/ 56 w 119"/>
                    <a:gd name="T9" fmla="*/ 11 h 11"/>
                    <a:gd name="T10" fmla="*/ 88 w 119"/>
                    <a:gd name="T11" fmla="*/ 8 h 11"/>
                    <a:gd name="T12" fmla="*/ 119 w 119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9" h="11">
                      <a:moveTo>
                        <a:pt x="0" y="2"/>
                      </a:moveTo>
                      <a:lnTo>
                        <a:pt x="8" y="4"/>
                      </a:lnTo>
                      <a:lnTo>
                        <a:pt x="15" y="7"/>
                      </a:lnTo>
                      <a:lnTo>
                        <a:pt x="23" y="8"/>
                      </a:lnTo>
                      <a:lnTo>
                        <a:pt x="56" y="11"/>
                      </a:lnTo>
                      <a:lnTo>
                        <a:pt x="88" y="8"/>
                      </a:lnTo>
                      <a:lnTo>
                        <a:pt x="119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81" name="Freeform 41"/>
                <p:cNvSpPr>
                  <a:spLocks noChangeAspect="1"/>
                </p:cNvSpPr>
                <p:nvPr/>
              </p:nvSpPr>
              <p:spPr bwMode="auto">
                <a:xfrm>
                  <a:off x="816" y="1469"/>
                  <a:ext cx="41" cy="41"/>
                </a:xfrm>
                <a:custGeom>
                  <a:avLst/>
                  <a:gdLst>
                    <a:gd name="T0" fmla="*/ 0 w 41"/>
                    <a:gd name="T1" fmla="*/ 41 h 41"/>
                    <a:gd name="T2" fmla="*/ 16 w 41"/>
                    <a:gd name="T3" fmla="*/ 29 h 41"/>
                    <a:gd name="T4" fmla="*/ 29 w 41"/>
                    <a:gd name="T5" fmla="*/ 15 h 41"/>
                    <a:gd name="T6" fmla="*/ 41 w 41"/>
                    <a:gd name="T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41">
                      <a:moveTo>
                        <a:pt x="0" y="41"/>
                      </a:moveTo>
                      <a:lnTo>
                        <a:pt x="16" y="29"/>
                      </a:lnTo>
                      <a:lnTo>
                        <a:pt x="29" y="15"/>
                      </a:lnTo>
                      <a:lnTo>
                        <a:pt x="41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82" name="Freeform 42"/>
                <p:cNvSpPr>
                  <a:spLocks noChangeAspect="1"/>
                </p:cNvSpPr>
                <p:nvPr/>
              </p:nvSpPr>
              <p:spPr bwMode="auto">
                <a:xfrm>
                  <a:off x="881" y="1321"/>
                  <a:ext cx="8" cy="99"/>
                </a:xfrm>
                <a:custGeom>
                  <a:avLst/>
                  <a:gdLst>
                    <a:gd name="T0" fmla="*/ 0 w 8"/>
                    <a:gd name="T1" fmla="*/ 99 h 99"/>
                    <a:gd name="T2" fmla="*/ 2 w 8"/>
                    <a:gd name="T3" fmla="*/ 93 h 99"/>
                    <a:gd name="T4" fmla="*/ 3 w 8"/>
                    <a:gd name="T5" fmla="*/ 87 h 99"/>
                    <a:gd name="T6" fmla="*/ 5 w 8"/>
                    <a:gd name="T7" fmla="*/ 80 h 99"/>
                    <a:gd name="T8" fmla="*/ 8 w 8"/>
                    <a:gd name="T9" fmla="*/ 52 h 99"/>
                    <a:gd name="T10" fmla="*/ 8 w 8"/>
                    <a:gd name="T11" fmla="*/ 25 h 99"/>
                    <a:gd name="T12" fmla="*/ 5 w 8"/>
                    <a:gd name="T13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99">
                      <a:moveTo>
                        <a:pt x="0" y="99"/>
                      </a:moveTo>
                      <a:lnTo>
                        <a:pt x="2" y="93"/>
                      </a:lnTo>
                      <a:lnTo>
                        <a:pt x="3" y="87"/>
                      </a:lnTo>
                      <a:lnTo>
                        <a:pt x="5" y="80"/>
                      </a:lnTo>
                      <a:lnTo>
                        <a:pt x="8" y="52"/>
                      </a:lnTo>
                      <a:lnTo>
                        <a:pt x="8" y="2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83" name="Freeform 43"/>
                <p:cNvSpPr>
                  <a:spLocks noChangeAspect="1"/>
                </p:cNvSpPr>
                <p:nvPr/>
              </p:nvSpPr>
              <p:spPr bwMode="auto">
                <a:xfrm>
                  <a:off x="801" y="1208"/>
                  <a:ext cx="65" cy="61"/>
                </a:xfrm>
                <a:custGeom>
                  <a:avLst/>
                  <a:gdLst>
                    <a:gd name="T0" fmla="*/ 65 w 65"/>
                    <a:gd name="T1" fmla="*/ 61 h 61"/>
                    <a:gd name="T2" fmla="*/ 47 w 65"/>
                    <a:gd name="T3" fmla="*/ 37 h 61"/>
                    <a:gd name="T4" fmla="*/ 25 w 65"/>
                    <a:gd name="T5" fmla="*/ 16 h 61"/>
                    <a:gd name="T6" fmla="*/ 0 w 65"/>
                    <a:gd name="T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1">
                      <a:moveTo>
                        <a:pt x="65" y="61"/>
                      </a:moveTo>
                      <a:lnTo>
                        <a:pt x="47" y="37"/>
                      </a:lnTo>
                      <a:lnTo>
                        <a:pt x="25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84" name="Freeform 44"/>
                <p:cNvSpPr>
                  <a:spLocks noChangeAspect="1"/>
                </p:cNvSpPr>
                <p:nvPr/>
              </p:nvSpPr>
              <p:spPr bwMode="auto">
                <a:xfrm>
                  <a:off x="689" y="1184"/>
                  <a:ext cx="63" cy="6"/>
                </a:xfrm>
                <a:custGeom>
                  <a:avLst/>
                  <a:gdLst>
                    <a:gd name="T0" fmla="*/ 63 w 63"/>
                    <a:gd name="T1" fmla="*/ 6 h 6"/>
                    <a:gd name="T2" fmla="*/ 58 w 63"/>
                    <a:gd name="T3" fmla="*/ 5 h 6"/>
                    <a:gd name="T4" fmla="*/ 52 w 63"/>
                    <a:gd name="T5" fmla="*/ 4 h 6"/>
                    <a:gd name="T6" fmla="*/ 47 w 63"/>
                    <a:gd name="T7" fmla="*/ 3 h 6"/>
                    <a:gd name="T8" fmla="*/ 31 w 63"/>
                    <a:gd name="T9" fmla="*/ 1 h 6"/>
                    <a:gd name="T10" fmla="*/ 16 w 63"/>
                    <a:gd name="T11" fmla="*/ 0 h 6"/>
                    <a:gd name="T12" fmla="*/ 0 w 63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" h="6">
                      <a:moveTo>
                        <a:pt x="63" y="6"/>
                      </a:moveTo>
                      <a:lnTo>
                        <a:pt x="58" y="5"/>
                      </a:lnTo>
                      <a:lnTo>
                        <a:pt x="52" y="4"/>
                      </a:lnTo>
                      <a:lnTo>
                        <a:pt x="47" y="3"/>
                      </a:lnTo>
                      <a:lnTo>
                        <a:pt x="31" y="1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85" name="Freeform 45"/>
                <p:cNvSpPr>
                  <a:spLocks noChangeAspect="1"/>
                </p:cNvSpPr>
                <p:nvPr/>
              </p:nvSpPr>
              <p:spPr bwMode="auto">
                <a:xfrm>
                  <a:off x="560" y="1195"/>
                  <a:ext cx="76" cy="48"/>
                </a:xfrm>
                <a:custGeom>
                  <a:avLst/>
                  <a:gdLst>
                    <a:gd name="T0" fmla="*/ 76 w 76"/>
                    <a:gd name="T1" fmla="*/ 0 h 48"/>
                    <a:gd name="T2" fmla="*/ 48 w 76"/>
                    <a:gd name="T3" fmla="*/ 12 h 48"/>
                    <a:gd name="T4" fmla="*/ 22 w 76"/>
                    <a:gd name="T5" fmla="*/ 28 h 48"/>
                    <a:gd name="T6" fmla="*/ 0 w 76"/>
                    <a:gd name="T7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" h="48">
                      <a:moveTo>
                        <a:pt x="76" y="0"/>
                      </a:moveTo>
                      <a:lnTo>
                        <a:pt x="48" y="12"/>
                      </a:lnTo>
                      <a:lnTo>
                        <a:pt x="22" y="28"/>
                      </a:lnTo>
                      <a:lnTo>
                        <a:pt x="0" y="48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86" name="Freeform 46"/>
                <p:cNvSpPr>
                  <a:spLocks noChangeAspect="1"/>
                </p:cNvSpPr>
                <p:nvPr/>
              </p:nvSpPr>
              <p:spPr bwMode="auto">
                <a:xfrm>
                  <a:off x="514" y="1287"/>
                  <a:ext cx="15" cy="90"/>
                </a:xfrm>
                <a:custGeom>
                  <a:avLst/>
                  <a:gdLst>
                    <a:gd name="T0" fmla="*/ 15 w 15"/>
                    <a:gd name="T1" fmla="*/ 0 h 90"/>
                    <a:gd name="T2" fmla="*/ 9 w 15"/>
                    <a:gd name="T3" fmla="*/ 13 h 90"/>
                    <a:gd name="T4" fmla="*/ 5 w 15"/>
                    <a:gd name="T5" fmla="*/ 26 h 90"/>
                    <a:gd name="T6" fmla="*/ 2 w 15"/>
                    <a:gd name="T7" fmla="*/ 40 h 90"/>
                    <a:gd name="T8" fmla="*/ 0 w 15"/>
                    <a:gd name="T9" fmla="*/ 57 h 90"/>
                    <a:gd name="T10" fmla="*/ 0 w 15"/>
                    <a:gd name="T11" fmla="*/ 73 h 90"/>
                    <a:gd name="T12" fmla="*/ 1 w 15"/>
                    <a:gd name="T1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90">
                      <a:moveTo>
                        <a:pt x="15" y="0"/>
                      </a:moveTo>
                      <a:lnTo>
                        <a:pt x="9" y="13"/>
                      </a:lnTo>
                      <a:lnTo>
                        <a:pt x="5" y="26"/>
                      </a:lnTo>
                      <a:lnTo>
                        <a:pt x="2" y="40"/>
                      </a:lnTo>
                      <a:lnTo>
                        <a:pt x="0" y="57"/>
                      </a:lnTo>
                      <a:lnTo>
                        <a:pt x="0" y="73"/>
                      </a:lnTo>
                      <a:lnTo>
                        <a:pt x="1" y="90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87" name="Freeform 47"/>
                <p:cNvSpPr>
                  <a:spLocks noChangeAspect="1"/>
                </p:cNvSpPr>
                <p:nvPr/>
              </p:nvSpPr>
              <p:spPr bwMode="auto">
                <a:xfrm>
                  <a:off x="532" y="1431"/>
                  <a:ext cx="60" cy="74"/>
                </a:xfrm>
                <a:custGeom>
                  <a:avLst/>
                  <a:gdLst>
                    <a:gd name="T0" fmla="*/ 0 w 60"/>
                    <a:gd name="T1" fmla="*/ 0 h 74"/>
                    <a:gd name="T2" fmla="*/ 16 w 60"/>
                    <a:gd name="T3" fmla="*/ 28 h 74"/>
                    <a:gd name="T4" fmla="*/ 36 w 60"/>
                    <a:gd name="T5" fmla="*/ 52 h 74"/>
                    <a:gd name="T6" fmla="*/ 60 w 60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74">
                      <a:moveTo>
                        <a:pt x="0" y="0"/>
                      </a:moveTo>
                      <a:lnTo>
                        <a:pt x="16" y="28"/>
                      </a:lnTo>
                      <a:lnTo>
                        <a:pt x="36" y="52"/>
                      </a:lnTo>
                      <a:lnTo>
                        <a:pt x="60" y="74"/>
                      </a:lnTo>
                    </a:path>
                  </a:pathLst>
                </a:custGeom>
                <a:noFill/>
                <a:ln w="12700">
                  <a:solidFill>
                    <a:srgbClr val="094F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1888" name="Group 48"/>
            <p:cNvGrpSpPr>
              <a:grpSpLocks noChangeAspect="1"/>
            </p:cNvGrpSpPr>
            <p:nvPr/>
          </p:nvGrpSpPr>
          <p:grpSpPr bwMode="auto">
            <a:xfrm>
              <a:off x="572" y="1963"/>
              <a:ext cx="257" cy="245"/>
              <a:chOff x="572" y="1963"/>
              <a:chExt cx="257" cy="245"/>
            </a:xfrm>
          </p:grpSpPr>
          <p:sp>
            <p:nvSpPr>
              <p:cNvPr id="291889" name="Freeform 49"/>
              <p:cNvSpPr>
                <a:spLocks noChangeAspect="1"/>
              </p:cNvSpPr>
              <p:nvPr/>
            </p:nvSpPr>
            <p:spPr bwMode="auto">
              <a:xfrm>
                <a:off x="668" y="2129"/>
                <a:ext cx="161" cy="79"/>
              </a:xfrm>
              <a:custGeom>
                <a:avLst/>
                <a:gdLst>
                  <a:gd name="T0" fmla="*/ 89 w 161"/>
                  <a:gd name="T1" fmla="*/ 27 h 79"/>
                  <a:gd name="T2" fmla="*/ 116 w 161"/>
                  <a:gd name="T3" fmla="*/ 15 h 79"/>
                  <a:gd name="T4" fmla="*/ 146 w 161"/>
                  <a:gd name="T5" fmla="*/ 3 h 79"/>
                  <a:gd name="T6" fmla="*/ 153 w 161"/>
                  <a:gd name="T7" fmla="*/ 0 h 79"/>
                  <a:gd name="T8" fmla="*/ 157 w 161"/>
                  <a:gd name="T9" fmla="*/ 1 h 79"/>
                  <a:gd name="T10" fmla="*/ 160 w 161"/>
                  <a:gd name="T11" fmla="*/ 5 h 79"/>
                  <a:gd name="T12" fmla="*/ 161 w 161"/>
                  <a:gd name="T13" fmla="*/ 10 h 79"/>
                  <a:gd name="T14" fmla="*/ 158 w 161"/>
                  <a:gd name="T15" fmla="*/ 15 h 79"/>
                  <a:gd name="T16" fmla="*/ 135 w 161"/>
                  <a:gd name="T17" fmla="*/ 28 h 79"/>
                  <a:gd name="T18" fmla="*/ 102 w 161"/>
                  <a:gd name="T19" fmla="*/ 38 h 79"/>
                  <a:gd name="T20" fmla="*/ 87 w 161"/>
                  <a:gd name="T21" fmla="*/ 46 h 79"/>
                  <a:gd name="T22" fmla="*/ 97 w 161"/>
                  <a:gd name="T23" fmla="*/ 53 h 79"/>
                  <a:gd name="T24" fmla="*/ 106 w 161"/>
                  <a:gd name="T25" fmla="*/ 56 h 79"/>
                  <a:gd name="T26" fmla="*/ 117 w 161"/>
                  <a:gd name="T27" fmla="*/ 58 h 79"/>
                  <a:gd name="T28" fmla="*/ 128 w 161"/>
                  <a:gd name="T29" fmla="*/ 56 h 79"/>
                  <a:gd name="T30" fmla="*/ 146 w 161"/>
                  <a:gd name="T31" fmla="*/ 52 h 79"/>
                  <a:gd name="T32" fmla="*/ 152 w 161"/>
                  <a:gd name="T33" fmla="*/ 52 h 79"/>
                  <a:gd name="T34" fmla="*/ 157 w 161"/>
                  <a:gd name="T35" fmla="*/ 54 h 79"/>
                  <a:gd name="T36" fmla="*/ 160 w 161"/>
                  <a:gd name="T37" fmla="*/ 59 h 79"/>
                  <a:gd name="T38" fmla="*/ 159 w 161"/>
                  <a:gd name="T39" fmla="*/ 65 h 79"/>
                  <a:gd name="T40" fmla="*/ 155 w 161"/>
                  <a:gd name="T41" fmla="*/ 68 h 79"/>
                  <a:gd name="T42" fmla="*/ 144 w 161"/>
                  <a:gd name="T43" fmla="*/ 72 h 79"/>
                  <a:gd name="T44" fmla="*/ 125 w 161"/>
                  <a:gd name="T45" fmla="*/ 75 h 79"/>
                  <a:gd name="T46" fmla="*/ 100 w 161"/>
                  <a:gd name="T47" fmla="*/ 71 h 79"/>
                  <a:gd name="T48" fmla="*/ 93 w 161"/>
                  <a:gd name="T49" fmla="*/ 68 h 79"/>
                  <a:gd name="T50" fmla="*/ 86 w 161"/>
                  <a:gd name="T51" fmla="*/ 62 h 79"/>
                  <a:gd name="T52" fmla="*/ 78 w 161"/>
                  <a:gd name="T53" fmla="*/ 53 h 79"/>
                  <a:gd name="T54" fmla="*/ 73 w 161"/>
                  <a:gd name="T55" fmla="*/ 66 h 79"/>
                  <a:gd name="T56" fmla="*/ 64 w 161"/>
                  <a:gd name="T57" fmla="*/ 73 h 79"/>
                  <a:gd name="T58" fmla="*/ 48 w 161"/>
                  <a:gd name="T59" fmla="*/ 78 h 79"/>
                  <a:gd name="T60" fmla="*/ 24 w 161"/>
                  <a:gd name="T61" fmla="*/ 78 h 79"/>
                  <a:gd name="T62" fmla="*/ 3 w 161"/>
                  <a:gd name="T63" fmla="*/ 65 h 79"/>
                  <a:gd name="T64" fmla="*/ 0 w 161"/>
                  <a:gd name="T65" fmla="*/ 61 h 79"/>
                  <a:gd name="T66" fmla="*/ 0 w 161"/>
                  <a:gd name="T67" fmla="*/ 56 h 79"/>
                  <a:gd name="T68" fmla="*/ 2 w 161"/>
                  <a:gd name="T69" fmla="*/ 52 h 79"/>
                  <a:gd name="T70" fmla="*/ 8 w 161"/>
                  <a:gd name="T71" fmla="*/ 49 h 79"/>
                  <a:gd name="T72" fmla="*/ 13 w 161"/>
                  <a:gd name="T73" fmla="*/ 50 h 79"/>
                  <a:gd name="T74" fmla="*/ 20 w 161"/>
                  <a:gd name="T75" fmla="*/ 55 h 79"/>
                  <a:gd name="T76" fmla="*/ 30 w 161"/>
                  <a:gd name="T77" fmla="*/ 60 h 79"/>
                  <a:gd name="T78" fmla="*/ 52 w 161"/>
                  <a:gd name="T79" fmla="*/ 61 h 79"/>
                  <a:gd name="T80" fmla="*/ 62 w 161"/>
                  <a:gd name="T81" fmla="*/ 58 h 79"/>
                  <a:gd name="T82" fmla="*/ 67 w 161"/>
                  <a:gd name="T83" fmla="*/ 51 h 79"/>
                  <a:gd name="T84" fmla="*/ 72 w 161"/>
                  <a:gd name="T85" fmla="*/ 46 h 79"/>
                  <a:gd name="T86" fmla="*/ 42 w 161"/>
                  <a:gd name="T87" fmla="*/ 45 h 79"/>
                  <a:gd name="T88" fmla="*/ 22 w 161"/>
                  <a:gd name="T89" fmla="*/ 34 h 79"/>
                  <a:gd name="T90" fmla="*/ 13 w 161"/>
                  <a:gd name="T91" fmla="*/ 25 h 79"/>
                  <a:gd name="T92" fmla="*/ 11 w 161"/>
                  <a:gd name="T93" fmla="*/ 20 h 79"/>
                  <a:gd name="T94" fmla="*/ 14 w 161"/>
                  <a:gd name="T95" fmla="*/ 14 h 79"/>
                  <a:gd name="T96" fmla="*/ 18 w 161"/>
                  <a:gd name="T97" fmla="*/ 12 h 79"/>
                  <a:gd name="T98" fmla="*/ 22 w 161"/>
                  <a:gd name="T99" fmla="*/ 12 h 79"/>
                  <a:gd name="T100" fmla="*/ 27 w 161"/>
                  <a:gd name="T101" fmla="*/ 14 h 79"/>
                  <a:gd name="T102" fmla="*/ 36 w 161"/>
                  <a:gd name="T103" fmla="*/ 22 h 79"/>
                  <a:gd name="T104" fmla="*/ 44 w 161"/>
                  <a:gd name="T105" fmla="*/ 26 h 79"/>
                  <a:gd name="T106" fmla="*/ 52 w 161"/>
                  <a:gd name="T107" fmla="*/ 30 h 79"/>
                  <a:gd name="T108" fmla="*/ 62 w 161"/>
                  <a:gd name="T109" fmla="*/ 32 h 79"/>
                  <a:gd name="T110" fmla="*/ 79 w 161"/>
                  <a:gd name="T111" fmla="*/ 3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1" h="79">
                    <a:moveTo>
                      <a:pt x="79" y="38"/>
                    </a:moveTo>
                    <a:lnTo>
                      <a:pt x="82" y="35"/>
                    </a:lnTo>
                    <a:lnTo>
                      <a:pt x="89" y="27"/>
                    </a:lnTo>
                    <a:lnTo>
                      <a:pt x="103" y="19"/>
                    </a:lnTo>
                    <a:lnTo>
                      <a:pt x="103" y="19"/>
                    </a:lnTo>
                    <a:lnTo>
                      <a:pt x="116" y="15"/>
                    </a:lnTo>
                    <a:lnTo>
                      <a:pt x="132" y="10"/>
                    </a:lnTo>
                    <a:lnTo>
                      <a:pt x="146" y="3"/>
                    </a:lnTo>
                    <a:lnTo>
                      <a:pt x="146" y="3"/>
                    </a:lnTo>
                    <a:lnTo>
                      <a:pt x="148" y="1"/>
                    </a:lnTo>
                    <a:lnTo>
                      <a:pt x="150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7" y="1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60" y="5"/>
                    </a:lnTo>
                    <a:lnTo>
                      <a:pt x="161" y="7"/>
                    </a:lnTo>
                    <a:lnTo>
                      <a:pt x="161" y="10"/>
                    </a:lnTo>
                    <a:lnTo>
                      <a:pt x="161" y="10"/>
                    </a:lnTo>
                    <a:lnTo>
                      <a:pt x="160" y="12"/>
                    </a:lnTo>
                    <a:lnTo>
                      <a:pt x="160" y="14"/>
                    </a:lnTo>
                    <a:lnTo>
                      <a:pt x="158" y="15"/>
                    </a:lnTo>
                    <a:lnTo>
                      <a:pt x="158" y="15"/>
                    </a:lnTo>
                    <a:lnTo>
                      <a:pt x="150" y="23"/>
                    </a:lnTo>
                    <a:lnTo>
                      <a:pt x="135" y="28"/>
                    </a:lnTo>
                    <a:lnTo>
                      <a:pt x="112" y="34"/>
                    </a:lnTo>
                    <a:lnTo>
                      <a:pt x="112" y="34"/>
                    </a:lnTo>
                    <a:lnTo>
                      <a:pt x="102" y="38"/>
                    </a:lnTo>
                    <a:lnTo>
                      <a:pt x="92" y="42"/>
                    </a:lnTo>
                    <a:lnTo>
                      <a:pt x="87" y="46"/>
                    </a:lnTo>
                    <a:lnTo>
                      <a:pt x="87" y="46"/>
                    </a:lnTo>
                    <a:lnTo>
                      <a:pt x="89" y="49"/>
                    </a:lnTo>
                    <a:lnTo>
                      <a:pt x="93" y="51"/>
                    </a:lnTo>
                    <a:lnTo>
                      <a:pt x="97" y="53"/>
                    </a:lnTo>
                    <a:lnTo>
                      <a:pt x="97" y="53"/>
                    </a:lnTo>
                    <a:lnTo>
                      <a:pt x="102" y="55"/>
                    </a:lnTo>
                    <a:lnTo>
                      <a:pt x="106" y="56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7" y="58"/>
                    </a:lnTo>
                    <a:lnTo>
                      <a:pt x="122" y="57"/>
                    </a:lnTo>
                    <a:lnTo>
                      <a:pt x="128" y="56"/>
                    </a:lnTo>
                    <a:lnTo>
                      <a:pt x="128" y="56"/>
                    </a:lnTo>
                    <a:lnTo>
                      <a:pt x="134" y="54"/>
                    </a:lnTo>
                    <a:lnTo>
                      <a:pt x="140" y="53"/>
                    </a:lnTo>
                    <a:lnTo>
                      <a:pt x="146" y="52"/>
                    </a:lnTo>
                    <a:lnTo>
                      <a:pt x="146" y="52"/>
                    </a:lnTo>
                    <a:lnTo>
                      <a:pt x="150" y="52"/>
                    </a:lnTo>
                    <a:lnTo>
                      <a:pt x="152" y="52"/>
                    </a:lnTo>
                    <a:lnTo>
                      <a:pt x="155" y="53"/>
                    </a:lnTo>
                    <a:lnTo>
                      <a:pt x="155" y="53"/>
                    </a:lnTo>
                    <a:lnTo>
                      <a:pt x="157" y="54"/>
                    </a:lnTo>
                    <a:lnTo>
                      <a:pt x="159" y="56"/>
                    </a:lnTo>
                    <a:lnTo>
                      <a:pt x="160" y="59"/>
                    </a:lnTo>
                    <a:lnTo>
                      <a:pt x="160" y="59"/>
                    </a:lnTo>
                    <a:lnTo>
                      <a:pt x="161" y="61"/>
                    </a:lnTo>
                    <a:lnTo>
                      <a:pt x="160" y="63"/>
                    </a:lnTo>
                    <a:lnTo>
                      <a:pt x="159" y="65"/>
                    </a:lnTo>
                    <a:lnTo>
                      <a:pt x="159" y="65"/>
                    </a:lnTo>
                    <a:lnTo>
                      <a:pt x="158" y="67"/>
                    </a:lnTo>
                    <a:lnTo>
                      <a:pt x="155" y="68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44" y="72"/>
                    </a:lnTo>
                    <a:lnTo>
                      <a:pt x="134" y="74"/>
                    </a:lnTo>
                    <a:lnTo>
                      <a:pt x="125" y="75"/>
                    </a:lnTo>
                    <a:lnTo>
                      <a:pt x="125" y="75"/>
                    </a:lnTo>
                    <a:lnTo>
                      <a:pt x="117" y="75"/>
                    </a:lnTo>
                    <a:lnTo>
                      <a:pt x="109" y="74"/>
                    </a:lnTo>
                    <a:lnTo>
                      <a:pt x="100" y="71"/>
                    </a:lnTo>
                    <a:lnTo>
                      <a:pt x="100" y="71"/>
                    </a:lnTo>
                    <a:lnTo>
                      <a:pt x="97" y="69"/>
                    </a:lnTo>
                    <a:lnTo>
                      <a:pt x="93" y="68"/>
                    </a:lnTo>
                    <a:lnTo>
                      <a:pt x="90" y="66"/>
                    </a:lnTo>
                    <a:lnTo>
                      <a:pt x="90" y="66"/>
                    </a:lnTo>
                    <a:lnTo>
                      <a:pt x="86" y="62"/>
                    </a:lnTo>
                    <a:lnTo>
                      <a:pt x="81" y="58"/>
                    </a:lnTo>
                    <a:lnTo>
                      <a:pt x="78" y="53"/>
                    </a:lnTo>
                    <a:lnTo>
                      <a:pt x="78" y="53"/>
                    </a:lnTo>
                    <a:lnTo>
                      <a:pt x="76" y="56"/>
                    </a:lnTo>
                    <a:lnTo>
                      <a:pt x="74" y="61"/>
                    </a:lnTo>
                    <a:lnTo>
                      <a:pt x="73" y="66"/>
                    </a:lnTo>
                    <a:lnTo>
                      <a:pt x="73" y="66"/>
                    </a:lnTo>
                    <a:lnTo>
                      <a:pt x="69" y="69"/>
                    </a:lnTo>
                    <a:lnTo>
                      <a:pt x="64" y="73"/>
                    </a:lnTo>
                    <a:lnTo>
                      <a:pt x="59" y="75"/>
                    </a:lnTo>
                    <a:lnTo>
                      <a:pt x="59" y="75"/>
                    </a:lnTo>
                    <a:lnTo>
                      <a:pt x="48" y="78"/>
                    </a:lnTo>
                    <a:lnTo>
                      <a:pt x="35" y="79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16" y="74"/>
                    </a:lnTo>
                    <a:lnTo>
                      <a:pt x="9" y="69"/>
                    </a:lnTo>
                    <a:lnTo>
                      <a:pt x="3" y="65"/>
                    </a:lnTo>
                    <a:lnTo>
                      <a:pt x="3" y="65"/>
                    </a:lnTo>
                    <a:lnTo>
                      <a:pt x="1" y="63"/>
                    </a:lnTo>
                    <a:lnTo>
                      <a:pt x="0" y="61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1" y="5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1"/>
                    </a:lnTo>
                    <a:lnTo>
                      <a:pt x="6" y="49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0" y="49"/>
                    </a:lnTo>
                    <a:lnTo>
                      <a:pt x="13" y="50"/>
                    </a:lnTo>
                    <a:lnTo>
                      <a:pt x="15" y="51"/>
                    </a:lnTo>
                    <a:lnTo>
                      <a:pt x="15" y="51"/>
                    </a:lnTo>
                    <a:lnTo>
                      <a:pt x="20" y="55"/>
                    </a:lnTo>
                    <a:lnTo>
                      <a:pt x="24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2"/>
                    </a:lnTo>
                    <a:lnTo>
                      <a:pt x="45" y="62"/>
                    </a:lnTo>
                    <a:lnTo>
                      <a:pt x="52" y="61"/>
                    </a:lnTo>
                    <a:lnTo>
                      <a:pt x="52" y="61"/>
                    </a:lnTo>
                    <a:lnTo>
                      <a:pt x="57" y="60"/>
                    </a:lnTo>
                    <a:lnTo>
                      <a:pt x="62" y="58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7" y="51"/>
                    </a:lnTo>
                    <a:lnTo>
                      <a:pt x="71" y="49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69" y="46"/>
                    </a:lnTo>
                    <a:lnTo>
                      <a:pt x="57" y="47"/>
                    </a:lnTo>
                    <a:lnTo>
                      <a:pt x="42" y="45"/>
                    </a:lnTo>
                    <a:lnTo>
                      <a:pt x="42" y="45"/>
                    </a:lnTo>
                    <a:lnTo>
                      <a:pt x="31" y="40"/>
                    </a:lnTo>
                    <a:lnTo>
                      <a:pt x="22" y="34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3" y="25"/>
                    </a:lnTo>
                    <a:lnTo>
                      <a:pt x="12" y="23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2" y="18"/>
                    </a:lnTo>
                    <a:lnTo>
                      <a:pt x="13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30" y="17"/>
                    </a:lnTo>
                    <a:lnTo>
                      <a:pt x="33" y="20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40" y="24"/>
                    </a:lnTo>
                    <a:lnTo>
                      <a:pt x="44" y="26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52" y="30"/>
                    </a:lnTo>
                    <a:lnTo>
                      <a:pt x="57" y="32"/>
                    </a:lnTo>
                    <a:lnTo>
                      <a:pt x="62" y="32"/>
                    </a:lnTo>
                    <a:lnTo>
                      <a:pt x="62" y="32"/>
                    </a:lnTo>
                    <a:lnTo>
                      <a:pt x="68" y="33"/>
                    </a:lnTo>
                    <a:lnTo>
                      <a:pt x="74" y="35"/>
                    </a:lnTo>
                    <a:lnTo>
                      <a:pt x="79" y="38"/>
                    </a:lnTo>
                    <a:lnTo>
                      <a:pt x="79" y="38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90" name="Freeform 50"/>
              <p:cNvSpPr>
                <a:spLocks noChangeAspect="1"/>
              </p:cNvSpPr>
              <p:nvPr/>
            </p:nvSpPr>
            <p:spPr bwMode="auto">
              <a:xfrm>
                <a:off x="572" y="1963"/>
                <a:ext cx="247" cy="164"/>
              </a:xfrm>
              <a:custGeom>
                <a:avLst/>
                <a:gdLst>
                  <a:gd name="T0" fmla="*/ 90 w 247"/>
                  <a:gd name="T1" fmla="*/ 160 h 164"/>
                  <a:gd name="T2" fmla="*/ 109 w 247"/>
                  <a:gd name="T3" fmla="*/ 146 h 164"/>
                  <a:gd name="T4" fmla="*/ 126 w 247"/>
                  <a:gd name="T5" fmla="*/ 132 h 164"/>
                  <a:gd name="T6" fmla="*/ 151 w 247"/>
                  <a:gd name="T7" fmla="*/ 129 h 164"/>
                  <a:gd name="T8" fmla="*/ 171 w 247"/>
                  <a:gd name="T9" fmla="*/ 129 h 164"/>
                  <a:gd name="T10" fmla="*/ 194 w 247"/>
                  <a:gd name="T11" fmla="*/ 120 h 164"/>
                  <a:gd name="T12" fmla="*/ 219 w 247"/>
                  <a:gd name="T13" fmla="*/ 103 h 164"/>
                  <a:gd name="T14" fmla="*/ 246 w 247"/>
                  <a:gd name="T15" fmla="*/ 65 h 164"/>
                  <a:gd name="T16" fmla="*/ 247 w 247"/>
                  <a:gd name="T17" fmla="*/ 61 h 164"/>
                  <a:gd name="T18" fmla="*/ 245 w 247"/>
                  <a:gd name="T19" fmla="*/ 57 h 164"/>
                  <a:gd name="T20" fmla="*/ 241 w 247"/>
                  <a:gd name="T21" fmla="*/ 54 h 164"/>
                  <a:gd name="T22" fmla="*/ 235 w 247"/>
                  <a:gd name="T23" fmla="*/ 54 h 164"/>
                  <a:gd name="T24" fmla="*/ 231 w 247"/>
                  <a:gd name="T25" fmla="*/ 56 h 164"/>
                  <a:gd name="T26" fmla="*/ 223 w 247"/>
                  <a:gd name="T27" fmla="*/ 70 h 164"/>
                  <a:gd name="T28" fmla="*/ 206 w 247"/>
                  <a:gd name="T29" fmla="*/ 90 h 164"/>
                  <a:gd name="T30" fmla="*/ 175 w 247"/>
                  <a:gd name="T31" fmla="*/ 112 h 164"/>
                  <a:gd name="T32" fmla="*/ 161 w 247"/>
                  <a:gd name="T33" fmla="*/ 115 h 164"/>
                  <a:gd name="T34" fmla="*/ 147 w 247"/>
                  <a:gd name="T35" fmla="*/ 116 h 164"/>
                  <a:gd name="T36" fmla="*/ 133 w 247"/>
                  <a:gd name="T37" fmla="*/ 117 h 164"/>
                  <a:gd name="T38" fmla="*/ 141 w 247"/>
                  <a:gd name="T39" fmla="*/ 105 h 164"/>
                  <a:gd name="T40" fmla="*/ 157 w 247"/>
                  <a:gd name="T41" fmla="*/ 91 h 164"/>
                  <a:gd name="T42" fmla="*/ 173 w 247"/>
                  <a:gd name="T43" fmla="*/ 78 h 164"/>
                  <a:gd name="T44" fmla="*/ 187 w 247"/>
                  <a:gd name="T45" fmla="*/ 64 h 164"/>
                  <a:gd name="T46" fmla="*/ 203 w 247"/>
                  <a:gd name="T47" fmla="*/ 37 h 164"/>
                  <a:gd name="T48" fmla="*/ 206 w 247"/>
                  <a:gd name="T49" fmla="*/ 17 h 164"/>
                  <a:gd name="T50" fmla="*/ 202 w 247"/>
                  <a:gd name="T51" fmla="*/ 5 h 164"/>
                  <a:gd name="T52" fmla="*/ 199 w 247"/>
                  <a:gd name="T53" fmla="*/ 2 h 164"/>
                  <a:gd name="T54" fmla="*/ 192 w 247"/>
                  <a:gd name="T55" fmla="*/ 1 h 164"/>
                  <a:gd name="T56" fmla="*/ 188 w 247"/>
                  <a:gd name="T57" fmla="*/ 3 h 164"/>
                  <a:gd name="T58" fmla="*/ 186 w 247"/>
                  <a:gd name="T59" fmla="*/ 7 h 164"/>
                  <a:gd name="T60" fmla="*/ 186 w 247"/>
                  <a:gd name="T61" fmla="*/ 11 h 164"/>
                  <a:gd name="T62" fmla="*/ 185 w 247"/>
                  <a:gd name="T63" fmla="*/ 35 h 164"/>
                  <a:gd name="T64" fmla="*/ 175 w 247"/>
                  <a:gd name="T65" fmla="*/ 49 h 164"/>
                  <a:gd name="T66" fmla="*/ 162 w 247"/>
                  <a:gd name="T67" fmla="*/ 64 h 164"/>
                  <a:gd name="T68" fmla="*/ 141 w 247"/>
                  <a:gd name="T69" fmla="*/ 80 h 164"/>
                  <a:gd name="T70" fmla="*/ 122 w 247"/>
                  <a:gd name="T71" fmla="*/ 116 h 164"/>
                  <a:gd name="T72" fmla="*/ 106 w 247"/>
                  <a:gd name="T73" fmla="*/ 109 h 164"/>
                  <a:gd name="T74" fmla="*/ 74 w 247"/>
                  <a:gd name="T75" fmla="*/ 109 h 164"/>
                  <a:gd name="T76" fmla="*/ 53 w 247"/>
                  <a:gd name="T77" fmla="*/ 111 h 164"/>
                  <a:gd name="T78" fmla="*/ 32 w 247"/>
                  <a:gd name="T79" fmla="*/ 109 h 164"/>
                  <a:gd name="T80" fmla="*/ 19 w 247"/>
                  <a:gd name="T81" fmla="*/ 105 h 164"/>
                  <a:gd name="T82" fmla="*/ 11 w 247"/>
                  <a:gd name="T83" fmla="*/ 101 h 164"/>
                  <a:gd name="T84" fmla="*/ 6 w 247"/>
                  <a:gd name="T85" fmla="*/ 101 h 164"/>
                  <a:gd name="T86" fmla="*/ 1 w 247"/>
                  <a:gd name="T87" fmla="*/ 105 h 164"/>
                  <a:gd name="T88" fmla="*/ 0 w 247"/>
                  <a:gd name="T89" fmla="*/ 110 h 164"/>
                  <a:gd name="T90" fmla="*/ 1 w 247"/>
                  <a:gd name="T91" fmla="*/ 114 h 164"/>
                  <a:gd name="T92" fmla="*/ 4 w 247"/>
                  <a:gd name="T93" fmla="*/ 117 h 164"/>
                  <a:gd name="T94" fmla="*/ 50 w 247"/>
                  <a:gd name="T95" fmla="*/ 128 h 164"/>
                  <a:gd name="T96" fmla="*/ 82 w 247"/>
                  <a:gd name="T97" fmla="*/ 125 h 164"/>
                  <a:gd name="T98" fmla="*/ 104 w 247"/>
                  <a:gd name="T99" fmla="*/ 124 h 164"/>
                  <a:gd name="T100" fmla="*/ 118 w 247"/>
                  <a:gd name="T101" fmla="*/ 126 h 164"/>
                  <a:gd name="T102" fmla="*/ 82 w 247"/>
                  <a:gd name="T103" fmla="*/ 144 h 164"/>
                  <a:gd name="T104" fmla="*/ 78 w 247"/>
                  <a:gd name="T105" fmla="*/ 147 h 164"/>
                  <a:gd name="T106" fmla="*/ 77 w 247"/>
                  <a:gd name="T107" fmla="*/ 149 h 164"/>
                  <a:gd name="T108" fmla="*/ 77 w 247"/>
                  <a:gd name="T109" fmla="*/ 14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7" h="164">
                    <a:moveTo>
                      <a:pt x="86" y="164"/>
                    </a:moveTo>
                    <a:lnTo>
                      <a:pt x="88" y="162"/>
                    </a:lnTo>
                    <a:lnTo>
                      <a:pt x="90" y="160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109" y="146"/>
                    </a:lnTo>
                    <a:lnTo>
                      <a:pt x="119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1" y="128"/>
                    </a:lnTo>
                    <a:lnTo>
                      <a:pt x="138" y="127"/>
                    </a:lnTo>
                    <a:lnTo>
                      <a:pt x="151" y="129"/>
                    </a:lnTo>
                    <a:lnTo>
                      <a:pt x="151" y="129"/>
                    </a:lnTo>
                    <a:lnTo>
                      <a:pt x="160" y="130"/>
                    </a:lnTo>
                    <a:lnTo>
                      <a:pt x="171" y="129"/>
                    </a:lnTo>
                    <a:lnTo>
                      <a:pt x="180" y="126"/>
                    </a:lnTo>
                    <a:lnTo>
                      <a:pt x="180" y="126"/>
                    </a:lnTo>
                    <a:lnTo>
                      <a:pt x="194" y="120"/>
                    </a:lnTo>
                    <a:lnTo>
                      <a:pt x="207" y="112"/>
                    </a:lnTo>
                    <a:lnTo>
                      <a:pt x="219" y="103"/>
                    </a:lnTo>
                    <a:lnTo>
                      <a:pt x="219" y="103"/>
                    </a:lnTo>
                    <a:lnTo>
                      <a:pt x="230" y="92"/>
                    </a:lnTo>
                    <a:lnTo>
                      <a:pt x="239" y="79"/>
                    </a:lnTo>
                    <a:lnTo>
                      <a:pt x="246" y="65"/>
                    </a:lnTo>
                    <a:lnTo>
                      <a:pt x="246" y="65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6" y="59"/>
                    </a:lnTo>
                    <a:lnTo>
                      <a:pt x="246" y="59"/>
                    </a:lnTo>
                    <a:lnTo>
                      <a:pt x="245" y="57"/>
                    </a:lnTo>
                    <a:lnTo>
                      <a:pt x="243" y="55"/>
                    </a:lnTo>
                    <a:lnTo>
                      <a:pt x="241" y="54"/>
                    </a:lnTo>
                    <a:lnTo>
                      <a:pt x="241" y="54"/>
                    </a:lnTo>
                    <a:lnTo>
                      <a:pt x="239" y="53"/>
                    </a:lnTo>
                    <a:lnTo>
                      <a:pt x="237" y="53"/>
                    </a:lnTo>
                    <a:lnTo>
                      <a:pt x="235" y="54"/>
                    </a:lnTo>
                    <a:lnTo>
                      <a:pt x="235" y="54"/>
                    </a:lnTo>
                    <a:lnTo>
                      <a:pt x="233" y="55"/>
                    </a:lnTo>
                    <a:lnTo>
                      <a:pt x="231" y="56"/>
                    </a:lnTo>
                    <a:lnTo>
                      <a:pt x="229" y="58"/>
                    </a:lnTo>
                    <a:lnTo>
                      <a:pt x="229" y="58"/>
                    </a:lnTo>
                    <a:lnTo>
                      <a:pt x="223" y="70"/>
                    </a:lnTo>
                    <a:lnTo>
                      <a:pt x="215" y="81"/>
                    </a:lnTo>
                    <a:lnTo>
                      <a:pt x="206" y="90"/>
                    </a:lnTo>
                    <a:lnTo>
                      <a:pt x="206" y="90"/>
                    </a:lnTo>
                    <a:lnTo>
                      <a:pt x="195" y="99"/>
                    </a:lnTo>
                    <a:lnTo>
                      <a:pt x="183" y="108"/>
                    </a:lnTo>
                    <a:lnTo>
                      <a:pt x="175" y="112"/>
                    </a:lnTo>
                    <a:lnTo>
                      <a:pt x="175" y="112"/>
                    </a:lnTo>
                    <a:lnTo>
                      <a:pt x="169" y="113"/>
                    </a:lnTo>
                    <a:lnTo>
                      <a:pt x="161" y="115"/>
                    </a:lnTo>
                    <a:lnTo>
                      <a:pt x="154" y="115"/>
                    </a:lnTo>
                    <a:lnTo>
                      <a:pt x="154" y="115"/>
                    </a:lnTo>
                    <a:lnTo>
                      <a:pt x="147" y="116"/>
                    </a:lnTo>
                    <a:lnTo>
                      <a:pt x="140" y="117"/>
                    </a:lnTo>
                    <a:lnTo>
                      <a:pt x="133" y="117"/>
                    </a:lnTo>
                    <a:lnTo>
                      <a:pt x="133" y="117"/>
                    </a:lnTo>
                    <a:lnTo>
                      <a:pt x="135" y="113"/>
                    </a:lnTo>
                    <a:lnTo>
                      <a:pt x="139" y="108"/>
                    </a:lnTo>
                    <a:lnTo>
                      <a:pt x="141" y="105"/>
                    </a:lnTo>
                    <a:lnTo>
                      <a:pt x="141" y="105"/>
                    </a:lnTo>
                    <a:lnTo>
                      <a:pt x="148" y="97"/>
                    </a:lnTo>
                    <a:lnTo>
                      <a:pt x="157" y="91"/>
                    </a:lnTo>
                    <a:lnTo>
                      <a:pt x="165" y="85"/>
                    </a:lnTo>
                    <a:lnTo>
                      <a:pt x="165" y="85"/>
                    </a:lnTo>
                    <a:lnTo>
                      <a:pt x="173" y="78"/>
                    </a:lnTo>
                    <a:lnTo>
                      <a:pt x="180" y="72"/>
                    </a:lnTo>
                    <a:lnTo>
                      <a:pt x="187" y="64"/>
                    </a:lnTo>
                    <a:lnTo>
                      <a:pt x="187" y="64"/>
                    </a:lnTo>
                    <a:lnTo>
                      <a:pt x="193" y="55"/>
                    </a:lnTo>
                    <a:lnTo>
                      <a:pt x="199" y="47"/>
                    </a:lnTo>
                    <a:lnTo>
                      <a:pt x="203" y="37"/>
                    </a:lnTo>
                    <a:lnTo>
                      <a:pt x="203" y="37"/>
                    </a:lnTo>
                    <a:lnTo>
                      <a:pt x="206" y="27"/>
                    </a:lnTo>
                    <a:lnTo>
                      <a:pt x="206" y="17"/>
                    </a:lnTo>
                    <a:lnTo>
                      <a:pt x="203" y="7"/>
                    </a:lnTo>
                    <a:lnTo>
                      <a:pt x="203" y="7"/>
                    </a:lnTo>
                    <a:lnTo>
                      <a:pt x="202" y="5"/>
                    </a:lnTo>
                    <a:lnTo>
                      <a:pt x="201" y="3"/>
                    </a:lnTo>
                    <a:lnTo>
                      <a:pt x="199" y="2"/>
                    </a:lnTo>
                    <a:lnTo>
                      <a:pt x="199" y="2"/>
                    </a:lnTo>
                    <a:lnTo>
                      <a:pt x="197" y="1"/>
                    </a:lnTo>
                    <a:lnTo>
                      <a:pt x="195" y="0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90" y="2"/>
                    </a:lnTo>
                    <a:lnTo>
                      <a:pt x="188" y="3"/>
                    </a:lnTo>
                    <a:lnTo>
                      <a:pt x="187" y="5"/>
                    </a:lnTo>
                    <a:lnTo>
                      <a:pt x="187" y="5"/>
                    </a:lnTo>
                    <a:lnTo>
                      <a:pt x="186" y="7"/>
                    </a:lnTo>
                    <a:lnTo>
                      <a:pt x="186" y="9"/>
                    </a:lnTo>
                    <a:lnTo>
                      <a:pt x="186" y="11"/>
                    </a:lnTo>
                    <a:lnTo>
                      <a:pt x="186" y="11"/>
                    </a:lnTo>
                    <a:lnTo>
                      <a:pt x="188" y="20"/>
                    </a:lnTo>
                    <a:lnTo>
                      <a:pt x="187" y="28"/>
                    </a:lnTo>
                    <a:lnTo>
                      <a:pt x="185" y="35"/>
                    </a:lnTo>
                    <a:lnTo>
                      <a:pt x="185" y="35"/>
                    </a:lnTo>
                    <a:lnTo>
                      <a:pt x="180" y="42"/>
                    </a:lnTo>
                    <a:lnTo>
                      <a:pt x="175" y="49"/>
                    </a:lnTo>
                    <a:lnTo>
                      <a:pt x="172" y="56"/>
                    </a:lnTo>
                    <a:lnTo>
                      <a:pt x="172" y="56"/>
                    </a:lnTo>
                    <a:lnTo>
                      <a:pt x="162" y="64"/>
                    </a:lnTo>
                    <a:lnTo>
                      <a:pt x="151" y="72"/>
                    </a:lnTo>
                    <a:lnTo>
                      <a:pt x="141" y="80"/>
                    </a:lnTo>
                    <a:lnTo>
                      <a:pt x="141" y="80"/>
                    </a:lnTo>
                    <a:lnTo>
                      <a:pt x="127" y="99"/>
                    </a:lnTo>
                    <a:lnTo>
                      <a:pt x="125" y="110"/>
                    </a:lnTo>
                    <a:lnTo>
                      <a:pt x="122" y="116"/>
                    </a:lnTo>
                    <a:lnTo>
                      <a:pt x="122" y="116"/>
                    </a:lnTo>
                    <a:lnTo>
                      <a:pt x="116" y="114"/>
                    </a:lnTo>
                    <a:lnTo>
                      <a:pt x="106" y="109"/>
                    </a:lnTo>
                    <a:lnTo>
                      <a:pt x="85" y="107"/>
                    </a:lnTo>
                    <a:lnTo>
                      <a:pt x="85" y="107"/>
                    </a:lnTo>
                    <a:lnTo>
                      <a:pt x="74" y="109"/>
                    </a:lnTo>
                    <a:lnTo>
                      <a:pt x="64" y="110"/>
                    </a:lnTo>
                    <a:lnTo>
                      <a:pt x="53" y="111"/>
                    </a:lnTo>
                    <a:lnTo>
                      <a:pt x="53" y="111"/>
                    </a:lnTo>
                    <a:lnTo>
                      <a:pt x="46" y="110"/>
                    </a:lnTo>
                    <a:lnTo>
                      <a:pt x="39" y="110"/>
                    </a:lnTo>
                    <a:lnTo>
                      <a:pt x="32" y="109"/>
                    </a:lnTo>
                    <a:lnTo>
                      <a:pt x="32" y="109"/>
                    </a:lnTo>
                    <a:lnTo>
                      <a:pt x="25" y="108"/>
                    </a:lnTo>
                    <a:lnTo>
                      <a:pt x="19" y="105"/>
                    </a:lnTo>
                    <a:lnTo>
                      <a:pt x="13" y="102"/>
                    </a:lnTo>
                    <a:lnTo>
                      <a:pt x="13" y="102"/>
                    </a:lnTo>
                    <a:lnTo>
                      <a:pt x="11" y="101"/>
                    </a:lnTo>
                    <a:lnTo>
                      <a:pt x="9" y="101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4" y="102"/>
                    </a:lnTo>
                    <a:lnTo>
                      <a:pt x="2" y="103"/>
                    </a:lnTo>
                    <a:lnTo>
                      <a:pt x="1" y="105"/>
                    </a:lnTo>
                    <a:lnTo>
                      <a:pt x="1" y="105"/>
                    </a:lnTo>
                    <a:lnTo>
                      <a:pt x="0" y="108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1" y="114"/>
                    </a:lnTo>
                    <a:lnTo>
                      <a:pt x="2" y="116"/>
                    </a:lnTo>
                    <a:lnTo>
                      <a:pt x="4" y="117"/>
                    </a:lnTo>
                    <a:lnTo>
                      <a:pt x="4" y="117"/>
                    </a:lnTo>
                    <a:lnTo>
                      <a:pt x="19" y="124"/>
                    </a:lnTo>
                    <a:lnTo>
                      <a:pt x="34" y="127"/>
                    </a:lnTo>
                    <a:lnTo>
                      <a:pt x="50" y="128"/>
                    </a:lnTo>
                    <a:lnTo>
                      <a:pt x="50" y="128"/>
                    </a:lnTo>
                    <a:lnTo>
                      <a:pt x="66" y="127"/>
                    </a:lnTo>
                    <a:lnTo>
                      <a:pt x="82" y="125"/>
                    </a:lnTo>
                    <a:lnTo>
                      <a:pt x="98" y="124"/>
                    </a:lnTo>
                    <a:lnTo>
                      <a:pt x="98" y="124"/>
                    </a:lnTo>
                    <a:lnTo>
                      <a:pt x="104" y="124"/>
                    </a:lnTo>
                    <a:lnTo>
                      <a:pt x="113" y="126"/>
                    </a:lnTo>
                    <a:lnTo>
                      <a:pt x="118" y="126"/>
                    </a:lnTo>
                    <a:lnTo>
                      <a:pt x="118" y="126"/>
                    </a:lnTo>
                    <a:lnTo>
                      <a:pt x="112" y="129"/>
                    </a:lnTo>
                    <a:lnTo>
                      <a:pt x="98" y="133"/>
                    </a:lnTo>
                    <a:lnTo>
                      <a:pt x="82" y="144"/>
                    </a:lnTo>
                    <a:lnTo>
                      <a:pt x="82" y="144"/>
                    </a:lnTo>
                    <a:lnTo>
                      <a:pt x="80" y="146"/>
                    </a:lnTo>
                    <a:lnTo>
                      <a:pt x="78" y="147"/>
                    </a:lnTo>
                    <a:lnTo>
                      <a:pt x="77" y="149"/>
                    </a:lnTo>
                    <a:lnTo>
                      <a:pt x="77" y="149"/>
                    </a:lnTo>
                    <a:lnTo>
                      <a:pt x="77" y="149"/>
                    </a:lnTo>
                    <a:lnTo>
                      <a:pt x="77" y="149"/>
                    </a:lnTo>
                    <a:lnTo>
                      <a:pt x="77" y="149"/>
                    </a:lnTo>
                    <a:lnTo>
                      <a:pt x="77" y="149"/>
                    </a:lnTo>
                    <a:lnTo>
                      <a:pt x="86" y="164"/>
                    </a:lnTo>
                    <a:close/>
                  </a:path>
                </a:pathLst>
              </a:custGeom>
              <a:solidFill>
                <a:srgbClr val="3CA538"/>
              </a:solidFill>
              <a:ln w="9525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91" name="Freeform 51"/>
              <p:cNvSpPr>
                <a:spLocks noChangeAspect="1"/>
              </p:cNvSpPr>
              <p:nvPr/>
            </p:nvSpPr>
            <p:spPr bwMode="auto">
              <a:xfrm>
                <a:off x="580" y="2112"/>
                <a:ext cx="78" cy="29"/>
              </a:xfrm>
              <a:custGeom>
                <a:avLst/>
                <a:gdLst>
                  <a:gd name="T0" fmla="*/ 69 w 78"/>
                  <a:gd name="T1" fmla="*/ 0 h 29"/>
                  <a:gd name="T2" fmla="*/ 69 w 78"/>
                  <a:gd name="T3" fmla="*/ 0 h 29"/>
                  <a:gd name="T4" fmla="*/ 66 w 78"/>
                  <a:gd name="T5" fmla="*/ 2 h 29"/>
                  <a:gd name="T6" fmla="*/ 61 w 78"/>
                  <a:gd name="T7" fmla="*/ 5 h 29"/>
                  <a:gd name="T8" fmla="*/ 59 w 78"/>
                  <a:gd name="T9" fmla="*/ 6 h 29"/>
                  <a:gd name="T10" fmla="*/ 58 w 78"/>
                  <a:gd name="T11" fmla="*/ 6 h 29"/>
                  <a:gd name="T12" fmla="*/ 56 w 78"/>
                  <a:gd name="T13" fmla="*/ 7 h 29"/>
                  <a:gd name="T14" fmla="*/ 50 w 78"/>
                  <a:gd name="T15" fmla="*/ 9 h 29"/>
                  <a:gd name="T16" fmla="*/ 43 w 78"/>
                  <a:gd name="T17" fmla="*/ 11 h 29"/>
                  <a:gd name="T18" fmla="*/ 30 w 78"/>
                  <a:gd name="T19" fmla="*/ 10 h 29"/>
                  <a:gd name="T20" fmla="*/ 23 w 78"/>
                  <a:gd name="T21" fmla="*/ 8 h 29"/>
                  <a:gd name="T22" fmla="*/ 10 w 78"/>
                  <a:gd name="T23" fmla="*/ 6 h 29"/>
                  <a:gd name="T24" fmla="*/ 8 w 78"/>
                  <a:gd name="T25" fmla="*/ 6 h 29"/>
                  <a:gd name="T26" fmla="*/ 3 w 78"/>
                  <a:gd name="T27" fmla="*/ 7 h 29"/>
                  <a:gd name="T28" fmla="*/ 2 w 78"/>
                  <a:gd name="T29" fmla="*/ 9 h 29"/>
                  <a:gd name="T30" fmla="*/ 0 w 78"/>
                  <a:gd name="T31" fmla="*/ 13 h 29"/>
                  <a:gd name="T32" fmla="*/ 0 w 78"/>
                  <a:gd name="T33" fmla="*/ 16 h 29"/>
                  <a:gd name="T34" fmla="*/ 1 w 78"/>
                  <a:gd name="T35" fmla="*/ 20 h 29"/>
                  <a:gd name="T36" fmla="*/ 3 w 78"/>
                  <a:gd name="T37" fmla="*/ 22 h 29"/>
                  <a:gd name="T38" fmla="*/ 7 w 78"/>
                  <a:gd name="T39" fmla="*/ 23 h 29"/>
                  <a:gd name="T40" fmla="*/ 15 w 78"/>
                  <a:gd name="T41" fmla="*/ 25 h 29"/>
                  <a:gd name="T42" fmla="*/ 32 w 78"/>
                  <a:gd name="T43" fmla="*/ 28 h 29"/>
                  <a:gd name="T44" fmla="*/ 40 w 78"/>
                  <a:gd name="T45" fmla="*/ 29 h 29"/>
                  <a:gd name="T46" fmla="*/ 56 w 78"/>
                  <a:gd name="T47" fmla="*/ 26 h 29"/>
                  <a:gd name="T48" fmla="*/ 59 w 78"/>
                  <a:gd name="T49" fmla="*/ 25 h 29"/>
                  <a:gd name="T50" fmla="*/ 66 w 78"/>
                  <a:gd name="T51" fmla="*/ 22 h 29"/>
                  <a:gd name="T52" fmla="*/ 67 w 78"/>
                  <a:gd name="T53" fmla="*/ 21 h 29"/>
                  <a:gd name="T54" fmla="*/ 69 w 78"/>
                  <a:gd name="T55" fmla="*/ 21 h 29"/>
                  <a:gd name="T56" fmla="*/ 71 w 78"/>
                  <a:gd name="T57" fmla="*/ 18 h 29"/>
                  <a:gd name="T58" fmla="*/ 77 w 78"/>
                  <a:gd name="T59" fmla="*/ 15 h 29"/>
                  <a:gd name="T60" fmla="*/ 77 w 78"/>
                  <a:gd name="T61" fmla="*/ 15 h 29"/>
                  <a:gd name="T62" fmla="*/ 78 w 78"/>
                  <a:gd name="T63" fmla="*/ 15 h 29"/>
                  <a:gd name="T64" fmla="*/ 76 w 78"/>
                  <a:gd name="T65" fmla="*/ 8 h 29"/>
                  <a:gd name="T66" fmla="*/ 69 w 78"/>
                  <a:gd name="T6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8" h="29">
                    <a:moveTo>
                      <a:pt x="69" y="0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2"/>
                    </a:lnTo>
                    <a:lnTo>
                      <a:pt x="63" y="3"/>
                    </a:lnTo>
                    <a:lnTo>
                      <a:pt x="61" y="5"/>
                    </a:lnTo>
                    <a:lnTo>
                      <a:pt x="61" y="5"/>
                    </a:lnTo>
                    <a:lnTo>
                      <a:pt x="59" y="6"/>
                    </a:lnTo>
                    <a:lnTo>
                      <a:pt x="59" y="6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6" y="7"/>
                    </a:lnTo>
                    <a:lnTo>
                      <a:pt x="52" y="8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3" y="11"/>
                    </a:lnTo>
                    <a:lnTo>
                      <a:pt x="36" y="11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3" y="8"/>
                    </a:lnTo>
                    <a:lnTo>
                      <a:pt x="16" y="7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3" y="22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7" y="23"/>
                    </a:lnTo>
                    <a:lnTo>
                      <a:pt x="15" y="25"/>
                    </a:lnTo>
                    <a:lnTo>
                      <a:pt x="24" y="27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40" y="29"/>
                    </a:lnTo>
                    <a:lnTo>
                      <a:pt x="48" y="28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59" y="25"/>
                    </a:lnTo>
                    <a:lnTo>
                      <a:pt x="63" y="23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7" y="21"/>
                    </a:lnTo>
                    <a:lnTo>
                      <a:pt x="68" y="21"/>
                    </a:lnTo>
                    <a:lnTo>
                      <a:pt x="69" y="21"/>
                    </a:lnTo>
                    <a:lnTo>
                      <a:pt x="69" y="21"/>
                    </a:lnTo>
                    <a:lnTo>
                      <a:pt x="71" y="18"/>
                    </a:lnTo>
                    <a:lnTo>
                      <a:pt x="75" y="17"/>
                    </a:lnTo>
                    <a:lnTo>
                      <a:pt x="77" y="15"/>
                    </a:lnTo>
                    <a:lnTo>
                      <a:pt x="77" y="15"/>
                    </a:lnTo>
                    <a:lnTo>
                      <a:pt x="77" y="15"/>
                    </a:lnTo>
                    <a:lnTo>
                      <a:pt x="77" y="15"/>
                    </a:lnTo>
                    <a:lnTo>
                      <a:pt x="78" y="15"/>
                    </a:lnTo>
                    <a:lnTo>
                      <a:pt x="78" y="15"/>
                    </a:lnTo>
                    <a:lnTo>
                      <a:pt x="76" y="8"/>
                    </a:lnTo>
                    <a:lnTo>
                      <a:pt x="72" y="3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1892" name="Group 52"/>
            <p:cNvGrpSpPr>
              <a:grpSpLocks noChangeAspect="1"/>
            </p:cNvGrpSpPr>
            <p:nvPr/>
          </p:nvGrpSpPr>
          <p:grpSpPr bwMode="auto">
            <a:xfrm>
              <a:off x="575" y="1236"/>
              <a:ext cx="256" cy="249"/>
              <a:chOff x="575" y="1236"/>
              <a:chExt cx="256" cy="249"/>
            </a:xfrm>
          </p:grpSpPr>
          <p:sp>
            <p:nvSpPr>
              <p:cNvPr id="291893" name="Freeform 53"/>
              <p:cNvSpPr>
                <a:spLocks noChangeAspect="1"/>
              </p:cNvSpPr>
              <p:nvPr/>
            </p:nvSpPr>
            <p:spPr bwMode="auto">
              <a:xfrm>
                <a:off x="575" y="1236"/>
                <a:ext cx="226" cy="160"/>
              </a:xfrm>
              <a:custGeom>
                <a:avLst/>
                <a:gdLst>
                  <a:gd name="T0" fmla="*/ 102 w 226"/>
                  <a:gd name="T1" fmla="*/ 111 h 160"/>
                  <a:gd name="T2" fmla="*/ 110 w 226"/>
                  <a:gd name="T3" fmla="*/ 100 h 160"/>
                  <a:gd name="T4" fmla="*/ 123 w 226"/>
                  <a:gd name="T5" fmla="*/ 97 h 160"/>
                  <a:gd name="T6" fmla="*/ 144 w 226"/>
                  <a:gd name="T7" fmla="*/ 84 h 160"/>
                  <a:gd name="T8" fmla="*/ 163 w 226"/>
                  <a:gd name="T9" fmla="*/ 74 h 160"/>
                  <a:gd name="T10" fmla="*/ 188 w 226"/>
                  <a:gd name="T11" fmla="*/ 66 h 160"/>
                  <a:gd name="T12" fmla="*/ 219 w 226"/>
                  <a:gd name="T13" fmla="*/ 60 h 160"/>
                  <a:gd name="T14" fmla="*/ 225 w 226"/>
                  <a:gd name="T15" fmla="*/ 56 h 160"/>
                  <a:gd name="T16" fmla="*/ 226 w 226"/>
                  <a:gd name="T17" fmla="*/ 52 h 160"/>
                  <a:gd name="T18" fmla="*/ 225 w 226"/>
                  <a:gd name="T19" fmla="*/ 47 h 160"/>
                  <a:gd name="T20" fmla="*/ 223 w 226"/>
                  <a:gd name="T21" fmla="*/ 44 h 160"/>
                  <a:gd name="T22" fmla="*/ 212 w 226"/>
                  <a:gd name="T23" fmla="*/ 42 h 160"/>
                  <a:gd name="T24" fmla="*/ 182 w 226"/>
                  <a:gd name="T25" fmla="*/ 49 h 160"/>
                  <a:gd name="T26" fmla="*/ 157 w 226"/>
                  <a:gd name="T27" fmla="*/ 57 h 160"/>
                  <a:gd name="T28" fmla="*/ 135 w 226"/>
                  <a:gd name="T29" fmla="*/ 69 h 160"/>
                  <a:gd name="T30" fmla="*/ 121 w 226"/>
                  <a:gd name="T31" fmla="*/ 81 h 160"/>
                  <a:gd name="T32" fmla="*/ 110 w 226"/>
                  <a:gd name="T33" fmla="*/ 87 h 160"/>
                  <a:gd name="T34" fmla="*/ 108 w 226"/>
                  <a:gd name="T35" fmla="*/ 72 h 160"/>
                  <a:gd name="T36" fmla="*/ 129 w 226"/>
                  <a:gd name="T37" fmla="*/ 44 h 160"/>
                  <a:gd name="T38" fmla="*/ 175 w 226"/>
                  <a:gd name="T39" fmla="*/ 18 h 160"/>
                  <a:gd name="T40" fmla="*/ 179 w 226"/>
                  <a:gd name="T41" fmla="*/ 15 h 160"/>
                  <a:gd name="T42" fmla="*/ 182 w 226"/>
                  <a:gd name="T43" fmla="*/ 12 h 160"/>
                  <a:gd name="T44" fmla="*/ 182 w 226"/>
                  <a:gd name="T45" fmla="*/ 7 h 160"/>
                  <a:gd name="T46" fmla="*/ 178 w 226"/>
                  <a:gd name="T47" fmla="*/ 1 h 160"/>
                  <a:gd name="T48" fmla="*/ 174 w 226"/>
                  <a:gd name="T49" fmla="*/ 0 h 160"/>
                  <a:gd name="T50" fmla="*/ 155 w 226"/>
                  <a:gd name="T51" fmla="*/ 6 h 160"/>
                  <a:gd name="T52" fmla="*/ 124 w 226"/>
                  <a:gd name="T53" fmla="*/ 24 h 160"/>
                  <a:gd name="T54" fmla="*/ 94 w 226"/>
                  <a:gd name="T55" fmla="*/ 63 h 160"/>
                  <a:gd name="T56" fmla="*/ 94 w 226"/>
                  <a:gd name="T57" fmla="*/ 81 h 160"/>
                  <a:gd name="T58" fmla="*/ 86 w 226"/>
                  <a:gd name="T59" fmla="*/ 89 h 160"/>
                  <a:gd name="T60" fmla="*/ 70 w 226"/>
                  <a:gd name="T61" fmla="*/ 88 h 160"/>
                  <a:gd name="T62" fmla="*/ 30 w 226"/>
                  <a:gd name="T63" fmla="*/ 111 h 160"/>
                  <a:gd name="T64" fmla="*/ 9 w 226"/>
                  <a:gd name="T65" fmla="*/ 132 h 160"/>
                  <a:gd name="T66" fmla="*/ 0 w 226"/>
                  <a:gd name="T67" fmla="*/ 148 h 160"/>
                  <a:gd name="T68" fmla="*/ 0 w 226"/>
                  <a:gd name="T69" fmla="*/ 152 h 160"/>
                  <a:gd name="T70" fmla="*/ 4 w 226"/>
                  <a:gd name="T71" fmla="*/ 158 h 160"/>
                  <a:gd name="T72" fmla="*/ 8 w 226"/>
                  <a:gd name="T73" fmla="*/ 160 h 160"/>
                  <a:gd name="T74" fmla="*/ 12 w 226"/>
                  <a:gd name="T75" fmla="*/ 159 h 160"/>
                  <a:gd name="T76" fmla="*/ 16 w 226"/>
                  <a:gd name="T77" fmla="*/ 156 h 160"/>
                  <a:gd name="T78" fmla="*/ 22 w 226"/>
                  <a:gd name="T79" fmla="*/ 145 h 160"/>
                  <a:gd name="T80" fmla="*/ 27 w 226"/>
                  <a:gd name="T81" fmla="*/ 137 h 160"/>
                  <a:gd name="T82" fmla="*/ 39 w 226"/>
                  <a:gd name="T83" fmla="*/ 127 h 160"/>
                  <a:gd name="T84" fmla="*/ 56 w 226"/>
                  <a:gd name="T85" fmla="*/ 114 h 160"/>
                  <a:gd name="T86" fmla="*/ 95 w 226"/>
                  <a:gd name="T87" fmla="*/ 98 h 160"/>
                  <a:gd name="T88" fmla="*/ 76 w 226"/>
                  <a:gd name="T89" fmla="*/ 12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" h="160">
                    <a:moveTo>
                      <a:pt x="81" y="152"/>
                    </a:moveTo>
                    <a:lnTo>
                      <a:pt x="96" y="130"/>
                    </a:lnTo>
                    <a:lnTo>
                      <a:pt x="102" y="111"/>
                    </a:lnTo>
                    <a:lnTo>
                      <a:pt x="106" y="101"/>
                    </a:lnTo>
                    <a:lnTo>
                      <a:pt x="106" y="101"/>
                    </a:lnTo>
                    <a:lnTo>
                      <a:pt x="110" y="100"/>
                    </a:lnTo>
                    <a:lnTo>
                      <a:pt x="117" y="99"/>
                    </a:lnTo>
                    <a:lnTo>
                      <a:pt x="123" y="97"/>
                    </a:lnTo>
                    <a:lnTo>
                      <a:pt x="123" y="97"/>
                    </a:lnTo>
                    <a:lnTo>
                      <a:pt x="130" y="94"/>
                    </a:lnTo>
                    <a:lnTo>
                      <a:pt x="137" y="88"/>
                    </a:lnTo>
                    <a:lnTo>
                      <a:pt x="144" y="84"/>
                    </a:lnTo>
                    <a:lnTo>
                      <a:pt x="144" y="84"/>
                    </a:lnTo>
                    <a:lnTo>
                      <a:pt x="153" y="78"/>
                    </a:lnTo>
                    <a:lnTo>
                      <a:pt x="163" y="74"/>
                    </a:lnTo>
                    <a:lnTo>
                      <a:pt x="173" y="70"/>
                    </a:lnTo>
                    <a:lnTo>
                      <a:pt x="173" y="70"/>
                    </a:lnTo>
                    <a:lnTo>
                      <a:pt x="188" y="66"/>
                    </a:lnTo>
                    <a:lnTo>
                      <a:pt x="204" y="62"/>
                    </a:lnTo>
                    <a:lnTo>
                      <a:pt x="219" y="60"/>
                    </a:lnTo>
                    <a:lnTo>
                      <a:pt x="219" y="60"/>
                    </a:lnTo>
                    <a:lnTo>
                      <a:pt x="221" y="59"/>
                    </a:lnTo>
                    <a:lnTo>
                      <a:pt x="223" y="58"/>
                    </a:lnTo>
                    <a:lnTo>
                      <a:pt x="225" y="56"/>
                    </a:lnTo>
                    <a:lnTo>
                      <a:pt x="225" y="56"/>
                    </a:lnTo>
                    <a:lnTo>
                      <a:pt x="225" y="54"/>
                    </a:lnTo>
                    <a:lnTo>
                      <a:pt x="226" y="52"/>
                    </a:lnTo>
                    <a:lnTo>
                      <a:pt x="226" y="49"/>
                    </a:lnTo>
                    <a:lnTo>
                      <a:pt x="226" y="49"/>
                    </a:lnTo>
                    <a:lnTo>
                      <a:pt x="225" y="47"/>
                    </a:lnTo>
                    <a:lnTo>
                      <a:pt x="224" y="45"/>
                    </a:lnTo>
                    <a:lnTo>
                      <a:pt x="223" y="44"/>
                    </a:lnTo>
                    <a:lnTo>
                      <a:pt x="223" y="44"/>
                    </a:lnTo>
                    <a:lnTo>
                      <a:pt x="219" y="43"/>
                    </a:lnTo>
                    <a:lnTo>
                      <a:pt x="215" y="42"/>
                    </a:lnTo>
                    <a:lnTo>
                      <a:pt x="212" y="42"/>
                    </a:lnTo>
                    <a:lnTo>
                      <a:pt x="212" y="42"/>
                    </a:lnTo>
                    <a:lnTo>
                      <a:pt x="197" y="45"/>
                    </a:lnTo>
                    <a:lnTo>
                      <a:pt x="182" y="49"/>
                    </a:lnTo>
                    <a:lnTo>
                      <a:pt x="167" y="54"/>
                    </a:lnTo>
                    <a:lnTo>
                      <a:pt x="167" y="54"/>
                    </a:lnTo>
                    <a:lnTo>
                      <a:pt x="157" y="57"/>
                    </a:lnTo>
                    <a:lnTo>
                      <a:pt x="146" y="62"/>
                    </a:lnTo>
                    <a:lnTo>
                      <a:pt x="135" y="69"/>
                    </a:lnTo>
                    <a:lnTo>
                      <a:pt x="135" y="69"/>
                    </a:lnTo>
                    <a:lnTo>
                      <a:pt x="131" y="73"/>
                    </a:lnTo>
                    <a:lnTo>
                      <a:pt x="126" y="77"/>
                    </a:lnTo>
                    <a:lnTo>
                      <a:pt x="121" y="81"/>
                    </a:lnTo>
                    <a:lnTo>
                      <a:pt x="121" y="81"/>
                    </a:lnTo>
                    <a:lnTo>
                      <a:pt x="116" y="83"/>
                    </a:lnTo>
                    <a:lnTo>
                      <a:pt x="110" y="87"/>
                    </a:lnTo>
                    <a:lnTo>
                      <a:pt x="106" y="89"/>
                    </a:lnTo>
                    <a:lnTo>
                      <a:pt x="106" y="89"/>
                    </a:lnTo>
                    <a:lnTo>
                      <a:pt x="108" y="72"/>
                    </a:lnTo>
                    <a:lnTo>
                      <a:pt x="117" y="57"/>
                    </a:lnTo>
                    <a:lnTo>
                      <a:pt x="129" y="44"/>
                    </a:lnTo>
                    <a:lnTo>
                      <a:pt x="129" y="44"/>
                    </a:lnTo>
                    <a:lnTo>
                      <a:pt x="143" y="33"/>
                    </a:lnTo>
                    <a:lnTo>
                      <a:pt x="159" y="24"/>
                    </a:lnTo>
                    <a:lnTo>
                      <a:pt x="175" y="18"/>
                    </a:lnTo>
                    <a:lnTo>
                      <a:pt x="175" y="18"/>
                    </a:lnTo>
                    <a:lnTo>
                      <a:pt x="178" y="16"/>
                    </a:lnTo>
                    <a:lnTo>
                      <a:pt x="179" y="15"/>
                    </a:lnTo>
                    <a:lnTo>
                      <a:pt x="181" y="13"/>
                    </a:lnTo>
                    <a:lnTo>
                      <a:pt x="181" y="13"/>
                    </a:lnTo>
                    <a:lnTo>
                      <a:pt x="182" y="12"/>
                    </a:lnTo>
                    <a:lnTo>
                      <a:pt x="182" y="9"/>
                    </a:lnTo>
                    <a:lnTo>
                      <a:pt x="182" y="7"/>
                    </a:lnTo>
                    <a:lnTo>
                      <a:pt x="182" y="7"/>
                    </a:lnTo>
                    <a:lnTo>
                      <a:pt x="182" y="5"/>
                    </a:lnTo>
                    <a:lnTo>
                      <a:pt x="180" y="2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6" y="0"/>
                    </a:lnTo>
                    <a:lnTo>
                      <a:pt x="174" y="0"/>
                    </a:lnTo>
                    <a:lnTo>
                      <a:pt x="171" y="0"/>
                    </a:lnTo>
                    <a:lnTo>
                      <a:pt x="171" y="0"/>
                    </a:lnTo>
                    <a:lnTo>
                      <a:pt x="155" y="6"/>
                    </a:lnTo>
                    <a:lnTo>
                      <a:pt x="138" y="14"/>
                    </a:lnTo>
                    <a:lnTo>
                      <a:pt x="124" y="24"/>
                    </a:lnTo>
                    <a:lnTo>
                      <a:pt x="124" y="24"/>
                    </a:lnTo>
                    <a:lnTo>
                      <a:pt x="111" y="35"/>
                    </a:lnTo>
                    <a:lnTo>
                      <a:pt x="101" y="47"/>
                    </a:lnTo>
                    <a:lnTo>
                      <a:pt x="94" y="63"/>
                    </a:lnTo>
                    <a:lnTo>
                      <a:pt x="94" y="63"/>
                    </a:lnTo>
                    <a:lnTo>
                      <a:pt x="93" y="73"/>
                    </a:lnTo>
                    <a:lnTo>
                      <a:pt x="94" y="81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86" y="89"/>
                    </a:lnTo>
                    <a:lnTo>
                      <a:pt x="78" y="88"/>
                    </a:lnTo>
                    <a:lnTo>
                      <a:pt x="70" y="88"/>
                    </a:lnTo>
                    <a:lnTo>
                      <a:pt x="70" y="88"/>
                    </a:lnTo>
                    <a:lnTo>
                      <a:pt x="55" y="94"/>
                    </a:lnTo>
                    <a:lnTo>
                      <a:pt x="42" y="101"/>
                    </a:lnTo>
                    <a:lnTo>
                      <a:pt x="30" y="111"/>
                    </a:lnTo>
                    <a:lnTo>
                      <a:pt x="30" y="111"/>
                    </a:lnTo>
                    <a:lnTo>
                      <a:pt x="18" y="121"/>
                    </a:lnTo>
                    <a:lnTo>
                      <a:pt x="9" y="132"/>
                    </a:lnTo>
                    <a:lnTo>
                      <a:pt x="1" y="146"/>
                    </a:lnTo>
                    <a:lnTo>
                      <a:pt x="1" y="146"/>
                    </a:lnTo>
                    <a:lnTo>
                      <a:pt x="0" y="148"/>
                    </a:lnTo>
                    <a:lnTo>
                      <a:pt x="0" y="150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55"/>
                    </a:lnTo>
                    <a:lnTo>
                      <a:pt x="1" y="157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6" y="159"/>
                    </a:lnTo>
                    <a:lnTo>
                      <a:pt x="8" y="160"/>
                    </a:lnTo>
                    <a:lnTo>
                      <a:pt x="10" y="160"/>
                    </a:lnTo>
                    <a:lnTo>
                      <a:pt x="10" y="160"/>
                    </a:lnTo>
                    <a:lnTo>
                      <a:pt x="12" y="159"/>
                    </a:lnTo>
                    <a:lnTo>
                      <a:pt x="14" y="158"/>
                    </a:lnTo>
                    <a:lnTo>
                      <a:pt x="16" y="156"/>
                    </a:lnTo>
                    <a:lnTo>
                      <a:pt x="16" y="156"/>
                    </a:lnTo>
                    <a:lnTo>
                      <a:pt x="18" y="152"/>
                    </a:lnTo>
                    <a:lnTo>
                      <a:pt x="20" y="149"/>
                    </a:lnTo>
                    <a:lnTo>
                      <a:pt x="22" y="145"/>
                    </a:lnTo>
                    <a:lnTo>
                      <a:pt x="22" y="145"/>
                    </a:lnTo>
                    <a:lnTo>
                      <a:pt x="25" y="141"/>
                    </a:lnTo>
                    <a:lnTo>
                      <a:pt x="27" y="137"/>
                    </a:lnTo>
                    <a:lnTo>
                      <a:pt x="31" y="134"/>
                    </a:lnTo>
                    <a:lnTo>
                      <a:pt x="31" y="134"/>
                    </a:lnTo>
                    <a:lnTo>
                      <a:pt x="39" y="127"/>
                    </a:lnTo>
                    <a:lnTo>
                      <a:pt x="47" y="121"/>
                    </a:lnTo>
                    <a:lnTo>
                      <a:pt x="56" y="114"/>
                    </a:lnTo>
                    <a:lnTo>
                      <a:pt x="56" y="114"/>
                    </a:lnTo>
                    <a:lnTo>
                      <a:pt x="69" y="108"/>
                    </a:lnTo>
                    <a:lnTo>
                      <a:pt x="82" y="101"/>
                    </a:lnTo>
                    <a:lnTo>
                      <a:pt x="95" y="98"/>
                    </a:lnTo>
                    <a:lnTo>
                      <a:pt x="95" y="98"/>
                    </a:lnTo>
                    <a:lnTo>
                      <a:pt x="87" y="113"/>
                    </a:lnTo>
                    <a:lnTo>
                      <a:pt x="76" y="129"/>
                    </a:lnTo>
                    <a:lnTo>
                      <a:pt x="65" y="142"/>
                    </a:lnTo>
                    <a:lnTo>
                      <a:pt x="81" y="152"/>
                    </a:lnTo>
                    <a:close/>
                  </a:path>
                </a:pathLst>
              </a:custGeom>
              <a:solidFill>
                <a:srgbClr val="4D94C3"/>
              </a:solidFill>
              <a:ln w="9525" cap="flat" cmpd="sng">
                <a:solidFill>
                  <a:srgbClr val="0A50A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94" name="Freeform 54"/>
              <p:cNvSpPr>
                <a:spLocks noChangeAspect="1"/>
              </p:cNvSpPr>
              <p:nvPr/>
            </p:nvSpPr>
            <p:spPr bwMode="auto">
              <a:xfrm>
                <a:off x="597" y="1378"/>
                <a:ext cx="59" cy="63"/>
              </a:xfrm>
              <a:custGeom>
                <a:avLst/>
                <a:gdLst>
                  <a:gd name="T0" fmla="*/ 59 w 59"/>
                  <a:gd name="T1" fmla="*/ 10 h 63"/>
                  <a:gd name="T2" fmla="*/ 47 w 59"/>
                  <a:gd name="T3" fmla="*/ 22 h 63"/>
                  <a:gd name="T4" fmla="*/ 35 w 59"/>
                  <a:gd name="T5" fmla="*/ 35 h 63"/>
                  <a:gd name="T6" fmla="*/ 24 w 59"/>
                  <a:gd name="T7" fmla="*/ 48 h 63"/>
                  <a:gd name="T8" fmla="*/ 24 w 59"/>
                  <a:gd name="T9" fmla="*/ 48 h 63"/>
                  <a:gd name="T10" fmla="*/ 23 w 59"/>
                  <a:gd name="T11" fmla="*/ 50 h 63"/>
                  <a:gd name="T12" fmla="*/ 21 w 59"/>
                  <a:gd name="T13" fmla="*/ 51 h 63"/>
                  <a:gd name="T14" fmla="*/ 20 w 59"/>
                  <a:gd name="T15" fmla="*/ 53 h 63"/>
                  <a:gd name="T16" fmla="*/ 20 w 59"/>
                  <a:gd name="T17" fmla="*/ 53 h 63"/>
                  <a:gd name="T18" fmla="*/ 19 w 59"/>
                  <a:gd name="T19" fmla="*/ 54 h 63"/>
                  <a:gd name="T20" fmla="*/ 18 w 59"/>
                  <a:gd name="T21" fmla="*/ 56 h 63"/>
                  <a:gd name="T22" fmla="*/ 18 w 59"/>
                  <a:gd name="T23" fmla="*/ 58 h 63"/>
                  <a:gd name="T24" fmla="*/ 18 w 59"/>
                  <a:gd name="T25" fmla="*/ 58 h 63"/>
                  <a:gd name="T26" fmla="*/ 16 w 59"/>
                  <a:gd name="T27" fmla="*/ 60 h 63"/>
                  <a:gd name="T28" fmla="*/ 14 w 59"/>
                  <a:gd name="T29" fmla="*/ 62 h 63"/>
                  <a:gd name="T30" fmla="*/ 12 w 59"/>
                  <a:gd name="T31" fmla="*/ 62 h 63"/>
                  <a:gd name="T32" fmla="*/ 12 w 59"/>
                  <a:gd name="T33" fmla="*/ 62 h 63"/>
                  <a:gd name="T34" fmla="*/ 10 w 59"/>
                  <a:gd name="T35" fmla="*/ 63 h 63"/>
                  <a:gd name="T36" fmla="*/ 8 w 59"/>
                  <a:gd name="T37" fmla="*/ 63 h 63"/>
                  <a:gd name="T38" fmla="*/ 5 w 59"/>
                  <a:gd name="T39" fmla="*/ 62 h 63"/>
                  <a:gd name="T40" fmla="*/ 5 w 59"/>
                  <a:gd name="T41" fmla="*/ 62 h 63"/>
                  <a:gd name="T42" fmla="*/ 4 w 59"/>
                  <a:gd name="T43" fmla="*/ 61 h 63"/>
                  <a:gd name="T44" fmla="*/ 2 w 59"/>
                  <a:gd name="T45" fmla="*/ 59 h 63"/>
                  <a:gd name="T46" fmla="*/ 1 w 59"/>
                  <a:gd name="T47" fmla="*/ 57 h 63"/>
                  <a:gd name="T48" fmla="*/ 1 w 59"/>
                  <a:gd name="T49" fmla="*/ 57 h 63"/>
                  <a:gd name="T50" fmla="*/ 0 w 59"/>
                  <a:gd name="T51" fmla="*/ 55 h 63"/>
                  <a:gd name="T52" fmla="*/ 1 w 59"/>
                  <a:gd name="T53" fmla="*/ 52 h 63"/>
                  <a:gd name="T54" fmla="*/ 1 w 59"/>
                  <a:gd name="T55" fmla="*/ 50 h 63"/>
                  <a:gd name="T56" fmla="*/ 1 w 59"/>
                  <a:gd name="T57" fmla="*/ 50 h 63"/>
                  <a:gd name="T58" fmla="*/ 3 w 59"/>
                  <a:gd name="T59" fmla="*/ 47 h 63"/>
                  <a:gd name="T60" fmla="*/ 4 w 59"/>
                  <a:gd name="T61" fmla="*/ 44 h 63"/>
                  <a:gd name="T62" fmla="*/ 6 w 59"/>
                  <a:gd name="T63" fmla="*/ 42 h 63"/>
                  <a:gd name="T64" fmla="*/ 6 w 59"/>
                  <a:gd name="T65" fmla="*/ 42 h 63"/>
                  <a:gd name="T66" fmla="*/ 8 w 59"/>
                  <a:gd name="T67" fmla="*/ 39 h 63"/>
                  <a:gd name="T68" fmla="*/ 10 w 59"/>
                  <a:gd name="T69" fmla="*/ 37 h 63"/>
                  <a:gd name="T70" fmla="*/ 12 w 59"/>
                  <a:gd name="T71" fmla="*/ 35 h 63"/>
                  <a:gd name="T72" fmla="*/ 12 w 59"/>
                  <a:gd name="T73" fmla="*/ 35 h 63"/>
                  <a:gd name="T74" fmla="*/ 22 w 59"/>
                  <a:gd name="T75" fmla="*/ 23 h 63"/>
                  <a:gd name="T76" fmla="*/ 33 w 59"/>
                  <a:gd name="T77" fmla="*/ 11 h 63"/>
                  <a:gd name="T78" fmla="*/ 43 w 59"/>
                  <a:gd name="T79" fmla="*/ 0 h 63"/>
                  <a:gd name="T80" fmla="*/ 43 w 59"/>
                  <a:gd name="T81" fmla="*/ 0 h 63"/>
                  <a:gd name="T82" fmla="*/ 48 w 59"/>
                  <a:gd name="T83" fmla="*/ 2 h 63"/>
                  <a:gd name="T84" fmla="*/ 54 w 59"/>
                  <a:gd name="T85" fmla="*/ 4 h 63"/>
                  <a:gd name="T86" fmla="*/ 59 w 59"/>
                  <a:gd name="T87" fmla="*/ 10 h 63"/>
                  <a:gd name="T88" fmla="*/ 59 w 59"/>
                  <a:gd name="T89" fmla="*/ 1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63">
                    <a:moveTo>
                      <a:pt x="59" y="10"/>
                    </a:moveTo>
                    <a:lnTo>
                      <a:pt x="47" y="22"/>
                    </a:lnTo>
                    <a:lnTo>
                      <a:pt x="35" y="35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19" y="54"/>
                    </a:lnTo>
                    <a:lnTo>
                      <a:pt x="18" y="56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6" y="60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0" y="63"/>
                    </a:lnTo>
                    <a:lnTo>
                      <a:pt x="8" y="63"/>
                    </a:lnTo>
                    <a:lnTo>
                      <a:pt x="5" y="62"/>
                    </a:lnTo>
                    <a:lnTo>
                      <a:pt x="5" y="62"/>
                    </a:lnTo>
                    <a:lnTo>
                      <a:pt x="4" y="61"/>
                    </a:lnTo>
                    <a:lnTo>
                      <a:pt x="2" y="59"/>
                    </a:lnTo>
                    <a:lnTo>
                      <a:pt x="1" y="57"/>
                    </a:lnTo>
                    <a:lnTo>
                      <a:pt x="1" y="57"/>
                    </a:lnTo>
                    <a:lnTo>
                      <a:pt x="0" y="55"/>
                    </a:lnTo>
                    <a:lnTo>
                      <a:pt x="1" y="52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3" y="47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8" y="39"/>
                    </a:lnTo>
                    <a:lnTo>
                      <a:pt x="10" y="37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22" y="23"/>
                    </a:lnTo>
                    <a:lnTo>
                      <a:pt x="33" y="11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9" y="10"/>
                    </a:lnTo>
                    <a:lnTo>
                      <a:pt x="59" y="10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95" name="Freeform 55"/>
              <p:cNvSpPr>
                <a:spLocks noChangeAspect="1"/>
              </p:cNvSpPr>
              <p:nvPr/>
            </p:nvSpPr>
            <p:spPr bwMode="auto">
              <a:xfrm>
                <a:off x="672" y="1359"/>
                <a:ext cx="159" cy="126"/>
              </a:xfrm>
              <a:custGeom>
                <a:avLst/>
                <a:gdLst>
                  <a:gd name="T0" fmla="*/ 86 w 159"/>
                  <a:gd name="T1" fmla="*/ 66 h 126"/>
                  <a:gd name="T2" fmla="*/ 114 w 159"/>
                  <a:gd name="T3" fmla="*/ 60 h 126"/>
                  <a:gd name="T4" fmla="*/ 148 w 159"/>
                  <a:gd name="T5" fmla="*/ 58 h 126"/>
                  <a:gd name="T6" fmla="*/ 155 w 159"/>
                  <a:gd name="T7" fmla="*/ 57 h 126"/>
                  <a:gd name="T8" fmla="*/ 158 w 159"/>
                  <a:gd name="T9" fmla="*/ 54 h 126"/>
                  <a:gd name="T10" fmla="*/ 159 w 159"/>
                  <a:gd name="T11" fmla="*/ 49 h 126"/>
                  <a:gd name="T12" fmla="*/ 158 w 159"/>
                  <a:gd name="T13" fmla="*/ 45 h 126"/>
                  <a:gd name="T14" fmla="*/ 153 w 159"/>
                  <a:gd name="T15" fmla="*/ 41 h 126"/>
                  <a:gd name="T16" fmla="*/ 123 w 159"/>
                  <a:gd name="T17" fmla="*/ 38 h 126"/>
                  <a:gd name="T18" fmla="*/ 89 w 159"/>
                  <a:gd name="T19" fmla="*/ 49 h 126"/>
                  <a:gd name="T20" fmla="*/ 73 w 159"/>
                  <a:gd name="T21" fmla="*/ 52 h 126"/>
                  <a:gd name="T22" fmla="*/ 78 w 159"/>
                  <a:gd name="T23" fmla="*/ 41 h 126"/>
                  <a:gd name="T24" fmla="*/ 83 w 159"/>
                  <a:gd name="T25" fmla="*/ 33 h 126"/>
                  <a:gd name="T26" fmla="*/ 91 w 159"/>
                  <a:gd name="T27" fmla="*/ 27 h 126"/>
                  <a:gd name="T28" fmla="*/ 102 w 159"/>
                  <a:gd name="T29" fmla="*/ 23 h 126"/>
                  <a:gd name="T30" fmla="*/ 121 w 159"/>
                  <a:gd name="T31" fmla="*/ 19 h 126"/>
                  <a:gd name="T32" fmla="*/ 126 w 159"/>
                  <a:gd name="T33" fmla="*/ 16 h 126"/>
                  <a:gd name="T34" fmla="*/ 129 w 159"/>
                  <a:gd name="T35" fmla="*/ 12 h 126"/>
                  <a:gd name="T36" fmla="*/ 130 w 159"/>
                  <a:gd name="T37" fmla="*/ 7 h 126"/>
                  <a:gd name="T38" fmla="*/ 126 w 159"/>
                  <a:gd name="T39" fmla="*/ 1 h 126"/>
                  <a:gd name="T40" fmla="*/ 121 w 159"/>
                  <a:gd name="T41" fmla="*/ 0 h 126"/>
                  <a:gd name="T42" fmla="*/ 110 w 159"/>
                  <a:gd name="T43" fmla="*/ 3 h 126"/>
                  <a:gd name="T44" fmla="*/ 95 w 159"/>
                  <a:gd name="T45" fmla="*/ 7 h 126"/>
                  <a:gd name="T46" fmla="*/ 70 w 159"/>
                  <a:gd name="T47" fmla="*/ 25 h 126"/>
                  <a:gd name="T48" fmla="*/ 66 w 159"/>
                  <a:gd name="T49" fmla="*/ 32 h 126"/>
                  <a:gd name="T50" fmla="*/ 63 w 159"/>
                  <a:gd name="T51" fmla="*/ 39 h 126"/>
                  <a:gd name="T52" fmla="*/ 61 w 159"/>
                  <a:gd name="T53" fmla="*/ 51 h 126"/>
                  <a:gd name="T54" fmla="*/ 46 w 159"/>
                  <a:gd name="T55" fmla="*/ 49 h 126"/>
                  <a:gd name="T56" fmla="*/ 34 w 159"/>
                  <a:gd name="T57" fmla="*/ 48 h 126"/>
                  <a:gd name="T58" fmla="*/ 22 w 159"/>
                  <a:gd name="T59" fmla="*/ 52 h 126"/>
                  <a:gd name="T60" fmla="*/ 12 w 159"/>
                  <a:gd name="T61" fmla="*/ 62 h 126"/>
                  <a:gd name="T62" fmla="*/ 0 w 159"/>
                  <a:gd name="T63" fmla="*/ 81 h 126"/>
                  <a:gd name="T64" fmla="*/ 0 w 159"/>
                  <a:gd name="T65" fmla="*/ 86 h 126"/>
                  <a:gd name="T66" fmla="*/ 3 w 159"/>
                  <a:gd name="T67" fmla="*/ 90 h 126"/>
                  <a:gd name="T68" fmla="*/ 6 w 159"/>
                  <a:gd name="T69" fmla="*/ 93 h 126"/>
                  <a:gd name="T70" fmla="*/ 13 w 159"/>
                  <a:gd name="T71" fmla="*/ 93 h 126"/>
                  <a:gd name="T72" fmla="*/ 17 w 159"/>
                  <a:gd name="T73" fmla="*/ 89 h 126"/>
                  <a:gd name="T74" fmla="*/ 20 w 159"/>
                  <a:gd name="T75" fmla="*/ 82 h 126"/>
                  <a:gd name="T76" fmla="*/ 26 w 159"/>
                  <a:gd name="T77" fmla="*/ 74 h 126"/>
                  <a:gd name="T78" fmla="*/ 35 w 159"/>
                  <a:gd name="T79" fmla="*/ 65 h 126"/>
                  <a:gd name="T80" fmla="*/ 43 w 159"/>
                  <a:gd name="T81" fmla="*/ 61 h 126"/>
                  <a:gd name="T82" fmla="*/ 52 w 159"/>
                  <a:gd name="T83" fmla="*/ 60 h 126"/>
                  <a:gd name="T84" fmla="*/ 61 w 159"/>
                  <a:gd name="T85" fmla="*/ 60 h 126"/>
                  <a:gd name="T86" fmla="*/ 32 w 159"/>
                  <a:gd name="T87" fmla="*/ 85 h 126"/>
                  <a:gd name="T88" fmla="*/ 20 w 159"/>
                  <a:gd name="T89" fmla="*/ 104 h 126"/>
                  <a:gd name="T90" fmla="*/ 17 w 159"/>
                  <a:gd name="T91" fmla="*/ 117 h 126"/>
                  <a:gd name="T92" fmla="*/ 19 w 159"/>
                  <a:gd name="T93" fmla="*/ 122 h 126"/>
                  <a:gd name="T94" fmla="*/ 24 w 159"/>
                  <a:gd name="T95" fmla="*/ 126 h 126"/>
                  <a:gd name="T96" fmla="*/ 28 w 159"/>
                  <a:gd name="T97" fmla="*/ 126 h 126"/>
                  <a:gd name="T98" fmla="*/ 32 w 159"/>
                  <a:gd name="T99" fmla="*/ 124 h 126"/>
                  <a:gd name="T100" fmla="*/ 35 w 159"/>
                  <a:gd name="T101" fmla="*/ 120 h 126"/>
                  <a:gd name="T102" fmla="*/ 39 w 159"/>
                  <a:gd name="T103" fmla="*/ 107 h 126"/>
                  <a:gd name="T104" fmla="*/ 43 w 159"/>
                  <a:gd name="T105" fmla="*/ 100 h 126"/>
                  <a:gd name="T106" fmla="*/ 48 w 159"/>
                  <a:gd name="T107" fmla="*/ 90 h 126"/>
                  <a:gd name="T108" fmla="*/ 59 w 159"/>
                  <a:gd name="T109" fmla="*/ 77 h 126"/>
                  <a:gd name="T110" fmla="*/ 70 w 159"/>
                  <a:gd name="T111" fmla="*/ 6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9" h="126">
                    <a:moveTo>
                      <a:pt x="70" y="64"/>
                    </a:moveTo>
                    <a:lnTo>
                      <a:pt x="75" y="64"/>
                    </a:lnTo>
                    <a:lnTo>
                      <a:pt x="86" y="66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14" y="60"/>
                    </a:lnTo>
                    <a:lnTo>
                      <a:pt x="132" y="57"/>
                    </a:lnTo>
                    <a:lnTo>
                      <a:pt x="148" y="58"/>
                    </a:lnTo>
                    <a:lnTo>
                      <a:pt x="148" y="58"/>
                    </a:lnTo>
                    <a:lnTo>
                      <a:pt x="150" y="59"/>
                    </a:lnTo>
                    <a:lnTo>
                      <a:pt x="153" y="58"/>
                    </a:lnTo>
                    <a:lnTo>
                      <a:pt x="155" y="57"/>
                    </a:lnTo>
                    <a:lnTo>
                      <a:pt x="155" y="57"/>
                    </a:lnTo>
                    <a:lnTo>
                      <a:pt x="156" y="56"/>
                    </a:lnTo>
                    <a:lnTo>
                      <a:pt x="158" y="54"/>
                    </a:lnTo>
                    <a:lnTo>
                      <a:pt x="159" y="52"/>
                    </a:lnTo>
                    <a:lnTo>
                      <a:pt x="159" y="52"/>
                    </a:lnTo>
                    <a:lnTo>
                      <a:pt x="159" y="49"/>
                    </a:lnTo>
                    <a:lnTo>
                      <a:pt x="159" y="47"/>
                    </a:lnTo>
                    <a:lnTo>
                      <a:pt x="158" y="45"/>
                    </a:lnTo>
                    <a:lnTo>
                      <a:pt x="158" y="45"/>
                    </a:lnTo>
                    <a:lnTo>
                      <a:pt x="156" y="43"/>
                    </a:lnTo>
                    <a:lnTo>
                      <a:pt x="155" y="42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40" y="38"/>
                    </a:lnTo>
                    <a:lnTo>
                      <a:pt x="123" y="38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89" y="49"/>
                    </a:lnTo>
                    <a:lnTo>
                      <a:pt x="79" y="52"/>
                    </a:lnTo>
                    <a:lnTo>
                      <a:pt x="73" y="52"/>
                    </a:lnTo>
                    <a:lnTo>
                      <a:pt x="73" y="52"/>
                    </a:lnTo>
                    <a:lnTo>
                      <a:pt x="73" y="49"/>
                    </a:lnTo>
                    <a:lnTo>
                      <a:pt x="75" y="45"/>
                    </a:lnTo>
                    <a:lnTo>
                      <a:pt x="78" y="41"/>
                    </a:lnTo>
                    <a:lnTo>
                      <a:pt x="78" y="41"/>
                    </a:lnTo>
                    <a:lnTo>
                      <a:pt x="80" y="37"/>
                    </a:lnTo>
                    <a:lnTo>
                      <a:pt x="83" y="33"/>
                    </a:lnTo>
                    <a:lnTo>
                      <a:pt x="87" y="30"/>
                    </a:lnTo>
                    <a:lnTo>
                      <a:pt x="87" y="30"/>
                    </a:lnTo>
                    <a:lnTo>
                      <a:pt x="91" y="27"/>
                    </a:lnTo>
                    <a:lnTo>
                      <a:pt x="96" y="25"/>
                    </a:lnTo>
                    <a:lnTo>
                      <a:pt x="102" y="23"/>
                    </a:lnTo>
                    <a:lnTo>
                      <a:pt x="102" y="23"/>
                    </a:lnTo>
                    <a:lnTo>
                      <a:pt x="108" y="22"/>
                    </a:lnTo>
                    <a:lnTo>
                      <a:pt x="115" y="21"/>
                    </a:lnTo>
                    <a:lnTo>
                      <a:pt x="121" y="19"/>
                    </a:lnTo>
                    <a:lnTo>
                      <a:pt x="121" y="19"/>
                    </a:lnTo>
                    <a:lnTo>
                      <a:pt x="123" y="18"/>
                    </a:lnTo>
                    <a:lnTo>
                      <a:pt x="126" y="16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9" y="12"/>
                    </a:lnTo>
                    <a:lnTo>
                      <a:pt x="130" y="9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4"/>
                    </a:lnTo>
                    <a:lnTo>
                      <a:pt x="128" y="2"/>
                    </a:lnTo>
                    <a:lnTo>
                      <a:pt x="126" y="1"/>
                    </a:lnTo>
                    <a:lnTo>
                      <a:pt x="126" y="1"/>
                    </a:lnTo>
                    <a:lnTo>
                      <a:pt x="124" y="0"/>
                    </a:lnTo>
                    <a:lnTo>
                      <a:pt x="121" y="0"/>
                    </a:lnTo>
                    <a:lnTo>
                      <a:pt x="119" y="1"/>
                    </a:lnTo>
                    <a:lnTo>
                      <a:pt x="119" y="1"/>
                    </a:lnTo>
                    <a:lnTo>
                      <a:pt x="110" y="3"/>
                    </a:lnTo>
                    <a:lnTo>
                      <a:pt x="102" y="5"/>
                    </a:lnTo>
                    <a:lnTo>
                      <a:pt x="95" y="7"/>
                    </a:lnTo>
                    <a:lnTo>
                      <a:pt x="95" y="7"/>
                    </a:lnTo>
                    <a:lnTo>
                      <a:pt x="86" y="11"/>
                    </a:lnTo>
                    <a:lnTo>
                      <a:pt x="76" y="18"/>
                    </a:lnTo>
                    <a:lnTo>
                      <a:pt x="70" y="25"/>
                    </a:lnTo>
                    <a:lnTo>
                      <a:pt x="70" y="25"/>
                    </a:lnTo>
                    <a:lnTo>
                      <a:pt x="68" y="28"/>
                    </a:lnTo>
                    <a:lnTo>
                      <a:pt x="66" y="32"/>
                    </a:lnTo>
                    <a:lnTo>
                      <a:pt x="65" y="34"/>
                    </a:lnTo>
                    <a:lnTo>
                      <a:pt x="65" y="34"/>
                    </a:lnTo>
                    <a:lnTo>
                      <a:pt x="63" y="39"/>
                    </a:lnTo>
                    <a:lnTo>
                      <a:pt x="62" y="46"/>
                    </a:lnTo>
                    <a:lnTo>
                      <a:pt x="61" y="51"/>
                    </a:lnTo>
                    <a:lnTo>
                      <a:pt x="61" y="51"/>
                    </a:lnTo>
                    <a:lnTo>
                      <a:pt x="57" y="52"/>
                    </a:lnTo>
                    <a:lnTo>
                      <a:pt x="51" y="50"/>
                    </a:lnTo>
                    <a:lnTo>
                      <a:pt x="46" y="49"/>
                    </a:lnTo>
                    <a:lnTo>
                      <a:pt x="46" y="49"/>
                    </a:lnTo>
                    <a:lnTo>
                      <a:pt x="41" y="48"/>
                    </a:lnTo>
                    <a:lnTo>
                      <a:pt x="34" y="48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22" y="52"/>
                    </a:lnTo>
                    <a:lnTo>
                      <a:pt x="17" y="56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7" y="68"/>
                    </a:lnTo>
                    <a:lnTo>
                      <a:pt x="4" y="74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86"/>
                    </a:lnTo>
                    <a:lnTo>
                      <a:pt x="1" y="88"/>
                    </a:lnTo>
                    <a:lnTo>
                      <a:pt x="1" y="88"/>
                    </a:lnTo>
                    <a:lnTo>
                      <a:pt x="3" y="90"/>
                    </a:lnTo>
                    <a:lnTo>
                      <a:pt x="4" y="91"/>
                    </a:lnTo>
                    <a:lnTo>
                      <a:pt x="6" y="93"/>
                    </a:lnTo>
                    <a:lnTo>
                      <a:pt x="6" y="93"/>
                    </a:lnTo>
                    <a:lnTo>
                      <a:pt x="9" y="93"/>
                    </a:lnTo>
                    <a:lnTo>
                      <a:pt x="11" y="93"/>
                    </a:lnTo>
                    <a:lnTo>
                      <a:pt x="13" y="93"/>
                    </a:lnTo>
                    <a:lnTo>
                      <a:pt x="13" y="93"/>
                    </a:lnTo>
                    <a:lnTo>
                      <a:pt x="15" y="91"/>
                    </a:lnTo>
                    <a:lnTo>
                      <a:pt x="17" y="89"/>
                    </a:lnTo>
                    <a:lnTo>
                      <a:pt x="18" y="87"/>
                    </a:lnTo>
                    <a:lnTo>
                      <a:pt x="18" y="87"/>
                    </a:lnTo>
                    <a:lnTo>
                      <a:pt x="20" y="82"/>
                    </a:lnTo>
                    <a:lnTo>
                      <a:pt x="23" y="78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9" y="70"/>
                    </a:lnTo>
                    <a:lnTo>
                      <a:pt x="31" y="67"/>
                    </a:lnTo>
                    <a:lnTo>
                      <a:pt x="35" y="65"/>
                    </a:lnTo>
                    <a:lnTo>
                      <a:pt x="35" y="65"/>
                    </a:lnTo>
                    <a:lnTo>
                      <a:pt x="39" y="63"/>
                    </a:lnTo>
                    <a:lnTo>
                      <a:pt x="43" y="61"/>
                    </a:lnTo>
                    <a:lnTo>
                      <a:pt x="47" y="61"/>
                    </a:lnTo>
                    <a:lnTo>
                      <a:pt x="47" y="61"/>
                    </a:lnTo>
                    <a:lnTo>
                      <a:pt x="52" y="60"/>
                    </a:lnTo>
                    <a:lnTo>
                      <a:pt x="57" y="59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57" y="65"/>
                    </a:lnTo>
                    <a:lnTo>
                      <a:pt x="45" y="73"/>
                    </a:lnTo>
                    <a:lnTo>
                      <a:pt x="32" y="85"/>
                    </a:lnTo>
                    <a:lnTo>
                      <a:pt x="32" y="85"/>
                    </a:lnTo>
                    <a:lnTo>
                      <a:pt x="25" y="94"/>
                    </a:lnTo>
                    <a:lnTo>
                      <a:pt x="20" y="104"/>
                    </a:lnTo>
                    <a:lnTo>
                      <a:pt x="18" y="115"/>
                    </a:lnTo>
                    <a:lnTo>
                      <a:pt x="18" y="115"/>
                    </a:lnTo>
                    <a:lnTo>
                      <a:pt x="17" y="117"/>
                    </a:lnTo>
                    <a:lnTo>
                      <a:pt x="18" y="120"/>
                    </a:lnTo>
                    <a:lnTo>
                      <a:pt x="19" y="122"/>
                    </a:lnTo>
                    <a:lnTo>
                      <a:pt x="19" y="122"/>
                    </a:lnTo>
                    <a:lnTo>
                      <a:pt x="20" y="124"/>
                    </a:lnTo>
                    <a:lnTo>
                      <a:pt x="22" y="125"/>
                    </a:lnTo>
                    <a:lnTo>
                      <a:pt x="24" y="126"/>
                    </a:lnTo>
                    <a:lnTo>
                      <a:pt x="24" y="126"/>
                    </a:lnTo>
                    <a:lnTo>
                      <a:pt x="26" y="126"/>
                    </a:lnTo>
                    <a:lnTo>
                      <a:pt x="28" y="126"/>
                    </a:lnTo>
                    <a:lnTo>
                      <a:pt x="31" y="125"/>
                    </a:lnTo>
                    <a:lnTo>
                      <a:pt x="31" y="125"/>
                    </a:lnTo>
                    <a:lnTo>
                      <a:pt x="32" y="124"/>
                    </a:lnTo>
                    <a:lnTo>
                      <a:pt x="34" y="122"/>
                    </a:lnTo>
                    <a:lnTo>
                      <a:pt x="35" y="120"/>
                    </a:lnTo>
                    <a:lnTo>
                      <a:pt x="35" y="120"/>
                    </a:lnTo>
                    <a:lnTo>
                      <a:pt x="35" y="115"/>
                    </a:lnTo>
                    <a:lnTo>
                      <a:pt x="37" y="111"/>
                    </a:lnTo>
                    <a:lnTo>
                      <a:pt x="39" y="107"/>
                    </a:lnTo>
                    <a:lnTo>
                      <a:pt x="39" y="107"/>
                    </a:lnTo>
                    <a:lnTo>
                      <a:pt x="41" y="103"/>
                    </a:lnTo>
                    <a:lnTo>
                      <a:pt x="43" y="100"/>
                    </a:lnTo>
                    <a:lnTo>
                      <a:pt x="44" y="96"/>
                    </a:lnTo>
                    <a:lnTo>
                      <a:pt x="44" y="96"/>
                    </a:lnTo>
                    <a:lnTo>
                      <a:pt x="48" y="90"/>
                    </a:lnTo>
                    <a:lnTo>
                      <a:pt x="54" y="82"/>
                    </a:lnTo>
                    <a:lnTo>
                      <a:pt x="59" y="77"/>
                    </a:lnTo>
                    <a:lnTo>
                      <a:pt x="59" y="77"/>
                    </a:lnTo>
                    <a:lnTo>
                      <a:pt x="63" y="74"/>
                    </a:lnTo>
                    <a:lnTo>
                      <a:pt x="68" y="69"/>
                    </a:lnTo>
                    <a:lnTo>
                      <a:pt x="70" y="64"/>
                    </a:lnTo>
                    <a:lnTo>
                      <a:pt x="70" y="64"/>
                    </a:lnTo>
                    <a:close/>
                  </a:path>
                </a:pathLst>
              </a:custGeom>
              <a:solidFill>
                <a:srgbClr val="3CA538"/>
              </a:solidFill>
              <a:ln w="9525" cap="flat" cmpd="sng">
                <a:solidFill>
                  <a:srgbClr val="1E521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1896" name="Group 56"/>
            <p:cNvGrpSpPr>
              <a:grpSpLocks noChangeAspect="1"/>
            </p:cNvGrpSpPr>
            <p:nvPr/>
          </p:nvGrpSpPr>
          <p:grpSpPr bwMode="auto">
            <a:xfrm>
              <a:off x="620" y="1048"/>
              <a:ext cx="152" cy="103"/>
              <a:chOff x="4449" y="1092"/>
              <a:chExt cx="152" cy="103"/>
            </a:xfrm>
          </p:grpSpPr>
          <p:sp>
            <p:nvSpPr>
              <p:cNvPr id="291897" name="Freeform 57"/>
              <p:cNvSpPr>
                <a:spLocks noChangeAspect="1"/>
              </p:cNvSpPr>
              <p:nvPr/>
            </p:nvSpPr>
            <p:spPr bwMode="auto">
              <a:xfrm>
                <a:off x="4540" y="1098"/>
                <a:ext cx="61" cy="86"/>
              </a:xfrm>
              <a:custGeom>
                <a:avLst/>
                <a:gdLst>
                  <a:gd name="T0" fmla="*/ 61 w 61"/>
                  <a:gd name="T1" fmla="*/ 71 h 86"/>
                  <a:gd name="T2" fmla="*/ 60 w 61"/>
                  <a:gd name="T3" fmla="*/ 75 h 86"/>
                  <a:gd name="T4" fmla="*/ 55 w 61"/>
                  <a:gd name="T5" fmla="*/ 79 h 86"/>
                  <a:gd name="T6" fmla="*/ 46 w 61"/>
                  <a:gd name="T7" fmla="*/ 83 h 86"/>
                  <a:gd name="T8" fmla="*/ 46 w 61"/>
                  <a:gd name="T9" fmla="*/ 83 h 86"/>
                  <a:gd name="T10" fmla="*/ 37 w 61"/>
                  <a:gd name="T11" fmla="*/ 86 h 86"/>
                  <a:gd name="T12" fmla="*/ 30 w 61"/>
                  <a:gd name="T13" fmla="*/ 86 h 86"/>
                  <a:gd name="T14" fmla="*/ 26 w 61"/>
                  <a:gd name="T15" fmla="*/ 84 h 86"/>
                  <a:gd name="T16" fmla="*/ 26 w 61"/>
                  <a:gd name="T17" fmla="*/ 84 h 86"/>
                  <a:gd name="T18" fmla="*/ 20 w 61"/>
                  <a:gd name="T19" fmla="*/ 65 h 86"/>
                  <a:gd name="T20" fmla="*/ 7 w 61"/>
                  <a:gd name="T21" fmla="*/ 31 h 86"/>
                  <a:gd name="T22" fmla="*/ 0 w 61"/>
                  <a:gd name="T23" fmla="*/ 13 h 86"/>
                  <a:gd name="T24" fmla="*/ 0 w 61"/>
                  <a:gd name="T25" fmla="*/ 13 h 86"/>
                  <a:gd name="T26" fmla="*/ 35 w 61"/>
                  <a:gd name="T27" fmla="*/ 0 h 86"/>
                  <a:gd name="T28" fmla="*/ 61 w 61"/>
                  <a:gd name="T29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86">
                    <a:moveTo>
                      <a:pt x="61" y="71"/>
                    </a:moveTo>
                    <a:lnTo>
                      <a:pt x="60" y="75"/>
                    </a:lnTo>
                    <a:lnTo>
                      <a:pt x="55" y="79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37" y="86"/>
                    </a:lnTo>
                    <a:lnTo>
                      <a:pt x="30" y="86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20" y="65"/>
                    </a:lnTo>
                    <a:lnTo>
                      <a:pt x="7" y="3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5" y="0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98" name="Freeform 58"/>
              <p:cNvSpPr>
                <a:spLocks noChangeAspect="1"/>
              </p:cNvSpPr>
              <p:nvPr/>
            </p:nvSpPr>
            <p:spPr bwMode="auto">
              <a:xfrm>
                <a:off x="4537" y="1094"/>
                <a:ext cx="60" cy="86"/>
              </a:xfrm>
              <a:custGeom>
                <a:avLst/>
                <a:gdLst>
                  <a:gd name="T0" fmla="*/ 60 w 60"/>
                  <a:gd name="T1" fmla="*/ 71 h 86"/>
                  <a:gd name="T2" fmla="*/ 59 w 60"/>
                  <a:gd name="T3" fmla="*/ 75 h 86"/>
                  <a:gd name="T4" fmla="*/ 54 w 60"/>
                  <a:gd name="T5" fmla="*/ 80 h 86"/>
                  <a:gd name="T6" fmla="*/ 45 w 60"/>
                  <a:gd name="T7" fmla="*/ 83 h 86"/>
                  <a:gd name="T8" fmla="*/ 45 w 60"/>
                  <a:gd name="T9" fmla="*/ 83 h 86"/>
                  <a:gd name="T10" fmla="*/ 36 w 60"/>
                  <a:gd name="T11" fmla="*/ 86 h 86"/>
                  <a:gd name="T12" fmla="*/ 29 w 60"/>
                  <a:gd name="T13" fmla="*/ 86 h 86"/>
                  <a:gd name="T14" fmla="*/ 26 w 60"/>
                  <a:gd name="T15" fmla="*/ 84 h 86"/>
                  <a:gd name="T16" fmla="*/ 26 w 60"/>
                  <a:gd name="T17" fmla="*/ 84 h 86"/>
                  <a:gd name="T18" fmla="*/ 19 w 60"/>
                  <a:gd name="T19" fmla="*/ 65 h 86"/>
                  <a:gd name="T20" fmla="*/ 7 w 60"/>
                  <a:gd name="T21" fmla="*/ 31 h 86"/>
                  <a:gd name="T22" fmla="*/ 0 w 60"/>
                  <a:gd name="T23" fmla="*/ 13 h 86"/>
                  <a:gd name="T24" fmla="*/ 0 w 60"/>
                  <a:gd name="T25" fmla="*/ 13 h 86"/>
                  <a:gd name="T26" fmla="*/ 34 w 60"/>
                  <a:gd name="T27" fmla="*/ 0 h 86"/>
                  <a:gd name="T28" fmla="*/ 60 w 60"/>
                  <a:gd name="T29" fmla="*/ 71 h 86"/>
                  <a:gd name="T30" fmla="*/ 60 w 60"/>
                  <a:gd name="T3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86">
                    <a:moveTo>
                      <a:pt x="60" y="71"/>
                    </a:moveTo>
                    <a:lnTo>
                      <a:pt x="59" y="75"/>
                    </a:lnTo>
                    <a:lnTo>
                      <a:pt x="54" y="80"/>
                    </a:lnTo>
                    <a:lnTo>
                      <a:pt x="45" y="83"/>
                    </a:lnTo>
                    <a:lnTo>
                      <a:pt x="45" y="83"/>
                    </a:lnTo>
                    <a:lnTo>
                      <a:pt x="36" y="86"/>
                    </a:lnTo>
                    <a:lnTo>
                      <a:pt x="29" y="86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19" y="65"/>
                    </a:lnTo>
                    <a:lnTo>
                      <a:pt x="7" y="3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4" y="0"/>
                    </a:lnTo>
                    <a:lnTo>
                      <a:pt x="60" y="71"/>
                    </a:lnTo>
                    <a:lnTo>
                      <a:pt x="60" y="71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99" name="Line 59"/>
              <p:cNvSpPr>
                <a:spLocks noChangeAspect="1" noChangeShapeType="1"/>
              </p:cNvSpPr>
              <p:nvPr/>
            </p:nvSpPr>
            <p:spPr bwMode="auto">
              <a:xfrm>
                <a:off x="4566" y="1104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0" name="Line 60"/>
              <p:cNvSpPr>
                <a:spLocks noChangeAspect="1" noChangeShapeType="1"/>
              </p:cNvSpPr>
              <p:nvPr/>
            </p:nvSpPr>
            <p:spPr bwMode="auto">
              <a:xfrm>
                <a:off x="4558" y="1108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1" name="Line 61"/>
              <p:cNvSpPr>
                <a:spLocks noChangeAspect="1" noChangeShapeType="1"/>
              </p:cNvSpPr>
              <p:nvPr/>
            </p:nvSpPr>
            <p:spPr bwMode="auto">
              <a:xfrm>
                <a:off x="4549" y="1111"/>
                <a:ext cx="25" cy="6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2" name="Freeform 62"/>
              <p:cNvSpPr>
                <a:spLocks noChangeAspect="1"/>
              </p:cNvSpPr>
              <p:nvPr/>
            </p:nvSpPr>
            <p:spPr bwMode="auto">
              <a:xfrm>
                <a:off x="4540" y="1096"/>
                <a:ext cx="35" cy="17"/>
              </a:xfrm>
              <a:custGeom>
                <a:avLst/>
                <a:gdLst>
                  <a:gd name="T0" fmla="*/ 15 w 35"/>
                  <a:gd name="T1" fmla="*/ 2 h 17"/>
                  <a:gd name="T2" fmla="*/ 7 w 35"/>
                  <a:gd name="T3" fmla="*/ 6 h 17"/>
                  <a:gd name="T4" fmla="*/ 1 w 35"/>
                  <a:gd name="T5" fmla="*/ 10 h 17"/>
                  <a:gd name="T6" fmla="*/ 0 w 35"/>
                  <a:gd name="T7" fmla="*/ 15 h 17"/>
                  <a:gd name="T8" fmla="*/ 0 w 35"/>
                  <a:gd name="T9" fmla="*/ 15 h 17"/>
                  <a:gd name="T10" fmla="*/ 4 w 35"/>
                  <a:gd name="T11" fmla="*/ 17 h 17"/>
                  <a:gd name="T12" fmla="*/ 11 w 35"/>
                  <a:gd name="T13" fmla="*/ 17 h 17"/>
                  <a:gd name="T14" fmla="*/ 20 w 35"/>
                  <a:gd name="T15" fmla="*/ 14 h 17"/>
                  <a:gd name="T16" fmla="*/ 20 w 35"/>
                  <a:gd name="T17" fmla="*/ 14 h 17"/>
                  <a:gd name="T18" fmla="*/ 28 w 35"/>
                  <a:gd name="T19" fmla="*/ 10 h 17"/>
                  <a:gd name="T20" fmla="*/ 34 w 35"/>
                  <a:gd name="T21" fmla="*/ 5 h 17"/>
                  <a:gd name="T22" fmla="*/ 35 w 35"/>
                  <a:gd name="T23" fmla="*/ 2 h 17"/>
                  <a:gd name="T24" fmla="*/ 35 w 35"/>
                  <a:gd name="T25" fmla="*/ 2 h 17"/>
                  <a:gd name="T26" fmla="*/ 32 w 35"/>
                  <a:gd name="T27" fmla="*/ 0 h 17"/>
                  <a:gd name="T28" fmla="*/ 24 w 35"/>
                  <a:gd name="T29" fmla="*/ 0 h 17"/>
                  <a:gd name="T30" fmla="*/ 15 w 35"/>
                  <a:gd name="T31" fmla="*/ 2 h 17"/>
                  <a:gd name="T32" fmla="*/ 15 w 35"/>
                  <a:gd name="T3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7">
                    <a:moveTo>
                      <a:pt x="15" y="2"/>
                    </a:moveTo>
                    <a:lnTo>
                      <a:pt x="7" y="6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11" y="17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8" y="10"/>
                    </a:lnTo>
                    <a:lnTo>
                      <a:pt x="34" y="5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3" name="Freeform 63"/>
              <p:cNvSpPr>
                <a:spLocks noChangeAspect="1"/>
              </p:cNvSpPr>
              <p:nvPr/>
            </p:nvSpPr>
            <p:spPr bwMode="auto">
              <a:xfrm>
                <a:off x="4452" y="1135"/>
                <a:ext cx="88" cy="60"/>
              </a:xfrm>
              <a:custGeom>
                <a:avLst/>
                <a:gdLst>
                  <a:gd name="T0" fmla="*/ 15 w 88"/>
                  <a:gd name="T1" fmla="*/ 60 h 60"/>
                  <a:gd name="T2" fmla="*/ 11 w 88"/>
                  <a:gd name="T3" fmla="*/ 59 h 60"/>
                  <a:gd name="T4" fmla="*/ 7 w 88"/>
                  <a:gd name="T5" fmla="*/ 55 h 60"/>
                  <a:gd name="T6" fmla="*/ 2 w 88"/>
                  <a:gd name="T7" fmla="*/ 46 h 60"/>
                  <a:gd name="T8" fmla="*/ 2 w 88"/>
                  <a:gd name="T9" fmla="*/ 46 h 60"/>
                  <a:gd name="T10" fmla="*/ 0 w 88"/>
                  <a:gd name="T11" fmla="*/ 37 h 60"/>
                  <a:gd name="T12" fmla="*/ 0 w 88"/>
                  <a:gd name="T13" fmla="*/ 30 h 60"/>
                  <a:gd name="T14" fmla="*/ 2 w 88"/>
                  <a:gd name="T15" fmla="*/ 27 h 60"/>
                  <a:gd name="T16" fmla="*/ 2 w 88"/>
                  <a:gd name="T17" fmla="*/ 27 h 60"/>
                  <a:gd name="T18" fmla="*/ 22 w 88"/>
                  <a:gd name="T19" fmla="*/ 20 h 60"/>
                  <a:gd name="T20" fmla="*/ 57 w 88"/>
                  <a:gd name="T21" fmla="*/ 7 h 60"/>
                  <a:gd name="T22" fmla="*/ 76 w 88"/>
                  <a:gd name="T23" fmla="*/ 0 h 60"/>
                  <a:gd name="T24" fmla="*/ 76 w 88"/>
                  <a:gd name="T25" fmla="*/ 0 h 60"/>
                  <a:gd name="T26" fmla="*/ 88 w 88"/>
                  <a:gd name="T27" fmla="*/ 34 h 60"/>
                  <a:gd name="T28" fmla="*/ 15 w 88"/>
                  <a:gd name="T2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60">
                    <a:moveTo>
                      <a:pt x="15" y="60"/>
                    </a:moveTo>
                    <a:lnTo>
                      <a:pt x="11" y="59"/>
                    </a:lnTo>
                    <a:lnTo>
                      <a:pt x="7" y="55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30"/>
                    </a:lnTo>
                    <a:lnTo>
                      <a:pt x="2" y="27"/>
                    </a:lnTo>
                    <a:lnTo>
                      <a:pt x="2" y="27"/>
                    </a:lnTo>
                    <a:lnTo>
                      <a:pt x="22" y="20"/>
                    </a:lnTo>
                    <a:lnTo>
                      <a:pt x="57" y="7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88" y="34"/>
                    </a:lnTo>
                    <a:lnTo>
                      <a:pt x="15" y="60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4" name="Freeform 64"/>
              <p:cNvSpPr>
                <a:spLocks noChangeAspect="1"/>
              </p:cNvSpPr>
              <p:nvPr/>
            </p:nvSpPr>
            <p:spPr bwMode="auto">
              <a:xfrm>
                <a:off x="4537" y="1092"/>
                <a:ext cx="34" cy="17"/>
              </a:xfrm>
              <a:custGeom>
                <a:avLst/>
                <a:gdLst>
                  <a:gd name="T0" fmla="*/ 15 w 34"/>
                  <a:gd name="T1" fmla="*/ 3 h 17"/>
                  <a:gd name="T2" fmla="*/ 6 w 34"/>
                  <a:gd name="T3" fmla="*/ 6 h 17"/>
                  <a:gd name="T4" fmla="*/ 1 w 34"/>
                  <a:gd name="T5" fmla="*/ 11 h 17"/>
                  <a:gd name="T6" fmla="*/ 0 w 34"/>
                  <a:gd name="T7" fmla="*/ 15 h 17"/>
                  <a:gd name="T8" fmla="*/ 0 w 34"/>
                  <a:gd name="T9" fmla="*/ 15 h 17"/>
                  <a:gd name="T10" fmla="*/ 3 w 34"/>
                  <a:gd name="T11" fmla="*/ 17 h 17"/>
                  <a:gd name="T12" fmla="*/ 10 w 34"/>
                  <a:gd name="T13" fmla="*/ 17 h 17"/>
                  <a:gd name="T14" fmla="*/ 19 w 34"/>
                  <a:gd name="T15" fmla="*/ 14 h 17"/>
                  <a:gd name="T16" fmla="*/ 19 w 34"/>
                  <a:gd name="T17" fmla="*/ 14 h 17"/>
                  <a:gd name="T18" fmla="*/ 27 w 34"/>
                  <a:gd name="T19" fmla="*/ 11 h 17"/>
                  <a:gd name="T20" fmla="*/ 33 w 34"/>
                  <a:gd name="T21" fmla="*/ 6 h 17"/>
                  <a:gd name="T22" fmla="*/ 34 w 34"/>
                  <a:gd name="T23" fmla="*/ 2 h 17"/>
                  <a:gd name="T24" fmla="*/ 34 w 34"/>
                  <a:gd name="T25" fmla="*/ 2 h 17"/>
                  <a:gd name="T26" fmla="*/ 31 w 34"/>
                  <a:gd name="T27" fmla="*/ 0 h 17"/>
                  <a:gd name="T28" fmla="*/ 24 w 34"/>
                  <a:gd name="T29" fmla="*/ 0 h 17"/>
                  <a:gd name="T30" fmla="*/ 15 w 34"/>
                  <a:gd name="T31" fmla="*/ 3 h 17"/>
                  <a:gd name="T32" fmla="*/ 15 w 34"/>
                  <a:gd name="T33" fmla="*/ 3 h 17"/>
                  <a:gd name="T34" fmla="*/ 15 w 34"/>
                  <a:gd name="T3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7">
                    <a:moveTo>
                      <a:pt x="15" y="3"/>
                    </a:moveTo>
                    <a:lnTo>
                      <a:pt x="6" y="6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3" y="17"/>
                    </a:lnTo>
                    <a:lnTo>
                      <a:pt x="10" y="17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27" y="11"/>
                    </a:lnTo>
                    <a:lnTo>
                      <a:pt x="3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5" name="Freeform 65"/>
              <p:cNvSpPr>
                <a:spLocks noChangeAspect="1"/>
              </p:cNvSpPr>
              <p:nvPr/>
            </p:nvSpPr>
            <p:spPr bwMode="auto">
              <a:xfrm>
                <a:off x="4449" y="1131"/>
                <a:ext cx="87" cy="61"/>
              </a:xfrm>
              <a:custGeom>
                <a:avLst/>
                <a:gdLst>
                  <a:gd name="T0" fmla="*/ 14 w 87"/>
                  <a:gd name="T1" fmla="*/ 61 h 61"/>
                  <a:gd name="T2" fmla="*/ 10 w 87"/>
                  <a:gd name="T3" fmla="*/ 60 h 61"/>
                  <a:gd name="T4" fmla="*/ 6 w 87"/>
                  <a:gd name="T5" fmla="*/ 55 h 61"/>
                  <a:gd name="T6" fmla="*/ 2 w 87"/>
                  <a:gd name="T7" fmla="*/ 46 h 61"/>
                  <a:gd name="T8" fmla="*/ 2 w 87"/>
                  <a:gd name="T9" fmla="*/ 46 h 61"/>
                  <a:gd name="T10" fmla="*/ 0 w 87"/>
                  <a:gd name="T11" fmla="*/ 37 h 61"/>
                  <a:gd name="T12" fmla="*/ 0 w 87"/>
                  <a:gd name="T13" fmla="*/ 30 h 61"/>
                  <a:gd name="T14" fmla="*/ 2 w 87"/>
                  <a:gd name="T15" fmla="*/ 27 h 61"/>
                  <a:gd name="T16" fmla="*/ 2 w 87"/>
                  <a:gd name="T17" fmla="*/ 27 h 61"/>
                  <a:gd name="T18" fmla="*/ 21 w 87"/>
                  <a:gd name="T19" fmla="*/ 20 h 61"/>
                  <a:gd name="T20" fmla="*/ 56 w 87"/>
                  <a:gd name="T21" fmla="*/ 8 h 61"/>
                  <a:gd name="T22" fmla="*/ 75 w 87"/>
                  <a:gd name="T23" fmla="*/ 0 h 61"/>
                  <a:gd name="T24" fmla="*/ 75 w 87"/>
                  <a:gd name="T25" fmla="*/ 0 h 61"/>
                  <a:gd name="T26" fmla="*/ 87 w 87"/>
                  <a:gd name="T27" fmla="*/ 34 h 61"/>
                  <a:gd name="T28" fmla="*/ 14 w 87"/>
                  <a:gd name="T29" fmla="*/ 61 h 61"/>
                  <a:gd name="T30" fmla="*/ 14 w 87"/>
                  <a:gd name="T3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61">
                    <a:moveTo>
                      <a:pt x="14" y="61"/>
                    </a:moveTo>
                    <a:lnTo>
                      <a:pt x="10" y="60"/>
                    </a:lnTo>
                    <a:lnTo>
                      <a:pt x="6" y="55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30"/>
                    </a:lnTo>
                    <a:lnTo>
                      <a:pt x="2" y="27"/>
                    </a:lnTo>
                    <a:lnTo>
                      <a:pt x="2" y="27"/>
                    </a:lnTo>
                    <a:lnTo>
                      <a:pt x="21" y="20"/>
                    </a:lnTo>
                    <a:lnTo>
                      <a:pt x="56" y="8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7" y="34"/>
                    </a:lnTo>
                    <a:lnTo>
                      <a:pt x="14" y="61"/>
                    </a:lnTo>
                    <a:lnTo>
                      <a:pt x="14" y="61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6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4460" y="1161"/>
                <a:ext cx="70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7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4456" y="1153"/>
                <a:ext cx="70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8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4453" y="1144"/>
                <a:ext cx="72" cy="25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9" name="Freeform 69"/>
              <p:cNvSpPr>
                <a:spLocks noChangeAspect="1"/>
              </p:cNvSpPr>
              <p:nvPr/>
            </p:nvSpPr>
            <p:spPr bwMode="auto">
              <a:xfrm>
                <a:off x="4526" y="1135"/>
                <a:ext cx="17" cy="34"/>
              </a:xfrm>
              <a:custGeom>
                <a:avLst/>
                <a:gdLst>
                  <a:gd name="T0" fmla="*/ 14 w 17"/>
                  <a:gd name="T1" fmla="*/ 15 h 34"/>
                  <a:gd name="T2" fmla="*/ 10 w 17"/>
                  <a:gd name="T3" fmla="*/ 6 h 34"/>
                  <a:gd name="T4" fmla="*/ 6 w 17"/>
                  <a:gd name="T5" fmla="*/ 1 h 34"/>
                  <a:gd name="T6" fmla="*/ 2 w 17"/>
                  <a:gd name="T7" fmla="*/ 0 h 34"/>
                  <a:gd name="T8" fmla="*/ 2 w 17"/>
                  <a:gd name="T9" fmla="*/ 0 h 34"/>
                  <a:gd name="T10" fmla="*/ 0 w 17"/>
                  <a:gd name="T11" fmla="*/ 4 h 34"/>
                  <a:gd name="T12" fmla="*/ 0 w 17"/>
                  <a:gd name="T13" fmla="*/ 10 h 34"/>
                  <a:gd name="T14" fmla="*/ 2 w 17"/>
                  <a:gd name="T15" fmla="*/ 19 h 34"/>
                  <a:gd name="T16" fmla="*/ 2 w 17"/>
                  <a:gd name="T17" fmla="*/ 19 h 34"/>
                  <a:gd name="T18" fmla="*/ 6 w 17"/>
                  <a:gd name="T19" fmla="*/ 28 h 34"/>
                  <a:gd name="T20" fmla="*/ 10 w 17"/>
                  <a:gd name="T21" fmla="*/ 33 h 34"/>
                  <a:gd name="T22" fmla="*/ 14 w 17"/>
                  <a:gd name="T23" fmla="*/ 34 h 34"/>
                  <a:gd name="T24" fmla="*/ 14 w 17"/>
                  <a:gd name="T25" fmla="*/ 34 h 34"/>
                  <a:gd name="T26" fmla="*/ 17 w 17"/>
                  <a:gd name="T27" fmla="*/ 31 h 34"/>
                  <a:gd name="T28" fmla="*/ 17 w 17"/>
                  <a:gd name="T29" fmla="*/ 23 h 34"/>
                  <a:gd name="T30" fmla="*/ 14 w 17"/>
                  <a:gd name="T31" fmla="*/ 15 h 34"/>
                  <a:gd name="T32" fmla="*/ 14 w 17"/>
                  <a:gd name="T33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34">
                    <a:moveTo>
                      <a:pt x="14" y="15"/>
                    </a:moveTo>
                    <a:lnTo>
                      <a:pt x="10" y="6"/>
                    </a:lnTo>
                    <a:lnTo>
                      <a:pt x="6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6" y="28"/>
                    </a:lnTo>
                    <a:lnTo>
                      <a:pt x="10" y="33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7" y="31"/>
                    </a:lnTo>
                    <a:lnTo>
                      <a:pt x="17" y="23"/>
                    </a:lnTo>
                    <a:lnTo>
                      <a:pt x="14" y="15"/>
                    </a:lnTo>
                    <a:lnTo>
                      <a:pt x="14" y="15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0" name="Freeform 70"/>
              <p:cNvSpPr>
                <a:spLocks noChangeAspect="1"/>
              </p:cNvSpPr>
              <p:nvPr/>
            </p:nvSpPr>
            <p:spPr bwMode="auto">
              <a:xfrm>
                <a:off x="4522" y="1131"/>
                <a:ext cx="17" cy="34"/>
              </a:xfrm>
              <a:custGeom>
                <a:avLst/>
                <a:gdLst>
                  <a:gd name="T0" fmla="*/ 14 w 17"/>
                  <a:gd name="T1" fmla="*/ 15 h 34"/>
                  <a:gd name="T2" fmla="*/ 10 w 17"/>
                  <a:gd name="T3" fmla="*/ 7 h 34"/>
                  <a:gd name="T4" fmla="*/ 6 w 17"/>
                  <a:gd name="T5" fmla="*/ 1 h 34"/>
                  <a:gd name="T6" fmla="*/ 2 w 17"/>
                  <a:gd name="T7" fmla="*/ 0 h 34"/>
                  <a:gd name="T8" fmla="*/ 2 w 17"/>
                  <a:gd name="T9" fmla="*/ 0 h 34"/>
                  <a:gd name="T10" fmla="*/ 0 w 17"/>
                  <a:gd name="T11" fmla="*/ 4 h 34"/>
                  <a:gd name="T12" fmla="*/ 0 w 17"/>
                  <a:gd name="T13" fmla="*/ 10 h 34"/>
                  <a:gd name="T14" fmla="*/ 2 w 17"/>
                  <a:gd name="T15" fmla="*/ 19 h 34"/>
                  <a:gd name="T16" fmla="*/ 2 w 17"/>
                  <a:gd name="T17" fmla="*/ 19 h 34"/>
                  <a:gd name="T18" fmla="*/ 6 w 17"/>
                  <a:gd name="T19" fmla="*/ 28 h 34"/>
                  <a:gd name="T20" fmla="*/ 10 w 17"/>
                  <a:gd name="T21" fmla="*/ 33 h 34"/>
                  <a:gd name="T22" fmla="*/ 14 w 17"/>
                  <a:gd name="T23" fmla="*/ 34 h 34"/>
                  <a:gd name="T24" fmla="*/ 14 w 17"/>
                  <a:gd name="T25" fmla="*/ 34 h 34"/>
                  <a:gd name="T26" fmla="*/ 17 w 17"/>
                  <a:gd name="T27" fmla="*/ 31 h 34"/>
                  <a:gd name="T28" fmla="*/ 17 w 17"/>
                  <a:gd name="T29" fmla="*/ 24 h 34"/>
                  <a:gd name="T30" fmla="*/ 14 w 17"/>
                  <a:gd name="T31" fmla="*/ 15 h 34"/>
                  <a:gd name="T32" fmla="*/ 14 w 17"/>
                  <a:gd name="T33" fmla="*/ 15 h 34"/>
                  <a:gd name="T34" fmla="*/ 14 w 17"/>
                  <a:gd name="T35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4">
                    <a:moveTo>
                      <a:pt x="14" y="15"/>
                    </a:moveTo>
                    <a:lnTo>
                      <a:pt x="10" y="7"/>
                    </a:lnTo>
                    <a:lnTo>
                      <a:pt x="6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6" y="28"/>
                    </a:lnTo>
                    <a:lnTo>
                      <a:pt x="10" y="33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7" y="31"/>
                    </a:lnTo>
                    <a:lnTo>
                      <a:pt x="17" y="24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5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1911" name="Group 71"/>
            <p:cNvGrpSpPr>
              <a:grpSpLocks noChangeAspect="1"/>
            </p:cNvGrpSpPr>
            <p:nvPr/>
          </p:nvGrpSpPr>
          <p:grpSpPr bwMode="auto">
            <a:xfrm>
              <a:off x="640" y="2332"/>
              <a:ext cx="154" cy="94"/>
              <a:chOff x="4495" y="2244"/>
              <a:chExt cx="154" cy="94"/>
            </a:xfrm>
          </p:grpSpPr>
          <p:sp>
            <p:nvSpPr>
              <p:cNvPr id="291912" name="Freeform 72"/>
              <p:cNvSpPr>
                <a:spLocks noChangeAspect="1"/>
              </p:cNvSpPr>
              <p:nvPr/>
            </p:nvSpPr>
            <p:spPr bwMode="auto">
              <a:xfrm>
                <a:off x="4498" y="2248"/>
                <a:ext cx="57" cy="87"/>
              </a:xfrm>
              <a:custGeom>
                <a:avLst/>
                <a:gdLst>
                  <a:gd name="T0" fmla="*/ 22 w 57"/>
                  <a:gd name="T1" fmla="*/ 3 h 87"/>
                  <a:gd name="T2" fmla="*/ 25 w 57"/>
                  <a:gd name="T3" fmla="*/ 1 h 87"/>
                  <a:gd name="T4" fmla="*/ 32 w 57"/>
                  <a:gd name="T5" fmla="*/ 0 h 87"/>
                  <a:gd name="T6" fmla="*/ 41 w 57"/>
                  <a:gd name="T7" fmla="*/ 2 h 87"/>
                  <a:gd name="T8" fmla="*/ 41 w 57"/>
                  <a:gd name="T9" fmla="*/ 2 h 87"/>
                  <a:gd name="T10" fmla="*/ 50 w 57"/>
                  <a:gd name="T11" fmla="*/ 5 h 87"/>
                  <a:gd name="T12" fmla="*/ 56 w 57"/>
                  <a:gd name="T13" fmla="*/ 8 h 87"/>
                  <a:gd name="T14" fmla="*/ 57 w 57"/>
                  <a:gd name="T15" fmla="*/ 13 h 87"/>
                  <a:gd name="T16" fmla="*/ 57 w 57"/>
                  <a:gd name="T17" fmla="*/ 13 h 87"/>
                  <a:gd name="T18" fmla="*/ 51 w 57"/>
                  <a:gd name="T19" fmla="*/ 32 h 87"/>
                  <a:gd name="T20" fmla="*/ 41 w 57"/>
                  <a:gd name="T21" fmla="*/ 67 h 87"/>
                  <a:gd name="T22" fmla="*/ 36 w 57"/>
                  <a:gd name="T23" fmla="*/ 87 h 87"/>
                  <a:gd name="T24" fmla="*/ 36 w 57"/>
                  <a:gd name="T25" fmla="*/ 87 h 87"/>
                  <a:gd name="T26" fmla="*/ 0 w 57"/>
                  <a:gd name="T27" fmla="*/ 78 h 87"/>
                  <a:gd name="T28" fmla="*/ 22 w 57"/>
                  <a:gd name="T29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7">
                    <a:moveTo>
                      <a:pt x="22" y="3"/>
                    </a:moveTo>
                    <a:lnTo>
                      <a:pt x="25" y="1"/>
                    </a:lnTo>
                    <a:lnTo>
                      <a:pt x="32" y="0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50" y="5"/>
                    </a:lnTo>
                    <a:lnTo>
                      <a:pt x="56" y="8"/>
                    </a:lnTo>
                    <a:lnTo>
                      <a:pt x="57" y="13"/>
                    </a:lnTo>
                    <a:lnTo>
                      <a:pt x="57" y="13"/>
                    </a:lnTo>
                    <a:lnTo>
                      <a:pt x="51" y="32"/>
                    </a:lnTo>
                    <a:lnTo>
                      <a:pt x="41" y="67"/>
                    </a:lnTo>
                    <a:lnTo>
                      <a:pt x="36" y="87"/>
                    </a:lnTo>
                    <a:lnTo>
                      <a:pt x="36" y="87"/>
                    </a:lnTo>
                    <a:lnTo>
                      <a:pt x="0" y="78"/>
                    </a:lnTo>
                    <a:lnTo>
                      <a:pt x="22" y="3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3" name="Freeform 73"/>
              <p:cNvSpPr>
                <a:spLocks noChangeAspect="1"/>
              </p:cNvSpPr>
              <p:nvPr/>
            </p:nvSpPr>
            <p:spPr bwMode="auto">
              <a:xfrm>
                <a:off x="4495" y="2244"/>
                <a:ext cx="56" cy="87"/>
              </a:xfrm>
              <a:custGeom>
                <a:avLst/>
                <a:gdLst>
                  <a:gd name="T0" fmla="*/ 21 w 56"/>
                  <a:gd name="T1" fmla="*/ 3 h 87"/>
                  <a:gd name="T2" fmla="*/ 24 w 56"/>
                  <a:gd name="T3" fmla="*/ 1 h 87"/>
                  <a:gd name="T4" fmla="*/ 31 w 56"/>
                  <a:gd name="T5" fmla="*/ 0 h 87"/>
                  <a:gd name="T6" fmla="*/ 40 w 56"/>
                  <a:gd name="T7" fmla="*/ 2 h 87"/>
                  <a:gd name="T8" fmla="*/ 40 w 56"/>
                  <a:gd name="T9" fmla="*/ 2 h 87"/>
                  <a:gd name="T10" fmla="*/ 49 w 56"/>
                  <a:gd name="T11" fmla="*/ 5 h 87"/>
                  <a:gd name="T12" fmla="*/ 55 w 56"/>
                  <a:gd name="T13" fmla="*/ 9 h 87"/>
                  <a:gd name="T14" fmla="*/ 56 w 56"/>
                  <a:gd name="T15" fmla="*/ 13 h 87"/>
                  <a:gd name="T16" fmla="*/ 56 w 56"/>
                  <a:gd name="T17" fmla="*/ 13 h 87"/>
                  <a:gd name="T18" fmla="*/ 51 w 56"/>
                  <a:gd name="T19" fmla="*/ 32 h 87"/>
                  <a:gd name="T20" fmla="*/ 41 w 56"/>
                  <a:gd name="T21" fmla="*/ 68 h 87"/>
                  <a:gd name="T22" fmla="*/ 35 w 56"/>
                  <a:gd name="T23" fmla="*/ 87 h 87"/>
                  <a:gd name="T24" fmla="*/ 35 w 56"/>
                  <a:gd name="T25" fmla="*/ 87 h 87"/>
                  <a:gd name="T26" fmla="*/ 0 w 56"/>
                  <a:gd name="T27" fmla="*/ 78 h 87"/>
                  <a:gd name="T28" fmla="*/ 21 w 56"/>
                  <a:gd name="T29" fmla="*/ 3 h 87"/>
                  <a:gd name="T30" fmla="*/ 21 w 56"/>
                  <a:gd name="T3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87">
                    <a:moveTo>
                      <a:pt x="21" y="3"/>
                    </a:moveTo>
                    <a:lnTo>
                      <a:pt x="24" y="1"/>
                    </a:lnTo>
                    <a:lnTo>
                      <a:pt x="31" y="0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9" y="5"/>
                    </a:lnTo>
                    <a:lnTo>
                      <a:pt x="55" y="9"/>
                    </a:lnTo>
                    <a:lnTo>
                      <a:pt x="56" y="13"/>
                    </a:lnTo>
                    <a:lnTo>
                      <a:pt x="56" y="13"/>
                    </a:lnTo>
                    <a:lnTo>
                      <a:pt x="51" y="32"/>
                    </a:lnTo>
                    <a:lnTo>
                      <a:pt x="41" y="68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0" y="7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4" name="Line 74"/>
              <p:cNvSpPr>
                <a:spLocks noChangeAspect="1" noChangeShapeType="1"/>
              </p:cNvSpPr>
              <p:nvPr/>
            </p:nvSpPr>
            <p:spPr bwMode="auto">
              <a:xfrm flipV="1">
                <a:off x="4507" y="2250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5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4516" y="2251"/>
                <a:ext cx="21" cy="71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6" name="Line 76"/>
              <p:cNvSpPr>
                <a:spLocks noChangeAspect="1" noChangeShapeType="1"/>
              </p:cNvSpPr>
              <p:nvPr/>
            </p:nvSpPr>
            <p:spPr bwMode="auto">
              <a:xfrm flipV="1">
                <a:off x="4525" y="2254"/>
                <a:ext cx="20" cy="72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7" name="Freeform 77"/>
              <p:cNvSpPr>
                <a:spLocks noChangeAspect="1"/>
              </p:cNvSpPr>
              <p:nvPr/>
            </p:nvSpPr>
            <p:spPr bwMode="auto">
              <a:xfrm>
                <a:off x="4498" y="2322"/>
                <a:ext cx="36" cy="16"/>
              </a:xfrm>
              <a:custGeom>
                <a:avLst/>
                <a:gdLst>
                  <a:gd name="T0" fmla="*/ 16 w 36"/>
                  <a:gd name="T1" fmla="*/ 14 h 16"/>
                  <a:gd name="T2" fmla="*/ 25 w 36"/>
                  <a:gd name="T3" fmla="*/ 16 h 16"/>
                  <a:gd name="T4" fmla="*/ 32 w 36"/>
                  <a:gd name="T5" fmla="*/ 15 h 16"/>
                  <a:gd name="T6" fmla="*/ 36 w 36"/>
                  <a:gd name="T7" fmla="*/ 13 h 16"/>
                  <a:gd name="T8" fmla="*/ 36 w 36"/>
                  <a:gd name="T9" fmla="*/ 13 h 16"/>
                  <a:gd name="T10" fmla="*/ 34 w 36"/>
                  <a:gd name="T11" fmla="*/ 9 h 16"/>
                  <a:gd name="T12" fmla="*/ 29 w 36"/>
                  <a:gd name="T13" fmla="*/ 5 h 16"/>
                  <a:gd name="T14" fmla="*/ 20 w 36"/>
                  <a:gd name="T15" fmla="*/ 2 h 16"/>
                  <a:gd name="T16" fmla="*/ 20 w 36"/>
                  <a:gd name="T17" fmla="*/ 2 h 16"/>
                  <a:gd name="T18" fmla="*/ 11 w 36"/>
                  <a:gd name="T19" fmla="*/ 0 h 16"/>
                  <a:gd name="T20" fmla="*/ 4 w 36"/>
                  <a:gd name="T21" fmla="*/ 1 h 16"/>
                  <a:gd name="T22" fmla="*/ 0 w 36"/>
                  <a:gd name="T23" fmla="*/ 4 h 16"/>
                  <a:gd name="T24" fmla="*/ 0 w 36"/>
                  <a:gd name="T25" fmla="*/ 4 h 16"/>
                  <a:gd name="T26" fmla="*/ 2 w 36"/>
                  <a:gd name="T27" fmla="*/ 7 h 16"/>
                  <a:gd name="T28" fmla="*/ 7 w 36"/>
                  <a:gd name="T29" fmla="*/ 11 h 16"/>
                  <a:gd name="T30" fmla="*/ 16 w 36"/>
                  <a:gd name="T31" fmla="*/ 14 h 16"/>
                  <a:gd name="T32" fmla="*/ 16 w 36"/>
                  <a:gd name="T3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6">
                    <a:moveTo>
                      <a:pt x="16" y="14"/>
                    </a:moveTo>
                    <a:lnTo>
                      <a:pt x="25" y="16"/>
                    </a:lnTo>
                    <a:lnTo>
                      <a:pt x="32" y="15"/>
                    </a:lnTo>
                    <a:lnTo>
                      <a:pt x="36" y="13"/>
                    </a:lnTo>
                    <a:lnTo>
                      <a:pt x="36" y="13"/>
                    </a:lnTo>
                    <a:lnTo>
                      <a:pt x="34" y="9"/>
                    </a:lnTo>
                    <a:lnTo>
                      <a:pt x="29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1" y="0"/>
                    </a:lnTo>
                    <a:lnTo>
                      <a:pt x="4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7" y="11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8" name="Freeform 78"/>
              <p:cNvSpPr>
                <a:spLocks noChangeAspect="1"/>
              </p:cNvSpPr>
              <p:nvPr/>
            </p:nvSpPr>
            <p:spPr bwMode="auto">
              <a:xfrm>
                <a:off x="4562" y="2281"/>
                <a:ext cx="87" cy="54"/>
              </a:xfrm>
              <a:custGeom>
                <a:avLst/>
                <a:gdLst>
                  <a:gd name="T0" fmla="*/ 85 w 87"/>
                  <a:gd name="T1" fmla="*/ 19 h 54"/>
                  <a:gd name="T2" fmla="*/ 87 w 87"/>
                  <a:gd name="T3" fmla="*/ 22 h 54"/>
                  <a:gd name="T4" fmla="*/ 87 w 87"/>
                  <a:gd name="T5" fmla="*/ 29 h 54"/>
                  <a:gd name="T6" fmla="*/ 86 w 87"/>
                  <a:gd name="T7" fmla="*/ 38 h 54"/>
                  <a:gd name="T8" fmla="*/ 86 w 87"/>
                  <a:gd name="T9" fmla="*/ 38 h 54"/>
                  <a:gd name="T10" fmla="*/ 83 w 87"/>
                  <a:gd name="T11" fmla="*/ 47 h 54"/>
                  <a:gd name="T12" fmla="*/ 78 w 87"/>
                  <a:gd name="T13" fmla="*/ 52 h 54"/>
                  <a:gd name="T14" fmla="*/ 75 w 87"/>
                  <a:gd name="T15" fmla="*/ 54 h 54"/>
                  <a:gd name="T16" fmla="*/ 75 w 87"/>
                  <a:gd name="T17" fmla="*/ 54 h 54"/>
                  <a:gd name="T18" fmla="*/ 55 w 87"/>
                  <a:gd name="T19" fmla="*/ 49 h 54"/>
                  <a:gd name="T20" fmla="*/ 19 w 87"/>
                  <a:gd name="T21" fmla="*/ 40 h 54"/>
                  <a:gd name="T22" fmla="*/ 0 w 87"/>
                  <a:gd name="T23" fmla="*/ 35 h 54"/>
                  <a:gd name="T24" fmla="*/ 0 w 87"/>
                  <a:gd name="T25" fmla="*/ 35 h 54"/>
                  <a:gd name="T26" fmla="*/ 10 w 87"/>
                  <a:gd name="T27" fmla="*/ 0 h 54"/>
                  <a:gd name="T28" fmla="*/ 85 w 87"/>
                  <a:gd name="T29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54">
                    <a:moveTo>
                      <a:pt x="85" y="19"/>
                    </a:moveTo>
                    <a:lnTo>
                      <a:pt x="87" y="22"/>
                    </a:lnTo>
                    <a:lnTo>
                      <a:pt x="87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3" y="47"/>
                    </a:lnTo>
                    <a:lnTo>
                      <a:pt x="78" y="5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5" y="49"/>
                    </a:lnTo>
                    <a:lnTo>
                      <a:pt x="19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5" y="19"/>
                    </a:lnTo>
                    <a:close/>
                  </a:path>
                </a:pathLst>
              </a:custGeom>
              <a:solidFill>
                <a:srgbClr val="BF9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9" name="Freeform 79"/>
              <p:cNvSpPr>
                <a:spLocks noChangeAspect="1"/>
              </p:cNvSpPr>
              <p:nvPr/>
            </p:nvSpPr>
            <p:spPr bwMode="auto">
              <a:xfrm>
                <a:off x="4495" y="2319"/>
                <a:ext cx="35" cy="15"/>
              </a:xfrm>
              <a:custGeom>
                <a:avLst/>
                <a:gdLst>
                  <a:gd name="T0" fmla="*/ 16 w 35"/>
                  <a:gd name="T1" fmla="*/ 13 h 15"/>
                  <a:gd name="T2" fmla="*/ 25 w 35"/>
                  <a:gd name="T3" fmla="*/ 15 h 15"/>
                  <a:gd name="T4" fmla="*/ 32 w 35"/>
                  <a:gd name="T5" fmla="*/ 14 h 15"/>
                  <a:gd name="T6" fmla="*/ 35 w 35"/>
                  <a:gd name="T7" fmla="*/ 12 h 15"/>
                  <a:gd name="T8" fmla="*/ 35 w 35"/>
                  <a:gd name="T9" fmla="*/ 12 h 15"/>
                  <a:gd name="T10" fmla="*/ 34 w 35"/>
                  <a:gd name="T11" fmla="*/ 8 h 15"/>
                  <a:gd name="T12" fmla="*/ 28 w 35"/>
                  <a:gd name="T13" fmla="*/ 4 h 15"/>
                  <a:gd name="T14" fmla="*/ 19 w 35"/>
                  <a:gd name="T15" fmla="*/ 1 h 15"/>
                  <a:gd name="T16" fmla="*/ 19 w 35"/>
                  <a:gd name="T17" fmla="*/ 1 h 15"/>
                  <a:gd name="T18" fmla="*/ 10 w 35"/>
                  <a:gd name="T19" fmla="*/ 0 h 15"/>
                  <a:gd name="T20" fmla="*/ 3 w 35"/>
                  <a:gd name="T21" fmla="*/ 0 h 15"/>
                  <a:gd name="T22" fmla="*/ 0 w 35"/>
                  <a:gd name="T23" fmla="*/ 3 h 15"/>
                  <a:gd name="T24" fmla="*/ 0 w 35"/>
                  <a:gd name="T25" fmla="*/ 3 h 15"/>
                  <a:gd name="T26" fmla="*/ 1 w 35"/>
                  <a:gd name="T27" fmla="*/ 7 h 15"/>
                  <a:gd name="T28" fmla="*/ 7 w 35"/>
                  <a:gd name="T29" fmla="*/ 11 h 15"/>
                  <a:gd name="T30" fmla="*/ 16 w 35"/>
                  <a:gd name="T31" fmla="*/ 13 h 15"/>
                  <a:gd name="T32" fmla="*/ 16 w 35"/>
                  <a:gd name="T33" fmla="*/ 13 h 15"/>
                  <a:gd name="T34" fmla="*/ 16 w 35"/>
                  <a:gd name="T35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5">
                    <a:moveTo>
                      <a:pt x="16" y="13"/>
                    </a:moveTo>
                    <a:lnTo>
                      <a:pt x="25" y="15"/>
                    </a:lnTo>
                    <a:lnTo>
                      <a:pt x="32" y="14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7"/>
                    </a:lnTo>
                    <a:lnTo>
                      <a:pt x="7" y="11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13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20" name="Freeform 80"/>
              <p:cNvSpPr>
                <a:spLocks noChangeAspect="1"/>
              </p:cNvSpPr>
              <p:nvPr/>
            </p:nvSpPr>
            <p:spPr bwMode="auto">
              <a:xfrm>
                <a:off x="4558" y="2277"/>
                <a:ext cx="88" cy="54"/>
              </a:xfrm>
              <a:custGeom>
                <a:avLst/>
                <a:gdLst>
                  <a:gd name="T0" fmla="*/ 85 w 88"/>
                  <a:gd name="T1" fmla="*/ 19 h 54"/>
                  <a:gd name="T2" fmla="*/ 87 w 88"/>
                  <a:gd name="T3" fmla="*/ 22 h 54"/>
                  <a:gd name="T4" fmla="*/ 88 w 88"/>
                  <a:gd name="T5" fmla="*/ 29 h 54"/>
                  <a:gd name="T6" fmla="*/ 86 w 88"/>
                  <a:gd name="T7" fmla="*/ 38 h 54"/>
                  <a:gd name="T8" fmla="*/ 86 w 88"/>
                  <a:gd name="T9" fmla="*/ 38 h 54"/>
                  <a:gd name="T10" fmla="*/ 83 w 88"/>
                  <a:gd name="T11" fmla="*/ 47 h 54"/>
                  <a:gd name="T12" fmla="*/ 79 w 88"/>
                  <a:gd name="T13" fmla="*/ 53 h 54"/>
                  <a:gd name="T14" fmla="*/ 75 w 88"/>
                  <a:gd name="T15" fmla="*/ 54 h 54"/>
                  <a:gd name="T16" fmla="*/ 75 w 88"/>
                  <a:gd name="T17" fmla="*/ 54 h 54"/>
                  <a:gd name="T18" fmla="*/ 55 w 88"/>
                  <a:gd name="T19" fmla="*/ 50 h 54"/>
                  <a:gd name="T20" fmla="*/ 20 w 88"/>
                  <a:gd name="T21" fmla="*/ 40 h 54"/>
                  <a:gd name="T22" fmla="*/ 0 w 88"/>
                  <a:gd name="T23" fmla="*/ 35 h 54"/>
                  <a:gd name="T24" fmla="*/ 0 w 88"/>
                  <a:gd name="T25" fmla="*/ 35 h 54"/>
                  <a:gd name="T26" fmla="*/ 10 w 88"/>
                  <a:gd name="T27" fmla="*/ 0 h 54"/>
                  <a:gd name="T28" fmla="*/ 85 w 88"/>
                  <a:gd name="T29" fmla="*/ 19 h 54"/>
                  <a:gd name="T30" fmla="*/ 85 w 88"/>
                  <a:gd name="T3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54">
                    <a:moveTo>
                      <a:pt x="85" y="19"/>
                    </a:moveTo>
                    <a:lnTo>
                      <a:pt x="87" y="22"/>
                    </a:lnTo>
                    <a:lnTo>
                      <a:pt x="88" y="29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3" y="47"/>
                    </a:lnTo>
                    <a:lnTo>
                      <a:pt x="79" y="53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55" y="50"/>
                    </a:lnTo>
                    <a:lnTo>
                      <a:pt x="20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0" y="0"/>
                    </a:lnTo>
                    <a:lnTo>
                      <a:pt x="85" y="19"/>
                    </a:lnTo>
                    <a:lnTo>
                      <a:pt x="85" y="19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21" name="Line 81"/>
              <p:cNvSpPr>
                <a:spLocks noChangeAspect="1" noChangeShapeType="1"/>
              </p:cNvSpPr>
              <p:nvPr/>
            </p:nvSpPr>
            <p:spPr bwMode="auto">
              <a:xfrm>
                <a:off x="4573" y="2289"/>
                <a:ext cx="72" cy="18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22" name="Line 82"/>
              <p:cNvSpPr>
                <a:spLocks noChangeAspect="1" noChangeShapeType="1"/>
              </p:cNvSpPr>
              <p:nvPr/>
            </p:nvSpPr>
            <p:spPr bwMode="auto">
              <a:xfrm>
                <a:off x="4572" y="2298"/>
                <a:ext cx="71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23" name="Line 83"/>
              <p:cNvSpPr>
                <a:spLocks noChangeAspect="1" noChangeShapeType="1"/>
              </p:cNvSpPr>
              <p:nvPr/>
            </p:nvSpPr>
            <p:spPr bwMode="auto">
              <a:xfrm>
                <a:off x="4568" y="2307"/>
                <a:ext cx="72" cy="19"/>
              </a:xfrm>
              <a:prstGeom prst="line">
                <a:avLst/>
              </a:prstGeom>
              <a:noFill/>
              <a:ln w="6350">
                <a:solidFill>
                  <a:srgbClr val="E3D0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24" name="Freeform 84"/>
              <p:cNvSpPr>
                <a:spLocks noChangeAspect="1"/>
              </p:cNvSpPr>
              <p:nvPr/>
            </p:nvSpPr>
            <p:spPr bwMode="auto">
              <a:xfrm>
                <a:off x="4559" y="2281"/>
                <a:ext cx="16" cy="35"/>
              </a:xfrm>
              <a:custGeom>
                <a:avLst/>
                <a:gdLst>
                  <a:gd name="T0" fmla="*/ 2 w 16"/>
                  <a:gd name="T1" fmla="*/ 16 h 35"/>
                  <a:gd name="T2" fmla="*/ 0 w 16"/>
                  <a:gd name="T3" fmla="*/ 25 h 35"/>
                  <a:gd name="T4" fmla="*/ 1 w 16"/>
                  <a:gd name="T5" fmla="*/ 32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3 h 35"/>
                  <a:gd name="T12" fmla="*/ 11 w 16"/>
                  <a:gd name="T13" fmla="*/ 28 h 35"/>
                  <a:gd name="T14" fmla="*/ 14 w 16"/>
                  <a:gd name="T15" fmla="*/ 20 h 35"/>
                  <a:gd name="T16" fmla="*/ 14 w 16"/>
                  <a:gd name="T17" fmla="*/ 20 h 35"/>
                  <a:gd name="T18" fmla="*/ 16 w 16"/>
                  <a:gd name="T19" fmla="*/ 10 h 35"/>
                  <a:gd name="T20" fmla="*/ 15 w 16"/>
                  <a:gd name="T21" fmla="*/ 3 h 35"/>
                  <a:gd name="T22" fmla="*/ 13 w 16"/>
                  <a:gd name="T23" fmla="*/ 0 h 35"/>
                  <a:gd name="T24" fmla="*/ 13 w 16"/>
                  <a:gd name="T25" fmla="*/ 0 h 35"/>
                  <a:gd name="T26" fmla="*/ 9 w 16"/>
                  <a:gd name="T27" fmla="*/ 1 h 35"/>
                  <a:gd name="T28" fmla="*/ 5 w 16"/>
                  <a:gd name="T29" fmla="*/ 7 h 35"/>
                  <a:gd name="T30" fmla="*/ 2 w 16"/>
                  <a:gd name="T31" fmla="*/ 16 h 35"/>
                  <a:gd name="T32" fmla="*/ 2 w 16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35">
                    <a:moveTo>
                      <a:pt x="2" y="16"/>
                    </a:moveTo>
                    <a:lnTo>
                      <a:pt x="0" y="25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3"/>
                    </a:lnTo>
                    <a:lnTo>
                      <a:pt x="11" y="2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10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7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B58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25" name="Freeform 85"/>
              <p:cNvSpPr>
                <a:spLocks noChangeAspect="1"/>
              </p:cNvSpPr>
              <p:nvPr/>
            </p:nvSpPr>
            <p:spPr bwMode="auto">
              <a:xfrm>
                <a:off x="4555" y="2277"/>
                <a:ext cx="16" cy="35"/>
              </a:xfrm>
              <a:custGeom>
                <a:avLst/>
                <a:gdLst>
                  <a:gd name="T0" fmla="*/ 2 w 16"/>
                  <a:gd name="T1" fmla="*/ 17 h 35"/>
                  <a:gd name="T2" fmla="*/ 0 w 16"/>
                  <a:gd name="T3" fmla="*/ 26 h 35"/>
                  <a:gd name="T4" fmla="*/ 1 w 16"/>
                  <a:gd name="T5" fmla="*/ 32 h 35"/>
                  <a:gd name="T6" fmla="*/ 3 w 16"/>
                  <a:gd name="T7" fmla="*/ 35 h 35"/>
                  <a:gd name="T8" fmla="*/ 3 w 16"/>
                  <a:gd name="T9" fmla="*/ 35 h 35"/>
                  <a:gd name="T10" fmla="*/ 7 w 16"/>
                  <a:gd name="T11" fmla="*/ 34 h 35"/>
                  <a:gd name="T12" fmla="*/ 11 w 16"/>
                  <a:gd name="T13" fmla="*/ 28 h 35"/>
                  <a:gd name="T14" fmla="*/ 15 w 16"/>
                  <a:gd name="T15" fmla="*/ 20 h 35"/>
                  <a:gd name="T16" fmla="*/ 15 w 16"/>
                  <a:gd name="T17" fmla="*/ 20 h 35"/>
                  <a:gd name="T18" fmla="*/ 16 w 16"/>
                  <a:gd name="T19" fmla="*/ 10 h 35"/>
                  <a:gd name="T20" fmla="*/ 16 w 16"/>
                  <a:gd name="T21" fmla="*/ 3 h 35"/>
                  <a:gd name="T22" fmla="*/ 13 w 16"/>
                  <a:gd name="T23" fmla="*/ 0 h 35"/>
                  <a:gd name="T24" fmla="*/ 13 w 16"/>
                  <a:gd name="T25" fmla="*/ 0 h 35"/>
                  <a:gd name="T26" fmla="*/ 9 w 16"/>
                  <a:gd name="T27" fmla="*/ 2 h 35"/>
                  <a:gd name="T28" fmla="*/ 6 w 16"/>
                  <a:gd name="T29" fmla="*/ 8 h 35"/>
                  <a:gd name="T30" fmla="*/ 2 w 16"/>
                  <a:gd name="T31" fmla="*/ 17 h 35"/>
                  <a:gd name="T32" fmla="*/ 2 w 16"/>
                  <a:gd name="T33" fmla="*/ 17 h 35"/>
                  <a:gd name="T34" fmla="*/ 2 w 16"/>
                  <a:gd name="T35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35">
                    <a:moveTo>
                      <a:pt x="2" y="17"/>
                    </a:moveTo>
                    <a:lnTo>
                      <a:pt x="0" y="26"/>
                    </a:lnTo>
                    <a:lnTo>
                      <a:pt x="1" y="32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6" y="10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6" y="8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noFill/>
              <a:ln w="12700">
                <a:solidFill>
                  <a:srgbClr val="9757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1926" name="Text Box 86"/>
          <p:cNvSpPr txBox="1">
            <a:spLocks noChangeArrowheads="1"/>
          </p:cNvSpPr>
          <p:nvPr/>
        </p:nvSpPr>
        <p:spPr bwMode="auto">
          <a:xfrm>
            <a:off x="3886200" y="2057400"/>
            <a:ext cx="444976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Nuclear envelope fragments.</a:t>
            </a:r>
          </a:p>
          <a:p>
            <a:pPr algn="l" eaLnBrk="0" hangingPunct="0"/>
            <a:endParaRPr lang="en-US" sz="36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Spindle forms.</a:t>
            </a:r>
          </a:p>
        </p:txBody>
      </p:sp>
      <p:sp>
        <p:nvSpPr>
          <p:cNvPr id="291928" name="Line 88"/>
          <p:cNvSpPr>
            <a:spLocks noChangeShapeType="1"/>
          </p:cNvSpPr>
          <p:nvPr/>
        </p:nvSpPr>
        <p:spPr bwMode="auto">
          <a:xfrm flipH="1" flipV="1">
            <a:off x="2667000" y="2362200"/>
            <a:ext cx="1447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27" grpId="0" autoUpdateAnimBg="0"/>
      <p:bldP spid="291926" grpId="0" autoUpdateAnimBg="0"/>
      <p:bldP spid="2919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78F-A569-FF4D-B9F9-13A4B3053A4A}" type="slidenum">
              <a:rPr lang="en-US"/>
              <a:pPr/>
              <a:t>23</a:t>
            </a:fld>
            <a:endParaRPr lang="en-US"/>
          </a:p>
        </p:txBody>
      </p:sp>
      <p:sp>
        <p:nvSpPr>
          <p:cNvPr id="292996" name="Rectangle 1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Metaphase II</a:t>
            </a:r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992188" y="1606550"/>
            <a:ext cx="2216150" cy="4602163"/>
            <a:chOff x="1828" y="594"/>
            <a:chExt cx="1396" cy="2899"/>
          </a:xfrm>
        </p:grpSpPr>
        <p:grpSp>
          <p:nvGrpSpPr>
            <p:cNvPr id="292868" name="Group 4"/>
            <p:cNvGrpSpPr>
              <a:grpSpLocks/>
            </p:cNvGrpSpPr>
            <p:nvPr/>
          </p:nvGrpSpPr>
          <p:grpSpPr bwMode="auto">
            <a:xfrm rot="-5400000">
              <a:off x="1846" y="576"/>
              <a:ext cx="1352" cy="1388"/>
              <a:chOff x="2016" y="528"/>
              <a:chExt cx="1352" cy="1388"/>
            </a:xfrm>
          </p:grpSpPr>
          <p:grpSp>
            <p:nvGrpSpPr>
              <p:cNvPr id="292869" name="Group 5"/>
              <p:cNvGrpSpPr>
                <a:grpSpLocks noChangeAspect="1"/>
              </p:cNvGrpSpPr>
              <p:nvPr/>
            </p:nvGrpSpPr>
            <p:grpSpPr bwMode="auto">
              <a:xfrm>
                <a:off x="2016" y="528"/>
                <a:ext cx="1352" cy="1388"/>
                <a:chOff x="1333" y="970"/>
                <a:chExt cx="676" cy="694"/>
              </a:xfrm>
            </p:grpSpPr>
            <p:sp>
              <p:nvSpPr>
                <p:cNvPr id="292870" name="Freeform 6"/>
                <p:cNvSpPr>
                  <a:spLocks noChangeAspect="1"/>
                </p:cNvSpPr>
                <p:nvPr/>
              </p:nvSpPr>
              <p:spPr bwMode="auto">
                <a:xfrm>
                  <a:off x="1333" y="970"/>
                  <a:ext cx="676" cy="694"/>
                </a:xfrm>
                <a:custGeom>
                  <a:avLst/>
                  <a:gdLst>
                    <a:gd name="T0" fmla="*/ 136 w 676"/>
                    <a:gd name="T1" fmla="*/ 628 h 694"/>
                    <a:gd name="T2" fmla="*/ 104 w 676"/>
                    <a:gd name="T3" fmla="*/ 601 h 694"/>
                    <a:gd name="T4" fmla="*/ 77 w 676"/>
                    <a:gd name="T5" fmla="*/ 572 h 694"/>
                    <a:gd name="T6" fmla="*/ 53 w 676"/>
                    <a:gd name="T7" fmla="*/ 539 h 694"/>
                    <a:gd name="T8" fmla="*/ 34 w 676"/>
                    <a:gd name="T9" fmla="*/ 503 h 694"/>
                    <a:gd name="T10" fmla="*/ 18 w 676"/>
                    <a:gd name="T11" fmla="*/ 462 h 694"/>
                    <a:gd name="T12" fmla="*/ 7 w 676"/>
                    <a:gd name="T13" fmla="*/ 416 h 694"/>
                    <a:gd name="T14" fmla="*/ 1 w 676"/>
                    <a:gd name="T15" fmla="*/ 362 h 694"/>
                    <a:gd name="T16" fmla="*/ 0 w 676"/>
                    <a:gd name="T17" fmla="*/ 301 h 694"/>
                    <a:gd name="T18" fmla="*/ 2 w 676"/>
                    <a:gd name="T19" fmla="*/ 277 h 694"/>
                    <a:gd name="T20" fmla="*/ 11 w 676"/>
                    <a:gd name="T21" fmla="*/ 232 h 694"/>
                    <a:gd name="T22" fmla="*/ 26 w 676"/>
                    <a:gd name="T23" fmla="*/ 190 h 694"/>
                    <a:gd name="T24" fmla="*/ 47 w 676"/>
                    <a:gd name="T25" fmla="*/ 152 h 694"/>
                    <a:gd name="T26" fmla="*/ 73 w 676"/>
                    <a:gd name="T27" fmla="*/ 118 h 694"/>
                    <a:gd name="T28" fmla="*/ 103 w 676"/>
                    <a:gd name="T29" fmla="*/ 88 h 694"/>
                    <a:gd name="T30" fmla="*/ 137 w 676"/>
                    <a:gd name="T31" fmla="*/ 61 h 694"/>
                    <a:gd name="T32" fmla="*/ 175 w 676"/>
                    <a:gd name="T33" fmla="*/ 40 h 694"/>
                    <a:gd name="T34" fmla="*/ 214 w 676"/>
                    <a:gd name="T35" fmla="*/ 22 h 694"/>
                    <a:gd name="T36" fmla="*/ 255 w 676"/>
                    <a:gd name="T37" fmla="*/ 10 h 694"/>
                    <a:gd name="T38" fmla="*/ 297 w 676"/>
                    <a:gd name="T39" fmla="*/ 2 h 694"/>
                    <a:gd name="T40" fmla="*/ 338 w 676"/>
                    <a:gd name="T41" fmla="*/ 0 h 694"/>
                    <a:gd name="T42" fmla="*/ 366 w 676"/>
                    <a:gd name="T43" fmla="*/ 1 h 694"/>
                    <a:gd name="T44" fmla="*/ 417 w 676"/>
                    <a:gd name="T45" fmla="*/ 7 h 694"/>
                    <a:gd name="T46" fmla="*/ 463 w 676"/>
                    <a:gd name="T47" fmla="*/ 19 h 694"/>
                    <a:gd name="T48" fmla="*/ 504 w 676"/>
                    <a:gd name="T49" fmla="*/ 36 h 694"/>
                    <a:gd name="T50" fmla="*/ 540 w 676"/>
                    <a:gd name="T51" fmla="*/ 58 h 694"/>
                    <a:gd name="T52" fmla="*/ 571 w 676"/>
                    <a:gd name="T53" fmla="*/ 85 h 694"/>
                    <a:gd name="T54" fmla="*/ 598 w 676"/>
                    <a:gd name="T55" fmla="*/ 115 h 694"/>
                    <a:gd name="T56" fmla="*/ 621 w 676"/>
                    <a:gd name="T57" fmla="*/ 148 h 694"/>
                    <a:gd name="T58" fmla="*/ 639 w 676"/>
                    <a:gd name="T59" fmla="*/ 183 h 694"/>
                    <a:gd name="T60" fmla="*/ 654 w 676"/>
                    <a:gd name="T61" fmla="*/ 220 h 694"/>
                    <a:gd name="T62" fmla="*/ 665 w 676"/>
                    <a:gd name="T63" fmla="*/ 258 h 694"/>
                    <a:gd name="T64" fmla="*/ 672 w 676"/>
                    <a:gd name="T65" fmla="*/ 297 h 694"/>
                    <a:gd name="T66" fmla="*/ 676 w 676"/>
                    <a:gd name="T67" fmla="*/ 336 h 694"/>
                    <a:gd name="T68" fmla="*/ 676 w 676"/>
                    <a:gd name="T69" fmla="*/ 371 h 694"/>
                    <a:gd name="T70" fmla="*/ 670 w 676"/>
                    <a:gd name="T71" fmla="*/ 435 h 694"/>
                    <a:gd name="T72" fmla="*/ 656 w 676"/>
                    <a:gd name="T73" fmla="*/ 489 h 694"/>
                    <a:gd name="T74" fmla="*/ 637 w 676"/>
                    <a:gd name="T75" fmla="*/ 534 h 694"/>
                    <a:gd name="T76" fmla="*/ 614 w 676"/>
                    <a:gd name="T77" fmla="*/ 571 h 694"/>
                    <a:gd name="T78" fmla="*/ 590 w 676"/>
                    <a:gd name="T79" fmla="*/ 600 h 694"/>
                    <a:gd name="T80" fmla="*/ 567 w 676"/>
                    <a:gd name="T81" fmla="*/ 621 h 694"/>
                    <a:gd name="T82" fmla="*/ 549 w 676"/>
                    <a:gd name="T83" fmla="*/ 636 h 694"/>
                    <a:gd name="T84" fmla="*/ 527 w 676"/>
                    <a:gd name="T85" fmla="*/ 650 h 694"/>
                    <a:gd name="T86" fmla="*/ 481 w 676"/>
                    <a:gd name="T87" fmla="*/ 672 h 694"/>
                    <a:gd name="T88" fmla="*/ 431 w 676"/>
                    <a:gd name="T89" fmla="*/ 686 h 694"/>
                    <a:gd name="T90" fmla="*/ 381 w 676"/>
                    <a:gd name="T91" fmla="*/ 693 h 694"/>
                    <a:gd name="T92" fmla="*/ 332 w 676"/>
                    <a:gd name="T93" fmla="*/ 694 h 694"/>
                    <a:gd name="T94" fmla="*/ 284 w 676"/>
                    <a:gd name="T95" fmla="*/ 689 h 694"/>
                    <a:gd name="T96" fmla="*/ 239 w 676"/>
                    <a:gd name="T97" fmla="*/ 680 h 694"/>
                    <a:gd name="T98" fmla="*/ 200 w 676"/>
                    <a:gd name="T99" fmla="*/ 667 h 694"/>
                    <a:gd name="T100" fmla="*/ 167 w 676"/>
                    <a:gd name="T101" fmla="*/ 650 h 694"/>
                    <a:gd name="T102" fmla="*/ 152 w 676"/>
                    <a:gd name="T103" fmla="*/ 641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6" h="694">
                      <a:moveTo>
                        <a:pt x="152" y="641"/>
                      </a:moveTo>
                      <a:lnTo>
                        <a:pt x="136" y="628"/>
                      </a:lnTo>
                      <a:lnTo>
                        <a:pt x="120" y="615"/>
                      </a:lnTo>
                      <a:lnTo>
                        <a:pt x="104" y="601"/>
                      </a:lnTo>
                      <a:lnTo>
                        <a:pt x="90" y="587"/>
                      </a:lnTo>
                      <a:lnTo>
                        <a:pt x="77" y="572"/>
                      </a:lnTo>
                      <a:lnTo>
                        <a:pt x="65" y="556"/>
                      </a:lnTo>
                      <a:lnTo>
                        <a:pt x="53" y="539"/>
                      </a:lnTo>
                      <a:lnTo>
                        <a:pt x="43" y="522"/>
                      </a:lnTo>
                      <a:lnTo>
                        <a:pt x="34" y="503"/>
                      </a:lnTo>
                      <a:lnTo>
                        <a:pt x="25" y="483"/>
                      </a:lnTo>
                      <a:lnTo>
                        <a:pt x="18" y="462"/>
                      </a:lnTo>
                      <a:lnTo>
                        <a:pt x="12" y="439"/>
                      </a:lnTo>
                      <a:lnTo>
                        <a:pt x="7" y="416"/>
                      </a:lnTo>
                      <a:lnTo>
                        <a:pt x="4" y="390"/>
                      </a:lnTo>
                      <a:lnTo>
                        <a:pt x="1" y="362"/>
                      </a:lnTo>
                      <a:lnTo>
                        <a:pt x="0" y="333"/>
                      </a:lnTo>
                      <a:lnTo>
                        <a:pt x="0" y="301"/>
                      </a:lnTo>
                      <a:lnTo>
                        <a:pt x="0" y="301"/>
                      </a:lnTo>
                      <a:lnTo>
                        <a:pt x="2" y="277"/>
                      </a:lnTo>
                      <a:lnTo>
                        <a:pt x="5" y="254"/>
                      </a:lnTo>
                      <a:lnTo>
                        <a:pt x="11" y="232"/>
                      </a:lnTo>
                      <a:lnTo>
                        <a:pt x="17" y="211"/>
                      </a:lnTo>
                      <a:lnTo>
                        <a:pt x="26" y="190"/>
                      </a:lnTo>
                      <a:lnTo>
                        <a:pt x="35" y="171"/>
                      </a:lnTo>
                      <a:lnTo>
                        <a:pt x="47" y="152"/>
                      </a:lnTo>
                      <a:lnTo>
                        <a:pt x="59" y="135"/>
                      </a:lnTo>
                      <a:lnTo>
                        <a:pt x="73" y="118"/>
                      </a:lnTo>
                      <a:lnTo>
                        <a:pt x="87" y="102"/>
                      </a:lnTo>
                      <a:lnTo>
                        <a:pt x="103" y="88"/>
                      </a:lnTo>
                      <a:lnTo>
                        <a:pt x="120" y="74"/>
                      </a:lnTo>
                      <a:lnTo>
                        <a:pt x="137" y="61"/>
                      </a:lnTo>
                      <a:lnTo>
                        <a:pt x="156" y="50"/>
                      </a:lnTo>
                      <a:lnTo>
                        <a:pt x="175" y="40"/>
                      </a:lnTo>
                      <a:lnTo>
                        <a:pt x="194" y="30"/>
                      </a:lnTo>
                      <a:lnTo>
                        <a:pt x="214" y="22"/>
                      </a:lnTo>
                      <a:lnTo>
                        <a:pt x="234" y="16"/>
                      </a:lnTo>
                      <a:lnTo>
                        <a:pt x="255" y="10"/>
                      </a:lnTo>
                      <a:lnTo>
                        <a:pt x="276" y="6"/>
                      </a:lnTo>
                      <a:lnTo>
                        <a:pt x="297" y="2"/>
                      </a:lnTo>
                      <a:lnTo>
                        <a:pt x="317" y="0"/>
                      </a:lnTo>
                      <a:lnTo>
                        <a:pt x="338" y="0"/>
                      </a:lnTo>
                      <a:lnTo>
                        <a:pt x="338" y="0"/>
                      </a:lnTo>
                      <a:lnTo>
                        <a:pt x="366" y="1"/>
                      </a:lnTo>
                      <a:lnTo>
                        <a:pt x="392" y="3"/>
                      </a:lnTo>
                      <a:lnTo>
                        <a:pt x="417" y="7"/>
                      </a:lnTo>
                      <a:lnTo>
                        <a:pt x="440" y="13"/>
                      </a:lnTo>
                      <a:lnTo>
                        <a:pt x="463" y="19"/>
                      </a:lnTo>
                      <a:lnTo>
                        <a:pt x="484" y="27"/>
                      </a:lnTo>
                      <a:lnTo>
                        <a:pt x="504" y="36"/>
                      </a:lnTo>
                      <a:lnTo>
                        <a:pt x="522" y="47"/>
                      </a:lnTo>
                      <a:lnTo>
                        <a:pt x="540" y="58"/>
                      </a:lnTo>
                      <a:lnTo>
                        <a:pt x="556" y="71"/>
                      </a:lnTo>
                      <a:lnTo>
                        <a:pt x="571" y="85"/>
                      </a:lnTo>
                      <a:lnTo>
                        <a:pt x="585" y="99"/>
                      </a:lnTo>
                      <a:lnTo>
                        <a:pt x="598" y="115"/>
                      </a:lnTo>
                      <a:lnTo>
                        <a:pt x="610" y="131"/>
                      </a:lnTo>
                      <a:lnTo>
                        <a:pt x="621" y="148"/>
                      </a:lnTo>
                      <a:lnTo>
                        <a:pt x="631" y="165"/>
                      </a:lnTo>
                      <a:lnTo>
                        <a:pt x="639" y="183"/>
                      </a:lnTo>
                      <a:lnTo>
                        <a:pt x="647" y="201"/>
                      </a:lnTo>
                      <a:lnTo>
                        <a:pt x="654" y="220"/>
                      </a:lnTo>
                      <a:lnTo>
                        <a:pt x="660" y="239"/>
                      </a:lnTo>
                      <a:lnTo>
                        <a:pt x="665" y="258"/>
                      </a:lnTo>
                      <a:lnTo>
                        <a:pt x="669" y="278"/>
                      </a:lnTo>
                      <a:lnTo>
                        <a:pt x="672" y="297"/>
                      </a:lnTo>
                      <a:lnTo>
                        <a:pt x="674" y="316"/>
                      </a:lnTo>
                      <a:lnTo>
                        <a:pt x="676" y="336"/>
                      </a:lnTo>
                      <a:lnTo>
                        <a:pt x="676" y="336"/>
                      </a:lnTo>
                      <a:lnTo>
                        <a:pt x="676" y="371"/>
                      </a:lnTo>
                      <a:lnTo>
                        <a:pt x="675" y="404"/>
                      </a:lnTo>
                      <a:lnTo>
                        <a:pt x="670" y="435"/>
                      </a:lnTo>
                      <a:lnTo>
                        <a:pt x="665" y="463"/>
                      </a:lnTo>
                      <a:lnTo>
                        <a:pt x="656" y="489"/>
                      </a:lnTo>
                      <a:lnTo>
                        <a:pt x="647" y="512"/>
                      </a:lnTo>
                      <a:lnTo>
                        <a:pt x="637" y="534"/>
                      </a:lnTo>
                      <a:lnTo>
                        <a:pt x="626" y="553"/>
                      </a:lnTo>
                      <a:lnTo>
                        <a:pt x="614" y="571"/>
                      </a:lnTo>
                      <a:lnTo>
                        <a:pt x="602" y="586"/>
                      </a:lnTo>
                      <a:lnTo>
                        <a:pt x="590" y="600"/>
                      </a:lnTo>
                      <a:lnTo>
                        <a:pt x="579" y="612"/>
                      </a:lnTo>
                      <a:lnTo>
                        <a:pt x="567" y="621"/>
                      </a:lnTo>
                      <a:lnTo>
                        <a:pt x="557" y="629"/>
                      </a:lnTo>
                      <a:lnTo>
                        <a:pt x="549" y="636"/>
                      </a:lnTo>
                      <a:lnTo>
                        <a:pt x="549" y="636"/>
                      </a:lnTo>
                      <a:lnTo>
                        <a:pt x="527" y="650"/>
                      </a:lnTo>
                      <a:lnTo>
                        <a:pt x="504" y="662"/>
                      </a:lnTo>
                      <a:lnTo>
                        <a:pt x="481" y="672"/>
                      </a:lnTo>
                      <a:lnTo>
                        <a:pt x="456" y="680"/>
                      </a:lnTo>
                      <a:lnTo>
                        <a:pt x="431" y="686"/>
                      </a:lnTo>
                      <a:lnTo>
                        <a:pt x="407" y="690"/>
                      </a:lnTo>
                      <a:lnTo>
                        <a:pt x="381" y="693"/>
                      </a:lnTo>
                      <a:lnTo>
                        <a:pt x="356" y="694"/>
                      </a:lnTo>
                      <a:lnTo>
                        <a:pt x="332" y="694"/>
                      </a:lnTo>
                      <a:lnTo>
                        <a:pt x="307" y="692"/>
                      </a:lnTo>
                      <a:lnTo>
                        <a:pt x="284" y="689"/>
                      </a:lnTo>
                      <a:lnTo>
                        <a:pt x="261" y="685"/>
                      </a:lnTo>
                      <a:lnTo>
                        <a:pt x="239" y="680"/>
                      </a:lnTo>
                      <a:lnTo>
                        <a:pt x="219" y="674"/>
                      </a:lnTo>
                      <a:lnTo>
                        <a:pt x="200" y="667"/>
                      </a:lnTo>
                      <a:lnTo>
                        <a:pt x="182" y="659"/>
                      </a:lnTo>
                      <a:lnTo>
                        <a:pt x="167" y="650"/>
                      </a:lnTo>
                      <a:lnTo>
                        <a:pt x="152" y="641"/>
                      </a:lnTo>
                      <a:lnTo>
                        <a:pt x="152" y="641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1" name="Freeform 7"/>
                <p:cNvSpPr>
                  <a:spLocks noChangeAspect="1"/>
                </p:cNvSpPr>
                <p:nvPr/>
              </p:nvSpPr>
              <p:spPr bwMode="auto">
                <a:xfrm>
                  <a:off x="1349" y="986"/>
                  <a:ext cx="644" cy="661"/>
                </a:xfrm>
                <a:custGeom>
                  <a:avLst/>
                  <a:gdLst>
                    <a:gd name="T0" fmla="*/ 535 w 644"/>
                    <a:gd name="T1" fmla="*/ 598 h 661"/>
                    <a:gd name="T2" fmla="*/ 559 w 644"/>
                    <a:gd name="T3" fmla="*/ 576 h 661"/>
                    <a:gd name="T4" fmla="*/ 584 w 644"/>
                    <a:gd name="T5" fmla="*/ 547 h 661"/>
                    <a:gd name="T6" fmla="*/ 606 w 644"/>
                    <a:gd name="T7" fmla="*/ 511 h 661"/>
                    <a:gd name="T8" fmla="*/ 625 w 644"/>
                    <a:gd name="T9" fmla="*/ 467 h 661"/>
                    <a:gd name="T10" fmla="*/ 639 w 644"/>
                    <a:gd name="T11" fmla="*/ 415 h 661"/>
                    <a:gd name="T12" fmla="*/ 644 w 644"/>
                    <a:gd name="T13" fmla="*/ 354 h 661"/>
                    <a:gd name="T14" fmla="*/ 644 w 644"/>
                    <a:gd name="T15" fmla="*/ 321 h 661"/>
                    <a:gd name="T16" fmla="*/ 640 w 644"/>
                    <a:gd name="T17" fmla="*/ 281 h 661"/>
                    <a:gd name="T18" fmla="*/ 632 w 644"/>
                    <a:gd name="T19" fmla="*/ 242 h 661"/>
                    <a:gd name="T20" fmla="*/ 620 w 644"/>
                    <a:gd name="T21" fmla="*/ 203 h 661"/>
                    <a:gd name="T22" fmla="*/ 605 w 644"/>
                    <a:gd name="T23" fmla="*/ 167 h 661"/>
                    <a:gd name="T24" fmla="*/ 585 w 644"/>
                    <a:gd name="T25" fmla="*/ 132 h 661"/>
                    <a:gd name="T26" fmla="*/ 562 w 644"/>
                    <a:gd name="T27" fmla="*/ 100 h 661"/>
                    <a:gd name="T28" fmla="*/ 534 w 644"/>
                    <a:gd name="T29" fmla="*/ 72 h 661"/>
                    <a:gd name="T30" fmla="*/ 501 w 644"/>
                    <a:gd name="T31" fmla="*/ 47 h 661"/>
                    <a:gd name="T32" fmla="*/ 463 w 644"/>
                    <a:gd name="T33" fmla="*/ 27 h 661"/>
                    <a:gd name="T34" fmla="*/ 421 w 644"/>
                    <a:gd name="T35" fmla="*/ 12 h 661"/>
                    <a:gd name="T36" fmla="*/ 374 w 644"/>
                    <a:gd name="T37" fmla="*/ 3 h 661"/>
                    <a:gd name="T38" fmla="*/ 322 w 644"/>
                    <a:gd name="T39" fmla="*/ 0 h 661"/>
                    <a:gd name="T40" fmla="*/ 301 w 644"/>
                    <a:gd name="T41" fmla="*/ 0 h 661"/>
                    <a:gd name="T42" fmla="*/ 260 w 644"/>
                    <a:gd name="T43" fmla="*/ 6 h 661"/>
                    <a:gd name="T44" fmla="*/ 218 w 644"/>
                    <a:gd name="T45" fmla="*/ 17 h 661"/>
                    <a:gd name="T46" fmla="*/ 179 w 644"/>
                    <a:gd name="T47" fmla="*/ 32 h 661"/>
                    <a:gd name="T48" fmla="*/ 141 w 644"/>
                    <a:gd name="T49" fmla="*/ 52 h 661"/>
                    <a:gd name="T50" fmla="*/ 106 w 644"/>
                    <a:gd name="T51" fmla="*/ 77 h 661"/>
                    <a:gd name="T52" fmla="*/ 74 w 644"/>
                    <a:gd name="T53" fmla="*/ 107 h 661"/>
                    <a:gd name="T54" fmla="*/ 48 w 644"/>
                    <a:gd name="T55" fmla="*/ 140 h 661"/>
                    <a:gd name="T56" fmla="*/ 26 w 644"/>
                    <a:gd name="T57" fmla="*/ 177 h 661"/>
                    <a:gd name="T58" fmla="*/ 11 w 644"/>
                    <a:gd name="T59" fmla="*/ 218 h 661"/>
                    <a:gd name="T60" fmla="*/ 2 w 644"/>
                    <a:gd name="T61" fmla="*/ 262 h 661"/>
                    <a:gd name="T62" fmla="*/ 1 w 644"/>
                    <a:gd name="T63" fmla="*/ 285 h 661"/>
                    <a:gd name="T64" fmla="*/ 1 w 644"/>
                    <a:gd name="T65" fmla="*/ 346 h 661"/>
                    <a:gd name="T66" fmla="*/ 8 w 644"/>
                    <a:gd name="T67" fmla="*/ 400 h 661"/>
                    <a:gd name="T68" fmla="*/ 19 w 644"/>
                    <a:gd name="T69" fmla="*/ 446 h 661"/>
                    <a:gd name="T70" fmla="*/ 35 w 644"/>
                    <a:gd name="T71" fmla="*/ 487 h 661"/>
                    <a:gd name="T72" fmla="*/ 56 w 644"/>
                    <a:gd name="T73" fmla="*/ 523 h 661"/>
                    <a:gd name="T74" fmla="*/ 81 w 644"/>
                    <a:gd name="T75" fmla="*/ 555 h 661"/>
                    <a:gd name="T76" fmla="*/ 112 w 644"/>
                    <a:gd name="T77" fmla="*/ 584 h 661"/>
                    <a:gd name="T78" fmla="*/ 146 w 644"/>
                    <a:gd name="T79" fmla="*/ 612 h 661"/>
                    <a:gd name="T80" fmla="*/ 159 w 644"/>
                    <a:gd name="T81" fmla="*/ 621 h 661"/>
                    <a:gd name="T82" fmla="*/ 190 w 644"/>
                    <a:gd name="T83" fmla="*/ 636 h 661"/>
                    <a:gd name="T84" fmla="*/ 228 w 644"/>
                    <a:gd name="T85" fmla="*/ 649 h 661"/>
                    <a:gd name="T86" fmla="*/ 271 w 644"/>
                    <a:gd name="T87" fmla="*/ 657 h 661"/>
                    <a:gd name="T88" fmla="*/ 316 w 644"/>
                    <a:gd name="T89" fmla="*/ 661 h 661"/>
                    <a:gd name="T90" fmla="*/ 364 w 644"/>
                    <a:gd name="T91" fmla="*/ 660 h 661"/>
                    <a:gd name="T92" fmla="*/ 412 w 644"/>
                    <a:gd name="T93" fmla="*/ 654 h 661"/>
                    <a:gd name="T94" fmla="*/ 459 w 644"/>
                    <a:gd name="T95" fmla="*/ 640 h 661"/>
                    <a:gd name="T96" fmla="*/ 502 w 644"/>
                    <a:gd name="T97" fmla="*/ 620 h 661"/>
                    <a:gd name="T98" fmla="*/ 523 w 644"/>
                    <a:gd name="T99" fmla="*/ 607 h 6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44" h="661">
                      <a:moveTo>
                        <a:pt x="523" y="607"/>
                      </a:moveTo>
                      <a:lnTo>
                        <a:pt x="535" y="598"/>
                      </a:lnTo>
                      <a:lnTo>
                        <a:pt x="547" y="588"/>
                      </a:lnTo>
                      <a:lnTo>
                        <a:pt x="559" y="576"/>
                      </a:lnTo>
                      <a:lnTo>
                        <a:pt x="571" y="563"/>
                      </a:lnTo>
                      <a:lnTo>
                        <a:pt x="584" y="547"/>
                      </a:lnTo>
                      <a:lnTo>
                        <a:pt x="595" y="530"/>
                      </a:lnTo>
                      <a:lnTo>
                        <a:pt x="606" y="511"/>
                      </a:lnTo>
                      <a:lnTo>
                        <a:pt x="617" y="490"/>
                      </a:lnTo>
                      <a:lnTo>
                        <a:pt x="625" y="467"/>
                      </a:lnTo>
                      <a:lnTo>
                        <a:pt x="633" y="442"/>
                      </a:lnTo>
                      <a:lnTo>
                        <a:pt x="639" y="415"/>
                      </a:lnTo>
                      <a:lnTo>
                        <a:pt x="643" y="386"/>
                      </a:lnTo>
                      <a:lnTo>
                        <a:pt x="644" y="354"/>
                      </a:lnTo>
                      <a:lnTo>
                        <a:pt x="644" y="321"/>
                      </a:lnTo>
                      <a:lnTo>
                        <a:pt x="644" y="321"/>
                      </a:lnTo>
                      <a:lnTo>
                        <a:pt x="642" y="301"/>
                      </a:lnTo>
                      <a:lnTo>
                        <a:pt x="640" y="281"/>
                      </a:lnTo>
                      <a:lnTo>
                        <a:pt x="636" y="261"/>
                      </a:lnTo>
                      <a:lnTo>
                        <a:pt x="632" y="242"/>
                      </a:lnTo>
                      <a:lnTo>
                        <a:pt x="627" y="222"/>
                      </a:lnTo>
                      <a:lnTo>
                        <a:pt x="620" y="203"/>
                      </a:lnTo>
                      <a:lnTo>
                        <a:pt x="613" y="184"/>
                      </a:lnTo>
                      <a:lnTo>
                        <a:pt x="605" y="167"/>
                      </a:lnTo>
                      <a:lnTo>
                        <a:pt x="596" y="149"/>
                      </a:lnTo>
                      <a:lnTo>
                        <a:pt x="585" y="132"/>
                      </a:lnTo>
                      <a:lnTo>
                        <a:pt x="574" y="116"/>
                      </a:lnTo>
                      <a:lnTo>
                        <a:pt x="562" y="100"/>
                      </a:lnTo>
                      <a:lnTo>
                        <a:pt x="548" y="86"/>
                      </a:lnTo>
                      <a:lnTo>
                        <a:pt x="534" y="72"/>
                      </a:lnTo>
                      <a:lnTo>
                        <a:pt x="518" y="59"/>
                      </a:lnTo>
                      <a:lnTo>
                        <a:pt x="501" y="47"/>
                      </a:lnTo>
                      <a:lnTo>
                        <a:pt x="483" y="37"/>
                      </a:lnTo>
                      <a:lnTo>
                        <a:pt x="463" y="27"/>
                      </a:lnTo>
                      <a:lnTo>
                        <a:pt x="443" y="19"/>
                      </a:lnTo>
                      <a:lnTo>
                        <a:pt x="421" y="12"/>
                      </a:lnTo>
                      <a:lnTo>
                        <a:pt x="398" y="7"/>
                      </a:lnTo>
                      <a:lnTo>
                        <a:pt x="374" y="3"/>
                      </a:lnTo>
                      <a:lnTo>
                        <a:pt x="349" y="0"/>
                      </a:lnTo>
                      <a:lnTo>
                        <a:pt x="322" y="0"/>
                      </a:lnTo>
                      <a:lnTo>
                        <a:pt x="322" y="0"/>
                      </a:lnTo>
                      <a:lnTo>
                        <a:pt x="301" y="0"/>
                      </a:lnTo>
                      <a:lnTo>
                        <a:pt x="281" y="3"/>
                      </a:lnTo>
                      <a:lnTo>
                        <a:pt x="260" y="6"/>
                      </a:lnTo>
                      <a:lnTo>
                        <a:pt x="239" y="11"/>
                      </a:lnTo>
                      <a:lnTo>
                        <a:pt x="218" y="17"/>
                      </a:lnTo>
                      <a:lnTo>
                        <a:pt x="199" y="24"/>
                      </a:lnTo>
                      <a:lnTo>
                        <a:pt x="179" y="32"/>
                      </a:lnTo>
                      <a:lnTo>
                        <a:pt x="159" y="41"/>
                      </a:lnTo>
                      <a:lnTo>
                        <a:pt x="141" y="52"/>
                      </a:lnTo>
                      <a:lnTo>
                        <a:pt x="123" y="64"/>
                      </a:lnTo>
                      <a:lnTo>
                        <a:pt x="106" y="77"/>
                      </a:lnTo>
                      <a:lnTo>
                        <a:pt x="90" y="92"/>
                      </a:lnTo>
                      <a:lnTo>
                        <a:pt x="74" y="107"/>
                      </a:lnTo>
                      <a:lnTo>
                        <a:pt x="60" y="122"/>
                      </a:lnTo>
                      <a:lnTo>
                        <a:pt x="48" y="140"/>
                      </a:lnTo>
                      <a:lnTo>
                        <a:pt x="36" y="158"/>
                      </a:lnTo>
                      <a:lnTo>
                        <a:pt x="26" y="177"/>
                      </a:lnTo>
                      <a:lnTo>
                        <a:pt x="18" y="197"/>
                      </a:lnTo>
                      <a:lnTo>
                        <a:pt x="11" y="218"/>
                      </a:lnTo>
                      <a:lnTo>
                        <a:pt x="5" y="239"/>
                      </a:lnTo>
                      <a:lnTo>
                        <a:pt x="2" y="262"/>
                      </a:lnTo>
                      <a:lnTo>
                        <a:pt x="1" y="285"/>
                      </a:lnTo>
                      <a:lnTo>
                        <a:pt x="1" y="285"/>
                      </a:lnTo>
                      <a:lnTo>
                        <a:pt x="0" y="317"/>
                      </a:lnTo>
                      <a:lnTo>
                        <a:pt x="1" y="346"/>
                      </a:lnTo>
                      <a:lnTo>
                        <a:pt x="4" y="374"/>
                      </a:lnTo>
                      <a:lnTo>
                        <a:pt x="8" y="400"/>
                      </a:lnTo>
                      <a:lnTo>
                        <a:pt x="12" y="423"/>
                      </a:lnTo>
                      <a:lnTo>
                        <a:pt x="19" y="446"/>
                      </a:lnTo>
                      <a:lnTo>
                        <a:pt x="26" y="467"/>
                      </a:lnTo>
                      <a:lnTo>
                        <a:pt x="35" y="487"/>
                      </a:lnTo>
                      <a:lnTo>
                        <a:pt x="45" y="505"/>
                      </a:lnTo>
                      <a:lnTo>
                        <a:pt x="56" y="523"/>
                      </a:lnTo>
                      <a:lnTo>
                        <a:pt x="69" y="539"/>
                      </a:lnTo>
                      <a:lnTo>
                        <a:pt x="81" y="555"/>
                      </a:lnTo>
                      <a:lnTo>
                        <a:pt x="96" y="570"/>
                      </a:lnTo>
                      <a:lnTo>
                        <a:pt x="112" y="584"/>
                      </a:lnTo>
                      <a:lnTo>
                        <a:pt x="128" y="598"/>
                      </a:lnTo>
                      <a:lnTo>
                        <a:pt x="146" y="612"/>
                      </a:lnTo>
                      <a:lnTo>
                        <a:pt x="146" y="612"/>
                      </a:lnTo>
                      <a:lnTo>
                        <a:pt x="159" y="621"/>
                      </a:lnTo>
                      <a:lnTo>
                        <a:pt x="174" y="629"/>
                      </a:lnTo>
                      <a:lnTo>
                        <a:pt x="190" y="636"/>
                      </a:lnTo>
                      <a:lnTo>
                        <a:pt x="209" y="643"/>
                      </a:lnTo>
                      <a:lnTo>
                        <a:pt x="228" y="649"/>
                      </a:lnTo>
                      <a:lnTo>
                        <a:pt x="249" y="653"/>
                      </a:lnTo>
                      <a:lnTo>
                        <a:pt x="271" y="657"/>
                      </a:lnTo>
                      <a:lnTo>
                        <a:pt x="293" y="660"/>
                      </a:lnTo>
                      <a:lnTo>
                        <a:pt x="316" y="661"/>
                      </a:lnTo>
                      <a:lnTo>
                        <a:pt x="340" y="661"/>
                      </a:lnTo>
                      <a:lnTo>
                        <a:pt x="364" y="660"/>
                      </a:lnTo>
                      <a:lnTo>
                        <a:pt x="388" y="658"/>
                      </a:lnTo>
                      <a:lnTo>
                        <a:pt x="412" y="654"/>
                      </a:lnTo>
                      <a:lnTo>
                        <a:pt x="435" y="648"/>
                      </a:lnTo>
                      <a:lnTo>
                        <a:pt x="459" y="640"/>
                      </a:lnTo>
                      <a:lnTo>
                        <a:pt x="481" y="631"/>
                      </a:lnTo>
                      <a:lnTo>
                        <a:pt x="502" y="620"/>
                      </a:lnTo>
                      <a:lnTo>
                        <a:pt x="523" y="607"/>
                      </a:lnTo>
                      <a:lnTo>
                        <a:pt x="523" y="607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2872" name="Group 8"/>
              <p:cNvGrpSpPr>
                <a:grpSpLocks noChangeAspect="1"/>
              </p:cNvGrpSpPr>
              <p:nvPr/>
            </p:nvGrpSpPr>
            <p:grpSpPr bwMode="auto">
              <a:xfrm>
                <a:off x="2084" y="604"/>
                <a:ext cx="1144" cy="1230"/>
                <a:chOff x="1367" y="1008"/>
                <a:chExt cx="572" cy="615"/>
              </a:xfrm>
            </p:grpSpPr>
            <p:sp>
              <p:nvSpPr>
                <p:cNvPr id="292873" name="Freeform 9"/>
                <p:cNvSpPr>
                  <a:spLocks noChangeAspect="1"/>
                </p:cNvSpPr>
                <p:nvPr/>
              </p:nvSpPr>
              <p:spPr bwMode="auto">
                <a:xfrm>
                  <a:off x="1532" y="1113"/>
                  <a:ext cx="65" cy="398"/>
                </a:xfrm>
                <a:custGeom>
                  <a:avLst/>
                  <a:gdLst>
                    <a:gd name="T0" fmla="*/ 58 w 65"/>
                    <a:gd name="T1" fmla="*/ 0 h 398"/>
                    <a:gd name="T2" fmla="*/ 45 w 65"/>
                    <a:gd name="T3" fmla="*/ 21 h 398"/>
                    <a:gd name="T4" fmla="*/ 33 w 65"/>
                    <a:gd name="T5" fmla="*/ 43 h 398"/>
                    <a:gd name="T6" fmla="*/ 23 w 65"/>
                    <a:gd name="T7" fmla="*/ 68 h 398"/>
                    <a:gd name="T8" fmla="*/ 15 w 65"/>
                    <a:gd name="T9" fmla="*/ 93 h 398"/>
                    <a:gd name="T10" fmla="*/ 9 w 65"/>
                    <a:gd name="T11" fmla="*/ 119 h 398"/>
                    <a:gd name="T12" fmla="*/ 4 w 65"/>
                    <a:gd name="T13" fmla="*/ 146 h 398"/>
                    <a:gd name="T14" fmla="*/ 1 w 65"/>
                    <a:gd name="T15" fmla="*/ 172 h 398"/>
                    <a:gd name="T16" fmla="*/ 0 w 65"/>
                    <a:gd name="T17" fmla="*/ 197 h 398"/>
                    <a:gd name="T18" fmla="*/ 1 w 65"/>
                    <a:gd name="T19" fmla="*/ 222 h 398"/>
                    <a:gd name="T20" fmla="*/ 5 w 65"/>
                    <a:gd name="T21" fmla="*/ 248 h 398"/>
                    <a:gd name="T22" fmla="*/ 10 w 65"/>
                    <a:gd name="T23" fmla="*/ 274 h 398"/>
                    <a:gd name="T24" fmla="*/ 17 w 65"/>
                    <a:gd name="T25" fmla="*/ 300 h 398"/>
                    <a:gd name="T26" fmla="*/ 27 w 65"/>
                    <a:gd name="T27" fmla="*/ 325 h 398"/>
                    <a:gd name="T28" fmla="*/ 38 w 65"/>
                    <a:gd name="T29" fmla="*/ 350 h 398"/>
                    <a:gd name="T30" fmla="*/ 51 w 65"/>
                    <a:gd name="T31" fmla="*/ 375 h 398"/>
                    <a:gd name="T32" fmla="*/ 65 w 65"/>
                    <a:gd name="T33" fmla="*/ 398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5" h="398">
                      <a:moveTo>
                        <a:pt x="58" y="0"/>
                      </a:moveTo>
                      <a:lnTo>
                        <a:pt x="45" y="21"/>
                      </a:lnTo>
                      <a:lnTo>
                        <a:pt x="33" y="43"/>
                      </a:lnTo>
                      <a:lnTo>
                        <a:pt x="23" y="68"/>
                      </a:lnTo>
                      <a:lnTo>
                        <a:pt x="15" y="93"/>
                      </a:lnTo>
                      <a:lnTo>
                        <a:pt x="9" y="119"/>
                      </a:lnTo>
                      <a:lnTo>
                        <a:pt x="4" y="146"/>
                      </a:lnTo>
                      <a:lnTo>
                        <a:pt x="1" y="172"/>
                      </a:lnTo>
                      <a:lnTo>
                        <a:pt x="0" y="197"/>
                      </a:lnTo>
                      <a:lnTo>
                        <a:pt x="1" y="222"/>
                      </a:lnTo>
                      <a:lnTo>
                        <a:pt x="5" y="248"/>
                      </a:lnTo>
                      <a:lnTo>
                        <a:pt x="10" y="274"/>
                      </a:lnTo>
                      <a:lnTo>
                        <a:pt x="17" y="300"/>
                      </a:lnTo>
                      <a:lnTo>
                        <a:pt x="27" y="325"/>
                      </a:lnTo>
                      <a:lnTo>
                        <a:pt x="38" y="350"/>
                      </a:lnTo>
                      <a:lnTo>
                        <a:pt x="51" y="375"/>
                      </a:lnTo>
                      <a:lnTo>
                        <a:pt x="65" y="39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4" name="Freeform 10"/>
                <p:cNvSpPr>
                  <a:spLocks noChangeAspect="1"/>
                </p:cNvSpPr>
                <p:nvPr/>
              </p:nvSpPr>
              <p:spPr bwMode="auto">
                <a:xfrm>
                  <a:off x="1725" y="1113"/>
                  <a:ext cx="71" cy="422"/>
                </a:xfrm>
                <a:custGeom>
                  <a:avLst/>
                  <a:gdLst>
                    <a:gd name="T0" fmla="*/ 0 w 71"/>
                    <a:gd name="T1" fmla="*/ 0 h 422"/>
                    <a:gd name="T2" fmla="*/ 9 w 71"/>
                    <a:gd name="T3" fmla="*/ 12 h 422"/>
                    <a:gd name="T4" fmla="*/ 21 w 71"/>
                    <a:gd name="T5" fmla="*/ 26 h 422"/>
                    <a:gd name="T6" fmla="*/ 32 w 71"/>
                    <a:gd name="T7" fmla="*/ 42 h 422"/>
                    <a:gd name="T8" fmla="*/ 43 w 71"/>
                    <a:gd name="T9" fmla="*/ 62 h 422"/>
                    <a:gd name="T10" fmla="*/ 53 w 71"/>
                    <a:gd name="T11" fmla="*/ 85 h 422"/>
                    <a:gd name="T12" fmla="*/ 62 w 71"/>
                    <a:gd name="T13" fmla="*/ 115 h 422"/>
                    <a:gd name="T14" fmla="*/ 68 w 71"/>
                    <a:gd name="T15" fmla="*/ 150 h 422"/>
                    <a:gd name="T16" fmla="*/ 71 w 71"/>
                    <a:gd name="T17" fmla="*/ 192 h 422"/>
                    <a:gd name="T18" fmla="*/ 71 w 71"/>
                    <a:gd name="T19" fmla="*/ 213 h 422"/>
                    <a:gd name="T20" fmla="*/ 70 w 71"/>
                    <a:gd name="T21" fmla="*/ 235 h 422"/>
                    <a:gd name="T22" fmla="*/ 68 w 71"/>
                    <a:gd name="T23" fmla="*/ 259 h 422"/>
                    <a:gd name="T24" fmla="*/ 65 w 71"/>
                    <a:gd name="T25" fmla="*/ 284 h 422"/>
                    <a:gd name="T26" fmla="*/ 60 w 71"/>
                    <a:gd name="T27" fmla="*/ 308 h 422"/>
                    <a:gd name="T28" fmla="*/ 54 w 71"/>
                    <a:gd name="T29" fmla="*/ 333 h 422"/>
                    <a:gd name="T30" fmla="*/ 46 w 71"/>
                    <a:gd name="T31" fmla="*/ 357 h 422"/>
                    <a:gd name="T32" fmla="*/ 35 w 71"/>
                    <a:gd name="T33" fmla="*/ 381 h 422"/>
                    <a:gd name="T34" fmla="*/ 22 w 71"/>
                    <a:gd name="T35" fmla="*/ 402 h 422"/>
                    <a:gd name="T36" fmla="*/ 6 w 71"/>
                    <a:gd name="T37" fmla="*/ 422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1" h="422">
                      <a:moveTo>
                        <a:pt x="0" y="0"/>
                      </a:moveTo>
                      <a:lnTo>
                        <a:pt x="9" y="12"/>
                      </a:lnTo>
                      <a:lnTo>
                        <a:pt x="21" y="26"/>
                      </a:lnTo>
                      <a:lnTo>
                        <a:pt x="32" y="42"/>
                      </a:lnTo>
                      <a:lnTo>
                        <a:pt x="43" y="62"/>
                      </a:lnTo>
                      <a:lnTo>
                        <a:pt x="53" y="85"/>
                      </a:lnTo>
                      <a:lnTo>
                        <a:pt x="62" y="115"/>
                      </a:lnTo>
                      <a:lnTo>
                        <a:pt x="68" y="150"/>
                      </a:lnTo>
                      <a:lnTo>
                        <a:pt x="71" y="192"/>
                      </a:lnTo>
                      <a:lnTo>
                        <a:pt x="71" y="213"/>
                      </a:lnTo>
                      <a:lnTo>
                        <a:pt x="70" y="235"/>
                      </a:lnTo>
                      <a:lnTo>
                        <a:pt x="68" y="259"/>
                      </a:lnTo>
                      <a:lnTo>
                        <a:pt x="65" y="284"/>
                      </a:lnTo>
                      <a:lnTo>
                        <a:pt x="60" y="308"/>
                      </a:lnTo>
                      <a:lnTo>
                        <a:pt x="54" y="333"/>
                      </a:lnTo>
                      <a:lnTo>
                        <a:pt x="46" y="357"/>
                      </a:lnTo>
                      <a:lnTo>
                        <a:pt x="35" y="381"/>
                      </a:lnTo>
                      <a:lnTo>
                        <a:pt x="22" y="402"/>
                      </a:lnTo>
                      <a:lnTo>
                        <a:pt x="6" y="42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5" name="Freeform 11"/>
                <p:cNvSpPr>
                  <a:spLocks noChangeAspect="1"/>
                </p:cNvSpPr>
                <p:nvPr/>
              </p:nvSpPr>
              <p:spPr bwMode="auto">
                <a:xfrm>
                  <a:off x="1664" y="1119"/>
                  <a:ext cx="34" cy="222"/>
                </a:xfrm>
                <a:custGeom>
                  <a:avLst/>
                  <a:gdLst>
                    <a:gd name="T0" fmla="*/ 0 w 34"/>
                    <a:gd name="T1" fmla="*/ 0 h 222"/>
                    <a:gd name="T2" fmla="*/ 6 w 34"/>
                    <a:gd name="T3" fmla="*/ 16 h 222"/>
                    <a:gd name="T4" fmla="*/ 12 w 34"/>
                    <a:gd name="T5" fmla="*/ 34 h 222"/>
                    <a:gd name="T6" fmla="*/ 18 w 34"/>
                    <a:gd name="T7" fmla="*/ 54 h 222"/>
                    <a:gd name="T8" fmla="*/ 23 w 34"/>
                    <a:gd name="T9" fmla="*/ 77 h 222"/>
                    <a:gd name="T10" fmla="*/ 27 w 34"/>
                    <a:gd name="T11" fmla="*/ 101 h 222"/>
                    <a:gd name="T12" fmla="*/ 31 w 34"/>
                    <a:gd name="T13" fmla="*/ 128 h 222"/>
                    <a:gd name="T14" fmla="*/ 33 w 34"/>
                    <a:gd name="T15" fmla="*/ 157 h 222"/>
                    <a:gd name="T16" fmla="*/ 34 w 34"/>
                    <a:gd name="T17" fmla="*/ 188 h 222"/>
                    <a:gd name="T18" fmla="*/ 34 w 34"/>
                    <a:gd name="T19" fmla="*/ 222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22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12" y="34"/>
                      </a:lnTo>
                      <a:lnTo>
                        <a:pt x="18" y="54"/>
                      </a:lnTo>
                      <a:lnTo>
                        <a:pt x="23" y="77"/>
                      </a:lnTo>
                      <a:lnTo>
                        <a:pt x="27" y="101"/>
                      </a:lnTo>
                      <a:lnTo>
                        <a:pt x="31" y="128"/>
                      </a:lnTo>
                      <a:lnTo>
                        <a:pt x="33" y="157"/>
                      </a:lnTo>
                      <a:lnTo>
                        <a:pt x="34" y="188"/>
                      </a:lnTo>
                      <a:lnTo>
                        <a:pt x="34" y="22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6" name="Freeform 12"/>
                <p:cNvSpPr>
                  <a:spLocks noChangeAspect="1"/>
                </p:cNvSpPr>
                <p:nvPr/>
              </p:nvSpPr>
              <p:spPr bwMode="auto">
                <a:xfrm>
                  <a:off x="1661" y="1294"/>
                  <a:ext cx="18" cy="224"/>
                </a:xfrm>
                <a:custGeom>
                  <a:avLst/>
                  <a:gdLst>
                    <a:gd name="T0" fmla="*/ 18 w 18"/>
                    <a:gd name="T1" fmla="*/ 0 h 224"/>
                    <a:gd name="T2" fmla="*/ 17 w 18"/>
                    <a:gd name="T3" fmla="*/ 16 h 224"/>
                    <a:gd name="T4" fmla="*/ 14 w 18"/>
                    <a:gd name="T5" fmla="*/ 38 h 224"/>
                    <a:gd name="T6" fmla="*/ 11 w 18"/>
                    <a:gd name="T7" fmla="*/ 64 h 224"/>
                    <a:gd name="T8" fmla="*/ 8 w 18"/>
                    <a:gd name="T9" fmla="*/ 92 h 224"/>
                    <a:gd name="T10" fmla="*/ 4 w 18"/>
                    <a:gd name="T11" fmla="*/ 122 h 224"/>
                    <a:gd name="T12" fmla="*/ 1 w 18"/>
                    <a:gd name="T13" fmla="*/ 152 h 224"/>
                    <a:gd name="T14" fmla="*/ 0 w 18"/>
                    <a:gd name="T15" fmla="*/ 180 h 224"/>
                    <a:gd name="T16" fmla="*/ 0 w 18"/>
                    <a:gd name="T17" fmla="*/ 205 h 224"/>
                    <a:gd name="T18" fmla="*/ 2 w 18"/>
                    <a:gd name="T1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224">
                      <a:moveTo>
                        <a:pt x="18" y="0"/>
                      </a:moveTo>
                      <a:lnTo>
                        <a:pt x="17" y="16"/>
                      </a:lnTo>
                      <a:lnTo>
                        <a:pt x="14" y="38"/>
                      </a:lnTo>
                      <a:lnTo>
                        <a:pt x="11" y="64"/>
                      </a:lnTo>
                      <a:lnTo>
                        <a:pt x="8" y="92"/>
                      </a:lnTo>
                      <a:lnTo>
                        <a:pt x="4" y="122"/>
                      </a:lnTo>
                      <a:lnTo>
                        <a:pt x="1" y="152"/>
                      </a:lnTo>
                      <a:lnTo>
                        <a:pt x="0" y="180"/>
                      </a:lnTo>
                      <a:lnTo>
                        <a:pt x="0" y="205"/>
                      </a:lnTo>
                      <a:lnTo>
                        <a:pt x="2" y="22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7" name="Freeform 13"/>
                <p:cNvSpPr>
                  <a:spLocks noChangeAspect="1"/>
                </p:cNvSpPr>
                <p:nvPr/>
              </p:nvSpPr>
              <p:spPr bwMode="auto">
                <a:xfrm>
                  <a:off x="1760" y="1082"/>
                  <a:ext cx="174" cy="261"/>
                </a:xfrm>
                <a:custGeom>
                  <a:avLst/>
                  <a:gdLst>
                    <a:gd name="T0" fmla="*/ 0 w 174"/>
                    <a:gd name="T1" fmla="*/ 0 h 261"/>
                    <a:gd name="T2" fmla="*/ 11 w 174"/>
                    <a:gd name="T3" fmla="*/ 6 h 261"/>
                    <a:gd name="T4" fmla="*/ 24 w 174"/>
                    <a:gd name="T5" fmla="*/ 13 h 261"/>
                    <a:gd name="T6" fmla="*/ 38 w 174"/>
                    <a:gd name="T7" fmla="*/ 21 h 261"/>
                    <a:gd name="T8" fmla="*/ 53 w 174"/>
                    <a:gd name="T9" fmla="*/ 31 h 261"/>
                    <a:gd name="T10" fmla="*/ 68 w 174"/>
                    <a:gd name="T11" fmla="*/ 40 h 261"/>
                    <a:gd name="T12" fmla="*/ 84 w 174"/>
                    <a:gd name="T13" fmla="*/ 52 h 261"/>
                    <a:gd name="T14" fmla="*/ 99 w 174"/>
                    <a:gd name="T15" fmla="*/ 65 h 261"/>
                    <a:gd name="T16" fmla="*/ 113 w 174"/>
                    <a:gd name="T17" fmla="*/ 79 h 261"/>
                    <a:gd name="T18" fmla="*/ 127 w 174"/>
                    <a:gd name="T19" fmla="*/ 94 h 261"/>
                    <a:gd name="T20" fmla="*/ 140 w 174"/>
                    <a:gd name="T21" fmla="*/ 112 h 261"/>
                    <a:gd name="T22" fmla="*/ 151 w 174"/>
                    <a:gd name="T23" fmla="*/ 131 h 261"/>
                    <a:gd name="T24" fmla="*/ 160 w 174"/>
                    <a:gd name="T25" fmla="*/ 153 h 261"/>
                    <a:gd name="T26" fmla="*/ 167 w 174"/>
                    <a:gd name="T27" fmla="*/ 176 h 261"/>
                    <a:gd name="T28" fmla="*/ 172 w 174"/>
                    <a:gd name="T29" fmla="*/ 202 h 261"/>
                    <a:gd name="T30" fmla="*/ 174 w 174"/>
                    <a:gd name="T31" fmla="*/ 230 h 261"/>
                    <a:gd name="T32" fmla="*/ 172 w 174"/>
                    <a:gd name="T33" fmla="*/ 261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4" h="261">
                      <a:moveTo>
                        <a:pt x="0" y="0"/>
                      </a:moveTo>
                      <a:lnTo>
                        <a:pt x="11" y="6"/>
                      </a:lnTo>
                      <a:lnTo>
                        <a:pt x="24" y="13"/>
                      </a:lnTo>
                      <a:lnTo>
                        <a:pt x="38" y="21"/>
                      </a:lnTo>
                      <a:lnTo>
                        <a:pt x="53" y="31"/>
                      </a:lnTo>
                      <a:lnTo>
                        <a:pt x="68" y="40"/>
                      </a:lnTo>
                      <a:lnTo>
                        <a:pt x="84" y="52"/>
                      </a:lnTo>
                      <a:lnTo>
                        <a:pt x="99" y="65"/>
                      </a:lnTo>
                      <a:lnTo>
                        <a:pt x="113" y="79"/>
                      </a:lnTo>
                      <a:lnTo>
                        <a:pt x="127" y="94"/>
                      </a:lnTo>
                      <a:lnTo>
                        <a:pt x="140" y="112"/>
                      </a:lnTo>
                      <a:lnTo>
                        <a:pt x="151" y="131"/>
                      </a:lnTo>
                      <a:lnTo>
                        <a:pt x="160" y="153"/>
                      </a:lnTo>
                      <a:lnTo>
                        <a:pt x="167" y="176"/>
                      </a:lnTo>
                      <a:lnTo>
                        <a:pt x="172" y="202"/>
                      </a:lnTo>
                      <a:lnTo>
                        <a:pt x="174" y="230"/>
                      </a:lnTo>
                      <a:lnTo>
                        <a:pt x="172" y="26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8" name="Freeform 14"/>
                <p:cNvSpPr>
                  <a:spLocks noChangeAspect="1"/>
                </p:cNvSpPr>
                <p:nvPr/>
              </p:nvSpPr>
              <p:spPr bwMode="auto">
                <a:xfrm>
                  <a:off x="1744" y="1292"/>
                  <a:ext cx="159" cy="277"/>
                </a:xfrm>
                <a:custGeom>
                  <a:avLst/>
                  <a:gdLst>
                    <a:gd name="T0" fmla="*/ 159 w 159"/>
                    <a:gd name="T1" fmla="*/ 0 h 277"/>
                    <a:gd name="T2" fmla="*/ 159 w 159"/>
                    <a:gd name="T3" fmla="*/ 9 h 277"/>
                    <a:gd name="T4" fmla="*/ 159 w 159"/>
                    <a:gd name="T5" fmla="*/ 20 h 277"/>
                    <a:gd name="T6" fmla="*/ 159 w 159"/>
                    <a:gd name="T7" fmla="*/ 35 h 277"/>
                    <a:gd name="T8" fmla="*/ 157 w 159"/>
                    <a:gd name="T9" fmla="*/ 51 h 277"/>
                    <a:gd name="T10" fmla="*/ 155 w 159"/>
                    <a:gd name="T11" fmla="*/ 69 h 277"/>
                    <a:gd name="T12" fmla="*/ 152 w 159"/>
                    <a:gd name="T13" fmla="*/ 88 h 277"/>
                    <a:gd name="T14" fmla="*/ 147 w 159"/>
                    <a:gd name="T15" fmla="*/ 108 h 277"/>
                    <a:gd name="T16" fmla="*/ 141 w 159"/>
                    <a:gd name="T17" fmla="*/ 129 h 277"/>
                    <a:gd name="T18" fmla="*/ 133 w 159"/>
                    <a:gd name="T19" fmla="*/ 150 h 277"/>
                    <a:gd name="T20" fmla="*/ 122 w 159"/>
                    <a:gd name="T21" fmla="*/ 171 h 277"/>
                    <a:gd name="T22" fmla="*/ 109 w 159"/>
                    <a:gd name="T23" fmla="*/ 192 h 277"/>
                    <a:gd name="T24" fmla="*/ 94 w 159"/>
                    <a:gd name="T25" fmla="*/ 212 h 277"/>
                    <a:gd name="T26" fmla="*/ 75 w 159"/>
                    <a:gd name="T27" fmla="*/ 231 h 277"/>
                    <a:gd name="T28" fmla="*/ 54 w 159"/>
                    <a:gd name="T29" fmla="*/ 248 h 277"/>
                    <a:gd name="T30" fmla="*/ 29 w 159"/>
                    <a:gd name="T31" fmla="*/ 264 h 277"/>
                    <a:gd name="T32" fmla="*/ 0 w 159"/>
                    <a:gd name="T33" fmla="*/ 277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9" h="277">
                      <a:moveTo>
                        <a:pt x="159" y="0"/>
                      </a:moveTo>
                      <a:lnTo>
                        <a:pt x="159" y="9"/>
                      </a:lnTo>
                      <a:lnTo>
                        <a:pt x="159" y="20"/>
                      </a:lnTo>
                      <a:lnTo>
                        <a:pt x="159" y="35"/>
                      </a:lnTo>
                      <a:lnTo>
                        <a:pt x="157" y="51"/>
                      </a:lnTo>
                      <a:lnTo>
                        <a:pt x="155" y="69"/>
                      </a:lnTo>
                      <a:lnTo>
                        <a:pt x="152" y="88"/>
                      </a:lnTo>
                      <a:lnTo>
                        <a:pt x="147" y="108"/>
                      </a:lnTo>
                      <a:lnTo>
                        <a:pt x="141" y="129"/>
                      </a:lnTo>
                      <a:lnTo>
                        <a:pt x="133" y="150"/>
                      </a:lnTo>
                      <a:lnTo>
                        <a:pt x="122" y="171"/>
                      </a:lnTo>
                      <a:lnTo>
                        <a:pt x="109" y="192"/>
                      </a:lnTo>
                      <a:lnTo>
                        <a:pt x="94" y="212"/>
                      </a:lnTo>
                      <a:lnTo>
                        <a:pt x="75" y="231"/>
                      </a:lnTo>
                      <a:lnTo>
                        <a:pt x="54" y="248"/>
                      </a:lnTo>
                      <a:lnTo>
                        <a:pt x="29" y="264"/>
                      </a:lnTo>
                      <a:lnTo>
                        <a:pt x="0" y="27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9" name="Freeform 15"/>
                <p:cNvSpPr>
                  <a:spLocks noChangeAspect="1"/>
                </p:cNvSpPr>
                <p:nvPr/>
              </p:nvSpPr>
              <p:spPr bwMode="auto">
                <a:xfrm>
                  <a:off x="1367" y="1059"/>
                  <a:ext cx="212" cy="273"/>
                </a:xfrm>
                <a:custGeom>
                  <a:avLst/>
                  <a:gdLst>
                    <a:gd name="T0" fmla="*/ 212 w 212"/>
                    <a:gd name="T1" fmla="*/ 0 h 273"/>
                    <a:gd name="T2" fmla="*/ 202 w 212"/>
                    <a:gd name="T3" fmla="*/ 2 h 273"/>
                    <a:gd name="T4" fmla="*/ 190 w 212"/>
                    <a:gd name="T5" fmla="*/ 4 h 273"/>
                    <a:gd name="T6" fmla="*/ 177 w 212"/>
                    <a:gd name="T7" fmla="*/ 8 h 273"/>
                    <a:gd name="T8" fmla="*/ 163 w 212"/>
                    <a:gd name="T9" fmla="*/ 13 h 273"/>
                    <a:gd name="T10" fmla="*/ 147 w 212"/>
                    <a:gd name="T11" fmla="*/ 19 h 273"/>
                    <a:gd name="T12" fmla="*/ 131 w 212"/>
                    <a:gd name="T13" fmla="*/ 27 h 273"/>
                    <a:gd name="T14" fmla="*/ 115 w 212"/>
                    <a:gd name="T15" fmla="*/ 36 h 273"/>
                    <a:gd name="T16" fmla="*/ 99 w 212"/>
                    <a:gd name="T17" fmla="*/ 47 h 273"/>
                    <a:gd name="T18" fmla="*/ 82 w 212"/>
                    <a:gd name="T19" fmla="*/ 60 h 273"/>
                    <a:gd name="T20" fmla="*/ 67 w 212"/>
                    <a:gd name="T21" fmla="*/ 74 h 273"/>
                    <a:gd name="T22" fmla="*/ 52 w 212"/>
                    <a:gd name="T23" fmla="*/ 91 h 273"/>
                    <a:gd name="T24" fmla="*/ 39 w 212"/>
                    <a:gd name="T25" fmla="*/ 110 h 273"/>
                    <a:gd name="T26" fmla="*/ 27 w 212"/>
                    <a:gd name="T27" fmla="*/ 131 h 273"/>
                    <a:gd name="T28" fmla="*/ 17 w 212"/>
                    <a:gd name="T29" fmla="*/ 155 h 273"/>
                    <a:gd name="T30" fmla="*/ 8 w 212"/>
                    <a:gd name="T31" fmla="*/ 180 h 273"/>
                    <a:gd name="T32" fmla="*/ 3 w 212"/>
                    <a:gd name="T33" fmla="*/ 209 h 273"/>
                    <a:gd name="T34" fmla="*/ 0 w 212"/>
                    <a:gd name="T35" fmla="*/ 239 h 273"/>
                    <a:gd name="T36" fmla="*/ 0 w 212"/>
                    <a:gd name="T37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2" h="273">
                      <a:moveTo>
                        <a:pt x="212" y="0"/>
                      </a:moveTo>
                      <a:lnTo>
                        <a:pt x="202" y="2"/>
                      </a:lnTo>
                      <a:lnTo>
                        <a:pt x="190" y="4"/>
                      </a:lnTo>
                      <a:lnTo>
                        <a:pt x="177" y="8"/>
                      </a:lnTo>
                      <a:lnTo>
                        <a:pt x="163" y="13"/>
                      </a:lnTo>
                      <a:lnTo>
                        <a:pt x="147" y="19"/>
                      </a:lnTo>
                      <a:lnTo>
                        <a:pt x="131" y="27"/>
                      </a:lnTo>
                      <a:lnTo>
                        <a:pt x="115" y="36"/>
                      </a:lnTo>
                      <a:lnTo>
                        <a:pt x="99" y="47"/>
                      </a:lnTo>
                      <a:lnTo>
                        <a:pt x="82" y="60"/>
                      </a:lnTo>
                      <a:lnTo>
                        <a:pt x="67" y="74"/>
                      </a:lnTo>
                      <a:lnTo>
                        <a:pt x="52" y="91"/>
                      </a:lnTo>
                      <a:lnTo>
                        <a:pt x="39" y="110"/>
                      </a:lnTo>
                      <a:lnTo>
                        <a:pt x="27" y="131"/>
                      </a:lnTo>
                      <a:lnTo>
                        <a:pt x="17" y="155"/>
                      </a:lnTo>
                      <a:lnTo>
                        <a:pt x="8" y="180"/>
                      </a:lnTo>
                      <a:lnTo>
                        <a:pt x="3" y="209"/>
                      </a:lnTo>
                      <a:lnTo>
                        <a:pt x="0" y="239"/>
                      </a:lnTo>
                      <a:lnTo>
                        <a:pt x="0" y="27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0" name="Freeform 16"/>
                <p:cNvSpPr>
                  <a:spLocks noChangeAspect="1"/>
                </p:cNvSpPr>
                <p:nvPr/>
              </p:nvSpPr>
              <p:spPr bwMode="auto">
                <a:xfrm>
                  <a:off x="1385" y="1292"/>
                  <a:ext cx="174" cy="252"/>
                </a:xfrm>
                <a:custGeom>
                  <a:avLst/>
                  <a:gdLst>
                    <a:gd name="T0" fmla="*/ 0 w 174"/>
                    <a:gd name="T1" fmla="*/ 0 h 252"/>
                    <a:gd name="T2" fmla="*/ 0 w 174"/>
                    <a:gd name="T3" fmla="*/ 13 h 252"/>
                    <a:gd name="T4" fmla="*/ 0 w 174"/>
                    <a:gd name="T5" fmla="*/ 28 h 252"/>
                    <a:gd name="T6" fmla="*/ 1 w 174"/>
                    <a:gd name="T7" fmla="*/ 44 h 252"/>
                    <a:gd name="T8" fmla="*/ 4 w 174"/>
                    <a:gd name="T9" fmla="*/ 60 h 252"/>
                    <a:gd name="T10" fmla="*/ 7 w 174"/>
                    <a:gd name="T11" fmla="*/ 78 h 252"/>
                    <a:gd name="T12" fmla="*/ 12 w 174"/>
                    <a:gd name="T13" fmla="*/ 96 h 252"/>
                    <a:gd name="T14" fmla="*/ 19 w 174"/>
                    <a:gd name="T15" fmla="*/ 115 h 252"/>
                    <a:gd name="T16" fmla="*/ 28 w 174"/>
                    <a:gd name="T17" fmla="*/ 134 h 252"/>
                    <a:gd name="T18" fmla="*/ 39 w 174"/>
                    <a:gd name="T19" fmla="*/ 153 h 252"/>
                    <a:gd name="T20" fmla="*/ 53 w 174"/>
                    <a:gd name="T21" fmla="*/ 171 h 252"/>
                    <a:gd name="T22" fmla="*/ 70 w 174"/>
                    <a:gd name="T23" fmla="*/ 189 h 252"/>
                    <a:gd name="T24" fmla="*/ 91 w 174"/>
                    <a:gd name="T25" fmla="*/ 206 h 252"/>
                    <a:gd name="T26" fmla="*/ 115 w 174"/>
                    <a:gd name="T27" fmla="*/ 223 h 252"/>
                    <a:gd name="T28" fmla="*/ 142 w 174"/>
                    <a:gd name="T29" fmla="*/ 238 h 252"/>
                    <a:gd name="T30" fmla="*/ 174 w 174"/>
                    <a:gd name="T31" fmla="*/ 25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4" h="252">
                      <a:moveTo>
                        <a:pt x="0" y="0"/>
                      </a:moveTo>
                      <a:lnTo>
                        <a:pt x="0" y="13"/>
                      </a:lnTo>
                      <a:lnTo>
                        <a:pt x="0" y="28"/>
                      </a:lnTo>
                      <a:lnTo>
                        <a:pt x="1" y="44"/>
                      </a:lnTo>
                      <a:lnTo>
                        <a:pt x="4" y="60"/>
                      </a:lnTo>
                      <a:lnTo>
                        <a:pt x="7" y="78"/>
                      </a:lnTo>
                      <a:lnTo>
                        <a:pt x="12" y="96"/>
                      </a:lnTo>
                      <a:lnTo>
                        <a:pt x="19" y="115"/>
                      </a:lnTo>
                      <a:lnTo>
                        <a:pt x="28" y="134"/>
                      </a:lnTo>
                      <a:lnTo>
                        <a:pt x="39" y="153"/>
                      </a:lnTo>
                      <a:lnTo>
                        <a:pt x="53" y="171"/>
                      </a:lnTo>
                      <a:lnTo>
                        <a:pt x="70" y="189"/>
                      </a:lnTo>
                      <a:lnTo>
                        <a:pt x="91" y="206"/>
                      </a:lnTo>
                      <a:lnTo>
                        <a:pt x="115" y="223"/>
                      </a:lnTo>
                      <a:lnTo>
                        <a:pt x="142" y="238"/>
                      </a:lnTo>
                      <a:lnTo>
                        <a:pt x="174" y="25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1" name="Freeform 17"/>
                <p:cNvSpPr>
                  <a:spLocks noChangeAspect="1"/>
                </p:cNvSpPr>
                <p:nvPr/>
              </p:nvSpPr>
              <p:spPr bwMode="auto">
                <a:xfrm>
                  <a:off x="1461" y="1379"/>
                  <a:ext cx="102" cy="141"/>
                </a:xfrm>
                <a:custGeom>
                  <a:avLst/>
                  <a:gdLst>
                    <a:gd name="T0" fmla="*/ 0 w 102"/>
                    <a:gd name="T1" fmla="*/ 0 h 141"/>
                    <a:gd name="T2" fmla="*/ 4 w 102"/>
                    <a:gd name="T3" fmla="*/ 13 h 141"/>
                    <a:gd name="T4" fmla="*/ 12 w 102"/>
                    <a:gd name="T5" fmla="*/ 31 h 141"/>
                    <a:gd name="T6" fmla="*/ 23 w 102"/>
                    <a:gd name="T7" fmla="*/ 52 h 141"/>
                    <a:gd name="T8" fmla="*/ 38 w 102"/>
                    <a:gd name="T9" fmla="*/ 75 h 141"/>
                    <a:gd name="T10" fmla="*/ 56 w 102"/>
                    <a:gd name="T11" fmla="*/ 98 h 141"/>
                    <a:gd name="T12" fmla="*/ 77 w 102"/>
                    <a:gd name="T13" fmla="*/ 121 h 141"/>
                    <a:gd name="T14" fmla="*/ 102 w 102"/>
                    <a:gd name="T15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" h="141">
                      <a:moveTo>
                        <a:pt x="0" y="0"/>
                      </a:moveTo>
                      <a:lnTo>
                        <a:pt x="4" y="13"/>
                      </a:lnTo>
                      <a:lnTo>
                        <a:pt x="12" y="31"/>
                      </a:lnTo>
                      <a:lnTo>
                        <a:pt x="23" y="52"/>
                      </a:lnTo>
                      <a:lnTo>
                        <a:pt x="38" y="75"/>
                      </a:lnTo>
                      <a:lnTo>
                        <a:pt x="56" y="98"/>
                      </a:lnTo>
                      <a:lnTo>
                        <a:pt x="77" y="121"/>
                      </a:lnTo>
                      <a:lnTo>
                        <a:pt x="102" y="14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2" name="Freeform 18"/>
                <p:cNvSpPr>
                  <a:spLocks noChangeAspect="1"/>
                </p:cNvSpPr>
                <p:nvPr/>
              </p:nvSpPr>
              <p:spPr bwMode="auto">
                <a:xfrm>
                  <a:off x="1443" y="1091"/>
                  <a:ext cx="118" cy="125"/>
                </a:xfrm>
                <a:custGeom>
                  <a:avLst/>
                  <a:gdLst>
                    <a:gd name="T0" fmla="*/ 118 w 118"/>
                    <a:gd name="T1" fmla="*/ 0 h 125"/>
                    <a:gd name="T2" fmla="*/ 106 w 118"/>
                    <a:gd name="T3" fmla="*/ 9 h 125"/>
                    <a:gd name="T4" fmla="*/ 89 w 118"/>
                    <a:gd name="T5" fmla="*/ 22 h 125"/>
                    <a:gd name="T6" fmla="*/ 70 w 118"/>
                    <a:gd name="T7" fmla="*/ 37 h 125"/>
                    <a:gd name="T8" fmla="*/ 50 w 118"/>
                    <a:gd name="T9" fmla="*/ 56 h 125"/>
                    <a:gd name="T10" fmla="*/ 30 w 118"/>
                    <a:gd name="T11" fmla="*/ 77 h 125"/>
                    <a:gd name="T12" fmla="*/ 13 w 118"/>
                    <a:gd name="T13" fmla="*/ 100 h 125"/>
                    <a:gd name="T14" fmla="*/ 0 w 118"/>
                    <a:gd name="T15" fmla="*/ 12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8" h="125">
                      <a:moveTo>
                        <a:pt x="118" y="0"/>
                      </a:moveTo>
                      <a:lnTo>
                        <a:pt x="106" y="9"/>
                      </a:lnTo>
                      <a:lnTo>
                        <a:pt x="89" y="22"/>
                      </a:lnTo>
                      <a:lnTo>
                        <a:pt x="70" y="37"/>
                      </a:lnTo>
                      <a:lnTo>
                        <a:pt x="50" y="56"/>
                      </a:lnTo>
                      <a:lnTo>
                        <a:pt x="30" y="77"/>
                      </a:lnTo>
                      <a:lnTo>
                        <a:pt x="13" y="100"/>
                      </a:lnTo>
                      <a:lnTo>
                        <a:pt x="0" y="12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3" name="Freeform 19"/>
                <p:cNvSpPr>
                  <a:spLocks noChangeAspect="1"/>
                </p:cNvSpPr>
                <p:nvPr/>
              </p:nvSpPr>
              <p:spPr bwMode="auto">
                <a:xfrm>
                  <a:off x="1488" y="1122"/>
                  <a:ext cx="64" cy="121"/>
                </a:xfrm>
                <a:custGeom>
                  <a:avLst/>
                  <a:gdLst>
                    <a:gd name="T0" fmla="*/ 64 w 64"/>
                    <a:gd name="T1" fmla="*/ 0 h 121"/>
                    <a:gd name="T2" fmla="*/ 55 w 64"/>
                    <a:gd name="T3" fmla="*/ 11 h 121"/>
                    <a:gd name="T4" fmla="*/ 40 w 64"/>
                    <a:gd name="T5" fmla="*/ 32 h 121"/>
                    <a:gd name="T6" fmla="*/ 22 w 64"/>
                    <a:gd name="T7" fmla="*/ 61 h 121"/>
                    <a:gd name="T8" fmla="*/ 8 w 64"/>
                    <a:gd name="T9" fmla="*/ 92 h 121"/>
                    <a:gd name="T10" fmla="*/ 0 w 64"/>
                    <a:gd name="T11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121">
                      <a:moveTo>
                        <a:pt x="64" y="0"/>
                      </a:moveTo>
                      <a:lnTo>
                        <a:pt x="55" y="11"/>
                      </a:lnTo>
                      <a:lnTo>
                        <a:pt x="40" y="32"/>
                      </a:lnTo>
                      <a:lnTo>
                        <a:pt x="22" y="61"/>
                      </a:lnTo>
                      <a:lnTo>
                        <a:pt x="8" y="92"/>
                      </a:lnTo>
                      <a:lnTo>
                        <a:pt x="0" y="12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4" name="Freeform 20"/>
                <p:cNvSpPr>
                  <a:spLocks noChangeAspect="1"/>
                </p:cNvSpPr>
                <p:nvPr/>
              </p:nvSpPr>
              <p:spPr bwMode="auto">
                <a:xfrm>
                  <a:off x="1501" y="1037"/>
                  <a:ext cx="80" cy="20"/>
                </a:xfrm>
                <a:custGeom>
                  <a:avLst/>
                  <a:gdLst>
                    <a:gd name="T0" fmla="*/ 80 w 80"/>
                    <a:gd name="T1" fmla="*/ 0 h 20"/>
                    <a:gd name="T2" fmla="*/ 58 w 80"/>
                    <a:gd name="T3" fmla="*/ 1 h 20"/>
                    <a:gd name="T4" fmla="*/ 28 w 80"/>
                    <a:gd name="T5" fmla="*/ 8 h 20"/>
                    <a:gd name="T6" fmla="*/ 0 w 80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" h="20">
                      <a:moveTo>
                        <a:pt x="80" y="0"/>
                      </a:moveTo>
                      <a:lnTo>
                        <a:pt x="58" y="1"/>
                      </a:lnTo>
                      <a:lnTo>
                        <a:pt x="28" y="8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5" name="Freeform 21"/>
                <p:cNvSpPr>
                  <a:spLocks noChangeAspect="1"/>
                </p:cNvSpPr>
                <p:nvPr/>
              </p:nvSpPr>
              <p:spPr bwMode="auto">
                <a:xfrm>
                  <a:off x="1662" y="1008"/>
                  <a:ext cx="67" cy="13"/>
                </a:xfrm>
                <a:custGeom>
                  <a:avLst/>
                  <a:gdLst>
                    <a:gd name="T0" fmla="*/ 0 w 67"/>
                    <a:gd name="T1" fmla="*/ 13 h 13"/>
                    <a:gd name="T2" fmla="*/ 20 w 67"/>
                    <a:gd name="T3" fmla="*/ 6 h 13"/>
                    <a:gd name="T4" fmla="*/ 44 w 67"/>
                    <a:gd name="T5" fmla="*/ 1 h 13"/>
                    <a:gd name="T6" fmla="*/ 67 w 67"/>
                    <a:gd name="T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3">
                      <a:moveTo>
                        <a:pt x="0" y="13"/>
                      </a:moveTo>
                      <a:lnTo>
                        <a:pt x="20" y="6"/>
                      </a:lnTo>
                      <a:lnTo>
                        <a:pt x="44" y="1"/>
                      </a:lnTo>
                      <a:lnTo>
                        <a:pt x="67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6" name="Freeform 22"/>
                <p:cNvSpPr>
                  <a:spLocks noChangeAspect="1"/>
                </p:cNvSpPr>
                <p:nvPr/>
              </p:nvSpPr>
              <p:spPr bwMode="auto">
                <a:xfrm>
                  <a:off x="1715" y="1037"/>
                  <a:ext cx="148" cy="63"/>
                </a:xfrm>
                <a:custGeom>
                  <a:avLst/>
                  <a:gdLst>
                    <a:gd name="T0" fmla="*/ 0 w 148"/>
                    <a:gd name="T1" fmla="*/ 0 h 63"/>
                    <a:gd name="T2" fmla="*/ 16 w 148"/>
                    <a:gd name="T3" fmla="*/ 1 h 63"/>
                    <a:gd name="T4" fmla="*/ 40 w 148"/>
                    <a:gd name="T5" fmla="*/ 5 h 63"/>
                    <a:gd name="T6" fmla="*/ 67 w 148"/>
                    <a:gd name="T7" fmla="*/ 13 h 63"/>
                    <a:gd name="T8" fmla="*/ 96 w 148"/>
                    <a:gd name="T9" fmla="*/ 25 h 63"/>
                    <a:gd name="T10" fmla="*/ 124 w 148"/>
                    <a:gd name="T11" fmla="*/ 42 h 63"/>
                    <a:gd name="T12" fmla="*/ 148 w 148"/>
                    <a:gd name="T13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8" h="63">
                      <a:moveTo>
                        <a:pt x="0" y="0"/>
                      </a:moveTo>
                      <a:lnTo>
                        <a:pt x="16" y="1"/>
                      </a:lnTo>
                      <a:lnTo>
                        <a:pt x="40" y="5"/>
                      </a:lnTo>
                      <a:lnTo>
                        <a:pt x="67" y="13"/>
                      </a:lnTo>
                      <a:lnTo>
                        <a:pt x="96" y="25"/>
                      </a:lnTo>
                      <a:lnTo>
                        <a:pt x="124" y="42"/>
                      </a:lnTo>
                      <a:lnTo>
                        <a:pt x="148" y="6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7" name="Freeform 23"/>
                <p:cNvSpPr>
                  <a:spLocks noChangeAspect="1"/>
                </p:cNvSpPr>
                <p:nvPr/>
              </p:nvSpPr>
              <p:spPr bwMode="auto">
                <a:xfrm>
                  <a:off x="1749" y="1108"/>
                  <a:ext cx="89" cy="103"/>
                </a:xfrm>
                <a:custGeom>
                  <a:avLst/>
                  <a:gdLst>
                    <a:gd name="T0" fmla="*/ 0 w 89"/>
                    <a:gd name="T1" fmla="*/ 0 h 103"/>
                    <a:gd name="T2" fmla="*/ 13 w 89"/>
                    <a:gd name="T3" fmla="*/ 11 h 103"/>
                    <a:gd name="T4" fmla="*/ 34 w 89"/>
                    <a:gd name="T5" fmla="*/ 29 h 103"/>
                    <a:gd name="T6" fmla="*/ 57 w 89"/>
                    <a:gd name="T7" fmla="*/ 51 h 103"/>
                    <a:gd name="T8" fmla="*/ 77 w 89"/>
                    <a:gd name="T9" fmla="*/ 76 h 103"/>
                    <a:gd name="T10" fmla="*/ 89 w 89"/>
                    <a:gd name="T11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" h="103">
                      <a:moveTo>
                        <a:pt x="0" y="0"/>
                      </a:moveTo>
                      <a:lnTo>
                        <a:pt x="13" y="11"/>
                      </a:lnTo>
                      <a:lnTo>
                        <a:pt x="34" y="29"/>
                      </a:lnTo>
                      <a:lnTo>
                        <a:pt x="57" y="51"/>
                      </a:lnTo>
                      <a:lnTo>
                        <a:pt x="77" y="76"/>
                      </a:lnTo>
                      <a:lnTo>
                        <a:pt x="89" y="10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8" name="Freeform 24"/>
                <p:cNvSpPr>
                  <a:spLocks noChangeAspect="1"/>
                </p:cNvSpPr>
                <p:nvPr/>
              </p:nvSpPr>
              <p:spPr bwMode="auto">
                <a:xfrm>
                  <a:off x="1700" y="1129"/>
                  <a:ext cx="44" cy="102"/>
                </a:xfrm>
                <a:custGeom>
                  <a:avLst/>
                  <a:gdLst>
                    <a:gd name="T0" fmla="*/ 0 w 44"/>
                    <a:gd name="T1" fmla="*/ 0 h 102"/>
                    <a:gd name="T2" fmla="*/ 8 w 44"/>
                    <a:gd name="T3" fmla="*/ 15 h 102"/>
                    <a:gd name="T4" fmla="*/ 21 w 44"/>
                    <a:gd name="T5" fmla="*/ 38 h 102"/>
                    <a:gd name="T6" fmla="*/ 35 w 44"/>
                    <a:gd name="T7" fmla="*/ 68 h 102"/>
                    <a:gd name="T8" fmla="*/ 44 w 44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02">
                      <a:moveTo>
                        <a:pt x="0" y="0"/>
                      </a:moveTo>
                      <a:lnTo>
                        <a:pt x="8" y="15"/>
                      </a:lnTo>
                      <a:lnTo>
                        <a:pt x="21" y="38"/>
                      </a:lnTo>
                      <a:lnTo>
                        <a:pt x="35" y="68"/>
                      </a:lnTo>
                      <a:lnTo>
                        <a:pt x="44" y="10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9" name="Freeform 25"/>
                <p:cNvSpPr>
                  <a:spLocks noChangeAspect="1"/>
                </p:cNvSpPr>
                <p:nvPr/>
              </p:nvSpPr>
              <p:spPr bwMode="auto">
                <a:xfrm>
                  <a:off x="1604" y="1135"/>
                  <a:ext cx="17" cy="94"/>
                </a:xfrm>
                <a:custGeom>
                  <a:avLst/>
                  <a:gdLst>
                    <a:gd name="T0" fmla="*/ 17 w 17"/>
                    <a:gd name="T1" fmla="*/ 0 h 94"/>
                    <a:gd name="T2" fmla="*/ 11 w 17"/>
                    <a:gd name="T3" fmla="*/ 28 h 94"/>
                    <a:gd name="T4" fmla="*/ 3 w 17"/>
                    <a:gd name="T5" fmla="*/ 64 h 94"/>
                    <a:gd name="T6" fmla="*/ 0 w 17"/>
                    <a:gd name="T7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94">
                      <a:moveTo>
                        <a:pt x="17" y="0"/>
                      </a:moveTo>
                      <a:lnTo>
                        <a:pt x="11" y="28"/>
                      </a:lnTo>
                      <a:lnTo>
                        <a:pt x="3" y="64"/>
                      </a:lnTo>
                      <a:lnTo>
                        <a:pt x="0" y="9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90" name="Freeform 26"/>
                <p:cNvSpPr>
                  <a:spLocks noChangeAspect="1"/>
                </p:cNvSpPr>
                <p:nvPr/>
              </p:nvSpPr>
              <p:spPr bwMode="auto">
                <a:xfrm>
                  <a:off x="1606" y="1397"/>
                  <a:ext cx="22" cy="111"/>
                </a:xfrm>
                <a:custGeom>
                  <a:avLst/>
                  <a:gdLst>
                    <a:gd name="T0" fmla="*/ 0 w 22"/>
                    <a:gd name="T1" fmla="*/ 0 h 111"/>
                    <a:gd name="T2" fmla="*/ 3 w 22"/>
                    <a:gd name="T3" fmla="*/ 19 h 111"/>
                    <a:gd name="T4" fmla="*/ 7 w 22"/>
                    <a:gd name="T5" fmla="*/ 51 h 111"/>
                    <a:gd name="T6" fmla="*/ 13 w 22"/>
                    <a:gd name="T7" fmla="*/ 85 h 111"/>
                    <a:gd name="T8" fmla="*/ 22 w 22"/>
                    <a:gd name="T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11">
                      <a:moveTo>
                        <a:pt x="0" y="0"/>
                      </a:moveTo>
                      <a:lnTo>
                        <a:pt x="3" y="19"/>
                      </a:lnTo>
                      <a:lnTo>
                        <a:pt x="7" y="51"/>
                      </a:lnTo>
                      <a:lnTo>
                        <a:pt x="13" y="85"/>
                      </a:lnTo>
                      <a:lnTo>
                        <a:pt x="22" y="11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91" name="Freeform 27"/>
                <p:cNvSpPr>
                  <a:spLocks noChangeAspect="1"/>
                </p:cNvSpPr>
                <p:nvPr/>
              </p:nvSpPr>
              <p:spPr bwMode="auto">
                <a:xfrm>
                  <a:off x="1713" y="1392"/>
                  <a:ext cx="29" cy="96"/>
                </a:xfrm>
                <a:custGeom>
                  <a:avLst/>
                  <a:gdLst>
                    <a:gd name="T0" fmla="*/ 29 w 29"/>
                    <a:gd name="T1" fmla="*/ 0 h 96"/>
                    <a:gd name="T2" fmla="*/ 24 w 29"/>
                    <a:gd name="T3" fmla="*/ 29 h 96"/>
                    <a:gd name="T4" fmla="*/ 14 w 29"/>
                    <a:gd name="T5" fmla="*/ 65 h 96"/>
                    <a:gd name="T6" fmla="*/ 0 w 29"/>
                    <a:gd name="T7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96">
                      <a:moveTo>
                        <a:pt x="29" y="0"/>
                      </a:moveTo>
                      <a:lnTo>
                        <a:pt x="24" y="29"/>
                      </a:lnTo>
                      <a:lnTo>
                        <a:pt x="14" y="65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92" name="Freeform 28"/>
                <p:cNvSpPr>
                  <a:spLocks noChangeAspect="1"/>
                </p:cNvSpPr>
                <p:nvPr/>
              </p:nvSpPr>
              <p:spPr bwMode="auto">
                <a:xfrm>
                  <a:off x="1737" y="1386"/>
                  <a:ext cx="110" cy="165"/>
                </a:xfrm>
                <a:custGeom>
                  <a:avLst/>
                  <a:gdLst>
                    <a:gd name="T0" fmla="*/ 110 w 110"/>
                    <a:gd name="T1" fmla="*/ 0 h 165"/>
                    <a:gd name="T2" fmla="*/ 108 w 110"/>
                    <a:gd name="T3" fmla="*/ 8 h 165"/>
                    <a:gd name="T4" fmla="*/ 103 w 110"/>
                    <a:gd name="T5" fmla="*/ 22 h 165"/>
                    <a:gd name="T6" fmla="*/ 97 w 110"/>
                    <a:gd name="T7" fmla="*/ 41 h 165"/>
                    <a:gd name="T8" fmla="*/ 87 w 110"/>
                    <a:gd name="T9" fmla="*/ 62 h 165"/>
                    <a:gd name="T10" fmla="*/ 73 w 110"/>
                    <a:gd name="T11" fmla="*/ 86 h 165"/>
                    <a:gd name="T12" fmla="*/ 55 w 110"/>
                    <a:gd name="T13" fmla="*/ 112 h 165"/>
                    <a:gd name="T14" fmla="*/ 31 w 110"/>
                    <a:gd name="T15" fmla="*/ 138 h 165"/>
                    <a:gd name="T16" fmla="*/ 0 w 110"/>
                    <a:gd name="T17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" h="165">
                      <a:moveTo>
                        <a:pt x="110" y="0"/>
                      </a:moveTo>
                      <a:lnTo>
                        <a:pt x="108" y="8"/>
                      </a:lnTo>
                      <a:lnTo>
                        <a:pt x="103" y="22"/>
                      </a:lnTo>
                      <a:lnTo>
                        <a:pt x="97" y="41"/>
                      </a:lnTo>
                      <a:lnTo>
                        <a:pt x="87" y="62"/>
                      </a:lnTo>
                      <a:lnTo>
                        <a:pt x="73" y="86"/>
                      </a:lnTo>
                      <a:lnTo>
                        <a:pt x="55" y="112"/>
                      </a:lnTo>
                      <a:lnTo>
                        <a:pt x="31" y="138"/>
                      </a:lnTo>
                      <a:lnTo>
                        <a:pt x="0" y="16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93" name="Freeform 29"/>
                <p:cNvSpPr>
                  <a:spLocks noChangeAspect="1"/>
                </p:cNvSpPr>
                <p:nvPr/>
              </p:nvSpPr>
              <p:spPr bwMode="auto">
                <a:xfrm>
                  <a:off x="1731" y="1417"/>
                  <a:ext cx="208" cy="176"/>
                </a:xfrm>
                <a:custGeom>
                  <a:avLst/>
                  <a:gdLst>
                    <a:gd name="T0" fmla="*/ 208 w 208"/>
                    <a:gd name="T1" fmla="*/ 0 h 176"/>
                    <a:gd name="T2" fmla="*/ 203 w 208"/>
                    <a:gd name="T3" fmla="*/ 12 h 176"/>
                    <a:gd name="T4" fmla="*/ 197 w 208"/>
                    <a:gd name="T5" fmla="*/ 26 h 176"/>
                    <a:gd name="T6" fmla="*/ 190 w 208"/>
                    <a:gd name="T7" fmla="*/ 42 h 176"/>
                    <a:gd name="T8" fmla="*/ 181 w 208"/>
                    <a:gd name="T9" fmla="*/ 58 h 176"/>
                    <a:gd name="T10" fmla="*/ 171 w 208"/>
                    <a:gd name="T11" fmla="*/ 75 h 176"/>
                    <a:gd name="T12" fmla="*/ 159 w 208"/>
                    <a:gd name="T13" fmla="*/ 92 h 176"/>
                    <a:gd name="T14" fmla="*/ 145 w 208"/>
                    <a:gd name="T15" fmla="*/ 108 h 176"/>
                    <a:gd name="T16" fmla="*/ 128 w 208"/>
                    <a:gd name="T17" fmla="*/ 124 h 176"/>
                    <a:gd name="T18" fmla="*/ 109 w 208"/>
                    <a:gd name="T19" fmla="*/ 138 h 176"/>
                    <a:gd name="T20" fmla="*/ 87 w 208"/>
                    <a:gd name="T21" fmla="*/ 151 h 176"/>
                    <a:gd name="T22" fmla="*/ 61 w 208"/>
                    <a:gd name="T23" fmla="*/ 162 h 176"/>
                    <a:gd name="T24" fmla="*/ 32 w 208"/>
                    <a:gd name="T25" fmla="*/ 171 h 176"/>
                    <a:gd name="T26" fmla="*/ 0 w 208"/>
                    <a:gd name="T2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8" h="176">
                      <a:moveTo>
                        <a:pt x="208" y="0"/>
                      </a:moveTo>
                      <a:lnTo>
                        <a:pt x="203" y="12"/>
                      </a:lnTo>
                      <a:lnTo>
                        <a:pt x="197" y="26"/>
                      </a:lnTo>
                      <a:lnTo>
                        <a:pt x="190" y="42"/>
                      </a:lnTo>
                      <a:lnTo>
                        <a:pt x="181" y="58"/>
                      </a:lnTo>
                      <a:lnTo>
                        <a:pt x="171" y="75"/>
                      </a:lnTo>
                      <a:lnTo>
                        <a:pt x="159" y="92"/>
                      </a:lnTo>
                      <a:lnTo>
                        <a:pt x="145" y="108"/>
                      </a:lnTo>
                      <a:lnTo>
                        <a:pt x="128" y="124"/>
                      </a:lnTo>
                      <a:lnTo>
                        <a:pt x="109" y="138"/>
                      </a:lnTo>
                      <a:lnTo>
                        <a:pt x="87" y="151"/>
                      </a:lnTo>
                      <a:lnTo>
                        <a:pt x="61" y="162"/>
                      </a:lnTo>
                      <a:lnTo>
                        <a:pt x="32" y="171"/>
                      </a:lnTo>
                      <a:lnTo>
                        <a:pt x="0" y="17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94" name="Freeform 30"/>
                <p:cNvSpPr>
                  <a:spLocks noChangeAspect="1"/>
                </p:cNvSpPr>
                <p:nvPr/>
              </p:nvSpPr>
              <p:spPr bwMode="auto">
                <a:xfrm>
                  <a:off x="1451" y="1524"/>
                  <a:ext cx="110" cy="50"/>
                </a:xfrm>
                <a:custGeom>
                  <a:avLst/>
                  <a:gdLst>
                    <a:gd name="T0" fmla="*/ 0 w 110"/>
                    <a:gd name="T1" fmla="*/ 0 h 50"/>
                    <a:gd name="T2" fmla="*/ 25 w 110"/>
                    <a:gd name="T3" fmla="*/ 19 h 50"/>
                    <a:gd name="T4" fmla="*/ 54 w 110"/>
                    <a:gd name="T5" fmla="*/ 36 h 50"/>
                    <a:gd name="T6" fmla="*/ 83 w 110"/>
                    <a:gd name="T7" fmla="*/ 46 h 50"/>
                    <a:gd name="T8" fmla="*/ 110 w 110"/>
                    <a:gd name="T9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0" y="0"/>
                      </a:moveTo>
                      <a:lnTo>
                        <a:pt x="25" y="19"/>
                      </a:lnTo>
                      <a:lnTo>
                        <a:pt x="54" y="36"/>
                      </a:lnTo>
                      <a:lnTo>
                        <a:pt x="83" y="46"/>
                      </a:lnTo>
                      <a:lnTo>
                        <a:pt x="110" y="5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95" name="Freeform 31"/>
                <p:cNvSpPr>
                  <a:spLocks noChangeAspect="1"/>
                </p:cNvSpPr>
                <p:nvPr/>
              </p:nvSpPr>
              <p:spPr bwMode="auto">
                <a:xfrm>
                  <a:off x="1550" y="1591"/>
                  <a:ext cx="58" cy="9"/>
                </a:xfrm>
                <a:custGeom>
                  <a:avLst/>
                  <a:gdLst>
                    <a:gd name="T0" fmla="*/ 0 w 58"/>
                    <a:gd name="T1" fmla="*/ 9 h 9"/>
                    <a:gd name="T2" fmla="*/ 19 w 58"/>
                    <a:gd name="T3" fmla="*/ 9 h 9"/>
                    <a:gd name="T4" fmla="*/ 41 w 58"/>
                    <a:gd name="T5" fmla="*/ 6 h 9"/>
                    <a:gd name="T6" fmla="*/ 58 w 58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" h="9">
                      <a:moveTo>
                        <a:pt x="0" y="9"/>
                      </a:moveTo>
                      <a:lnTo>
                        <a:pt x="19" y="9"/>
                      </a:lnTo>
                      <a:lnTo>
                        <a:pt x="41" y="6"/>
                      </a:lnTo>
                      <a:lnTo>
                        <a:pt x="58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96" name="Freeform 32"/>
                <p:cNvSpPr>
                  <a:spLocks noChangeAspect="1"/>
                </p:cNvSpPr>
                <p:nvPr/>
              </p:nvSpPr>
              <p:spPr bwMode="auto">
                <a:xfrm>
                  <a:off x="1612" y="1600"/>
                  <a:ext cx="29" cy="23"/>
                </a:xfrm>
                <a:custGeom>
                  <a:avLst/>
                  <a:gdLst>
                    <a:gd name="T0" fmla="*/ 29 w 29"/>
                    <a:gd name="T1" fmla="*/ 0 h 23"/>
                    <a:gd name="T2" fmla="*/ 25 w 29"/>
                    <a:gd name="T3" fmla="*/ 5 h 23"/>
                    <a:gd name="T4" fmla="*/ 14 w 29"/>
                    <a:gd name="T5" fmla="*/ 15 h 23"/>
                    <a:gd name="T6" fmla="*/ 0 w 29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23">
                      <a:moveTo>
                        <a:pt x="29" y="0"/>
                      </a:moveTo>
                      <a:lnTo>
                        <a:pt x="25" y="5"/>
                      </a:lnTo>
                      <a:lnTo>
                        <a:pt x="14" y="15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97" name="Freeform 33"/>
                <p:cNvSpPr>
                  <a:spLocks noChangeAspect="1"/>
                </p:cNvSpPr>
                <p:nvPr/>
              </p:nvSpPr>
              <p:spPr bwMode="auto">
                <a:xfrm>
                  <a:off x="1700" y="1609"/>
                  <a:ext cx="89" cy="8"/>
                </a:xfrm>
                <a:custGeom>
                  <a:avLst/>
                  <a:gdLst>
                    <a:gd name="T0" fmla="*/ 0 w 89"/>
                    <a:gd name="T1" fmla="*/ 7 h 8"/>
                    <a:gd name="T2" fmla="*/ 25 w 89"/>
                    <a:gd name="T3" fmla="*/ 8 h 8"/>
                    <a:gd name="T4" fmla="*/ 59 w 89"/>
                    <a:gd name="T5" fmla="*/ 7 h 8"/>
                    <a:gd name="T6" fmla="*/ 89 w 89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9" h="8">
                      <a:moveTo>
                        <a:pt x="0" y="7"/>
                      </a:moveTo>
                      <a:lnTo>
                        <a:pt x="25" y="8"/>
                      </a:lnTo>
                      <a:lnTo>
                        <a:pt x="59" y="7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2898" name="Group 34"/>
              <p:cNvGrpSpPr>
                <a:grpSpLocks noChangeAspect="1"/>
              </p:cNvGrpSpPr>
              <p:nvPr/>
            </p:nvGrpSpPr>
            <p:grpSpPr bwMode="auto">
              <a:xfrm>
                <a:off x="2162" y="1144"/>
                <a:ext cx="952" cy="122"/>
                <a:chOff x="1406" y="1278"/>
                <a:chExt cx="476" cy="61"/>
              </a:xfrm>
            </p:grpSpPr>
            <p:sp>
              <p:nvSpPr>
                <p:cNvPr id="292899" name="Freeform 35"/>
                <p:cNvSpPr>
                  <a:spLocks noChangeAspect="1"/>
                </p:cNvSpPr>
                <p:nvPr/>
              </p:nvSpPr>
              <p:spPr bwMode="auto">
                <a:xfrm>
                  <a:off x="1406" y="1278"/>
                  <a:ext cx="260" cy="61"/>
                </a:xfrm>
                <a:custGeom>
                  <a:avLst/>
                  <a:gdLst>
                    <a:gd name="T0" fmla="*/ 121 w 260"/>
                    <a:gd name="T1" fmla="*/ 50 h 61"/>
                    <a:gd name="T2" fmla="*/ 136 w 260"/>
                    <a:gd name="T3" fmla="*/ 47 h 61"/>
                    <a:gd name="T4" fmla="*/ 147 w 260"/>
                    <a:gd name="T5" fmla="*/ 53 h 61"/>
                    <a:gd name="T6" fmla="*/ 172 w 260"/>
                    <a:gd name="T7" fmla="*/ 56 h 61"/>
                    <a:gd name="T8" fmla="*/ 198 w 260"/>
                    <a:gd name="T9" fmla="*/ 56 h 61"/>
                    <a:gd name="T10" fmla="*/ 224 w 260"/>
                    <a:gd name="T11" fmla="*/ 54 h 61"/>
                    <a:gd name="T12" fmla="*/ 251 w 260"/>
                    <a:gd name="T13" fmla="*/ 54 h 61"/>
                    <a:gd name="T14" fmla="*/ 257 w 260"/>
                    <a:gd name="T15" fmla="*/ 52 h 61"/>
                    <a:gd name="T16" fmla="*/ 260 w 260"/>
                    <a:gd name="T17" fmla="*/ 48 h 61"/>
                    <a:gd name="T18" fmla="*/ 260 w 260"/>
                    <a:gd name="T19" fmla="*/ 43 h 61"/>
                    <a:gd name="T20" fmla="*/ 258 w 260"/>
                    <a:gd name="T21" fmla="*/ 39 h 61"/>
                    <a:gd name="T22" fmla="*/ 247 w 260"/>
                    <a:gd name="T23" fmla="*/ 36 h 61"/>
                    <a:gd name="T24" fmla="*/ 222 w 260"/>
                    <a:gd name="T25" fmla="*/ 36 h 61"/>
                    <a:gd name="T26" fmla="*/ 200 w 260"/>
                    <a:gd name="T27" fmla="*/ 38 h 61"/>
                    <a:gd name="T28" fmla="*/ 175 w 260"/>
                    <a:gd name="T29" fmla="*/ 39 h 61"/>
                    <a:gd name="T30" fmla="*/ 156 w 260"/>
                    <a:gd name="T31" fmla="*/ 39 h 61"/>
                    <a:gd name="T32" fmla="*/ 144 w 260"/>
                    <a:gd name="T33" fmla="*/ 36 h 61"/>
                    <a:gd name="T34" fmla="*/ 154 w 260"/>
                    <a:gd name="T35" fmla="*/ 25 h 61"/>
                    <a:gd name="T36" fmla="*/ 197 w 260"/>
                    <a:gd name="T37" fmla="*/ 20 h 61"/>
                    <a:gd name="T38" fmla="*/ 251 w 260"/>
                    <a:gd name="T39" fmla="*/ 18 h 61"/>
                    <a:gd name="T40" fmla="*/ 255 w 260"/>
                    <a:gd name="T41" fmla="*/ 18 h 61"/>
                    <a:gd name="T42" fmla="*/ 259 w 260"/>
                    <a:gd name="T43" fmla="*/ 15 h 61"/>
                    <a:gd name="T44" fmla="*/ 260 w 260"/>
                    <a:gd name="T45" fmla="*/ 11 h 61"/>
                    <a:gd name="T46" fmla="*/ 258 w 260"/>
                    <a:gd name="T47" fmla="*/ 4 h 61"/>
                    <a:gd name="T48" fmla="*/ 255 w 260"/>
                    <a:gd name="T49" fmla="*/ 1 h 61"/>
                    <a:gd name="T50" fmla="*/ 236 w 260"/>
                    <a:gd name="T51" fmla="*/ 0 h 61"/>
                    <a:gd name="T52" fmla="*/ 205 w 260"/>
                    <a:gd name="T53" fmla="*/ 1 h 61"/>
                    <a:gd name="T54" fmla="*/ 150 w 260"/>
                    <a:gd name="T55" fmla="*/ 10 h 61"/>
                    <a:gd name="T56" fmla="*/ 136 w 260"/>
                    <a:gd name="T57" fmla="*/ 22 h 61"/>
                    <a:gd name="T58" fmla="*/ 124 w 260"/>
                    <a:gd name="T59" fmla="*/ 23 h 61"/>
                    <a:gd name="T60" fmla="*/ 112 w 260"/>
                    <a:gd name="T61" fmla="*/ 12 h 61"/>
                    <a:gd name="T62" fmla="*/ 59 w 260"/>
                    <a:gd name="T63" fmla="*/ 4 h 61"/>
                    <a:gd name="T64" fmla="*/ 26 w 260"/>
                    <a:gd name="T65" fmla="*/ 1 h 61"/>
                    <a:gd name="T66" fmla="*/ 7 w 260"/>
                    <a:gd name="T67" fmla="*/ 2 h 61"/>
                    <a:gd name="T68" fmla="*/ 3 w 260"/>
                    <a:gd name="T69" fmla="*/ 4 h 61"/>
                    <a:gd name="T70" fmla="*/ 0 w 260"/>
                    <a:gd name="T71" fmla="*/ 10 h 61"/>
                    <a:gd name="T72" fmla="*/ 1 w 260"/>
                    <a:gd name="T73" fmla="*/ 15 h 61"/>
                    <a:gd name="T74" fmla="*/ 4 w 260"/>
                    <a:gd name="T75" fmla="*/ 18 h 61"/>
                    <a:gd name="T76" fmla="*/ 8 w 260"/>
                    <a:gd name="T77" fmla="*/ 20 h 61"/>
                    <a:gd name="T78" fmla="*/ 21 w 260"/>
                    <a:gd name="T79" fmla="*/ 20 h 61"/>
                    <a:gd name="T80" fmla="*/ 37 w 260"/>
                    <a:gd name="T81" fmla="*/ 20 h 61"/>
                    <a:gd name="T82" fmla="*/ 56 w 260"/>
                    <a:gd name="T83" fmla="*/ 23 h 61"/>
                    <a:gd name="T84" fmla="*/ 85 w 260"/>
                    <a:gd name="T85" fmla="*/ 24 h 61"/>
                    <a:gd name="T86" fmla="*/ 125 w 260"/>
                    <a:gd name="T87" fmla="*/ 35 h 61"/>
                    <a:gd name="T88" fmla="*/ 90 w 260"/>
                    <a:gd name="T89" fmla="*/ 43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0" h="61">
                      <a:moveTo>
                        <a:pt x="74" y="61"/>
                      </a:moveTo>
                      <a:lnTo>
                        <a:pt x="101" y="59"/>
                      </a:lnTo>
                      <a:lnTo>
                        <a:pt x="121" y="50"/>
                      </a:lnTo>
                      <a:lnTo>
                        <a:pt x="131" y="45"/>
                      </a:lnTo>
                      <a:lnTo>
                        <a:pt x="131" y="45"/>
                      </a:lnTo>
                      <a:lnTo>
                        <a:pt x="136" y="47"/>
                      </a:lnTo>
                      <a:lnTo>
                        <a:pt x="142" y="51"/>
                      </a:lnTo>
                      <a:lnTo>
                        <a:pt x="147" y="53"/>
                      </a:lnTo>
                      <a:lnTo>
                        <a:pt x="147" y="53"/>
                      </a:lnTo>
                      <a:lnTo>
                        <a:pt x="155" y="54"/>
                      </a:lnTo>
                      <a:lnTo>
                        <a:pt x="164" y="55"/>
                      </a:lnTo>
                      <a:lnTo>
                        <a:pt x="172" y="56"/>
                      </a:lnTo>
                      <a:lnTo>
                        <a:pt x="172" y="56"/>
                      </a:lnTo>
                      <a:lnTo>
                        <a:pt x="185" y="56"/>
                      </a:lnTo>
                      <a:lnTo>
                        <a:pt x="198" y="56"/>
                      </a:lnTo>
                      <a:lnTo>
                        <a:pt x="211" y="55"/>
                      </a:lnTo>
                      <a:lnTo>
                        <a:pt x="211" y="55"/>
                      </a:lnTo>
                      <a:lnTo>
                        <a:pt x="224" y="54"/>
                      </a:lnTo>
                      <a:lnTo>
                        <a:pt x="238" y="54"/>
                      </a:lnTo>
                      <a:lnTo>
                        <a:pt x="251" y="54"/>
                      </a:lnTo>
                      <a:lnTo>
                        <a:pt x="251" y="54"/>
                      </a:lnTo>
                      <a:lnTo>
                        <a:pt x="253" y="54"/>
                      </a:lnTo>
                      <a:lnTo>
                        <a:pt x="255" y="53"/>
                      </a:lnTo>
                      <a:lnTo>
                        <a:pt x="257" y="52"/>
                      </a:lnTo>
                      <a:lnTo>
                        <a:pt x="257" y="52"/>
                      </a:lnTo>
                      <a:lnTo>
                        <a:pt x="259" y="50"/>
                      </a:lnTo>
                      <a:lnTo>
                        <a:pt x="260" y="48"/>
                      </a:lnTo>
                      <a:lnTo>
                        <a:pt x="260" y="46"/>
                      </a:lnTo>
                      <a:lnTo>
                        <a:pt x="260" y="46"/>
                      </a:lnTo>
                      <a:lnTo>
                        <a:pt x="260" y="43"/>
                      </a:lnTo>
                      <a:lnTo>
                        <a:pt x="259" y="41"/>
                      </a:lnTo>
                      <a:lnTo>
                        <a:pt x="258" y="39"/>
                      </a:lnTo>
                      <a:lnTo>
                        <a:pt x="258" y="39"/>
                      </a:lnTo>
                      <a:lnTo>
                        <a:pt x="255" y="38"/>
                      </a:lnTo>
                      <a:lnTo>
                        <a:pt x="251" y="36"/>
                      </a:lnTo>
                      <a:lnTo>
                        <a:pt x="247" y="36"/>
                      </a:lnTo>
                      <a:lnTo>
                        <a:pt x="247" y="36"/>
                      </a:lnTo>
                      <a:lnTo>
                        <a:pt x="235" y="36"/>
                      </a:lnTo>
                      <a:lnTo>
                        <a:pt x="222" y="36"/>
                      </a:lnTo>
                      <a:lnTo>
                        <a:pt x="210" y="38"/>
                      </a:lnTo>
                      <a:lnTo>
                        <a:pt x="210" y="38"/>
                      </a:lnTo>
                      <a:lnTo>
                        <a:pt x="200" y="38"/>
                      </a:lnTo>
                      <a:lnTo>
                        <a:pt x="188" y="38"/>
                      </a:lnTo>
                      <a:lnTo>
                        <a:pt x="175" y="39"/>
                      </a:lnTo>
                      <a:lnTo>
                        <a:pt x="175" y="39"/>
                      </a:lnTo>
                      <a:lnTo>
                        <a:pt x="170" y="39"/>
                      </a:lnTo>
                      <a:lnTo>
                        <a:pt x="162" y="39"/>
                      </a:lnTo>
                      <a:lnTo>
                        <a:pt x="156" y="39"/>
                      </a:lnTo>
                      <a:lnTo>
                        <a:pt x="156" y="39"/>
                      </a:lnTo>
                      <a:lnTo>
                        <a:pt x="151" y="38"/>
                      </a:lnTo>
                      <a:lnTo>
                        <a:pt x="144" y="36"/>
                      </a:lnTo>
                      <a:lnTo>
                        <a:pt x="139" y="35"/>
                      </a:lnTo>
                      <a:lnTo>
                        <a:pt x="139" y="35"/>
                      </a:lnTo>
                      <a:lnTo>
                        <a:pt x="154" y="25"/>
                      </a:lnTo>
                      <a:lnTo>
                        <a:pt x="176" y="21"/>
                      </a:lnTo>
                      <a:lnTo>
                        <a:pt x="197" y="20"/>
                      </a:lnTo>
                      <a:lnTo>
                        <a:pt x="197" y="20"/>
                      </a:lnTo>
                      <a:lnTo>
                        <a:pt x="215" y="19"/>
                      </a:lnTo>
                      <a:lnTo>
                        <a:pt x="233" y="18"/>
                      </a:lnTo>
                      <a:lnTo>
                        <a:pt x="251" y="18"/>
                      </a:lnTo>
                      <a:lnTo>
                        <a:pt x="251" y="18"/>
                      </a:lnTo>
                      <a:lnTo>
                        <a:pt x="253" y="18"/>
                      </a:lnTo>
                      <a:lnTo>
                        <a:pt x="255" y="18"/>
                      </a:lnTo>
                      <a:lnTo>
                        <a:pt x="257" y="17"/>
                      </a:lnTo>
                      <a:lnTo>
                        <a:pt x="257" y="17"/>
                      </a:lnTo>
                      <a:lnTo>
                        <a:pt x="259" y="15"/>
                      </a:lnTo>
                      <a:lnTo>
                        <a:pt x="260" y="13"/>
                      </a:lnTo>
                      <a:lnTo>
                        <a:pt x="260" y="11"/>
                      </a:lnTo>
                      <a:lnTo>
                        <a:pt x="260" y="11"/>
                      </a:lnTo>
                      <a:lnTo>
                        <a:pt x="260" y="8"/>
                      </a:lnTo>
                      <a:lnTo>
                        <a:pt x="260" y="6"/>
                      </a:lnTo>
                      <a:lnTo>
                        <a:pt x="258" y="4"/>
                      </a:lnTo>
                      <a:lnTo>
                        <a:pt x="258" y="4"/>
                      </a:lnTo>
                      <a:lnTo>
                        <a:pt x="256" y="2"/>
                      </a:lnTo>
                      <a:lnTo>
                        <a:pt x="255" y="1"/>
                      </a:lnTo>
                      <a:lnTo>
                        <a:pt x="252" y="1"/>
                      </a:lnTo>
                      <a:lnTo>
                        <a:pt x="252" y="1"/>
                      </a:lnTo>
                      <a:lnTo>
                        <a:pt x="236" y="0"/>
                      </a:lnTo>
                      <a:lnTo>
                        <a:pt x="221" y="0"/>
                      </a:lnTo>
                      <a:lnTo>
                        <a:pt x="205" y="1"/>
                      </a:lnTo>
                      <a:lnTo>
                        <a:pt x="205" y="1"/>
                      </a:lnTo>
                      <a:lnTo>
                        <a:pt x="187" y="1"/>
                      </a:lnTo>
                      <a:lnTo>
                        <a:pt x="169" y="3"/>
                      </a:lnTo>
                      <a:lnTo>
                        <a:pt x="150" y="10"/>
                      </a:lnTo>
                      <a:lnTo>
                        <a:pt x="150" y="10"/>
                      </a:lnTo>
                      <a:lnTo>
                        <a:pt x="142" y="15"/>
                      </a:lnTo>
                      <a:lnTo>
                        <a:pt x="136" y="22"/>
                      </a:lnTo>
                      <a:lnTo>
                        <a:pt x="130" y="26"/>
                      </a:lnTo>
                      <a:lnTo>
                        <a:pt x="130" y="26"/>
                      </a:lnTo>
                      <a:lnTo>
                        <a:pt x="124" y="23"/>
                      </a:lnTo>
                      <a:lnTo>
                        <a:pt x="118" y="17"/>
                      </a:lnTo>
                      <a:lnTo>
                        <a:pt x="112" y="12"/>
                      </a:lnTo>
                      <a:lnTo>
                        <a:pt x="112" y="12"/>
                      </a:lnTo>
                      <a:lnTo>
                        <a:pt x="95" y="7"/>
                      </a:lnTo>
                      <a:lnTo>
                        <a:pt x="77" y="5"/>
                      </a:lnTo>
                      <a:lnTo>
                        <a:pt x="59" y="4"/>
                      </a:lnTo>
                      <a:lnTo>
                        <a:pt x="59" y="4"/>
                      </a:lnTo>
                      <a:lnTo>
                        <a:pt x="43" y="2"/>
                      </a:lnTo>
                      <a:lnTo>
                        <a:pt x="26" y="1"/>
                      </a:lnTo>
                      <a:lnTo>
                        <a:pt x="9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3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3"/>
                      </a:lnTo>
                      <a:lnTo>
                        <a:pt x="1" y="15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4" y="18"/>
                      </a:lnTo>
                      <a:lnTo>
                        <a:pt x="6" y="19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13" y="20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28" y="20"/>
                      </a:lnTo>
                      <a:lnTo>
                        <a:pt x="37" y="20"/>
                      </a:lnTo>
                      <a:lnTo>
                        <a:pt x="43" y="21"/>
                      </a:lnTo>
                      <a:lnTo>
                        <a:pt x="43" y="21"/>
                      </a:lnTo>
                      <a:lnTo>
                        <a:pt x="56" y="23"/>
                      </a:lnTo>
                      <a:lnTo>
                        <a:pt x="71" y="24"/>
                      </a:lnTo>
                      <a:lnTo>
                        <a:pt x="85" y="24"/>
                      </a:lnTo>
                      <a:lnTo>
                        <a:pt x="85" y="24"/>
                      </a:lnTo>
                      <a:lnTo>
                        <a:pt x="99" y="26"/>
                      </a:lnTo>
                      <a:lnTo>
                        <a:pt x="113" y="3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09" y="41"/>
                      </a:lnTo>
                      <a:lnTo>
                        <a:pt x="90" y="43"/>
                      </a:lnTo>
                      <a:lnTo>
                        <a:pt x="73" y="42"/>
                      </a:lnTo>
                      <a:lnTo>
                        <a:pt x="74" y="61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0" name="Freeform 36"/>
                <p:cNvSpPr>
                  <a:spLocks noChangeAspect="1"/>
                </p:cNvSpPr>
                <p:nvPr/>
              </p:nvSpPr>
              <p:spPr bwMode="auto">
                <a:xfrm>
                  <a:off x="1407" y="1315"/>
                  <a:ext cx="75" cy="24"/>
                </a:xfrm>
                <a:custGeom>
                  <a:avLst/>
                  <a:gdLst>
                    <a:gd name="T0" fmla="*/ 73 w 75"/>
                    <a:gd name="T1" fmla="*/ 24 h 24"/>
                    <a:gd name="T2" fmla="*/ 56 w 75"/>
                    <a:gd name="T3" fmla="*/ 22 h 24"/>
                    <a:gd name="T4" fmla="*/ 39 w 75"/>
                    <a:gd name="T5" fmla="*/ 20 h 24"/>
                    <a:gd name="T6" fmla="*/ 22 w 75"/>
                    <a:gd name="T7" fmla="*/ 18 h 24"/>
                    <a:gd name="T8" fmla="*/ 22 w 75"/>
                    <a:gd name="T9" fmla="*/ 18 h 24"/>
                    <a:gd name="T10" fmla="*/ 20 w 75"/>
                    <a:gd name="T11" fmla="*/ 18 h 24"/>
                    <a:gd name="T12" fmla="*/ 18 w 75"/>
                    <a:gd name="T13" fmla="*/ 18 h 24"/>
                    <a:gd name="T14" fmla="*/ 16 w 75"/>
                    <a:gd name="T15" fmla="*/ 18 h 24"/>
                    <a:gd name="T16" fmla="*/ 16 w 75"/>
                    <a:gd name="T17" fmla="*/ 18 h 24"/>
                    <a:gd name="T18" fmla="*/ 14 w 75"/>
                    <a:gd name="T19" fmla="*/ 18 h 24"/>
                    <a:gd name="T20" fmla="*/ 12 w 75"/>
                    <a:gd name="T21" fmla="*/ 18 h 24"/>
                    <a:gd name="T22" fmla="*/ 10 w 75"/>
                    <a:gd name="T23" fmla="*/ 18 h 24"/>
                    <a:gd name="T24" fmla="*/ 10 w 75"/>
                    <a:gd name="T25" fmla="*/ 18 h 24"/>
                    <a:gd name="T26" fmla="*/ 8 w 75"/>
                    <a:gd name="T27" fmla="*/ 18 h 24"/>
                    <a:gd name="T28" fmla="*/ 6 w 75"/>
                    <a:gd name="T29" fmla="*/ 18 h 24"/>
                    <a:gd name="T30" fmla="*/ 3 w 75"/>
                    <a:gd name="T31" fmla="*/ 17 h 24"/>
                    <a:gd name="T32" fmla="*/ 3 w 75"/>
                    <a:gd name="T33" fmla="*/ 17 h 24"/>
                    <a:gd name="T34" fmla="*/ 2 w 75"/>
                    <a:gd name="T35" fmla="*/ 15 h 24"/>
                    <a:gd name="T36" fmla="*/ 0 w 75"/>
                    <a:gd name="T37" fmla="*/ 14 h 24"/>
                    <a:gd name="T38" fmla="*/ 0 w 75"/>
                    <a:gd name="T39" fmla="*/ 11 h 24"/>
                    <a:gd name="T40" fmla="*/ 0 w 75"/>
                    <a:gd name="T41" fmla="*/ 11 h 24"/>
                    <a:gd name="T42" fmla="*/ 0 w 75"/>
                    <a:gd name="T43" fmla="*/ 9 h 24"/>
                    <a:gd name="T44" fmla="*/ 0 w 75"/>
                    <a:gd name="T45" fmla="*/ 7 h 24"/>
                    <a:gd name="T46" fmla="*/ 1 w 75"/>
                    <a:gd name="T47" fmla="*/ 4 h 24"/>
                    <a:gd name="T48" fmla="*/ 1 w 75"/>
                    <a:gd name="T49" fmla="*/ 4 h 24"/>
                    <a:gd name="T50" fmla="*/ 3 w 75"/>
                    <a:gd name="T51" fmla="*/ 3 h 24"/>
                    <a:gd name="T52" fmla="*/ 5 w 75"/>
                    <a:gd name="T53" fmla="*/ 2 h 24"/>
                    <a:gd name="T54" fmla="*/ 7 w 75"/>
                    <a:gd name="T55" fmla="*/ 1 h 24"/>
                    <a:gd name="T56" fmla="*/ 7 w 75"/>
                    <a:gd name="T57" fmla="*/ 1 h 24"/>
                    <a:gd name="T58" fmla="*/ 11 w 75"/>
                    <a:gd name="T59" fmla="*/ 1 h 24"/>
                    <a:gd name="T60" fmla="*/ 13 w 75"/>
                    <a:gd name="T61" fmla="*/ 0 h 24"/>
                    <a:gd name="T62" fmla="*/ 16 w 75"/>
                    <a:gd name="T63" fmla="*/ 0 h 24"/>
                    <a:gd name="T64" fmla="*/ 16 w 75"/>
                    <a:gd name="T65" fmla="*/ 0 h 24"/>
                    <a:gd name="T66" fmla="*/ 20 w 75"/>
                    <a:gd name="T67" fmla="*/ 0 h 24"/>
                    <a:gd name="T68" fmla="*/ 23 w 75"/>
                    <a:gd name="T69" fmla="*/ 0 h 24"/>
                    <a:gd name="T70" fmla="*/ 26 w 75"/>
                    <a:gd name="T71" fmla="*/ 1 h 24"/>
                    <a:gd name="T72" fmla="*/ 26 w 75"/>
                    <a:gd name="T73" fmla="*/ 1 h 24"/>
                    <a:gd name="T74" fmla="*/ 41 w 75"/>
                    <a:gd name="T75" fmla="*/ 2 h 24"/>
                    <a:gd name="T76" fmla="*/ 57 w 75"/>
                    <a:gd name="T77" fmla="*/ 3 h 24"/>
                    <a:gd name="T78" fmla="*/ 72 w 75"/>
                    <a:gd name="T79" fmla="*/ 5 h 24"/>
                    <a:gd name="T80" fmla="*/ 72 w 75"/>
                    <a:gd name="T81" fmla="*/ 5 h 24"/>
                    <a:gd name="T82" fmla="*/ 74 w 75"/>
                    <a:gd name="T83" fmla="*/ 10 h 24"/>
                    <a:gd name="T84" fmla="*/ 75 w 75"/>
                    <a:gd name="T85" fmla="*/ 16 h 24"/>
                    <a:gd name="T86" fmla="*/ 73 w 75"/>
                    <a:gd name="T87" fmla="*/ 24 h 24"/>
                    <a:gd name="T88" fmla="*/ 73 w 75"/>
                    <a:gd name="T8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24">
                      <a:moveTo>
                        <a:pt x="73" y="24"/>
                      </a:moveTo>
                      <a:lnTo>
                        <a:pt x="56" y="22"/>
                      </a:lnTo>
                      <a:lnTo>
                        <a:pt x="39" y="20"/>
                      </a:lnTo>
                      <a:lnTo>
                        <a:pt x="22" y="18"/>
                      </a:lnTo>
                      <a:lnTo>
                        <a:pt x="22" y="18"/>
                      </a:lnTo>
                      <a:lnTo>
                        <a:pt x="20" y="18"/>
                      </a:lnTo>
                      <a:lnTo>
                        <a:pt x="18" y="18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4" y="18"/>
                      </a:lnTo>
                      <a:lnTo>
                        <a:pt x="12" y="18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8" y="18"/>
                      </a:lnTo>
                      <a:lnTo>
                        <a:pt x="6" y="18"/>
                      </a:lnTo>
                      <a:lnTo>
                        <a:pt x="3" y="17"/>
                      </a:lnTo>
                      <a:lnTo>
                        <a:pt x="3" y="17"/>
                      </a:lnTo>
                      <a:lnTo>
                        <a:pt x="2" y="15"/>
                      </a:lnTo>
                      <a:lnTo>
                        <a:pt x="0" y="14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3" y="3"/>
                      </a:lnTo>
                      <a:lnTo>
                        <a:pt x="5" y="2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1"/>
                      </a:lnTo>
                      <a:lnTo>
                        <a:pt x="13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6" y="1"/>
                      </a:lnTo>
                      <a:lnTo>
                        <a:pt x="26" y="1"/>
                      </a:lnTo>
                      <a:lnTo>
                        <a:pt x="41" y="2"/>
                      </a:lnTo>
                      <a:lnTo>
                        <a:pt x="57" y="3"/>
                      </a:lnTo>
                      <a:lnTo>
                        <a:pt x="72" y="5"/>
                      </a:lnTo>
                      <a:lnTo>
                        <a:pt x="72" y="5"/>
                      </a:lnTo>
                      <a:lnTo>
                        <a:pt x="74" y="10"/>
                      </a:lnTo>
                      <a:lnTo>
                        <a:pt x="75" y="16"/>
                      </a:lnTo>
                      <a:lnTo>
                        <a:pt x="73" y="24"/>
                      </a:lnTo>
                      <a:lnTo>
                        <a:pt x="73" y="24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1" name="Freeform 37"/>
                <p:cNvSpPr>
                  <a:spLocks noChangeAspect="1"/>
                </p:cNvSpPr>
                <p:nvPr/>
              </p:nvSpPr>
              <p:spPr bwMode="auto">
                <a:xfrm>
                  <a:off x="1716" y="1283"/>
                  <a:ext cx="166" cy="55"/>
                </a:xfrm>
                <a:custGeom>
                  <a:avLst/>
                  <a:gdLst>
                    <a:gd name="T0" fmla="*/ 72 w 166"/>
                    <a:gd name="T1" fmla="*/ 10 h 55"/>
                    <a:gd name="T2" fmla="*/ 45 w 166"/>
                    <a:gd name="T3" fmla="*/ 3 h 55"/>
                    <a:gd name="T4" fmla="*/ 11 w 166"/>
                    <a:gd name="T5" fmla="*/ 0 h 55"/>
                    <a:gd name="T6" fmla="*/ 5 w 166"/>
                    <a:gd name="T7" fmla="*/ 1 h 55"/>
                    <a:gd name="T8" fmla="*/ 1 w 166"/>
                    <a:gd name="T9" fmla="*/ 3 h 55"/>
                    <a:gd name="T10" fmla="*/ 0 w 166"/>
                    <a:gd name="T11" fmla="*/ 8 h 55"/>
                    <a:gd name="T12" fmla="*/ 0 w 166"/>
                    <a:gd name="T13" fmla="*/ 13 h 55"/>
                    <a:gd name="T14" fmla="*/ 6 w 166"/>
                    <a:gd name="T15" fmla="*/ 17 h 55"/>
                    <a:gd name="T16" fmla="*/ 30 w 166"/>
                    <a:gd name="T17" fmla="*/ 22 h 55"/>
                    <a:gd name="T18" fmla="*/ 62 w 166"/>
                    <a:gd name="T19" fmla="*/ 23 h 55"/>
                    <a:gd name="T20" fmla="*/ 78 w 166"/>
                    <a:gd name="T21" fmla="*/ 29 h 55"/>
                    <a:gd name="T22" fmla="*/ 66 w 166"/>
                    <a:gd name="T23" fmla="*/ 34 h 55"/>
                    <a:gd name="T24" fmla="*/ 57 w 166"/>
                    <a:gd name="T25" fmla="*/ 36 h 55"/>
                    <a:gd name="T26" fmla="*/ 47 w 166"/>
                    <a:gd name="T27" fmla="*/ 37 h 55"/>
                    <a:gd name="T28" fmla="*/ 35 w 166"/>
                    <a:gd name="T29" fmla="*/ 36 h 55"/>
                    <a:gd name="T30" fmla="*/ 17 w 166"/>
                    <a:gd name="T31" fmla="*/ 34 h 55"/>
                    <a:gd name="T32" fmla="*/ 11 w 166"/>
                    <a:gd name="T33" fmla="*/ 34 h 55"/>
                    <a:gd name="T34" fmla="*/ 6 w 166"/>
                    <a:gd name="T35" fmla="*/ 37 h 55"/>
                    <a:gd name="T36" fmla="*/ 3 w 166"/>
                    <a:gd name="T37" fmla="*/ 41 h 55"/>
                    <a:gd name="T38" fmla="*/ 5 w 166"/>
                    <a:gd name="T39" fmla="*/ 48 h 55"/>
                    <a:gd name="T40" fmla="*/ 9 w 166"/>
                    <a:gd name="T41" fmla="*/ 51 h 55"/>
                    <a:gd name="T42" fmla="*/ 20 w 166"/>
                    <a:gd name="T43" fmla="*/ 53 h 55"/>
                    <a:gd name="T44" fmla="*/ 36 w 166"/>
                    <a:gd name="T45" fmla="*/ 55 h 55"/>
                    <a:gd name="T46" fmla="*/ 62 w 166"/>
                    <a:gd name="T47" fmla="*/ 51 h 55"/>
                    <a:gd name="T48" fmla="*/ 68 w 166"/>
                    <a:gd name="T49" fmla="*/ 49 h 55"/>
                    <a:gd name="T50" fmla="*/ 76 w 166"/>
                    <a:gd name="T51" fmla="*/ 44 h 55"/>
                    <a:gd name="T52" fmla="*/ 87 w 166"/>
                    <a:gd name="T53" fmla="*/ 36 h 55"/>
                    <a:gd name="T54" fmla="*/ 99 w 166"/>
                    <a:gd name="T55" fmla="*/ 44 h 55"/>
                    <a:gd name="T56" fmla="*/ 112 w 166"/>
                    <a:gd name="T57" fmla="*/ 50 h 55"/>
                    <a:gd name="T58" fmla="*/ 125 w 166"/>
                    <a:gd name="T59" fmla="*/ 52 h 55"/>
                    <a:gd name="T60" fmla="*/ 136 w 166"/>
                    <a:gd name="T61" fmla="*/ 53 h 55"/>
                    <a:gd name="T62" fmla="*/ 155 w 166"/>
                    <a:gd name="T63" fmla="*/ 50 h 55"/>
                    <a:gd name="T64" fmla="*/ 158 w 166"/>
                    <a:gd name="T65" fmla="*/ 47 h 55"/>
                    <a:gd name="T66" fmla="*/ 161 w 166"/>
                    <a:gd name="T67" fmla="*/ 43 h 55"/>
                    <a:gd name="T68" fmla="*/ 161 w 166"/>
                    <a:gd name="T69" fmla="*/ 39 h 55"/>
                    <a:gd name="T70" fmla="*/ 156 w 166"/>
                    <a:gd name="T71" fmla="*/ 33 h 55"/>
                    <a:gd name="T72" fmla="*/ 151 w 166"/>
                    <a:gd name="T73" fmla="*/ 32 h 55"/>
                    <a:gd name="T74" fmla="*/ 144 w 166"/>
                    <a:gd name="T75" fmla="*/ 34 h 55"/>
                    <a:gd name="T76" fmla="*/ 133 w 166"/>
                    <a:gd name="T77" fmla="*/ 34 h 55"/>
                    <a:gd name="T78" fmla="*/ 121 w 166"/>
                    <a:gd name="T79" fmla="*/ 35 h 55"/>
                    <a:gd name="T80" fmla="*/ 108 w 166"/>
                    <a:gd name="T81" fmla="*/ 35 h 55"/>
                    <a:gd name="T82" fmla="*/ 99 w 166"/>
                    <a:gd name="T83" fmla="*/ 32 h 55"/>
                    <a:gd name="T84" fmla="*/ 92 w 166"/>
                    <a:gd name="T85" fmla="*/ 28 h 55"/>
                    <a:gd name="T86" fmla="*/ 130 w 166"/>
                    <a:gd name="T87" fmla="*/ 24 h 55"/>
                    <a:gd name="T88" fmla="*/ 149 w 166"/>
                    <a:gd name="T89" fmla="*/ 22 h 55"/>
                    <a:gd name="T90" fmla="*/ 161 w 166"/>
                    <a:gd name="T91" fmla="*/ 19 h 55"/>
                    <a:gd name="T92" fmla="*/ 164 w 166"/>
                    <a:gd name="T93" fmla="*/ 16 h 55"/>
                    <a:gd name="T94" fmla="*/ 166 w 166"/>
                    <a:gd name="T95" fmla="*/ 9 h 55"/>
                    <a:gd name="T96" fmla="*/ 163 w 166"/>
                    <a:gd name="T97" fmla="*/ 5 h 55"/>
                    <a:gd name="T98" fmla="*/ 160 w 166"/>
                    <a:gd name="T99" fmla="*/ 2 h 55"/>
                    <a:gd name="T100" fmla="*/ 155 w 166"/>
                    <a:gd name="T101" fmla="*/ 2 h 55"/>
                    <a:gd name="T102" fmla="*/ 142 w 166"/>
                    <a:gd name="T103" fmla="*/ 5 h 55"/>
                    <a:gd name="T104" fmla="*/ 131 w 166"/>
                    <a:gd name="T105" fmla="*/ 6 h 55"/>
                    <a:gd name="T106" fmla="*/ 119 w 166"/>
                    <a:gd name="T107" fmla="*/ 9 h 55"/>
                    <a:gd name="T108" fmla="*/ 102 w 166"/>
                    <a:gd name="T109" fmla="*/ 14 h 55"/>
                    <a:gd name="T110" fmla="*/ 85 w 166"/>
                    <a:gd name="T111" fmla="*/ 2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66" h="55">
                      <a:moveTo>
                        <a:pt x="85" y="20"/>
                      </a:moveTo>
                      <a:lnTo>
                        <a:pt x="81" y="17"/>
                      </a:lnTo>
                      <a:lnTo>
                        <a:pt x="72" y="10"/>
                      </a:lnTo>
                      <a:lnTo>
                        <a:pt x="58" y="5"/>
                      </a:lnTo>
                      <a:lnTo>
                        <a:pt x="58" y="5"/>
                      </a:lnTo>
                      <a:lnTo>
                        <a:pt x="45" y="3"/>
                      </a:lnTo>
                      <a:lnTo>
                        <a:pt x="28" y="2"/>
                      </a:lnTo>
                      <a:lnTo>
                        <a:pt x="11" y="0"/>
                      </a:lnTo>
                      <a:lnTo>
                        <a:pt x="11" y="0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2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6" y="17"/>
                      </a:lnTo>
                      <a:lnTo>
                        <a:pt x="16" y="21"/>
                      </a:lnTo>
                      <a:lnTo>
                        <a:pt x="30" y="22"/>
                      </a:lnTo>
                      <a:lnTo>
                        <a:pt x="53" y="22"/>
                      </a:lnTo>
                      <a:lnTo>
                        <a:pt x="53" y="22"/>
                      </a:lnTo>
                      <a:lnTo>
                        <a:pt x="62" y="23"/>
                      </a:lnTo>
                      <a:lnTo>
                        <a:pt x="73" y="26"/>
                      </a:lnTo>
                      <a:lnTo>
                        <a:pt x="78" y="29"/>
                      </a:lnTo>
                      <a:lnTo>
                        <a:pt x="78" y="29"/>
                      </a:lnTo>
                      <a:lnTo>
                        <a:pt x="75" y="31"/>
                      </a:lnTo>
                      <a:lnTo>
                        <a:pt x="71" y="33"/>
                      </a:lnTo>
                      <a:lnTo>
                        <a:pt x="66" y="34"/>
                      </a:lnTo>
                      <a:lnTo>
                        <a:pt x="66" y="34"/>
                      </a:lnTo>
                      <a:lnTo>
                        <a:pt x="62" y="35"/>
                      </a:lnTo>
                      <a:lnTo>
                        <a:pt x="57" y="36"/>
                      </a:lnTo>
                      <a:lnTo>
                        <a:pt x="52" y="36"/>
                      </a:lnTo>
                      <a:lnTo>
                        <a:pt x="52" y="36"/>
                      </a:lnTo>
                      <a:lnTo>
                        <a:pt x="47" y="37"/>
                      </a:lnTo>
                      <a:lnTo>
                        <a:pt x="41" y="37"/>
                      </a:lnTo>
                      <a:lnTo>
                        <a:pt x="35" y="36"/>
                      </a:lnTo>
                      <a:lnTo>
                        <a:pt x="35" y="36"/>
                      </a:lnTo>
                      <a:lnTo>
                        <a:pt x="29" y="35"/>
                      </a:lnTo>
                      <a:lnTo>
                        <a:pt x="23" y="34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13" y="34"/>
                      </a:lnTo>
                      <a:lnTo>
                        <a:pt x="11" y="34"/>
                      </a:lnTo>
                      <a:lnTo>
                        <a:pt x="8" y="35"/>
                      </a:lnTo>
                      <a:lnTo>
                        <a:pt x="8" y="35"/>
                      </a:lnTo>
                      <a:lnTo>
                        <a:pt x="6" y="37"/>
                      </a:lnTo>
                      <a:lnTo>
                        <a:pt x="4" y="39"/>
                      </a:lnTo>
                      <a:lnTo>
                        <a:pt x="3" y="41"/>
                      </a:lnTo>
                      <a:lnTo>
                        <a:pt x="3" y="41"/>
                      </a:lnTo>
                      <a:lnTo>
                        <a:pt x="3" y="44"/>
                      </a:lnTo>
                      <a:lnTo>
                        <a:pt x="3" y="46"/>
                      </a:lnTo>
                      <a:lnTo>
                        <a:pt x="5" y="48"/>
                      </a:lnTo>
                      <a:lnTo>
                        <a:pt x="5" y="48"/>
                      </a:lnTo>
                      <a:lnTo>
                        <a:pt x="6" y="50"/>
                      </a:lnTo>
                      <a:lnTo>
                        <a:pt x="9" y="51"/>
                      </a:lnTo>
                      <a:lnTo>
                        <a:pt x="12" y="51"/>
                      </a:lnTo>
                      <a:lnTo>
                        <a:pt x="12" y="51"/>
                      </a:lnTo>
                      <a:lnTo>
                        <a:pt x="20" y="53"/>
                      </a:lnTo>
                      <a:lnTo>
                        <a:pt x="28" y="54"/>
                      </a:lnTo>
                      <a:lnTo>
                        <a:pt x="36" y="55"/>
                      </a:lnTo>
                      <a:lnTo>
                        <a:pt x="36" y="55"/>
                      </a:lnTo>
                      <a:lnTo>
                        <a:pt x="45" y="55"/>
                      </a:lnTo>
                      <a:lnTo>
                        <a:pt x="54" y="54"/>
                      </a:lnTo>
                      <a:lnTo>
                        <a:pt x="62" y="51"/>
                      </a:lnTo>
                      <a:lnTo>
                        <a:pt x="62" y="51"/>
                      </a:lnTo>
                      <a:lnTo>
                        <a:pt x="65" y="50"/>
                      </a:lnTo>
                      <a:lnTo>
                        <a:pt x="68" y="49"/>
                      </a:lnTo>
                      <a:lnTo>
                        <a:pt x="72" y="47"/>
                      </a:lnTo>
                      <a:lnTo>
                        <a:pt x="72" y="47"/>
                      </a:lnTo>
                      <a:lnTo>
                        <a:pt x="76" y="44"/>
                      </a:lnTo>
                      <a:lnTo>
                        <a:pt x="82" y="40"/>
                      </a:lnTo>
                      <a:lnTo>
                        <a:pt x="87" y="36"/>
                      </a:lnTo>
                      <a:lnTo>
                        <a:pt x="87" y="36"/>
                      </a:lnTo>
                      <a:lnTo>
                        <a:pt x="91" y="37"/>
                      </a:lnTo>
                      <a:lnTo>
                        <a:pt x="95" y="41"/>
                      </a:lnTo>
                      <a:lnTo>
                        <a:pt x="99" y="44"/>
                      </a:lnTo>
                      <a:lnTo>
                        <a:pt x="99" y="44"/>
                      </a:lnTo>
                      <a:lnTo>
                        <a:pt x="103" y="47"/>
                      </a:lnTo>
                      <a:lnTo>
                        <a:pt x="112" y="50"/>
                      </a:lnTo>
                      <a:lnTo>
                        <a:pt x="118" y="51"/>
                      </a:lnTo>
                      <a:lnTo>
                        <a:pt x="118" y="51"/>
                      </a:lnTo>
                      <a:lnTo>
                        <a:pt x="125" y="52"/>
                      </a:lnTo>
                      <a:lnTo>
                        <a:pt x="130" y="53"/>
                      </a:lnTo>
                      <a:lnTo>
                        <a:pt x="136" y="53"/>
                      </a:lnTo>
                      <a:lnTo>
                        <a:pt x="136" y="53"/>
                      </a:lnTo>
                      <a:lnTo>
                        <a:pt x="143" y="51"/>
                      </a:lnTo>
                      <a:lnTo>
                        <a:pt x="148" y="51"/>
                      </a:lnTo>
                      <a:lnTo>
                        <a:pt x="155" y="50"/>
                      </a:lnTo>
                      <a:lnTo>
                        <a:pt x="155" y="50"/>
                      </a:lnTo>
                      <a:lnTo>
                        <a:pt x="157" y="49"/>
                      </a:lnTo>
                      <a:lnTo>
                        <a:pt x="158" y="47"/>
                      </a:lnTo>
                      <a:lnTo>
                        <a:pt x="160" y="45"/>
                      </a:lnTo>
                      <a:lnTo>
                        <a:pt x="160" y="45"/>
                      </a:lnTo>
                      <a:lnTo>
                        <a:pt x="161" y="43"/>
                      </a:lnTo>
                      <a:lnTo>
                        <a:pt x="161" y="41"/>
                      </a:lnTo>
                      <a:lnTo>
                        <a:pt x="161" y="39"/>
                      </a:lnTo>
                      <a:lnTo>
                        <a:pt x="161" y="39"/>
                      </a:lnTo>
                      <a:lnTo>
                        <a:pt x="160" y="36"/>
                      </a:lnTo>
                      <a:lnTo>
                        <a:pt x="158" y="34"/>
                      </a:lnTo>
                      <a:lnTo>
                        <a:pt x="156" y="33"/>
                      </a:lnTo>
                      <a:lnTo>
                        <a:pt x="156" y="33"/>
                      </a:lnTo>
                      <a:lnTo>
                        <a:pt x="154" y="33"/>
                      </a:lnTo>
                      <a:lnTo>
                        <a:pt x="151" y="32"/>
                      </a:lnTo>
                      <a:lnTo>
                        <a:pt x="149" y="33"/>
                      </a:lnTo>
                      <a:lnTo>
                        <a:pt x="149" y="33"/>
                      </a:lnTo>
                      <a:lnTo>
                        <a:pt x="144" y="34"/>
                      </a:lnTo>
                      <a:lnTo>
                        <a:pt x="139" y="33"/>
                      </a:lnTo>
                      <a:lnTo>
                        <a:pt x="133" y="34"/>
                      </a:lnTo>
                      <a:lnTo>
                        <a:pt x="133" y="34"/>
                      </a:lnTo>
                      <a:lnTo>
                        <a:pt x="129" y="35"/>
                      </a:lnTo>
                      <a:lnTo>
                        <a:pt x="125" y="35"/>
                      </a:lnTo>
                      <a:lnTo>
                        <a:pt x="121" y="35"/>
                      </a:lnTo>
                      <a:lnTo>
                        <a:pt x="121" y="35"/>
                      </a:lnTo>
                      <a:lnTo>
                        <a:pt x="115" y="35"/>
                      </a:lnTo>
                      <a:lnTo>
                        <a:pt x="108" y="35"/>
                      </a:lnTo>
                      <a:lnTo>
                        <a:pt x="103" y="34"/>
                      </a:lnTo>
                      <a:lnTo>
                        <a:pt x="103" y="34"/>
                      </a:lnTo>
                      <a:lnTo>
                        <a:pt x="99" y="32"/>
                      </a:lnTo>
                      <a:lnTo>
                        <a:pt x="94" y="30"/>
                      </a:lnTo>
                      <a:lnTo>
                        <a:pt x="92" y="28"/>
                      </a:lnTo>
                      <a:lnTo>
                        <a:pt x="92" y="28"/>
                      </a:lnTo>
                      <a:lnTo>
                        <a:pt x="98" y="27"/>
                      </a:lnTo>
                      <a:lnTo>
                        <a:pt x="112" y="26"/>
                      </a:lnTo>
                      <a:lnTo>
                        <a:pt x="130" y="24"/>
                      </a:lnTo>
                      <a:lnTo>
                        <a:pt x="130" y="24"/>
                      </a:lnTo>
                      <a:lnTo>
                        <a:pt x="140" y="23"/>
                      </a:lnTo>
                      <a:lnTo>
                        <a:pt x="149" y="22"/>
                      </a:lnTo>
                      <a:lnTo>
                        <a:pt x="159" y="20"/>
                      </a:lnTo>
                      <a:lnTo>
                        <a:pt x="159" y="20"/>
                      </a:lnTo>
                      <a:lnTo>
                        <a:pt x="161" y="19"/>
                      </a:lnTo>
                      <a:lnTo>
                        <a:pt x="163" y="17"/>
                      </a:lnTo>
                      <a:lnTo>
                        <a:pt x="164" y="16"/>
                      </a:lnTo>
                      <a:lnTo>
                        <a:pt x="164" y="16"/>
                      </a:lnTo>
                      <a:lnTo>
                        <a:pt x="166" y="14"/>
                      </a:lnTo>
                      <a:lnTo>
                        <a:pt x="166" y="12"/>
                      </a:lnTo>
                      <a:lnTo>
                        <a:pt x="166" y="9"/>
                      </a:lnTo>
                      <a:lnTo>
                        <a:pt x="166" y="9"/>
                      </a:lnTo>
                      <a:lnTo>
                        <a:pt x="165" y="7"/>
                      </a:lnTo>
                      <a:lnTo>
                        <a:pt x="163" y="5"/>
                      </a:lnTo>
                      <a:lnTo>
                        <a:pt x="162" y="3"/>
                      </a:lnTo>
                      <a:lnTo>
                        <a:pt x="162" y="3"/>
                      </a:lnTo>
                      <a:lnTo>
                        <a:pt x="160" y="2"/>
                      </a:lnTo>
                      <a:lnTo>
                        <a:pt x="157" y="2"/>
                      </a:lnTo>
                      <a:lnTo>
                        <a:pt x="155" y="2"/>
                      </a:lnTo>
                      <a:lnTo>
                        <a:pt x="155" y="2"/>
                      </a:lnTo>
                      <a:lnTo>
                        <a:pt x="151" y="3"/>
                      </a:lnTo>
                      <a:lnTo>
                        <a:pt x="147" y="4"/>
                      </a:lnTo>
                      <a:lnTo>
                        <a:pt x="142" y="5"/>
                      </a:lnTo>
                      <a:lnTo>
                        <a:pt x="142" y="5"/>
                      </a:lnTo>
                      <a:lnTo>
                        <a:pt x="137" y="5"/>
                      </a:lnTo>
                      <a:lnTo>
                        <a:pt x="131" y="6"/>
                      </a:lnTo>
                      <a:lnTo>
                        <a:pt x="126" y="8"/>
                      </a:lnTo>
                      <a:lnTo>
                        <a:pt x="126" y="8"/>
                      </a:lnTo>
                      <a:lnTo>
                        <a:pt x="119" y="9"/>
                      </a:lnTo>
                      <a:lnTo>
                        <a:pt x="109" y="12"/>
                      </a:lnTo>
                      <a:lnTo>
                        <a:pt x="102" y="14"/>
                      </a:lnTo>
                      <a:lnTo>
                        <a:pt x="102" y="14"/>
                      </a:lnTo>
                      <a:lnTo>
                        <a:pt x="96" y="15"/>
                      </a:lnTo>
                      <a:lnTo>
                        <a:pt x="89" y="17"/>
                      </a:lnTo>
                      <a:lnTo>
                        <a:pt x="85" y="20"/>
                      </a:lnTo>
                      <a:lnTo>
                        <a:pt x="85" y="20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2902" name="Group 38"/>
              <p:cNvGrpSpPr>
                <a:grpSpLocks noChangeAspect="1"/>
              </p:cNvGrpSpPr>
              <p:nvPr/>
            </p:nvGrpSpPr>
            <p:grpSpPr bwMode="auto">
              <a:xfrm rot="-81194">
                <a:off x="2534" y="620"/>
                <a:ext cx="308" cy="188"/>
                <a:chOff x="4495" y="2244"/>
                <a:chExt cx="154" cy="94"/>
              </a:xfrm>
            </p:grpSpPr>
            <p:sp>
              <p:nvSpPr>
                <p:cNvPr id="292903" name="Freeform 39"/>
                <p:cNvSpPr>
                  <a:spLocks noChangeAspect="1"/>
                </p:cNvSpPr>
                <p:nvPr/>
              </p:nvSpPr>
              <p:spPr bwMode="auto">
                <a:xfrm>
                  <a:off x="4498" y="2248"/>
                  <a:ext cx="57" cy="87"/>
                </a:xfrm>
                <a:custGeom>
                  <a:avLst/>
                  <a:gdLst>
                    <a:gd name="T0" fmla="*/ 22 w 57"/>
                    <a:gd name="T1" fmla="*/ 3 h 87"/>
                    <a:gd name="T2" fmla="*/ 25 w 57"/>
                    <a:gd name="T3" fmla="*/ 1 h 87"/>
                    <a:gd name="T4" fmla="*/ 32 w 57"/>
                    <a:gd name="T5" fmla="*/ 0 h 87"/>
                    <a:gd name="T6" fmla="*/ 41 w 57"/>
                    <a:gd name="T7" fmla="*/ 2 h 87"/>
                    <a:gd name="T8" fmla="*/ 41 w 57"/>
                    <a:gd name="T9" fmla="*/ 2 h 87"/>
                    <a:gd name="T10" fmla="*/ 50 w 57"/>
                    <a:gd name="T11" fmla="*/ 5 h 87"/>
                    <a:gd name="T12" fmla="*/ 56 w 57"/>
                    <a:gd name="T13" fmla="*/ 8 h 87"/>
                    <a:gd name="T14" fmla="*/ 57 w 57"/>
                    <a:gd name="T15" fmla="*/ 13 h 87"/>
                    <a:gd name="T16" fmla="*/ 57 w 57"/>
                    <a:gd name="T17" fmla="*/ 13 h 87"/>
                    <a:gd name="T18" fmla="*/ 51 w 57"/>
                    <a:gd name="T19" fmla="*/ 32 h 87"/>
                    <a:gd name="T20" fmla="*/ 41 w 57"/>
                    <a:gd name="T21" fmla="*/ 67 h 87"/>
                    <a:gd name="T22" fmla="*/ 36 w 57"/>
                    <a:gd name="T23" fmla="*/ 87 h 87"/>
                    <a:gd name="T24" fmla="*/ 36 w 57"/>
                    <a:gd name="T25" fmla="*/ 87 h 87"/>
                    <a:gd name="T26" fmla="*/ 0 w 57"/>
                    <a:gd name="T27" fmla="*/ 78 h 87"/>
                    <a:gd name="T28" fmla="*/ 22 w 57"/>
                    <a:gd name="T29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87">
                      <a:moveTo>
                        <a:pt x="22" y="3"/>
                      </a:moveTo>
                      <a:lnTo>
                        <a:pt x="25" y="1"/>
                      </a:lnTo>
                      <a:lnTo>
                        <a:pt x="32" y="0"/>
                      </a:lnTo>
                      <a:lnTo>
                        <a:pt x="41" y="2"/>
                      </a:lnTo>
                      <a:lnTo>
                        <a:pt x="41" y="2"/>
                      </a:lnTo>
                      <a:lnTo>
                        <a:pt x="50" y="5"/>
                      </a:lnTo>
                      <a:lnTo>
                        <a:pt x="56" y="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51" y="32"/>
                      </a:lnTo>
                      <a:lnTo>
                        <a:pt x="41" y="67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0" y="78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4" name="Freeform 40"/>
                <p:cNvSpPr>
                  <a:spLocks noChangeAspect="1"/>
                </p:cNvSpPr>
                <p:nvPr/>
              </p:nvSpPr>
              <p:spPr bwMode="auto">
                <a:xfrm>
                  <a:off x="4495" y="2244"/>
                  <a:ext cx="56" cy="87"/>
                </a:xfrm>
                <a:custGeom>
                  <a:avLst/>
                  <a:gdLst>
                    <a:gd name="T0" fmla="*/ 21 w 56"/>
                    <a:gd name="T1" fmla="*/ 3 h 87"/>
                    <a:gd name="T2" fmla="*/ 24 w 56"/>
                    <a:gd name="T3" fmla="*/ 1 h 87"/>
                    <a:gd name="T4" fmla="*/ 31 w 56"/>
                    <a:gd name="T5" fmla="*/ 0 h 87"/>
                    <a:gd name="T6" fmla="*/ 40 w 56"/>
                    <a:gd name="T7" fmla="*/ 2 h 87"/>
                    <a:gd name="T8" fmla="*/ 40 w 56"/>
                    <a:gd name="T9" fmla="*/ 2 h 87"/>
                    <a:gd name="T10" fmla="*/ 49 w 56"/>
                    <a:gd name="T11" fmla="*/ 5 h 87"/>
                    <a:gd name="T12" fmla="*/ 55 w 56"/>
                    <a:gd name="T13" fmla="*/ 9 h 87"/>
                    <a:gd name="T14" fmla="*/ 56 w 56"/>
                    <a:gd name="T15" fmla="*/ 13 h 87"/>
                    <a:gd name="T16" fmla="*/ 56 w 56"/>
                    <a:gd name="T17" fmla="*/ 13 h 87"/>
                    <a:gd name="T18" fmla="*/ 51 w 56"/>
                    <a:gd name="T19" fmla="*/ 32 h 87"/>
                    <a:gd name="T20" fmla="*/ 41 w 56"/>
                    <a:gd name="T21" fmla="*/ 68 h 87"/>
                    <a:gd name="T22" fmla="*/ 35 w 56"/>
                    <a:gd name="T23" fmla="*/ 87 h 87"/>
                    <a:gd name="T24" fmla="*/ 35 w 56"/>
                    <a:gd name="T25" fmla="*/ 87 h 87"/>
                    <a:gd name="T26" fmla="*/ 0 w 56"/>
                    <a:gd name="T27" fmla="*/ 78 h 87"/>
                    <a:gd name="T28" fmla="*/ 21 w 56"/>
                    <a:gd name="T29" fmla="*/ 3 h 87"/>
                    <a:gd name="T30" fmla="*/ 21 w 56"/>
                    <a:gd name="T3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" h="87">
                      <a:moveTo>
                        <a:pt x="21" y="3"/>
                      </a:moveTo>
                      <a:lnTo>
                        <a:pt x="24" y="1"/>
                      </a:lnTo>
                      <a:lnTo>
                        <a:pt x="31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9" y="5"/>
                      </a:lnTo>
                      <a:lnTo>
                        <a:pt x="55" y="9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51" y="32"/>
                      </a:lnTo>
                      <a:lnTo>
                        <a:pt x="41" y="68"/>
                      </a:lnTo>
                      <a:lnTo>
                        <a:pt x="35" y="87"/>
                      </a:lnTo>
                      <a:lnTo>
                        <a:pt x="35" y="87"/>
                      </a:lnTo>
                      <a:lnTo>
                        <a:pt x="0" y="78"/>
                      </a:lnTo>
                      <a:lnTo>
                        <a:pt x="21" y="3"/>
                      </a:lnTo>
                      <a:lnTo>
                        <a:pt x="21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5" name="Line 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7" y="2250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6" name="Line 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16" y="2251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7" name="Line 4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25" y="2254"/>
                  <a:ext cx="20" cy="72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8" name="Freeform 44"/>
                <p:cNvSpPr>
                  <a:spLocks noChangeAspect="1"/>
                </p:cNvSpPr>
                <p:nvPr/>
              </p:nvSpPr>
              <p:spPr bwMode="auto">
                <a:xfrm>
                  <a:off x="4498" y="2322"/>
                  <a:ext cx="36" cy="16"/>
                </a:xfrm>
                <a:custGeom>
                  <a:avLst/>
                  <a:gdLst>
                    <a:gd name="T0" fmla="*/ 16 w 36"/>
                    <a:gd name="T1" fmla="*/ 14 h 16"/>
                    <a:gd name="T2" fmla="*/ 25 w 36"/>
                    <a:gd name="T3" fmla="*/ 16 h 16"/>
                    <a:gd name="T4" fmla="*/ 32 w 36"/>
                    <a:gd name="T5" fmla="*/ 15 h 16"/>
                    <a:gd name="T6" fmla="*/ 36 w 36"/>
                    <a:gd name="T7" fmla="*/ 13 h 16"/>
                    <a:gd name="T8" fmla="*/ 36 w 36"/>
                    <a:gd name="T9" fmla="*/ 13 h 16"/>
                    <a:gd name="T10" fmla="*/ 34 w 36"/>
                    <a:gd name="T11" fmla="*/ 9 h 16"/>
                    <a:gd name="T12" fmla="*/ 29 w 36"/>
                    <a:gd name="T13" fmla="*/ 5 h 16"/>
                    <a:gd name="T14" fmla="*/ 20 w 36"/>
                    <a:gd name="T15" fmla="*/ 2 h 16"/>
                    <a:gd name="T16" fmla="*/ 20 w 36"/>
                    <a:gd name="T17" fmla="*/ 2 h 16"/>
                    <a:gd name="T18" fmla="*/ 11 w 36"/>
                    <a:gd name="T19" fmla="*/ 0 h 16"/>
                    <a:gd name="T20" fmla="*/ 4 w 36"/>
                    <a:gd name="T21" fmla="*/ 1 h 16"/>
                    <a:gd name="T22" fmla="*/ 0 w 36"/>
                    <a:gd name="T23" fmla="*/ 4 h 16"/>
                    <a:gd name="T24" fmla="*/ 0 w 36"/>
                    <a:gd name="T25" fmla="*/ 4 h 16"/>
                    <a:gd name="T26" fmla="*/ 2 w 36"/>
                    <a:gd name="T27" fmla="*/ 7 h 16"/>
                    <a:gd name="T28" fmla="*/ 7 w 36"/>
                    <a:gd name="T29" fmla="*/ 11 h 16"/>
                    <a:gd name="T30" fmla="*/ 16 w 36"/>
                    <a:gd name="T31" fmla="*/ 14 h 16"/>
                    <a:gd name="T32" fmla="*/ 16 w 36"/>
                    <a:gd name="T3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6">
                      <a:moveTo>
                        <a:pt x="16" y="14"/>
                      </a:moveTo>
                      <a:lnTo>
                        <a:pt x="25" y="16"/>
                      </a:lnTo>
                      <a:lnTo>
                        <a:pt x="32" y="15"/>
                      </a:lnTo>
                      <a:lnTo>
                        <a:pt x="36" y="13"/>
                      </a:lnTo>
                      <a:lnTo>
                        <a:pt x="36" y="13"/>
                      </a:lnTo>
                      <a:lnTo>
                        <a:pt x="34" y="9"/>
                      </a:lnTo>
                      <a:lnTo>
                        <a:pt x="29" y="5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1" y="0"/>
                      </a:lnTo>
                      <a:lnTo>
                        <a:pt x="4" y="1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7" y="11"/>
                      </a:lnTo>
                      <a:lnTo>
                        <a:pt x="16" y="14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9" name="Freeform 45"/>
                <p:cNvSpPr>
                  <a:spLocks noChangeAspect="1"/>
                </p:cNvSpPr>
                <p:nvPr/>
              </p:nvSpPr>
              <p:spPr bwMode="auto">
                <a:xfrm>
                  <a:off x="4562" y="2281"/>
                  <a:ext cx="87" cy="54"/>
                </a:xfrm>
                <a:custGeom>
                  <a:avLst/>
                  <a:gdLst>
                    <a:gd name="T0" fmla="*/ 85 w 87"/>
                    <a:gd name="T1" fmla="*/ 19 h 54"/>
                    <a:gd name="T2" fmla="*/ 87 w 87"/>
                    <a:gd name="T3" fmla="*/ 22 h 54"/>
                    <a:gd name="T4" fmla="*/ 87 w 87"/>
                    <a:gd name="T5" fmla="*/ 29 h 54"/>
                    <a:gd name="T6" fmla="*/ 86 w 87"/>
                    <a:gd name="T7" fmla="*/ 38 h 54"/>
                    <a:gd name="T8" fmla="*/ 86 w 87"/>
                    <a:gd name="T9" fmla="*/ 38 h 54"/>
                    <a:gd name="T10" fmla="*/ 83 w 87"/>
                    <a:gd name="T11" fmla="*/ 47 h 54"/>
                    <a:gd name="T12" fmla="*/ 78 w 87"/>
                    <a:gd name="T13" fmla="*/ 52 h 54"/>
                    <a:gd name="T14" fmla="*/ 75 w 87"/>
                    <a:gd name="T15" fmla="*/ 54 h 54"/>
                    <a:gd name="T16" fmla="*/ 75 w 87"/>
                    <a:gd name="T17" fmla="*/ 54 h 54"/>
                    <a:gd name="T18" fmla="*/ 55 w 87"/>
                    <a:gd name="T19" fmla="*/ 49 h 54"/>
                    <a:gd name="T20" fmla="*/ 19 w 87"/>
                    <a:gd name="T21" fmla="*/ 40 h 54"/>
                    <a:gd name="T22" fmla="*/ 0 w 87"/>
                    <a:gd name="T23" fmla="*/ 35 h 54"/>
                    <a:gd name="T24" fmla="*/ 0 w 87"/>
                    <a:gd name="T25" fmla="*/ 35 h 54"/>
                    <a:gd name="T26" fmla="*/ 10 w 87"/>
                    <a:gd name="T27" fmla="*/ 0 h 54"/>
                    <a:gd name="T28" fmla="*/ 85 w 87"/>
                    <a:gd name="T29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7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7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8" y="52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49"/>
                      </a:lnTo>
                      <a:lnTo>
                        <a:pt x="19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0" name="Freeform 46"/>
                <p:cNvSpPr>
                  <a:spLocks noChangeAspect="1"/>
                </p:cNvSpPr>
                <p:nvPr/>
              </p:nvSpPr>
              <p:spPr bwMode="auto">
                <a:xfrm>
                  <a:off x="4495" y="2319"/>
                  <a:ext cx="35" cy="15"/>
                </a:xfrm>
                <a:custGeom>
                  <a:avLst/>
                  <a:gdLst>
                    <a:gd name="T0" fmla="*/ 16 w 35"/>
                    <a:gd name="T1" fmla="*/ 13 h 15"/>
                    <a:gd name="T2" fmla="*/ 25 w 35"/>
                    <a:gd name="T3" fmla="*/ 15 h 15"/>
                    <a:gd name="T4" fmla="*/ 32 w 35"/>
                    <a:gd name="T5" fmla="*/ 14 h 15"/>
                    <a:gd name="T6" fmla="*/ 35 w 35"/>
                    <a:gd name="T7" fmla="*/ 12 h 15"/>
                    <a:gd name="T8" fmla="*/ 35 w 35"/>
                    <a:gd name="T9" fmla="*/ 12 h 15"/>
                    <a:gd name="T10" fmla="*/ 34 w 35"/>
                    <a:gd name="T11" fmla="*/ 8 h 15"/>
                    <a:gd name="T12" fmla="*/ 28 w 35"/>
                    <a:gd name="T13" fmla="*/ 4 h 15"/>
                    <a:gd name="T14" fmla="*/ 19 w 35"/>
                    <a:gd name="T15" fmla="*/ 1 h 15"/>
                    <a:gd name="T16" fmla="*/ 19 w 35"/>
                    <a:gd name="T17" fmla="*/ 1 h 15"/>
                    <a:gd name="T18" fmla="*/ 10 w 35"/>
                    <a:gd name="T19" fmla="*/ 0 h 15"/>
                    <a:gd name="T20" fmla="*/ 3 w 35"/>
                    <a:gd name="T21" fmla="*/ 0 h 15"/>
                    <a:gd name="T22" fmla="*/ 0 w 35"/>
                    <a:gd name="T23" fmla="*/ 3 h 15"/>
                    <a:gd name="T24" fmla="*/ 0 w 35"/>
                    <a:gd name="T25" fmla="*/ 3 h 15"/>
                    <a:gd name="T26" fmla="*/ 1 w 35"/>
                    <a:gd name="T27" fmla="*/ 7 h 15"/>
                    <a:gd name="T28" fmla="*/ 7 w 35"/>
                    <a:gd name="T29" fmla="*/ 11 h 15"/>
                    <a:gd name="T30" fmla="*/ 16 w 35"/>
                    <a:gd name="T31" fmla="*/ 13 h 15"/>
                    <a:gd name="T32" fmla="*/ 16 w 35"/>
                    <a:gd name="T33" fmla="*/ 13 h 15"/>
                    <a:gd name="T34" fmla="*/ 16 w 35"/>
                    <a:gd name="T35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5">
                      <a:moveTo>
                        <a:pt x="16" y="13"/>
                      </a:moveTo>
                      <a:lnTo>
                        <a:pt x="25" y="15"/>
                      </a:lnTo>
                      <a:lnTo>
                        <a:pt x="32" y="14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4" y="8"/>
                      </a:lnTo>
                      <a:lnTo>
                        <a:pt x="28" y="4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7" y="11"/>
                      </a:lnTo>
                      <a:lnTo>
                        <a:pt x="16" y="13"/>
                      </a:lnTo>
                      <a:lnTo>
                        <a:pt x="16" y="13"/>
                      </a:lnTo>
                      <a:lnTo>
                        <a:pt x="16" y="1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1" name="Freeform 47"/>
                <p:cNvSpPr>
                  <a:spLocks noChangeAspect="1"/>
                </p:cNvSpPr>
                <p:nvPr/>
              </p:nvSpPr>
              <p:spPr bwMode="auto">
                <a:xfrm>
                  <a:off x="4558" y="2277"/>
                  <a:ext cx="88" cy="54"/>
                </a:xfrm>
                <a:custGeom>
                  <a:avLst/>
                  <a:gdLst>
                    <a:gd name="T0" fmla="*/ 85 w 88"/>
                    <a:gd name="T1" fmla="*/ 19 h 54"/>
                    <a:gd name="T2" fmla="*/ 87 w 88"/>
                    <a:gd name="T3" fmla="*/ 22 h 54"/>
                    <a:gd name="T4" fmla="*/ 88 w 88"/>
                    <a:gd name="T5" fmla="*/ 29 h 54"/>
                    <a:gd name="T6" fmla="*/ 86 w 88"/>
                    <a:gd name="T7" fmla="*/ 38 h 54"/>
                    <a:gd name="T8" fmla="*/ 86 w 88"/>
                    <a:gd name="T9" fmla="*/ 38 h 54"/>
                    <a:gd name="T10" fmla="*/ 83 w 88"/>
                    <a:gd name="T11" fmla="*/ 47 h 54"/>
                    <a:gd name="T12" fmla="*/ 79 w 88"/>
                    <a:gd name="T13" fmla="*/ 53 h 54"/>
                    <a:gd name="T14" fmla="*/ 75 w 88"/>
                    <a:gd name="T15" fmla="*/ 54 h 54"/>
                    <a:gd name="T16" fmla="*/ 75 w 88"/>
                    <a:gd name="T17" fmla="*/ 54 h 54"/>
                    <a:gd name="T18" fmla="*/ 55 w 88"/>
                    <a:gd name="T19" fmla="*/ 50 h 54"/>
                    <a:gd name="T20" fmla="*/ 20 w 88"/>
                    <a:gd name="T21" fmla="*/ 40 h 54"/>
                    <a:gd name="T22" fmla="*/ 0 w 88"/>
                    <a:gd name="T23" fmla="*/ 35 h 54"/>
                    <a:gd name="T24" fmla="*/ 0 w 88"/>
                    <a:gd name="T25" fmla="*/ 35 h 54"/>
                    <a:gd name="T26" fmla="*/ 10 w 88"/>
                    <a:gd name="T27" fmla="*/ 0 h 54"/>
                    <a:gd name="T28" fmla="*/ 85 w 88"/>
                    <a:gd name="T29" fmla="*/ 19 h 54"/>
                    <a:gd name="T30" fmla="*/ 85 w 88"/>
                    <a:gd name="T31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8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9" y="53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50"/>
                      </a:lnTo>
                      <a:lnTo>
                        <a:pt x="20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2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4573" y="2289"/>
                  <a:ext cx="72" cy="18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3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4572" y="2298"/>
                  <a:ext cx="71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4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4568" y="2307"/>
                  <a:ext cx="72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5" name="Freeform 51"/>
                <p:cNvSpPr>
                  <a:spLocks noChangeAspect="1"/>
                </p:cNvSpPr>
                <p:nvPr/>
              </p:nvSpPr>
              <p:spPr bwMode="auto">
                <a:xfrm>
                  <a:off x="4559" y="2281"/>
                  <a:ext cx="16" cy="35"/>
                </a:xfrm>
                <a:custGeom>
                  <a:avLst/>
                  <a:gdLst>
                    <a:gd name="T0" fmla="*/ 2 w 16"/>
                    <a:gd name="T1" fmla="*/ 16 h 35"/>
                    <a:gd name="T2" fmla="*/ 0 w 16"/>
                    <a:gd name="T3" fmla="*/ 25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3 h 35"/>
                    <a:gd name="T12" fmla="*/ 11 w 16"/>
                    <a:gd name="T13" fmla="*/ 28 h 35"/>
                    <a:gd name="T14" fmla="*/ 14 w 16"/>
                    <a:gd name="T15" fmla="*/ 20 h 35"/>
                    <a:gd name="T16" fmla="*/ 14 w 16"/>
                    <a:gd name="T17" fmla="*/ 20 h 35"/>
                    <a:gd name="T18" fmla="*/ 16 w 16"/>
                    <a:gd name="T19" fmla="*/ 10 h 35"/>
                    <a:gd name="T20" fmla="*/ 15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1 h 35"/>
                    <a:gd name="T28" fmla="*/ 5 w 16"/>
                    <a:gd name="T29" fmla="*/ 7 h 35"/>
                    <a:gd name="T30" fmla="*/ 2 w 16"/>
                    <a:gd name="T31" fmla="*/ 16 h 35"/>
                    <a:gd name="T32" fmla="*/ 2 w 16"/>
                    <a:gd name="T33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5">
                      <a:moveTo>
                        <a:pt x="2" y="16"/>
                      </a:moveTo>
                      <a:lnTo>
                        <a:pt x="0" y="25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3"/>
                      </a:lnTo>
                      <a:lnTo>
                        <a:pt x="11" y="2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10"/>
                      </a:lnTo>
                      <a:lnTo>
                        <a:pt x="15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1"/>
                      </a:lnTo>
                      <a:lnTo>
                        <a:pt x="5" y="7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6" name="Freeform 52"/>
                <p:cNvSpPr>
                  <a:spLocks noChangeAspect="1"/>
                </p:cNvSpPr>
                <p:nvPr/>
              </p:nvSpPr>
              <p:spPr bwMode="auto">
                <a:xfrm>
                  <a:off x="4555" y="2277"/>
                  <a:ext cx="16" cy="35"/>
                </a:xfrm>
                <a:custGeom>
                  <a:avLst/>
                  <a:gdLst>
                    <a:gd name="T0" fmla="*/ 2 w 16"/>
                    <a:gd name="T1" fmla="*/ 17 h 35"/>
                    <a:gd name="T2" fmla="*/ 0 w 16"/>
                    <a:gd name="T3" fmla="*/ 26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4 h 35"/>
                    <a:gd name="T12" fmla="*/ 11 w 16"/>
                    <a:gd name="T13" fmla="*/ 28 h 35"/>
                    <a:gd name="T14" fmla="*/ 15 w 16"/>
                    <a:gd name="T15" fmla="*/ 20 h 35"/>
                    <a:gd name="T16" fmla="*/ 15 w 16"/>
                    <a:gd name="T17" fmla="*/ 20 h 35"/>
                    <a:gd name="T18" fmla="*/ 16 w 16"/>
                    <a:gd name="T19" fmla="*/ 10 h 35"/>
                    <a:gd name="T20" fmla="*/ 16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2 h 35"/>
                    <a:gd name="T28" fmla="*/ 6 w 16"/>
                    <a:gd name="T29" fmla="*/ 8 h 35"/>
                    <a:gd name="T30" fmla="*/ 2 w 16"/>
                    <a:gd name="T31" fmla="*/ 17 h 35"/>
                    <a:gd name="T32" fmla="*/ 2 w 16"/>
                    <a:gd name="T33" fmla="*/ 17 h 35"/>
                    <a:gd name="T34" fmla="*/ 2 w 16"/>
                    <a:gd name="T35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35">
                      <a:moveTo>
                        <a:pt x="2" y="17"/>
                      </a:moveTo>
                      <a:lnTo>
                        <a:pt x="0" y="26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4"/>
                      </a:lnTo>
                      <a:lnTo>
                        <a:pt x="11" y="28"/>
                      </a:lnTo>
                      <a:lnTo>
                        <a:pt x="15" y="20"/>
                      </a:lnTo>
                      <a:lnTo>
                        <a:pt x="15" y="20"/>
                      </a:lnTo>
                      <a:lnTo>
                        <a:pt x="16" y="10"/>
                      </a:lnTo>
                      <a:lnTo>
                        <a:pt x="16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6" y="8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2917" name="Group 53"/>
              <p:cNvGrpSpPr>
                <a:grpSpLocks noChangeAspect="1"/>
              </p:cNvGrpSpPr>
              <p:nvPr/>
            </p:nvGrpSpPr>
            <p:grpSpPr bwMode="auto">
              <a:xfrm rot="1572196">
                <a:off x="2510" y="1596"/>
                <a:ext cx="304" cy="206"/>
                <a:chOff x="4449" y="1092"/>
                <a:chExt cx="152" cy="103"/>
              </a:xfrm>
            </p:grpSpPr>
            <p:sp>
              <p:nvSpPr>
                <p:cNvPr id="292918" name="Freeform 54"/>
                <p:cNvSpPr>
                  <a:spLocks noChangeAspect="1"/>
                </p:cNvSpPr>
                <p:nvPr/>
              </p:nvSpPr>
              <p:spPr bwMode="auto">
                <a:xfrm>
                  <a:off x="4540" y="1098"/>
                  <a:ext cx="61" cy="86"/>
                </a:xfrm>
                <a:custGeom>
                  <a:avLst/>
                  <a:gdLst>
                    <a:gd name="T0" fmla="*/ 61 w 61"/>
                    <a:gd name="T1" fmla="*/ 71 h 86"/>
                    <a:gd name="T2" fmla="*/ 60 w 61"/>
                    <a:gd name="T3" fmla="*/ 75 h 86"/>
                    <a:gd name="T4" fmla="*/ 55 w 61"/>
                    <a:gd name="T5" fmla="*/ 79 h 86"/>
                    <a:gd name="T6" fmla="*/ 46 w 61"/>
                    <a:gd name="T7" fmla="*/ 83 h 86"/>
                    <a:gd name="T8" fmla="*/ 46 w 61"/>
                    <a:gd name="T9" fmla="*/ 83 h 86"/>
                    <a:gd name="T10" fmla="*/ 37 w 61"/>
                    <a:gd name="T11" fmla="*/ 86 h 86"/>
                    <a:gd name="T12" fmla="*/ 30 w 61"/>
                    <a:gd name="T13" fmla="*/ 86 h 86"/>
                    <a:gd name="T14" fmla="*/ 26 w 61"/>
                    <a:gd name="T15" fmla="*/ 84 h 86"/>
                    <a:gd name="T16" fmla="*/ 26 w 61"/>
                    <a:gd name="T17" fmla="*/ 84 h 86"/>
                    <a:gd name="T18" fmla="*/ 20 w 61"/>
                    <a:gd name="T19" fmla="*/ 65 h 86"/>
                    <a:gd name="T20" fmla="*/ 7 w 61"/>
                    <a:gd name="T21" fmla="*/ 31 h 86"/>
                    <a:gd name="T22" fmla="*/ 0 w 61"/>
                    <a:gd name="T23" fmla="*/ 13 h 86"/>
                    <a:gd name="T24" fmla="*/ 0 w 61"/>
                    <a:gd name="T25" fmla="*/ 13 h 86"/>
                    <a:gd name="T26" fmla="*/ 35 w 61"/>
                    <a:gd name="T27" fmla="*/ 0 h 86"/>
                    <a:gd name="T28" fmla="*/ 61 w 61"/>
                    <a:gd name="T29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86">
                      <a:moveTo>
                        <a:pt x="61" y="71"/>
                      </a:moveTo>
                      <a:lnTo>
                        <a:pt x="60" y="75"/>
                      </a:lnTo>
                      <a:lnTo>
                        <a:pt x="55" y="79"/>
                      </a:lnTo>
                      <a:lnTo>
                        <a:pt x="46" y="83"/>
                      </a:lnTo>
                      <a:lnTo>
                        <a:pt x="46" y="83"/>
                      </a:lnTo>
                      <a:lnTo>
                        <a:pt x="37" y="86"/>
                      </a:lnTo>
                      <a:lnTo>
                        <a:pt x="30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20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5" y="0"/>
                      </a:lnTo>
                      <a:lnTo>
                        <a:pt x="61" y="71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9" name="Freeform 55"/>
                <p:cNvSpPr>
                  <a:spLocks noChangeAspect="1"/>
                </p:cNvSpPr>
                <p:nvPr/>
              </p:nvSpPr>
              <p:spPr bwMode="auto">
                <a:xfrm>
                  <a:off x="4537" y="1094"/>
                  <a:ext cx="60" cy="86"/>
                </a:xfrm>
                <a:custGeom>
                  <a:avLst/>
                  <a:gdLst>
                    <a:gd name="T0" fmla="*/ 60 w 60"/>
                    <a:gd name="T1" fmla="*/ 71 h 86"/>
                    <a:gd name="T2" fmla="*/ 59 w 60"/>
                    <a:gd name="T3" fmla="*/ 75 h 86"/>
                    <a:gd name="T4" fmla="*/ 54 w 60"/>
                    <a:gd name="T5" fmla="*/ 80 h 86"/>
                    <a:gd name="T6" fmla="*/ 45 w 60"/>
                    <a:gd name="T7" fmla="*/ 83 h 86"/>
                    <a:gd name="T8" fmla="*/ 45 w 60"/>
                    <a:gd name="T9" fmla="*/ 83 h 86"/>
                    <a:gd name="T10" fmla="*/ 36 w 60"/>
                    <a:gd name="T11" fmla="*/ 86 h 86"/>
                    <a:gd name="T12" fmla="*/ 29 w 60"/>
                    <a:gd name="T13" fmla="*/ 86 h 86"/>
                    <a:gd name="T14" fmla="*/ 26 w 60"/>
                    <a:gd name="T15" fmla="*/ 84 h 86"/>
                    <a:gd name="T16" fmla="*/ 26 w 60"/>
                    <a:gd name="T17" fmla="*/ 84 h 86"/>
                    <a:gd name="T18" fmla="*/ 19 w 60"/>
                    <a:gd name="T19" fmla="*/ 65 h 86"/>
                    <a:gd name="T20" fmla="*/ 7 w 60"/>
                    <a:gd name="T21" fmla="*/ 31 h 86"/>
                    <a:gd name="T22" fmla="*/ 0 w 60"/>
                    <a:gd name="T23" fmla="*/ 13 h 86"/>
                    <a:gd name="T24" fmla="*/ 0 w 60"/>
                    <a:gd name="T25" fmla="*/ 13 h 86"/>
                    <a:gd name="T26" fmla="*/ 34 w 60"/>
                    <a:gd name="T27" fmla="*/ 0 h 86"/>
                    <a:gd name="T28" fmla="*/ 60 w 60"/>
                    <a:gd name="T29" fmla="*/ 71 h 86"/>
                    <a:gd name="T30" fmla="*/ 60 w 60"/>
                    <a:gd name="T31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6">
                      <a:moveTo>
                        <a:pt x="60" y="71"/>
                      </a:moveTo>
                      <a:lnTo>
                        <a:pt x="59" y="75"/>
                      </a:lnTo>
                      <a:lnTo>
                        <a:pt x="54" y="80"/>
                      </a:lnTo>
                      <a:lnTo>
                        <a:pt x="45" y="83"/>
                      </a:lnTo>
                      <a:lnTo>
                        <a:pt x="45" y="83"/>
                      </a:lnTo>
                      <a:lnTo>
                        <a:pt x="36" y="86"/>
                      </a:lnTo>
                      <a:lnTo>
                        <a:pt x="29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19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4" y="0"/>
                      </a:lnTo>
                      <a:lnTo>
                        <a:pt x="60" y="71"/>
                      </a:lnTo>
                      <a:lnTo>
                        <a:pt x="60" y="7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0" name="Line 56"/>
                <p:cNvSpPr>
                  <a:spLocks noChangeAspect="1" noChangeShapeType="1"/>
                </p:cNvSpPr>
                <p:nvPr/>
              </p:nvSpPr>
              <p:spPr bwMode="auto">
                <a:xfrm>
                  <a:off x="4566" y="1104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1" name="Line 57"/>
                <p:cNvSpPr>
                  <a:spLocks noChangeAspect="1" noChangeShapeType="1"/>
                </p:cNvSpPr>
                <p:nvPr/>
              </p:nvSpPr>
              <p:spPr bwMode="auto">
                <a:xfrm>
                  <a:off x="4558" y="1108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2" name="Line 58"/>
                <p:cNvSpPr>
                  <a:spLocks noChangeAspect="1" noChangeShapeType="1"/>
                </p:cNvSpPr>
                <p:nvPr/>
              </p:nvSpPr>
              <p:spPr bwMode="auto">
                <a:xfrm>
                  <a:off x="4549" y="1111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3" name="Freeform 59"/>
                <p:cNvSpPr>
                  <a:spLocks noChangeAspect="1"/>
                </p:cNvSpPr>
                <p:nvPr/>
              </p:nvSpPr>
              <p:spPr bwMode="auto">
                <a:xfrm>
                  <a:off x="4540" y="1096"/>
                  <a:ext cx="35" cy="17"/>
                </a:xfrm>
                <a:custGeom>
                  <a:avLst/>
                  <a:gdLst>
                    <a:gd name="T0" fmla="*/ 15 w 35"/>
                    <a:gd name="T1" fmla="*/ 2 h 17"/>
                    <a:gd name="T2" fmla="*/ 7 w 35"/>
                    <a:gd name="T3" fmla="*/ 6 h 17"/>
                    <a:gd name="T4" fmla="*/ 1 w 35"/>
                    <a:gd name="T5" fmla="*/ 10 h 17"/>
                    <a:gd name="T6" fmla="*/ 0 w 35"/>
                    <a:gd name="T7" fmla="*/ 15 h 17"/>
                    <a:gd name="T8" fmla="*/ 0 w 35"/>
                    <a:gd name="T9" fmla="*/ 15 h 17"/>
                    <a:gd name="T10" fmla="*/ 4 w 35"/>
                    <a:gd name="T11" fmla="*/ 17 h 17"/>
                    <a:gd name="T12" fmla="*/ 11 w 35"/>
                    <a:gd name="T13" fmla="*/ 17 h 17"/>
                    <a:gd name="T14" fmla="*/ 20 w 35"/>
                    <a:gd name="T15" fmla="*/ 14 h 17"/>
                    <a:gd name="T16" fmla="*/ 20 w 35"/>
                    <a:gd name="T17" fmla="*/ 14 h 17"/>
                    <a:gd name="T18" fmla="*/ 28 w 35"/>
                    <a:gd name="T19" fmla="*/ 10 h 17"/>
                    <a:gd name="T20" fmla="*/ 34 w 35"/>
                    <a:gd name="T21" fmla="*/ 5 h 17"/>
                    <a:gd name="T22" fmla="*/ 35 w 35"/>
                    <a:gd name="T23" fmla="*/ 2 h 17"/>
                    <a:gd name="T24" fmla="*/ 35 w 35"/>
                    <a:gd name="T25" fmla="*/ 2 h 17"/>
                    <a:gd name="T26" fmla="*/ 32 w 35"/>
                    <a:gd name="T27" fmla="*/ 0 h 17"/>
                    <a:gd name="T28" fmla="*/ 24 w 35"/>
                    <a:gd name="T29" fmla="*/ 0 h 17"/>
                    <a:gd name="T30" fmla="*/ 15 w 35"/>
                    <a:gd name="T31" fmla="*/ 2 h 17"/>
                    <a:gd name="T32" fmla="*/ 15 w 35"/>
                    <a:gd name="T3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17">
                      <a:moveTo>
                        <a:pt x="15" y="2"/>
                      </a:moveTo>
                      <a:lnTo>
                        <a:pt x="7" y="6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8" y="10"/>
                      </a:lnTo>
                      <a:lnTo>
                        <a:pt x="34" y="5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4" name="Freeform 60"/>
                <p:cNvSpPr>
                  <a:spLocks noChangeAspect="1"/>
                </p:cNvSpPr>
                <p:nvPr/>
              </p:nvSpPr>
              <p:spPr bwMode="auto">
                <a:xfrm>
                  <a:off x="4452" y="1135"/>
                  <a:ext cx="88" cy="60"/>
                </a:xfrm>
                <a:custGeom>
                  <a:avLst/>
                  <a:gdLst>
                    <a:gd name="T0" fmla="*/ 15 w 88"/>
                    <a:gd name="T1" fmla="*/ 60 h 60"/>
                    <a:gd name="T2" fmla="*/ 11 w 88"/>
                    <a:gd name="T3" fmla="*/ 59 h 60"/>
                    <a:gd name="T4" fmla="*/ 7 w 88"/>
                    <a:gd name="T5" fmla="*/ 55 h 60"/>
                    <a:gd name="T6" fmla="*/ 2 w 88"/>
                    <a:gd name="T7" fmla="*/ 46 h 60"/>
                    <a:gd name="T8" fmla="*/ 2 w 88"/>
                    <a:gd name="T9" fmla="*/ 46 h 60"/>
                    <a:gd name="T10" fmla="*/ 0 w 88"/>
                    <a:gd name="T11" fmla="*/ 37 h 60"/>
                    <a:gd name="T12" fmla="*/ 0 w 88"/>
                    <a:gd name="T13" fmla="*/ 30 h 60"/>
                    <a:gd name="T14" fmla="*/ 2 w 88"/>
                    <a:gd name="T15" fmla="*/ 27 h 60"/>
                    <a:gd name="T16" fmla="*/ 2 w 88"/>
                    <a:gd name="T17" fmla="*/ 27 h 60"/>
                    <a:gd name="T18" fmla="*/ 22 w 88"/>
                    <a:gd name="T19" fmla="*/ 20 h 60"/>
                    <a:gd name="T20" fmla="*/ 57 w 88"/>
                    <a:gd name="T21" fmla="*/ 7 h 60"/>
                    <a:gd name="T22" fmla="*/ 76 w 88"/>
                    <a:gd name="T23" fmla="*/ 0 h 60"/>
                    <a:gd name="T24" fmla="*/ 76 w 88"/>
                    <a:gd name="T25" fmla="*/ 0 h 60"/>
                    <a:gd name="T26" fmla="*/ 88 w 88"/>
                    <a:gd name="T27" fmla="*/ 34 h 60"/>
                    <a:gd name="T28" fmla="*/ 15 w 88"/>
                    <a:gd name="T2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8" h="60">
                      <a:moveTo>
                        <a:pt x="15" y="60"/>
                      </a:moveTo>
                      <a:lnTo>
                        <a:pt x="11" y="59"/>
                      </a:lnTo>
                      <a:lnTo>
                        <a:pt x="7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2" y="20"/>
                      </a:lnTo>
                      <a:lnTo>
                        <a:pt x="57" y="7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88" y="34"/>
                      </a:lnTo>
                      <a:lnTo>
                        <a:pt x="15" y="60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5" name="Freeform 61"/>
                <p:cNvSpPr>
                  <a:spLocks noChangeAspect="1"/>
                </p:cNvSpPr>
                <p:nvPr/>
              </p:nvSpPr>
              <p:spPr bwMode="auto">
                <a:xfrm>
                  <a:off x="4537" y="1092"/>
                  <a:ext cx="34" cy="17"/>
                </a:xfrm>
                <a:custGeom>
                  <a:avLst/>
                  <a:gdLst>
                    <a:gd name="T0" fmla="*/ 15 w 34"/>
                    <a:gd name="T1" fmla="*/ 3 h 17"/>
                    <a:gd name="T2" fmla="*/ 6 w 34"/>
                    <a:gd name="T3" fmla="*/ 6 h 17"/>
                    <a:gd name="T4" fmla="*/ 1 w 34"/>
                    <a:gd name="T5" fmla="*/ 11 h 17"/>
                    <a:gd name="T6" fmla="*/ 0 w 34"/>
                    <a:gd name="T7" fmla="*/ 15 h 17"/>
                    <a:gd name="T8" fmla="*/ 0 w 34"/>
                    <a:gd name="T9" fmla="*/ 15 h 17"/>
                    <a:gd name="T10" fmla="*/ 3 w 34"/>
                    <a:gd name="T11" fmla="*/ 17 h 17"/>
                    <a:gd name="T12" fmla="*/ 10 w 34"/>
                    <a:gd name="T13" fmla="*/ 17 h 17"/>
                    <a:gd name="T14" fmla="*/ 19 w 34"/>
                    <a:gd name="T15" fmla="*/ 14 h 17"/>
                    <a:gd name="T16" fmla="*/ 19 w 34"/>
                    <a:gd name="T17" fmla="*/ 14 h 17"/>
                    <a:gd name="T18" fmla="*/ 27 w 34"/>
                    <a:gd name="T19" fmla="*/ 11 h 17"/>
                    <a:gd name="T20" fmla="*/ 33 w 34"/>
                    <a:gd name="T21" fmla="*/ 6 h 17"/>
                    <a:gd name="T22" fmla="*/ 34 w 34"/>
                    <a:gd name="T23" fmla="*/ 2 h 17"/>
                    <a:gd name="T24" fmla="*/ 34 w 34"/>
                    <a:gd name="T25" fmla="*/ 2 h 17"/>
                    <a:gd name="T26" fmla="*/ 31 w 34"/>
                    <a:gd name="T27" fmla="*/ 0 h 17"/>
                    <a:gd name="T28" fmla="*/ 24 w 34"/>
                    <a:gd name="T29" fmla="*/ 0 h 17"/>
                    <a:gd name="T30" fmla="*/ 15 w 34"/>
                    <a:gd name="T31" fmla="*/ 3 h 17"/>
                    <a:gd name="T32" fmla="*/ 15 w 34"/>
                    <a:gd name="T33" fmla="*/ 3 h 17"/>
                    <a:gd name="T34" fmla="*/ 15 w 34"/>
                    <a:gd name="T35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7">
                      <a:moveTo>
                        <a:pt x="15" y="3"/>
                      </a:move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3" y="17"/>
                      </a:lnTo>
                      <a:lnTo>
                        <a:pt x="10" y="17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27" y="11"/>
                      </a:lnTo>
                      <a:lnTo>
                        <a:pt x="33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1" y="0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6" name="Freeform 62"/>
                <p:cNvSpPr>
                  <a:spLocks noChangeAspect="1"/>
                </p:cNvSpPr>
                <p:nvPr/>
              </p:nvSpPr>
              <p:spPr bwMode="auto">
                <a:xfrm>
                  <a:off x="4449" y="1131"/>
                  <a:ext cx="87" cy="61"/>
                </a:xfrm>
                <a:custGeom>
                  <a:avLst/>
                  <a:gdLst>
                    <a:gd name="T0" fmla="*/ 14 w 87"/>
                    <a:gd name="T1" fmla="*/ 61 h 61"/>
                    <a:gd name="T2" fmla="*/ 10 w 87"/>
                    <a:gd name="T3" fmla="*/ 60 h 61"/>
                    <a:gd name="T4" fmla="*/ 6 w 87"/>
                    <a:gd name="T5" fmla="*/ 55 h 61"/>
                    <a:gd name="T6" fmla="*/ 2 w 87"/>
                    <a:gd name="T7" fmla="*/ 46 h 61"/>
                    <a:gd name="T8" fmla="*/ 2 w 87"/>
                    <a:gd name="T9" fmla="*/ 46 h 61"/>
                    <a:gd name="T10" fmla="*/ 0 w 87"/>
                    <a:gd name="T11" fmla="*/ 37 h 61"/>
                    <a:gd name="T12" fmla="*/ 0 w 87"/>
                    <a:gd name="T13" fmla="*/ 30 h 61"/>
                    <a:gd name="T14" fmla="*/ 2 w 87"/>
                    <a:gd name="T15" fmla="*/ 27 h 61"/>
                    <a:gd name="T16" fmla="*/ 2 w 87"/>
                    <a:gd name="T17" fmla="*/ 27 h 61"/>
                    <a:gd name="T18" fmla="*/ 21 w 87"/>
                    <a:gd name="T19" fmla="*/ 20 h 61"/>
                    <a:gd name="T20" fmla="*/ 56 w 87"/>
                    <a:gd name="T21" fmla="*/ 8 h 61"/>
                    <a:gd name="T22" fmla="*/ 75 w 87"/>
                    <a:gd name="T23" fmla="*/ 0 h 61"/>
                    <a:gd name="T24" fmla="*/ 75 w 87"/>
                    <a:gd name="T25" fmla="*/ 0 h 61"/>
                    <a:gd name="T26" fmla="*/ 87 w 87"/>
                    <a:gd name="T27" fmla="*/ 34 h 61"/>
                    <a:gd name="T28" fmla="*/ 14 w 87"/>
                    <a:gd name="T29" fmla="*/ 61 h 61"/>
                    <a:gd name="T30" fmla="*/ 14 w 87"/>
                    <a:gd name="T3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61">
                      <a:moveTo>
                        <a:pt x="14" y="61"/>
                      </a:moveTo>
                      <a:lnTo>
                        <a:pt x="10" y="60"/>
                      </a:lnTo>
                      <a:lnTo>
                        <a:pt x="6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1" y="20"/>
                      </a:lnTo>
                      <a:lnTo>
                        <a:pt x="56" y="8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87" y="34"/>
                      </a:lnTo>
                      <a:lnTo>
                        <a:pt x="14" y="61"/>
                      </a:lnTo>
                      <a:lnTo>
                        <a:pt x="14" y="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7" name="Line 6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0" y="1161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8" name="Line 6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6" y="1153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9" name="Line 6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3" y="1144"/>
                  <a:ext cx="72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30" name="Freeform 66"/>
                <p:cNvSpPr>
                  <a:spLocks noChangeAspect="1"/>
                </p:cNvSpPr>
                <p:nvPr/>
              </p:nvSpPr>
              <p:spPr bwMode="auto">
                <a:xfrm>
                  <a:off x="4526" y="1135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6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3 h 34"/>
                    <a:gd name="T30" fmla="*/ 14 w 17"/>
                    <a:gd name="T31" fmla="*/ 15 h 34"/>
                    <a:gd name="T32" fmla="*/ 14 w 17"/>
                    <a:gd name="T33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6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3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31" name="Freeform 67"/>
                <p:cNvSpPr>
                  <a:spLocks noChangeAspect="1"/>
                </p:cNvSpPr>
                <p:nvPr/>
              </p:nvSpPr>
              <p:spPr bwMode="auto">
                <a:xfrm>
                  <a:off x="4522" y="1131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7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4 h 34"/>
                    <a:gd name="T30" fmla="*/ 14 w 17"/>
                    <a:gd name="T31" fmla="*/ 15 h 34"/>
                    <a:gd name="T32" fmla="*/ 14 w 17"/>
                    <a:gd name="T33" fmla="*/ 15 h 34"/>
                    <a:gd name="T34" fmla="*/ 14 w 17"/>
                    <a:gd name="T35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7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4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2932" name="Group 68"/>
            <p:cNvGrpSpPr>
              <a:grpSpLocks/>
            </p:cNvGrpSpPr>
            <p:nvPr/>
          </p:nvGrpSpPr>
          <p:grpSpPr bwMode="auto">
            <a:xfrm rot="-5400000">
              <a:off x="1841" y="2110"/>
              <a:ext cx="1370" cy="1396"/>
              <a:chOff x="2016" y="2159"/>
              <a:chExt cx="1370" cy="1396"/>
            </a:xfrm>
          </p:grpSpPr>
          <p:grpSp>
            <p:nvGrpSpPr>
              <p:cNvPr id="292933" name="Group 69"/>
              <p:cNvGrpSpPr>
                <a:grpSpLocks noChangeAspect="1"/>
              </p:cNvGrpSpPr>
              <p:nvPr/>
            </p:nvGrpSpPr>
            <p:grpSpPr bwMode="auto">
              <a:xfrm>
                <a:off x="2016" y="2159"/>
                <a:ext cx="1370" cy="1396"/>
                <a:chOff x="1333" y="1785"/>
                <a:chExt cx="685" cy="698"/>
              </a:xfrm>
            </p:grpSpPr>
            <p:sp>
              <p:nvSpPr>
                <p:cNvPr id="292934" name="Freeform 70"/>
                <p:cNvSpPr>
                  <a:spLocks noChangeAspect="1"/>
                </p:cNvSpPr>
                <p:nvPr/>
              </p:nvSpPr>
              <p:spPr bwMode="auto">
                <a:xfrm>
                  <a:off x="1333" y="1785"/>
                  <a:ext cx="685" cy="698"/>
                </a:xfrm>
                <a:custGeom>
                  <a:avLst/>
                  <a:gdLst>
                    <a:gd name="T0" fmla="*/ 556 w 685"/>
                    <a:gd name="T1" fmla="*/ 64 h 698"/>
                    <a:gd name="T2" fmla="*/ 588 w 685"/>
                    <a:gd name="T3" fmla="*/ 93 h 698"/>
                    <a:gd name="T4" fmla="*/ 616 w 685"/>
                    <a:gd name="T5" fmla="*/ 129 h 698"/>
                    <a:gd name="T6" fmla="*/ 641 w 685"/>
                    <a:gd name="T7" fmla="*/ 169 h 698"/>
                    <a:gd name="T8" fmla="*/ 661 w 685"/>
                    <a:gd name="T9" fmla="*/ 213 h 698"/>
                    <a:gd name="T10" fmla="*/ 675 w 685"/>
                    <a:gd name="T11" fmla="*/ 260 h 698"/>
                    <a:gd name="T12" fmla="*/ 683 w 685"/>
                    <a:gd name="T13" fmla="*/ 308 h 698"/>
                    <a:gd name="T14" fmla="*/ 685 w 685"/>
                    <a:gd name="T15" fmla="*/ 357 h 698"/>
                    <a:gd name="T16" fmla="*/ 684 w 685"/>
                    <a:gd name="T17" fmla="*/ 369 h 698"/>
                    <a:gd name="T18" fmla="*/ 681 w 685"/>
                    <a:gd name="T19" fmla="*/ 396 h 698"/>
                    <a:gd name="T20" fmla="*/ 675 w 685"/>
                    <a:gd name="T21" fmla="*/ 426 h 698"/>
                    <a:gd name="T22" fmla="*/ 666 w 685"/>
                    <a:gd name="T23" fmla="*/ 460 h 698"/>
                    <a:gd name="T24" fmla="*/ 653 w 685"/>
                    <a:gd name="T25" fmla="*/ 495 h 698"/>
                    <a:gd name="T26" fmla="*/ 636 w 685"/>
                    <a:gd name="T27" fmla="*/ 531 h 698"/>
                    <a:gd name="T28" fmla="*/ 616 w 685"/>
                    <a:gd name="T29" fmla="*/ 565 h 698"/>
                    <a:gd name="T30" fmla="*/ 591 w 685"/>
                    <a:gd name="T31" fmla="*/ 599 h 698"/>
                    <a:gd name="T32" fmla="*/ 561 w 685"/>
                    <a:gd name="T33" fmla="*/ 628 h 698"/>
                    <a:gd name="T34" fmla="*/ 525 w 685"/>
                    <a:gd name="T35" fmla="*/ 655 h 698"/>
                    <a:gd name="T36" fmla="*/ 485 w 685"/>
                    <a:gd name="T37" fmla="*/ 676 h 698"/>
                    <a:gd name="T38" fmla="*/ 438 w 685"/>
                    <a:gd name="T39" fmla="*/ 690 h 698"/>
                    <a:gd name="T40" fmla="*/ 384 w 685"/>
                    <a:gd name="T41" fmla="*/ 698 h 698"/>
                    <a:gd name="T42" fmla="*/ 356 w 685"/>
                    <a:gd name="T43" fmla="*/ 698 h 698"/>
                    <a:gd name="T44" fmla="*/ 293 w 685"/>
                    <a:gd name="T45" fmla="*/ 694 h 698"/>
                    <a:gd name="T46" fmla="*/ 239 w 685"/>
                    <a:gd name="T47" fmla="*/ 682 h 698"/>
                    <a:gd name="T48" fmla="*/ 191 w 685"/>
                    <a:gd name="T49" fmla="*/ 665 h 698"/>
                    <a:gd name="T50" fmla="*/ 151 w 685"/>
                    <a:gd name="T51" fmla="*/ 643 h 698"/>
                    <a:gd name="T52" fmla="*/ 116 w 685"/>
                    <a:gd name="T53" fmla="*/ 616 h 698"/>
                    <a:gd name="T54" fmla="*/ 88 w 685"/>
                    <a:gd name="T55" fmla="*/ 587 h 698"/>
                    <a:gd name="T56" fmla="*/ 64 w 685"/>
                    <a:gd name="T57" fmla="*/ 556 h 698"/>
                    <a:gd name="T58" fmla="*/ 45 w 685"/>
                    <a:gd name="T59" fmla="*/ 523 h 698"/>
                    <a:gd name="T60" fmla="*/ 30 w 685"/>
                    <a:gd name="T61" fmla="*/ 490 h 698"/>
                    <a:gd name="T62" fmla="*/ 19 w 685"/>
                    <a:gd name="T63" fmla="*/ 457 h 698"/>
                    <a:gd name="T64" fmla="*/ 11 w 685"/>
                    <a:gd name="T65" fmla="*/ 425 h 698"/>
                    <a:gd name="T66" fmla="*/ 6 w 685"/>
                    <a:gd name="T67" fmla="*/ 396 h 698"/>
                    <a:gd name="T68" fmla="*/ 2 w 685"/>
                    <a:gd name="T69" fmla="*/ 370 h 698"/>
                    <a:gd name="T70" fmla="*/ 1 w 685"/>
                    <a:gd name="T71" fmla="*/ 348 h 698"/>
                    <a:gd name="T72" fmla="*/ 0 w 685"/>
                    <a:gd name="T73" fmla="*/ 338 h 698"/>
                    <a:gd name="T74" fmla="*/ 2 w 685"/>
                    <a:gd name="T75" fmla="*/ 275 h 698"/>
                    <a:gd name="T76" fmla="*/ 12 w 685"/>
                    <a:gd name="T77" fmla="*/ 220 h 698"/>
                    <a:gd name="T78" fmla="*/ 28 w 685"/>
                    <a:gd name="T79" fmla="*/ 175 h 698"/>
                    <a:gd name="T80" fmla="*/ 49 w 685"/>
                    <a:gd name="T81" fmla="*/ 137 h 698"/>
                    <a:gd name="T82" fmla="*/ 73 w 685"/>
                    <a:gd name="T83" fmla="*/ 105 h 698"/>
                    <a:gd name="T84" fmla="*/ 100 w 685"/>
                    <a:gd name="T85" fmla="*/ 79 h 698"/>
                    <a:gd name="T86" fmla="*/ 128 w 685"/>
                    <a:gd name="T87" fmla="*/ 58 h 698"/>
                    <a:gd name="T88" fmla="*/ 142 w 685"/>
                    <a:gd name="T89" fmla="*/ 48 h 698"/>
                    <a:gd name="T90" fmla="*/ 171 w 685"/>
                    <a:gd name="T91" fmla="*/ 32 h 698"/>
                    <a:gd name="T92" fmla="*/ 207 w 685"/>
                    <a:gd name="T93" fmla="*/ 19 h 698"/>
                    <a:gd name="T94" fmla="*/ 249 w 685"/>
                    <a:gd name="T95" fmla="*/ 9 h 698"/>
                    <a:gd name="T96" fmla="*/ 294 w 685"/>
                    <a:gd name="T97" fmla="*/ 2 h 698"/>
                    <a:gd name="T98" fmla="*/ 343 w 685"/>
                    <a:gd name="T99" fmla="*/ 0 h 698"/>
                    <a:gd name="T100" fmla="*/ 393 w 685"/>
                    <a:gd name="T101" fmla="*/ 3 h 698"/>
                    <a:gd name="T102" fmla="*/ 443 w 685"/>
                    <a:gd name="T103" fmla="*/ 13 h 698"/>
                    <a:gd name="T104" fmla="*/ 492 w 685"/>
                    <a:gd name="T105" fmla="*/ 29 h 698"/>
                    <a:gd name="T106" fmla="*/ 539 w 685"/>
                    <a:gd name="T107" fmla="*/ 52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5" h="698">
                      <a:moveTo>
                        <a:pt x="539" y="52"/>
                      </a:moveTo>
                      <a:lnTo>
                        <a:pt x="556" y="64"/>
                      </a:lnTo>
                      <a:lnTo>
                        <a:pt x="572" y="78"/>
                      </a:lnTo>
                      <a:lnTo>
                        <a:pt x="588" y="93"/>
                      </a:lnTo>
                      <a:lnTo>
                        <a:pt x="603" y="110"/>
                      </a:lnTo>
                      <a:lnTo>
                        <a:pt x="616" y="129"/>
                      </a:lnTo>
                      <a:lnTo>
                        <a:pt x="629" y="148"/>
                      </a:lnTo>
                      <a:lnTo>
                        <a:pt x="641" y="169"/>
                      </a:lnTo>
                      <a:lnTo>
                        <a:pt x="652" y="191"/>
                      </a:lnTo>
                      <a:lnTo>
                        <a:pt x="661" y="213"/>
                      </a:lnTo>
                      <a:lnTo>
                        <a:pt x="668" y="236"/>
                      </a:lnTo>
                      <a:lnTo>
                        <a:pt x="675" y="260"/>
                      </a:lnTo>
                      <a:lnTo>
                        <a:pt x="680" y="284"/>
                      </a:lnTo>
                      <a:lnTo>
                        <a:pt x="683" y="308"/>
                      </a:lnTo>
                      <a:lnTo>
                        <a:pt x="685" y="333"/>
                      </a:lnTo>
                      <a:lnTo>
                        <a:pt x="685" y="357"/>
                      </a:lnTo>
                      <a:lnTo>
                        <a:pt x="685" y="357"/>
                      </a:lnTo>
                      <a:lnTo>
                        <a:pt x="684" y="369"/>
                      </a:lnTo>
                      <a:lnTo>
                        <a:pt x="683" y="382"/>
                      </a:lnTo>
                      <a:lnTo>
                        <a:pt x="681" y="396"/>
                      </a:lnTo>
                      <a:lnTo>
                        <a:pt x="678" y="411"/>
                      </a:lnTo>
                      <a:lnTo>
                        <a:pt x="675" y="426"/>
                      </a:lnTo>
                      <a:lnTo>
                        <a:pt x="670" y="443"/>
                      </a:lnTo>
                      <a:lnTo>
                        <a:pt x="666" y="460"/>
                      </a:lnTo>
                      <a:lnTo>
                        <a:pt x="660" y="477"/>
                      </a:lnTo>
                      <a:lnTo>
                        <a:pt x="653" y="495"/>
                      </a:lnTo>
                      <a:lnTo>
                        <a:pt x="645" y="513"/>
                      </a:lnTo>
                      <a:lnTo>
                        <a:pt x="636" y="531"/>
                      </a:lnTo>
                      <a:lnTo>
                        <a:pt x="627" y="548"/>
                      </a:lnTo>
                      <a:lnTo>
                        <a:pt x="616" y="565"/>
                      </a:lnTo>
                      <a:lnTo>
                        <a:pt x="604" y="582"/>
                      </a:lnTo>
                      <a:lnTo>
                        <a:pt x="591" y="599"/>
                      </a:lnTo>
                      <a:lnTo>
                        <a:pt x="577" y="614"/>
                      </a:lnTo>
                      <a:lnTo>
                        <a:pt x="561" y="628"/>
                      </a:lnTo>
                      <a:lnTo>
                        <a:pt x="544" y="642"/>
                      </a:lnTo>
                      <a:lnTo>
                        <a:pt x="525" y="655"/>
                      </a:lnTo>
                      <a:lnTo>
                        <a:pt x="506" y="666"/>
                      </a:lnTo>
                      <a:lnTo>
                        <a:pt x="485" y="676"/>
                      </a:lnTo>
                      <a:lnTo>
                        <a:pt x="462" y="684"/>
                      </a:lnTo>
                      <a:lnTo>
                        <a:pt x="438" y="690"/>
                      </a:lnTo>
                      <a:lnTo>
                        <a:pt x="412" y="695"/>
                      </a:lnTo>
                      <a:lnTo>
                        <a:pt x="384" y="698"/>
                      </a:lnTo>
                      <a:lnTo>
                        <a:pt x="356" y="698"/>
                      </a:lnTo>
                      <a:lnTo>
                        <a:pt x="356" y="698"/>
                      </a:lnTo>
                      <a:lnTo>
                        <a:pt x="324" y="697"/>
                      </a:lnTo>
                      <a:lnTo>
                        <a:pt x="293" y="694"/>
                      </a:lnTo>
                      <a:lnTo>
                        <a:pt x="265" y="689"/>
                      </a:lnTo>
                      <a:lnTo>
                        <a:pt x="239" y="682"/>
                      </a:lnTo>
                      <a:lnTo>
                        <a:pt x="215" y="674"/>
                      </a:lnTo>
                      <a:lnTo>
                        <a:pt x="191" y="665"/>
                      </a:lnTo>
                      <a:lnTo>
                        <a:pt x="170" y="654"/>
                      </a:lnTo>
                      <a:lnTo>
                        <a:pt x="151" y="643"/>
                      </a:lnTo>
                      <a:lnTo>
                        <a:pt x="133" y="630"/>
                      </a:lnTo>
                      <a:lnTo>
                        <a:pt x="116" y="616"/>
                      </a:lnTo>
                      <a:lnTo>
                        <a:pt x="101" y="602"/>
                      </a:lnTo>
                      <a:lnTo>
                        <a:pt x="88" y="587"/>
                      </a:lnTo>
                      <a:lnTo>
                        <a:pt x="75" y="572"/>
                      </a:lnTo>
                      <a:lnTo>
                        <a:pt x="64" y="556"/>
                      </a:lnTo>
                      <a:lnTo>
                        <a:pt x="54" y="539"/>
                      </a:lnTo>
                      <a:lnTo>
                        <a:pt x="45" y="523"/>
                      </a:lnTo>
                      <a:lnTo>
                        <a:pt x="37" y="506"/>
                      </a:lnTo>
                      <a:lnTo>
                        <a:pt x="30" y="490"/>
                      </a:lnTo>
                      <a:lnTo>
                        <a:pt x="24" y="473"/>
                      </a:lnTo>
                      <a:lnTo>
                        <a:pt x="19" y="457"/>
                      </a:lnTo>
                      <a:lnTo>
                        <a:pt x="14" y="441"/>
                      </a:lnTo>
                      <a:lnTo>
                        <a:pt x="11" y="425"/>
                      </a:lnTo>
                      <a:lnTo>
                        <a:pt x="8" y="410"/>
                      </a:lnTo>
                      <a:lnTo>
                        <a:pt x="6" y="396"/>
                      </a:lnTo>
                      <a:lnTo>
                        <a:pt x="4" y="383"/>
                      </a:lnTo>
                      <a:lnTo>
                        <a:pt x="2" y="370"/>
                      </a:lnTo>
                      <a:lnTo>
                        <a:pt x="1" y="358"/>
                      </a:lnTo>
                      <a:lnTo>
                        <a:pt x="1" y="348"/>
                      </a:lnTo>
                      <a:lnTo>
                        <a:pt x="0" y="338"/>
                      </a:lnTo>
                      <a:lnTo>
                        <a:pt x="0" y="338"/>
                      </a:lnTo>
                      <a:lnTo>
                        <a:pt x="0" y="306"/>
                      </a:lnTo>
                      <a:lnTo>
                        <a:pt x="2" y="275"/>
                      </a:lnTo>
                      <a:lnTo>
                        <a:pt x="6" y="247"/>
                      </a:lnTo>
                      <a:lnTo>
                        <a:pt x="12" y="220"/>
                      </a:lnTo>
                      <a:lnTo>
                        <a:pt x="19" y="197"/>
                      </a:lnTo>
                      <a:lnTo>
                        <a:pt x="28" y="175"/>
                      </a:lnTo>
                      <a:lnTo>
                        <a:pt x="38" y="155"/>
                      </a:lnTo>
                      <a:lnTo>
                        <a:pt x="49" y="137"/>
                      </a:lnTo>
                      <a:lnTo>
                        <a:pt x="61" y="120"/>
                      </a:lnTo>
                      <a:lnTo>
                        <a:pt x="73" y="105"/>
                      </a:lnTo>
                      <a:lnTo>
                        <a:pt x="87" y="92"/>
                      </a:lnTo>
                      <a:lnTo>
                        <a:pt x="100" y="79"/>
                      </a:lnTo>
                      <a:lnTo>
                        <a:pt x="114" y="68"/>
                      </a:lnTo>
                      <a:lnTo>
                        <a:pt x="128" y="58"/>
                      </a:lnTo>
                      <a:lnTo>
                        <a:pt x="142" y="48"/>
                      </a:lnTo>
                      <a:lnTo>
                        <a:pt x="142" y="48"/>
                      </a:lnTo>
                      <a:lnTo>
                        <a:pt x="155" y="40"/>
                      </a:lnTo>
                      <a:lnTo>
                        <a:pt x="171" y="32"/>
                      </a:lnTo>
                      <a:lnTo>
                        <a:pt x="189" y="25"/>
                      </a:lnTo>
                      <a:lnTo>
                        <a:pt x="207" y="19"/>
                      </a:lnTo>
                      <a:lnTo>
                        <a:pt x="227" y="13"/>
                      </a:lnTo>
                      <a:lnTo>
                        <a:pt x="249" y="9"/>
                      </a:lnTo>
                      <a:lnTo>
                        <a:pt x="271" y="5"/>
                      </a:lnTo>
                      <a:lnTo>
                        <a:pt x="294" y="2"/>
                      </a:lnTo>
                      <a:lnTo>
                        <a:pt x="319" y="1"/>
                      </a:lnTo>
                      <a:lnTo>
                        <a:pt x="343" y="0"/>
                      </a:lnTo>
                      <a:lnTo>
                        <a:pt x="368" y="1"/>
                      </a:lnTo>
                      <a:lnTo>
                        <a:pt x="393" y="3"/>
                      </a:lnTo>
                      <a:lnTo>
                        <a:pt x="418" y="8"/>
                      </a:lnTo>
                      <a:lnTo>
                        <a:pt x="443" y="13"/>
                      </a:lnTo>
                      <a:lnTo>
                        <a:pt x="468" y="20"/>
                      </a:lnTo>
                      <a:lnTo>
                        <a:pt x="492" y="29"/>
                      </a:lnTo>
                      <a:lnTo>
                        <a:pt x="516" y="39"/>
                      </a:lnTo>
                      <a:lnTo>
                        <a:pt x="539" y="52"/>
                      </a:lnTo>
                      <a:lnTo>
                        <a:pt x="539" y="52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35" name="Freeform 71"/>
                <p:cNvSpPr>
                  <a:spLocks noChangeAspect="1"/>
                </p:cNvSpPr>
                <p:nvPr/>
              </p:nvSpPr>
              <p:spPr bwMode="auto">
                <a:xfrm>
                  <a:off x="1350" y="1801"/>
                  <a:ext cx="652" cy="666"/>
                </a:xfrm>
                <a:custGeom>
                  <a:avLst/>
                  <a:gdLst>
                    <a:gd name="T0" fmla="*/ 530 w 652"/>
                    <a:gd name="T1" fmla="*/ 62 h 666"/>
                    <a:gd name="T2" fmla="*/ 563 w 652"/>
                    <a:gd name="T3" fmla="*/ 92 h 666"/>
                    <a:gd name="T4" fmla="*/ 591 w 652"/>
                    <a:gd name="T5" fmla="*/ 128 h 666"/>
                    <a:gd name="T6" fmla="*/ 615 w 652"/>
                    <a:gd name="T7" fmla="*/ 170 h 666"/>
                    <a:gd name="T8" fmla="*/ 633 w 652"/>
                    <a:gd name="T9" fmla="*/ 216 h 666"/>
                    <a:gd name="T10" fmla="*/ 646 w 652"/>
                    <a:gd name="T11" fmla="*/ 265 h 666"/>
                    <a:gd name="T12" fmla="*/ 652 w 652"/>
                    <a:gd name="T13" fmla="*/ 315 h 666"/>
                    <a:gd name="T14" fmla="*/ 652 w 652"/>
                    <a:gd name="T15" fmla="*/ 340 h 666"/>
                    <a:gd name="T16" fmla="*/ 650 w 652"/>
                    <a:gd name="T17" fmla="*/ 359 h 666"/>
                    <a:gd name="T18" fmla="*/ 646 w 652"/>
                    <a:gd name="T19" fmla="*/ 384 h 666"/>
                    <a:gd name="T20" fmla="*/ 640 w 652"/>
                    <a:gd name="T21" fmla="*/ 414 h 666"/>
                    <a:gd name="T22" fmla="*/ 630 w 652"/>
                    <a:gd name="T23" fmla="*/ 448 h 666"/>
                    <a:gd name="T24" fmla="*/ 616 w 652"/>
                    <a:gd name="T25" fmla="*/ 483 h 666"/>
                    <a:gd name="T26" fmla="*/ 598 w 652"/>
                    <a:gd name="T27" fmla="*/ 519 h 666"/>
                    <a:gd name="T28" fmla="*/ 576 w 652"/>
                    <a:gd name="T29" fmla="*/ 554 h 666"/>
                    <a:gd name="T30" fmla="*/ 547 w 652"/>
                    <a:gd name="T31" fmla="*/ 587 h 666"/>
                    <a:gd name="T32" fmla="*/ 513 w 652"/>
                    <a:gd name="T33" fmla="*/ 617 h 666"/>
                    <a:gd name="T34" fmla="*/ 473 w 652"/>
                    <a:gd name="T35" fmla="*/ 640 h 666"/>
                    <a:gd name="T36" fmla="*/ 425 w 652"/>
                    <a:gd name="T37" fmla="*/ 657 h 666"/>
                    <a:gd name="T38" fmla="*/ 370 w 652"/>
                    <a:gd name="T39" fmla="*/ 666 h 666"/>
                    <a:gd name="T40" fmla="*/ 339 w 652"/>
                    <a:gd name="T41" fmla="*/ 666 h 666"/>
                    <a:gd name="T42" fmla="*/ 281 w 652"/>
                    <a:gd name="T43" fmla="*/ 662 h 666"/>
                    <a:gd name="T44" fmla="*/ 230 w 652"/>
                    <a:gd name="T45" fmla="*/ 652 h 666"/>
                    <a:gd name="T46" fmla="*/ 186 w 652"/>
                    <a:gd name="T47" fmla="*/ 635 h 666"/>
                    <a:gd name="T48" fmla="*/ 146 w 652"/>
                    <a:gd name="T49" fmla="*/ 615 h 666"/>
                    <a:gd name="T50" fmla="*/ 113 w 652"/>
                    <a:gd name="T51" fmla="*/ 590 h 666"/>
                    <a:gd name="T52" fmla="*/ 84 w 652"/>
                    <a:gd name="T53" fmla="*/ 562 h 666"/>
                    <a:gd name="T54" fmla="*/ 60 w 652"/>
                    <a:gd name="T55" fmla="*/ 530 h 666"/>
                    <a:gd name="T56" fmla="*/ 41 w 652"/>
                    <a:gd name="T57" fmla="*/ 497 h 666"/>
                    <a:gd name="T58" fmla="*/ 26 w 652"/>
                    <a:gd name="T59" fmla="*/ 462 h 666"/>
                    <a:gd name="T60" fmla="*/ 15 w 652"/>
                    <a:gd name="T61" fmla="*/ 427 h 666"/>
                    <a:gd name="T62" fmla="*/ 7 w 652"/>
                    <a:gd name="T63" fmla="*/ 391 h 666"/>
                    <a:gd name="T64" fmla="*/ 2 w 652"/>
                    <a:gd name="T65" fmla="*/ 356 h 666"/>
                    <a:gd name="T66" fmla="*/ 0 w 652"/>
                    <a:gd name="T67" fmla="*/ 322 h 666"/>
                    <a:gd name="T68" fmla="*/ 0 w 652"/>
                    <a:gd name="T69" fmla="*/ 291 h 666"/>
                    <a:gd name="T70" fmla="*/ 5 w 652"/>
                    <a:gd name="T71" fmla="*/ 234 h 666"/>
                    <a:gd name="T72" fmla="*/ 17 w 652"/>
                    <a:gd name="T73" fmla="*/ 186 h 666"/>
                    <a:gd name="T74" fmla="*/ 36 w 652"/>
                    <a:gd name="T75" fmla="*/ 146 h 666"/>
                    <a:gd name="T76" fmla="*/ 59 w 652"/>
                    <a:gd name="T77" fmla="*/ 111 h 666"/>
                    <a:gd name="T78" fmla="*/ 86 w 652"/>
                    <a:gd name="T79" fmla="*/ 82 h 666"/>
                    <a:gd name="T80" fmla="*/ 117 w 652"/>
                    <a:gd name="T81" fmla="*/ 57 h 666"/>
                    <a:gd name="T82" fmla="*/ 133 w 652"/>
                    <a:gd name="T83" fmla="*/ 46 h 666"/>
                    <a:gd name="T84" fmla="*/ 163 w 652"/>
                    <a:gd name="T85" fmla="*/ 30 h 666"/>
                    <a:gd name="T86" fmla="*/ 200 w 652"/>
                    <a:gd name="T87" fmla="*/ 16 h 666"/>
                    <a:gd name="T88" fmla="*/ 243 w 652"/>
                    <a:gd name="T89" fmla="*/ 7 h 666"/>
                    <a:gd name="T90" fmla="*/ 290 w 652"/>
                    <a:gd name="T91" fmla="*/ 1 h 666"/>
                    <a:gd name="T92" fmla="*/ 339 w 652"/>
                    <a:gd name="T93" fmla="*/ 0 h 666"/>
                    <a:gd name="T94" fmla="*/ 390 w 652"/>
                    <a:gd name="T95" fmla="*/ 6 h 666"/>
                    <a:gd name="T96" fmla="*/ 441 w 652"/>
                    <a:gd name="T97" fmla="*/ 18 h 666"/>
                    <a:gd name="T98" fmla="*/ 490 w 652"/>
                    <a:gd name="T99" fmla="*/ 37 h 666"/>
                    <a:gd name="T100" fmla="*/ 513 w 652"/>
                    <a:gd name="T101" fmla="*/ 50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2" h="666">
                      <a:moveTo>
                        <a:pt x="513" y="50"/>
                      </a:moveTo>
                      <a:lnTo>
                        <a:pt x="530" y="62"/>
                      </a:lnTo>
                      <a:lnTo>
                        <a:pt x="547" y="76"/>
                      </a:lnTo>
                      <a:lnTo>
                        <a:pt x="563" y="92"/>
                      </a:lnTo>
                      <a:lnTo>
                        <a:pt x="577" y="109"/>
                      </a:lnTo>
                      <a:lnTo>
                        <a:pt x="591" y="128"/>
                      </a:lnTo>
                      <a:lnTo>
                        <a:pt x="604" y="149"/>
                      </a:lnTo>
                      <a:lnTo>
                        <a:pt x="615" y="170"/>
                      </a:lnTo>
                      <a:lnTo>
                        <a:pt x="625" y="193"/>
                      </a:lnTo>
                      <a:lnTo>
                        <a:pt x="633" y="216"/>
                      </a:lnTo>
                      <a:lnTo>
                        <a:pt x="640" y="240"/>
                      </a:lnTo>
                      <a:lnTo>
                        <a:pt x="646" y="265"/>
                      </a:lnTo>
                      <a:lnTo>
                        <a:pt x="650" y="290"/>
                      </a:lnTo>
                      <a:lnTo>
                        <a:pt x="652" y="315"/>
                      </a:lnTo>
                      <a:lnTo>
                        <a:pt x="652" y="340"/>
                      </a:lnTo>
                      <a:lnTo>
                        <a:pt x="652" y="340"/>
                      </a:lnTo>
                      <a:lnTo>
                        <a:pt x="651" y="348"/>
                      </a:lnTo>
                      <a:lnTo>
                        <a:pt x="650" y="359"/>
                      </a:lnTo>
                      <a:lnTo>
                        <a:pt x="649" y="370"/>
                      </a:lnTo>
                      <a:lnTo>
                        <a:pt x="646" y="384"/>
                      </a:lnTo>
                      <a:lnTo>
                        <a:pt x="644" y="399"/>
                      </a:lnTo>
                      <a:lnTo>
                        <a:pt x="640" y="414"/>
                      </a:lnTo>
                      <a:lnTo>
                        <a:pt x="636" y="430"/>
                      </a:lnTo>
                      <a:lnTo>
                        <a:pt x="630" y="448"/>
                      </a:lnTo>
                      <a:lnTo>
                        <a:pt x="624" y="465"/>
                      </a:lnTo>
                      <a:lnTo>
                        <a:pt x="616" y="483"/>
                      </a:lnTo>
                      <a:lnTo>
                        <a:pt x="608" y="501"/>
                      </a:lnTo>
                      <a:lnTo>
                        <a:pt x="598" y="519"/>
                      </a:lnTo>
                      <a:lnTo>
                        <a:pt x="588" y="537"/>
                      </a:lnTo>
                      <a:lnTo>
                        <a:pt x="576" y="554"/>
                      </a:lnTo>
                      <a:lnTo>
                        <a:pt x="562" y="571"/>
                      </a:lnTo>
                      <a:lnTo>
                        <a:pt x="547" y="587"/>
                      </a:lnTo>
                      <a:lnTo>
                        <a:pt x="531" y="603"/>
                      </a:lnTo>
                      <a:lnTo>
                        <a:pt x="513" y="617"/>
                      </a:lnTo>
                      <a:lnTo>
                        <a:pt x="494" y="629"/>
                      </a:lnTo>
                      <a:lnTo>
                        <a:pt x="473" y="640"/>
                      </a:lnTo>
                      <a:lnTo>
                        <a:pt x="449" y="649"/>
                      </a:lnTo>
                      <a:lnTo>
                        <a:pt x="425" y="657"/>
                      </a:lnTo>
                      <a:lnTo>
                        <a:pt x="398" y="662"/>
                      </a:lnTo>
                      <a:lnTo>
                        <a:pt x="370" y="666"/>
                      </a:lnTo>
                      <a:lnTo>
                        <a:pt x="339" y="666"/>
                      </a:lnTo>
                      <a:lnTo>
                        <a:pt x="339" y="666"/>
                      </a:lnTo>
                      <a:lnTo>
                        <a:pt x="309" y="665"/>
                      </a:lnTo>
                      <a:lnTo>
                        <a:pt x="281" y="662"/>
                      </a:lnTo>
                      <a:lnTo>
                        <a:pt x="255" y="658"/>
                      </a:lnTo>
                      <a:lnTo>
                        <a:pt x="230" y="652"/>
                      </a:lnTo>
                      <a:lnTo>
                        <a:pt x="207" y="644"/>
                      </a:lnTo>
                      <a:lnTo>
                        <a:pt x="186" y="635"/>
                      </a:lnTo>
                      <a:lnTo>
                        <a:pt x="165" y="626"/>
                      </a:lnTo>
                      <a:lnTo>
                        <a:pt x="146" y="615"/>
                      </a:lnTo>
                      <a:lnTo>
                        <a:pt x="129" y="603"/>
                      </a:lnTo>
                      <a:lnTo>
                        <a:pt x="113" y="590"/>
                      </a:lnTo>
                      <a:lnTo>
                        <a:pt x="98" y="576"/>
                      </a:lnTo>
                      <a:lnTo>
                        <a:pt x="84" y="562"/>
                      </a:lnTo>
                      <a:lnTo>
                        <a:pt x="72" y="546"/>
                      </a:lnTo>
                      <a:lnTo>
                        <a:pt x="60" y="530"/>
                      </a:lnTo>
                      <a:lnTo>
                        <a:pt x="50" y="514"/>
                      </a:lnTo>
                      <a:lnTo>
                        <a:pt x="41" y="497"/>
                      </a:lnTo>
                      <a:lnTo>
                        <a:pt x="33" y="480"/>
                      </a:lnTo>
                      <a:lnTo>
                        <a:pt x="26" y="462"/>
                      </a:lnTo>
                      <a:lnTo>
                        <a:pt x="20" y="444"/>
                      </a:lnTo>
                      <a:lnTo>
                        <a:pt x="15" y="427"/>
                      </a:lnTo>
                      <a:lnTo>
                        <a:pt x="10" y="409"/>
                      </a:lnTo>
                      <a:lnTo>
                        <a:pt x="7" y="391"/>
                      </a:lnTo>
                      <a:lnTo>
                        <a:pt x="4" y="374"/>
                      </a:lnTo>
                      <a:lnTo>
                        <a:pt x="2" y="356"/>
                      </a:lnTo>
                      <a:lnTo>
                        <a:pt x="0" y="339"/>
                      </a:lnTo>
                      <a:lnTo>
                        <a:pt x="0" y="322"/>
                      </a:lnTo>
                      <a:lnTo>
                        <a:pt x="0" y="322"/>
                      </a:lnTo>
                      <a:lnTo>
                        <a:pt x="0" y="291"/>
                      </a:lnTo>
                      <a:lnTo>
                        <a:pt x="1" y="261"/>
                      </a:lnTo>
                      <a:lnTo>
                        <a:pt x="5" y="234"/>
                      </a:lnTo>
                      <a:lnTo>
                        <a:pt x="10" y="210"/>
                      </a:lnTo>
                      <a:lnTo>
                        <a:pt x="17" y="186"/>
                      </a:lnTo>
                      <a:lnTo>
                        <a:pt x="26" y="165"/>
                      </a:lnTo>
                      <a:lnTo>
                        <a:pt x="36" y="146"/>
                      </a:lnTo>
                      <a:lnTo>
                        <a:pt x="46" y="128"/>
                      </a:lnTo>
                      <a:lnTo>
                        <a:pt x="59" y="111"/>
                      </a:lnTo>
                      <a:lnTo>
                        <a:pt x="72" y="96"/>
                      </a:lnTo>
                      <a:lnTo>
                        <a:pt x="86" y="82"/>
                      </a:lnTo>
                      <a:lnTo>
                        <a:pt x="101" y="69"/>
                      </a:lnTo>
                      <a:lnTo>
                        <a:pt x="117" y="57"/>
                      </a:lnTo>
                      <a:lnTo>
                        <a:pt x="133" y="46"/>
                      </a:lnTo>
                      <a:lnTo>
                        <a:pt x="133" y="46"/>
                      </a:lnTo>
                      <a:lnTo>
                        <a:pt x="147" y="38"/>
                      </a:lnTo>
                      <a:lnTo>
                        <a:pt x="163" y="30"/>
                      </a:lnTo>
                      <a:lnTo>
                        <a:pt x="181" y="23"/>
                      </a:lnTo>
                      <a:lnTo>
                        <a:pt x="200" y="16"/>
                      </a:lnTo>
                      <a:lnTo>
                        <a:pt x="221" y="11"/>
                      </a:lnTo>
                      <a:lnTo>
                        <a:pt x="243" y="7"/>
                      </a:lnTo>
                      <a:lnTo>
                        <a:pt x="266" y="3"/>
                      </a:lnTo>
                      <a:lnTo>
                        <a:pt x="290" y="1"/>
                      </a:lnTo>
                      <a:lnTo>
                        <a:pt x="315" y="0"/>
                      </a:lnTo>
                      <a:lnTo>
                        <a:pt x="339" y="0"/>
                      </a:lnTo>
                      <a:lnTo>
                        <a:pt x="365" y="2"/>
                      </a:lnTo>
                      <a:lnTo>
                        <a:pt x="390" y="6"/>
                      </a:lnTo>
                      <a:lnTo>
                        <a:pt x="416" y="11"/>
                      </a:lnTo>
                      <a:lnTo>
                        <a:pt x="441" y="18"/>
                      </a:lnTo>
                      <a:lnTo>
                        <a:pt x="466" y="26"/>
                      </a:lnTo>
                      <a:lnTo>
                        <a:pt x="490" y="37"/>
                      </a:lnTo>
                      <a:lnTo>
                        <a:pt x="513" y="50"/>
                      </a:lnTo>
                      <a:lnTo>
                        <a:pt x="513" y="5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2936" name="Group 72"/>
              <p:cNvGrpSpPr>
                <a:grpSpLocks noChangeAspect="1"/>
              </p:cNvGrpSpPr>
              <p:nvPr/>
            </p:nvGrpSpPr>
            <p:grpSpPr bwMode="auto">
              <a:xfrm>
                <a:off x="2098" y="2223"/>
                <a:ext cx="1142" cy="1242"/>
                <a:chOff x="1374" y="1817"/>
                <a:chExt cx="571" cy="621"/>
              </a:xfrm>
            </p:grpSpPr>
            <p:sp>
              <p:nvSpPr>
                <p:cNvPr id="292937" name="Freeform 73"/>
                <p:cNvSpPr>
                  <a:spLocks noChangeAspect="1"/>
                </p:cNvSpPr>
                <p:nvPr/>
              </p:nvSpPr>
              <p:spPr bwMode="auto">
                <a:xfrm>
                  <a:off x="1538" y="1937"/>
                  <a:ext cx="66" cy="393"/>
                </a:xfrm>
                <a:custGeom>
                  <a:avLst/>
                  <a:gdLst>
                    <a:gd name="T0" fmla="*/ 48 w 66"/>
                    <a:gd name="T1" fmla="*/ 0 h 393"/>
                    <a:gd name="T2" fmla="*/ 43 w 66"/>
                    <a:gd name="T3" fmla="*/ 8 h 393"/>
                    <a:gd name="T4" fmla="*/ 35 w 66"/>
                    <a:gd name="T5" fmla="*/ 23 h 393"/>
                    <a:gd name="T6" fmla="*/ 27 w 66"/>
                    <a:gd name="T7" fmla="*/ 44 h 393"/>
                    <a:gd name="T8" fmla="*/ 18 w 66"/>
                    <a:gd name="T9" fmla="*/ 69 h 393"/>
                    <a:gd name="T10" fmla="*/ 10 w 66"/>
                    <a:gd name="T11" fmla="*/ 96 h 393"/>
                    <a:gd name="T12" fmla="*/ 4 w 66"/>
                    <a:gd name="T13" fmla="*/ 126 h 393"/>
                    <a:gd name="T14" fmla="*/ 0 w 66"/>
                    <a:gd name="T15" fmla="*/ 156 h 393"/>
                    <a:gd name="T16" fmla="*/ 1 w 66"/>
                    <a:gd name="T17" fmla="*/ 186 h 393"/>
                    <a:gd name="T18" fmla="*/ 5 w 66"/>
                    <a:gd name="T19" fmla="*/ 216 h 393"/>
                    <a:gd name="T20" fmla="*/ 11 w 66"/>
                    <a:gd name="T21" fmla="*/ 245 h 393"/>
                    <a:gd name="T22" fmla="*/ 18 w 66"/>
                    <a:gd name="T23" fmla="*/ 274 h 393"/>
                    <a:gd name="T24" fmla="*/ 27 w 66"/>
                    <a:gd name="T25" fmla="*/ 301 h 393"/>
                    <a:gd name="T26" fmla="*/ 35 w 66"/>
                    <a:gd name="T27" fmla="*/ 327 h 393"/>
                    <a:gd name="T28" fmla="*/ 46 w 66"/>
                    <a:gd name="T29" fmla="*/ 351 h 393"/>
                    <a:gd name="T30" fmla="*/ 55 w 66"/>
                    <a:gd name="T31" fmla="*/ 373 h 393"/>
                    <a:gd name="T32" fmla="*/ 66 w 66"/>
                    <a:gd name="T33" fmla="*/ 393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6" h="393">
                      <a:moveTo>
                        <a:pt x="48" y="0"/>
                      </a:moveTo>
                      <a:lnTo>
                        <a:pt x="43" y="8"/>
                      </a:lnTo>
                      <a:lnTo>
                        <a:pt x="35" y="23"/>
                      </a:lnTo>
                      <a:lnTo>
                        <a:pt x="27" y="44"/>
                      </a:lnTo>
                      <a:lnTo>
                        <a:pt x="18" y="69"/>
                      </a:lnTo>
                      <a:lnTo>
                        <a:pt x="10" y="96"/>
                      </a:lnTo>
                      <a:lnTo>
                        <a:pt x="4" y="126"/>
                      </a:lnTo>
                      <a:lnTo>
                        <a:pt x="0" y="156"/>
                      </a:lnTo>
                      <a:lnTo>
                        <a:pt x="1" y="186"/>
                      </a:lnTo>
                      <a:lnTo>
                        <a:pt x="5" y="216"/>
                      </a:lnTo>
                      <a:lnTo>
                        <a:pt x="11" y="245"/>
                      </a:lnTo>
                      <a:lnTo>
                        <a:pt x="18" y="274"/>
                      </a:lnTo>
                      <a:lnTo>
                        <a:pt x="27" y="301"/>
                      </a:lnTo>
                      <a:lnTo>
                        <a:pt x="35" y="327"/>
                      </a:lnTo>
                      <a:lnTo>
                        <a:pt x="46" y="351"/>
                      </a:lnTo>
                      <a:lnTo>
                        <a:pt x="55" y="373"/>
                      </a:lnTo>
                      <a:lnTo>
                        <a:pt x="66" y="39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38" name="Freeform 74"/>
                <p:cNvSpPr>
                  <a:spLocks noChangeAspect="1"/>
                </p:cNvSpPr>
                <p:nvPr/>
              </p:nvSpPr>
              <p:spPr bwMode="auto">
                <a:xfrm>
                  <a:off x="1725" y="1917"/>
                  <a:ext cx="98" cy="420"/>
                </a:xfrm>
                <a:custGeom>
                  <a:avLst/>
                  <a:gdLst>
                    <a:gd name="T0" fmla="*/ 0 w 98"/>
                    <a:gd name="T1" fmla="*/ 0 h 420"/>
                    <a:gd name="T2" fmla="*/ 18 w 98"/>
                    <a:gd name="T3" fmla="*/ 16 h 420"/>
                    <a:gd name="T4" fmla="*/ 36 w 98"/>
                    <a:gd name="T5" fmla="*/ 34 h 420"/>
                    <a:gd name="T6" fmla="*/ 50 w 98"/>
                    <a:gd name="T7" fmla="*/ 53 h 420"/>
                    <a:gd name="T8" fmla="*/ 63 w 98"/>
                    <a:gd name="T9" fmla="*/ 73 h 420"/>
                    <a:gd name="T10" fmla="*/ 74 w 98"/>
                    <a:gd name="T11" fmla="*/ 93 h 420"/>
                    <a:gd name="T12" fmla="*/ 83 w 98"/>
                    <a:gd name="T13" fmla="*/ 115 h 420"/>
                    <a:gd name="T14" fmla="*/ 90 w 98"/>
                    <a:gd name="T15" fmla="*/ 138 h 420"/>
                    <a:gd name="T16" fmla="*/ 94 w 98"/>
                    <a:gd name="T17" fmla="*/ 162 h 420"/>
                    <a:gd name="T18" fmla="*/ 97 w 98"/>
                    <a:gd name="T19" fmla="*/ 186 h 420"/>
                    <a:gd name="T20" fmla="*/ 98 w 98"/>
                    <a:gd name="T21" fmla="*/ 212 h 420"/>
                    <a:gd name="T22" fmla="*/ 96 w 98"/>
                    <a:gd name="T23" fmla="*/ 240 h 420"/>
                    <a:gd name="T24" fmla="*/ 92 w 98"/>
                    <a:gd name="T25" fmla="*/ 268 h 420"/>
                    <a:gd name="T26" fmla="*/ 86 w 98"/>
                    <a:gd name="T27" fmla="*/ 294 h 420"/>
                    <a:gd name="T28" fmla="*/ 79 w 98"/>
                    <a:gd name="T29" fmla="*/ 319 h 420"/>
                    <a:gd name="T30" fmla="*/ 70 w 98"/>
                    <a:gd name="T31" fmla="*/ 343 h 420"/>
                    <a:gd name="T32" fmla="*/ 60 w 98"/>
                    <a:gd name="T33" fmla="*/ 365 h 420"/>
                    <a:gd name="T34" fmla="*/ 49 w 98"/>
                    <a:gd name="T35" fmla="*/ 385 h 420"/>
                    <a:gd name="T36" fmla="*/ 37 w 98"/>
                    <a:gd name="T37" fmla="*/ 403 h 420"/>
                    <a:gd name="T38" fmla="*/ 24 w 98"/>
                    <a:gd name="T39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8" h="420">
                      <a:moveTo>
                        <a:pt x="0" y="0"/>
                      </a:moveTo>
                      <a:lnTo>
                        <a:pt x="18" y="16"/>
                      </a:lnTo>
                      <a:lnTo>
                        <a:pt x="36" y="34"/>
                      </a:lnTo>
                      <a:lnTo>
                        <a:pt x="50" y="53"/>
                      </a:lnTo>
                      <a:lnTo>
                        <a:pt x="63" y="73"/>
                      </a:lnTo>
                      <a:lnTo>
                        <a:pt x="74" y="93"/>
                      </a:lnTo>
                      <a:lnTo>
                        <a:pt x="83" y="115"/>
                      </a:lnTo>
                      <a:lnTo>
                        <a:pt x="90" y="138"/>
                      </a:lnTo>
                      <a:lnTo>
                        <a:pt x="94" y="162"/>
                      </a:lnTo>
                      <a:lnTo>
                        <a:pt x="97" y="186"/>
                      </a:lnTo>
                      <a:lnTo>
                        <a:pt x="98" y="212"/>
                      </a:lnTo>
                      <a:lnTo>
                        <a:pt x="96" y="240"/>
                      </a:lnTo>
                      <a:lnTo>
                        <a:pt x="92" y="268"/>
                      </a:lnTo>
                      <a:lnTo>
                        <a:pt x="86" y="294"/>
                      </a:lnTo>
                      <a:lnTo>
                        <a:pt x="79" y="319"/>
                      </a:lnTo>
                      <a:lnTo>
                        <a:pt x="70" y="343"/>
                      </a:lnTo>
                      <a:lnTo>
                        <a:pt x="60" y="365"/>
                      </a:lnTo>
                      <a:lnTo>
                        <a:pt x="49" y="385"/>
                      </a:lnTo>
                      <a:lnTo>
                        <a:pt x="37" y="403"/>
                      </a:lnTo>
                      <a:lnTo>
                        <a:pt x="24" y="42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39" name="Freeform 75"/>
                <p:cNvSpPr>
                  <a:spLocks noChangeAspect="1"/>
                </p:cNvSpPr>
                <p:nvPr/>
              </p:nvSpPr>
              <p:spPr bwMode="auto">
                <a:xfrm>
                  <a:off x="1668" y="1928"/>
                  <a:ext cx="48" cy="237"/>
                </a:xfrm>
                <a:custGeom>
                  <a:avLst/>
                  <a:gdLst>
                    <a:gd name="T0" fmla="*/ 0 w 48"/>
                    <a:gd name="T1" fmla="*/ 0 h 237"/>
                    <a:gd name="T2" fmla="*/ 10 w 48"/>
                    <a:gd name="T3" fmla="*/ 20 h 237"/>
                    <a:gd name="T4" fmla="*/ 19 w 48"/>
                    <a:gd name="T5" fmla="*/ 41 h 237"/>
                    <a:gd name="T6" fmla="*/ 26 w 48"/>
                    <a:gd name="T7" fmla="*/ 63 h 237"/>
                    <a:gd name="T8" fmla="*/ 33 w 48"/>
                    <a:gd name="T9" fmla="*/ 86 h 237"/>
                    <a:gd name="T10" fmla="*/ 38 w 48"/>
                    <a:gd name="T11" fmla="*/ 110 h 237"/>
                    <a:gd name="T12" fmla="*/ 42 w 48"/>
                    <a:gd name="T13" fmla="*/ 134 h 237"/>
                    <a:gd name="T14" fmla="*/ 46 w 48"/>
                    <a:gd name="T15" fmla="*/ 159 h 237"/>
                    <a:gd name="T16" fmla="*/ 47 w 48"/>
                    <a:gd name="T17" fmla="*/ 185 h 237"/>
                    <a:gd name="T18" fmla="*/ 48 w 48"/>
                    <a:gd name="T19" fmla="*/ 211 h 237"/>
                    <a:gd name="T20" fmla="*/ 47 w 48"/>
                    <a:gd name="T21" fmla="*/ 237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" h="237">
                      <a:moveTo>
                        <a:pt x="0" y="0"/>
                      </a:moveTo>
                      <a:lnTo>
                        <a:pt x="10" y="20"/>
                      </a:lnTo>
                      <a:lnTo>
                        <a:pt x="19" y="41"/>
                      </a:lnTo>
                      <a:lnTo>
                        <a:pt x="26" y="63"/>
                      </a:lnTo>
                      <a:lnTo>
                        <a:pt x="33" y="86"/>
                      </a:lnTo>
                      <a:lnTo>
                        <a:pt x="38" y="110"/>
                      </a:lnTo>
                      <a:lnTo>
                        <a:pt x="42" y="134"/>
                      </a:lnTo>
                      <a:lnTo>
                        <a:pt x="46" y="159"/>
                      </a:lnTo>
                      <a:lnTo>
                        <a:pt x="47" y="185"/>
                      </a:lnTo>
                      <a:lnTo>
                        <a:pt x="48" y="211"/>
                      </a:lnTo>
                      <a:lnTo>
                        <a:pt x="47" y="23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0" name="Freeform 76"/>
                <p:cNvSpPr>
                  <a:spLocks noChangeAspect="1"/>
                </p:cNvSpPr>
                <p:nvPr/>
              </p:nvSpPr>
              <p:spPr bwMode="auto">
                <a:xfrm>
                  <a:off x="1673" y="2118"/>
                  <a:ext cx="21" cy="210"/>
                </a:xfrm>
                <a:custGeom>
                  <a:avLst/>
                  <a:gdLst>
                    <a:gd name="T0" fmla="*/ 20 w 21"/>
                    <a:gd name="T1" fmla="*/ 0 h 210"/>
                    <a:gd name="T2" fmla="*/ 21 w 21"/>
                    <a:gd name="T3" fmla="*/ 13 h 210"/>
                    <a:gd name="T4" fmla="*/ 21 w 21"/>
                    <a:gd name="T5" fmla="*/ 32 h 210"/>
                    <a:gd name="T6" fmla="*/ 20 w 21"/>
                    <a:gd name="T7" fmla="*/ 57 h 210"/>
                    <a:gd name="T8" fmla="*/ 19 w 21"/>
                    <a:gd name="T9" fmla="*/ 85 h 210"/>
                    <a:gd name="T10" fmla="*/ 16 w 21"/>
                    <a:gd name="T11" fmla="*/ 117 h 210"/>
                    <a:gd name="T12" fmla="*/ 13 w 21"/>
                    <a:gd name="T13" fmla="*/ 148 h 210"/>
                    <a:gd name="T14" fmla="*/ 7 w 21"/>
                    <a:gd name="T15" fmla="*/ 180 h 210"/>
                    <a:gd name="T16" fmla="*/ 0 w 21"/>
                    <a:gd name="T17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210">
                      <a:moveTo>
                        <a:pt x="20" y="0"/>
                      </a:moveTo>
                      <a:lnTo>
                        <a:pt x="21" y="13"/>
                      </a:lnTo>
                      <a:lnTo>
                        <a:pt x="21" y="32"/>
                      </a:lnTo>
                      <a:lnTo>
                        <a:pt x="20" y="57"/>
                      </a:lnTo>
                      <a:lnTo>
                        <a:pt x="19" y="85"/>
                      </a:lnTo>
                      <a:lnTo>
                        <a:pt x="16" y="117"/>
                      </a:lnTo>
                      <a:lnTo>
                        <a:pt x="13" y="148"/>
                      </a:lnTo>
                      <a:lnTo>
                        <a:pt x="7" y="180"/>
                      </a:lnTo>
                      <a:lnTo>
                        <a:pt x="0" y="21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1" name="Freeform 77"/>
                <p:cNvSpPr>
                  <a:spLocks noChangeAspect="1"/>
                </p:cNvSpPr>
                <p:nvPr/>
              </p:nvSpPr>
              <p:spPr bwMode="auto">
                <a:xfrm>
                  <a:off x="1755" y="1895"/>
                  <a:ext cx="164" cy="265"/>
                </a:xfrm>
                <a:custGeom>
                  <a:avLst/>
                  <a:gdLst>
                    <a:gd name="T0" fmla="*/ 0 w 164"/>
                    <a:gd name="T1" fmla="*/ 0 h 265"/>
                    <a:gd name="T2" fmla="*/ 18 w 164"/>
                    <a:gd name="T3" fmla="*/ 9 h 265"/>
                    <a:gd name="T4" fmla="*/ 34 w 164"/>
                    <a:gd name="T5" fmla="*/ 19 h 265"/>
                    <a:gd name="T6" fmla="*/ 52 w 164"/>
                    <a:gd name="T7" fmla="*/ 31 h 265"/>
                    <a:gd name="T8" fmla="*/ 68 w 164"/>
                    <a:gd name="T9" fmla="*/ 44 h 265"/>
                    <a:gd name="T10" fmla="*/ 84 w 164"/>
                    <a:gd name="T11" fmla="*/ 59 h 265"/>
                    <a:gd name="T12" fmla="*/ 99 w 164"/>
                    <a:gd name="T13" fmla="*/ 76 h 265"/>
                    <a:gd name="T14" fmla="*/ 113 w 164"/>
                    <a:gd name="T15" fmla="*/ 94 h 265"/>
                    <a:gd name="T16" fmla="*/ 126 w 164"/>
                    <a:gd name="T17" fmla="*/ 113 h 265"/>
                    <a:gd name="T18" fmla="*/ 137 w 164"/>
                    <a:gd name="T19" fmla="*/ 135 h 265"/>
                    <a:gd name="T20" fmla="*/ 147 w 164"/>
                    <a:gd name="T21" fmla="*/ 158 h 265"/>
                    <a:gd name="T22" fmla="*/ 155 w 164"/>
                    <a:gd name="T23" fmla="*/ 182 h 265"/>
                    <a:gd name="T24" fmla="*/ 160 w 164"/>
                    <a:gd name="T25" fmla="*/ 208 h 265"/>
                    <a:gd name="T26" fmla="*/ 163 w 164"/>
                    <a:gd name="T27" fmla="*/ 236 h 265"/>
                    <a:gd name="T28" fmla="*/ 164 w 164"/>
                    <a:gd name="T29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4" h="265">
                      <a:moveTo>
                        <a:pt x="0" y="0"/>
                      </a:moveTo>
                      <a:lnTo>
                        <a:pt x="18" y="9"/>
                      </a:lnTo>
                      <a:lnTo>
                        <a:pt x="34" y="19"/>
                      </a:lnTo>
                      <a:lnTo>
                        <a:pt x="52" y="31"/>
                      </a:lnTo>
                      <a:lnTo>
                        <a:pt x="68" y="44"/>
                      </a:lnTo>
                      <a:lnTo>
                        <a:pt x="84" y="59"/>
                      </a:lnTo>
                      <a:lnTo>
                        <a:pt x="99" y="76"/>
                      </a:lnTo>
                      <a:lnTo>
                        <a:pt x="113" y="94"/>
                      </a:lnTo>
                      <a:lnTo>
                        <a:pt x="126" y="113"/>
                      </a:lnTo>
                      <a:lnTo>
                        <a:pt x="137" y="135"/>
                      </a:lnTo>
                      <a:lnTo>
                        <a:pt x="147" y="158"/>
                      </a:lnTo>
                      <a:lnTo>
                        <a:pt x="155" y="182"/>
                      </a:lnTo>
                      <a:lnTo>
                        <a:pt x="160" y="208"/>
                      </a:lnTo>
                      <a:lnTo>
                        <a:pt x="163" y="236"/>
                      </a:lnTo>
                      <a:lnTo>
                        <a:pt x="164" y="26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2" name="Freeform 78"/>
                <p:cNvSpPr>
                  <a:spLocks noChangeAspect="1"/>
                </p:cNvSpPr>
                <p:nvPr/>
              </p:nvSpPr>
              <p:spPr bwMode="auto">
                <a:xfrm>
                  <a:off x="1749" y="2089"/>
                  <a:ext cx="196" cy="292"/>
                </a:xfrm>
                <a:custGeom>
                  <a:avLst/>
                  <a:gdLst>
                    <a:gd name="T0" fmla="*/ 194 w 196"/>
                    <a:gd name="T1" fmla="*/ 0 h 292"/>
                    <a:gd name="T2" fmla="*/ 196 w 196"/>
                    <a:gd name="T3" fmla="*/ 27 h 292"/>
                    <a:gd name="T4" fmla="*/ 196 w 196"/>
                    <a:gd name="T5" fmla="*/ 53 h 292"/>
                    <a:gd name="T6" fmla="*/ 193 w 196"/>
                    <a:gd name="T7" fmla="*/ 78 h 292"/>
                    <a:gd name="T8" fmla="*/ 190 w 196"/>
                    <a:gd name="T9" fmla="*/ 101 h 292"/>
                    <a:gd name="T10" fmla="*/ 184 w 196"/>
                    <a:gd name="T11" fmla="*/ 123 h 292"/>
                    <a:gd name="T12" fmla="*/ 177 w 196"/>
                    <a:gd name="T13" fmla="*/ 145 h 292"/>
                    <a:gd name="T14" fmla="*/ 169 w 196"/>
                    <a:gd name="T15" fmla="*/ 165 h 292"/>
                    <a:gd name="T16" fmla="*/ 159 w 196"/>
                    <a:gd name="T17" fmla="*/ 183 h 292"/>
                    <a:gd name="T18" fmla="*/ 147 w 196"/>
                    <a:gd name="T19" fmla="*/ 200 h 292"/>
                    <a:gd name="T20" fmla="*/ 134 w 196"/>
                    <a:gd name="T21" fmla="*/ 216 h 292"/>
                    <a:gd name="T22" fmla="*/ 119 w 196"/>
                    <a:gd name="T23" fmla="*/ 230 h 292"/>
                    <a:gd name="T24" fmla="*/ 103 w 196"/>
                    <a:gd name="T25" fmla="*/ 244 h 292"/>
                    <a:gd name="T26" fmla="*/ 85 w 196"/>
                    <a:gd name="T27" fmla="*/ 256 h 292"/>
                    <a:gd name="T28" fmla="*/ 66 w 196"/>
                    <a:gd name="T29" fmla="*/ 267 h 292"/>
                    <a:gd name="T30" fmla="*/ 45 w 196"/>
                    <a:gd name="T31" fmla="*/ 277 h 292"/>
                    <a:gd name="T32" fmla="*/ 23 w 196"/>
                    <a:gd name="T33" fmla="*/ 285 h 292"/>
                    <a:gd name="T34" fmla="*/ 0 w 196"/>
                    <a:gd name="T35" fmla="*/ 292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6" h="292">
                      <a:moveTo>
                        <a:pt x="194" y="0"/>
                      </a:moveTo>
                      <a:lnTo>
                        <a:pt x="196" y="27"/>
                      </a:lnTo>
                      <a:lnTo>
                        <a:pt x="196" y="53"/>
                      </a:lnTo>
                      <a:lnTo>
                        <a:pt x="193" y="78"/>
                      </a:lnTo>
                      <a:lnTo>
                        <a:pt x="190" y="101"/>
                      </a:lnTo>
                      <a:lnTo>
                        <a:pt x="184" y="123"/>
                      </a:lnTo>
                      <a:lnTo>
                        <a:pt x="177" y="145"/>
                      </a:lnTo>
                      <a:lnTo>
                        <a:pt x="169" y="165"/>
                      </a:lnTo>
                      <a:lnTo>
                        <a:pt x="159" y="183"/>
                      </a:lnTo>
                      <a:lnTo>
                        <a:pt x="147" y="200"/>
                      </a:lnTo>
                      <a:lnTo>
                        <a:pt x="134" y="216"/>
                      </a:lnTo>
                      <a:lnTo>
                        <a:pt x="119" y="230"/>
                      </a:lnTo>
                      <a:lnTo>
                        <a:pt x="103" y="244"/>
                      </a:lnTo>
                      <a:lnTo>
                        <a:pt x="85" y="256"/>
                      </a:lnTo>
                      <a:lnTo>
                        <a:pt x="66" y="267"/>
                      </a:lnTo>
                      <a:lnTo>
                        <a:pt x="45" y="277"/>
                      </a:lnTo>
                      <a:lnTo>
                        <a:pt x="23" y="285"/>
                      </a:lnTo>
                      <a:lnTo>
                        <a:pt x="0" y="29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3" name="Freeform 79"/>
                <p:cNvSpPr>
                  <a:spLocks noChangeAspect="1"/>
                </p:cNvSpPr>
                <p:nvPr/>
              </p:nvSpPr>
              <p:spPr bwMode="auto">
                <a:xfrm>
                  <a:off x="1374" y="1875"/>
                  <a:ext cx="194" cy="287"/>
                </a:xfrm>
                <a:custGeom>
                  <a:avLst/>
                  <a:gdLst>
                    <a:gd name="T0" fmla="*/ 194 w 194"/>
                    <a:gd name="T1" fmla="*/ 0 h 287"/>
                    <a:gd name="T2" fmla="*/ 179 w 194"/>
                    <a:gd name="T3" fmla="*/ 3 h 287"/>
                    <a:gd name="T4" fmla="*/ 164 w 194"/>
                    <a:gd name="T5" fmla="*/ 7 h 287"/>
                    <a:gd name="T6" fmla="*/ 148 w 194"/>
                    <a:gd name="T7" fmla="*/ 12 h 287"/>
                    <a:gd name="T8" fmla="*/ 133 w 194"/>
                    <a:gd name="T9" fmla="*/ 19 h 287"/>
                    <a:gd name="T10" fmla="*/ 116 w 194"/>
                    <a:gd name="T11" fmla="*/ 27 h 287"/>
                    <a:gd name="T12" fmla="*/ 100 w 194"/>
                    <a:gd name="T13" fmla="*/ 36 h 287"/>
                    <a:gd name="T14" fmla="*/ 85 w 194"/>
                    <a:gd name="T15" fmla="*/ 47 h 287"/>
                    <a:gd name="T16" fmla="*/ 70 w 194"/>
                    <a:gd name="T17" fmla="*/ 60 h 287"/>
                    <a:gd name="T18" fmla="*/ 56 w 194"/>
                    <a:gd name="T19" fmla="*/ 74 h 287"/>
                    <a:gd name="T20" fmla="*/ 43 w 194"/>
                    <a:gd name="T21" fmla="*/ 90 h 287"/>
                    <a:gd name="T22" fmla="*/ 32 w 194"/>
                    <a:gd name="T23" fmla="*/ 108 h 287"/>
                    <a:gd name="T24" fmla="*/ 21 w 194"/>
                    <a:gd name="T25" fmla="*/ 128 h 287"/>
                    <a:gd name="T26" fmla="*/ 13 w 194"/>
                    <a:gd name="T27" fmla="*/ 149 h 287"/>
                    <a:gd name="T28" fmla="*/ 6 w 194"/>
                    <a:gd name="T29" fmla="*/ 172 h 287"/>
                    <a:gd name="T30" fmla="*/ 2 w 194"/>
                    <a:gd name="T31" fmla="*/ 198 h 287"/>
                    <a:gd name="T32" fmla="*/ 0 w 194"/>
                    <a:gd name="T33" fmla="*/ 226 h 287"/>
                    <a:gd name="T34" fmla="*/ 0 w 194"/>
                    <a:gd name="T35" fmla="*/ 255 h 287"/>
                    <a:gd name="T36" fmla="*/ 4 w 194"/>
                    <a:gd name="T37" fmla="*/ 287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4" h="287">
                      <a:moveTo>
                        <a:pt x="194" y="0"/>
                      </a:moveTo>
                      <a:lnTo>
                        <a:pt x="179" y="3"/>
                      </a:lnTo>
                      <a:lnTo>
                        <a:pt x="164" y="7"/>
                      </a:lnTo>
                      <a:lnTo>
                        <a:pt x="148" y="12"/>
                      </a:lnTo>
                      <a:lnTo>
                        <a:pt x="133" y="19"/>
                      </a:lnTo>
                      <a:lnTo>
                        <a:pt x="116" y="27"/>
                      </a:lnTo>
                      <a:lnTo>
                        <a:pt x="100" y="36"/>
                      </a:lnTo>
                      <a:lnTo>
                        <a:pt x="85" y="47"/>
                      </a:lnTo>
                      <a:lnTo>
                        <a:pt x="70" y="60"/>
                      </a:lnTo>
                      <a:lnTo>
                        <a:pt x="56" y="74"/>
                      </a:lnTo>
                      <a:lnTo>
                        <a:pt x="43" y="90"/>
                      </a:lnTo>
                      <a:lnTo>
                        <a:pt x="32" y="108"/>
                      </a:lnTo>
                      <a:lnTo>
                        <a:pt x="21" y="128"/>
                      </a:lnTo>
                      <a:lnTo>
                        <a:pt x="13" y="149"/>
                      </a:lnTo>
                      <a:lnTo>
                        <a:pt x="6" y="172"/>
                      </a:lnTo>
                      <a:lnTo>
                        <a:pt x="2" y="198"/>
                      </a:lnTo>
                      <a:lnTo>
                        <a:pt x="0" y="226"/>
                      </a:lnTo>
                      <a:lnTo>
                        <a:pt x="0" y="255"/>
                      </a:lnTo>
                      <a:lnTo>
                        <a:pt x="4" y="28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4" name="Freeform 80"/>
                <p:cNvSpPr>
                  <a:spLocks noChangeAspect="1"/>
                </p:cNvSpPr>
                <p:nvPr/>
              </p:nvSpPr>
              <p:spPr bwMode="auto">
                <a:xfrm>
                  <a:off x="1394" y="2095"/>
                  <a:ext cx="171" cy="269"/>
                </a:xfrm>
                <a:custGeom>
                  <a:avLst/>
                  <a:gdLst>
                    <a:gd name="T0" fmla="*/ 0 w 171"/>
                    <a:gd name="T1" fmla="*/ 0 h 269"/>
                    <a:gd name="T2" fmla="*/ 1 w 171"/>
                    <a:gd name="T3" fmla="*/ 27 h 269"/>
                    <a:gd name="T4" fmla="*/ 4 w 171"/>
                    <a:gd name="T5" fmla="*/ 53 h 269"/>
                    <a:gd name="T6" fmla="*/ 8 w 171"/>
                    <a:gd name="T7" fmla="*/ 76 h 269"/>
                    <a:gd name="T8" fmla="*/ 13 w 171"/>
                    <a:gd name="T9" fmla="*/ 100 h 269"/>
                    <a:gd name="T10" fmla="*/ 20 w 171"/>
                    <a:gd name="T11" fmla="*/ 121 h 269"/>
                    <a:gd name="T12" fmla="*/ 28 w 171"/>
                    <a:gd name="T13" fmla="*/ 142 h 269"/>
                    <a:gd name="T14" fmla="*/ 38 w 171"/>
                    <a:gd name="T15" fmla="*/ 161 h 269"/>
                    <a:gd name="T16" fmla="*/ 49 w 171"/>
                    <a:gd name="T17" fmla="*/ 178 h 269"/>
                    <a:gd name="T18" fmla="*/ 62 w 171"/>
                    <a:gd name="T19" fmla="*/ 195 h 269"/>
                    <a:gd name="T20" fmla="*/ 76 w 171"/>
                    <a:gd name="T21" fmla="*/ 210 h 269"/>
                    <a:gd name="T22" fmla="*/ 92 w 171"/>
                    <a:gd name="T23" fmla="*/ 225 h 269"/>
                    <a:gd name="T24" fmla="*/ 109 w 171"/>
                    <a:gd name="T25" fmla="*/ 237 h 269"/>
                    <a:gd name="T26" fmla="*/ 129 w 171"/>
                    <a:gd name="T27" fmla="*/ 249 h 269"/>
                    <a:gd name="T28" fmla="*/ 149 w 171"/>
                    <a:gd name="T29" fmla="*/ 259 h 269"/>
                    <a:gd name="T30" fmla="*/ 171 w 171"/>
                    <a:gd name="T31" fmla="*/ 269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269">
                      <a:moveTo>
                        <a:pt x="0" y="0"/>
                      </a:moveTo>
                      <a:lnTo>
                        <a:pt x="1" y="27"/>
                      </a:lnTo>
                      <a:lnTo>
                        <a:pt x="4" y="53"/>
                      </a:lnTo>
                      <a:lnTo>
                        <a:pt x="8" y="76"/>
                      </a:lnTo>
                      <a:lnTo>
                        <a:pt x="13" y="100"/>
                      </a:lnTo>
                      <a:lnTo>
                        <a:pt x="20" y="121"/>
                      </a:lnTo>
                      <a:lnTo>
                        <a:pt x="28" y="142"/>
                      </a:lnTo>
                      <a:lnTo>
                        <a:pt x="38" y="161"/>
                      </a:lnTo>
                      <a:lnTo>
                        <a:pt x="49" y="178"/>
                      </a:lnTo>
                      <a:lnTo>
                        <a:pt x="62" y="195"/>
                      </a:lnTo>
                      <a:lnTo>
                        <a:pt x="76" y="210"/>
                      </a:lnTo>
                      <a:lnTo>
                        <a:pt x="92" y="225"/>
                      </a:lnTo>
                      <a:lnTo>
                        <a:pt x="109" y="237"/>
                      </a:lnTo>
                      <a:lnTo>
                        <a:pt x="129" y="249"/>
                      </a:lnTo>
                      <a:lnTo>
                        <a:pt x="149" y="259"/>
                      </a:lnTo>
                      <a:lnTo>
                        <a:pt x="171" y="26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5" name="Freeform 81"/>
                <p:cNvSpPr>
                  <a:spLocks noChangeAspect="1"/>
                </p:cNvSpPr>
                <p:nvPr/>
              </p:nvSpPr>
              <p:spPr bwMode="auto">
                <a:xfrm>
                  <a:off x="1436" y="1899"/>
                  <a:ext cx="136" cy="136"/>
                </a:xfrm>
                <a:custGeom>
                  <a:avLst/>
                  <a:gdLst>
                    <a:gd name="T0" fmla="*/ 136 w 136"/>
                    <a:gd name="T1" fmla="*/ 0 h 136"/>
                    <a:gd name="T2" fmla="*/ 118 w 136"/>
                    <a:gd name="T3" fmla="*/ 9 h 136"/>
                    <a:gd name="T4" fmla="*/ 99 w 136"/>
                    <a:gd name="T5" fmla="*/ 20 h 136"/>
                    <a:gd name="T6" fmla="*/ 79 w 136"/>
                    <a:gd name="T7" fmla="*/ 33 h 136"/>
                    <a:gd name="T8" fmla="*/ 60 w 136"/>
                    <a:gd name="T9" fmla="*/ 50 h 136"/>
                    <a:gd name="T10" fmla="*/ 41 w 136"/>
                    <a:gd name="T11" fmla="*/ 68 h 136"/>
                    <a:gd name="T12" fmla="*/ 25 w 136"/>
                    <a:gd name="T13" fmla="*/ 89 h 136"/>
                    <a:gd name="T14" fmla="*/ 11 w 136"/>
                    <a:gd name="T15" fmla="*/ 112 h 136"/>
                    <a:gd name="T16" fmla="*/ 0 w 136"/>
                    <a:gd name="T1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6" h="136">
                      <a:moveTo>
                        <a:pt x="136" y="0"/>
                      </a:moveTo>
                      <a:lnTo>
                        <a:pt x="118" y="9"/>
                      </a:lnTo>
                      <a:lnTo>
                        <a:pt x="99" y="20"/>
                      </a:lnTo>
                      <a:lnTo>
                        <a:pt x="79" y="33"/>
                      </a:lnTo>
                      <a:lnTo>
                        <a:pt x="60" y="50"/>
                      </a:lnTo>
                      <a:lnTo>
                        <a:pt x="41" y="68"/>
                      </a:lnTo>
                      <a:lnTo>
                        <a:pt x="25" y="89"/>
                      </a:lnTo>
                      <a:lnTo>
                        <a:pt x="11" y="112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6" name="Freeform 82"/>
                <p:cNvSpPr>
                  <a:spLocks noChangeAspect="1"/>
                </p:cNvSpPr>
                <p:nvPr/>
              </p:nvSpPr>
              <p:spPr bwMode="auto">
                <a:xfrm>
                  <a:off x="1494" y="1851"/>
                  <a:ext cx="71" cy="11"/>
                </a:xfrm>
                <a:custGeom>
                  <a:avLst/>
                  <a:gdLst>
                    <a:gd name="T0" fmla="*/ 0 w 71"/>
                    <a:gd name="T1" fmla="*/ 11 h 11"/>
                    <a:gd name="T2" fmla="*/ 24 w 71"/>
                    <a:gd name="T3" fmla="*/ 4 h 11"/>
                    <a:gd name="T4" fmla="*/ 50 w 71"/>
                    <a:gd name="T5" fmla="*/ 0 h 11"/>
                    <a:gd name="T6" fmla="*/ 71 w 71"/>
                    <a:gd name="T7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11">
                      <a:moveTo>
                        <a:pt x="0" y="11"/>
                      </a:moveTo>
                      <a:lnTo>
                        <a:pt x="24" y="4"/>
                      </a:lnTo>
                      <a:lnTo>
                        <a:pt x="50" y="0"/>
                      </a:lnTo>
                      <a:lnTo>
                        <a:pt x="71" y="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7" name="Freeform 83"/>
                <p:cNvSpPr>
                  <a:spLocks noChangeAspect="1"/>
                </p:cNvSpPr>
                <p:nvPr/>
              </p:nvSpPr>
              <p:spPr bwMode="auto">
                <a:xfrm>
                  <a:off x="1637" y="1817"/>
                  <a:ext cx="27" cy="22"/>
                </a:xfrm>
                <a:custGeom>
                  <a:avLst/>
                  <a:gdLst>
                    <a:gd name="T0" fmla="*/ 27 w 27"/>
                    <a:gd name="T1" fmla="*/ 0 h 22"/>
                    <a:gd name="T2" fmla="*/ 22 w 27"/>
                    <a:gd name="T3" fmla="*/ 3 h 22"/>
                    <a:gd name="T4" fmla="*/ 11 w 27"/>
                    <a:gd name="T5" fmla="*/ 10 h 22"/>
                    <a:gd name="T6" fmla="*/ 0 w 27"/>
                    <a:gd name="T7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22">
                      <a:moveTo>
                        <a:pt x="27" y="0"/>
                      </a:moveTo>
                      <a:lnTo>
                        <a:pt x="22" y="3"/>
                      </a:lnTo>
                      <a:lnTo>
                        <a:pt x="11" y="10"/>
                      </a:lnTo>
                      <a:lnTo>
                        <a:pt x="0" y="2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8" name="Freeform 84"/>
                <p:cNvSpPr>
                  <a:spLocks noChangeAspect="1"/>
                </p:cNvSpPr>
                <p:nvPr/>
              </p:nvSpPr>
              <p:spPr bwMode="auto">
                <a:xfrm>
                  <a:off x="1662" y="1829"/>
                  <a:ext cx="93" cy="17"/>
                </a:xfrm>
                <a:custGeom>
                  <a:avLst/>
                  <a:gdLst>
                    <a:gd name="T0" fmla="*/ 0 w 93"/>
                    <a:gd name="T1" fmla="*/ 17 h 17"/>
                    <a:gd name="T2" fmla="*/ 23 w 93"/>
                    <a:gd name="T3" fmla="*/ 7 h 17"/>
                    <a:gd name="T4" fmla="*/ 58 w 93"/>
                    <a:gd name="T5" fmla="*/ 0 h 17"/>
                    <a:gd name="T6" fmla="*/ 93 w 93"/>
                    <a:gd name="T7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17">
                      <a:moveTo>
                        <a:pt x="0" y="17"/>
                      </a:moveTo>
                      <a:lnTo>
                        <a:pt x="23" y="7"/>
                      </a:lnTo>
                      <a:lnTo>
                        <a:pt x="58" y="0"/>
                      </a:lnTo>
                      <a:lnTo>
                        <a:pt x="93" y="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9" name="Freeform 85"/>
                <p:cNvSpPr>
                  <a:spLocks noChangeAspect="1"/>
                </p:cNvSpPr>
                <p:nvPr/>
              </p:nvSpPr>
              <p:spPr bwMode="auto">
                <a:xfrm>
                  <a:off x="1762" y="1859"/>
                  <a:ext cx="132" cy="91"/>
                </a:xfrm>
                <a:custGeom>
                  <a:avLst/>
                  <a:gdLst>
                    <a:gd name="T0" fmla="*/ 0 w 132"/>
                    <a:gd name="T1" fmla="*/ 0 h 91"/>
                    <a:gd name="T2" fmla="*/ 15 w 132"/>
                    <a:gd name="T3" fmla="*/ 4 h 91"/>
                    <a:gd name="T4" fmla="*/ 38 w 132"/>
                    <a:gd name="T5" fmla="*/ 15 h 91"/>
                    <a:gd name="T6" fmla="*/ 64 w 132"/>
                    <a:gd name="T7" fmla="*/ 29 h 91"/>
                    <a:gd name="T8" fmla="*/ 91 w 132"/>
                    <a:gd name="T9" fmla="*/ 48 h 91"/>
                    <a:gd name="T10" fmla="*/ 115 w 132"/>
                    <a:gd name="T11" fmla="*/ 69 h 91"/>
                    <a:gd name="T12" fmla="*/ 132 w 132"/>
                    <a:gd name="T13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91">
                      <a:moveTo>
                        <a:pt x="0" y="0"/>
                      </a:moveTo>
                      <a:lnTo>
                        <a:pt x="15" y="4"/>
                      </a:lnTo>
                      <a:lnTo>
                        <a:pt x="38" y="15"/>
                      </a:lnTo>
                      <a:lnTo>
                        <a:pt x="64" y="29"/>
                      </a:lnTo>
                      <a:lnTo>
                        <a:pt x="91" y="48"/>
                      </a:lnTo>
                      <a:lnTo>
                        <a:pt x="115" y="69"/>
                      </a:lnTo>
                      <a:lnTo>
                        <a:pt x="132" y="9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0" name="Freeform 86"/>
                <p:cNvSpPr>
                  <a:spLocks noChangeAspect="1"/>
                </p:cNvSpPr>
                <p:nvPr/>
              </p:nvSpPr>
              <p:spPr bwMode="auto">
                <a:xfrm>
                  <a:off x="1698" y="1930"/>
                  <a:ext cx="62" cy="118"/>
                </a:xfrm>
                <a:custGeom>
                  <a:avLst/>
                  <a:gdLst>
                    <a:gd name="T0" fmla="*/ 0 w 62"/>
                    <a:gd name="T1" fmla="*/ 0 h 118"/>
                    <a:gd name="T2" fmla="*/ 10 w 62"/>
                    <a:gd name="T3" fmla="*/ 13 h 118"/>
                    <a:gd name="T4" fmla="*/ 25 w 62"/>
                    <a:gd name="T5" fmla="*/ 34 h 118"/>
                    <a:gd name="T6" fmla="*/ 42 w 62"/>
                    <a:gd name="T7" fmla="*/ 60 h 118"/>
                    <a:gd name="T8" fmla="*/ 56 w 62"/>
                    <a:gd name="T9" fmla="*/ 89 h 118"/>
                    <a:gd name="T10" fmla="*/ 62 w 62"/>
                    <a:gd name="T11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2" h="118">
                      <a:moveTo>
                        <a:pt x="0" y="0"/>
                      </a:moveTo>
                      <a:lnTo>
                        <a:pt x="10" y="13"/>
                      </a:lnTo>
                      <a:lnTo>
                        <a:pt x="25" y="34"/>
                      </a:lnTo>
                      <a:lnTo>
                        <a:pt x="42" y="60"/>
                      </a:lnTo>
                      <a:lnTo>
                        <a:pt x="56" y="89"/>
                      </a:lnTo>
                      <a:lnTo>
                        <a:pt x="62" y="11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1" name="Freeform 87"/>
                <p:cNvSpPr>
                  <a:spLocks noChangeAspect="1"/>
                </p:cNvSpPr>
                <p:nvPr/>
              </p:nvSpPr>
              <p:spPr bwMode="auto">
                <a:xfrm>
                  <a:off x="1615" y="1950"/>
                  <a:ext cx="13" cy="112"/>
                </a:xfrm>
                <a:custGeom>
                  <a:avLst/>
                  <a:gdLst>
                    <a:gd name="T0" fmla="*/ 13 w 13"/>
                    <a:gd name="T1" fmla="*/ 0 h 112"/>
                    <a:gd name="T2" fmla="*/ 11 w 13"/>
                    <a:gd name="T3" fmla="*/ 23 h 112"/>
                    <a:gd name="T4" fmla="*/ 6 w 13"/>
                    <a:gd name="T5" fmla="*/ 52 h 112"/>
                    <a:gd name="T6" fmla="*/ 2 w 13"/>
                    <a:gd name="T7" fmla="*/ 83 h 112"/>
                    <a:gd name="T8" fmla="*/ 0 w 13"/>
                    <a:gd name="T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2">
                      <a:moveTo>
                        <a:pt x="13" y="0"/>
                      </a:moveTo>
                      <a:lnTo>
                        <a:pt x="11" y="23"/>
                      </a:lnTo>
                      <a:lnTo>
                        <a:pt x="6" y="52"/>
                      </a:lnTo>
                      <a:lnTo>
                        <a:pt x="2" y="83"/>
                      </a:lnTo>
                      <a:lnTo>
                        <a:pt x="0" y="11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2" name="Freeform 88"/>
                <p:cNvSpPr>
                  <a:spLocks noChangeAspect="1"/>
                </p:cNvSpPr>
                <p:nvPr/>
              </p:nvSpPr>
              <p:spPr bwMode="auto">
                <a:xfrm>
                  <a:off x="1492" y="1932"/>
                  <a:ext cx="67" cy="108"/>
                </a:xfrm>
                <a:custGeom>
                  <a:avLst/>
                  <a:gdLst>
                    <a:gd name="T0" fmla="*/ 67 w 67"/>
                    <a:gd name="T1" fmla="*/ 0 h 108"/>
                    <a:gd name="T2" fmla="*/ 52 w 67"/>
                    <a:gd name="T3" fmla="*/ 18 h 108"/>
                    <a:gd name="T4" fmla="*/ 32 w 67"/>
                    <a:gd name="T5" fmla="*/ 46 h 108"/>
                    <a:gd name="T6" fmla="*/ 13 w 67"/>
                    <a:gd name="T7" fmla="*/ 78 h 108"/>
                    <a:gd name="T8" fmla="*/ 0 w 67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108">
                      <a:moveTo>
                        <a:pt x="67" y="0"/>
                      </a:moveTo>
                      <a:lnTo>
                        <a:pt x="52" y="18"/>
                      </a:lnTo>
                      <a:lnTo>
                        <a:pt x="32" y="46"/>
                      </a:lnTo>
                      <a:lnTo>
                        <a:pt x="13" y="78"/>
                      </a:lnTo>
                      <a:lnTo>
                        <a:pt x="0" y="10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3" name="Freeform 89"/>
                <p:cNvSpPr>
                  <a:spLocks noChangeAspect="1"/>
                </p:cNvSpPr>
                <p:nvPr/>
              </p:nvSpPr>
              <p:spPr bwMode="auto">
                <a:xfrm>
                  <a:off x="1454" y="2339"/>
                  <a:ext cx="96" cy="45"/>
                </a:xfrm>
                <a:custGeom>
                  <a:avLst/>
                  <a:gdLst>
                    <a:gd name="T0" fmla="*/ 0 w 96"/>
                    <a:gd name="T1" fmla="*/ 0 h 45"/>
                    <a:gd name="T2" fmla="*/ 28 w 96"/>
                    <a:gd name="T3" fmla="*/ 19 h 45"/>
                    <a:gd name="T4" fmla="*/ 62 w 96"/>
                    <a:gd name="T5" fmla="*/ 35 h 45"/>
                    <a:gd name="T6" fmla="*/ 96 w 96"/>
                    <a:gd name="T7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45">
                      <a:moveTo>
                        <a:pt x="0" y="0"/>
                      </a:moveTo>
                      <a:lnTo>
                        <a:pt x="28" y="19"/>
                      </a:lnTo>
                      <a:lnTo>
                        <a:pt x="62" y="35"/>
                      </a:lnTo>
                      <a:lnTo>
                        <a:pt x="96" y="4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4" name="Freeform 90"/>
                <p:cNvSpPr>
                  <a:spLocks noChangeAspect="1"/>
                </p:cNvSpPr>
                <p:nvPr/>
              </p:nvSpPr>
              <p:spPr bwMode="auto">
                <a:xfrm>
                  <a:off x="1548" y="2406"/>
                  <a:ext cx="56" cy="7"/>
                </a:xfrm>
                <a:custGeom>
                  <a:avLst/>
                  <a:gdLst>
                    <a:gd name="T0" fmla="*/ 0 w 56"/>
                    <a:gd name="T1" fmla="*/ 7 h 7"/>
                    <a:gd name="T2" fmla="*/ 18 w 56"/>
                    <a:gd name="T3" fmla="*/ 6 h 7"/>
                    <a:gd name="T4" fmla="*/ 37 w 56"/>
                    <a:gd name="T5" fmla="*/ 4 h 7"/>
                    <a:gd name="T6" fmla="*/ 56 w 56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" h="7">
                      <a:moveTo>
                        <a:pt x="0" y="7"/>
                      </a:moveTo>
                      <a:lnTo>
                        <a:pt x="18" y="6"/>
                      </a:lnTo>
                      <a:lnTo>
                        <a:pt x="37" y="4"/>
                      </a:lnTo>
                      <a:lnTo>
                        <a:pt x="56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5" name="Freeform 91"/>
                <p:cNvSpPr>
                  <a:spLocks noChangeAspect="1"/>
                </p:cNvSpPr>
                <p:nvPr/>
              </p:nvSpPr>
              <p:spPr bwMode="auto">
                <a:xfrm>
                  <a:off x="1612" y="2417"/>
                  <a:ext cx="32" cy="21"/>
                </a:xfrm>
                <a:custGeom>
                  <a:avLst/>
                  <a:gdLst>
                    <a:gd name="T0" fmla="*/ 32 w 32"/>
                    <a:gd name="T1" fmla="*/ 0 h 21"/>
                    <a:gd name="T2" fmla="*/ 22 w 32"/>
                    <a:gd name="T3" fmla="*/ 8 h 21"/>
                    <a:gd name="T4" fmla="*/ 10 w 32"/>
                    <a:gd name="T5" fmla="*/ 16 h 21"/>
                    <a:gd name="T6" fmla="*/ 0 w 32"/>
                    <a:gd name="T7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21">
                      <a:moveTo>
                        <a:pt x="32" y="0"/>
                      </a:moveTo>
                      <a:lnTo>
                        <a:pt x="22" y="8"/>
                      </a:lnTo>
                      <a:lnTo>
                        <a:pt x="10" y="16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6" name="Freeform 92"/>
                <p:cNvSpPr>
                  <a:spLocks noChangeAspect="1"/>
                </p:cNvSpPr>
                <p:nvPr/>
              </p:nvSpPr>
              <p:spPr bwMode="auto">
                <a:xfrm>
                  <a:off x="1740" y="2377"/>
                  <a:ext cx="116" cy="34"/>
                </a:xfrm>
                <a:custGeom>
                  <a:avLst/>
                  <a:gdLst>
                    <a:gd name="T0" fmla="*/ 0 w 116"/>
                    <a:gd name="T1" fmla="*/ 34 h 34"/>
                    <a:gd name="T2" fmla="*/ 23 w 116"/>
                    <a:gd name="T3" fmla="*/ 32 h 34"/>
                    <a:gd name="T4" fmla="*/ 55 w 116"/>
                    <a:gd name="T5" fmla="*/ 27 h 34"/>
                    <a:gd name="T6" fmla="*/ 89 w 116"/>
                    <a:gd name="T7" fmla="*/ 16 h 34"/>
                    <a:gd name="T8" fmla="*/ 116 w 116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34">
                      <a:moveTo>
                        <a:pt x="0" y="34"/>
                      </a:moveTo>
                      <a:lnTo>
                        <a:pt x="23" y="32"/>
                      </a:lnTo>
                      <a:lnTo>
                        <a:pt x="55" y="27"/>
                      </a:lnTo>
                      <a:lnTo>
                        <a:pt x="89" y="16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7" name="Freeform 93"/>
                <p:cNvSpPr>
                  <a:spLocks noChangeAspect="1"/>
                </p:cNvSpPr>
                <p:nvPr/>
              </p:nvSpPr>
              <p:spPr bwMode="auto">
                <a:xfrm>
                  <a:off x="1769" y="2211"/>
                  <a:ext cx="105" cy="139"/>
                </a:xfrm>
                <a:custGeom>
                  <a:avLst/>
                  <a:gdLst>
                    <a:gd name="T0" fmla="*/ 105 w 105"/>
                    <a:gd name="T1" fmla="*/ 0 h 139"/>
                    <a:gd name="T2" fmla="*/ 97 w 105"/>
                    <a:gd name="T3" fmla="*/ 14 h 139"/>
                    <a:gd name="T4" fmla="*/ 89 w 105"/>
                    <a:gd name="T5" fmla="*/ 32 h 139"/>
                    <a:gd name="T6" fmla="*/ 77 w 105"/>
                    <a:gd name="T7" fmla="*/ 53 h 139"/>
                    <a:gd name="T8" fmla="*/ 63 w 105"/>
                    <a:gd name="T9" fmla="*/ 76 h 139"/>
                    <a:gd name="T10" fmla="*/ 46 w 105"/>
                    <a:gd name="T11" fmla="*/ 99 h 139"/>
                    <a:gd name="T12" fmla="*/ 25 w 105"/>
                    <a:gd name="T13" fmla="*/ 121 h 139"/>
                    <a:gd name="T14" fmla="*/ 0 w 105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5" h="139">
                      <a:moveTo>
                        <a:pt x="105" y="0"/>
                      </a:moveTo>
                      <a:lnTo>
                        <a:pt x="97" y="14"/>
                      </a:lnTo>
                      <a:lnTo>
                        <a:pt x="89" y="32"/>
                      </a:lnTo>
                      <a:lnTo>
                        <a:pt x="77" y="53"/>
                      </a:lnTo>
                      <a:lnTo>
                        <a:pt x="63" y="76"/>
                      </a:lnTo>
                      <a:lnTo>
                        <a:pt x="46" y="99"/>
                      </a:lnTo>
                      <a:lnTo>
                        <a:pt x="25" y="121"/>
                      </a:lnTo>
                      <a:lnTo>
                        <a:pt x="0" y="13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8" name="Freeform 94"/>
                <p:cNvSpPr>
                  <a:spLocks noChangeAspect="1"/>
                </p:cNvSpPr>
                <p:nvPr/>
              </p:nvSpPr>
              <p:spPr bwMode="auto">
                <a:xfrm>
                  <a:off x="1713" y="2211"/>
                  <a:ext cx="36" cy="106"/>
                </a:xfrm>
                <a:custGeom>
                  <a:avLst/>
                  <a:gdLst>
                    <a:gd name="T0" fmla="*/ 36 w 36"/>
                    <a:gd name="T1" fmla="*/ 0 h 106"/>
                    <a:gd name="T2" fmla="*/ 31 w 36"/>
                    <a:gd name="T3" fmla="*/ 20 h 106"/>
                    <a:gd name="T4" fmla="*/ 23 w 36"/>
                    <a:gd name="T5" fmla="*/ 50 h 106"/>
                    <a:gd name="T6" fmla="*/ 12 w 36"/>
                    <a:gd name="T7" fmla="*/ 81 h 106"/>
                    <a:gd name="T8" fmla="*/ 0 w 36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06">
                      <a:moveTo>
                        <a:pt x="36" y="0"/>
                      </a:moveTo>
                      <a:lnTo>
                        <a:pt x="31" y="20"/>
                      </a:lnTo>
                      <a:lnTo>
                        <a:pt x="23" y="50"/>
                      </a:lnTo>
                      <a:lnTo>
                        <a:pt x="12" y="81"/>
                      </a:lnTo>
                      <a:lnTo>
                        <a:pt x="0" y="10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59" name="Freeform 95"/>
                <p:cNvSpPr>
                  <a:spLocks noChangeAspect="1"/>
                </p:cNvSpPr>
                <p:nvPr/>
              </p:nvSpPr>
              <p:spPr bwMode="auto">
                <a:xfrm>
                  <a:off x="1628" y="2221"/>
                  <a:ext cx="13" cy="109"/>
                </a:xfrm>
                <a:custGeom>
                  <a:avLst/>
                  <a:gdLst>
                    <a:gd name="T0" fmla="*/ 0 w 13"/>
                    <a:gd name="T1" fmla="*/ 0 h 109"/>
                    <a:gd name="T2" fmla="*/ 2 w 13"/>
                    <a:gd name="T3" fmla="*/ 30 h 109"/>
                    <a:gd name="T4" fmla="*/ 7 w 13"/>
                    <a:gd name="T5" fmla="*/ 74 h 109"/>
                    <a:gd name="T6" fmla="*/ 13 w 13"/>
                    <a:gd name="T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09">
                      <a:moveTo>
                        <a:pt x="0" y="0"/>
                      </a:moveTo>
                      <a:lnTo>
                        <a:pt x="2" y="30"/>
                      </a:lnTo>
                      <a:lnTo>
                        <a:pt x="7" y="74"/>
                      </a:lnTo>
                      <a:lnTo>
                        <a:pt x="13" y="109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60" name="Freeform 96"/>
                <p:cNvSpPr>
                  <a:spLocks noChangeAspect="1"/>
                </p:cNvSpPr>
                <p:nvPr/>
              </p:nvSpPr>
              <p:spPr bwMode="auto">
                <a:xfrm>
                  <a:off x="1476" y="2221"/>
                  <a:ext cx="96" cy="118"/>
                </a:xfrm>
                <a:custGeom>
                  <a:avLst/>
                  <a:gdLst>
                    <a:gd name="T0" fmla="*/ 0 w 96"/>
                    <a:gd name="T1" fmla="*/ 0 h 118"/>
                    <a:gd name="T2" fmla="*/ 8 w 96"/>
                    <a:gd name="T3" fmla="*/ 13 h 118"/>
                    <a:gd name="T4" fmla="*/ 22 w 96"/>
                    <a:gd name="T5" fmla="*/ 34 h 118"/>
                    <a:gd name="T6" fmla="*/ 38 w 96"/>
                    <a:gd name="T7" fmla="*/ 58 h 118"/>
                    <a:gd name="T8" fmla="*/ 57 w 96"/>
                    <a:gd name="T9" fmla="*/ 82 h 118"/>
                    <a:gd name="T10" fmla="*/ 77 w 96"/>
                    <a:gd name="T11" fmla="*/ 104 h 118"/>
                    <a:gd name="T12" fmla="*/ 96 w 96"/>
                    <a:gd name="T13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18">
                      <a:moveTo>
                        <a:pt x="0" y="0"/>
                      </a:moveTo>
                      <a:lnTo>
                        <a:pt x="8" y="13"/>
                      </a:lnTo>
                      <a:lnTo>
                        <a:pt x="22" y="34"/>
                      </a:lnTo>
                      <a:lnTo>
                        <a:pt x="38" y="58"/>
                      </a:lnTo>
                      <a:lnTo>
                        <a:pt x="57" y="82"/>
                      </a:lnTo>
                      <a:lnTo>
                        <a:pt x="77" y="104"/>
                      </a:lnTo>
                      <a:lnTo>
                        <a:pt x="96" y="11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2961" name="Group 97"/>
              <p:cNvGrpSpPr>
                <a:grpSpLocks noChangeAspect="1"/>
              </p:cNvGrpSpPr>
              <p:nvPr/>
            </p:nvGrpSpPr>
            <p:grpSpPr bwMode="auto">
              <a:xfrm>
                <a:off x="2186" y="2793"/>
                <a:ext cx="978" cy="122"/>
                <a:chOff x="1418" y="2102"/>
                <a:chExt cx="489" cy="61"/>
              </a:xfrm>
            </p:grpSpPr>
            <p:sp>
              <p:nvSpPr>
                <p:cNvPr id="292962" name="Freeform 98"/>
                <p:cNvSpPr>
                  <a:spLocks noChangeAspect="1"/>
                </p:cNvSpPr>
                <p:nvPr/>
              </p:nvSpPr>
              <p:spPr bwMode="auto">
                <a:xfrm>
                  <a:off x="1418" y="2102"/>
                  <a:ext cx="260" cy="61"/>
                </a:xfrm>
                <a:custGeom>
                  <a:avLst/>
                  <a:gdLst>
                    <a:gd name="T0" fmla="*/ 120 w 260"/>
                    <a:gd name="T1" fmla="*/ 11 h 61"/>
                    <a:gd name="T2" fmla="*/ 135 w 260"/>
                    <a:gd name="T3" fmla="*/ 14 h 61"/>
                    <a:gd name="T4" fmla="*/ 147 w 260"/>
                    <a:gd name="T5" fmla="*/ 8 h 61"/>
                    <a:gd name="T6" fmla="*/ 172 w 260"/>
                    <a:gd name="T7" fmla="*/ 5 h 61"/>
                    <a:gd name="T8" fmla="*/ 198 w 260"/>
                    <a:gd name="T9" fmla="*/ 5 h 61"/>
                    <a:gd name="T10" fmla="*/ 224 w 260"/>
                    <a:gd name="T11" fmla="*/ 7 h 61"/>
                    <a:gd name="T12" fmla="*/ 250 w 260"/>
                    <a:gd name="T13" fmla="*/ 7 h 61"/>
                    <a:gd name="T14" fmla="*/ 257 w 260"/>
                    <a:gd name="T15" fmla="*/ 9 h 61"/>
                    <a:gd name="T16" fmla="*/ 259 w 260"/>
                    <a:gd name="T17" fmla="*/ 13 h 61"/>
                    <a:gd name="T18" fmla="*/ 260 w 260"/>
                    <a:gd name="T19" fmla="*/ 18 h 61"/>
                    <a:gd name="T20" fmla="*/ 257 w 260"/>
                    <a:gd name="T21" fmla="*/ 22 h 61"/>
                    <a:gd name="T22" fmla="*/ 247 w 260"/>
                    <a:gd name="T23" fmla="*/ 25 h 61"/>
                    <a:gd name="T24" fmla="*/ 222 w 260"/>
                    <a:gd name="T25" fmla="*/ 25 h 61"/>
                    <a:gd name="T26" fmla="*/ 200 w 260"/>
                    <a:gd name="T27" fmla="*/ 23 h 61"/>
                    <a:gd name="T28" fmla="*/ 174 w 260"/>
                    <a:gd name="T29" fmla="*/ 23 h 61"/>
                    <a:gd name="T30" fmla="*/ 156 w 260"/>
                    <a:gd name="T31" fmla="*/ 22 h 61"/>
                    <a:gd name="T32" fmla="*/ 144 w 260"/>
                    <a:gd name="T33" fmla="*/ 25 h 61"/>
                    <a:gd name="T34" fmla="*/ 154 w 260"/>
                    <a:gd name="T35" fmla="*/ 36 h 61"/>
                    <a:gd name="T36" fmla="*/ 196 w 260"/>
                    <a:gd name="T37" fmla="*/ 41 h 61"/>
                    <a:gd name="T38" fmla="*/ 250 w 260"/>
                    <a:gd name="T39" fmla="*/ 42 h 61"/>
                    <a:gd name="T40" fmla="*/ 255 w 260"/>
                    <a:gd name="T41" fmla="*/ 44 h 61"/>
                    <a:gd name="T42" fmla="*/ 258 w 260"/>
                    <a:gd name="T43" fmla="*/ 46 h 61"/>
                    <a:gd name="T44" fmla="*/ 260 w 260"/>
                    <a:gd name="T45" fmla="*/ 51 h 61"/>
                    <a:gd name="T46" fmla="*/ 258 w 260"/>
                    <a:gd name="T47" fmla="*/ 57 h 61"/>
                    <a:gd name="T48" fmla="*/ 254 w 260"/>
                    <a:gd name="T49" fmla="*/ 60 h 61"/>
                    <a:gd name="T50" fmla="*/ 236 w 260"/>
                    <a:gd name="T51" fmla="*/ 61 h 61"/>
                    <a:gd name="T52" fmla="*/ 205 w 260"/>
                    <a:gd name="T53" fmla="*/ 60 h 61"/>
                    <a:gd name="T54" fmla="*/ 150 w 260"/>
                    <a:gd name="T55" fmla="*/ 52 h 61"/>
                    <a:gd name="T56" fmla="*/ 135 w 260"/>
                    <a:gd name="T57" fmla="*/ 39 h 61"/>
                    <a:gd name="T58" fmla="*/ 124 w 260"/>
                    <a:gd name="T59" fmla="*/ 38 h 61"/>
                    <a:gd name="T60" fmla="*/ 112 w 260"/>
                    <a:gd name="T61" fmla="*/ 49 h 61"/>
                    <a:gd name="T62" fmla="*/ 59 w 260"/>
                    <a:gd name="T63" fmla="*/ 57 h 61"/>
                    <a:gd name="T64" fmla="*/ 26 w 260"/>
                    <a:gd name="T65" fmla="*/ 60 h 61"/>
                    <a:gd name="T66" fmla="*/ 7 w 260"/>
                    <a:gd name="T67" fmla="*/ 59 h 61"/>
                    <a:gd name="T68" fmla="*/ 3 w 260"/>
                    <a:gd name="T69" fmla="*/ 57 h 61"/>
                    <a:gd name="T70" fmla="*/ 0 w 260"/>
                    <a:gd name="T71" fmla="*/ 51 h 61"/>
                    <a:gd name="T72" fmla="*/ 1 w 260"/>
                    <a:gd name="T73" fmla="*/ 46 h 61"/>
                    <a:gd name="T74" fmla="*/ 3 w 260"/>
                    <a:gd name="T75" fmla="*/ 43 h 61"/>
                    <a:gd name="T76" fmla="*/ 8 w 260"/>
                    <a:gd name="T77" fmla="*/ 41 h 61"/>
                    <a:gd name="T78" fmla="*/ 21 w 260"/>
                    <a:gd name="T79" fmla="*/ 41 h 61"/>
                    <a:gd name="T80" fmla="*/ 36 w 260"/>
                    <a:gd name="T81" fmla="*/ 41 h 61"/>
                    <a:gd name="T82" fmla="*/ 56 w 260"/>
                    <a:gd name="T83" fmla="*/ 38 h 61"/>
                    <a:gd name="T84" fmla="*/ 85 w 260"/>
                    <a:gd name="T85" fmla="*/ 37 h 61"/>
                    <a:gd name="T86" fmla="*/ 125 w 260"/>
                    <a:gd name="T87" fmla="*/ 25 h 61"/>
                    <a:gd name="T88" fmla="*/ 90 w 260"/>
                    <a:gd name="T89" fmla="*/ 1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0" h="61">
                      <a:moveTo>
                        <a:pt x="74" y="0"/>
                      </a:moveTo>
                      <a:lnTo>
                        <a:pt x="101" y="3"/>
                      </a:lnTo>
                      <a:lnTo>
                        <a:pt x="120" y="11"/>
                      </a:lnTo>
                      <a:lnTo>
                        <a:pt x="131" y="16"/>
                      </a:lnTo>
                      <a:lnTo>
                        <a:pt x="131" y="16"/>
                      </a:lnTo>
                      <a:lnTo>
                        <a:pt x="135" y="14"/>
                      </a:lnTo>
                      <a:lnTo>
                        <a:pt x="141" y="11"/>
                      </a:lnTo>
                      <a:lnTo>
                        <a:pt x="147" y="8"/>
                      </a:lnTo>
                      <a:lnTo>
                        <a:pt x="147" y="8"/>
                      </a:lnTo>
                      <a:lnTo>
                        <a:pt x="155" y="6"/>
                      </a:lnTo>
                      <a:lnTo>
                        <a:pt x="164" y="6"/>
                      </a:lnTo>
                      <a:lnTo>
                        <a:pt x="172" y="5"/>
                      </a:lnTo>
                      <a:lnTo>
                        <a:pt x="172" y="5"/>
                      </a:lnTo>
                      <a:lnTo>
                        <a:pt x="185" y="5"/>
                      </a:lnTo>
                      <a:lnTo>
                        <a:pt x="198" y="5"/>
                      </a:lnTo>
                      <a:lnTo>
                        <a:pt x="211" y="6"/>
                      </a:lnTo>
                      <a:lnTo>
                        <a:pt x="211" y="6"/>
                      </a:lnTo>
                      <a:lnTo>
                        <a:pt x="224" y="7"/>
                      </a:lnTo>
                      <a:lnTo>
                        <a:pt x="237" y="7"/>
                      </a:lnTo>
                      <a:lnTo>
                        <a:pt x="250" y="7"/>
                      </a:lnTo>
                      <a:lnTo>
                        <a:pt x="250" y="7"/>
                      </a:lnTo>
                      <a:lnTo>
                        <a:pt x="253" y="7"/>
                      </a:lnTo>
                      <a:lnTo>
                        <a:pt x="255" y="8"/>
                      </a:lnTo>
                      <a:lnTo>
                        <a:pt x="257" y="9"/>
                      </a:lnTo>
                      <a:lnTo>
                        <a:pt x="257" y="9"/>
                      </a:lnTo>
                      <a:lnTo>
                        <a:pt x="258" y="11"/>
                      </a:lnTo>
                      <a:lnTo>
                        <a:pt x="259" y="13"/>
                      </a:lnTo>
                      <a:lnTo>
                        <a:pt x="260" y="16"/>
                      </a:lnTo>
                      <a:lnTo>
                        <a:pt x="260" y="16"/>
                      </a:lnTo>
                      <a:lnTo>
                        <a:pt x="260" y="18"/>
                      </a:lnTo>
                      <a:lnTo>
                        <a:pt x="258" y="20"/>
                      </a:lnTo>
                      <a:lnTo>
                        <a:pt x="257" y="22"/>
                      </a:lnTo>
                      <a:lnTo>
                        <a:pt x="257" y="22"/>
                      </a:lnTo>
                      <a:lnTo>
                        <a:pt x="254" y="24"/>
                      </a:lnTo>
                      <a:lnTo>
                        <a:pt x="250" y="25"/>
                      </a:lnTo>
                      <a:lnTo>
                        <a:pt x="247" y="25"/>
                      </a:lnTo>
                      <a:lnTo>
                        <a:pt x="247" y="25"/>
                      </a:lnTo>
                      <a:lnTo>
                        <a:pt x="234" y="25"/>
                      </a:lnTo>
                      <a:lnTo>
                        <a:pt x="222" y="25"/>
                      </a:lnTo>
                      <a:lnTo>
                        <a:pt x="210" y="24"/>
                      </a:lnTo>
                      <a:lnTo>
                        <a:pt x="210" y="24"/>
                      </a:lnTo>
                      <a:lnTo>
                        <a:pt x="200" y="23"/>
                      </a:lnTo>
                      <a:lnTo>
                        <a:pt x="187" y="23"/>
                      </a:lnTo>
                      <a:lnTo>
                        <a:pt x="174" y="23"/>
                      </a:lnTo>
                      <a:lnTo>
                        <a:pt x="174" y="23"/>
                      </a:lnTo>
                      <a:lnTo>
                        <a:pt x="169" y="22"/>
                      </a:lnTo>
                      <a:lnTo>
                        <a:pt x="162" y="22"/>
                      </a:lnTo>
                      <a:lnTo>
                        <a:pt x="156" y="22"/>
                      </a:lnTo>
                      <a:lnTo>
                        <a:pt x="156" y="22"/>
                      </a:lnTo>
                      <a:lnTo>
                        <a:pt x="151" y="23"/>
                      </a:lnTo>
                      <a:lnTo>
                        <a:pt x="144" y="25"/>
                      </a:lnTo>
                      <a:lnTo>
                        <a:pt x="138" y="26"/>
                      </a:lnTo>
                      <a:lnTo>
                        <a:pt x="138" y="26"/>
                      </a:lnTo>
                      <a:lnTo>
                        <a:pt x="154" y="36"/>
                      </a:lnTo>
                      <a:lnTo>
                        <a:pt x="175" y="40"/>
                      </a:lnTo>
                      <a:lnTo>
                        <a:pt x="196" y="41"/>
                      </a:lnTo>
                      <a:lnTo>
                        <a:pt x="196" y="41"/>
                      </a:lnTo>
                      <a:lnTo>
                        <a:pt x="215" y="42"/>
                      </a:lnTo>
                      <a:lnTo>
                        <a:pt x="233" y="42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lnTo>
                        <a:pt x="253" y="42"/>
                      </a:lnTo>
                      <a:lnTo>
                        <a:pt x="255" y="44"/>
                      </a:lnTo>
                      <a:lnTo>
                        <a:pt x="257" y="45"/>
                      </a:lnTo>
                      <a:lnTo>
                        <a:pt x="257" y="45"/>
                      </a:lnTo>
                      <a:lnTo>
                        <a:pt x="258" y="46"/>
                      </a:lnTo>
                      <a:lnTo>
                        <a:pt x="260" y="48"/>
                      </a:lnTo>
                      <a:lnTo>
                        <a:pt x="260" y="51"/>
                      </a:lnTo>
                      <a:lnTo>
                        <a:pt x="260" y="51"/>
                      </a:lnTo>
                      <a:lnTo>
                        <a:pt x="260" y="53"/>
                      </a:lnTo>
                      <a:lnTo>
                        <a:pt x="259" y="55"/>
                      </a:lnTo>
                      <a:lnTo>
                        <a:pt x="258" y="57"/>
                      </a:lnTo>
                      <a:lnTo>
                        <a:pt x="258" y="57"/>
                      </a:lnTo>
                      <a:lnTo>
                        <a:pt x="256" y="59"/>
                      </a:lnTo>
                      <a:lnTo>
                        <a:pt x="254" y="60"/>
                      </a:lnTo>
                      <a:lnTo>
                        <a:pt x="252" y="60"/>
                      </a:lnTo>
                      <a:lnTo>
                        <a:pt x="252" y="60"/>
                      </a:lnTo>
                      <a:lnTo>
                        <a:pt x="236" y="61"/>
                      </a:lnTo>
                      <a:lnTo>
                        <a:pt x="221" y="60"/>
                      </a:lnTo>
                      <a:lnTo>
                        <a:pt x="205" y="60"/>
                      </a:lnTo>
                      <a:lnTo>
                        <a:pt x="205" y="60"/>
                      </a:lnTo>
                      <a:lnTo>
                        <a:pt x="186" y="60"/>
                      </a:lnTo>
                      <a:lnTo>
                        <a:pt x="168" y="58"/>
                      </a:lnTo>
                      <a:lnTo>
                        <a:pt x="150" y="52"/>
                      </a:lnTo>
                      <a:lnTo>
                        <a:pt x="150" y="52"/>
                      </a:lnTo>
                      <a:lnTo>
                        <a:pt x="142" y="46"/>
                      </a:lnTo>
                      <a:lnTo>
                        <a:pt x="135" y="39"/>
                      </a:lnTo>
                      <a:lnTo>
                        <a:pt x="130" y="35"/>
                      </a:lnTo>
                      <a:lnTo>
                        <a:pt x="130" y="35"/>
                      </a:lnTo>
                      <a:lnTo>
                        <a:pt x="124" y="38"/>
                      </a:lnTo>
                      <a:lnTo>
                        <a:pt x="118" y="44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5" y="54"/>
                      </a:lnTo>
                      <a:lnTo>
                        <a:pt x="77" y="56"/>
                      </a:lnTo>
                      <a:lnTo>
                        <a:pt x="59" y="57"/>
                      </a:lnTo>
                      <a:lnTo>
                        <a:pt x="59" y="57"/>
                      </a:lnTo>
                      <a:lnTo>
                        <a:pt x="43" y="59"/>
                      </a:lnTo>
                      <a:lnTo>
                        <a:pt x="26" y="60"/>
                      </a:lnTo>
                      <a:lnTo>
                        <a:pt x="9" y="59"/>
                      </a:lnTo>
                      <a:lnTo>
                        <a:pt x="9" y="59"/>
                      </a:lnTo>
                      <a:lnTo>
                        <a:pt x="7" y="59"/>
                      </a:lnTo>
                      <a:lnTo>
                        <a:pt x="4" y="58"/>
                      </a:lnTo>
                      <a:lnTo>
                        <a:pt x="3" y="57"/>
                      </a:lnTo>
                      <a:lnTo>
                        <a:pt x="3" y="57"/>
                      </a:lnTo>
                      <a:lnTo>
                        <a:pt x="1" y="55"/>
                      </a:lnTo>
                      <a:lnTo>
                        <a:pt x="0" y="53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0" y="48"/>
                      </a:lnTo>
                      <a:lnTo>
                        <a:pt x="1" y="46"/>
                      </a:lnTo>
                      <a:lnTo>
                        <a:pt x="2" y="44"/>
                      </a:lnTo>
                      <a:lnTo>
                        <a:pt x="2" y="44"/>
                      </a:lnTo>
                      <a:lnTo>
                        <a:pt x="3" y="43"/>
                      </a:lnTo>
                      <a:lnTo>
                        <a:pt x="5" y="42"/>
                      </a:lnTo>
                      <a:lnTo>
                        <a:pt x="8" y="41"/>
                      </a:lnTo>
                      <a:lnTo>
                        <a:pt x="8" y="41"/>
                      </a:lnTo>
                      <a:lnTo>
                        <a:pt x="12" y="41"/>
                      </a:lnTo>
                      <a:lnTo>
                        <a:pt x="17" y="41"/>
                      </a:lnTo>
                      <a:lnTo>
                        <a:pt x="21" y="41"/>
                      </a:lnTo>
                      <a:lnTo>
                        <a:pt x="21" y="41"/>
                      </a:lnTo>
                      <a:lnTo>
                        <a:pt x="28" y="41"/>
                      </a:lnTo>
                      <a:lnTo>
                        <a:pt x="36" y="41"/>
                      </a:lnTo>
                      <a:lnTo>
                        <a:pt x="43" y="40"/>
                      </a:lnTo>
                      <a:lnTo>
                        <a:pt x="43" y="40"/>
                      </a:lnTo>
                      <a:lnTo>
                        <a:pt x="56" y="38"/>
                      </a:lnTo>
                      <a:lnTo>
                        <a:pt x="71" y="38"/>
                      </a:lnTo>
                      <a:lnTo>
                        <a:pt x="85" y="37"/>
                      </a:lnTo>
                      <a:lnTo>
                        <a:pt x="85" y="37"/>
                      </a:lnTo>
                      <a:lnTo>
                        <a:pt x="98" y="35"/>
                      </a:lnTo>
                      <a:lnTo>
                        <a:pt x="113" y="31"/>
                      </a:lnTo>
                      <a:lnTo>
                        <a:pt x="125" y="25"/>
                      </a:lnTo>
                      <a:lnTo>
                        <a:pt x="125" y="25"/>
                      </a:lnTo>
                      <a:lnTo>
                        <a:pt x="109" y="20"/>
                      </a:lnTo>
                      <a:lnTo>
                        <a:pt x="90" y="18"/>
                      </a:lnTo>
                      <a:lnTo>
                        <a:pt x="72" y="19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63" name="Freeform 99"/>
                <p:cNvSpPr>
                  <a:spLocks noChangeAspect="1"/>
                </p:cNvSpPr>
                <p:nvPr/>
              </p:nvSpPr>
              <p:spPr bwMode="auto">
                <a:xfrm>
                  <a:off x="1419" y="2102"/>
                  <a:ext cx="75" cy="24"/>
                </a:xfrm>
                <a:custGeom>
                  <a:avLst/>
                  <a:gdLst>
                    <a:gd name="T0" fmla="*/ 73 w 75"/>
                    <a:gd name="T1" fmla="*/ 0 h 24"/>
                    <a:gd name="T2" fmla="*/ 56 w 75"/>
                    <a:gd name="T3" fmla="*/ 3 h 24"/>
                    <a:gd name="T4" fmla="*/ 38 w 75"/>
                    <a:gd name="T5" fmla="*/ 4 h 24"/>
                    <a:gd name="T6" fmla="*/ 22 w 75"/>
                    <a:gd name="T7" fmla="*/ 6 h 24"/>
                    <a:gd name="T8" fmla="*/ 22 w 75"/>
                    <a:gd name="T9" fmla="*/ 6 h 24"/>
                    <a:gd name="T10" fmla="*/ 20 w 75"/>
                    <a:gd name="T11" fmla="*/ 6 h 24"/>
                    <a:gd name="T12" fmla="*/ 18 w 75"/>
                    <a:gd name="T13" fmla="*/ 6 h 24"/>
                    <a:gd name="T14" fmla="*/ 16 w 75"/>
                    <a:gd name="T15" fmla="*/ 6 h 24"/>
                    <a:gd name="T16" fmla="*/ 16 w 75"/>
                    <a:gd name="T17" fmla="*/ 6 h 24"/>
                    <a:gd name="T18" fmla="*/ 14 w 75"/>
                    <a:gd name="T19" fmla="*/ 6 h 24"/>
                    <a:gd name="T20" fmla="*/ 12 w 75"/>
                    <a:gd name="T21" fmla="*/ 6 h 24"/>
                    <a:gd name="T22" fmla="*/ 10 w 75"/>
                    <a:gd name="T23" fmla="*/ 5 h 24"/>
                    <a:gd name="T24" fmla="*/ 10 w 75"/>
                    <a:gd name="T25" fmla="*/ 5 h 24"/>
                    <a:gd name="T26" fmla="*/ 7 w 75"/>
                    <a:gd name="T27" fmla="*/ 5 h 24"/>
                    <a:gd name="T28" fmla="*/ 5 w 75"/>
                    <a:gd name="T29" fmla="*/ 6 h 24"/>
                    <a:gd name="T30" fmla="*/ 3 w 75"/>
                    <a:gd name="T31" fmla="*/ 7 h 24"/>
                    <a:gd name="T32" fmla="*/ 3 w 75"/>
                    <a:gd name="T33" fmla="*/ 7 h 24"/>
                    <a:gd name="T34" fmla="*/ 1 w 75"/>
                    <a:gd name="T35" fmla="*/ 8 h 24"/>
                    <a:gd name="T36" fmla="*/ 0 w 75"/>
                    <a:gd name="T37" fmla="*/ 11 h 24"/>
                    <a:gd name="T38" fmla="*/ 0 w 75"/>
                    <a:gd name="T39" fmla="*/ 13 h 24"/>
                    <a:gd name="T40" fmla="*/ 0 w 75"/>
                    <a:gd name="T41" fmla="*/ 13 h 24"/>
                    <a:gd name="T42" fmla="*/ 0 w 75"/>
                    <a:gd name="T43" fmla="*/ 16 h 24"/>
                    <a:gd name="T44" fmla="*/ 0 w 75"/>
                    <a:gd name="T45" fmla="*/ 18 h 24"/>
                    <a:gd name="T46" fmla="*/ 1 w 75"/>
                    <a:gd name="T47" fmla="*/ 20 h 24"/>
                    <a:gd name="T48" fmla="*/ 1 w 75"/>
                    <a:gd name="T49" fmla="*/ 20 h 24"/>
                    <a:gd name="T50" fmla="*/ 3 w 75"/>
                    <a:gd name="T51" fmla="*/ 21 h 24"/>
                    <a:gd name="T52" fmla="*/ 4 w 75"/>
                    <a:gd name="T53" fmla="*/ 23 h 24"/>
                    <a:gd name="T54" fmla="*/ 7 w 75"/>
                    <a:gd name="T55" fmla="*/ 23 h 24"/>
                    <a:gd name="T56" fmla="*/ 7 w 75"/>
                    <a:gd name="T57" fmla="*/ 23 h 24"/>
                    <a:gd name="T58" fmla="*/ 10 w 75"/>
                    <a:gd name="T59" fmla="*/ 24 h 24"/>
                    <a:gd name="T60" fmla="*/ 13 w 75"/>
                    <a:gd name="T61" fmla="*/ 24 h 24"/>
                    <a:gd name="T62" fmla="*/ 16 w 75"/>
                    <a:gd name="T63" fmla="*/ 24 h 24"/>
                    <a:gd name="T64" fmla="*/ 16 w 75"/>
                    <a:gd name="T65" fmla="*/ 24 h 24"/>
                    <a:gd name="T66" fmla="*/ 20 w 75"/>
                    <a:gd name="T67" fmla="*/ 24 h 24"/>
                    <a:gd name="T68" fmla="*/ 22 w 75"/>
                    <a:gd name="T69" fmla="*/ 24 h 24"/>
                    <a:gd name="T70" fmla="*/ 25 w 75"/>
                    <a:gd name="T71" fmla="*/ 24 h 24"/>
                    <a:gd name="T72" fmla="*/ 25 w 75"/>
                    <a:gd name="T73" fmla="*/ 24 h 24"/>
                    <a:gd name="T74" fmla="*/ 41 w 75"/>
                    <a:gd name="T75" fmla="*/ 22 h 24"/>
                    <a:gd name="T76" fmla="*/ 57 w 75"/>
                    <a:gd name="T77" fmla="*/ 20 h 24"/>
                    <a:gd name="T78" fmla="*/ 71 w 75"/>
                    <a:gd name="T79" fmla="*/ 19 h 24"/>
                    <a:gd name="T80" fmla="*/ 71 w 75"/>
                    <a:gd name="T81" fmla="*/ 19 h 24"/>
                    <a:gd name="T82" fmla="*/ 73 w 75"/>
                    <a:gd name="T83" fmla="*/ 14 h 24"/>
                    <a:gd name="T84" fmla="*/ 75 w 75"/>
                    <a:gd name="T85" fmla="*/ 8 h 24"/>
                    <a:gd name="T86" fmla="*/ 73 w 75"/>
                    <a:gd name="T87" fmla="*/ 0 h 24"/>
                    <a:gd name="T88" fmla="*/ 73 w 75"/>
                    <a:gd name="T8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24">
                      <a:moveTo>
                        <a:pt x="73" y="0"/>
                      </a:moveTo>
                      <a:lnTo>
                        <a:pt x="56" y="3"/>
                      </a:lnTo>
                      <a:lnTo>
                        <a:pt x="38" y="4"/>
                      </a:lnTo>
                      <a:lnTo>
                        <a:pt x="22" y="6"/>
                      </a:lnTo>
                      <a:lnTo>
                        <a:pt x="22" y="6"/>
                      </a:lnTo>
                      <a:lnTo>
                        <a:pt x="20" y="6"/>
                      </a:lnTo>
                      <a:lnTo>
                        <a:pt x="18" y="6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5"/>
                      </a:lnTo>
                      <a:lnTo>
                        <a:pt x="10" y="5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3" y="7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1" y="20"/>
                      </a:lnTo>
                      <a:lnTo>
                        <a:pt x="1" y="20"/>
                      </a:lnTo>
                      <a:lnTo>
                        <a:pt x="3" y="21"/>
                      </a:lnTo>
                      <a:lnTo>
                        <a:pt x="4" y="23"/>
                      </a:lnTo>
                      <a:lnTo>
                        <a:pt x="7" y="23"/>
                      </a:lnTo>
                      <a:lnTo>
                        <a:pt x="7" y="23"/>
                      </a:lnTo>
                      <a:lnTo>
                        <a:pt x="10" y="24"/>
                      </a:lnTo>
                      <a:lnTo>
                        <a:pt x="13" y="24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20" y="24"/>
                      </a:lnTo>
                      <a:lnTo>
                        <a:pt x="22" y="24"/>
                      </a:lnTo>
                      <a:lnTo>
                        <a:pt x="25" y="24"/>
                      </a:lnTo>
                      <a:lnTo>
                        <a:pt x="25" y="24"/>
                      </a:lnTo>
                      <a:lnTo>
                        <a:pt x="41" y="22"/>
                      </a:lnTo>
                      <a:lnTo>
                        <a:pt x="57" y="20"/>
                      </a:lnTo>
                      <a:lnTo>
                        <a:pt x="71" y="19"/>
                      </a:lnTo>
                      <a:lnTo>
                        <a:pt x="71" y="19"/>
                      </a:lnTo>
                      <a:lnTo>
                        <a:pt x="73" y="14"/>
                      </a:lnTo>
                      <a:lnTo>
                        <a:pt x="75" y="8"/>
                      </a:lnTo>
                      <a:lnTo>
                        <a:pt x="73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64" name="Freeform 100"/>
                <p:cNvSpPr>
                  <a:spLocks noChangeAspect="1"/>
                </p:cNvSpPr>
                <p:nvPr/>
              </p:nvSpPr>
              <p:spPr bwMode="auto">
                <a:xfrm>
                  <a:off x="1741" y="2107"/>
                  <a:ext cx="166" cy="55"/>
                </a:xfrm>
                <a:custGeom>
                  <a:avLst/>
                  <a:gdLst>
                    <a:gd name="T0" fmla="*/ 72 w 166"/>
                    <a:gd name="T1" fmla="*/ 45 h 55"/>
                    <a:gd name="T2" fmla="*/ 44 w 166"/>
                    <a:gd name="T3" fmla="*/ 52 h 55"/>
                    <a:gd name="T4" fmla="*/ 11 w 166"/>
                    <a:gd name="T5" fmla="*/ 55 h 55"/>
                    <a:gd name="T6" fmla="*/ 5 w 166"/>
                    <a:gd name="T7" fmla="*/ 55 h 55"/>
                    <a:gd name="T8" fmla="*/ 1 w 166"/>
                    <a:gd name="T9" fmla="*/ 52 h 55"/>
                    <a:gd name="T10" fmla="*/ 0 w 166"/>
                    <a:gd name="T11" fmla="*/ 47 h 55"/>
                    <a:gd name="T12" fmla="*/ 0 w 166"/>
                    <a:gd name="T13" fmla="*/ 43 h 55"/>
                    <a:gd name="T14" fmla="*/ 6 w 166"/>
                    <a:gd name="T15" fmla="*/ 38 h 55"/>
                    <a:gd name="T16" fmla="*/ 29 w 166"/>
                    <a:gd name="T17" fmla="*/ 33 h 55"/>
                    <a:gd name="T18" fmla="*/ 62 w 166"/>
                    <a:gd name="T19" fmla="*/ 32 h 55"/>
                    <a:gd name="T20" fmla="*/ 77 w 166"/>
                    <a:gd name="T21" fmla="*/ 26 h 55"/>
                    <a:gd name="T22" fmla="*/ 66 w 166"/>
                    <a:gd name="T23" fmla="*/ 21 h 55"/>
                    <a:gd name="T24" fmla="*/ 56 w 166"/>
                    <a:gd name="T25" fmla="*/ 19 h 55"/>
                    <a:gd name="T26" fmla="*/ 47 w 166"/>
                    <a:gd name="T27" fmla="*/ 18 h 55"/>
                    <a:gd name="T28" fmla="*/ 35 w 166"/>
                    <a:gd name="T29" fmla="*/ 19 h 55"/>
                    <a:gd name="T30" fmla="*/ 16 w 166"/>
                    <a:gd name="T31" fmla="*/ 22 h 55"/>
                    <a:gd name="T32" fmla="*/ 10 w 166"/>
                    <a:gd name="T33" fmla="*/ 21 h 55"/>
                    <a:gd name="T34" fmla="*/ 6 w 166"/>
                    <a:gd name="T35" fmla="*/ 19 h 55"/>
                    <a:gd name="T36" fmla="*/ 3 w 166"/>
                    <a:gd name="T37" fmla="*/ 14 h 55"/>
                    <a:gd name="T38" fmla="*/ 4 w 166"/>
                    <a:gd name="T39" fmla="*/ 7 h 55"/>
                    <a:gd name="T40" fmla="*/ 8 w 166"/>
                    <a:gd name="T41" fmla="*/ 5 h 55"/>
                    <a:gd name="T42" fmla="*/ 20 w 166"/>
                    <a:gd name="T43" fmla="*/ 3 h 55"/>
                    <a:gd name="T44" fmla="*/ 36 w 166"/>
                    <a:gd name="T45" fmla="*/ 0 h 55"/>
                    <a:gd name="T46" fmla="*/ 62 w 166"/>
                    <a:gd name="T47" fmla="*/ 4 h 55"/>
                    <a:gd name="T48" fmla="*/ 68 w 166"/>
                    <a:gd name="T49" fmla="*/ 6 h 55"/>
                    <a:gd name="T50" fmla="*/ 76 w 166"/>
                    <a:gd name="T51" fmla="*/ 11 h 55"/>
                    <a:gd name="T52" fmla="*/ 86 w 166"/>
                    <a:gd name="T53" fmla="*/ 19 h 55"/>
                    <a:gd name="T54" fmla="*/ 98 w 166"/>
                    <a:gd name="T55" fmla="*/ 11 h 55"/>
                    <a:gd name="T56" fmla="*/ 112 w 166"/>
                    <a:gd name="T57" fmla="*/ 5 h 55"/>
                    <a:gd name="T58" fmla="*/ 124 w 166"/>
                    <a:gd name="T59" fmla="*/ 2 h 55"/>
                    <a:gd name="T60" fmla="*/ 136 w 166"/>
                    <a:gd name="T61" fmla="*/ 2 h 55"/>
                    <a:gd name="T62" fmla="*/ 155 w 166"/>
                    <a:gd name="T63" fmla="*/ 5 h 55"/>
                    <a:gd name="T64" fmla="*/ 158 w 166"/>
                    <a:gd name="T65" fmla="*/ 7 h 55"/>
                    <a:gd name="T66" fmla="*/ 160 w 166"/>
                    <a:gd name="T67" fmla="*/ 12 h 55"/>
                    <a:gd name="T68" fmla="*/ 160 w 166"/>
                    <a:gd name="T69" fmla="*/ 16 h 55"/>
                    <a:gd name="T70" fmla="*/ 156 w 166"/>
                    <a:gd name="T71" fmla="*/ 21 h 55"/>
                    <a:gd name="T72" fmla="*/ 151 w 166"/>
                    <a:gd name="T73" fmla="*/ 22 h 55"/>
                    <a:gd name="T74" fmla="*/ 144 w 166"/>
                    <a:gd name="T75" fmla="*/ 21 h 55"/>
                    <a:gd name="T76" fmla="*/ 133 w 166"/>
                    <a:gd name="T77" fmla="*/ 21 h 55"/>
                    <a:gd name="T78" fmla="*/ 120 w 166"/>
                    <a:gd name="T79" fmla="*/ 20 h 55"/>
                    <a:gd name="T80" fmla="*/ 108 w 166"/>
                    <a:gd name="T81" fmla="*/ 20 h 55"/>
                    <a:gd name="T82" fmla="*/ 98 w 166"/>
                    <a:gd name="T83" fmla="*/ 22 h 55"/>
                    <a:gd name="T84" fmla="*/ 91 w 166"/>
                    <a:gd name="T85" fmla="*/ 27 h 55"/>
                    <a:gd name="T86" fmla="*/ 130 w 166"/>
                    <a:gd name="T87" fmla="*/ 30 h 55"/>
                    <a:gd name="T88" fmla="*/ 149 w 166"/>
                    <a:gd name="T89" fmla="*/ 33 h 55"/>
                    <a:gd name="T90" fmla="*/ 161 w 166"/>
                    <a:gd name="T91" fmla="*/ 36 h 55"/>
                    <a:gd name="T92" fmla="*/ 164 w 166"/>
                    <a:gd name="T93" fmla="*/ 39 h 55"/>
                    <a:gd name="T94" fmla="*/ 166 w 166"/>
                    <a:gd name="T95" fmla="*/ 46 h 55"/>
                    <a:gd name="T96" fmla="*/ 163 w 166"/>
                    <a:gd name="T97" fmla="*/ 50 h 55"/>
                    <a:gd name="T98" fmla="*/ 159 w 166"/>
                    <a:gd name="T99" fmla="*/ 52 h 55"/>
                    <a:gd name="T100" fmla="*/ 155 w 166"/>
                    <a:gd name="T101" fmla="*/ 52 h 55"/>
                    <a:gd name="T102" fmla="*/ 142 w 166"/>
                    <a:gd name="T103" fmla="*/ 50 h 55"/>
                    <a:gd name="T104" fmla="*/ 131 w 166"/>
                    <a:gd name="T105" fmla="*/ 48 h 55"/>
                    <a:gd name="T106" fmla="*/ 119 w 166"/>
                    <a:gd name="T107" fmla="*/ 45 h 55"/>
                    <a:gd name="T108" fmla="*/ 102 w 166"/>
                    <a:gd name="T109" fmla="*/ 41 h 55"/>
                    <a:gd name="T110" fmla="*/ 85 w 166"/>
                    <a:gd name="T111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66" h="55">
                      <a:moveTo>
                        <a:pt x="85" y="35"/>
                      </a:moveTo>
                      <a:lnTo>
                        <a:pt x="81" y="37"/>
                      </a:lnTo>
                      <a:lnTo>
                        <a:pt x="72" y="45"/>
                      </a:lnTo>
                      <a:lnTo>
                        <a:pt x="57" y="50"/>
                      </a:lnTo>
                      <a:lnTo>
                        <a:pt x="57" y="50"/>
                      </a:lnTo>
                      <a:lnTo>
                        <a:pt x="44" y="52"/>
                      </a:lnTo>
                      <a:lnTo>
                        <a:pt x="28" y="53"/>
                      </a:lnTo>
                      <a:lnTo>
                        <a:pt x="11" y="55"/>
                      </a:lnTo>
                      <a:lnTo>
                        <a:pt x="11" y="55"/>
                      </a:lnTo>
                      <a:lnTo>
                        <a:pt x="9" y="55"/>
                      </a:lnTo>
                      <a:lnTo>
                        <a:pt x="7" y="55"/>
                      </a:lnTo>
                      <a:lnTo>
                        <a:pt x="5" y="55"/>
                      </a:lnTo>
                      <a:lnTo>
                        <a:pt x="5" y="55"/>
                      </a:lnTo>
                      <a:lnTo>
                        <a:pt x="2" y="53"/>
                      </a:lnTo>
                      <a:lnTo>
                        <a:pt x="1" y="52"/>
                      </a:lnTo>
                      <a:lnTo>
                        <a:pt x="0" y="49"/>
                      </a:lnTo>
                      <a:lnTo>
                        <a:pt x="0" y="49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0" y="43"/>
                      </a:lnTo>
                      <a:lnTo>
                        <a:pt x="0" y="43"/>
                      </a:lnTo>
                      <a:lnTo>
                        <a:pt x="2" y="41"/>
                      </a:lnTo>
                      <a:lnTo>
                        <a:pt x="3" y="39"/>
                      </a:lnTo>
                      <a:lnTo>
                        <a:pt x="6" y="38"/>
                      </a:lnTo>
                      <a:lnTo>
                        <a:pt x="6" y="38"/>
                      </a:lnTo>
                      <a:lnTo>
                        <a:pt x="15" y="35"/>
                      </a:lnTo>
                      <a:lnTo>
                        <a:pt x="29" y="33"/>
                      </a:lnTo>
                      <a:lnTo>
                        <a:pt x="53" y="34"/>
                      </a:lnTo>
                      <a:lnTo>
                        <a:pt x="53" y="34"/>
                      </a:lnTo>
                      <a:lnTo>
                        <a:pt x="62" y="32"/>
                      </a:lnTo>
                      <a:lnTo>
                        <a:pt x="73" y="29"/>
                      </a:lnTo>
                      <a:lnTo>
                        <a:pt x="77" y="26"/>
                      </a:lnTo>
                      <a:lnTo>
                        <a:pt x="77" y="26"/>
                      </a:lnTo>
                      <a:lnTo>
                        <a:pt x="75" y="24"/>
                      </a:lnTo>
                      <a:lnTo>
                        <a:pt x="70" y="22"/>
                      </a:lnTo>
                      <a:lnTo>
                        <a:pt x="66" y="21"/>
                      </a:lnTo>
                      <a:lnTo>
                        <a:pt x="66" y="21"/>
                      </a:lnTo>
                      <a:lnTo>
                        <a:pt x="61" y="20"/>
                      </a:lnTo>
                      <a:lnTo>
                        <a:pt x="56" y="19"/>
                      </a:lnTo>
                      <a:lnTo>
                        <a:pt x="52" y="19"/>
                      </a:lnTo>
                      <a:lnTo>
                        <a:pt x="52" y="19"/>
                      </a:lnTo>
                      <a:lnTo>
                        <a:pt x="47" y="18"/>
                      </a:lnTo>
                      <a:lnTo>
                        <a:pt x="41" y="18"/>
                      </a:lnTo>
                      <a:lnTo>
                        <a:pt x="35" y="19"/>
                      </a:lnTo>
                      <a:lnTo>
                        <a:pt x="35" y="19"/>
                      </a:lnTo>
                      <a:lnTo>
                        <a:pt x="29" y="20"/>
                      </a:lnTo>
                      <a:lnTo>
                        <a:pt x="23" y="21"/>
                      </a:lnTo>
                      <a:lnTo>
                        <a:pt x="16" y="22"/>
                      </a:lnTo>
                      <a:lnTo>
                        <a:pt x="16" y="22"/>
                      </a:lnTo>
                      <a:lnTo>
                        <a:pt x="13" y="22"/>
                      </a:lnTo>
                      <a:lnTo>
                        <a:pt x="10" y="21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6" y="19"/>
                      </a:lnTo>
                      <a:lnTo>
                        <a:pt x="4" y="16"/>
                      </a:lnTo>
                      <a:lnTo>
                        <a:pt x="3" y="14"/>
                      </a:lnTo>
                      <a:lnTo>
                        <a:pt x="3" y="14"/>
                      </a:lnTo>
                      <a:lnTo>
                        <a:pt x="2" y="12"/>
                      </a:lnTo>
                      <a:lnTo>
                        <a:pt x="3" y="9"/>
                      </a:lnTo>
                      <a:lnTo>
                        <a:pt x="4" y="7"/>
                      </a:lnTo>
                      <a:lnTo>
                        <a:pt x="4" y="7"/>
                      </a:lnTo>
                      <a:lnTo>
                        <a:pt x="6" y="6"/>
                      </a:lnTo>
                      <a:lnTo>
                        <a:pt x="8" y="5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0" y="3"/>
                      </a:lnTo>
                      <a:lnTo>
                        <a:pt x="28" y="2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3" y="1"/>
                      </a:lnTo>
                      <a:lnTo>
                        <a:pt x="62" y="4"/>
                      </a:lnTo>
                      <a:lnTo>
                        <a:pt x="62" y="4"/>
                      </a:lnTo>
                      <a:lnTo>
                        <a:pt x="65" y="5"/>
                      </a:lnTo>
                      <a:lnTo>
                        <a:pt x="68" y="6"/>
                      </a:lnTo>
                      <a:lnTo>
                        <a:pt x="71" y="8"/>
                      </a:lnTo>
                      <a:lnTo>
                        <a:pt x="71" y="8"/>
                      </a:lnTo>
                      <a:lnTo>
                        <a:pt x="76" y="11"/>
                      </a:lnTo>
                      <a:lnTo>
                        <a:pt x="82" y="15"/>
                      </a:lnTo>
                      <a:lnTo>
                        <a:pt x="86" y="19"/>
                      </a:lnTo>
                      <a:lnTo>
                        <a:pt x="86" y="19"/>
                      </a:lnTo>
                      <a:lnTo>
                        <a:pt x="90" y="18"/>
                      </a:lnTo>
                      <a:lnTo>
                        <a:pt x="95" y="14"/>
                      </a:lnTo>
                      <a:lnTo>
                        <a:pt x="98" y="11"/>
                      </a:lnTo>
                      <a:lnTo>
                        <a:pt x="98" y="11"/>
                      </a:lnTo>
                      <a:lnTo>
                        <a:pt x="103" y="8"/>
                      </a:lnTo>
                      <a:lnTo>
                        <a:pt x="112" y="5"/>
                      </a:lnTo>
                      <a:lnTo>
                        <a:pt x="118" y="4"/>
                      </a:lnTo>
                      <a:lnTo>
                        <a:pt x="118" y="4"/>
                      </a:lnTo>
                      <a:lnTo>
                        <a:pt x="124" y="2"/>
                      </a:lnTo>
                      <a:lnTo>
                        <a:pt x="129" y="2"/>
                      </a:lnTo>
                      <a:lnTo>
                        <a:pt x="136" y="2"/>
                      </a:lnTo>
                      <a:lnTo>
                        <a:pt x="136" y="2"/>
                      </a:lnTo>
                      <a:lnTo>
                        <a:pt x="142" y="3"/>
                      </a:lnTo>
                      <a:lnTo>
                        <a:pt x="148" y="3"/>
                      </a:lnTo>
                      <a:lnTo>
                        <a:pt x="155" y="5"/>
                      </a:lnTo>
                      <a:lnTo>
                        <a:pt x="155" y="5"/>
                      </a:lnTo>
                      <a:lnTo>
                        <a:pt x="157" y="6"/>
                      </a:lnTo>
                      <a:lnTo>
                        <a:pt x="158" y="7"/>
                      </a:lnTo>
                      <a:lnTo>
                        <a:pt x="160" y="9"/>
                      </a:lnTo>
                      <a:lnTo>
                        <a:pt x="160" y="9"/>
                      </a:lnTo>
                      <a:lnTo>
                        <a:pt x="160" y="12"/>
                      </a:lnTo>
                      <a:lnTo>
                        <a:pt x="160" y="14"/>
                      </a:lnTo>
                      <a:lnTo>
                        <a:pt x="160" y="16"/>
                      </a:lnTo>
                      <a:lnTo>
                        <a:pt x="160" y="16"/>
                      </a:lnTo>
                      <a:lnTo>
                        <a:pt x="159" y="19"/>
                      </a:lnTo>
                      <a:lnTo>
                        <a:pt x="158" y="20"/>
                      </a:lnTo>
                      <a:lnTo>
                        <a:pt x="156" y="21"/>
                      </a:lnTo>
                      <a:lnTo>
                        <a:pt x="156" y="21"/>
                      </a:lnTo>
                      <a:lnTo>
                        <a:pt x="153" y="22"/>
                      </a:lnTo>
                      <a:lnTo>
                        <a:pt x="151" y="22"/>
                      </a:lnTo>
                      <a:lnTo>
                        <a:pt x="149" y="22"/>
                      </a:lnTo>
                      <a:lnTo>
                        <a:pt x="149" y="22"/>
                      </a:lnTo>
                      <a:lnTo>
                        <a:pt x="144" y="21"/>
                      </a:lnTo>
                      <a:lnTo>
                        <a:pt x="138" y="21"/>
                      </a:lnTo>
                      <a:lnTo>
                        <a:pt x="133" y="21"/>
                      </a:lnTo>
                      <a:lnTo>
                        <a:pt x="133" y="21"/>
                      </a:lnTo>
                      <a:lnTo>
                        <a:pt x="129" y="20"/>
                      </a:lnTo>
                      <a:lnTo>
                        <a:pt x="125" y="20"/>
                      </a:lnTo>
                      <a:lnTo>
                        <a:pt x="120" y="20"/>
                      </a:lnTo>
                      <a:lnTo>
                        <a:pt x="120" y="20"/>
                      </a:lnTo>
                      <a:lnTo>
                        <a:pt x="115" y="20"/>
                      </a:lnTo>
                      <a:lnTo>
                        <a:pt x="108" y="20"/>
                      </a:lnTo>
                      <a:lnTo>
                        <a:pt x="103" y="21"/>
                      </a:lnTo>
                      <a:lnTo>
                        <a:pt x="103" y="21"/>
                      </a:lnTo>
                      <a:lnTo>
                        <a:pt x="98" y="22"/>
                      </a:lnTo>
                      <a:lnTo>
                        <a:pt x="94" y="25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7" y="28"/>
                      </a:lnTo>
                      <a:lnTo>
                        <a:pt x="112" y="29"/>
                      </a:lnTo>
                      <a:lnTo>
                        <a:pt x="130" y="30"/>
                      </a:lnTo>
                      <a:lnTo>
                        <a:pt x="130" y="30"/>
                      </a:lnTo>
                      <a:lnTo>
                        <a:pt x="139" y="32"/>
                      </a:lnTo>
                      <a:lnTo>
                        <a:pt x="149" y="33"/>
                      </a:lnTo>
                      <a:lnTo>
                        <a:pt x="159" y="35"/>
                      </a:lnTo>
                      <a:lnTo>
                        <a:pt x="159" y="35"/>
                      </a:lnTo>
                      <a:lnTo>
                        <a:pt x="161" y="36"/>
                      </a:lnTo>
                      <a:lnTo>
                        <a:pt x="163" y="37"/>
                      </a:lnTo>
                      <a:lnTo>
                        <a:pt x="164" y="39"/>
                      </a:lnTo>
                      <a:lnTo>
                        <a:pt x="164" y="39"/>
                      </a:lnTo>
                      <a:lnTo>
                        <a:pt x="165" y="41"/>
                      </a:lnTo>
                      <a:lnTo>
                        <a:pt x="166" y="43"/>
                      </a:lnTo>
                      <a:lnTo>
                        <a:pt x="166" y="46"/>
                      </a:lnTo>
                      <a:lnTo>
                        <a:pt x="166" y="46"/>
                      </a:lnTo>
                      <a:lnTo>
                        <a:pt x="165" y="48"/>
                      </a:lnTo>
                      <a:lnTo>
                        <a:pt x="163" y="50"/>
                      </a:lnTo>
                      <a:lnTo>
                        <a:pt x="162" y="51"/>
                      </a:lnTo>
                      <a:lnTo>
                        <a:pt x="162" y="51"/>
                      </a:lnTo>
                      <a:lnTo>
                        <a:pt x="159" y="52"/>
                      </a:lnTo>
                      <a:lnTo>
                        <a:pt x="157" y="53"/>
                      </a:lnTo>
                      <a:lnTo>
                        <a:pt x="155" y="52"/>
                      </a:lnTo>
                      <a:lnTo>
                        <a:pt x="155" y="52"/>
                      </a:lnTo>
                      <a:lnTo>
                        <a:pt x="151" y="51"/>
                      </a:lnTo>
                      <a:lnTo>
                        <a:pt x="146" y="51"/>
                      </a:lnTo>
                      <a:lnTo>
                        <a:pt x="142" y="50"/>
                      </a:lnTo>
                      <a:lnTo>
                        <a:pt x="142" y="50"/>
                      </a:lnTo>
                      <a:lnTo>
                        <a:pt x="137" y="49"/>
                      </a:lnTo>
                      <a:lnTo>
                        <a:pt x="131" y="48"/>
                      </a:lnTo>
                      <a:lnTo>
                        <a:pt x="126" y="47"/>
                      </a:lnTo>
                      <a:lnTo>
                        <a:pt x="126" y="47"/>
                      </a:lnTo>
                      <a:lnTo>
                        <a:pt x="119" y="45"/>
                      </a:lnTo>
                      <a:lnTo>
                        <a:pt x="109" y="43"/>
                      </a:lnTo>
                      <a:lnTo>
                        <a:pt x="102" y="41"/>
                      </a:lnTo>
                      <a:lnTo>
                        <a:pt x="102" y="41"/>
                      </a:lnTo>
                      <a:lnTo>
                        <a:pt x="96" y="40"/>
                      </a:lnTo>
                      <a:lnTo>
                        <a:pt x="89" y="38"/>
                      </a:lnTo>
                      <a:lnTo>
                        <a:pt x="85" y="35"/>
                      </a:lnTo>
                      <a:lnTo>
                        <a:pt x="85" y="35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2965" name="Group 101"/>
              <p:cNvGrpSpPr>
                <a:grpSpLocks noChangeAspect="1"/>
              </p:cNvGrpSpPr>
              <p:nvPr/>
            </p:nvGrpSpPr>
            <p:grpSpPr bwMode="auto">
              <a:xfrm rot="-1469425">
                <a:off x="2518" y="2253"/>
                <a:ext cx="308" cy="188"/>
                <a:chOff x="4495" y="2244"/>
                <a:chExt cx="154" cy="94"/>
              </a:xfrm>
            </p:grpSpPr>
            <p:sp>
              <p:nvSpPr>
                <p:cNvPr id="292966" name="Freeform 102"/>
                <p:cNvSpPr>
                  <a:spLocks noChangeAspect="1"/>
                </p:cNvSpPr>
                <p:nvPr/>
              </p:nvSpPr>
              <p:spPr bwMode="auto">
                <a:xfrm>
                  <a:off x="4498" y="2248"/>
                  <a:ext cx="57" cy="87"/>
                </a:xfrm>
                <a:custGeom>
                  <a:avLst/>
                  <a:gdLst>
                    <a:gd name="T0" fmla="*/ 22 w 57"/>
                    <a:gd name="T1" fmla="*/ 3 h 87"/>
                    <a:gd name="T2" fmla="*/ 25 w 57"/>
                    <a:gd name="T3" fmla="*/ 1 h 87"/>
                    <a:gd name="T4" fmla="*/ 32 w 57"/>
                    <a:gd name="T5" fmla="*/ 0 h 87"/>
                    <a:gd name="T6" fmla="*/ 41 w 57"/>
                    <a:gd name="T7" fmla="*/ 2 h 87"/>
                    <a:gd name="T8" fmla="*/ 41 w 57"/>
                    <a:gd name="T9" fmla="*/ 2 h 87"/>
                    <a:gd name="T10" fmla="*/ 50 w 57"/>
                    <a:gd name="T11" fmla="*/ 5 h 87"/>
                    <a:gd name="T12" fmla="*/ 56 w 57"/>
                    <a:gd name="T13" fmla="*/ 8 h 87"/>
                    <a:gd name="T14" fmla="*/ 57 w 57"/>
                    <a:gd name="T15" fmla="*/ 13 h 87"/>
                    <a:gd name="T16" fmla="*/ 57 w 57"/>
                    <a:gd name="T17" fmla="*/ 13 h 87"/>
                    <a:gd name="T18" fmla="*/ 51 w 57"/>
                    <a:gd name="T19" fmla="*/ 32 h 87"/>
                    <a:gd name="T20" fmla="*/ 41 w 57"/>
                    <a:gd name="T21" fmla="*/ 67 h 87"/>
                    <a:gd name="T22" fmla="*/ 36 w 57"/>
                    <a:gd name="T23" fmla="*/ 87 h 87"/>
                    <a:gd name="T24" fmla="*/ 36 w 57"/>
                    <a:gd name="T25" fmla="*/ 87 h 87"/>
                    <a:gd name="T26" fmla="*/ 0 w 57"/>
                    <a:gd name="T27" fmla="*/ 78 h 87"/>
                    <a:gd name="T28" fmla="*/ 22 w 57"/>
                    <a:gd name="T29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87">
                      <a:moveTo>
                        <a:pt x="22" y="3"/>
                      </a:moveTo>
                      <a:lnTo>
                        <a:pt x="25" y="1"/>
                      </a:lnTo>
                      <a:lnTo>
                        <a:pt x="32" y="0"/>
                      </a:lnTo>
                      <a:lnTo>
                        <a:pt x="41" y="2"/>
                      </a:lnTo>
                      <a:lnTo>
                        <a:pt x="41" y="2"/>
                      </a:lnTo>
                      <a:lnTo>
                        <a:pt x="50" y="5"/>
                      </a:lnTo>
                      <a:lnTo>
                        <a:pt x="56" y="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51" y="32"/>
                      </a:lnTo>
                      <a:lnTo>
                        <a:pt x="41" y="67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0" y="78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67" name="Freeform 103"/>
                <p:cNvSpPr>
                  <a:spLocks noChangeAspect="1"/>
                </p:cNvSpPr>
                <p:nvPr/>
              </p:nvSpPr>
              <p:spPr bwMode="auto">
                <a:xfrm>
                  <a:off x="4495" y="2244"/>
                  <a:ext cx="56" cy="87"/>
                </a:xfrm>
                <a:custGeom>
                  <a:avLst/>
                  <a:gdLst>
                    <a:gd name="T0" fmla="*/ 21 w 56"/>
                    <a:gd name="T1" fmla="*/ 3 h 87"/>
                    <a:gd name="T2" fmla="*/ 24 w 56"/>
                    <a:gd name="T3" fmla="*/ 1 h 87"/>
                    <a:gd name="T4" fmla="*/ 31 w 56"/>
                    <a:gd name="T5" fmla="*/ 0 h 87"/>
                    <a:gd name="T6" fmla="*/ 40 w 56"/>
                    <a:gd name="T7" fmla="*/ 2 h 87"/>
                    <a:gd name="T8" fmla="*/ 40 w 56"/>
                    <a:gd name="T9" fmla="*/ 2 h 87"/>
                    <a:gd name="T10" fmla="*/ 49 w 56"/>
                    <a:gd name="T11" fmla="*/ 5 h 87"/>
                    <a:gd name="T12" fmla="*/ 55 w 56"/>
                    <a:gd name="T13" fmla="*/ 9 h 87"/>
                    <a:gd name="T14" fmla="*/ 56 w 56"/>
                    <a:gd name="T15" fmla="*/ 13 h 87"/>
                    <a:gd name="T16" fmla="*/ 56 w 56"/>
                    <a:gd name="T17" fmla="*/ 13 h 87"/>
                    <a:gd name="T18" fmla="*/ 51 w 56"/>
                    <a:gd name="T19" fmla="*/ 32 h 87"/>
                    <a:gd name="T20" fmla="*/ 41 w 56"/>
                    <a:gd name="T21" fmla="*/ 68 h 87"/>
                    <a:gd name="T22" fmla="*/ 35 w 56"/>
                    <a:gd name="T23" fmla="*/ 87 h 87"/>
                    <a:gd name="T24" fmla="*/ 35 w 56"/>
                    <a:gd name="T25" fmla="*/ 87 h 87"/>
                    <a:gd name="T26" fmla="*/ 0 w 56"/>
                    <a:gd name="T27" fmla="*/ 78 h 87"/>
                    <a:gd name="T28" fmla="*/ 21 w 56"/>
                    <a:gd name="T29" fmla="*/ 3 h 87"/>
                    <a:gd name="T30" fmla="*/ 21 w 56"/>
                    <a:gd name="T3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" h="87">
                      <a:moveTo>
                        <a:pt x="21" y="3"/>
                      </a:moveTo>
                      <a:lnTo>
                        <a:pt x="24" y="1"/>
                      </a:lnTo>
                      <a:lnTo>
                        <a:pt x="31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9" y="5"/>
                      </a:lnTo>
                      <a:lnTo>
                        <a:pt x="55" y="9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51" y="32"/>
                      </a:lnTo>
                      <a:lnTo>
                        <a:pt x="41" y="68"/>
                      </a:lnTo>
                      <a:lnTo>
                        <a:pt x="35" y="87"/>
                      </a:lnTo>
                      <a:lnTo>
                        <a:pt x="35" y="87"/>
                      </a:lnTo>
                      <a:lnTo>
                        <a:pt x="0" y="78"/>
                      </a:lnTo>
                      <a:lnTo>
                        <a:pt x="21" y="3"/>
                      </a:lnTo>
                      <a:lnTo>
                        <a:pt x="21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68" name="Line 10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7" y="2250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69" name="Line 10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16" y="2251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0" name="Line 10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25" y="2254"/>
                  <a:ext cx="20" cy="72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1" name="Freeform 107"/>
                <p:cNvSpPr>
                  <a:spLocks noChangeAspect="1"/>
                </p:cNvSpPr>
                <p:nvPr/>
              </p:nvSpPr>
              <p:spPr bwMode="auto">
                <a:xfrm>
                  <a:off x="4498" y="2322"/>
                  <a:ext cx="36" cy="16"/>
                </a:xfrm>
                <a:custGeom>
                  <a:avLst/>
                  <a:gdLst>
                    <a:gd name="T0" fmla="*/ 16 w 36"/>
                    <a:gd name="T1" fmla="*/ 14 h 16"/>
                    <a:gd name="T2" fmla="*/ 25 w 36"/>
                    <a:gd name="T3" fmla="*/ 16 h 16"/>
                    <a:gd name="T4" fmla="*/ 32 w 36"/>
                    <a:gd name="T5" fmla="*/ 15 h 16"/>
                    <a:gd name="T6" fmla="*/ 36 w 36"/>
                    <a:gd name="T7" fmla="*/ 13 h 16"/>
                    <a:gd name="T8" fmla="*/ 36 w 36"/>
                    <a:gd name="T9" fmla="*/ 13 h 16"/>
                    <a:gd name="T10" fmla="*/ 34 w 36"/>
                    <a:gd name="T11" fmla="*/ 9 h 16"/>
                    <a:gd name="T12" fmla="*/ 29 w 36"/>
                    <a:gd name="T13" fmla="*/ 5 h 16"/>
                    <a:gd name="T14" fmla="*/ 20 w 36"/>
                    <a:gd name="T15" fmla="*/ 2 h 16"/>
                    <a:gd name="T16" fmla="*/ 20 w 36"/>
                    <a:gd name="T17" fmla="*/ 2 h 16"/>
                    <a:gd name="T18" fmla="*/ 11 w 36"/>
                    <a:gd name="T19" fmla="*/ 0 h 16"/>
                    <a:gd name="T20" fmla="*/ 4 w 36"/>
                    <a:gd name="T21" fmla="*/ 1 h 16"/>
                    <a:gd name="T22" fmla="*/ 0 w 36"/>
                    <a:gd name="T23" fmla="*/ 4 h 16"/>
                    <a:gd name="T24" fmla="*/ 0 w 36"/>
                    <a:gd name="T25" fmla="*/ 4 h 16"/>
                    <a:gd name="T26" fmla="*/ 2 w 36"/>
                    <a:gd name="T27" fmla="*/ 7 h 16"/>
                    <a:gd name="T28" fmla="*/ 7 w 36"/>
                    <a:gd name="T29" fmla="*/ 11 h 16"/>
                    <a:gd name="T30" fmla="*/ 16 w 36"/>
                    <a:gd name="T31" fmla="*/ 14 h 16"/>
                    <a:gd name="T32" fmla="*/ 16 w 36"/>
                    <a:gd name="T3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6">
                      <a:moveTo>
                        <a:pt x="16" y="14"/>
                      </a:moveTo>
                      <a:lnTo>
                        <a:pt x="25" y="16"/>
                      </a:lnTo>
                      <a:lnTo>
                        <a:pt x="32" y="15"/>
                      </a:lnTo>
                      <a:lnTo>
                        <a:pt x="36" y="13"/>
                      </a:lnTo>
                      <a:lnTo>
                        <a:pt x="36" y="13"/>
                      </a:lnTo>
                      <a:lnTo>
                        <a:pt x="34" y="9"/>
                      </a:lnTo>
                      <a:lnTo>
                        <a:pt x="29" y="5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1" y="0"/>
                      </a:lnTo>
                      <a:lnTo>
                        <a:pt x="4" y="1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7" y="11"/>
                      </a:lnTo>
                      <a:lnTo>
                        <a:pt x="16" y="14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2" name="Freeform 108"/>
                <p:cNvSpPr>
                  <a:spLocks noChangeAspect="1"/>
                </p:cNvSpPr>
                <p:nvPr/>
              </p:nvSpPr>
              <p:spPr bwMode="auto">
                <a:xfrm>
                  <a:off x="4562" y="2281"/>
                  <a:ext cx="87" cy="54"/>
                </a:xfrm>
                <a:custGeom>
                  <a:avLst/>
                  <a:gdLst>
                    <a:gd name="T0" fmla="*/ 85 w 87"/>
                    <a:gd name="T1" fmla="*/ 19 h 54"/>
                    <a:gd name="T2" fmla="*/ 87 w 87"/>
                    <a:gd name="T3" fmla="*/ 22 h 54"/>
                    <a:gd name="T4" fmla="*/ 87 w 87"/>
                    <a:gd name="T5" fmla="*/ 29 h 54"/>
                    <a:gd name="T6" fmla="*/ 86 w 87"/>
                    <a:gd name="T7" fmla="*/ 38 h 54"/>
                    <a:gd name="T8" fmla="*/ 86 w 87"/>
                    <a:gd name="T9" fmla="*/ 38 h 54"/>
                    <a:gd name="T10" fmla="*/ 83 w 87"/>
                    <a:gd name="T11" fmla="*/ 47 h 54"/>
                    <a:gd name="T12" fmla="*/ 78 w 87"/>
                    <a:gd name="T13" fmla="*/ 52 h 54"/>
                    <a:gd name="T14" fmla="*/ 75 w 87"/>
                    <a:gd name="T15" fmla="*/ 54 h 54"/>
                    <a:gd name="T16" fmla="*/ 75 w 87"/>
                    <a:gd name="T17" fmla="*/ 54 h 54"/>
                    <a:gd name="T18" fmla="*/ 55 w 87"/>
                    <a:gd name="T19" fmla="*/ 49 h 54"/>
                    <a:gd name="T20" fmla="*/ 19 w 87"/>
                    <a:gd name="T21" fmla="*/ 40 h 54"/>
                    <a:gd name="T22" fmla="*/ 0 w 87"/>
                    <a:gd name="T23" fmla="*/ 35 h 54"/>
                    <a:gd name="T24" fmla="*/ 0 w 87"/>
                    <a:gd name="T25" fmla="*/ 35 h 54"/>
                    <a:gd name="T26" fmla="*/ 10 w 87"/>
                    <a:gd name="T27" fmla="*/ 0 h 54"/>
                    <a:gd name="T28" fmla="*/ 85 w 87"/>
                    <a:gd name="T29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7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7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8" y="52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49"/>
                      </a:lnTo>
                      <a:lnTo>
                        <a:pt x="19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3" name="Freeform 109"/>
                <p:cNvSpPr>
                  <a:spLocks noChangeAspect="1"/>
                </p:cNvSpPr>
                <p:nvPr/>
              </p:nvSpPr>
              <p:spPr bwMode="auto">
                <a:xfrm>
                  <a:off x="4495" y="2319"/>
                  <a:ext cx="35" cy="15"/>
                </a:xfrm>
                <a:custGeom>
                  <a:avLst/>
                  <a:gdLst>
                    <a:gd name="T0" fmla="*/ 16 w 35"/>
                    <a:gd name="T1" fmla="*/ 13 h 15"/>
                    <a:gd name="T2" fmla="*/ 25 w 35"/>
                    <a:gd name="T3" fmla="*/ 15 h 15"/>
                    <a:gd name="T4" fmla="*/ 32 w 35"/>
                    <a:gd name="T5" fmla="*/ 14 h 15"/>
                    <a:gd name="T6" fmla="*/ 35 w 35"/>
                    <a:gd name="T7" fmla="*/ 12 h 15"/>
                    <a:gd name="T8" fmla="*/ 35 w 35"/>
                    <a:gd name="T9" fmla="*/ 12 h 15"/>
                    <a:gd name="T10" fmla="*/ 34 w 35"/>
                    <a:gd name="T11" fmla="*/ 8 h 15"/>
                    <a:gd name="T12" fmla="*/ 28 w 35"/>
                    <a:gd name="T13" fmla="*/ 4 h 15"/>
                    <a:gd name="T14" fmla="*/ 19 w 35"/>
                    <a:gd name="T15" fmla="*/ 1 h 15"/>
                    <a:gd name="T16" fmla="*/ 19 w 35"/>
                    <a:gd name="T17" fmla="*/ 1 h 15"/>
                    <a:gd name="T18" fmla="*/ 10 w 35"/>
                    <a:gd name="T19" fmla="*/ 0 h 15"/>
                    <a:gd name="T20" fmla="*/ 3 w 35"/>
                    <a:gd name="T21" fmla="*/ 0 h 15"/>
                    <a:gd name="T22" fmla="*/ 0 w 35"/>
                    <a:gd name="T23" fmla="*/ 3 h 15"/>
                    <a:gd name="T24" fmla="*/ 0 w 35"/>
                    <a:gd name="T25" fmla="*/ 3 h 15"/>
                    <a:gd name="T26" fmla="*/ 1 w 35"/>
                    <a:gd name="T27" fmla="*/ 7 h 15"/>
                    <a:gd name="T28" fmla="*/ 7 w 35"/>
                    <a:gd name="T29" fmla="*/ 11 h 15"/>
                    <a:gd name="T30" fmla="*/ 16 w 35"/>
                    <a:gd name="T31" fmla="*/ 13 h 15"/>
                    <a:gd name="T32" fmla="*/ 16 w 35"/>
                    <a:gd name="T33" fmla="*/ 13 h 15"/>
                    <a:gd name="T34" fmla="*/ 16 w 35"/>
                    <a:gd name="T35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5">
                      <a:moveTo>
                        <a:pt x="16" y="13"/>
                      </a:moveTo>
                      <a:lnTo>
                        <a:pt x="25" y="15"/>
                      </a:lnTo>
                      <a:lnTo>
                        <a:pt x="32" y="14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4" y="8"/>
                      </a:lnTo>
                      <a:lnTo>
                        <a:pt x="28" y="4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7" y="11"/>
                      </a:lnTo>
                      <a:lnTo>
                        <a:pt x="16" y="13"/>
                      </a:lnTo>
                      <a:lnTo>
                        <a:pt x="16" y="13"/>
                      </a:lnTo>
                      <a:lnTo>
                        <a:pt x="16" y="1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4" name="Freeform 110"/>
                <p:cNvSpPr>
                  <a:spLocks noChangeAspect="1"/>
                </p:cNvSpPr>
                <p:nvPr/>
              </p:nvSpPr>
              <p:spPr bwMode="auto">
                <a:xfrm>
                  <a:off x="4558" y="2277"/>
                  <a:ext cx="88" cy="54"/>
                </a:xfrm>
                <a:custGeom>
                  <a:avLst/>
                  <a:gdLst>
                    <a:gd name="T0" fmla="*/ 85 w 88"/>
                    <a:gd name="T1" fmla="*/ 19 h 54"/>
                    <a:gd name="T2" fmla="*/ 87 w 88"/>
                    <a:gd name="T3" fmla="*/ 22 h 54"/>
                    <a:gd name="T4" fmla="*/ 88 w 88"/>
                    <a:gd name="T5" fmla="*/ 29 h 54"/>
                    <a:gd name="T6" fmla="*/ 86 w 88"/>
                    <a:gd name="T7" fmla="*/ 38 h 54"/>
                    <a:gd name="T8" fmla="*/ 86 w 88"/>
                    <a:gd name="T9" fmla="*/ 38 h 54"/>
                    <a:gd name="T10" fmla="*/ 83 w 88"/>
                    <a:gd name="T11" fmla="*/ 47 h 54"/>
                    <a:gd name="T12" fmla="*/ 79 w 88"/>
                    <a:gd name="T13" fmla="*/ 53 h 54"/>
                    <a:gd name="T14" fmla="*/ 75 w 88"/>
                    <a:gd name="T15" fmla="*/ 54 h 54"/>
                    <a:gd name="T16" fmla="*/ 75 w 88"/>
                    <a:gd name="T17" fmla="*/ 54 h 54"/>
                    <a:gd name="T18" fmla="*/ 55 w 88"/>
                    <a:gd name="T19" fmla="*/ 50 h 54"/>
                    <a:gd name="T20" fmla="*/ 20 w 88"/>
                    <a:gd name="T21" fmla="*/ 40 h 54"/>
                    <a:gd name="T22" fmla="*/ 0 w 88"/>
                    <a:gd name="T23" fmla="*/ 35 h 54"/>
                    <a:gd name="T24" fmla="*/ 0 w 88"/>
                    <a:gd name="T25" fmla="*/ 35 h 54"/>
                    <a:gd name="T26" fmla="*/ 10 w 88"/>
                    <a:gd name="T27" fmla="*/ 0 h 54"/>
                    <a:gd name="T28" fmla="*/ 85 w 88"/>
                    <a:gd name="T29" fmla="*/ 19 h 54"/>
                    <a:gd name="T30" fmla="*/ 85 w 88"/>
                    <a:gd name="T31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8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9" y="53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50"/>
                      </a:lnTo>
                      <a:lnTo>
                        <a:pt x="20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5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4573" y="2289"/>
                  <a:ext cx="72" cy="18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6" name="Line 112"/>
                <p:cNvSpPr>
                  <a:spLocks noChangeAspect="1" noChangeShapeType="1"/>
                </p:cNvSpPr>
                <p:nvPr/>
              </p:nvSpPr>
              <p:spPr bwMode="auto">
                <a:xfrm>
                  <a:off x="4572" y="2298"/>
                  <a:ext cx="71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7" name="Line 113"/>
                <p:cNvSpPr>
                  <a:spLocks noChangeAspect="1" noChangeShapeType="1"/>
                </p:cNvSpPr>
                <p:nvPr/>
              </p:nvSpPr>
              <p:spPr bwMode="auto">
                <a:xfrm>
                  <a:off x="4568" y="2307"/>
                  <a:ext cx="72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8" name="Freeform 114"/>
                <p:cNvSpPr>
                  <a:spLocks noChangeAspect="1"/>
                </p:cNvSpPr>
                <p:nvPr/>
              </p:nvSpPr>
              <p:spPr bwMode="auto">
                <a:xfrm>
                  <a:off x="4559" y="2281"/>
                  <a:ext cx="16" cy="35"/>
                </a:xfrm>
                <a:custGeom>
                  <a:avLst/>
                  <a:gdLst>
                    <a:gd name="T0" fmla="*/ 2 w 16"/>
                    <a:gd name="T1" fmla="*/ 16 h 35"/>
                    <a:gd name="T2" fmla="*/ 0 w 16"/>
                    <a:gd name="T3" fmla="*/ 25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3 h 35"/>
                    <a:gd name="T12" fmla="*/ 11 w 16"/>
                    <a:gd name="T13" fmla="*/ 28 h 35"/>
                    <a:gd name="T14" fmla="*/ 14 w 16"/>
                    <a:gd name="T15" fmla="*/ 20 h 35"/>
                    <a:gd name="T16" fmla="*/ 14 w 16"/>
                    <a:gd name="T17" fmla="*/ 20 h 35"/>
                    <a:gd name="T18" fmla="*/ 16 w 16"/>
                    <a:gd name="T19" fmla="*/ 10 h 35"/>
                    <a:gd name="T20" fmla="*/ 15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1 h 35"/>
                    <a:gd name="T28" fmla="*/ 5 w 16"/>
                    <a:gd name="T29" fmla="*/ 7 h 35"/>
                    <a:gd name="T30" fmla="*/ 2 w 16"/>
                    <a:gd name="T31" fmla="*/ 16 h 35"/>
                    <a:gd name="T32" fmla="*/ 2 w 16"/>
                    <a:gd name="T33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5">
                      <a:moveTo>
                        <a:pt x="2" y="16"/>
                      </a:moveTo>
                      <a:lnTo>
                        <a:pt x="0" y="25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3"/>
                      </a:lnTo>
                      <a:lnTo>
                        <a:pt x="11" y="2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10"/>
                      </a:lnTo>
                      <a:lnTo>
                        <a:pt x="15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1"/>
                      </a:lnTo>
                      <a:lnTo>
                        <a:pt x="5" y="7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79" name="Freeform 115"/>
                <p:cNvSpPr>
                  <a:spLocks noChangeAspect="1"/>
                </p:cNvSpPr>
                <p:nvPr/>
              </p:nvSpPr>
              <p:spPr bwMode="auto">
                <a:xfrm>
                  <a:off x="4555" y="2277"/>
                  <a:ext cx="16" cy="35"/>
                </a:xfrm>
                <a:custGeom>
                  <a:avLst/>
                  <a:gdLst>
                    <a:gd name="T0" fmla="*/ 2 w 16"/>
                    <a:gd name="T1" fmla="*/ 17 h 35"/>
                    <a:gd name="T2" fmla="*/ 0 w 16"/>
                    <a:gd name="T3" fmla="*/ 26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4 h 35"/>
                    <a:gd name="T12" fmla="*/ 11 w 16"/>
                    <a:gd name="T13" fmla="*/ 28 h 35"/>
                    <a:gd name="T14" fmla="*/ 15 w 16"/>
                    <a:gd name="T15" fmla="*/ 20 h 35"/>
                    <a:gd name="T16" fmla="*/ 15 w 16"/>
                    <a:gd name="T17" fmla="*/ 20 h 35"/>
                    <a:gd name="T18" fmla="*/ 16 w 16"/>
                    <a:gd name="T19" fmla="*/ 10 h 35"/>
                    <a:gd name="T20" fmla="*/ 16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2 h 35"/>
                    <a:gd name="T28" fmla="*/ 6 w 16"/>
                    <a:gd name="T29" fmla="*/ 8 h 35"/>
                    <a:gd name="T30" fmla="*/ 2 w 16"/>
                    <a:gd name="T31" fmla="*/ 17 h 35"/>
                    <a:gd name="T32" fmla="*/ 2 w 16"/>
                    <a:gd name="T33" fmla="*/ 17 h 35"/>
                    <a:gd name="T34" fmla="*/ 2 w 16"/>
                    <a:gd name="T35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35">
                      <a:moveTo>
                        <a:pt x="2" y="17"/>
                      </a:moveTo>
                      <a:lnTo>
                        <a:pt x="0" y="26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4"/>
                      </a:lnTo>
                      <a:lnTo>
                        <a:pt x="11" y="28"/>
                      </a:lnTo>
                      <a:lnTo>
                        <a:pt x="15" y="20"/>
                      </a:lnTo>
                      <a:lnTo>
                        <a:pt x="15" y="20"/>
                      </a:lnTo>
                      <a:lnTo>
                        <a:pt x="16" y="10"/>
                      </a:lnTo>
                      <a:lnTo>
                        <a:pt x="16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6" y="8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2980" name="Group 116"/>
              <p:cNvGrpSpPr>
                <a:grpSpLocks noChangeAspect="1"/>
              </p:cNvGrpSpPr>
              <p:nvPr/>
            </p:nvGrpSpPr>
            <p:grpSpPr bwMode="auto">
              <a:xfrm rot="1707535">
                <a:off x="2534" y="3237"/>
                <a:ext cx="304" cy="206"/>
                <a:chOff x="4449" y="1092"/>
                <a:chExt cx="152" cy="103"/>
              </a:xfrm>
            </p:grpSpPr>
            <p:sp>
              <p:nvSpPr>
                <p:cNvPr id="292981" name="Freeform 117"/>
                <p:cNvSpPr>
                  <a:spLocks noChangeAspect="1"/>
                </p:cNvSpPr>
                <p:nvPr/>
              </p:nvSpPr>
              <p:spPr bwMode="auto">
                <a:xfrm>
                  <a:off x="4540" y="1098"/>
                  <a:ext cx="61" cy="86"/>
                </a:xfrm>
                <a:custGeom>
                  <a:avLst/>
                  <a:gdLst>
                    <a:gd name="T0" fmla="*/ 61 w 61"/>
                    <a:gd name="T1" fmla="*/ 71 h 86"/>
                    <a:gd name="T2" fmla="*/ 60 w 61"/>
                    <a:gd name="T3" fmla="*/ 75 h 86"/>
                    <a:gd name="T4" fmla="*/ 55 w 61"/>
                    <a:gd name="T5" fmla="*/ 79 h 86"/>
                    <a:gd name="T6" fmla="*/ 46 w 61"/>
                    <a:gd name="T7" fmla="*/ 83 h 86"/>
                    <a:gd name="T8" fmla="*/ 46 w 61"/>
                    <a:gd name="T9" fmla="*/ 83 h 86"/>
                    <a:gd name="T10" fmla="*/ 37 w 61"/>
                    <a:gd name="T11" fmla="*/ 86 h 86"/>
                    <a:gd name="T12" fmla="*/ 30 w 61"/>
                    <a:gd name="T13" fmla="*/ 86 h 86"/>
                    <a:gd name="T14" fmla="*/ 26 w 61"/>
                    <a:gd name="T15" fmla="*/ 84 h 86"/>
                    <a:gd name="T16" fmla="*/ 26 w 61"/>
                    <a:gd name="T17" fmla="*/ 84 h 86"/>
                    <a:gd name="T18" fmla="*/ 20 w 61"/>
                    <a:gd name="T19" fmla="*/ 65 h 86"/>
                    <a:gd name="T20" fmla="*/ 7 w 61"/>
                    <a:gd name="T21" fmla="*/ 31 h 86"/>
                    <a:gd name="T22" fmla="*/ 0 w 61"/>
                    <a:gd name="T23" fmla="*/ 13 h 86"/>
                    <a:gd name="T24" fmla="*/ 0 w 61"/>
                    <a:gd name="T25" fmla="*/ 13 h 86"/>
                    <a:gd name="T26" fmla="*/ 35 w 61"/>
                    <a:gd name="T27" fmla="*/ 0 h 86"/>
                    <a:gd name="T28" fmla="*/ 61 w 61"/>
                    <a:gd name="T29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86">
                      <a:moveTo>
                        <a:pt x="61" y="71"/>
                      </a:moveTo>
                      <a:lnTo>
                        <a:pt x="60" y="75"/>
                      </a:lnTo>
                      <a:lnTo>
                        <a:pt x="55" y="79"/>
                      </a:lnTo>
                      <a:lnTo>
                        <a:pt x="46" y="83"/>
                      </a:lnTo>
                      <a:lnTo>
                        <a:pt x="46" y="83"/>
                      </a:lnTo>
                      <a:lnTo>
                        <a:pt x="37" y="86"/>
                      </a:lnTo>
                      <a:lnTo>
                        <a:pt x="30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20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5" y="0"/>
                      </a:lnTo>
                      <a:lnTo>
                        <a:pt x="61" y="71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82" name="Freeform 118"/>
                <p:cNvSpPr>
                  <a:spLocks noChangeAspect="1"/>
                </p:cNvSpPr>
                <p:nvPr/>
              </p:nvSpPr>
              <p:spPr bwMode="auto">
                <a:xfrm>
                  <a:off x="4537" y="1094"/>
                  <a:ext cx="60" cy="86"/>
                </a:xfrm>
                <a:custGeom>
                  <a:avLst/>
                  <a:gdLst>
                    <a:gd name="T0" fmla="*/ 60 w 60"/>
                    <a:gd name="T1" fmla="*/ 71 h 86"/>
                    <a:gd name="T2" fmla="*/ 59 w 60"/>
                    <a:gd name="T3" fmla="*/ 75 h 86"/>
                    <a:gd name="T4" fmla="*/ 54 w 60"/>
                    <a:gd name="T5" fmla="*/ 80 h 86"/>
                    <a:gd name="T6" fmla="*/ 45 w 60"/>
                    <a:gd name="T7" fmla="*/ 83 h 86"/>
                    <a:gd name="T8" fmla="*/ 45 w 60"/>
                    <a:gd name="T9" fmla="*/ 83 h 86"/>
                    <a:gd name="T10" fmla="*/ 36 w 60"/>
                    <a:gd name="T11" fmla="*/ 86 h 86"/>
                    <a:gd name="T12" fmla="*/ 29 w 60"/>
                    <a:gd name="T13" fmla="*/ 86 h 86"/>
                    <a:gd name="T14" fmla="*/ 26 w 60"/>
                    <a:gd name="T15" fmla="*/ 84 h 86"/>
                    <a:gd name="T16" fmla="*/ 26 w 60"/>
                    <a:gd name="T17" fmla="*/ 84 h 86"/>
                    <a:gd name="T18" fmla="*/ 19 w 60"/>
                    <a:gd name="T19" fmla="*/ 65 h 86"/>
                    <a:gd name="T20" fmla="*/ 7 w 60"/>
                    <a:gd name="T21" fmla="*/ 31 h 86"/>
                    <a:gd name="T22" fmla="*/ 0 w 60"/>
                    <a:gd name="T23" fmla="*/ 13 h 86"/>
                    <a:gd name="T24" fmla="*/ 0 w 60"/>
                    <a:gd name="T25" fmla="*/ 13 h 86"/>
                    <a:gd name="T26" fmla="*/ 34 w 60"/>
                    <a:gd name="T27" fmla="*/ 0 h 86"/>
                    <a:gd name="T28" fmla="*/ 60 w 60"/>
                    <a:gd name="T29" fmla="*/ 71 h 86"/>
                    <a:gd name="T30" fmla="*/ 60 w 60"/>
                    <a:gd name="T31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6">
                      <a:moveTo>
                        <a:pt x="60" y="71"/>
                      </a:moveTo>
                      <a:lnTo>
                        <a:pt x="59" y="75"/>
                      </a:lnTo>
                      <a:lnTo>
                        <a:pt x="54" y="80"/>
                      </a:lnTo>
                      <a:lnTo>
                        <a:pt x="45" y="83"/>
                      </a:lnTo>
                      <a:lnTo>
                        <a:pt x="45" y="83"/>
                      </a:lnTo>
                      <a:lnTo>
                        <a:pt x="36" y="86"/>
                      </a:lnTo>
                      <a:lnTo>
                        <a:pt x="29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19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4" y="0"/>
                      </a:lnTo>
                      <a:lnTo>
                        <a:pt x="60" y="71"/>
                      </a:lnTo>
                      <a:lnTo>
                        <a:pt x="60" y="7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83" name="Line 119"/>
                <p:cNvSpPr>
                  <a:spLocks noChangeAspect="1" noChangeShapeType="1"/>
                </p:cNvSpPr>
                <p:nvPr/>
              </p:nvSpPr>
              <p:spPr bwMode="auto">
                <a:xfrm>
                  <a:off x="4566" y="1104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84" name="Line 120"/>
                <p:cNvSpPr>
                  <a:spLocks noChangeAspect="1" noChangeShapeType="1"/>
                </p:cNvSpPr>
                <p:nvPr/>
              </p:nvSpPr>
              <p:spPr bwMode="auto">
                <a:xfrm>
                  <a:off x="4558" y="1108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85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4549" y="1111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86" name="Freeform 122"/>
                <p:cNvSpPr>
                  <a:spLocks noChangeAspect="1"/>
                </p:cNvSpPr>
                <p:nvPr/>
              </p:nvSpPr>
              <p:spPr bwMode="auto">
                <a:xfrm>
                  <a:off x="4540" y="1096"/>
                  <a:ext cx="35" cy="17"/>
                </a:xfrm>
                <a:custGeom>
                  <a:avLst/>
                  <a:gdLst>
                    <a:gd name="T0" fmla="*/ 15 w 35"/>
                    <a:gd name="T1" fmla="*/ 2 h 17"/>
                    <a:gd name="T2" fmla="*/ 7 w 35"/>
                    <a:gd name="T3" fmla="*/ 6 h 17"/>
                    <a:gd name="T4" fmla="*/ 1 w 35"/>
                    <a:gd name="T5" fmla="*/ 10 h 17"/>
                    <a:gd name="T6" fmla="*/ 0 w 35"/>
                    <a:gd name="T7" fmla="*/ 15 h 17"/>
                    <a:gd name="T8" fmla="*/ 0 w 35"/>
                    <a:gd name="T9" fmla="*/ 15 h 17"/>
                    <a:gd name="T10" fmla="*/ 4 w 35"/>
                    <a:gd name="T11" fmla="*/ 17 h 17"/>
                    <a:gd name="T12" fmla="*/ 11 w 35"/>
                    <a:gd name="T13" fmla="*/ 17 h 17"/>
                    <a:gd name="T14" fmla="*/ 20 w 35"/>
                    <a:gd name="T15" fmla="*/ 14 h 17"/>
                    <a:gd name="T16" fmla="*/ 20 w 35"/>
                    <a:gd name="T17" fmla="*/ 14 h 17"/>
                    <a:gd name="T18" fmla="*/ 28 w 35"/>
                    <a:gd name="T19" fmla="*/ 10 h 17"/>
                    <a:gd name="T20" fmla="*/ 34 w 35"/>
                    <a:gd name="T21" fmla="*/ 5 h 17"/>
                    <a:gd name="T22" fmla="*/ 35 w 35"/>
                    <a:gd name="T23" fmla="*/ 2 h 17"/>
                    <a:gd name="T24" fmla="*/ 35 w 35"/>
                    <a:gd name="T25" fmla="*/ 2 h 17"/>
                    <a:gd name="T26" fmla="*/ 32 w 35"/>
                    <a:gd name="T27" fmla="*/ 0 h 17"/>
                    <a:gd name="T28" fmla="*/ 24 w 35"/>
                    <a:gd name="T29" fmla="*/ 0 h 17"/>
                    <a:gd name="T30" fmla="*/ 15 w 35"/>
                    <a:gd name="T31" fmla="*/ 2 h 17"/>
                    <a:gd name="T32" fmla="*/ 15 w 35"/>
                    <a:gd name="T3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17">
                      <a:moveTo>
                        <a:pt x="15" y="2"/>
                      </a:moveTo>
                      <a:lnTo>
                        <a:pt x="7" y="6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8" y="10"/>
                      </a:lnTo>
                      <a:lnTo>
                        <a:pt x="34" y="5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87" name="Freeform 123"/>
                <p:cNvSpPr>
                  <a:spLocks noChangeAspect="1"/>
                </p:cNvSpPr>
                <p:nvPr/>
              </p:nvSpPr>
              <p:spPr bwMode="auto">
                <a:xfrm>
                  <a:off x="4452" y="1135"/>
                  <a:ext cx="88" cy="60"/>
                </a:xfrm>
                <a:custGeom>
                  <a:avLst/>
                  <a:gdLst>
                    <a:gd name="T0" fmla="*/ 15 w 88"/>
                    <a:gd name="T1" fmla="*/ 60 h 60"/>
                    <a:gd name="T2" fmla="*/ 11 w 88"/>
                    <a:gd name="T3" fmla="*/ 59 h 60"/>
                    <a:gd name="T4" fmla="*/ 7 w 88"/>
                    <a:gd name="T5" fmla="*/ 55 h 60"/>
                    <a:gd name="T6" fmla="*/ 2 w 88"/>
                    <a:gd name="T7" fmla="*/ 46 h 60"/>
                    <a:gd name="T8" fmla="*/ 2 w 88"/>
                    <a:gd name="T9" fmla="*/ 46 h 60"/>
                    <a:gd name="T10" fmla="*/ 0 w 88"/>
                    <a:gd name="T11" fmla="*/ 37 h 60"/>
                    <a:gd name="T12" fmla="*/ 0 w 88"/>
                    <a:gd name="T13" fmla="*/ 30 h 60"/>
                    <a:gd name="T14" fmla="*/ 2 w 88"/>
                    <a:gd name="T15" fmla="*/ 27 h 60"/>
                    <a:gd name="T16" fmla="*/ 2 w 88"/>
                    <a:gd name="T17" fmla="*/ 27 h 60"/>
                    <a:gd name="T18" fmla="*/ 22 w 88"/>
                    <a:gd name="T19" fmla="*/ 20 h 60"/>
                    <a:gd name="T20" fmla="*/ 57 w 88"/>
                    <a:gd name="T21" fmla="*/ 7 h 60"/>
                    <a:gd name="T22" fmla="*/ 76 w 88"/>
                    <a:gd name="T23" fmla="*/ 0 h 60"/>
                    <a:gd name="T24" fmla="*/ 76 w 88"/>
                    <a:gd name="T25" fmla="*/ 0 h 60"/>
                    <a:gd name="T26" fmla="*/ 88 w 88"/>
                    <a:gd name="T27" fmla="*/ 34 h 60"/>
                    <a:gd name="T28" fmla="*/ 15 w 88"/>
                    <a:gd name="T2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8" h="60">
                      <a:moveTo>
                        <a:pt x="15" y="60"/>
                      </a:moveTo>
                      <a:lnTo>
                        <a:pt x="11" y="59"/>
                      </a:lnTo>
                      <a:lnTo>
                        <a:pt x="7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2" y="20"/>
                      </a:lnTo>
                      <a:lnTo>
                        <a:pt x="57" y="7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88" y="34"/>
                      </a:lnTo>
                      <a:lnTo>
                        <a:pt x="15" y="60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88" name="Freeform 124"/>
                <p:cNvSpPr>
                  <a:spLocks noChangeAspect="1"/>
                </p:cNvSpPr>
                <p:nvPr/>
              </p:nvSpPr>
              <p:spPr bwMode="auto">
                <a:xfrm>
                  <a:off x="4537" y="1092"/>
                  <a:ext cx="34" cy="17"/>
                </a:xfrm>
                <a:custGeom>
                  <a:avLst/>
                  <a:gdLst>
                    <a:gd name="T0" fmla="*/ 15 w 34"/>
                    <a:gd name="T1" fmla="*/ 3 h 17"/>
                    <a:gd name="T2" fmla="*/ 6 w 34"/>
                    <a:gd name="T3" fmla="*/ 6 h 17"/>
                    <a:gd name="T4" fmla="*/ 1 w 34"/>
                    <a:gd name="T5" fmla="*/ 11 h 17"/>
                    <a:gd name="T6" fmla="*/ 0 w 34"/>
                    <a:gd name="T7" fmla="*/ 15 h 17"/>
                    <a:gd name="T8" fmla="*/ 0 w 34"/>
                    <a:gd name="T9" fmla="*/ 15 h 17"/>
                    <a:gd name="T10" fmla="*/ 3 w 34"/>
                    <a:gd name="T11" fmla="*/ 17 h 17"/>
                    <a:gd name="T12" fmla="*/ 10 w 34"/>
                    <a:gd name="T13" fmla="*/ 17 h 17"/>
                    <a:gd name="T14" fmla="*/ 19 w 34"/>
                    <a:gd name="T15" fmla="*/ 14 h 17"/>
                    <a:gd name="T16" fmla="*/ 19 w 34"/>
                    <a:gd name="T17" fmla="*/ 14 h 17"/>
                    <a:gd name="T18" fmla="*/ 27 w 34"/>
                    <a:gd name="T19" fmla="*/ 11 h 17"/>
                    <a:gd name="T20" fmla="*/ 33 w 34"/>
                    <a:gd name="T21" fmla="*/ 6 h 17"/>
                    <a:gd name="T22" fmla="*/ 34 w 34"/>
                    <a:gd name="T23" fmla="*/ 2 h 17"/>
                    <a:gd name="T24" fmla="*/ 34 w 34"/>
                    <a:gd name="T25" fmla="*/ 2 h 17"/>
                    <a:gd name="T26" fmla="*/ 31 w 34"/>
                    <a:gd name="T27" fmla="*/ 0 h 17"/>
                    <a:gd name="T28" fmla="*/ 24 w 34"/>
                    <a:gd name="T29" fmla="*/ 0 h 17"/>
                    <a:gd name="T30" fmla="*/ 15 w 34"/>
                    <a:gd name="T31" fmla="*/ 3 h 17"/>
                    <a:gd name="T32" fmla="*/ 15 w 34"/>
                    <a:gd name="T33" fmla="*/ 3 h 17"/>
                    <a:gd name="T34" fmla="*/ 15 w 34"/>
                    <a:gd name="T35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7">
                      <a:moveTo>
                        <a:pt x="15" y="3"/>
                      </a:move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3" y="17"/>
                      </a:lnTo>
                      <a:lnTo>
                        <a:pt x="10" y="17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27" y="11"/>
                      </a:lnTo>
                      <a:lnTo>
                        <a:pt x="33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1" y="0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89" name="Freeform 125"/>
                <p:cNvSpPr>
                  <a:spLocks noChangeAspect="1"/>
                </p:cNvSpPr>
                <p:nvPr/>
              </p:nvSpPr>
              <p:spPr bwMode="auto">
                <a:xfrm>
                  <a:off x="4449" y="1131"/>
                  <a:ext cx="87" cy="61"/>
                </a:xfrm>
                <a:custGeom>
                  <a:avLst/>
                  <a:gdLst>
                    <a:gd name="T0" fmla="*/ 14 w 87"/>
                    <a:gd name="T1" fmla="*/ 61 h 61"/>
                    <a:gd name="T2" fmla="*/ 10 w 87"/>
                    <a:gd name="T3" fmla="*/ 60 h 61"/>
                    <a:gd name="T4" fmla="*/ 6 w 87"/>
                    <a:gd name="T5" fmla="*/ 55 h 61"/>
                    <a:gd name="T6" fmla="*/ 2 w 87"/>
                    <a:gd name="T7" fmla="*/ 46 h 61"/>
                    <a:gd name="T8" fmla="*/ 2 w 87"/>
                    <a:gd name="T9" fmla="*/ 46 h 61"/>
                    <a:gd name="T10" fmla="*/ 0 w 87"/>
                    <a:gd name="T11" fmla="*/ 37 h 61"/>
                    <a:gd name="T12" fmla="*/ 0 w 87"/>
                    <a:gd name="T13" fmla="*/ 30 h 61"/>
                    <a:gd name="T14" fmla="*/ 2 w 87"/>
                    <a:gd name="T15" fmla="*/ 27 h 61"/>
                    <a:gd name="T16" fmla="*/ 2 w 87"/>
                    <a:gd name="T17" fmla="*/ 27 h 61"/>
                    <a:gd name="T18" fmla="*/ 21 w 87"/>
                    <a:gd name="T19" fmla="*/ 20 h 61"/>
                    <a:gd name="T20" fmla="*/ 56 w 87"/>
                    <a:gd name="T21" fmla="*/ 8 h 61"/>
                    <a:gd name="T22" fmla="*/ 75 w 87"/>
                    <a:gd name="T23" fmla="*/ 0 h 61"/>
                    <a:gd name="T24" fmla="*/ 75 w 87"/>
                    <a:gd name="T25" fmla="*/ 0 h 61"/>
                    <a:gd name="T26" fmla="*/ 87 w 87"/>
                    <a:gd name="T27" fmla="*/ 34 h 61"/>
                    <a:gd name="T28" fmla="*/ 14 w 87"/>
                    <a:gd name="T29" fmla="*/ 61 h 61"/>
                    <a:gd name="T30" fmla="*/ 14 w 87"/>
                    <a:gd name="T3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61">
                      <a:moveTo>
                        <a:pt x="14" y="61"/>
                      </a:moveTo>
                      <a:lnTo>
                        <a:pt x="10" y="60"/>
                      </a:lnTo>
                      <a:lnTo>
                        <a:pt x="6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1" y="20"/>
                      </a:lnTo>
                      <a:lnTo>
                        <a:pt x="56" y="8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87" y="34"/>
                      </a:lnTo>
                      <a:lnTo>
                        <a:pt x="14" y="61"/>
                      </a:lnTo>
                      <a:lnTo>
                        <a:pt x="14" y="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90" name="Line 1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0" y="1161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91" name="Line 1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6" y="1153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92" name="Line 12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3" y="1144"/>
                  <a:ext cx="72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93" name="Freeform 129"/>
                <p:cNvSpPr>
                  <a:spLocks noChangeAspect="1"/>
                </p:cNvSpPr>
                <p:nvPr/>
              </p:nvSpPr>
              <p:spPr bwMode="auto">
                <a:xfrm>
                  <a:off x="4526" y="1135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6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3 h 34"/>
                    <a:gd name="T30" fmla="*/ 14 w 17"/>
                    <a:gd name="T31" fmla="*/ 15 h 34"/>
                    <a:gd name="T32" fmla="*/ 14 w 17"/>
                    <a:gd name="T33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6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3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94" name="Freeform 130"/>
                <p:cNvSpPr>
                  <a:spLocks noChangeAspect="1"/>
                </p:cNvSpPr>
                <p:nvPr/>
              </p:nvSpPr>
              <p:spPr bwMode="auto">
                <a:xfrm>
                  <a:off x="4522" y="1131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7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4 h 34"/>
                    <a:gd name="T30" fmla="*/ 14 w 17"/>
                    <a:gd name="T31" fmla="*/ 15 h 34"/>
                    <a:gd name="T32" fmla="*/ 14 w 17"/>
                    <a:gd name="T33" fmla="*/ 15 h 34"/>
                    <a:gd name="T34" fmla="*/ 14 w 17"/>
                    <a:gd name="T35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7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4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92995" name="Text Box 131"/>
          <p:cNvSpPr txBox="1">
            <a:spLocks noChangeArrowheads="1"/>
          </p:cNvSpPr>
          <p:nvPr/>
        </p:nvSpPr>
        <p:spPr bwMode="auto">
          <a:xfrm>
            <a:off x="4038600" y="2667000"/>
            <a:ext cx="4273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Chromosomes align </a:t>
            </a:r>
          </a:p>
          <a:p>
            <a:pPr algn="l" eaLnBrk="0" hangingPunct="0"/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along </a:t>
            </a:r>
            <a:r>
              <a:rPr lang="en-US" sz="360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equator</a:t>
            </a:r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of cell</a:t>
            </a:r>
            <a:r>
              <a:rPr lang="en-US" sz="36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  <p:sp>
        <p:nvSpPr>
          <p:cNvPr id="292997" name="Line 133"/>
          <p:cNvSpPr>
            <a:spLocks noChangeShapeType="1"/>
          </p:cNvSpPr>
          <p:nvPr/>
        </p:nvSpPr>
        <p:spPr bwMode="auto">
          <a:xfrm flipH="1">
            <a:off x="2057400" y="3352800"/>
            <a:ext cx="1981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2998" name="Line 134"/>
          <p:cNvSpPr>
            <a:spLocks noChangeShapeType="1"/>
          </p:cNvSpPr>
          <p:nvPr/>
        </p:nvSpPr>
        <p:spPr bwMode="auto">
          <a:xfrm flipH="1" flipV="1">
            <a:off x="2133600" y="2971800"/>
            <a:ext cx="2057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96" grpId="0" autoUpdateAnimBg="0"/>
      <p:bldP spid="292995" grpId="0" autoUpdateAnimBg="0"/>
      <p:bldP spid="292997" grpId="0" animBg="1"/>
      <p:bldP spid="2929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553C-A4E7-7F4F-B497-38A4FFB31670}" type="slidenum">
              <a:rPr lang="en-US"/>
              <a:pPr/>
              <a:t>24</a:t>
            </a:fld>
            <a:endParaRPr lang="en-US"/>
          </a:p>
        </p:txBody>
      </p:sp>
      <p:sp>
        <p:nvSpPr>
          <p:cNvPr id="294033" name="Rectangle 1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Anaphase II</a:t>
            </a:r>
          </a:p>
        </p:txBody>
      </p:sp>
      <p:grpSp>
        <p:nvGrpSpPr>
          <p:cNvPr id="293891" name="Group 3"/>
          <p:cNvGrpSpPr>
            <a:grpSpLocks/>
          </p:cNvGrpSpPr>
          <p:nvPr/>
        </p:nvGrpSpPr>
        <p:grpSpPr bwMode="auto">
          <a:xfrm>
            <a:off x="685800" y="1828800"/>
            <a:ext cx="3024188" cy="4352925"/>
            <a:chOff x="1577" y="653"/>
            <a:chExt cx="1905" cy="2742"/>
          </a:xfrm>
        </p:grpSpPr>
        <p:grpSp>
          <p:nvGrpSpPr>
            <p:cNvPr id="293892" name="Group 4"/>
            <p:cNvGrpSpPr>
              <a:grpSpLocks/>
            </p:cNvGrpSpPr>
            <p:nvPr/>
          </p:nvGrpSpPr>
          <p:grpSpPr bwMode="auto">
            <a:xfrm rot="-5400000">
              <a:off x="1960" y="270"/>
              <a:ext cx="1134" cy="1900"/>
              <a:chOff x="2161" y="0"/>
              <a:chExt cx="1134" cy="1900"/>
            </a:xfrm>
          </p:grpSpPr>
          <p:grpSp>
            <p:nvGrpSpPr>
              <p:cNvPr id="293893" name="Group 5"/>
              <p:cNvGrpSpPr>
                <a:grpSpLocks noChangeAspect="1"/>
              </p:cNvGrpSpPr>
              <p:nvPr/>
            </p:nvGrpSpPr>
            <p:grpSpPr bwMode="auto">
              <a:xfrm>
                <a:off x="2161" y="0"/>
                <a:ext cx="1134" cy="1900"/>
                <a:chOff x="2403" y="765"/>
                <a:chExt cx="564" cy="945"/>
              </a:xfrm>
            </p:grpSpPr>
            <p:sp>
              <p:nvSpPr>
                <p:cNvPr id="293894" name="Freeform 6"/>
                <p:cNvSpPr>
                  <a:spLocks noChangeAspect="1"/>
                </p:cNvSpPr>
                <p:nvPr/>
              </p:nvSpPr>
              <p:spPr bwMode="auto">
                <a:xfrm>
                  <a:off x="2403" y="765"/>
                  <a:ext cx="564" cy="945"/>
                </a:xfrm>
                <a:custGeom>
                  <a:avLst/>
                  <a:gdLst>
                    <a:gd name="T0" fmla="*/ 60 w 564"/>
                    <a:gd name="T1" fmla="*/ 850 h 945"/>
                    <a:gd name="T2" fmla="*/ 32 w 564"/>
                    <a:gd name="T3" fmla="*/ 812 h 945"/>
                    <a:gd name="T4" fmla="*/ 15 w 564"/>
                    <a:gd name="T5" fmla="*/ 771 h 945"/>
                    <a:gd name="T6" fmla="*/ 7 w 564"/>
                    <a:gd name="T7" fmla="*/ 728 h 945"/>
                    <a:gd name="T8" fmla="*/ 6 w 564"/>
                    <a:gd name="T9" fmla="*/ 682 h 945"/>
                    <a:gd name="T10" fmla="*/ 10 w 564"/>
                    <a:gd name="T11" fmla="*/ 637 h 945"/>
                    <a:gd name="T12" fmla="*/ 16 w 564"/>
                    <a:gd name="T13" fmla="*/ 593 h 945"/>
                    <a:gd name="T14" fmla="*/ 20 w 564"/>
                    <a:gd name="T15" fmla="*/ 572 h 945"/>
                    <a:gd name="T16" fmla="*/ 30 w 564"/>
                    <a:gd name="T17" fmla="*/ 501 h 945"/>
                    <a:gd name="T18" fmla="*/ 31 w 564"/>
                    <a:gd name="T19" fmla="*/ 472 h 945"/>
                    <a:gd name="T20" fmla="*/ 26 w 564"/>
                    <a:gd name="T21" fmla="*/ 441 h 945"/>
                    <a:gd name="T22" fmla="*/ 21 w 564"/>
                    <a:gd name="T23" fmla="*/ 422 h 945"/>
                    <a:gd name="T24" fmla="*/ 11 w 564"/>
                    <a:gd name="T25" fmla="*/ 382 h 945"/>
                    <a:gd name="T26" fmla="*/ 3 w 564"/>
                    <a:gd name="T27" fmla="*/ 336 h 945"/>
                    <a:gd name="T28" fmla="*/ 0 w 564"/>
                    <a:gd name="T29" fmla="*/ 284 h 945"/>
                    <a:gd name="T30" fmla="*/ 6 w 564"/>
                    <a:gd name="T31" fmla="*/ 227 h 945"/>
                    <a:gd name="T32" fmla="*/ 13 w 564"/>
                    <a:gd name="T33" fmla="*/ 196 h 945"/>
                    <a:gd name="T34" fmla="*/ 29 w 564"/>
                    <a:gd name="T35" fmla="*/ 150 h 945"/>
                    <a:gd name="T36" fmla="*/ 50 w 564"/>
                    <a:gd name="T37" fmla="*/ 110 h 945"/>
                    <a:gd name="T38" fmla="*/ 76 w 564"/>
                    <a:gd name="T39" fmla="*/ 76 h 945"/>
                    <a:gd name="T40" fmla="*/ 107 w 564"/>
                    <a:gd name="T41" fmla="*/ 48 h 945"/>
                    <a:gd name="T42" fmla="*/ 142 w 564"/>
                    <a:gd name="T43" fmla="*/ 27 h 945"/>
                    <a:gd name="T44" fmla="*/ 182 w 564"/>
                    <a:gd name="T45" fmla="*/ 11 h 945"/>
                    <a:gd name="T46" fmla="*/ 227 w 564"/>
                    <a:gd name="T47" fmla="*/ 2 h 945"/>
                    <a:gd name="T48" fmla="*/ 276 w 564"/>
                    <a:gd name="T49" fmla="*/ 0 h 945"/>
                    <a:gd name="T50" fmla="*/ 302 w 564"/>
                    <a:gd name="T51" fmla="*/ 1 h 945"/>
                    <a:gd name="T52" fmla="*/ 351 w 564"/>
                    <a:gd name="T53" fmla="*/ 7 h 945"/>
                    <a:gd name="T54" fmla="*/ 394 w 564"/>
                    <a:gd name="T55" fmla="*/ 18 h 945"/>
                    <a:gd name="T56" fmla="*/ 431 w 564"/>
                    <a:gd name="T57" fmla="*/ 36 h 945"/>
                    <a:gd name="T58" fmla="*/ 463 w 564"/>
                    <a:gd name="T59" fmla="*/ 59 h 945"/>
                    <a:gd name="T60" fmla="*/ 491 w 564"/>
                    <a:gd name="T61" fmla="*/ 89 h 945"/>
                    <a:gd name="T62" fmla="*/ 513 w 564"/>
                    <a:gd name="T63" fmla="*/ 125 h 945"/>
                    <a:gd name="T64" fmla="*/ 532 w 564"/>
                    <a:gd name="T65" fmla="*/ 169 h 945"/>
                    <a:gd name="T66" fmla="*/ 541 w 564"/>
                    <a:gd name="T67" fmla="*/ 193 h 945"/>
                    <a:gd name="T68" fmla="*/ 553 w 564"/>
                    <a:gd name="T69" fmla="*/ 252 h 945"/>
                    <a:gd name="T70" fmla="*/ 553 w 564"/>
                    <a:gd name="T71" fmla="*/ 304 h 945"/>
                    <a:gd name="T72" fmla="*/ 546 w 564"/>
                    <a:gd name="T73" fmla="*/ 350 h 945"/>
                    <a:gd name="T74" fmla="*/ 535 w 564"/>
                    <a:gd name="T75" fmla="*/ 392 h 945"/>
                    <a:gd name="T76" fmla="*/ 529 w 564"/>
                    <a:gd name="T77" fmla="*/ 411 h 945"/>
                    <a:gd name="T78" fmla="*/ 514 w 564"/>
                    <a:gd name="T79" fmla="*/ 466 h 945"/>
                    <a:gd name="T80" fmla="*/ 513 w 564"/>
                    <a:gd name="T81" fmla="*/ 489 h 945"/>
                    <a:gd name="T82" fmla="*/ 525 w 564"/>
                    <a:gd name="T83" fmla="*/ 532 h 945"/>
                    <a:gd name="T84" fmla="*/ 534 w 564"/>
                    <a:gd name="T85" fmla="*/ 555 h 945"/>
                    <a:gd name="T86" fmla="*/ 549 w 564"/>
                    <a:gd name="T87" fmla="*/ 594 h 945"/>
                    <a:gd name="T88" fmla="*/ 561 w 564"/>
                    <a:gd name="T89" fmla="*/ 640 h 945"/>
                    <a:gd name="T90" fmla="*/ 564 w 564"/>
                    <a:gd name="T91" fmla="*/ 694 h 945"/>
                    <a:gd name="T92" fmla="*/ 560 w 564"/>
                    <a:gd name="T93" fmla="*/ 726 h 945"/>
                    <a:gd name="T94" fmla="*/ 545 w 564"/>
                    <a:gd name="T95" fmla="*/ 782 h 945"/>
                    <a:gd name="T96" fmla="*/ 521 w 564"/>
                    <a:gd name="T97" fmla="*/ 828 h 945"/>
                    <a:gd name="T98" fmla="*/ 491 w 564"/>
                    <a:gd name="T99" fmla="*/ 866 h 945"/>
                    <a:gd name="T100" fmla="*/ 456 w 564"/>
                    <a:gd name="T101" fmla="*/ 895 h 945"/>
                    <a:gd name="T102" fmla="*/ 418 w 564"/>
                    <a:gd name="T103" fmla="*/ 916 h 945"/>
                    <a:gd name="T104" fmla="*/ 380 w 564"/>
                    <a:gd name="T105" fmla="*/ 931 h 945"/>
                    <a:gd name="T106" fmla="*/ 343 w 564"/>
                    <a:gd name="T107" fmla="*/ 940 h 945"/>
                    <a:gd name="T108" fmla="*/ 310 w 564"/>
                    <a:gd name="T109" fmla="*/ 944 h 945"/>
                    <a:gd name="T110" fmla="*/ 295 w 564"/>
                    <a:gd name="T111" fmla="*/ 945 h 945"/>
                    <a:gd name="T112" fmla="*/ 255 w 564"/>
                    <a:gd name="T113" fmla="*/ 942 h 945"/>
                    <a:gd name="T114" fmla="*/ 210 w 564"/>
                    <a:gd name="T115" fmla="*/ 934 h 945"/>
                    <a:gd name="T116" fmla="*/ 160 w 564"/>
                    <a:gd name="T117" fmla="*/ 917 h 945"/>
                    <a:gd name="T118" fmla="*/ 107 w 564"/>
                    <a:gd name="T119" fmla="*/ 888 h 945"/>
                    <a:gd name="T120" fmla="*/ 79 w 564"/>
                    <a:gd name="T121" fmla="*/ 867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64" h="945">
                      <a:moveTo>
                        <a:pt x="79" y="867"/>
                      </a:moveTo>
                      <a:lnTo>
                        <a:pt x="60" y="850"/>
                      </a:lnTo>
                      <a:lnTo>
                        <a:pt x="44" y="832"/>
                      </a:lnTo>
                      <a:lnTo>
                        <a:pt x="32" y="812"/>
                      </a:lnTo>
                      <a:lnTo>
                        <a:pt x="22" y="792"/>
                      </a:lnTo>
                      <a:lnTo>
                        <a:pt x="15" y="771"/>
                      </a:lnTo>
                      <a:lnTo>
                        <a:pt x="10" y="750"/>
                      </a:lnTo>
                      <a:lnTo>
                        <a:pt x="7" y="728"/>
                      </a:lnTo>
                      <a:lnTo>
                        <a:pt x="6" y="705"/>
                      </a:lnTo>
                      <a:lnTo>
                        <a:pt x="6" y="682"/>
                      </a:lnTo>
                      <a:lnTo>
                        <a:pt x="8" y="660"/>
                      </a:lnTo>
                      <a:lnTo>
                        <a:pt x="10" y="637"/>
                      </a:lnTo>
                      <a:lnTo>
                        <a:pt x="13" y="615"/>
                      </a:lnTo>
                      <a:lnTo>
                        <a:pt x="16" y="593"/>
                      </a:lnTo>
                      <a:lnTo>
                        <a:pt x="20" y="572"/>
                      </a:lnTo>
                      <a:lnTo>
                        <a:pt x="20" y="572"/>
                      </a:lnTo>
                      <a:lnTo>
                        <a:pt x="26" y="535"/>
                      </a:lnTo>
                      <a:lnTo>
                        <a:pt x="30" y="501"/>
                      </a:lnTo>
                      <a:lnTo>
                        <a:pt x="31" y="472"/>
                      </a:lnTo>
                      <a:lnTo>
                        <a:pt x="31" y="472"/>
                      </a:lnTo>
                      <a:lnTo>
                        <a:pt x="29" y="458"/>
                      </a:lnTo>
                      <a:lnTo>
                        <a:pt x="26" y="441"/>
                      </a:lnTo>
                      <a:lnTo>
                        <a:pt x="21" y="422"/>
                      </a:lnTo>
                      <a:lnTo>
                        <a:pt x="21" y="422"/>
                      </a:lnTo>
                      <a:lnTo>
                        <a:pt x="16" y="403"/>
                      </a:lnTo>
                      <a:lnTo>
                        <a:pt x="11" y="382"/>
                      </a:lnTo>
                      <a:lnTo>
                        <a:pt x="7" y="360"/>
                      </a:lnTo>
                      <a:lnTo>
                        <a:pt x="3" y="336"/>
                      </a:lnTo>
                      <a:lnTo>
                        <a:pt x="1" y="311"/>
                      </a:lnTo>
                      <a:lnTo>
                        <a:pt x="0" y="284"/>
                      </a:lnTo>
                      <a:lnTo>
                        <a:pt x="2" y="256"/>
                      </a:lnTo>
                      <a:lnTo>
                        <a:pt x="6" y="227"/>
                      </a:lnTo>
                      <a:lnTo>
                        <a:pt x="13" y="196"/>
                      </a:lnTo>
                      <a:lnTo>
                        <a:pt x="13" y="196"/>
                      </a:lnTo>
                      <a:lnTo>
                        <a:pt x="20" y="172"/>
                      </a:lnTo>
                      <a:lnTo>
                        <a:pt x="29" y="150"/>
                      </a:lnTo>
                      <a:lnTo>
                        <a:pt x="39" y="129"/>
                      </a:lnTo>
                      <a:lnTo>
                        <a:pt x="50" y="110"/>
                      </a:lnTo>
                      <a:lnTo>
                        <a:pt x="62" y="92"/>
                      </a:lnTo>
                      <a:lnTo>
                        <a:pt x="76" y="76"/>
                      </a:lnTo>
                      <a:lnTo>
                        <a:pt x="91" y="61"/>
                      </a:lnTo>
                      <a:lnTo>
                        <a:pt x="107" y="48"/>
                      </a:lnTo>
                      <a:lnTo>
                        <a:pt x="124" y="37"/>
                      </a:lnTo>
                      <a:lnTo>
                        <a:pt x="142" y="27"/>
                      </a:lnTo>
                      <a:lnTo>
                        <a:pt x="162" y="18"/>
                      </a:lnTo>
                      <a:lnTo>
                        <a:pt x="182" y="11"/>
                      </a:lnTo>
                      <a:lnTo>
                        <a:pt x="204" y="6"/>
                      </a:lnTo>
                      <a:lnTo>
                        <a:pt x="227" y="2"/>
                      </a:lnTo>
                      <a:lnTo>
                        <a:pt x="251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lnTo>
                        <a:pt x="302" y="1"/>
                      </a:lnTo>
                      <a:lnTo>
                        <a:pt x="328" y="3"/>
                      </a:lnTo>
                      <a:lnTo>
                        <a:pt x="351" y="7"/>
                      </a:lnTo>
                      <a:lnTo>
                        <a:pt x="374" y="12"/>
                      </a:lnTo>
                      <a:lnTo>
                        <a:pt x="394" y="18"/>
                      </a:lnTo>
                      <a:lnTo>
                        <a:pt x="414" y="27"/>
                      </a:lnTo>
                      <a:lnTo>
                        <a:pt x="431" y="36"/>
                      </a:lnTo>
                      <a:lnTo>
                        <a:pt x="448" y="47"/>
                      </a:lnTo>
                      <a:lnTo>
                        <a:pt x="463" y="59"/>
                      </a:lnTo>
                      <a:lnTo>
                        <a:pt x="477" y="74"/>
                      </a:lnTo>
                      <a:lnTo>
                        <a:pt x="491" y="89"/>
                      </a:lnTo>
                      <a:lnTo>
                        <a:pt x="503" y="106"/>
                      </a:lnTo>
                      <a:lnTo>
                        <a:pt x="513" y="125"/>
                      </a:lnTo>
                      <a:lnTo>
                        <a:pt x="524" y="146"/>
                      </a:lnTo>
                      <a:lnTo>
                        <a:pt x="532" y="169"/>
                      </a:lnTo>
                      <a:lnTo>
                        <a:pt x="541" y="193"/>
                      </a:lnTo>
                      <a:lnTo>
                        <a:pt x="541" y="193"/>
                      </a:lnTo>
                      <a:lnTo>
                        <a:pt x="548" y="223"/>
                      </a:lnTo>
                      <a:lnTo>
                        <a:pt x="553" y="252"/>
                      </a:lnTo>
                      <a:lnTo>
                        <a:pt x="554" y="279"/>
                      </a:lnTo>
                      <a:lnTo>
                        <a:pt x="553" y="304"/>
                      </a:lnTo>
                      <a:lnTo>
                        <a:pt x="551" y="328"/>
                      </a:lnTo>
                      <a:lnTo>
                        <a:pt x="546" y="350"/>
                      </a:lnTo>
                      <a:lnTo>
                        <a:pt x="541" y="372"/>
                      </a:lnTo>
                      <a:lnTo>
                        <a:pt x="535" y="392"/>
                      </a:lnTo>
                      <a:lnTo>
                        <a:pt x="529" y="411"/>
                      </a:lnTo>
                      <a:lnTo>
                        <a:pt x="529" y="411"/>
                      </a:lnTo>
                      <a:lnTo>
                        <a:pt x="520" y="440"/>
                      </a:lnTo>
                      <a:lnTo>
                        <a:pt x="514" y="466"/>
                      </a:lnTo>
                      <a:lnTo>
                        <a:pt x="513" y="489"/>
                      </a:lnTo>
                      <a:lnTo>
                        <a:pt x="513" y="489"/>
                      </a:lnTo>
                      <a:lnTo>
                        <a:pt x="518" y="511"/>
                      </a:lnTo>
                      <a:lnTo>
                        <a:pt x="525" y="532"/>
                      </a:lnTo>
                      <a:lnTo>
                        <a:pt x="534" y="555"/>
                      </a:lnTo>
                      <a:lnTo>
                        <a:pt x="534" y="555"/>
                      </a:lnTo>
                      <a:lnTo>
                        <a:pt x="541" y="574"/>
                      </a:lnTo>
                      <a:lnTo>
                        <a:pt x="549" y="594"/>
                      </a:lnTo>
                      <a:lnTo>
                        <a:pt x="556" y="616"/>
                      </a:lnTo>
                      <a:lnTo>
                        <a:pt x="561" y="640"/>
                      </a:lnTo>
                      <a:lnTo>
                        <a:pt x="564" y="666"/>
                      </a:lnTo>
                      <a:lnTo>
                        <a:pt x="564" y="694"/>
                      </a:lnTo>
                      <a:lnTo>
                        <a:pt x="560" y="726"/>
                      </a:lnTo>
                      <a:lnTo>
                        <a:pt x="560" y="726"/>
                      </a:lnTo>
                      <a:lnTo>
                        <a:pt x="554" y="755"/>
                      </a:lnTo>
                      <a:lnTo>
                        <a:pt x="545" y="782"/>
                      </a:lnTo>
                      <a:lnTo>
                        <a:pt x="534" y="806"/>
                      </a:lnTo>
                      <a:lnTo>
                        <a:pt x="521" y="828"/>
                      </a:lnTo>
                      <a:lnTo>
                        <a:pt x="507" y="848"/>
                      </a:lnTo>
                      <a:lnTo>
                        <a:pt x="491" y="866"/>
                      </a:lnTo>
                      <a:lnTo>
                        <a:pt x="474" y="881"/>
                      </a:lnTo>
                      <a:lnTo>
                        <a:pt x="456" y="895"/>
                      </a:lnTo>
                      <a:lnTo>
                        <a:pt x="437" y="906"/>
                      </a:lnTo>
                      <a:lnTo>
                        <a:pt x="418" y="916"/>
                      </a:lnTo>
                      <a:lnTo>
                        <a:pt x="399" y="925"/>
                      </a:lnTo>
                      <a:lnTo>
                        <a:pt x="380" y="931"/>
                      </a:lnTo>
                      <a:lnTo>
                        <a:pt x="361" y="936"/>
                      </a:lnTo>
                      <a:lnTo>
                        <a:pt x="343" y="940"/>
                      </a:lnTo>
                      <a:lnTo>
                        <a:pt x="326" y="942"/>
                      </a:lnTo>
                      <a:lnTo>
                        <a:pt x="310" y="944"/>
                      </a:lnTo>
                      <a:lnTo>
                        <a:pt x="295" y="945"/>
                      </a:lnTo>
                      <a:lnTo>
                        <a:pt x="295" y="945"/>
                      </a:lnTo>
                      <a:lnTo>
                        <a:pt x="275" y="944"/>
                      </a:lnTo>
                      <a:lnTo>
                        <a:pt x="255" y="942"/>
                      </a:lnTo>
                      <a:lnTo>
                        <a:pt x="233" y="939"/>
                      </a:lnTo>
                      <a:lnTo>
                        <a:pt x="210" y="934"/>
                      </a:lnTo>
                      <a:lnTo>
                        <a:pt x="186" y="927"/>
                      </a:lnTo>
                      <a:lnTo>
                        <a:pt x="160" y="917"/>
                      </a:lnTo>
                      <a:lnTo>
                        <a:pt x="134" y="904"/>
                      </a:lnTo>
                      <a:lnTo>
                        <a:pt x="107" y="888"/>
                      </a:lnTo>
                      <a:lnTo>
                        <a:pt x="79" y="867"/>
                      </a:lnTo>
                      <a:lnTo>
                        <a:pt x="79" y="867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895" name="Freeform 7"/>
                <p:cNvSpPr>
                  <a:spLocks noChangeAspect="1"/>
                </p:cNvSpPr>
                <p:nvPr/>
              </p:nvSpPr>
              <p:spPr bwMode="auto">
                <a:xfrm>
                  <a:off x="2419" y="781"/>
                  <a:ext cx="531" cy="912"/>
                </a:xfrm>
                <a:custGeom>
                  <a:avLst/>
                  <a:gdLst>
                    <a:gd name="T0" fmla="*/ 287 w 531"/>
                    <a:gd name="T1" fmla="*/ 912 h 912"/>
                    <a:gd name="T2" fmla="*/ 311 w 531"/>
                    <a:gd name="T3" fmla="*/ 910 h 912"/>
                    <a:gd name="T4" fmla="*/ 342 w 531"/>
                    <a:gd name="T5" fmla="*/ 904 h 912"/>
                    <a:gd name="T6" fmla="*/ 379 w 531"/>
                    <a:gd name="T7" fmla="*/ 893 h 912"/>
                    <a:gd name="T8" fmla="*/ 416 w 531"/>
                    <a:gd name="T9" fmla="*/ 875 h 912"/>
                    <a:gd name="T10" fmla="*/ 453 w 531"/>
                    <a:gd name="T11" fmla="*/ 849 h 912"/>
                    <a:gd name="T12" fmla="*/ 485 w 531"/>
                    <a:gd name="T13" fmla="*/ 813 h 912"/>
                    <a:gd name="T14" fmla="*/ 511 w 531"/>
                    <a:gd name="T15" fmla="*/ 767 h 912"/>
                    <a:gd name="T16" fmla="*/ 528 w 531"/>
                    <a:gd name="T17" fmla="*/ 707 h 912"/>
                    <a:gd name="T18" fmla="*/ 531 w 531"/>
                    <a:gd name="T19" fmla="*/ 675 h 912"/>
                    <a:gd name="T20" fmla="*/ 528 w 531"/>
                    <a:gd name="T21" fmla="*/ 619 h 912"/>
                    <a:gd name="T22" fmla="*/ 514 w 531"/>
                    <a:gd name="T23" fmla="*/ 573 h 912"/>
                    <a:gd name="T24" fmla="*/ 498 w 531"/>
                    <a:gd name="T25" fmla="*/ 533 h 912"/>
                    <a:gd name="T26" fmla="*/ 485 w 531"/>
                    <a:gd name="T27" fmla="*/ 494 h 912"/>
                    <a:gd name="T28" fmla="*/ 481 w 531"/>
                    <a:gd name="T29" fmla="*/ 474 h 912"/>
                    <a:gd name="T30" fmla="*/ 483 w 531"/>
                    <a:gd name="T31" fmla="*/ 442 h 912"/>
                    <a:gd name="T32" fmla="*/ 493 w 531"/>
                    <a:gd name="T33" fmla="*/ 406 h 912"/>
                    <a:gd name="T34" fmla="*/ 505 w 531"/>
                    <a:gd name="T35" fmla="*/ 365 h 912"/>
                    <a:gd name="T36" fmla="*/ 517 w 531"/>
                    <a:gd name="T37" fmla="*/ 320 h 912"/>
                    <a:gd name="T38" fmla="*/ 522 w 531"/>
                    <a:gd name="T39" fmla="*/ 270 h 912"/>
                    <a:gd name="T40" fmla="*/ 517 w 531"/>
                    <a:gd name="T41" fmla="*/ 213 h 912"/>
                    <a:gd name="T42" fmla="*/ 509 w 531"/>
                    <a:gd name="T43" fmla="*/ 182 h 912"/>
                    <a:gd name="T44" fmla="*/ 490 w 531"/>
                    <a:gd name="T45" fmla="*/ 132 h 912"/>
                    <a:gd name="T46" fmla="*/ 468 w 531"/>
                    <a:gd name="T47" fmla="*/ 91 h 912"/>
                    <a:gd name="T48" fmla="*/ 440 w 531"/>
                    <a:gd name="T49" fmla="*/ 59 h 912"/>
                    <a:gd name="T50" fmla="*/ 408 w 531"/>
                    <a:gd name="T51" fmla="*/ 35 h 912"/>
                    <a:gd name="T52" fmla="*/ 372 w 531"/>
                    <a:gd name="T53" fmla="*/ 18 h 912"/>
                    <a:gd name="T54" fmla="*/ 331 w 531"/>
                    <a:gd name="T55" fmla="*/ 6 h 912"/>
                    <a:gd name="T56" fmla="*/ 285 w 531"/>
                    <a:gd name="T57" fmla="*/ 1 h 912"/>
                    <a:gd name="T58" fmla="*/ 259 w 531"/>
                    <a:gd name="T59" fmla="*/ 0 h 912"/>
                    <a:gd name="T60" fmla="*/ 210 w 531"/>
                    <a:gd name="T61" fmla="*/ 2 h 912"/>
                    <a:gd name="T62" fmla="*/ 166 w 531"/>
                    <a:gd name="T63" fmla="*/ 12 h 912"/>
                    <a:gd name="T64" fmla="*/ 127 w 531"/>
                    <a:gd name="T65" fmla="*/ 28 h 912"/>
                    <a:gd name="T66" fmla="*/ 92 w 531"/>
                    <a:gd name="T67" fmla="*/ 51 h 912"/>
                    <a:gd name="T68" fmla="*/ 64 w 531"/>
                    <a:gd name="T69" fmla="*/ 81 h 912"/>
                    <a:gd name="T70" fmla="*/ 39 w 531"/>
                    <a:gd name="T71" fmla="*/ 117 h 912"/>
                    <a:gd name="T72" fmla="*/ 20 w 531"/>
                    <a:gd name="T73" fmla="*/ 160 h 912"/>
                    <a:gd name="T74" fmla="*/ 12 w 531"/>
                    <a:gd name="T75" fmla="*/ 184 h 912"/>
                    <a:gd name="T76" fmla="*/ 1 w 531"/>
                    <a:gd name="T77" fmla="*/ 249 h 912"/>
                    <a:gd name="T78" fmla="*/ 2 w 531"/>
                    <a:gd name="T79" fmla="*/ 307 h 912"/>
                    <a:gd name="T80" fmla="*/ 10 w 531"/>
                    <a:gd name="T81" fmla="*/ 359 h 912"/>
                    <a:gd name="T82" fmla="*/ 20 w 531"/>
                    <a:gd name="T83" fmla="*/ 403 h 912"/>
                    <a:gd name="T84" fmla="*/ 29 w 531"/>
                    <a:gd name="T85" fmla="*/ 440 h 912"/>
                    <a:gd name="T86" fmla="*/ 31 w 531"/>
                    <a:gd name="T87" fmla="*/ 455 h 912"/>
                    <a:gd name="T88" fmla="*/ 31 w 531"/>
                    <a:gd name="T89" fmla="*/ 489 h 912"/>
                    <a:gd name="T90" fmla="*/ 25 w 531"/>
                    <a:gd name="T91" fmla="*/ 527 h 912"/>
                    <a:gd name="T92" fmla="*/ 18 w 531"/>
                    <a:gd name="T93" fmla="*/ 569 h 912"/>
                    <a:gd name="T94" fmla="*/ 11 w 531"/>
                    <a:gd name="T95" fmla="*/ 613 h 912"/>
                    <a:gd name="T96" fmla="*/ 7 w 531"/>
                    <a:gd name="T97" fmla="*/ 658 h 912"/>
                    <a:gd name="T98" fmla="*/ 6 w 531"/>
                    <a:gd name="T99" fmla="*/ 702 h 912"/>
                    <a:gd name="T100" fmla="*/ 13 w 531"/>
                    <a:gd name="T101" fmla="*/ 745 h 912"/>
                    <a:gd name="T102" fmla="*/ 28 w 531"/>
                    <a:gd name="T103" fmla="*/ 786 h 912"/>
                    <a:gd name="T104" fmla="*/ 55 w 531"/>
                    <a:gd name="T105" fmla="*/ 822 h 912"/>
                    <a:gd name="T106" fmla="*/ 73 w 531"/>
                    <a:gd name="T107" fmla="*/ 838 h 912"/>
                    <a:gd name="T108" fmla="*/ 122 w 531"/>
                    <a:gd name="T109" fmla="*/ 872 h 912"/>
                    <a:gd name="T110" fmla="*/ 170 w 531"/>
                    <a:gd name="T111" fmla="*/ 894 h 912"/>
                    <a:gd name="T112" fmla="*/ 215 w 531"/>
                    <a:gd name="T113" fmla="*/ 906 h 912"/>
                    <a:gd name="T114" fmla="*/ 258 w 531"/>
                    <a:gd name="T115" fmla="*/ 911 h 912"/>
                    <a:gd name="T116" fmla="*/ 279 w 531"/>
                    <a:gd name="T117" fmla="*/ 912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31" h="912">
                      <a:moveTo>
                        <a:pt x="279" y="912"/>
                      </a:moveTo>
                      <a:lnTo>
                        <a:pt x="287" y="912"/>
                      </a:lnTo>
                      <a:lnTo>
                        <a:pt x="298" y="911"/>
                      </a:lnTo>
                      <a:lnTo>
                        <a:pt x="311" y="910"/>
                      </a:lnTo>
                      <a:lnTo>
                        <a:pt x="326" y="907"/>
                      </a:lnTo>
                      <a:lnTo>
                        <a:pt x="342" y="904"/>
                      </a:lnTo>
                      <a:lnTo>
                        <a:pt x="360" y="899"/>
                      </a:lnTo>
                      <a:lnTo>
                        <a:pt x="379" y="893"/>
                      </a:lnTo>
                      <a:lnTo>
                        <a:pt x="397" y="885"/>
                      </a:lnTo>
                      <a:lnTo>
                        <a:pt x="416" y="875"/>
                      </a:lnTo>
                      <a:lnTo>
                        <a:pt x="435" y="863"/>
                      </a:lnTo>
                      <a:lnTo>
                        <a:pt x="453" y="849"/>
                      </a:lnTo>
                      <a:lnTo>
                        <a:pt x="470" y="832"/>
                      </a:lnTo>
                      <a:lnTo>
                        <a:pt x="485" y="813"/>
                      </a:lnTo>
                      <a:lnTo>
                        <a:pt x="499" y="791"/>
                      </a:lnTo>
                      <a:lnTo>
                        <a:pt x="511" y="767"/>
                      </a:lnTo>
                      <a:lnTo>
                        <a:pt x="521" y="739"/>
                      </a:lnTo>
                      <a:lnTo>
                        <a:pt x="528" y="707"/>
                      </a:lnTo>
                      <a:lnTo>
                        <a:pt x="528" y="707"/>
                      </a:lnTo>
                      <a:lnTo>
                        <a:pt x="531" y="675"/>
                      </a:lnTo>
                      <a:lnTo>
                        <a:pt x="531" y="646"/>
                      </a:lnTo>
                      <a:lnTo>
                        <a:pt x="528" y="619"/>
                      </a:lnTo>
                      <a:lnTo>
                        <a:pt x="522" y="596"/>
                      </a:lnTo>
                      <a:lnTo>
                        <a:pt x="514" y="573"/>
                      </a:lnTo>
                      <a:lnTo>
                        <a:pt x="506" y="553"/>
                      </a:lnTo>
                      <a:lnTo>
                        <a:pt x="498" y="533"/>
                      </a:lnTo>
                      <a:lnTo>
                        <a:pt x="491" y="514"/>
                      </a:lnTo>
                      <a:lnTo>
                        <a:pt x="485" y="494"/>
                      </a:lnTo>
                      <a:lnTo>
                        <a:pt x="481" y="474"/>
                      </a:lnTo>
                      <a:lnTo>
                        <a:pt x="481" y="474"/>
                      </a:lnTo>
                      <a:lnTo>
                        <a:pt x="481" y="458"/>
                      </a:lnTo>
                      <a:lnTo>
                        <a:pt x="483" y="442"/>
                      </a:lnTo>
                      <a:lnTo>
                        <a:pt x="488" y="424"/>
                      </a:lnTo>
                      <a:lnTo>
                        <a:pt x="493" y="406"/>
                      </a:lnTo>
                      <a:lnTo>
                        <a:pt x="499" y="386"/>
                      </a:lnTo>
                      <a:lnTo>
                        <a:pt x="505" y="365"/>
                      </a:lnTo>
                      <a:lnTo>
                        <a:pt x="511" y="344"/>
                      </a:lnTo>
                      <a:lnTo>
                        <a:pt x="517" y="320"/>
                      </a:lnTo>
                      <a:lnTo>
                        <a:pt x="520" y="296"/>
                      </a:lnTo>
                      <a:lnTo>
                        <a:pt x="522" y="270"/>
                      </a:lnTo>
                      <a:lnTo>
                        <a:pt x="521" y="242"/>
                      </a:lnTo>
                      <a:lnTo>
                        <a:pt x="517" y="213"/>
                      </a:lnTo>
                      <a:lnTo>
                        <a:pt x="509" y="182"/>
                      </a:lnTo>
                      <a:lnTo>
                        <a:pt x="509" y="182"/>
                      </a:lnTo>
                      <a:lnTo>
                        <a:pt x="501" y="156"/>
                      </a:lnTo>
                      <a:lnTo>
                        <a:pt x="490" y="132"/>
                      </a:lnTo>
                      <a:lnTo>
                        <a:pt x="480" y="110"/>
                      </a:lnTo>
                      <a:lnTo>
                        <a:pt x="468" y="91"/>
                      </a:lnTo>
                      <a:lnTo>
                        <a:pt x="454" y="74"/>
                      </a:lnTo>
                      <a:lnTo>
                        <a:pt x="440" y="59"/>
                      </a:lnTo>
                      <a:lnTo>
                        <a:pt x="425" y="46"/>
                      </a:lnTo>
                      <a:lnTo>
                        <a:pt x="408" y="35"/>
                      </a:lnTo>
                      <a:lnTo>
                        <a:pt x="391" y="25"/>
                      </a:lnTo>
                      <a:lnTo>
                        <a:pt x="372" y="18"/>
                      </a:lnTo>
                      <a:lnTo>
                        <a:pt x="352" y="11"/>
                      </a:lnTo>
                      <a:lnTo>
                        <a:pt x="331" y="6"/>
                      </a:lnTo>
                      <a:lnTo>
                        <a:pt x="308" y="3"/>
                      </a:lnTo>
                      <a:lnTo>
                        <a:pt x="285" y="1"/>
                      </a:lnTo>
                      <a:lnTo>
                        <a:pt x="259" y="0"/>
                      </a:lnTo>
                      <a:lnTo>
                        <a:pt x="259" y="0"/>
                      </a:lnTo>
                      <a:lnTo>
                        <a:pt x="235" y="0"/>
                      </a:lnTo>
                      <a:lnTo>
                        <a:pt x="210" y="2"/>
                      </a:lnTo>
                      <a:lnTo>
                        <a:pt x="188" y="6"/>
                      </a:lnTo>
                      <a:lnTo>
                        <a:pt x="166" y="12"/>
                      </a:lnTo>
                      <a:lnTo>
                        <a:pt x="146" y="19"/>
                      </a:lnTo>
                      <a:lnTo>
                        <a:pt x="127" y="28"/>
                      </a:lnTo>
                      <a:lnTo>
                        <a:pt x="109" y="39"/>
                      </a:lnTo>
                      <a:lnTo>
                        <a:pt x="92" y="51"/>
                      </a:lnTo>
                      <a:lnTo>
                        <a:pt x="78" y="65"/>
                      </a:lnTo>
                      <a:lnTo>
                        <a:pt x="64" y="81"/>
                      </a:lnTo>
                      <a:lnTo>
                        <a:pt x="51" y="98"/>
                      </a:lnTo>
                      <a:lnTo>
                        <a:pt x="39" y="117"/>
                      </a:lnTo>
                      <a:lnTo>
                        <a:pt x="29" y="138"/>
                      </a:lnTo>
                      <a:lnTo>
                        <a:pt x="20" y="160"/>
                      </a:lnTo>
                      <a:lnTo>
                        <a:pt x="12" y="184"/>
                      </a:lnTo>
                      <a:lnTo>
                        <a:pt x="12" y="184"/>
                      </a:lnTo>
                      <a:lnTo>
                        <a:pt x="5" y="217"/>
                      </a:lnTo>
                      <a:lnTo>
                        <a:pt x="1" y="249"/>
                      </a:lnTo>
                      <a:lnTo>
                        <a:pt x="0" y="279"/>
                      </a:lnTo>
                      <a:lnTo>
                        <a:pt x="2" y="307"/>
                      </a:lnTo>
                      <a:lnTo>
                        <a:pt x="5" y="334"/>
                      </a:lnTo>
                      <a:lnTo>
                        <a:pt x="10" y="359"/>
                      </a:lnTo>
                      <a:lnTo>
                        <a:pt x="15" y="382"/>
                      </a:lnTo>
                      <a:lnTo>
                        <a:pt x="20" y="403"/>
                      </a:lnTo>
                      <a:lnTo>
                        <a:pt x="25" y="422"/>
                      </a:lnTo>
                      <a:lnTo>
                        <a:pt x="29" y="440"/>
                      </a:lnTo>
                      <a:lnTo>
                        <a:pt x="31" y="455"/>
                      </a:lnTo>
                      <a:lnTo>
                        <a:pt x="31" y="455"/>
                      </a:lnTo>
                      <a:lnTo>
                        <a:pt x="31" y="471"/>
                      </a:lnTo>
                      <a:lnTo>
                        <a:pt x="31" y="489"/>
                      </a:lnTo>
                      <a:lnTo>
                        <a:pt x="28" y="508"/>
                      </a:lnTo>
                      <a:lnTo>
                        <a:pt x="25" y="527"/>
                      </a:lnTo>
                      <a:lnTo>
                        <a:pt x="22" y="548"/>
                      </a:lnTo>
                      <a:lnTo>
                        <a:pt x="18" y="569"/>
                      </a:lnTo>
                      <a:lnTo>
                        <a:pt x="14" y="591"/>
                      </a:lnTo>
                      <a:lnTo>
                        <a:pt x="11" y="613"/>
                      </a:lnTo>
                      <a:lnTo>
                        <a:pt x="9" y="635"/>
                      </a:lnTo>
                      <a:lnTo>
                        <a:pt x="7" y="658"/>
                      </a:lnTo>
                      <a:lnTo>
                        <a:pt x="6" y="680"/>
                      </a:lnTo>
                      <a:lnTo>
                        <a:pt x="6" y="702"/>
                      </a:lnTo>
                      <a:lnTo>
                        <a:pt x="9" y="724"/>
                      </a:lnTo>
                      <a:lnTo>
                        <a:pt x="13" y="745"/>
                      </a:lnTo>
                      <a:lnTo>
                        <a:pt x="19" y="766"/>
                      </a:lnTo>
                      <a:lnTo>
                        <a:pt x="28" y="786"/>
                      </a:lnTo>
                      <a:lnTo>
                        <a:pt x="40" y="804"/>
                      </a:lnTo>
                      <a:lnTo>
                        <a:pt x="55" y="822"/>
                      </a:lnTo>
                      <a:lnTo>
                        <a:pt x="73" y="838"/>
                      </a:lnTo>
                      <a:lnTo>
                        <a:pt x="73" y="838"/>
                      </a:lnTo>
                      <a:lnTo>
                        <a:pt x="98" y="857"/>
                      </a:lnTo>
                      <a:lnTo>
                        <a:pt x="122" y="872"/>
                      </a:lnTo>
                      <a:lnTo>
                        <a:pt x="146" y="884"/>
                      </a:lnTo>
                      <a:lnTo>
                        <a:pt x="170" y="894"/>
                      </a:lnTo>
                      <a:lnTo>
                        <a:pt x="192" y="901"/>
                      </a:lnTo>
                      <a:lnTo>
                        <a:pt x="215" y="906"/>
                      </a:lnTo>
                      <a:lnTo>
                        <a:pt x="237" y="910"/>
                      </a:lnTo>
                      <a:lnTo>
                        <a:pt x="258" y="911"/>
                      </a:lnTo>
                      <a:lnTo>
                        <a:pt x="279" y="912"/>
                      </a:lnTo>
                      <a:lnTo>
                        <a:pt x="279" y="912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3896" name="Group 8"/>
              <p:cNvGrpSpPr>
                <a:grpSpLocks noChangeAspect="1"/>
              </p:cNvGrpSpPr>
              <p:nvPr/>
            </p:nvGrpSpPr>
            <p:grpSpPr bwMode="auto">
              <a:xfrm>
                <a:off x="2298" y="60"/>
                <a:ext cx="846" cy="1746"/>
                <a:chOff x="2471" y="795"/>
                <a:chExt cx="421" cy="868"/>
              </a:xfrm>
            </p:grpSpPr>
            <p:grpSp>
              <p:nvGrpSpPr>
                <p:cNvPr id="293897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2471" y="1227"/>
                  <a:ext cx="421" cy="436"/>
                  <a:chOff x="2471" y="1227"/>
                  <a:chExt cx="421" cy="436"/>
                </a:xfrm>
              </p:grpSpPr>
              <p:sp>
                <p:nvSpPr>
                  <p:cNvPr id="293898" name="Freeform 10"/>
                  <p:cNvSpPr>
                    <a:spLocks noChangeAspect="1"/>
                  </p:cNvSpPr>
                  <p:nvPr/>
                </p:nvSpPr>
                <p:spPr bwMode="auto">
                  <a:xfrm>
                    <a:off x="2712" y="1227"/>
                    <a:ext cx="20" cy="289"/>
                  </a:xfrm>
                  <a:custGeom>
                    <a:avLst/>
                    <a:gdLst>
                      <a:gd name="T0" fmla="*/ 12 w 20"/>
                      <a:gd name="T1" fmla="*/ 0 h 289"/>
                      <a:gd name="T2" fmla="*/ 14 w 20"/>
                      <a:gd name="T3" fmla="*/ 9 h 289"/>
                      <a:gd name="T4" fmla="*/ 15 w 20"/>
                      <a:gd name="T5" fmla="*/ 22 h 289"/>
                      <a:gd name="T6" fmla="*/ 17 w 20"/>
                      <a:gd name="T7" fmla="*/ 39 h 289"/>
                      <a:gd name="T8" fmla="*/ 18 w 20"/>
                      <a:gd name="T9" fmla="*/ 60 h 289"/>
                      <a:gd name="T10" fmla="*/ 19 w 20"/>
                      <a:gd name="T11" fmla="*/ 83 h 289"/>
                      <a:gd name="T12" fmla="*/ 20 w 20"/>
                      <a:gd name="T13" fmla="*/ 109 h 289"/>
                      <a:gd name="T14" fmla="*/ 19 w 20"/>
                      <a:gd name="T15" fmla="*/ 137 h 289"/>
                      <a:gd name="T16" fmla="*/ 18 w 20"/>
                      <a:gd name="T17" fmla="*/ 166 h 289"/>
                      <a:gd name="T18" fmla="*/ 15 w 20"/>
                      <a:gd name="T19" fmla="*/ 196 h 289"/>
                      <a:gd name="T20" fmla="*/ 12 w 20"/>
                      <a:gd name="T21" fmla="*/ 227 h 289"/>
                      <a:gd name="T22" fmla="*/ 7 w 20"/>
                      <a:gd name="T23" fmla="*/ 258 h 289"/>
                      <a:gd name="T24" fmla="*/ 0 w 20"/>
                      <a:gd name="T25" fmla="*/ 289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" h="289">
                        <a:moveTo>
                          <a:pt x="12" y="0"/>
                        </a:moveTo>
                        <a:lnTo>
                          <a:pt x="14" y="9"/>
                        </a:lnTo>
                        <a:lnTo>
                          <a:pt x="15" y="22"/>
                        </a:lnTo>
                        <a:lnTo>
                          <a:pt x="17" y="39"/>
                        </a:lnTo>
                        <a:lnTo>
                          <a:pt x="18" y="60"/>
                        </a:lnTo>
                        <a:lnTo>
                          <a:pt x="19" y="83"/>
                        </a:lnTo>
                        <a:lnTo>
                          <a:pt x="20" y="109"/>
                        </a:lnTo>
                        <a:lnTo>
                          <a:pt x="19" y="137"/>
                        </a:lnTo>
                        <a:lnTo>
                          <a:pt x="18" y="166"/>
                        </a:lnTo>
                        <a:lnTo>
                          <a:pt x="15" y="196"/>
                        </a:lnTo>
                        <a:lnTo>
                          <a:pt x="12" y="227"/>
                        </a:lnTo>
                        <a:lnTo>
                          <a:pt x="7" y="258"/>
                        </a:lnTo>
                        <a:lnTo>
                          <a:pt x="0" y="289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899" name="Freeform 11"/>
                  <p:cNvSpPr>
                    <a:spLocks noChangeAspect="1"/>
                  </p:cNvSpPr>
                  <p:nvPr/>
                </p:nvSpPr>
                <p:spPr bwMode="auto">
                  <a:xfrm>
                    <a:off x="2757" y="1287"/>
                    <a:ext cx="135" cy="316"/>
                  </a:xfrm>
                  <a:custGeom>
                    <a:avLst/>
                    <a:gdLst>
                      <a:gd name="T0" fmla="*/ 110 w 135"/>
                      <a:gd name="T1" fmla="*/ 0 h 316"/>
                      <a:gd name="T2" fmla="*/ 118 w 135"/>
                      <a:gd name="T3" fmla="*/ 20 h 316"/>
                      <a:gd name="T4" fmla="*/ 124 w 135"/>
                      <a:gd name="T5" fmla="*/ 41 h 316"/>
                      <a:gd name="T6" fmla="*/ 129 w 135"/>
                      <a:gd name="T7" fmla="*/ 62 h 316"/>
                      <a:gd name="T8" fmla="*/ 132 w 135"/>
                      <a:gd name="T9" fmla="*/ 83 h 316"/>
                      <a:gd name="T10" fmla="*/ 135 w 135"/>
                      <a:gd name="T11" fmla="*/ 104 h 316"/>
                      <a:gd name="T12" fmla="*/ 135 w 135"/>
                      <a:gd name="T13" fmla="*/ 124 h 316"/>
                      <a:gd name="T14" fmla="*/ 135 w 135"/>
                      <a:gd name="T15" fmla="*/ 144 h 316"/>
                      <a:gd name="T16" fmla="*/ 132 w 135"/>
                      <a:gd name="T17" fmla="*/ 164 h 316"/>
                      <a:gd name="T18" fmla="*/ 127 w 135"/>
                      <a:gd name="T19" fmla="*/ 183 h 316"/>
                      <a:gd name="T20" fmla="*/ 122 w 135"/>
                      <a:gd name="T21" fmla="*/ 202 h 316"/>
                      <a:gd name="T22" fmla="*/ 114 w 135"/>
                      <a:gd name="T23" fmla="*/ 220 h 316"/>
                      <a:gd name="T24" fmla="*/ 104 w 135"/>
                      <a:gd name="T25" fmla="*/ 237 h 316"/>
                      <a:gd name="T26" fmla="*/ 92 w 135"/>
                      <a:gd name="T27" fmla="*/ 253 h 316"/>
                      <a:gd name="T28" fmla="*/ 78 w 135"/>
                      <a:gd name="T29" fmla="*/ 268 h 316"/>
                      <a:gd name="T30" fmla="*/ 62 w 135"/>
                      <a:gd name="T31" fmla="*/ 282 h 316"/>
                      <a:gd name="T32" fmla="*/ 44 w 135"/>
                      <a:gd name="T33" fmla="*/ 295 h 316"/>
                      <a:gd name="T34" fmla="*/ 23 w 135"/>
                      <a:gd name="T35" fmla="*/ 306 h 316"/>
                      <a:gd name="T36" fmla="*/ 0 w 135"/>
                      <a:gd name="T37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316">
                        <a:moveTo>
                          <a:pt x="110" y="0"/>
                        </a:moveTo>
                        <a:lnTo>
                          <a:pt x="118" y="20"/>
                        </a:lnTo>
                        <a:lnTo>
                          <a:pt x="124" y="41"/>
                        </a:lnTo>
                        <a:lnTo>
                          <a:pt x="129" y="62"/>
                        </a:lnTo>
                        <a:lnTo>
                          <a:pt x="132" y="83"/>
                        </a:lnTo>
                        <a:lnTo>
                          <a:pt x="135" y="104"/>
                        </a:lnTo>
                        <a:lnTo>
                          <a:pt x="135" y="124"/>
                        </a:lnTo>
                        <a:lnTo>
                          <a:pt x="135" y="144"/>
                        </a:lnTo>
                        <a:lnTo>
                          <a:pt x="132" y="164"/>
                        </a:lnTo>
                        <a:lnTo>
                          <a:pt x="127" y="183"/>
                        </a:lnTo>
                        <a:lnTo>
                          <a:pt x="122" y="202"/>
                        </a:lnTo>
                        <a:lnTo>
                          <a:pt x="114" y="220"/>
                        </a:lnTo>
                        <a:lnTo>
                          <a:pt x="104" y="237"/>
                        </a:lnTo>
                        <a:lnTo>
                          <a:pt x="92" y="253"/>
                        </a:lnTo>
                        <a:lnTo>
                          <a:pt x="78" y="268"/>
                        </a:lnTo>
                        <a:lnTo>
                          <a:pt x="62" y="282"/>
                        </a:lnTo>
                        <a:lnTo>
                          <a:pt x="44" y="295"/>
                        </a:lnTo>
                        <a:lnTo>
                          <a:pt x="23" y="306"/>
                        </a:lnTo>
                        <a:lnTo>
                          <a:pt x="0" y="31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0" name="Freeform 12"/>
                  <p:cNvSpPr>
                    <a:spLocks noChangeAspect="1"/>
                  </p:cNvSpPr>
                  <p:nvPr/>
                </p:nvSpPr>
                <p:spPr bwMode="auto">
                  <a:xfrm>
                    <a:off x="2739" y="1435"/>
                    <a:ext cx="53" cy="105"/>
                  </a:xfrm>
                  <a:custGeom>
                    <a:avLst/>
                    <a:gdLst>
                      <a:gd name="T0" fmla="*/ 53 w 53"/>
                      <a:gd name="T1" fmla="*/ 0 h 105"/>
                      <a:gd name="T2" fmla="*/ 46 w 53"/>
                      <a:gd name="T3" fmla="*/ 22 h 105"/>
                      <a:gd name="T4" fmla="*/ 34 w 53"/>
                      <a:gd name="T5" fmla="*/ 51 h 105"/>
                      <a:gd name="T6" fmla="*/ 19 w 53"/>
                      <a:gd name="T7" fmla="*/ 81 h 105"/>
                      <a:gd name="T8" fmla="*/ 0 w 53"/>
                      <a:gd name="T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" h="105">
                        <a:moveTo>
                          <a:pt x="53" y="0"/>
                        </a:moveTo>
                        <a:lnTo>
                          <a:pt x="46" y="22"/>
                        </a:lnTo>
                        <a:lnTo>
                          <a:pt x="34" y="51"/>
                        </a:lnTo>
                        <a:lnTo>
                          <a:pt x="19" y="81"/>
                        </a:lnTo>
                        <a:lnTo>
                          <a:pt x="0" y="105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1" name="Freeform 13"/>
                  <p:cNvSpPr>
                    <a:spLocks noChangeAspect="1"/>
                  </p:cNvSpPr>
                  <p:nvPr/>
                </p:nvSpPr>
                <p:spPr bwMode="auto">
                  <a:xfrm>
                    <a:off x="2619" y="1444"/>
                    <a:ext cx="31" cy="99"/>
                  </a:xfrm>
                  <a:custGeom>
                    <a:avLst/>
                    <a:gdLst>
                      <a:gd name="T0" fmla="*/ 0 w 31"/>
                      <a:gd name="T1" fmla="*/ 0 h 99"/>
                      <a:gd name="T2" fmla="*/ 3 w 31"/>
                      <a:gd name="T3" fmla="*/ 26 h 99"/>
                      <a:gd name="T4" fmla="*/ 12 w 31"/>
                      <a:gd name="T5" fmla="*/ 65 h 99"/>
                      <a:gd name="T6" fmla="*/ 31 w 31"/>
                      <a:gd name="T7" fmla="*/ 99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" h="99">
                        <a:moveTo>
                          <a:pt x="0" y="0"/>
                        </a:moveTo>
                        <a:lnTo>
                          <a:pt x="3" y="26"/>
                        </a:lnTo>
                        <a:lnTo>
                          <a:pt x="12" y="65"/>
                        </a:lnTo>
                        <a:lnTo>
                          <a:pt x="31" y="99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2" name="Freeform 14"/>
                  <p:cNvSpPr>
                    <a:spLocks noChangeAspect="1"/>
                  </p:cNvSpPr>
                  <p:nvPr/>
                </p:nvSpPr>
                <p:spPr bwMode="auto">
                  <a:xfrm>
                    <a:off x="2674" y="1442"/>
                    <a:ext cx="9" cy="83"/>
                  </a:xfrm>
                  <a:custGeom>
                    <a:avLst/>
                    <a:gdLst>
                      <a:gd name="T0" fmla="*/ 0 w 9"/>
                      <a:gd name="T1" fmla="*/ 0 h 83"/>
                      <a:gd name="T2" fmla="*/ 1 w 9"/>
                      <a:gd name="T3" fmla="*/ 25 h 83"/>
                      <a:gd name="T4" fmla="*/ 3 w 9"/>
                      <a:gd name="T5" fmla="*/ 56 h 83"/>
                      <a:gd name="T6" fmla="*/ 9 w 9"/>
                      <a:gd name="T7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" h="83">
                        <a:moveTo>
                          <a:pt x="0" y="0"/>
                        </a:moveTo>
                        <a:lnTo>
                          <a:pt x="1" y="25"/>
                        </a:lnTo>
                        <a:lnTo>
                          <a:pt x="3" y="56"/>
                        </a:lnTo>
                        <a:lnTo>
                          <a:pt x="9" y="83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3" name="Freeform 15"/>
                  <p:cNvSpPr>
                    <a:spLocks noChangeAspect="1"/>
                  </p:cNvSpPr>
                  <p:nvPr/>
                </p:nvSpPr>
                <p:spPr bwMode="auto">
                  <a:xfrm>
                    <a:off x="2754" y="1474"/>
                    <a:ext cx="78" cy="96"/>
                  </a:xfrm>
                  <a:custGeom>
                    <a:avLst/>
                    <a:gdLst>
                      <a:gd name="T0" fmla="*/ 78 w 78"/>
                      <a:gd name="T1" fmla="*/ 0 h 96"/>
                      <a:gd name="T2" fmla="*/ 68 w 78"/>
                      <a:gd name="T3" fmla="*/ 23 h 96"/>
                      <a:gd name="T4" fmla="*/ 52 w 78"/>
                      <a:gd name="T5" fmla="*/ 50 h 96"/>
                      <a:gd name="T6" fmla="*/ 30 w 78"/>
                      <a:gd name="T7" fmla="*/ 76 h 96"/>
                      <a:gd name="T8" fmla="*/ 0 w 78"/>
                      <a:gd name="T9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" h="96">
                        <a:moveTo>
                          <a:pt x="78" y="0"/>
                        </a:moveTo>
                        <a:lnTo>
                          <a:pt x="68" y="23"/>
                        </a:lnTo>
                        <a:lnTo>
                          <a:pt x="52" y="50"/>
                        </a:lnTo>
                        <a:lnTo>
                          <a:pt x="30" y="76"/>
                        </a:lnTo>
                        <a:lnTo>
                          <a:pt x="0" y="9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4" name="Freeform 16"/>
                  <p:cNvSpPr>
                    <a:spLocks noChangeAspect="1"/>
                  </p:cNvSpPr>
                  <p:nvPr/>
                </p:nvSpPr>
                <p:spPr bwMode="auto">
                  <a:xfrm>
                    <a:off x="2471" y="1275"/>
                    <a:ext cx="89" cy="301"/>
                  </a:xfrm>
                  <a:custGeom>
                    <a:avLst/>
                    <a:gdLst>
                      <a:gd name="T0" fmla="*/ 9 w 89"/>
                      <a:gd name="T1" fmla="*/ 0 h 301"/>
                      <a:gd name="T2" fmla="*/ 6 w 89"/>
                      <a:gd name="T3" fmla="*/ 15 h 301"/>
                      <a:gd name="T4" fmla="*/ 3 w 89"/>
                      <a:gd name="T5" fmla="*/ 32 h 301"/>
                      <a:gd name="T6" fmla="*/ 1 w 89"/>
                      <a:gd name="T7" fmla="*/ 51 h 301"/>
                      <a:gd name="T8" fmla="*/ 0 w 89"/>
                      <a:gd name="T9" fmla="*/ 72 h 301"/>
                      <a:gd name="T10" fmla="*/ 0 w 89"/>
                      <a:gd name="T11" fmla="*/ 95 h 301"/>
                      <a:gd name="T12" fmla="*/ 1 w 89"/>
                      <a:gd name="T13" fmla="*/ 118 h 301"/>
                      <a:gd name="T14" fmla="*/ 4 w 89"/>
                      <a:gd name="T15" fmla="*/ 143 h 301"/>
                      <a:gd name="T16" fmla="*/ 8 w 89"/>
                      <a:gd name="T17" fmla="*/ 167 h 301"/>
                      <a:gd name="T18" fmla="*/ 15 w 89"/>
                      <a:gd name="T19" fmla="*/ 191 h 301"/>
                      <a:gd name="T20" fmla="*/ 24 w 89"/>
                      <a:gd name="T21" fmla="*/ 215 h 301"/>
                      <a:gd name="T22" fmla="*/ 36 w 89"/>
                      <a:gd name="T23" fmla="*/ 239 h 301"/>
                      <a:gd name="T24" fmla="*/ 50 w 89"/>
                      <a:gd name="T25" fmla="*/ 261 h 301"/>
                      <a:gd name="T26" fmla="*/ 68 w 89"/>
                      <a:gd name="T27" fmla="*/ 282 h 301"/>
                      <a:gd name="T28" fmla="*/ 89 w 89"/>
                      <a:gd name="T29" fmla="*/ 301 h 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9" h="301">
                        <a:moveTo>
                          <a:pt x="9" y="0"/>
                        </a:moveTo>
                        <a:lnTo>
                          <a:pt x="6" y="15"/>
                        </a:lnTo>
                        <a:lnTo>
                          <a:pt x="3" y="32"/>
                        </a:lnTo>
                        <a:lnTo>
                          <a:pt x="1" y="51"/>
                        </a:lnTo>
                        <a:lnTo>
                          <a:pt x="0" y="72"/>
                        </a:lnTo>
                        <a:lnTo>
                          <a:pt x="0" y="95"/>
                        </a:lnTo>
                        <a:lnTo>
                          <a:pt x="1" y="118"/>
                        </a:lnTo>
                        <a:lnTo>
                          <a:pt x="4" y="143"/>
                        </a:lnTo>
                        <a:lnTo>
                          <a:pt x="8" y="167"/>
                        </a:lnTo>
                        <a:lnTo>
                          <a:pt x="15" y="191"/>
                        </a:lnTo>
                        <a:lnTo>
                          <a:pt x="24" y="215"/>
                        </a:lnTo>
                        <a:lnTo>
                          <a:pt x="36" y="239"/>
                        </a:lnTo>
                        <a:lnTo>
                          <a:pt x="50" y="261"/>
                        </a:lnTo>
                        <a:lnTo>
                          <a:pt x="68" y="282"/>
                        </a:lnTo>
                        <a:lnTo>
                          <a:pt x="89" y="301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5" name="Freeform 17"/>
                  <p:cNvSpPr>
                    <a:spLocks noChangeAspect="1"/>
                  </p:cNvSpPr>
                  <p:nvPr/>
                </p:nvSpPr>
                <p:spPr bwMode="auto">
                  <a:xfrm>
                    <a:off x="2536" y="1424"/>
                    <a:ext cx="54" cy="116"/>
                  </a:xfrm>
                  <a:custGeom>
                    <a:avLst/>
                    <a:gdLst>
                      <a:gd name="T0" fmla="*/ 0 w 54"/>
                      <a:gd name="T1" fmla="*/ 0 h 116"/>
                      <a:gd name="T2" fmla="*/ 4 w 54"/>
                      <a:gd name="T3" fmla="*/ 22 h 116"/>
                      <a:gd name="T4" fmla="*/ 12 w 54"/>
                      <a:gd name="T5" fmla="*/ 48 h 116"/>
                      <a:gd name="T6" fmla="*/ 23 w 54"/>
                      <a:gd name="T7" fmla="*/ 74 h 116"/>
                      <a:gd name="T8" fmla="*/ 37 w 54"/>
                      <a:gd name="T9" fmla="*/ 98 h 116"/>
                      <a:gd name="T10" fmla="*/ 54 w 54"/>
                      <a:gd name="T11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4" h="116">
                        <a:moveTo>
                          <a:pt x="0" y="0"/>
                        </a:moveTo>
                        <a:lnTo>
                          <a:pt x="4" y="22"/>
                        </a:lnTo>
                        <a:lnTo>
                          <a:pt x="12" y="48"/>
                        </a:lnTo>
                        <a:lnTo>
                          <a:pt x="23" y="74"/>
                        </a:lnTo>
                        <a:lnTo>
                          <a:pt x="37" y="98"/>
                        </a:lnTo>
                        <a:lnTo>
                          <a:pt x="54" y="11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6" name="Freeform 18"/>
                  <p:cNvSpPr>
                    <a:spLocks noChangeAspect="1"/>
                  </p:cNvSpPr>
                  <p:nvPr/>
                </p:nvSpPr>
                <p:spPr bwMode="auto">
                  <a:xfrm>
                    <a:off x="2498" y="1588"/>
                    <a:ext cx="68" cy="15"/>
                  </a:xfrm>
                  <a:custGeom>
                    <a:avLst/>
                    <a:gdLst>
                      <a:gd name="T0" fmla="*/ 0 w 68"/>
                      <a:gd name="T1" fmla="*/ 0 h 15"/>
                      <a:gd name="T2" fmla="*/ 26 w 68"/>
                      <a:gd name="T3" fmla="*/ 9 h 15"/>
                      <a:gd name="T4" fmla="*/ 50 w 68"/>
                      <a:gd name="T5" fmla="*/ 13 h 15"/>
                      <a:gd name="T6" fmla="*/ 68 w 68"/>
                      <a:gd name="T7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8" h="15">
                        <a:moveTo>
                          <a:pt x="0" y="0"/>
                        </a:moveTo>
                        <a:lnTo>
                          <a:pt x="26" y="9"/>
                        </a:lnTo>
                        <a:lnTo>
                          <a:pt x="50" y="13"/>
                        </a:lnTo>
                        <a:lnTo>
                          <a:pt x="68" y="15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7" name="Freeform 19"/>
                  <p:cNvSpPr>
                    <a:spLocks noChangeAspect="1"/>
                  </p:cNvSpPr>
                  <p:nvPr/>
                </p:nvSpPr>
                <p:spPr bwMode="auto">
                  <a:xfrm>
                    <a:off x="2569" y="1635"/>
                    <a:ext cx="57" cy="6"/>
                  </a:xfrm>
                  <a:custGeom>
                    <a:avLst/>
                    <a:gdLst>
                      <a:gd name="T0" fmla="*/ 0 w 57"/>
                      <a:gd name="T1" fmla="*/ 6 h 6"/>
                      <a:gd name="T2" fmla="*/ 18 w 57"/>
                      <a:gd name="T3" fmla="*/ 6 h 6"/>
                      <a:gd name="T4" fmla="*/ 40 w 57"/>
                      <a:gd name="T5" fmla="*/ 4 h 6"/>
                      <a:gd name="T6" fmla="*/ 57 w 57"/>
                      <a:gd name="T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7" h="6">
                        <a:moveTo>
                          <a:pt x="0" y="6"/>
                        </a:moveTo>
                        <a:lnTo>
                          <a:pt x="18" y="6"/>
                        </a:lnTo>
                        <a:lnTo>
                          <a:pt x="40" y="4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8" name="Freeform 20"/>
                  <p:cNvSpPr>
                    <a:spLocks noChangeAspect="1"/>
                  </p:cNvSpPr>
                  <p:nvPr/>
                </p:nvSpPr>
                <p:spPr bwMode="auto">
                  <a:xfrm>
                    <a:off x="2626" y="1641"/>
                    <a:ext cx="36" cy="21"/>
                  </a:xfrm>
                  <a:custGeom>
                    <a:avLst/>
                    <a:gdLst>
                      <a:gd name="T0" fmla="*/ 36 w 36"/>
                      <a:gd name="T1" fmla="*/ 0 h 21"/>
                      <a:gd name="T2" fmla="*/ 28 w 36"/>
                      <a:gd name="T3" fmla="*/ 5 h 21"/>
                      <a:gd name="T4" fmla="*/ 13 w 36"/>
                      <a:gd name="T5" fmla="*/ 15 h 21"/>
                      <a:gd name="T6" fmla="*/ 0 w 36"/>
                      <a:gd name="T7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6" h="21">
                        <a:moveTo>
                          <a:pt x="36" y="0"/>
                        </a:moveTo>
                        <a:lnTo>
                          <a:pt x="28" y="5"/>
                        </a:lnTo>
                        <a:lnTo>
                          <a:pt x="13" y="15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09" name="Freeform 21"/>
                  <p:cNvSpPr>
                    <a:spLocks noChangeAspect="1"/>
                  </p:cNvSpPr>
                  <p:nvPr/>
                </p:nvSpPr>
                <p:spPr bwMode="auto">
                  <a:xfrm>
                    <a:off x="2748" y="1584"/>
                    <a:ext cx="119" cy="51"/>
                  </a:xfrm>
                  <a:custGeom>
                    <a:avLst/>
                    <a:gdLst>
                      <a:gd name="T0" fmla="*/ 0 w 119"/>
                      <a:gd name="T1" fmla="*/ 51 h 51"/>
                      <a:gd name="T2" fmla="*/ 19 w 119"/>
                      <a:gd name="T3" fmla="*/ 50 h 51"/>
                      <a:gd name="T4" fmla="*/ 46 w 119"/>
                      <a:gd name="T5" fmla="*/ 43 h 51"/>
                      <a:gd name="T6" fmla="*/ 75 w 119"/>
                      <a:gd name="T7" fmla="*/ 32 h 51"/>
                      <a:gd name="T8" fmla="*/ 101 w 119"/>
                      <a:gd name="T9" fmla="*/ 18 h 51"/>
                      <a:gd name="T10" fmla="*/ 119 w 119"/>
                      <a:gd name="T11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51">
                        <a:moveTo>
                          <a:pt x="0" y="51"/>
                        </a:moveTo>
                        <a:lnTo>
                          <a:pt x="19" y="50"/>
                        </a:lnTo>
                        <a:lnTo>
                          <a:pt x="46" y="43"/>
                        </a:lnTo>
                        <a:lnTo>
                          <a:pt x="75" y="32"/>
                        </a:lnTo>
                        <a:lnTo>
                          <a:pt x="101" y="18"/>
                        </a:lnTo>
                        <a:lnTo>
                          <a:pt x="119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0" name="Freeform 22"/>
                  <p:cNvSpPr>
                    <a:spLocks noChangeAspect="1"/>
                  </p:cNvSpPr>
                  <p:nvPr/>
                </p:nvSpPr>
                <p:spPr bwMode="auto">
                  <a:xfrm>
                    <a:off x="2706" y="1656"/>
                    <a:ext cx="48" cy="7"/>
                  </a:xfrm>
                  <a:custGeom>
                    <a:avLst/>
                    <a:gdLst>
                      <a:gd name="T0" fmla="*/ 0 w 48"/>
                      <a:gd name="T1" fmla="*/ 0 h 7"/>
                      <a:gd name="T2" fmla="*/ 18 w 48"/>
                      <a:gd name="T3" fmla="*/ 5 h 7"/>
                      <a:gd name="T4" fmla="*/ 38 w 48"/>
                      <a:gd name="T5" fmla="*/ 7 h 7"/>
                      <a:gd name="T6" fmla="*/ 48 w 48"/>
                      <a:gd name="T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8" h="7">
                        <a:moveTo>
                          <a:pt x="0" y="0"/>
                        </a:moveTo>
                        <a:lnTo>
                          <a:pt x="18" y="5"/>
                        </a:lnTo>
                        <a:lnTo>
                          <a:pt x="38" y="7"/>
                        </a:lnTo>
                        <a:lnTo>
                          <a:pt x="48" y="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3911" name="Group 23"/>
                <p:cNvGrpSpPr>
                  <a:grpSpLocks noChangeAspect="1"/>
                </p:cNvGrpSpPr>
                <p:nvPr/>
              </p:nvGrpSpPr>
              <p:grpSpPr bwMode="auto">
                <a:xfrm>
                  <a:off x="2471" y="795"/>
                  <a:ext cx="420" cy="498"/>
                  <a:chOff x="2471" y="795"/>
                  <a:chExt cx="420" cy="498"/>
                </a:xfrm>
              </p:grpSpPr>
              <p:sp>
                <p:nvSpPr>
                  <p:cNvPr id="293912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2608" y="950"/>
                    <a:ext cx="24" cy="133"/>
                  </a:xfrm>
                  <a:custGeom>
                    <a:avLst/>
                    <a:gdLst>
                      <a:gd name="T0" fmla="*/ 24 w 24"/>
                      <a:gd name="T1" fmla="*/ 0 h 133"/>
                      <a:gd name="T2" fmla="*/ 20 w 24"/>
                      <a:gd name="T3" fmla="*/ 23 h 133"/>
                      <a:gd name="T4" fmla="*/ 14 w 24"/>
                      <a:gd name="T5" fmla="*/ 49 h 133"/>
                      <a:gd name="T6" fmla="*/ 8 w 24"/>
                      <a:gd name="T7" fmla="*/ 78 h 133"/>
                      <a:gd name="T8" fmla="*/ 3 w 24"/>
                      <a:gd name="T9" fmla="*/ 107 h 133"/>
                      <a:gd name="T10" fmla="*/ 0 w 24"/>
                      <a:gd name="T11" fmla="*/ 13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" h="133">
                        <a:moveTo>
                          <a:pt x="24" y="0"/>
                        </a:moveTo>
                        <a:lnTo>
                          <a:pt x="20" y="23"/>
                        </a:lnTo>
                        <a:lnTo>
                          <a:pt x="14" y="49"/>
                        </a:lnTo>
                        <a:lnTo>
                          <a:pt x="8" y="78"/>
                        </a:lnTo>
                        <a:lnTo>
                          <a:pt x="3" y="107"/>
                        </a:lnTo>
                        <a:lnTo>
                          <a:pt x="0" y="133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3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2721" y="944"/>
                    <a:ext cx="49" cy="139"/>
                  </a:xfrm>
                  <a:custGeom>
                    <a:avLst/>
                    <a:gdLst>
                      <a:gd name="T0" fmla="*/ 0 w 49"/>
                      <a:gd name="T1" fmla="*/ 0 h 139"/>
                      <a:gd name="T2" fmla="*/ 9 w 49"/>
                      <a:gd name="T3" fmla="*/ 15 h 139"/>
                      <a:gd name="T4" fmla="*/ 21 w 49"/>
                      <a:gd name="T5" fmla="*/ 41 h 139"/>
                      <a:gd name="T6" fmla="*/ 33 w 49"/>
                      <a:gd name="T7" fmla="*/ 73 h 139"/>
                      <a:gd name="T8" fmla="*/ 43 w 49"/>
                      <a:gd name="T9" fmla="*/ 107 h 139"/>
                      <a:gd name="T10" fmla="*/ 49 w 49"/>
                      <a:gd name="T11" fmla="*/ 139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9" h="139">
                        <a:moveTo>
                          <a:pt x="0" y="0"/>
                        </a:moveTo>
                        <a:lnTo>
                          <a:pt x="9" y="15"/>
                        </a:lnTo>
                        <a:lnTo>
                          <a:pt x="21" y="41"/>
                        </a:lnTo>
                        <a:lnTo>
                          <a:pt x="33" y="73"/>
                        </a:lnTo>
                        <a:lnTo>
                          <a:pt x="43" y="107"/>
                        </a:lnTo>
                        <a:lnTo>
                          <a:pt x="49" y="139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4" name="Freeform 26"/>
                  <p:cNvSpPr>
                    <a:spLocks noChangeAspect="1"/>
                  </p:cNvSpPr>
                  <p:nvPr/>
                </p:nvSpPr>
                <p:spPr bwMode="auto">
                  <a:xfrm>
                    <a:off x="2677" y="950"/>
                    <a:ext cx="27" cy="343"/>
                  </a:xfrm>
                  <a:custGeom>
                    <a:avLst/>
                    <a:gdLst>
                      <a:gd name="T0" fmla="*/ 0 w 27"/>
                      <a:gd name="T1" fmla="*/ 0 h 343"/>
                      <a:gd name="T2" fmla="*/ 2 w 27"/>
                      <a:gd name="T3" fmla="*/ 19 h 343"/>
                      <a:gd name="T4" fmla="*/ 5 w 27"/>
                      <a:gd name="T5" fmla="*/ 40 h 343"/>
                      <a:gd name="T6" fmla="*/ 8 w 27"/>
                      <a:gd name="T7" fmla="*/ 61 h 343"/>
                      <a:gd name="T8" fmla="*/ 11 w 27"/>
                      <a:gd name="T9" fmla="*/ 84 h 343"/>
                      <a:gd name="T10" fmla="*/ 14 w 27"/>
                      <a:gd name="T11" fmla="*/ 108 h 343"/>
                      <a:gd name="T12" fmla="*/ 17 w 27"/>
                      <a:gd name="T13" fmla="*/ 132 h 343"/>
                      <a:gd name="T14" fmla="*/ 20 w 27"/>
                      <a:gd name="T15" fmla="*/ 157 h 343"/>
                      <a:gd name="T16" fmla="*/ 22 w 27"/>
                      <a:gd name="T17" fmla="*/ 183 h 343"/>
                      <a:gd name="T18" fmla="*/ 24 w 27"/>
                      <a:gd name="T19" fmla="*/ 209 h 343"/>
                      <a:gd name="T20" fmla="*/ 26 w 27"/>
                      <a:gd name="T21" fmla="*/ 235 h 343"/>
                      <a:gd name="T22" fmla="*/ 27 w 27"/>
                      <a:gd name="T23" fmla="*/ 262 h 343"/>
                      <a:gd name="T24" fmla="*/ 27 w 27"/>
                      <a:gd name="T25" fmla="*/ 289 h 343"/>
                      <a:gd name="T26" fmla="*/ 27 w 27"/>
                      <a:gd name="T27" fmla="*/ 316 h 343"/>
                      <a:gd name="T28" fmla="*/ 26 w 27"/>
                      <a:gd name="T29" fmla="*/ 343 h 3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7" h="343">
                        <a:moveTo>
                          <a:pt x="0" y="0"/>
                        </a:moveTo>
                        <a:lnTo>
                          <a:pt x="2" y="19"/>
                        </a:lnTo>
                        <a:lnTo>
                          <a:pt x="5" y="40"/>
                        </a:lnTo>
                        <a:lnTo>
                          <a:pt x="8" y="61"/>
                        </a:lnTo>
                        <a:lnTo>
                          <a:pt x="11" y="84"/>
                        </a:lnTo>
                        <a:lnTo>
                          <a:pt x="14" y="108"/>
                        </a:lnTo>
                        <a:lnTo>
                          <a:pt x="17" y="132"/>
                        </a:lnTo>
                        <a:lnTo>
                          <a:pt x="20" y="157"/>
                        </a:lnTo>
                        <a:lnTo>
                          <a:pt x="22" y="183"/>
                        </a:lnTo>
                        <a:lnTo>
                          <a:pt x="24" y="209"/>
                        </a:lnTo>
                        <a:lnTo>
                          <a:pt x="26" y="235"/>
                        </a:lnTo>
                        <a:lnTo>
                          <a:pt x="27" y="262"/>
                        </a:lnTo>
                        <a:lnTo>
                          <a:pt x="27" y="289"/>
                        </a:lnTo>
                        <a:lnTo>
                          <a:pt x="27" y="316"/>
                        </a:lnTo>
                        <a:lnTo>
                          <a:pt x="26" y="343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5" name="Freeform 27"/>
                  <p:cNvSpPr>
                    <a:spLocks noChangeAspect="1"/>
                  </p:cNvSpPr>
                  <p:nvPr/>
                </p:nvSpPr>
                <p:spPr bwMode="auto">
                  <a:xfrm>
                    <a:off x="2775" y="911"/>
                    <a:ext cx="85" cy="316"/>
                  </a:xfrm>
                  <a:custGeom>
                    <a:avLst/>
                    <a:gdLst>
                      <a:gd name="T0" fmla="*/ 0 w 85"/>
                      <a:gd name="T1" fmla="*/ 0 h 316"/>
                      <a:gd name="T2" fmla="*/ 12 w 85"/>
                      <a:gd name="T3" fmla="*/ 12 h 316"/>
                      <a:gd name="T4" fmla="*/ 23 w 85"/>
                      <a:gd name="T5" fmla="*/ 25 h 316"/>
                      <a:gd name="T6" fmla="*/ 35 w 85"/>
                      <a:gd name="T7" fmla="*/ 40 h 316"/>
                      <a:gd name="T8" fmla="*/ 45 w 85"/>
                      <a:gd name="T9" fmla="*/ 56 h 316"/>
                      <a:gd name="T10" fmla="*/ 54 w 85"/>
                      <a:gd name="T11" fmla="*/ 74 h 316"/>
                      <a:gd name="T12" fmla="*/ 63 w 85"/>
                      <a:gd name="T13" fmla="*/ 93 h 316"/>
                      <a:gd name="T14" fmla="*/ 70 w 85"/>
                      <a:gd name="T15" fmla="*/ 115 h 316"/>
                      <a:gd name="T16" fmla="*/ 76 w 85"/>
                      <a:gd name="T17" fmla="*/ 138 h 316"/>
                      <a:gd name="T18" fmla="*/ 80 w 85"/>
                      <a:gd name="T19" fmla="*/ 163 h 316"/>
                      <a:gd name="T20" fmla="*/ 84 w 85"/>
                      <a:gd name="T21" fmla="*/ 189 h 316"/>
                      <a:gd name="T22" fmla="*/ 85 w 85"/>
                      <a:gd name="T23" fmla="*/ 218 h 316"/>
                      <a:gd name="T24" fmla="*/ 85 w 85"/>
                      <a:gd name="T25" fmla="*/ 249 h 316"/>
                      <a:gd name="T26" fmla="*/ 82 w 85"/>
                      <a:gd name="T27" fmla="*/ 282 h 316"/>
                      <a:gd name="T28" fmla="*/ 77 w 85"/>
                      <a:gd name="T2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316">
                        <a:moveTo>
                          <a:pt x="0" y="0"/>
                        </a:moveTo>
                        <a:lnTo>
                          <a:pt x="12" y="12"/>
                        </a:lnTo>
                        <a:lnTo>
                          <a:pt x="23" y="25"/>
                        </a:lnTo>
                        <a:lnTo>
                          <a:pt x="35" y="40"/>
                        </a:lnTo>
                        <a:lnTo>
                          <a:pt x="45" y="56"/>
                        </a:lnTo>
                        <a:lnTo>
                          <a:pt x="54" y="74"/>
                        </a:lnTo>
                        <a:lnTo>
                          <a:pt x="63" y="93"/>
                        </a:lnTo>
                        <a:lnTo>
                          <a:pt x="70" y="115"/>
                        </a:lnTo>
                        <a:lnTo>
                          <a:pt x="76" y="138"/>
                        </a:lnTo>
                        <a:lnTo>
                          <a:pt x="80" y="163"/>
                        </a:lnTo>
                        <a:lnTo>
                          <a:pt x="84" y="189"/>
                        </a:lnTo>
                        <a:lnTo>
                          <a:pt x="85" y="218"/>
                        </a:lnTo>
                        <a:lnTo>
                          <a:pt x="85" y="249"/>
                        </a:lnTo>
                        <a:lnTo>
                          <a:pt x="82" y="282"/>
                        </a:lnTo>
                        <a:lnTo>
                          <a:pt x="77" y="31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6" name="Freeform 28"/>
                  <p:cNvSpPr>
                    <a:spLocks noChangeAspect="1"/>
                  </p:cNvSpPr>
                  <p:nvPr/>
                </p:nvSpPr>
                <p:spPr bwMode="auto">
                  <a:xfrm>
                    <a:off x="2536" y="917"/>
                    <a:ext cx="57" cy="140"/>
                  </a:xfrm>
                  <a:custGeom>
                    <a:avLst/>
                    <a:gdLst>
                      <a:gd name="T0" fmla="*/ 57 w 57"/>
                      <a:gd name="T1" fmla="*/ 0 h 140"/>
                      <a:gd name="T2" fmla="*/ 44 w 57"/>
                      <a:gd name="T3" fmla="*/ 16 h 140"/>
                      <a:gd name="T4" fmla="*/ 32 w 57"/>
                      <a:gd name="T5" fmla="*/ 39 h 140"/>
                      <a:gd name="T6" fmla="*/ 21 w 57"/>
                      <a:gd name="T7" fmla="*/ 65 h 140"/>
                      <a:gd name="T8" fmla="*/ 12 w 57"/>
                      <a:gd name="T9" fmla="*/ 92 h 140"/>
                      <a:gd name="T10" fmla="*/ 5 w 57"/>
                      <a:gd name="T11" fmla="*/ 118 h 140"/>
                      <a:gd name="T12" fmla="*/ 0 w 57"/>
                      <a:gd name="T13" fmla="*/ 14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140">
                        <a:moveTo>
                          <a:pt x="57" y="0"/>
                        </a:moveTo>
                        <a:lnTo>
                          <a:pt x="44" y="16"/>
                        </a:lnTo>
                        <a:lnTo>
                          <a:pt x="32" y="39"/>
                        </a:lnTo>
                        <a:lnTo>
                          <a:pt x="21" y="65"/>
                        </a:lnTo>
                        <a:lnTo>
                          <a:pt x="12" y="92"/>
                        </a:lnTo>
                        <a:lnTo>
                          <a:pt x="5" y="118"/>
                        </a:lnTo>
                        <a:lnTo>
                          <a:pt x="0" y="14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7" name="Freeform 29"/>
                  <p:cNvSpPr>
                    <a:spLocks noChangeAspect="1"/>
                  </p:cNvSpPr>
                  <p:nvPr/>
                </p:nvSpPr>
                <p:spPr bwMode="auto">
                  <a:xfrm>
                    <a:off x="2706" y="812"/>
                    <a:ext cx="54" cy="34"/>
                  </a:xfrm>
                  <a:custGeom>
                    <a:avLst/>
                    <a:gdLst>
                      <a:gd name="T0" fmla="*/ 0 w 54"/>
                      <a:gd name="T1" fmla="*/ 34 h 34"/>
                      <a:gd name="T2" fmla="*/ 14 w 54"/>
                      <a:gd name="T3" fmla="*/ 22 h 34"/>
                      <a:gd name="T4" fmla="*/ 32 w 54"/>
                      <a:gd name="T5" fmla="*/ 9 h 34"/>
                      <a:gd name="T6" fmla="*/ 54 w 54"/>
                      <a:gd name="T7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" h="34">
                        <a:moveTo>
                          <a:pt x="0" y="34"/>
                        </a:moveTo>
                        <a:lnTo>
                          <a:pt x="14" y="22"/>
                        </a:lnTo>
                        <a:lnTo>
                          <a:pt x="32" y="9"/>
                        </a:lnTo>
                        <a:lnTo>
                          <a:pt x="54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8" name="Freeform 30"/>
                  <p:cNvSpPr>
                    <a:spLocks noChangeAspect="1"/>
                  </p:cNvSpPr>
                  <p:nvPr/>
                </p:nvSpPr>
                <p:spPr bwMode="auto">
                  <a:xfrm>
                    <a:off x="2748" y="855"/>
                    <a:ext cx="90" cy="18"/>
                  </a:xfrm>
                  <a:custGeom>
                    <a:avLst/>
                    <a:gdLst>
                      <a:gd name="T0" fmla="*/ 0 w 90"/>
                      <a:gd name="T1" fmla="*/ 0 h 18"/>
                      <a:gd name="T2" fmla="*/ 26 w 90"/>
                      <a:gd name="T3" fmla="*/ 0 h 18"/>
                      <a:gd name="T4" fmla="*/ 61 w 90"/>
                      <a:gd name="T5" fmla="*/ 6 h 18"/>
                      <a:gd name="T6" fmla="*/ 90 w 90"/>
                      <a:gd name="T7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18">
                        <a:moveTo>
                          <a:pt x="0" y="0"/>
                        </a:moveTo>
                        <a:lnTo>
                          <a:pt x="26" y="0"/>
                        </a:lnTo>
                        <a:lnTo>
                          <a:pt x="61" y="6"/>
                        </a:lnTo>
                        <a:lnTo>
                          <a:pt x="90" y="1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9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2795" y="894"/>
                    <a:ext cx="96" cy="127"/>
                  </a:xfrm>
                  <a:custGeom>
                    <a:avLst/>
                    <a:gdLst>
                      <a:gd name="T0" fmla="*/ 0 w 96"/>
                      <a:gd name="T1" fmla="*/ 0 h 127"/>
                      <a:gd name="T2" fmla="*/ 13 w 96"/>
                      <a:gd name="T3" fmla="*/ 7 h 127"/>
                      <a:gd name="T4" fmla="*/ 32 w 96"/>
                      <a:gd name="T5" fmla="*/ 20 h 127"/>
                      <a:gd name="T6" fmla="*/ 53 w 96"/>
                      <a:gd name="T7" fmla="*/ 40 h 127"/>
                      <a:gd name="T8" fmla="*/ 73 w 96"/>
                      <a:gd name="T9" fmla="*/ 65 h 127"/>
                      <a:gd name="T10" fmla="*/ 88 w 96"/>
                      <a:gd name="T11" fmla="*/ 95 h 127"/>
                      <a:gd name="T12" fmla="*/ 96 w 96"/>
                      <a:gd name="T13" fmla="*/ 127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127">
                        <a:moveTo>
                          <a:pt x="0" y="0"/>
                        </a:moveTo>
                        <a:lnTo>
                          <a:pt x="13" y="7"/>
                        </a:lnTo>
                        <a:lnTo>
                          <a:pt x="32" y="20"/>
                        </a:lnTo>
                        <a:lnTo>
                          <a:pt x="53" y="40"/>
                        </a:lnTo>
                        <a:lnTo>
                          <a:pt x="73" y="65"/>
                        </a:lnTo>
                        <a:lnTo>
                          <a:pt x="88" y="95"/>
                        </a:lnTo>
                        <a:lnTo>
                          <a:pt x="96" y="127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20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2471" y="870"/>
                    <a:ext cx="122" cy="339"/>
                  </a:xfrm>
                  <a:custGeom>
                    <a:avLst/>
                    <a:gdLst>
                      <a:gd name="T0" fmla="*/ 122 w 122"/>
                      <a:gd name="T1" fmla="*/ 0 h 339"/>
                      <a:gd name="T2" fmla="*/ 115 w 122"/>
                      <a:gd name="T3" fmla="*/ 5 h 339"/>
                      <a:gd name="T4" fmla="*/ 106 w 122"/>
                      <a:gd name="T5" fmla="*/ 11 h 339"/>
                      <a:gd name="T6" fmla="*/ 96 w 122"/>
                      <a:gd name="T7" fmla="*/ 20 h 339"/>
                      <a:gd name="T8" fmla="*/ 85 w 122"/>
                      <a:gd name="T9" fmla="*/ 31 h 339"/>
                      <a:gd name="T10" fmla="*/ 74 w 122"/>
                      <a:gd name="T11" fmla="*/ 44 h 339"/>
                      <a:gd name="T12" fmla="*/ 63 w 122"/>
                      <a:gd name="T13" fmla="*/ 59 h 339"/>
                      <a:gd name="T14" fmla="*/ 52 w 122"/>
                      <a:gd name="T15" fmla="*/ 76 h 339"/>
                      <a:gd name="T16" fmla="*/ 41 w 122"/>
                      <a:gd name="T17" fmla="*/ 95 h 339"/>
                      <a:gd name="T18" fmla="*/ 31 w 122"/>
                      <a:gd name="T19" fmla="*/ 115 h 339"/>
                      <a:gd name="T20" fmla="*/ 22 w 122"/>
                      <a:gd name="T21" fmla="*/ 137 h 339"/>
                      <a:gd name="T22" fmla="*/ 14 w 122"/>
                      <a:gd name="T23" fmla="*/ 161 h 339"/>
                      <a:gd name="T24" fmla="*/ 8 w 122"/>
                      <a:gd name="T25" fmla="*/ 187 h 339"/>
                      <a:gd name="T26" fmla="*/ 3 w 122"/>
                      <a:gd name="T27" fmla="*/ 215 h 339"/>
                      <a:gd name="T28" fmla="*/ 0 w 122"/>
                      <a:gd name="T29" fmla="*/ 243 h 339"/>
                      <a:gd name="T30" fmla="*/ 0 w 122"/>
                      <a:gd name="T31" fmla="*/ 274 h 339"/>
                      <a:gd name="T32" fmla="*/ 2 w 122"/>
                      <a:gd name="T33" fmla="*/ 306 h 339"/>
                      <a:gd name="T34" fmla="*/ 7 w 122"/>
                      <a:gd name="T35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22" h="339">
                        <a:moveTo>
                          <a:pt x="122" y="0"/>
                        </a:moveTo>
                        <a:lnTo>
                          <a:pt x="115" y="5"/>
                        </a:lnTo>
                        <a:lnTo>
                          <a:pt x="106" y="11"/>
                        </a:lnTo>
                        <a:lnTo>
                          <a:pt x="96" y="20"/>
                        </a:lnTo>
                        <a:lnTo>
                          <a:pt x="85" y="31"/>
                        </a:lnTo>
                        <a:lnTo>
                          <a:pt x="74" y="44"/>
                        </a:lnTo>
                        <a:lnTo>
                          <a:pt x="63" y="59"/>
                        </a:lnTo>
                        <a:lnTo>
                          <a:pt x="52" y="76"/>
                        </a:lnTo>
                        <a:lnTo>
                          <a:pt x="41" y="95"/>
                        </a:lnTo>
                        <a:lnTo>
                          <a:pt x="31" y="115"/>
                        </a:lnTo>
                        <a:lnTo>
                          <a:pt x="22" y="137"/>
                        </a:lnTo>
                        <a:lnTo>
                          <a:pt x="14" y="161"/>
                        </a:lnTo>
                        <a:lnTo>
                          <a:pt x="8" y="187"/>
                        </a:lnTo>
                        <a:lnTo>
                          <a:pt x="3" y="215"/>
                        </a:lnTo>
                        <a:lnTo>
                          <a:pt x="0" y="243"/>
                        </a:lnTo>
                        <a:lnTo>
                          <a:pt x="0" y="274"/>
                        </a:lnTo>
                        <a:lnTo>
                          <a:pt x="2" y="306"/>
                        </a:lnTo>
                        <a:lnTo>
                          <a:pt x="7" y="339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21" name="Freeform 33"/>
                  <p:cNvSpPr>
                    <a:spLocks noChangeAspect="1"/>
                  </p:cNvSpPr>
                  <p:nvPr/>
                </p:nvSpPr>
                <p:spPr bwMode="auto">
                  <a:xfrm>
                    <a:off x="2478" y="840"/>
                    <a:ext cx="133" cy="83"/>
                  </a:xfrm>
                  <a:custGeom>
                    <a:avLst/>
                    <a:gdLst>
                      <a:gd name="T0" fmla="*/ 133 w 133"/>
                      <a:gd name="T1" fmla="*/ 0 h 83"/>
                      <a:gd name="T2" fmla="*/ 116 w 133"/>
                      <a:gd name="T3" fmla="*/ 3 h 83"/>
                      <a:gd name="T4" fmla="*/ 94 w 133"/>
                      <a:gd name="T5" fmla="*/ 11 h 83"/>
                      <a:gd name="T6" fmla="*/ 68 w 133"/>
                      <a:gd name="T7" fmla="*/ 24 h 83"/>
                      <a:gd name="T8" fmla="*/ 42 w 133"/>
                      <a:gd name="T9" fmla="*/ 41 h 83"/>
                      <a:gd name="T10" fmla="*/ 19 w 133"/>
                      <a:gd name="T11" fmla="*/ 61 h 83"/>
                      <a:gd name="T12" fmla="*/ 0 w 133"/>
                      <a:gd name="T13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3" h="83">
                        <a:moveTo>
                          <a:pt x="133" y="0"/>
                        </a:moveTo>
                        <a:lnTo>
                          <a:pt x="116" y="3"/>
                        </a:lnTo>
                        <a:lnTo>
                          <a:pt x="94" y="11"/>
                        </a:lnTo>
                        <a:lnTo>
                          <a:pt x="68" y="24"/>
                        </a:lnTo>
                        <a:lnTo>
                          <a:pt x="42" y="41"/>
                        </a:lnTo>
                        <a:lnTo>
                          <a:pt x="19" y="61"/>
                        </a:lnTo>
                        <a:lnTo>
                          <a:pt x="0" y="83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22" name="Freeform 34"/>
                  <p:cNvSpPr>
                    <a:spLocks noChangeAspect="1"/>
                  </p:cNvSpPr>
                  <p:nvPr/>
                </p:nvSpPr>
                <p:spPr bwMode="auto">
                  <a:xfrm>
                    <a:off x="2578" y="812"/>
                    <a:ext cx="45" cy="7"/>
                  </a:xfrm>
                  <a:custGeom>
                    <a:avLst/>
                    <a:gdLst>
                      <a:gd name="T0" fmla="*/ 0 w 45"/>
                      <a:gd name="T1" fmla="*/ 0 h 7"/>
                      <a:gd name="T2" fmla="*/ 17 w 45"/>
                      <a:gd name="T3" fmla="*/ 0 h 7"/>
                      <a:gd name="T4" fmla="*/ 31 w 45"/>
                      <a:gd name="T5" fmla="*/ 1 h 7"/>
                      <a:gd name="T6" fmla="*/ 45 w 45"/>
                      <a:gd name="T7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5" h="7">
                        <a:moveTo>
                          <a:pt x="0" y="0"/>
                        </a:moveTo>
                        <a:lnTo>
                          <a:pt x="17" y="0"/>
                        </a:lnTo>
                        <a:lnTo>
                          <a:pt x="31" y="1"/>
                        </a:lnTo>
                        <a:lnTo>
                          <a:pt x="45" y="7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23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2668" y="795"/>
                    <a:ext cx="11" cy="36"/>
                  </a:xfrm>
                  <a:custGeom>
                    <a:avLst/>
                    <a:gdLst>
                      <a:gd name="T0" fmla="*/ 0 w 11"/>
                      <a:gd name="T1" fmla="*/ 0 h 36"/>
                      <a:gd name="T2" fmla="*/ 4 w 11"/>
                      <a:gd name="T3" fmla="*/ 15 h 36"/>
                      <a:gd name="T4" fmla="*/ 10 w 11"/>
                      <a:gd name="T5" fmla="*/ 26 h 36"/>
                      <a:gd name="T6" fmla="*/ 11 w 11"/>
                      <a:gd name="T7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36">
                        <a:moveTo>
                          <a:pt x="0" y="0"/>
                        </a:moveTo>
                        <a:lnTo>
                          <a:pt x="4" y="15"/>
                        </a:lnTo>
                        <a:lnTo>
                          <a:pt x="10" y="26"/>
                        </a:lnTo>
                        <a:lnTo>
                          <a:pt x="11" y="3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24" name="Freeform 36"/>
                  <p:cNvSpPr>
                    <a:spLocks noChangeAspect="1"/>
                  </p:cNvSpPr>
                  <p:nvPr/>
                </p:nvSpPr>
                <p:spPr bwMode="auto">
                  <a:xfrm>
                    <a:off x="2760" y="944"/>
                    <a:ext cx="45" cy="87"/>
                  </a:xfrm>
                  <a:custGeom>
                    <a:avLst/>
                    <a:gdLst>
                      <a:gd name="T0" fmla="*/ 0 w 45"/>
                      <a:gd name="T1" fmla="*/ 0 h 87"/>
                      <a:gd name="T2" fmla="*/ 15 w 45"/>
                      <a:gd name="T3" fmla="*/ 19 h 87"/>
                      <a:gd name="T4" fmla="*/ 34 w 45"/>
                      <a:gd name="T5" fmla="*/ 54 h 87"/>
                      <a:gd name="T6" fmla="*/ 45 w 45"/>
                      <a:gd name="T7" fmla="*/ 87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5" h="87">
                        <a:moveTo>
                          <a:pt x="0" y="0"/>
                        </a:moveTo>
                        <a:lnTo>
                          <a:pt x="15" y="19"/>
                        </a:lnTo>
                        <a:lnTo>
                          <a:pt x="34" y="54"/>
                        </a:lnTo>
                        <a:lnTo>
                          <a:pt x="45" y="87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3925" name="Group 37"/>
              <p:cNvGrpSpPr>
                <a:grpSpLocks noChangeAspect="1"/>
              </p:cNvGrpSpPr>
              <p:nvPr/>
            </p:nvGrpSpPr>
            <p:grpSpPr bwMode="auto">
              <a:xfrm>
                <a:off x="2354" y="633"/>
                <a:ext cx="742" cy="740"/>
                <a:chOff x="2499" y="1080"/>
                <a:chExt cx="369" cy="368"/>
              </a:xfrm>
            </p:grpSpPr>
            <p:sp>
              <p:nvSpPr>
                <p:cNvPr id="293926" name="Freeform 38"/>
                <p:cNvSpPr>
                  <a:spLocks noChangeAspect="1"/>
                </p:cNvSpPr>
                <p:nvPr/>
              </p:nvSpPr>
              <p:spPr bwMode="auto">
                <a:xfrm>
                  <a:off x="2572" y="1354"/>
                  <a:ext cx="142" cy="94"/>
                </a:xfrm>
                <a:custGeom>
                  <a:avLst/>
                  <a:gdLst>
                    <a:gd name="T0" fmla="*/ 13 w 142"/>
                    <a:gd name="T1" fmla="*/ 39 h 94"/>
                    <a:gd name="T2" fmla="*/ 32 w 142"/>
                    <a:gd name="T3" fmla="*/ 58 h 94"/>
                    <a:gd name="T4" fmla="*/ 44 w 142"/>
                    <a:gd name="T5" fmla="*/ 75 h 94"/>
                    <a:gd name="T6" fmla="*/ 50 w 142"/>
                    <a:gd name="T7" fmla="*/ 84 h 94"/>
                    <a:gd name="T8" fmla="*/ 50 w 142"/>
                    <a:gd name="T9" fmla="*/ 84 h 94"/>
                    <a:gd name="T10" fmla="*/ 62 w 142"/>
                    <a:gd name="T11" fmla="*/ 75 h 94"/>
                    <a:gd name="T12" fmla="*/ 76 w 142"/>
                    <a:gd name="T13" fmla="*/ 56 h 94"/>
                    <a:gd name="T14" fmla="*/ 85 w 142"/>
                    <a:gd name="T15" fmla="*/ 40 h 94"/>
                    <a:gd name="T16" fmla="*/ 85 w 142"/>
                    <a:gd name="T17" fmla="*/ 40 h 94"/>
                    <a:gd name="T18" fmla="*/ 96 w 142"/>
                    <a:gd name="T19" fmla="*/ 27 h 94"/>
                    <a:gd name="T20" fmla="*/ 110 w 142"/>
                    <a:gd name="T21" fmla="*/ 14 h 94"/>
                    <a:gd name="T22" fmla="*/ 119 w 142"/>
                    <a:gd name="T23" fmla="*/ 5 h 94"/>
                    <a:gd name="T24" fmla="*/ 119 w 142"/>
                    <a:gd name="T25" fmla="*/ 5 h 94"/>
                    <a:gd name="T26" fmla="*/ 125 w 142"/>
                    <a:gd name="T27" fmla="*/ 1 h 94"/>
                    <a:gd name="T28" fmla="*/ 133 w 142"/>
                    <a:gd name="T29" fmla="*/ 0 h 94"/>
                    <a:gd name="T30" fmla="*/ 139 w 142"/>
                    <a:gd name="T31" fmla="*/ 2 h 94"/>
                    <a:gd name="T32" fmla="*/ 139 w 142"/>
                    <a:gd name="T33" fmla="*/ 2 h 94"/>
                    <a:gd name="T34" fmla="*/ 142 w 142"/>
                    <a:gd name="T35" fmla="*/ 7 h 94"/>
                    <a:gd name="T36" fmla="*/ 139 w 142"/>
                    <a:gd name="T37" fmla="*/ 13 h 94"/>
                    <a:gd name="T38" fmla="*/ 132 w 142"/>
                    <a:gd name="T39" fmla="*/ 19 h 94"/>
                    <a:gd name="T40" fmla="*/ 132 w 142"/>
                    <a:gd name="T41" fmla="*/ 19 h 94"/>
                    <a:gd name="T42" fmla="*/ 115 w 142"/>
                    <a:gd name="T43" fmla="*/ 34 h 94"/>
                    <a:gd name="T44" fmla="*/ 92 w 142"/>
                    <a:gd name="T45" fmla="*/ 57 h 94"/>
                    <a:gd name="T46" fmla="*/ 76 w 142"/>
                    <a:gd name="T47" fmla="*/ 76 h 94"/>
                    <a:gd name="T48" fmla="*/ 76 w 142"/>
                    <a:gd name="T49" fmla="*/ 76 h 94"/>
                    <a:gd name="T50" fmla="*/ 66 w 142"/>
                    <a:gd name="T51" fmla="*/ 86 h 94"/>
                    <a:gd name="T52" fmla="*/ 57 w 142"/>
                    <a:gd name="T53" fmla="*/ 93 h 94"/>
                    <a:gd name="T54" fmla="*/ 50 w 142"/>
                    <a:gd name="T55" fmla="*/ 94 h 94"/>
                    <a:gd name="T56" fmla="*/ 50 w 142"/>
                    <a:gd name="T57" fmla="*/ 94 h 94"/>
                    <a:gd name="T58" fmla="*/ 45 w 142"/>
                    <a:gd name="T59" fmla="*/ 91 h 94"/>
                    <a:gd name="T60" fmla="*/ 39 w 142"/>
                    <a:gd name="T61" fmla="*/ 86 h 94"/>
                    <a:gd name="T62" fmla="*/ 34 w 142"/>
                    <a:gd name="T63" fmla="*/ 81 h 94"/>
                    <a:gd name="T64" fmla="*/ 34 w 142"/>
                    <a:gd name="T65" fmla="*/ 81 h 94"/>
                    <a:gd name="T66" fmla="*/ 25 w 142"/>
                    <a:gd name="T67" fmla="*/ 73 h 94"/>
                    <a:gd name="T68" fmla="*/ 13 w 142"/>
                    <a:gd name="T69" fmla="*/ 62 h 94"/>
                    <a:gd name="T70" fmla="*/ 0 w 142"/>
                    <a:gd name="T71" fmla="*/ 52 h 94"/>
                    <a:gd name="T72" fmla="*/ 13 w 142"/>
                    <a:gd name="T73" fmla="*/ 3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2" h="94">
                      <a:moveTo>
                        <a:pt x="13" y="39"/>
                      </a:moveTo>
                      <a:lnTo>
                        <a:pt x="32" y="58"/>
                      </a:lnTo>
                      <a:lnTo>
                        <a:pt x="44" y="75"/>
                      </a:lnTo>
                      <a:lnTo>
                        <a:pt x="50" y="84"/>
                      </a:lnTo>
                      <a:lnTo>
                        <a:pt x="50" y="84"/>
                      </a:lnTo>
                      <a:lnTo>
                        <a:pt x="62" y="75"/>
                      </a:lnTo>
                      <a:lnTo>
                        <a:pt x="76" y="56"/>
                      </a:lnTo>
                      <a:lnTo>
                        <a:pt x="85" y="40"/>
                      </a:lnTo>
                      <a:lnTo>
                        <a:pt x="85" y="40"/>
                      </a:lnTo>
                      <a:lnTo>
                        <a:pt x="96" y="27"/>
                      </a:lnTo>
                      <a:lnTo>
                        <a:pt x="110" y="14"/>
                      </a:lnTo>
                      <a:lnTo>
                        <a:pt x="119" y="5"/>
                      </a:lnTo>
                      <a:lnTo>
                        <a:pt x="119" y="5"/>
                      </a:lnTo>
                      <a:lnTo>
                        <a:pt x="125" y="1"/>
                      </a:lnTo>
                      <a:lnTo>
                        <a:pt x="133" y="0"/>
                      </a:lnTo>
                      <a:lnTo>
                        <a:pt x="139" y="2"/>
                      </a:lnTo>
                      <a:lnTo>
                        <a:pt x="139" y="2"/>
                      </a:lnTo>
                      <a:lnTo>
                        <a:pt x="142" y="7"/>
                      </a:lnTo>
                      <a:lnTo>
                        <a:pt x="139" y="13"/>
                      </a:lnTo>
                      <a:lnTo>
                        <a:pt x="132" y="19"/>
                      </a:lnTo>
                      <a:lnTo>
                        <a:pt x="132" y="19"/>
                      </a:lnTo>
                      <a:lnTo>
                        <a:pt x="115" y="34"/>
                      </a:lnTo>
                      <a:lnTo>
                        <a:pt x="92" y="57"/>
                      </a:lnTo>
                      <a:lnTo>
                        <a:pt x="76" y="76"/>
                      </a:lnTo>
                      <a:lnTo>
                        <a:pt x="76" y="76"/>
                      </a:lnTo>
                      <a:lnTo>
                        <a:pt x="66" y="86"/>
                      </a:lnTo>
                      <a:lnTo>
                        <a:pt x="57" y="93"/>
                      </a:lnTo>
                      <a:lnTo>
                        <a:pt x="50" y="94"/>
                      </a:lnTo>
                      <a:lnTo>
                        <a:pt x="50" y="94"/>
                      </a:lnTo>
                      <a:lnTo>
                        <a:pt x="45" y="91"/>
                      </a:lnTo>
                      <a:lnTo>
                        <a:pt x="39" y="86"/>
                      </a:lnTo>
                      <a:lnTo>
                        <a:pt x="34" y="81"/>
                      </a:lnTo>
                      <a:lnTo>
                        <a:pt x="34" y="81"/>
                      </a:lnTo>
                      <a:lnTo>
                        <a:pt x="25" y="73"/>
                      </a:lnTo>
                      <a:lnTo>
                        <a:pt x="13" y="62"/>
                      </a:lnTo>
                      <a:lnTo>
                        <a:pt x="0" y="52"/>
                      </a:lnTo>
                      <a:lnTo>
                        <a:pt x="13" y="39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27" name="Freeform 39"/>
                <p:cNvSpPr>
                  <a:spLocks noChangeAspect="1"/>
                </p:cNvSpPr>
                <p:nvPr/>
              </p:nvSpPr>
              <p:spPr bwMode="auto">
                <a:xfrm>
                  <a:off x="2517" y="1354"/>
                  <a:ext cx="68" cy="52"/>
                </a:xfrm>
                <a:custGeom>
                  <a:avLst/>
                  <a:gdLst>
                    <a:gd name="T0" fmla="*/ 68 w 68"/>
                    <a:gd name="T1" fmla="*/ 39 h 52"/>
                    <a:gd name="T2" fmla="*/ 53 w 68"/>
                    <a:gd name="T3" fmla="*/ 30 h 52"/>
                    <a:gd name="T4" fmla="*/ 38 w 68"/>
                    <a:gd name="T5" fmla="*/ 20 h 52"/>
                    <a:gd name="T6" fmla="*/ 24 w 68"/>
                    <a:gd name="T7" fmla="*/ 11 h 52"/>
                    <a:gd name="T8" fmla="*/ 24 w 68"/>
                    <a:gd name="T9" fmla="*/ 11 h 52"/>
                    <a:gd name="T10" fmla="*/ 23 w 68"/>
                    <a:gd name="T11" fmla="*/ 10 h 52"/>
                    <a:gd name="T12" fmla="*/ 21 w 68"/>
                    <a:gd name="T13" fmla="*/ 9 h 52"/>
                    <a:gd name="T14" fmla="*/ 19 w 68"/>
                    <a:gd name="T15" fmla="*/ 7 h 52"/>
                    <a:gd name="T16" fmla="*/ 19 w 68"/>
                    <a:gd name="T17" fmla="*/ 7 h 52"/>
                    <a:gd name="T18" fmla="*/ 18 w 68"/>
                    <a:gd name="T19" fmla="*/ 6 h 52"/>
                    <a:gd name="T20" fmla="*/ 17 w 68"/>
                    <a:gd name="T21" fmla="*/ 4 h 52"/>
                    <a:gd name="T22" fmla="*/ 16 w 68"/>
                    <a:gd name="T23" fmla="*/ 3 h 52"/>
                    <a:gd name="T24" fmla="*/ 16 w 68"/>
                    <a:gd name="T25" fmla="*/ 3 h 52"/>
                    <a:gd name="T26" fmla="*/ 14 w 68"/>
                    <a:gd name="T27" fmla="*/ 1 h 52"/>
                    <a:gd name="T28" fmla="*/ 12 w 68"/>
                    <a:gd name="T29" fmla="*/ 0 h 52"/>
                    <a:gd name="T30" fmla="*/ 9 w 68"/>
                    <a:gd name="T31" fmla="*/ 0 h 52"/>
                    <a:gd name="T32" fmla="*/ 9 w 68"/>
                    <a:gd name="T33" fmla="*/ 0 h 52"/>
                    <a:gd name="T34" fmla="*/ 7 w 68"/>
                    <a:gd name="T35" fmla="*/ 0 h 52"/>
                    <a:gd name="T36" fmla="*/ 5 w 68"/>
                    <a:gd name="T37" fmla="*/ 0 h 52"/>
                    <a:gd name="T38" fmla="*/ 3 w 68"/>
                    <a:gd name="T39" fmla="*/ 2 h 52"/>
                    <a:gd name="T40" fmla="*/ 3 w 68"/>
                    <a:gd name="T41" fmla="*/ 2 h 52"/>
                    <a:gd name="T42" fmla="*/ 2 w 68"/>
                    <a:gd name="T43" fmla="*/ 4 h 52"/>
                    <a:gd name="T44" fmla="*/ 1 w 68"/>
                    <a:gd name="T45" fmla="*/ 6 h 52"/>
                    <a:gd name="T46" fmla="*/ 0 w 68"/>
                    <a:gd name="T47" fmla="*/ 8 h 52"/>
                    <a:gd name="T48" fmla="*/ 0 w 68"/>
                    <a:gd name="T49" fmla="*/ 8 h 52"/>
                    <a:gd name="T50" fmla="*/ 0 w 68"/>
                    <a:gd name="T51" fmla="*/ 10 h 52"/>
                    <a:gd name="T52" fmla="*/ 1 w 68"/>
                    <a:gd name="T53" fmla="*/ 12 h 52"/>
                    <a:gd name="T54" fmla="*/ 2 w 68"/>
                    <a:gd name="T55" fmla="*/ 14 h 52"/>
                    <a:gd name="T56" fmla="*/ 2 w 68"/>
                    <a:gd name="T57" fmla="*/ 14 h 52"/>
                    <a:gd name="T58" fmla="*/ 4 w 68"/>
                    <a:gd name="T59" fmla="*/ 17 h 52"/>
                    <a:gd name="T60" fmla="*/ 7 w 68"/>
                    <a:gd name="T61" fmla="*/ 19 h 52"/>
                    <a:gd name="T62" fmla="*/ 9 w 68"/>
                    <a:gd name="T63" fmla="*/ 21 h 52"/>
                    <a:gd name="T64" fmla="*/ 9 w 68"/>
                    <a:gd name="T65" fmla="*/ 21 h 52"/>
                    <a:gd name="T66" fmla="*/ 11 w 68"/>
                    <a:gd name="T67" fmla="*/ 23 h 52"/>
                    <a:gd name="T68" fmla="*/ 14 w 68"/>
                    <a:gd name="T69" fmla="*/ 25 h 52"/>
                    <a:gd name="T70" fmla="*/ 16 w 68"/>
                    <a:gd name="T71" fmla="*/ 27 h 52"/>
                    <a:gd name="T72" fmla="*/ 16 w 68"/>
                    <a:gd name="T73" fmla="*/ 27 h 52"/>
                    <a:gd name="T74" fmla="*/ 29 w 68"/>
                    <a:gd name="T75" fmla="*/ 35 h 52"/>
                    <a:gd name="T76" fmla="*/ 42 w 68"/>
                    <a:gd name="T77" fmla="*/ 44 h 52"/>
                    <a:gd name="T78" fmla="*/ 55 w 68"/>
                    <a:gd name="T79" fmla="*/ 52 h 52"/>
                    <a:gd name="T80" fmla="*/ 55 w 68"/>
                    <a:gd name="T81" fmla="*/ 52 h 52"/>
                    <a:gd name="T82" fmla="*/ 59 w 68"/>
                    <a:gd name="T83" fmla="*/ 50 h 52"/>
                    <a:gd name="T84" fmla="*/ 64 w 68"/>
                    <a:gd name="T85" fmla="*/ 46 h 52"/>
                    <a:gd name="T86" fmla="*/ 68 w 68"/>
                    <a:gd name="T87" fmla="*/ 39 h 52"/>
                    <a:gd name="T88" fmla="*/ 68 w 68"/>
                    <a:gd name="T89" fmla="*/ 3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8" h="52">
                      <a:moveTo>
                        <a:pt x="68" y="39"/>
                      </a:moveTo>
                      <a:lnTo>
                        <a:pt x="53" y="30"/>
                      </a:lnTo>
                      <a:lnTo>
                        <a:pt x="38" y="20"/>
                      </a:lnTo>
                      <a:lnTo>
                        <a:pt x="24" y="11"/>
                      </a:lnTo>
                      <a:lnTo>
                        <a:pt x="24" y="11"/>
                      </a:lnTo>
                      <a:lnTo>
                        <a:pt x="23" y="10"/>
                      </a:lnTo>
                      <a:lnTo>
                        <a:pt x="21" y="9"/>
                      </a:lnTo>
                      <a:lnTo>
                        <a:pt x="19" y="7"/>
                      </a:lnTo>
                      <a:lnTo>
                        <a:pt x="19" y="7"/>
                      </a:lnTo>
                      <a:lnTo>
                        <a:pt x="18" y="6"/>
                      </a:lnTo>
                      <a:lnTo>
                        <a:pt x="17" y="4"/>
                      </a:lnTo>
                      <a:lnTo>
                        <a:pt x="16" y="3"/>
                      </a:lnTo>
                      <a:lnTo>
                        <a:pt x="16" y="3"/>
                      </a:lnTo>
                      <a:lnTo>
                        <a:pt x="14" y="1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2" y="4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2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4" y="17"/>
                      </a:lnTo>
                      <a:lnTo>
                        <a:pt x="7" y="19"/>
                      </a:lnTo>
                      <a:lnTo>
                        <a:pt x="9" y="21"/>
                      </a:lnTo>
                      <a:lnTo>
                        <a:pt x="9" y="21"/>
                      </a:lnTo>
                      <a:lnTo>
                        <a:pt x="11" y="23"/>
                      </a:lnTo>
                      <a:lnTo>
                        <a:pt x="14" y="25"/>
                      </a:lnTo>
                      <a:lnTo>
                        <a:pt x="16" y="27"/>
                      </a:lnTo>
                      <a:lnTo>
                        <a:pt x="16" y="27"/>
                      </a:lnTo>
                      <a:lnTo>
                        <a:pt x="29" y="35"/>
                      </a:lnTo>
                      <a:lnTo>
                        <a:pt x="42" y="44"/>
                      </a:lnTo>
                      <a:lnTo>
                        <a:pt x="55" y="52"/>
                      </a:lnTo>
                      <a:lnTo>
                        <a:pt x="55" y="52"/>
                      </a:lnTo>
                      <a:lnTo>
                        <a:pt x="59" y="50"/>
                      </a:lnTo>
                      <a:lnTo>
                        <a:pt x="64" y="46"/>
                      </a:lnTo>
                      <a:lnTo>
                        <a:pt x="68" y="39"/>
                      </a:lnTo>
                      <a:lnTo>
                        <a:pt x="68" y="39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28" name="Freeform 40"/>
                <p:cNvSpPr>
                  <a:spLocks noChangeAspect="1"/>
                </p:cNvSpPr>
                <p:nvPr/>
              </p:nvSpPr>
              <p:spPr bwMode="auto">
                <a:xfrm>
                  <a:off x="2499" y="1086"/>
                  <a:ext cx="182" cy="108"/>
                </a:xfrm>
                <a:custGeom>
                  <a:avLst/>
                  <a:gdLst>
                    <a:gd name="T0" fmla="*/ 94 w 182"/>
                    <a:gd name="T1" fmla="*/ 17 h 108"/>
                    <a:gd name="T2" fmla="*/ 65 w 182"/>
                    <a:gd name="T3" fmla="*/ 40 h 108"/>
                    <a:gd name="T4" fmla="*/ 55 w 182"/>
                    <a:gd name="T5" fmla="*/ 47 h 108"/>
                    <a:gd name="T6" fmla="*/ 34 w 182"/>
                    <a:gd name="T7" fmla="*/ 61 h 108"/>
                    <a:gd name="T8" fmla="*/ 30 w 182"/>
                    <a:gd name="T9" fmla="*/ 64 h 108"/>
                    <a:gd name="T10" fmla="*/ 24 w 182"/>
                    <a:gd name="T11" fmla="*/ 70 h 108"/>
                    <a:gd name="T12" fmla="*/ 21 w 182"/>
                    <a:gd name="T13" fmla="*/ 73 h 108"/>
                    <a:gd name="T14" fmla="*/ 15 w 182"/>
                    <a:gd name="T15" fmla="*/ 80 h 108"/>
                    <a:gd name="T16" fmla="*/ 13 w 182"/>
                    <a:gd name="T17" fmla="*/ 81 h 108"/>
                    <a:gd name="T18" fmla="*/ 9 w 182"/>
                    <a:gd name="T19" fmla="*/ 82 h 108"/>
                    <a:gd name="T20" fmla="*/ 7 w 182"/>
                    <a:gd name="T21" fmla="*/ 82 h 108"/>
                    <a:gd name="T22" fmla="*/ 2 w 182"/>
                    <a:gd name="T23" fmla="*/ 80 h 108"/>
                    <a:gd name="T24" fmla="*/ 1 w 182"/>
                    <a:gd name="T25" fmla="*/ 77 h 108"/>
                    <a:gd name="T26" fmla="*/ 0 w 182"/>
                    <a:gd name="T27" fmla="*/ 73 h 108"/>
                    <a:gd name="T28" fmla="*/ 1 w 182"/>
                    <a:gd name="T29" fmla="*/ 71 h 108"/>
                    <a:gd name="T30" fmla="*/ 3 w 182"/>
                    <a:gd name="T31" fmla="*/ 67 h 108"/>
                    <a:gd name="T32" fmla="*/ 14 w 182"/>
                    <a:gd name="T33" fmla="*/ 56 h 108"/>
                    <a:gd name="T34" fmla="*/ 38 w 182"/>
                    <a:gd name="T35" fmla="*/ 38 h 108"/>
                    <a:gd name="T36" fmla="*/ 51 w 182"/>
                    <a:gd name="T37" fmla="*/ 27 h 108"/>
                    <a:gd name="T38" fmla="*/ 80 w 182"/>
                    <a:gd name="T39" fmla="*/ 8 h 108"/>
                    <a:gd name="T40" fmla="*/ 91 w 182"/>
                    <a:gd name="T41" fmla="*/ 3 h 108"/>
                    <a:gd name="T42" fmla="*/ 113 w 182"/>
                    <a:gd name="T43" fmla="*/ 1 h 108"/>
                    <a:gd name="T44" fmla="*/ 117 w 182"/>
                    <a:gd name="T45" fmla="*/ 3 h 108"/>
                    <a:gd name="T46" fmla="*/ 122 w 182"/>
                    <a:gd name="T47" fmla="*/ 10 h 108"/>
                    <a:gd name="T48" fmla="*/ 129 w 182"/>
                    <a:gd name="T49" fmla="*/ 20 h 108"/>
                    <a:gd name="T50" fmla="*/ 146 w 182"/>
                    <a:gd name="T51" fmla="*/ 45 h 108"/>
                    <a:gd name="T52" fmla="*/ 155 w 182"/>
                    <a:gd name="T53" fmla="*/ 59 h 108"/>
                    <a:gd name="T54" fmla="*/ 177 w 182"/>
                    <a:gd name="T55" fmla="*/ 87 h 108"/>
                    <a:gd name="T56" fmla="*/ 180 w 182"/>
                    <a:gd name="T57" fmla="*/ 94 h 108"/>
                    <a:gd name="T58" fmla="*/ 178 w 182"/>
                    <a:gd name="T59" fmla="*/ 108 h 108"/>
                    <a:gd name="T60" fmla="*/ 171 w 182"/>
                    <a:gd name="T61" fmla="*/ 107 h 108"/>
                    <a:gd name="T62" fmla="*/ 158 w 182"/>
                    <a:gd name="T63" fmla="*/ 91 h 108"/>
                    <a:gd name="T64" fmla="*/ 152 w 182"/>
                    <a:gd name="T65" fmla="*/ 82 h 108"/>
                    <a:gd name="T66" fmla="*/ 138 w 182"/>
                    <a:gd name="T67" fmla="*/ 62 h 108"/>
                    <a:gd name="T68" fmla="*/ 131 w 182"/>
                    <a:gd name="T69" fmla="*/ 53 h 108"/>
                    <a:gd name="T70" fmla="*/ 121 w 182"/>
                    <a:gd name="T71" fmla="*/ 35 h 108"/>
                    <a:gd name="T72" fmla="*/ 117 w 182"/>
                    <a:gd name="T73" fmla="*/ 24 h 108"/>
                    <a:gd name="T74" fmla="*/ 109 w 182"/>
                    <a:gd name="T75" fmla="*/ 8 h 108"/>
                    <a:gd name="T76" fmla="*/ 107 w 182"/>
                    <a:gd name="T77" fmla="*/ 8 h 108"/>
                    <a:gd name="T78" fmla="*/ 102 w 182"/>
                    <a:gd name="T79" fmla="*/ 11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2" h="108">
                      <a:moveTo>
                        <a:pt x="102" y="11"/>
                      </a:moveTo>
                      <a:lnTo>
                        <a:pt x="94" y="17"/>
                      </a:lnTo>
                      <a:lnTo>
                        <a:pt x="76" y="32"/>
                      </a:lnTo>
                      <a:lnTo>
                        <a:pt x="65" y="40"/>
                      </a:lnTo>
                      <a:lnTo>
                        <a:pt x="65" y="40"/>
                      </a:lnTo>
                      <a:lnTo>
                        <a:pt x="55" y="47"/>
                      </a:lnTo>
                      <a:lnTo>
                        <a:pt x="45" y="54"/>
                      </a:lnTo>
                      <a:lnTo>
                        <a:pt x="34" y="61"/>
                      </a:lnTo>
                      <a:lnTo>
                        <a:pt x="34" y="61"/>
                      </a:lnTo>
                      <a:lnTo>
                        <a:pt x="30" y="64"/>
                      </a:lnTo>
                      <a:lnTo>
                        <a:pt x="27" y="67"/>
                      </a:lnTo>
                      <a:lnTo>
                        <a:pt x="24" y="70"/>
                      </a:lnTo>
                      <a:lnTo>
                        <a:pt x="24" y="70"/>
                      </a:lnTo>
                      <a:lnTo>
                        <a:pt x="21" y="73"/>
                      </a:lnTo>
                      <a:lnTo>
                        <a:pt x="19" y="76"/>
                      </a:lnTo>
                      <a:lnTo>
                        <a:pt x="15" y="80"/>
                      </a:lnTo>
                      <a:lnTo>
                        <a:pt x="15" y="80"/>
                      </a:lnTo>
                      <a:lnTo>
                        <a:pt x="13" y="81"/>
                      </a:lnTo>
                      <a:lnTo>
                        <a:pt x="11" y="82"/>
                      </a:lnTo>
                      <a:lnTo>
                        <a:pt x="9" y="82"/>
                      </a:lnTo>
                      <a:lnTo>
                        <a:pt x="9" y="82"/>
                      </a:lnTo>
                      <a:lnTo>
                        <a:pt x="7" y="82"/>
                      </a:lnTo>
                      <a:lnTo>
                        <a:pt x="5" y="81"/>
                      </a:lnTo>
                      <a:lnTo>
                        <a:pt x="2" y="80"/>
                      </a:lnTo>
                      <a:lnTo>
                        <a:pt x="2" y="80"/>
                      </a:lnTo>
                      <a:lnTo>
                        <a:pt x="1" y="77"/>
                      </a:lnTo>
                      <a:lnTo>
                        <a:pt x="0" y="75"/>
                      </a:lnTo>
                      <a:lnTo>
                        <a:pt x="0" y="73"/>
                      </a:lnTo>
                      <a:lnTo>
                        <a:pt x="0" y="73"/>
                      </a:lnTo>
                      <a:lnTo>
                        <a:pt x="1" y="71"/>
                      </a:lnTo>
                      <a:lnTo>
                        <a:pt x="1" y="69"/>
                      </a:lnTo>
                      <a:lnTo>
                        <a:pt x="3" y="67"/>
                      </a:lnTo>
                      <a:lnTo>
                        <a:pt x="3" y="67"/>
                      </a:lnTo>
                      <a:lnTo>
                        <a:pt x="14" y="56"/>
                      </a:lnTo>
                      <a:lnTo>
                        <a:pt x="26" y="47"/>
                      </a:lnTo>
                      <a:lnTo>
                        <a:pt x="38" y="38"/>
                      </a:lnTo>
                      <a:lnTo>
                        <a:pt x="38" y="38"/>
                      </a:lnTo>
                      <a:lnTo>
                        <a:pt x="51" y="27"/>
                      </a:lnTo>
                      <a:lnTo>
                        <a:pt x="65" y="16"/>
                      </a:lnTo>
                      <a:lnTo>
                        <a:pt x="80" y="8"/>
                      </a:lnTo>
                      <a:lnTo>
                        <a:pt x="80" y="8"/>
                      </a:lnTo>
                      <a:lnTo>
                        <a:pt x="91" y="3"/>
                      </a:lnTo>
                      <a:lnTo>
                        <a:pt x="104" y="0"/>
                      </a:lnTo>
                      <a:lnTo>
                        <a:pt x="113" y="1"/>
                      </a:lnTo>
                      <a:lnTo>
                        <a:pt x="113" y="1"/>
                      </a:lnTo>
                      <a:lnTo>
                        <a:pt x="117" y="3"/>
                      </a:lnTo>
                      <a:lnTo>
                        <a:pt x="120" y="7"/>
                      </a:lnTo>
                      <a:lnTo>
                        <a:pt x="122" y="10"/>
                      </a:lnTo>
                      <a:lnTo>
                        <a:pt x="122" y="10"/>
                      </a:lnTo>
                      <a:lnTo>
                        <a:pt x="129" y="20"/>
                      </a:lnTo>
                      <a:lnTo>
                        <a:pt x="138" y="34"/>
                      </a:lnTo>
                      <a:lnTo>
                        <a:pt x="146" y="45"/>
                      </a:lnTo>
                      <a:lnTo>
                        <a:pt x="146" y="45"/>
                      </a:lnTo>
                      <a:lnTo>
                        <a:pt x="155" y="59"/>
                      </a:lnTo>
                      <a:lnTo>
                        <a:pt x="168" y="76"/>
                      </a:lnTo>
                      <a:lnTo>
                        <a:pt x="177" y="87"/>
                      </a:lnTo>
                      <a:lnTo>
                        <a:pt x="177" y="87"/>
                      </a:lnTo>
                      <a:lnTo>
                        <a:pt x="180" y="94"/>
                      </a:lnTo>
                      <a:lnTo>
                        <a:pt x="182" y="102"/>
                      </a:lnTo>
                      <a:lnTo>
                        <a:pt x="178" y="108"/>
                      </a:lnTo>
                      <a:lnTo>
                        <a:pt x="178" y="108"/>
                      </a:lnTo>
                      <a:lnTo>
                        <a:pt x="171" y="107"/>
                      </a:lnTo>
                      <a:lnTo>
                        <a:pt x="163" y="101"/>
                      </a:lnTo>
                      <a:lnTo>
                        <a:pt x="158" y="91"/>
                      </a:lnTo>
                      <a:lnTo>
                        <a:pt x="158" y="91"/>
                      </a:lnTo>
                      <a:lnTo>
                        <a:pt x="152" y="82"/>
                      </a:lnTo>
                      <a:lnTo>
                        <a:pt x="144" y="72"/>
                      </a:lnTo>
                      <a:lnTo>
                        <a:pt x="138" y="62"/>
                      </a:lnTo>
                      <a:lnTo>
                        <a:pt x="138" y="62"/>
                      </a:lnTo>
                      <a:lnTo>
                        <a:pt x="131" y="53"/>
                      </a:lnTo>
                      <a:lnTo>
                        <a:pt x="125" y="43"/>
                      </a:lnTo>
                      <a:lnTo>
                        <a:pt x="121" y="35"/>
                      </a:lnTo>
                      <a:lnTo>
                        <a:pt x="121" y="35"/>
                      </a:lnTo>
                      <a:lnTo>
                        <a:pt x="117" y="24"/>
                      </a:lnTo>
                      <a:lnTo>
                        <a:pt x="114" y="13"/>
                      </a:lnTo>
                      <a:lnTo>
                        <a:pt x="109" y="8"/>
                      </a:lnTo>
                      <a:lnTo>
                        <a:pt x="109" y="8"/>
                      </a:lnTo>
                      <a:lnTo>
                        <a:pt x="107" y="8"/>
                      </a:lnTo>
                      <a:lnTo>
                        <a:pt x="105" y="9"/>
                      </a:lnTo>
                      <a:lnTo>
                        <a:pt x="102" y="11"/>
                      </a:lnTo>
                      <a:lnTo>
                        <a:pt x="102" y="11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29" name="Freeform 41"/>
                <p:cNvSpPr>
                  <a:spLocks noChangeAspect="1"/>
                </p:cNvSpPr>
                <p:nvPr/>
              </p:nvSpPr>
              <p:spPr bwMode="auto">
                <a:xfrm>
                  <a:off x="2731" y="1080"/>
                  <a:ext cx="111" cy="81"/>
                </a:xfrm>
                <a:custGeom>
                  <a:avLst/>
                  <a:gdLst>
                    <a:gd name="T0" fmla="*/ 42 w 111"/>
                    <a:gd name="T1" fmla="*/ 7 h 81"/>
                    <a:gd name="T2" fmla="*/ 40 w 111"/>
                    <a:gd name="T3" fmla="*/ 12 h 81"/>
                    <a:gd name="T4" fmla="*/ 37 w 111"/>
                    <a:gd name="T5" fmla="*/ 23 h 81"/>
                    <a:gd name="T6" fmla="*/ 32 w 111"/>
                    <a:gd name="T7" fmla="*/ 35 h 81"/>
                    <a:gd name="T8" fmla="*/ 32 w 111"/>
                    <a:gd name="T9" fmla="*/ 35 h 81"/>
                    <a:gd name="T10" fmla="*/ 28 w 111"/>
                    <a:gd name="T11" fmla="*/ 40 h 81"/>
                    <a:gd name="T12" fmla="*/ 23 w 111"/>
                    <a:gd name="T13" fmla="*/ 50 h 81"/>
                    <a:gd name="T14" fmla="*/ 20 w 111"/>
                    <a:gd name="T15" fmla="*/ 61 h 81"/>
                    <a:gd name="T16" fmla="*/ 20 w 111"/>
                    <a:gd name="T17" fmla="*/ 61 h 81"/>
                    <a:gd name="T18" fmla="*/ 18 w 111"/>
                    <a:gd name="T19" fmla="*/ 72 h 81"/>
                    <a:gd name="T20" fmla="*/ 13 w 111"/>
                    <a:gd name="T21" fmla="*/ 80 h 81"/>
                    <a:gd name="T22" fmla="*/ 4 w 111"/>
                    <a:gd name="T23" fmla="*/ 81 h 81"/>
                    <a:gd name="T24" fmla="*/ 4 w 111"/>
                    <a:gd name="T25" fmla="*/ 81 h 81"/>
                    <a:gd name="T26" fmla="*/ 0 w 111"/>
                    <a:gd name="T27" fmla="*/ 72 h 81"/>
                    <a:gd name="T28" fmla="*/ 6 w 111"/>
                    <a:gd name="T29" fmla="*/ 55 h 81"/>
                    <a:gd name="T30" fmla="*/ 11 w 111"/>
                    <a:gd name="T31" fmla="*/ 44 h 81"/>
                    <a:gd name="T32" fmla="*/ 11 w 111"/>
                    <a:gd name="T33" fmla="*/ 44 h 81"/>
                    <a:gd name="T34" fmla="*/ 15 w 111"/>
                    <a:gd name="T35" fmla="*/ 34 h 81"/>
                    <a:gd name="T36" fmla="*/ 22 w 111"/>
                    <a:gd name="T37" fmla="*/ 22 h 81"/>
                    <a:gd name="T38" fmla="*/ 26 w 111"/>
                    <a:gd name="T39" fmla="*/ 15 h 81"/>
                    <a:gd name="T40" fmla="*/ 26 w 111"/>
                    <a:gd name="T41" fmla="*/ 15 h 81"/>
                    <a:gd name="T42" fmla="*/ 29 w 111"/>
                    <a:gd name="T43" fmla="*/ 11 h 81"/>
                    <a:gd name="T44" fmla="*/ 31 w 111"/>
                    <a:gd name="T45" fmla="*/ 9 h 81"/>
                    <a:gd name="T46" fmla="*/ 33 w 111"/>
                    <a:gd name="T47" fmla="*/ 7 h 81"/>
                    <a:gd name="T48" fmla="*/ 33 w 111"/>
                    <a:gd name="T49" fmla="*/ 7 h 81"/>
                    <a:gd name="T50" fmla="*/ 48 w 111"/>
                    <a:gd name="T51" fmla="*/ 0 h 81"/>
                    <a:gd name="T52" fmla="*/ 64 w 111"/>
                    <a:gd name="T53" fmla="*/ 4 h 81"/>
                    <a:gd name="T54" fmla="*/ 77 w 111"/>
                    <a:gd name="T55" fmla="*/ 11 h 81"/>
                    <a:gd name="T56" fmla="*/ 77 w 111"/>
                    <a:gd name="T57" fmla="*/ 11 h 81"/>
                    <a:gd name="T58" fmla="*/ 88 w 111"/>
                    <a:gd name="T59" fmla="*/ 18 h 81"/>
                    <a:gd name="T60" fmla="*/ 98 w 111"/>
                    <a:gd name="T61" fmla="*/ 26 h 81"/>
                    <a:gd name="T62" fmla="*/ 105 w 111"/>
                    <a:gd name="T63" fmla="*/ 32 h 81"/>
                    <a:gd name="T64" fmla="*/ 105 w 111"/>
                    <a:gd name="T65" fmla="*/ 32 h 81"/>
                    <a:gd name="T66" fmla="*/ 110 w 111"/>
                    <a:gd name="T67" fmla="*/ 39 h 81"/>
                    <a:gd name="T68" fmla="*/ 111 w 111"/>
                    <a:gd name="T69" fmla="*/ 45 h 81"/>
                    <a:gd name="T70" fmla="*/ 109 w 111"/>
                    <a:gd name="T71" fmla="*/ 50 h 81"/>
                    <a:gd name="T72" fmla="*/ 109 w 111"/>
                    <a:gd name="T73" fmla="*/ 50 h 81"/>
                    <a:gd name="T74" fmla="*/ 102 w 111"/>
                    <a:gd name="T75" fmla="*/ 52 h 81"/>
                    <a:gd name="T76" fmla="*/ 96 w 111"/>
                    <a:gd name="T77" fmla="*/ 49 h 81"/>
                    <a:gd name="T78" fmla="*/ 91 w 111"/>
                    <a:gd name="T79" fmla="*/ 45 h 81"/>
                    <a:gd name="T80" fmla="*/ 91 w 111"/>
                    <a:gd name="T81" fmla="*/ 45 h 81"/>
                    <a:gd name="T82" fmla="*/ 86 w 111"/>
                    <a:gd name="T83" fmla="*/ 39 h 81"/>
                    <a:gd name="T84" fmla="*/ 76 w 111"/>
                    <a:gd name="T85" fmla="*/ 29 h 81"/>
                    <a:gd name="T86" fmla="*/ 68 w 111"/>
                    <a:gd name="T87" fmla="*/ 21 h 81"/>
                    <a:gd name="T88" fmla="*/ 68 w 111"/>
                    <a:gd name="T89" fmla="*/ 21 h 81"/>
                    <a:gd name="T90" fmla="*/ 60 w 111"/>
                    <a:gd name="T91" fmla="*/ 14 h 81"/>
                    <a:gd name="T92" fmla="*/ 51 w 111"/>
                    <a:gd name="T93" fmla="*/ 8 h 81"/>
                    <a:gd name="T94" fmla="*/ 42 w 111"/>
                    <a:gd name="T95" fmla="*/ 7 h 81"/>
                    <a:gd name="T96" fmla="*/ 42 w 111"/>
                    <a:gd name="T97" fmla="*/ 7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1" h="81">
                      <a:moveTo>
                        <a:pt x="42" y="7"/>
                      </a:moveTo>
                      <a:lnTo>
                        <a:pt x="40" y="12"/>
                      </a:lnTo>
                      <a:lnTo>
                        <a:pt x="37" y="23"/>
                      </a:lnTo>
                      <a:lnTo>
                        <a:pt x="32" y="35"/>
                      </a:lnTo>
                      <a:lnTo>
                        <a:pt x="32" y="35"/>
                      </a:lnTo>
                      <a:lnTo>
                        <a:pt x="28" y="40"/>
                      </a:lnTo>
                      <a:lnTo>
                        <a:pt x="23" y="50"/>
                      </a:lnTo>
                      <a:lnTo>
                        <a:pt x="20" y="61"/>
                      </a:lnTo>
                      <a:lnTo>
                        <a:pt x="20" y="61"/>
                      </a:lnTo>
                      <a:lnTo>
                        <a:pt x="18" y="72"/>
                      </a:lnTo>
                      <a:lnTo>
                        <a:pt x="13" y="80"/>
                      </a:lnTo>
                      <a:lnTo>
                        <a:pt x="4" y="81"/>
                      </a:lnTo>
                      <a:lnTo>
                        <a:pt x="4" y="81"/>
                      </a:lnTo>
                      <a:lnTo>
                        <a:pt x="0" y="72"/>
                      </a:lnTo>
                      <a:lnTo>
                        <a:pt x="6" y="55"/>
                      </a:lnTo>
                      <a:lnTo>
                        <a:pt x="11" y="44"/>
                      </a:lnTo>
                      <a:lnTo>
                        <a:pt x="11" y="44"/>
                      </a:lnTo>
                      <a:lnTo>
                        <a:pt x="15" y="34"/>
                      </a:lnTo>
                      <a:lnTo>
                        <a:pt x="22" y="22"/>
                      </a:lnTo>
                      <a:lnTo>
                        <a:pt x="26" y="15"/>
                      </a:lnTo>
                      <a:lnTo>
                        <a:pt x="26" y="15"/>
                      </a:lnTo>
                      <a:lnTo>
                        <a:pt x="29" y="11"/>
                      </a:lnTo>
                      <a:lnTo>
                        <a:pt x="31" y="9"/>
                      </a:lnTo>
                      <a:lnTo>
                        <a:pt x="33" y="7"/>
                      </a:lnTo>
                      <a:lnTo>
                        <a:pt x="33" y="7"/>
                      </a:lnTo>
                      <a:lnTo>
                        <a:pt x="48" y="0"/>
                      </a:lnTo>
                      <a:lnTo>
                        <a:pt x="64" y="4"/>
                      </a:lnTo>
                      <a:lnTo>
                        <a:pt x="77" y="11"/>
                      </a:lnTo>
                      <a:lnTo>
                        <a:pt x="77" y="11"/>
                      </a:lnTo>
                      <a:lnTo>
                        <a:pt x="88" y="18"/>
                      </a:lnTo>
                      <a:lnTo>
                        <a:pt x="98" y="26"/>
                      </a:lnTo>
                      <a:lnTo>
                        <a:pt x="105" y="32"/>
                      </a:lnTo>
                      <a:lnTo>
                        <a:pt x="105" y="32"/>
                      </a:lnTo>
                      <a:lnTo>
                        <a:pt x="110" y="39"/>
                      </a:lnTo>
                      <a:lnTo>
                        <a:pt x="111" y="45"/>
                      </a:lnTo>
                      <a:lnTo>
                        <a:pt x="109" y="50"/>
                      </a:lnTo>
                      <a:lnTo>
                        <a:pt x="109" y="50"/>
                      </a:lnTo>
                      <a:lnTo>
                        <a:pt x="102" y="52"/>
                      </a:lnTo>
                      <a:lnTo>
                        <a:pt x="96" y="49"/>
                      </a:lnTo>
                      <a:lnTo>
                        <a:pt x="91" y="45"/>
                      </a:lnTo>
                      <a:lnTo>
                        <a:pt x="91" y="45"/>
                      </a:lnTo>
                      <a:lnTo>
                        <a:pt x="86" y="39"/>
                      </a:lnTo>
                      <a:lnTo>
                        <a:pt x="76" y="29"/>
                      </a:lnTo>
                      <a:lnTo>
                        <a:pt x="68" y="21"/>
                      </a:lnTo>
                      <a:lnTo>
                        <a:pt x="68" y="21"/>
                      </a:lnTo>
                      <a:lnTo>
                        <a:pt x="60" y="14"/>
                      </a:lnTo>
                      <a:lnTo>
                        <a:pt x="51" y="8"/>
                      </a:lnTo>
                      <a:lnTo>
                        <a:pt x="42" y="7"/>
                      </a:lnTo>
                      <a:lnTo>
                        <a:pt x="42" y="7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0" name="Freeform 42"/>
                <p:cNvSpPr>
                  <a:spLocks noChangeAspect="1"/>
                </p:cNvSpPr>
                <p:nvPr/>
              </p:nvSpPr>
              <p:spPr bwMode="auto">
                <a:xfrm>
                  <a:off x="2768" y="1368"/>
                  <a:ext cx="100" cy="79"/>
                </a:xfrm>
                <a:custGeom>
                  <a:avLst/>
                  <a:gdLst>
                    <a:gd name="T0" fmla="*/ 11 w 100"/>
                    <a:gd name="T1" fmla="*/ 58 h 79"/>
                    <a:gd name="T2" fmla="*/ 8 w 100"/>
                    <a:gd name="T3" fmla="*/ 48 h 79"/>
                    <a:gd name="T4" fmla="*/ 4 w 100"/>
                    <a:gd name="T5" fmla="*/ 33 h 79"/>
                    <a:gd name="T6" fmla="*/ 2 w 100"/>
                    <a:gd name="T7" fmla="*/ 19 h 79"/>
                    <a:gd name="T8" fmla="*/ 2 w 100"/>
                    <a:gd name="T9" fmla="*/ 19 h 79"/>
                    <a:gd name="T10" fmla="*/ 0 w 100"/>
                    <a:gd name="T11" fmla="*/ 10 h 79"/>
                    <a:gd name="T12" fmla="*/ 2 w 100"/>
                    <a:gd name="T13" fmla="*/ 3 h 79"/>
                    <a:gd name="T14" fmla="*/ 9 w 100"/>
                    <a:gd name="T15" fmla="*/ 0 h 79"/>
                    <a:gd name="T16" fmla="*/ 9 w 100"/>
                    <a:gd name="T17" fmla="*/ 0 h 79"/>
                    <a:gd name="T18" fmla="*/ 17 w 100"/>
                    <a:gd name="T19" fmla="*/ 7 h 79"/>
                    <a:gd name="T20" fmla="*/ 20 w 100"/>
                    <a:gd name="T21" fmla="*/ 21 h 79"/>
                    <a:gd name="T22" fmla="*/ 20 w 100"/>
                    <a:gd name="T23" fmla="*/ 32 h 79"/>
                    <a:gd name="T24" fmla="*/ 20 w 100"/>
                    <a:gd name="T25" fmla="*/ 32 h 79"/>
                    <a:gd name="T26" fmla="*/ 21 w 100"/>
                    <a:gd name="T27" fmla="*/ 41 h 79"/>
                    <a:gd name="T28" fmla="*/ 23 w 100"/>
                    <a:gd name="T29" fmla="*/ 53 h 79"/>
                    <a:gd name="T30" fmla="*/ 24 w 100"/>
                    <a:gd name="T31" fmla="*/ 60 h 79"/>
                    <a:gd name="T32" fmla="*/ 24 w 100"/>
                    <a:gd name="T33" fmla="*/ 60 h 79"/>
                    <a:gd name="T34" fmla="*/ 24 w 100"/>
                    <a:gd name="T35" fmla="*/ 64 h 79"/>
                    <a:gd name="T36" fmla="*/ 25 w 100"/>
                    <a:gd name="T37" fmla="*/ 68 h 79"/>
                    <a:gd name="T38" fmla="*/ 28 w 100"/>
                    <a:gd name="T39" fmla="*/ 71 h 79"/>
                    <a:gd name="T40" fmla="*/ 28 w 100"/>
                    <a:gd name="T41" fmla="*/ 71 h 79"/>
                    <a:gd name="T42" fmla="*/ 36 w 100"/>
                    <a:gd name="T43" fmla="*/ 68 h 79"/>
                    <a:gd name="T44" fmla="*/ 48 w 100"/>
                    <a:gd name="T45" fmla="*/ 61 h 79"/>
                    <a:gd name="T46" fmla="*/ 56 w 100"/>
                    <a:gd name="T47" fmla="*/ 57 h 79"/>
                    <a:gd name="T48" fmla="*/ 56 w 100"/>
                    <a:gd name="T49" fmla="*/ 57 h 79"/>
                    <a:gd name="T50" fmla="*/ 64 w 100"/>
                    <a:gd name="T51" fmla="*/ 52 h 79"/>
                    <a:gd name="T52" fmla="*/ 74 w 100"/>
                    <a:gd name="T53" fmla="*/ 46 h 79"/>
                    <a:gd name="T54" fmla="*/ 83 w 100"/>
                    <a:gd name="T55" fmla="*/ 41 h 79"/>
                    <a:gd name="T56" fmla="*/ 83 w 100"/>
                    <a:gd name="T57" fmla="*/ 41 h 79"/>
                    <a:gd name="T58" fmla="*/ 90 w 100"/>
                    <a:gd name="T59" fmla="*/ 40 h 79"/>
                    <a:gd name="T60" fmla="*/ 96 w 100"/>
                    <a:gd name="T61" fmla="*/ 41 h 79"/>
                    <a:gd name="T62" fmla="*/ 100 w 100"/>
                    <a:gd name="T63" fmla="*/ 47 h 79"/>
                    <a:gd name="T64" fmla="*/ 100 w 100"/>
                    <a:gd name="T65" fmla="*/ 47 h 79"/>
                    <a:gd name="T66" fmla="*/ 98 w 100"/>
                    <a:gd name="T67" fmla="*/ 54 h 79"/>
                    <a:gd name="T68" fmla="*/ 90 w 100"/>
                    <a:gd name="T69" fmla="*/ 60 h 79"/>
                    <a:gd name="T70" fmla="*/ 81 w 100"/>
                    <a:gd name="T71" fmla="*/ 65 h 79"/>
                    <a:gd name="T72" fmla="*/ 81 w 100"/>
                    <a:gd name="T73" fmla="*/ 65 h 79"/>
                    <a:gd name="T74" fmla="*/ 71 w 100"/>
                    <a:gd name="T75" fmla="*/ 69 h 79"/>
                    <a:gd name="T76" fmla="*/ 56 w 100"/>
                    <a:gd name="T77" fmla="*/ 74 h 79"/>
                    <a:gd name="T78" fmla="*/ 46 w 100"/>
                    <a:gd name="T79" fmla="*/ 78 h 79"/>
                    <a:gd name="T80" fmla="*/ 46 w 100"/>
                    <a:gd name="T81" fmla="*/ 78 h 79"/>
                    <a:gd name="T82" fmla="*/ 39 w 100"/>
                    <a:gd name="T83" fmla="*/ 79 h 79"/>
                    <a:gd name="T84" fmla="*/ 31 w 100"/>
                    <a:gd name="T85" fmla="*/ 78 h 79"/>
                    <a:gd name="T86" fmla="*/ 26 w 100"/>
                    <a:gd name="T87" fmla="*/ 77 h 79"/>
                    <a:gd name="T88" fmla="*/ 26 w 100"/>
                    <a:gd name="T89" fmla="*/ 77 h 79"/>
                    <a:gd name="T90" fmla="*/ 19 w 100"/>
                    <a:gd name="T91" fmla="*/ 72 h 79"/>
                    <a:gd name="T92" fmla="*/ 14 w 100"/>
                    <a:gd name="T93" fmla="*/ 65 h 79"/>
                    <a:gd name="T94" fmla="*/ 11 w 100"/>
                    <a:gd name="T95" fmla="*/ 58 h 79"/>
                    <a:gd name="T96" fmla="*/ 11 w 100"/>
                    <a:gd name="T97" fmla="*/ 5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0" h="79">
                      <a:moveTo>
                        <a:pt x="11" y="58"/>
                      </a:moveTo>
                      <a:lnTo>
                        <a:pt x="8" y="48"/>
                      </a:lnTo>
                      <a:lnTo>
                        <a:pt x="4" y="33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0" y="10"/>
                      </a:lnTo>
                      <a:lnTo>
                        <a:pt x="2" y="3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7" y="7"/>
                      </a:lnTo>
                      <a:lnTo>
                        <a:pt x="20" y="21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21" y="41"/>
                      </a:lnTo>
                      <a:lnTo>
                        <a:pt x="23" y="53"/>
                      </a:lnTo>
                      <a:lnTo>
                        <a:pt x="24" y="60"/>
                      </a:lnTo>
                      <a:lnTo>
                        <a:pt x="24" y="60"/>
                      </a:lnTo>
                      <a:lnTo>
                        <a:pt x="24" y="64"/>
                      </a:lnTo>
                      <a:lnTo>
                        <a:pt x="25" y="68"/>
                      </a:lnTo>
                      <a:lnTo>
                        <a:pt x="28" y="71"/>
                      </a:lnTo>
                      <a:lnTo>
                        <a:pt x="28" y="71"/>
                      </a:lnTo>
                      <a:lnTo>
                        <a:pt x="36" y="68"/>
                      </a:lnTo>
                      <a:lnTo>
                        <a:pt x="48" y="61"/>
                      </a:lnTo>
                      <a:lnTo>
                        <a:pt x="56" y="57"/>
                      </a:lnTo>
                      <a:lnTo>
                        <a:pt x="56" y="57"/>
                      </a:lnTo>
                      <a:lnTo>
                        <a:pt x="64" y="52"/>
                      </a:lnTo>
                      <a:lnTo>
                        <a:pt x="74" y="46"/>
                      </a:lnTo>
                      <a:lnTo>
                        <a:pt x="83" y="41"/>
                      </a:lnTo>
                      <a:lnTo>
                        <a:pt x="83" y="41"/>
                      </a:lnTo>
                      <a:lnTo>
                        <a:pt x="90" y="40"/>
                      </a:lnTo>
                      <a:lnTo>
                        <a:pt x="96" y="41"/>
                      </a:lnTo>
                      <a:lnTo>
                        <a:pt x="100" y="47"/>
                      </a:lnTo>
                      <a:lnTo>
                        <a:pt x="100" y="47"/>
                      </a:lnTo>
                      <a:lnTo>
                        <a:pt x="98" y="54"/>
                      </a:lnTo>
                      <a:lnTo>
                        <a:pt x="90" y="60"/>
                      </a:lnTo>
                      <a:lnTo>
                        <a:pt x="81" y="65"/>
                      </a:lnTo>
                      <a:lnTo>
                        <a:pt x="81" y="65"/>
                      </a:lnTo>
                      <a:lnTo>
                        <a:pt x="71" y="69"/>
                      </a:lnTo>
                      <a:lnTo>
                        <a:pt x="56" y="74"/>
                      </a:lnTo>
                      <a:lnTo>
                        <a:pt x="46" y="78"/>
                      </a:lnTo>
                      <a:lnTo>
                        <a:pt x="46" y="78"/>
                      </a:lnTo>
                      <a:lnTo>
                        <a:pt x="39" y="79"/>
                      </a:lnTo>
                      <a:lnTo>
                        <a:pt x="31" y="78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19" y="72"/>
                      </a:lnTo>
                      <a:lnTo>
                        <a:pt x="14" y="65"/>
                      </a:lnTo>
                      <a:lnTo>
                        <a:pt x="11" y="58"/>
                      </a:lnTo>
                      <a:lnTo>
                        <a:pt x="11" y="58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3931" name="Group 43"/>
              <p:cNvGrpSpPr>
                <a:grpSpLocks noChangeAspect="1"/>
              </p:cNvGrpSpPr>
              <p:nvPr/>
            </p:nvGrpSpPr>
            <p:grpSpPr bwMode="auto">
              <a:xfrm rot="-81194">
                <a:off x="2577" y="151"/>
                <a:ext cx="310" cy="189"/>
                <a:chOff x="4495" y="2244"/>
                <a:chExt cx="154" cy="94"/>
              </a:xfrm>
            </p:grpSpPr>
            <p:sp>
              <p:nvSpPr>
                <p:cNvPr id="293932" name="Freeform 44"/>
                <p:cNvSpPr>
                  <a:spLocks noChangeAspect="1"/>
                </p:cNvSpPr>
                <p:nvPr/>
              </p:nvSpPr>
              <p:spPr bwMode="auto">
                <a:xfrm>
                  <a:off x="4498" y="2248"/>
                  <a:ext cx="57" cy="87"/>
                </a:xfrm>
                <a:custGeom>
                  <a:avLst/>
                  <a:gdLst>
                    <a:gd name="T0" fmla="*/ 22 w 57"/>
                    <a:gd name="T1" fmla="*/ 3 h 87"/>
                    <a:gd name="T2" fmla="*/ 25 w 57"/>
                    <a:gd name="T3" fmla="*/ 1 h 87"/>
                    <a:gd name="T4" fmla="*/ 32 w 57"/>
                    <a:gd name="T5" fmla="*/ 0 h 87"/>
                    <a:gd name="T6" fmla="*/ 41 w 57"/>
                    <a:gd name="T7" fmla="*/ 2 h 87"/>
                    <a:gd name="T8" fmla="*/ 41 w 57"/>
                    <a:gd name="T9" fmla="*/ 2 h 87"/>
                    <a:gd name="T10" fmla="*/ 50 w 57"/>
                    <a:gd name="T11" fmla="*/ 5 h 87"/>
                    <a:gd name="T12" fmla="*/ 56 w 57"/>
                    <a:gd name="T13" fmla="*/ 8 h 87"/>
                    <a:gd name="T14" fmla="*/ 57 w 57"/>
                    <a:gd name="T15" fmla="*/ 13 h 87"/>
                    <a:gd name="T16" fmla="*/ 57 w 57"/>
                    <a:gd name="T17" fmla="*/ 13 h 87"/>
                    <a:gd name="T18" fmla="*/ 51 w 57"/>
                    <a:gd name="T19" fmla="*/ 32 h 87"/>
                    <a:gd name="T20" fmla="*/ 41 w 57"/>
                    <a:gd name="T21" fmla="*/ 67 h 87"/>
                    <a:gd name="T22" fmla="*/ 36 w 57"/>
                    <a:gd name="T23" fmla="*/ 87 h 87"/>
                    <a:gd name="T24" fmla="*/ 36 w 57"/>
                    <a:gd name="T25" fmla="*/ 87 h 87"/>
                    <a:gd name="T26" fmla="*/ 0 w 57"/>
                    <a:gd name="T27" fmla="*/ 78 h 87"/>
                    <a:gd name="T28" fmla="*/ 22 w 57"/>
                    <a:gd name="T29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87">
                      <a:moveTo>
                        <a:pt x="22" y="3"/>
                      </a:moveTo>
                      <a:lnTo>
                        <a:pt x="25" y="1"/>
                      </a:lnTo>
                      <a:lnTo>
                        <a:pt x="32" y="0"/>
                      </a:lnTo>
                      <a:lnTo>
                        <a:pt x="41" y="2"/>
                      </a:lnTo>
                      <a:lnTo>
                        <a:pt x="41" y="2"/>
                      </a:lnTo>
                      <a:lnTo>
                        <a:pt x="50" y="5"/>
                      </a:lnTo>
                      <a:lnTo>
                        <a:pt x="56" y="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51" y="32"/>
                      </a:lnTo>
                      <a:lnTo>
                        <a:pt x="41" y="67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0" y="78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3" name="Freeform 45"/>
                <p:cNvSpPr>
                  <a:spLocks noChangeAspect="1"/>
                </p:cNvSpPr>
                <p:nvPr/>
              </p:nvSpPr>
              <p:spPr bwMode="auto">
                <a:xfrm>
                  <a:off x="4495" y="2244"/>
                  <a:ext cx="56" cy="87"/>
                </a:xfrm>
                <a:custGeom>
                  <a:avLst/>
                  <a:gdLst>
                    <a:gd name="T0" fmla="*/ 21 w 56"/>
                    <a:gd name="T1" fmla="*/ 3 h 87"/>
                    <a:gd name="T2" fmla="*/ 24 w 56"/>
                    <a:gd name="T3" fmla="*/ 1 h 87"/>
                    <a:gd name="T4" fmla="*/ 31 w 56"/>
                    <a:gd name="T5" fmla="*/ 0 h 87"/>
                    <a:gd name="T6" fmla="*/ 40 w 56"/>
                    <a:gd name="T7" fmla="*/ 2 h 87"/>
                    <a:gd name="T8" fmla="*/ 40 w 56"/>
                    <a:gd name="T9" fmla="*/ 2 h 87"/>
                    <a:gd name="T10" fmla="*/ 49 w 56"/>
                    <a:gd name="T11" fmla="*/ 5 h 87"/>
                    <a:gd name="T12" fmla="*/ 55 w 56"/>
                    <a:gd name="T13" fmla="*/ 9 h 87"/>
                    <a:gd name="T14" fmla="*/ 56 w 56"/>
                    <a:gd name="T15" fmla="*/ 13 h 87"/>
                    <a:gd name="T16" fmla="*/ 56 w 56"/>
                    <a:gd name="T17" fmla="*/ 13 h 87"/>
                    <a:gd name="T18" fmla="*/ 51 w 56"/>
                    <a:gd name="T19" fmla="*/ 32 h 87"/>
                    <a:gd name="T20" fmla="*/ 41 w 56"/>
                    <a:gd name="T21" fmla="*/ 68 h 87"/>
                    <a:gd name="T22" fmla="*/ 35 w 56"/>
                    <a:gd name="T23" fmla="*/ 87 h 87"/>
                    <a:gd name="T24" fmla="*/ 35 w 56"/>
                    <a:gd name="T25" fmla="*/ 87 h 87"/>
                    <a:gd name="T26" fmla="*/ 0 w 56"/>
                    <a:gd name="T27" fmla="*/ 78 h 87"/>
                    <a:gd name="T28" fmla="*/ 21 w 56"/>
                    <a:gd name="T29" fmla="*/ 3 h 87"/>
                    <a:gd name="T30" fmla="*/ 21 w 56"/>
                    <a:gd name="T3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" h="87">
                      <a:moveTo>
                        <a:pt x="21" y="3"/>
                      </a:moveTo>
                      <a:lnTo>
                        <a:pt x="24" y="1"/>
                      </a:lnTo>
                      <a:lnTo>
                        <a:pt x="31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9" y="5"/>
                      </a:lnTo>
                      <a:lnTo>
                        <a:pt x="55" y="9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51" y="32"/>
                      </a:lnTo>
                      <a:lnTo>
                        <a:pt x="41" y="68"/>
                      </a:lnTo>
                      <a:lnTo>
                        <a:pt x="35" y="87"/>
                      </a:lnTo>
                      <a:lnTo>
                        <a:pt x="35" y="87"/>
                      </a:lnTo>
                      <a:lnTo>
                        <a:pt x="0" y="78"/>
                      </a:lnTo>
                      <a:lnTo>
                        <a:pt x="21" y="3"/>
                      </a:lnTo>
                      <a:lnTo>
                        <a:pt x="21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4" name="Line 4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7" y="2250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5" name="Line 4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16" y="2251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6" name="Line 4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25" y="2254"/>
                  <a:ext cx="20" cy="72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7" name="Freeform 49"/>
                <p:cNvSpPr>
                  <a:spLocks noChangeAspect="1"/>
                </p:cNvSpPr>
                <p:nvPr/>
              </p:nvSpPr>
              <p:spPr bwMode="auto">
                <a:xfrm>
                  <a:off x="4498" y="2322"/>
                  <a:ext cx="36" cy="16"/>
                </a:xfrm>
                <a:custGeom>
                  <a:avLst/>
                  <a:gdLst>
                    <a:gd name="T0" fmla="*/ 16 w 36"/>
                    <a:gd name="T1" fmla="*/ 14 h 16"/>
                    <a:gd name="T2" fmla="*/ 25 w 36"/>
                    <a:gd name="T3" fmla="*/ 16 h 16"/>
                    <a:gd name="T4" fmla="*/ 32 w 36"/>
                    <a:gd name="T5" fmla="*/ 15 h 16"/>
                    <a:gd name="T6" fmla="*/ 36 w 36"/>
                    <a:gd name="T7" fmla="*/ 13 h 16"/>
                    <a:gd name="T8" fmla="*/ 36 w 36"/>
                    <a:gd name="T9" fmla="*/ 13 h 16"/>
                    <a:gd name="T10" fmla="*/ 34 w 36"/>
                    <a:gd name="T11" fmla="*/ 9 h 16"/>
                    <a:gd name="T12" fmla="*/ 29 w 36"/>
                    <a:gd name="T13" fmla="*/ 5 h 16"/>
                    <a:gd name="T14" fmla="*/ 20 w 36"/>
                    <a:gd name="T15" fmla="*/ 2 h 16"/>
                    <a:gd name="T16" fmla="*/ 20 w 36"/>
                    <a:gd name="T17" fmla="*/ 2 h 16"/>
                    <a:gd name="T18" fmla="*/ 11 w 36"/>
                    <a:gd name="T19" fmla="*/ 0 h 16"/>
                    <a:gd name="T20" fmla="*/ 4 w 36"/>
                    <a:gd name="T21" fmla="*/ 1 h 16"/>
                    <a:gd name="T22" fmla="*/ 0 w 36"/>
                    <a:gd name="T23" fmla="*/ 4 h 16"/>
                    <a:gd name="T24" fmla="*/ 0 w 36"/>
                    <a:gd name="T25" fmla="*/ 4 h 16"/>
                    <a:gd name="T26" fmla="*/ 2 w 36"/>
                    <a:gd name="T27" fmla="*/ 7 h 16"/>
                    <a:gd name="T28" fmla="*/ 7 w 36"/>
                    <a:gd name="T29" fmla="*/ 11 h 16"/>
                    <a:gd name="T30" fmla="*/ 16 w 36"/>
                    <a:gd name="T31" fmla="*/ 14 h 16"/>
                    <a:gd name="T32" fmla="*/ 16 w 36"/>
                    <a:gd name="T3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6">
                      <a:moveTo>
                        <a:pt x="16" y="14"/>
                      </a:moveTo>
                      <a:lnTo>
                        <a:pt x="25" y="16"/>
                      </a:lnTo>
                      <a:lnTo>
                        <a:pt x="32" y="15"/>
                      </a:lnTo>
                      <a:lnTo>
                        <a:pt x="36" y="13"/>
                      </a:lnTo>
                      <a:lnTo>
                        <a:pt x="36" y="13"/>
                      </a:lnTo>
                      <a:lnTo>
                        <a:pt x="34" y="9"/>
                      </a:lnTo>
                      <a:lnTo>
                        <a:pt x="29" y="5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1" y="0"/>
                      </a:lnTo>
                      <a:lnTo>
                        <a:pt x="4" y="1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7" y="11"/>
                      </a:lnTo>
                      <a:lnTo>
                        <a:pt x="16" y="14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8" name="Freeform 50"/>
                <p:cNvSpPr>
                  <a:spLocks noChangeAspect="1"/>
                </p:cNvSpPr>
                <p:nvPr/>
              </p:nvSpPr>
              <p:spPr bwMode="auto">
                <a:xfrm>
                  <a:off x="4562" y="2281"/>
                  <a:ext cx="87" cy="54"/>
                </a:xfrm>
                <a:custGeom>
                  <a:avLst/>
                  <a:gdLst>
                    <a:gd name="T0" fmla="*/ 85 w 87"/>
                    <a:gd name="T1" fmla="*/ 19 h 54"/>
                    <a:gd name="T2" fmla="*/ 87 w 87"/>
                    <a:gd name="T3" fmla="*/ 22 h 54"/>
                    <a:gd name="T4" fmla="*/ 87 w 87"/>
                    <a:gd name="T5" fmla="*/ 29 h 54"/>
                    <a:gd name="T6" fmla="*/ 86 w 87"/>
                    <a:gd name="T7" fmla="*/ 38 h 54"/>
                    <a:gd name="T8" fmla="*/ 86 w 87"/>
                    <a:gd name="T9" fmla="*/ 38 h 54"/>
                    <a:gd name="T10" fmla="*/ 83 w 87"/>
                    <a:gd name="T11" fmla="*/ 47 h 54"/>
                    <a:gd name="T12" fmla="*/ 78 w 87"/>
                    <a:gd name="T13" fmla="*/ 52 h 54"/>
                    <a:gd name="T14" fmla="*/ 75 w 87"/>
                    <a:gd name="T15" fmla="*/ 54 h 54"/>
                    <a:gd name="T16" fmla="*/ 75 w 87"/>
                    <a:gd name="T17" fmla="*/ 54 h 54"/>
                    <a:gd name="T18" fmla="*/ 55 w 87"/>
                    <a:gd name="T19" fmla="*/ 49 h 54"/>
                    <a:gd name="T20" fmla="*/ 19 w 87"/>
                    <a:gd name="T21" fmla="*/ 40 h 54"/>
                    <a:gd name="T22" fmla="*/ 0 w 87"/>
                    <a:gd name="T23" fmla="*/ 35 h 54"/>
                    <a:gd name="T24" fmla="*/ 0 w 87"/>
                    <a:gd name="T25" fmla="*/ 35 h 54"/>
                    <a:gd name="T26" fmla="*/ 10 w 87"/>
                    <a:gd name="T27" fmla="*/ 0 h 54"/>
                    <a:gd name="T28" fmla="*/ 85 w 87"/>
                    <a:gd name="T29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7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7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8" y="52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49"/>
                      </a:lnTo>
                      <a:lnTo>
                        <a:pt x="19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9" name="Freeform 51"/>
                <p:cNvSpPr>
                  <a:spLocks noChangeAspect="1"/>
                </p:cNvSpPr>
                <p:nvPr/>
              </p:nvSpPr>
              <p:spPr bwMode="auto">
                <a:xfrm>
                  <a:off x="4495" y="2319"/>
                  <a:ext cx="35" cy="15"/>
                </a:xfrm>
                <a:custGeom>
                  <a:avLst/>
                  <a:gdLst>
                    <a:gd name="T0" fmla="*/ 16 w 35"/>
                    <a:gd name="T1" fmla="*/ 13 h 15"/>
                    <a:gd name="T2" fmla="*/ 25 w 35"/>
                    <a:gd name="T3" fmla="*/ 15 h 15"/>
                    <a:gd name="T4" fmla="*/ 32 w 35"/>
                    <a:gd name="T5" fmla="*/ 14 h 15"/>
                    <a:gd name="T6" fmla="*/ 35 w 35"/>
                    <a:gd name="T7" fmla="*/ 12 h 15"/>
                    <a:gd name="T8" fmla="*/ 35 w 35"/>
                    <a:gd name="T9" fmla="*/ 12 h 15"/>
                    <a:gd name="T10" fmla="*/ 34 w 35"/>
                    <a:gd name="T11" fmla="*/ 8 h 15"/>
                    <a:gd name="T12" fmla="*/ 28 w 35"/>
                    <a:gd name="T13" fmla="*/ 4 h 15"/>
                    <a:gd name="T14" fmla="*/ 19 w 35"/>
                    <a:gd name="T15" fmla="*/ 1 h 15"/>
                    <a:gd name="T16" fmla="*/ 19 w 35"/>
                    <a:gd name="T17" fmla="*/ 1 h 15"/>
                    <a:gd name="T18" fmla="*/ 10 w 35"/>
                    <a:gd name="T19" fmla="*/ 0 h 15"/>
                    <a:gd name="T20" fmla="*/ 3 w 35"/>
                    <a:gd name="T21" fmla="*/ 0 h 15"/>
                    <a:gd name="T22" fmla="*/ 0 w 35"/>
                    <a:gd name="T23" fmla="*/ 3 h 15"/>
                    <a:gd name="T24" fmla="*/ 0 w 35"/>
                    <a:gd name="T25" fmla="*/ 3 h 15"/>
                    <a:gd name="T26" fmla="*/ 1 w 35"/>
                    <a:gd name="T27" fmla="*/ 7 h 15"/>
                    <a:gd name="T28" fmla="*/ 7 w 35"/>
                    <a:gd name="T29" fmla="*/ 11 h 15"/>
                    <a:gd name="T30" fmla="*/ 16 w 35"/>
                    <a:gd name="T31" fmla="*/ 13 h 15"/>
                    <a:gd name="T32" fmla="*/ 16 w 35"/>
                    <a:gd name="T33" fmla="*/ 13 h 15"/>
                    <a:gd name="T34" fmla="*/ 16 w 35"/>
                    <a:gd name="T35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5">
                      <a:moveTo>
                        <a:pt x="16" y="13"/>
                      </a:moveTo>
                      <a:lnTo>
                        <a:pt x="25" y="15"/>
                      </a:lnTo>
                      <a:lnTo>
                        <a:pt x="32" y="14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4" y="8"/>
                      </a:lnTo>
                      <a:lnTo>
                        <a:pt x="28" y="4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7" y="11"/>
                      </a:lnTo>
                      <a:lnTo>
                        <a:pt x="16" y="13"/>
                      </a:lnTo>
                      <a:lnTo>
                        <a:pt x="16" y="13"/>
                      </a:lnTo>
                      <a:lnTo>
                        <a:pt x="16" y="1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40" name="Freeform 52"/>
                <p:cNvSpPr>
                  <a:spLocks noChangeAspect="1"/>
                </p:cNvSpPr>
                <p:nvPr/>
              </p:nvSpPr>
              <p:spPr bwMode="auto">
                <a:xfrm>
                  <a:off x="4558" y="2277"/>
                  <a:ext cx="88" cy="54"/>
                </a:xfrm>
                <a:custGeom>
                  <a:avLst/>
                  <a:gdLst>
                    <a:gd name="T0" fmla="*/ 85 w 88"/>
                    <a:gd name="T1" fmla="*/ 19 h 54"/>
                    <a:gd name="T2" fmla="*/ 87 w 88"/>
                    <a:gd name="T3" fmla="*/ 22 h 54"/>
                    <a:gd name="T4" fmla="*/ 88 w 88"/>
                    <a:gd name="T5" fmla="*/ 29 h 54"/>
                    <a:gd name="T6" fmla="*/ 86 w 88"/>
                    <a:gd name="T7" fmla="*/ 38 h 54"/>
                    <a:gd name="T8" fmla="*/ 86 w 88"/>
                    <a:gd name="T9" fmla="*/ 38 h 54"/>
                    <a:gd name="T10" fmla="*/ 83 w 88"/>
                    <a:gd name="T11" fmla="*/ 47 h 54"/>
                    <a:gd name="T12" fmla="*/ 79 w 88"/>
                    <a:gd name="T13" fmla="*/ 53 h 54"/>
                    <a:gd name="T14" fmla="*/ 75 w 88"/>
                    <a:gd name="T15" fmla="*/ 54 h 54"/>
                    <a:gd name="T16" fmla="*/ 75 w 88"/>
                    <a:gd name="T17" fmla="*/ 54 h 54"/>
                    <a:gd name="T18" fmla="*/ 55 w 88"/>
                    <a:gd name="T19" fmla="*/ 50 h 54"/>
                    <a:gd name="T20" fmla="*/ 20 w 88"/>
                    <a:gd name="T21" fmla="*/ 40 h 54"/>
                    <a:gd name="T22" fmla="*/ 0 w 88"/>
                    <a:gd name="T23" fmla="*/ 35 h 54"/>
                    <a:gd name="T24" fmla="*/ 0 w 88"/>
                    <a:gd name="T25" fmla="*/ 35 h 54"/>
                    <a:gd name="T26" fmla="*/ 10 w 88"/>
                    <a:gd name="T27" fmla="*/ 0 h 54"/>
                    <a:gd name="T28" fmla="*/ 85 w 88"/>
                    <a:gd name="T29" fmla="*/ 19 h 54"/>
                    <a:gd name="T30" fmla="*/ 85 w 88"/>
                    <a:gd name="T31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8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9" y="53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50"/>
                      </a:lnTo>
                      <a:lnTo>
                        <a:pt x="20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41" name="Line 53"/>
                <p:cNvSpPr>
                  <a:spLocks noChangeAspect="1" noChangeShapeType="1"/>
                </p:cNvSpPr>
                <p:nvPr/>
              </p:nvSpPr>
              <p:spPr bwMode="auto">
                <a:xfrm>
                  <a:off x="4573" y="2289"/>
                  <a:ext cx="72" cy="18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42" name="Line 54"/>
                <p:cNvSpPr>
                  <a:spLocks noChangeAspect="1" noChangeShapeType="1"/>
                </p:cNvSpPr>
                <p:nvPr/>
              </p:nvSpPr>
              <p:spPr bwMode="auto">
                <a:xfrm>
                  <a:off x="4572" y="2298"/>
                  <a:ext cx="71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43" name="Line 55"/>
                <p:cNvSpPr>
                  <a:spLocks noChangeAspect="1" noChangeShapeType="1"/>
                </p:cNvSpPr>
                <p:nvPr/>
              </p:nvSpPr>
              <p:spPr bwMode="auto">
                <a:xfrm>
                  <a:off x="4568" y="2307"/>
                  <a:ext cx="72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44" name="Freeform 56"/>
                <p:cNvSpPr>
                  <a:spLocks noChangeAspect="1"/>
                </p:cNvSpPr>
                <p:nvPr/>
              </p:nvSpPr>
              <p:spPr bwMode="auto">
                <a:xfrm>
                  <a:off x="4559" y="2281"/>
                  <a:ext cx="16" cy="35"/>
                </a:xfrm>
                <a:custGeom>
                  <a:avLst/>
                  <a:gdLst>
                    <a:gd name="T0" fmla="*/ 2 w 16"/>
                    <a:gd name="T1" fmla="*/ 16 h 35"/>
                    <a:gd name="T2" fmla="*/ 0 w 16"/>
                    <a:gd name="T3" fmla="*/ 25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3 h 35"/>
                    <a:gd name="T12" fmla="*/ 11 w 16"/>
                    <a:gd name="T13" fmla="*/ 28 h 35"/>
                    <a:gd name="T14" fmla="*/ 14 w 16"/>
                    <a:gd name="T15" fmla="*/ 20 h 35"/>
                    <a:gd name="T16" fmla="*/ 14 w 16"/>
                    <a:gd name="T17" fmla="*/ 20 h 35"/>
                    <a:gd name="T18" fmla="*/ 16 w 16"/>
                    <a:gd name="T19" fmla="*/ 10 h 35"/>
                    <a:gd name="T20" fmla="*/ 15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1 h 35"/>
                    <a:gd name="T28" fmla="*/ 5 w 16"/>
                    <a:gd name="T29" fmla="*/ 7 h 35"/>
                    <a:gd name="T30" fmla="*/ 2 w 16"/>
                    <a:gd name="T31" fmla="*/ 16 h 35"/>
                    <a:gd name="T32" fmla="*/ 2 w 16"/>
                    <a:gd name="T33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5">
                      <a:moveTo>
                        <a:pt x="2" y="16"/>
                      </a:moveTo>
                      <a:lnTo>
                        <a:pt x="0" y="25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3"/>
                      </a:lnTo>
                      <a:lnTo>
                        <a:pt x="11" y="2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10"/>
                      </a:lnTo>
                      <a:lnTo>
                        <a:pt x="15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1"/>
                      </a:lnTo>
                      <a:lnTo>
                        <a:pt x="5" y="7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45" name="Freeform 57"/>
                <p:cNvSpPr>
                  <a:spLocks noChangeAspect="1"/>
                </p:cNvSpPr>
                <p:nvPr/>
              </p:nvSpPr>
              <p:spPr bwMode="auto">
                <a:xfrm>
                  <a:off x="4555" y="2277"/>
                  <a:ext cx="16" cy="35"/>
                </a:xfrm>
                <a:custGeom>
                  <a:avLst/>
                  <a:gdLst>
                    <a:gd name="T0" fmla="*/ 2 w 16"/>
                    <a:gd name="T1" fmla="*/ 17 h 35"/>
                    <a:gd name="T2" fmla="*/ 0 w 16"/>
                    <a:gd name="T3" fmla="*/ 26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4 h 35"/>
                    <a:gd name="T12" fmla="*/ 11 w 16"/>
                    <a:gd name="T13" fmla="*/ 28 h 35"/>
                    <a:gd name="T14" fmla="*/ 15 w 16"/>
                    <a:gd name="T15" fmla="*/ 20 h 35"/>
                    <a:gd name="T16" fmla="*/ 15 w 16"/>
                    <a:gd name="T17" fmla="*/ 20 h 35"/>
                    <a:gd name="T18" fmla="*/ 16 w 16"/>
                    <a:gd name="T19" fmla="*/ 10 h 35"/>
                    <a:gd name="T20" fmla="*/ 16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2 h 35"/>
                    <a:gd name="T28" fmla="*/ 6 w 16"/>
                    <a:gd name="T29" fmla="*/ 8 h 35"/>
                    <a:gd name="T30" fmla="*/ 2 w 16"/>
                    <a:gd name="T31" fmla="*/ 17 h 35"/>
                    <a:gd name="T32" fmla="*/ 2 w 16"/>
                    <a:gd name="T33" fmla="*/ 17 h 35"/>
                    <a:gd name="T34" fmla="*/ 2 w 16"/>
                    <a:gd name="T35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35">
                      <a:moveTo>
                        <a:pt x="2" y="17"/>
                      </a:moveTo>
                      <a:lnTo>
                        <a:pt x="0" y="26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4"/>
                      </a:lnTo>
                      <a:lnTo>
                        <a:pt x="11" y="28"/>
                      </a:lnTo>
                      <a:lnTo>
                        <a:pt x="15" y="20"/>
                      </a:lnTo>
                      <a:lnTo>
                        <a:pt x="15" y="20"/>
                      </a:lnTo>
                      <a:lnTo>
                        <a:pt x="16" y="10"/>
                      </a:lnTo>
                      <a:lnTo>
                        <a:pt x="16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6" y="8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3946" name="Group 58"/>
              <p:cNvGrpSpPr>
                <a:grpSpLocks noChangeAspect="1"/>
              </p:cNvGrpSpPr>
              <p:nvPr/>
            </p:nvGrpSpPr>
            <p:grpSpPr bwMode="auto">
              <a:xfrm rot="1572196">
                <a:off x="2549" y="1542"/>
                <a:ext cx="306" cy="207"/>
                <a:chOff x="4449" y="1092"/>
                <a:chExt cx="152" cy="103"/>
              </a:xfrm>
            </p:grpSpPr>
            <p:sp>
              <p:nvSpPr>
                <p:cNvPr id="293947" name="Freeform 59"/>
                <p:cNvSpPr>
                  <a:spLocks noChangeAspect="1"/>
                </p:cNvSpPr>
                <p:nvPr/>
              </p:nvSpPr>
              <p:spPr bwMode="auto">
                <a:xfrm>
                  <a:off x="4540" y="1098"/>
                  <a:ext cx="61" cy="86"/>
                </a:xfrm>
                <a:custGeom>
                  <a:avLst/>
                  <a:gdLst>
                    <a:gd name="T0" fmla="*/ 61 w 61"/>
                    <a:gd name="T1" fmla="*/ 71 h 86"/>
                    <a:gd name="T2" fmla="*/ 60 w 61"/>
                    <a:gd name="T3" fmla="*/ 75 h 86"/>
                    <a:gd name="T4" fmla="*/ 55 w 61"/>
                    <a:gd name="T5" fmla="*/ 79 h 86"/>
                    <a:gd name="T6" fmla="*/ 46 w 61"/>
                    <a:gd name="T7" fmla="*/ 83 h 86"/>
                    <a:gd name="T8" fmla="*/ 46 w 61"/>
                    <a:gd name="T9" fmla="*/ 83 h 86"/>
                    <a:gd name="T10" fmla="*/ 37 w 61"/>
                    <a:gd name="T11" fmla="*/ 86 h 86"/>
                    <a:gd name="T12" fmla="*/ 30 w 61"/>
                    <a:gd name="T13" fmla="*/ 86 h 86"/>
                    <a:gd name="T14" fmla="*/ 26 w 61"/>
                    <a:gd name="T15" fmla="*/ 84 h 86"/>
                    <a:gd name="T16" fmla="*/ 26 w 61"/>
                    <a:gd name="T17" fmla="*/ 84 h 86"/>
                    <a:gd name="T18" fmla="*/ 20 w 61"/>
                    <a:gd name="T19" fmla="*/ 65 h 86"/>
                    <a:gd name="T20" fmla="*/ 7 w 61"/>
                    <a:gd name="T21" fmla="*/ 31 h 86"/>
                    <a:gd name="T22" fmla="*/ 0 w 61"/>
                    <a:gd name="T23" fmla="*/ 13 h 86"/>
                    <a:gd name="T24" fmla="*/ 0 w 61"/>
                    <a:gd name="T25" fmla="*/ 13 h 86"/>
                    <a:gd name="T26" fmla="*/ 35 w 61"/>
                    <a:gd name="T27" fmla="*/ 0 h 86"/>
                    <a:gd name="T28" fmla="*/ 61 w 61"/>
                    <a:gd name="T29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86">
                      <a:moveTo>
                        <a:pt x="61" y="71"/>
                      </a:moveTo>
                      <a:lnTo>
                        <a:pt x="60" y="75"/>
                      </a:lnTo>
                      <a:lnTo>
                        <a:pt x="55" y="79"/>
                      </a:lnTo>
                      <a:lnTo>
                        <a:pt x="46" y="83"/>
                      </a:lnTo>
                      <a:lnTo>
                        <a:pt x="46" y="83"/>
                      </a:lnTo>
                      <a:lnTo>
                        <a:pt x="37" y="86"/>
                      </a:lnTo>
                      <a:lnTo>
                        <a:pt x="30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20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5" y="0"/>
                      </a:lnTo>
                      <a:lnTo>
                        <a:pt x="61" y="71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48" name="Freeform 60"/>
                <p:cNvSpPr>
                  <a:spLocks noChangeAspect="1"/>
                </p:cNvSpPr>
                <p:nvPr/>
              </p:nvSpPr>
              <p:spPr bwMode="auto">
                <a:xfrm>
                  <a:off x="4537" y="1094"/>
                  <a:ext cx="60" cy="86"/>
                </a:xfrm>
                <a:custGeom>
                  <a:avLst/>
                  <a:gdLst>
                    <a:gd name="T0" fmla="*/ 60 w 60"/>
                    <a:gd name="T1" fmla="*/ 71 h 86"/>
                    <a:gd name="T2" fmla="*/ 59 w 60"/>
                    <a:gd name="T3" fmla="*/ 75 h 86"/>
                    <a:gd name="T4" fmla="*/ 54 w 60"/>
                    <a:gd name="T5" fmla="*/ 80 h 86"/>
                    <a:gd name="T6" fmla="*/ 45 w 60"/>
                    <a:gd name="T7" fmla="*/ 83 h 86"/>
                    <a:gd name="T8" fmla="*/ 45 w 60"/>
                    <a:gd name="T9" fmla="*/ 83 h 86"/>
                    <a:gd name="T10" fmla="*/ 36 w 60"/>
                    <a:gd name="T11" fmla="*/ 86 h 86"/>
                    <a:gd name="T12" fmla="*/ 29 w 60"/>
                    <a:gd name="T13" fmla="*/ 86 h 86"/>
                    <a:gd name="T14" fmla="*/ 26 w 60"/>
                    <a:gd name="T15" fmla="*/ 84 h 86"/>
                    <a:gd name="T16" fmla="*/ 26 w 60"/>
                    <a:gd name="T17" fmla="*/ 84 h 86"/>
                    <a:gd name="T18" fmla="*/ 19 w 60"/>
                    <a:gd name="T19" fmla="*/ 65 h 86"/>
                    <a:gd name="T20" fmla="*/ 7 w 60"/>
                    <a:gd name="T21" fmla="*/ 31 h 86"/>
                    <a:gd name="T22" fmla="*/ 0 w 60"/>
                    <a:gd name="T23" fmla="*/ 13 h 86"/>
                    <a:gd name="T24" fmla="*/ 0 w 60"/>
                    <a:gd name="T25" fmla="*/ 13 h 86"/>
                    <a:gd name="T26" fmla="*/ 34 w 60"/>
                    <a:gd name="T27" fmla="*/ 0 h 86"/>
                    <a:gd name="T28" fmla="*/ 60 w 60"/>
                    <a:gd name="T29" fmla="*/ 71 h 86"/>
                    <a:gd name="T30" fmla="*/ 60 w 60"/>
                    <a:gd name="T31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6">
                      <a:moveTo>
                        <a:pt x="60" y="71"/>
                      </a:moveTo>
                      <a:lnTo>
                        <a:pt x="59" y="75"/>
                      </a:lnTo>
                      <a:lnTo>
                        <a:pt x="54" y="80"/>
                      </a:lnTo>
                      <a:lnTo>
                        <a:pt x="45" y="83"/>
                      </a:lnTo>
                      <a:lnTo>
                        <a:pt x="45" y="83"/>
                      </a:lnTo>
                      <a:lnTo>
                        <a:pt x="36" y="86"/>
                      </a:lnTo>
                      <a:lnTo>
                        <a:pt x="29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19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4" y="0"/>
                      </a:lnTo>
                      <a:lnTo>
                        <a:pt x="60" y="71"/>
                      </a:lnTo>
                      <a:lnTo>
                        <a:pt x="60" y="7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49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4566" y="1104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0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4558" y="1108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1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4549" y="1111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2" name="Freeform 64"/>
                <p:cNvSpPr>
                  <a:spLocks noChangeAspect="1"/>
                </p:cNvSpPr>
                <p:nvPr/>
              </p:nvSpPr>
              <p:spPr bwMode="auto">
                <a:xfrm>
                  <a:off x="4540" y="1096"/>
                  <a:ext cx="35" cy="17"/>
                </a:xfrm>
                <a:custGeom>
                  <a:avLst/>
                  <a:gdLst>
                    <a:gd name="T0" fmla="*/ 15 w 35"/>
                    <a:gd name="T1" fmla="*/ 2 h 17"/>
                    <a:gd name="T2" fmla="*/ 7 w 35"/>
                    <a:gd name="T3" fmla="*/ 6 h 17"/>
                    <a:gd name="T4" fmla="*/ 1 w 35"/>
                    <a:gd name="T5" fmla="*/ 10 h 17"/>
                    <a:gd name="T6" fmla="*/ 0 w 35"/>
                    <a:gd name="T7" fmla="*/ 15 h 17"/>
                    <a:gd name="T8" fmla="*/ 0 w 35"/>
                    <a:gd name="T9" fmla="*/ 15 h 17"/>
                    <a:gd name="T10" fmla="*/ 4 w 35"/>
                    <a:gd name="T11" fmla="*/ 17 h 17"/>
                    <a:gd name="T12" fmla="*/ 11 w 35"/>
                    <a:gd name="T13" fmla="*/ 17 h 17"/>
                    <a:gd name="T14" fmla="*/ 20 w 35"/>
                    <a:gd name="T15" fmla="*/ 14 h 17"/>
                    <a:gd name="T16" fmla="*/ 20 w 35"/>
                    <a:gd name="T17" fmla="*/ 14 h 17"/>
                    <a:gd name="T18" fmla="*/ 28 w 35"/>
                    <a:gd name="T19" fmla="*/ 10 h 17"/>
                    <a:gd name="T20" fmla="*/ 34 w 35"/>
                    <a:gd name="T21" fmla="*/ 5 h 17"/>
                    <a:gd name="T22" fmla="*/ 35 w 35"/>
                    <a:gd name="T23" fmla="*/ 2 h 17"/>
                    <a:gd name="T24" fmla="*/ 35 w 35"/>
                    <a:gd name="T25" fmla="*/ 2 h 17"/>
                    <a:gd name="T26" fmla="*/ 32 w 35"/>
                    <a:gd name="T27" fmla="*/ 0 h 17"/>
                    <a:gd name="T28" fmla="*/ 24 w 35"/>
                    <a:gd name="T29" fmla="*/ 0 h 17"/>
                    <a:gd name="T30" fmla="*/ 15 w 35"/>
                    <a:gd name="T31" fmla="*/ 2 h 17"/>
                    <a:gd name="T32" fmla="*/ 15 w 35"/>
                    <a:gd name="T3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17">
                      <a:moveTo>
                        <a:pt x="15" y="2"/>
                      </a:moveTo>
                      <a:lnTo>
                        <a:pt x="7" y="6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8" y="10"/>
                      </a:lnTo>
                      <a:lnTo>
                        <a:pt x="34" y="5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3" name="Freeform 65"/>
                <p:cNvSpPr>
                  <a:spLocks noChangeAspect="1"/>
                </p:cNvSpPr>
                <p:nvPr/>
              </p:nvSpPr>
              <p:spPr bwMode="auto">
                <a:xfrm>
                  <a:off x="4452" y="1135"/>
                  <a:ext cx="88" cy="60"/>
                </a:xfrm>
                <a:custGeom>
                  <a:avLst/>
                  <a:gdLst>
                    <a:gd name="T0" fmla="*/ 15 w 88"/>
                    <a:gd name="T1" fmla="*/ 60 h 60"/>
                    <a:gd name="T2" fmla="*/ 11 w 88"/>
                    <a:gd name="T3" fmla="*/ 59 h 60"/>
                    <a:gd name="T4" fmla="*/ 7 w 88"/>
                    <a:gd name="T5" fmla="*/ 55 h 60"/>
                    <a:gd name="T6" fmla="*/ 2 w 88"/>
                    <a:gd name="T7" fmla="*/ 46 h 60"/>
                    <a:gd name="T8" fmla="*/ 2 w 88"/>
                    <a:gd name="T9" fmla="*/ 46 h 60"/>
                    <a:gd name="T10" fmla="*/ 0 w 88"/>
                    <a:gd name="T11" fmla="*/ 37 h 60"/>
                    <a:gd name="T12" fmla="*/ 0 w 88"/>
                    <a:gd name="T13" fmla="*/ 30 h 60"/>
                    <a:gd name="T14" fmla="*/ 2 w 88"/>
                    <a:gd name="T15" fmla="*/ 27 h 60"/>
                    <a:gd name="T16" fmla="*/ 2 w 88"/>
                    <a:gd name="T17" fmla="*/ 27 h 60"/>
                    <a:gd name="T18" fmla="*/ 22 w 88"/>
                    <a:gd name="T19" fmla="*/ 20 h 60"/>
                    <a:gd name="T20" fmla="*/ 57 w 88"/>
                    <a:gd name="T21" fmla="*/ 7 h 60"/>
                    <a:gd name="T22" fmla="*/ 76 w 88"/>
                    <a:gd name="T23" fmla="*/ 0 h 60"/>
                    <a:gd name="T24" fmla="*/ 76 w 88"/>
                    <a:gd name="T25" fmla="*/ 0 h 60"/>
                    <a:gd name="T26" fmla="*/ 88 w 88"/>
                    <a:gd name="T27" fmla="*/ 34 h 60"/>
                    <a:gd name="T28" fmla="*/ 15 w 88"/>
                    <a:gd name="T2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8" h="60">
                      <a:moveTo>
                        <a:pt x="15" y="60"/>
                      </a:moveTo>
                      <a:lnTo>
                        <a:pt x="11" y="59"/>
                      </a:lnTo>
                      <a:lnTo>
                        <a:pt x="7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2" y="20"/>
                      </a:lnTo>
                      <a:lnTo>
                        <a:pt x="57" y="7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88" y="34"/>
                      </a:lnTo>
                      <a:lnTo>
                        <a:pt x="15" y="60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4" name="Freeform 66"/>
                <p:cNvSpPr>
                  <a:spLocks noChangeAspect="1"/>
                </p:cNvSpPr>
                <p:nvPr/>
              </p:nvSpPr>
              <p:spPr bwMode="auto">
                <a:xfrm>
                  <a:off x="4537" y="1092"/>
                  <a:ext cx="34" cy="17"/>
                </a:xfrm>
                <a:custGeom>
                  <a:avLst/>
                  <a:gdLst>
                    <a:gd name="T0" fmla="*/ 15 w 34"/>
                    <a:gd name="T1" fmla="*/ 3 h 17"/>
                    <a:gd name="T2" fmla="*/ 6 w 34"/>
                    <a:gd name="T3" fmla="*/ 6 h 17"/>
                    <a:gd name="T4" fmla="*/ 1 w 34"/>
                    <a:gd name="T5" fmla="*/ 11 h 17"/>
                    <a:gd name="T6" fmla="*/ 0 w 34"/>
                    <a:gd name="T7" fmla="*/ 15 h 17"/>
                    <a:gd name="T8" fmla="*/ 0 w 34"/>
                    <a:gd name="T9" fmla="*/ 15 h 17"/>
                    <a:gd name="T10" fmla="*/ 3 w 34"/>
                    <a:gd name="T11" fmla="*/ 17 h 17"/>
                    <a:gd name="T12" fmla="*/ 10 w 34"/>
                    <a:gd name="T13" fmla="*/ 17 h 17"/>
                    <a:gd name="T14" fmla="*/ 19 w 34"/>
                    <a:gd name="T15" fmla="*/ 14 h 17"/>
                    <a:gd name="T16" fmla="*/ 19 w 34"/>
                    <a:gd name="T17" fmla="*/ 14 h 17"/>
                    <a:gd name="T18" fmla="*/ 27 w 34"/>
                    <a:gd name="T19" fmla="*/ 11 h 17"/>
                    <a:gd name="T20" fmla="*/ 33 w 34"/>
                    <a:gd name="T21" fmla="*/ 6 h 17"/>
                    <a:gd name="T22" fmla="*/ 34 w 34"/>
                    <a:gd name="T23" fmla="*/ 2 h 17"/>
                    <a:gd name="T24" fmla="*/ 34 w 34"/>
                    <a:gd name="T25" fmla="*/ 2 h 17"/>
                    <a:gd name="T26" fmla="*/ 31 w 34"/>
                    <a:gd name="T27" fmla="*/ 0 h 17"/>
                    <a:gd name="T28" fmla="*/ 24 w 34"/>
                    <a:gd name="T29" fmla="*/ 0 h 17"/>
                    <a:gd name="T30" fmla="*/ 15 w 34"/>
                    <a:gd name="T31" fmla="*/ 3 h 17"/>
                    <a:gd name="T32" fmla="*/ 15 w 34"/>
                    <a:gd name="T33" fmla="*/ 3 h 17"/>
                    <a:gd name="T34" fmla="*/ 15 w 34"/>
                    <a:gd name="T35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7">
                      <a:moveTo>
                        <a:pt x="15" y="3"/>
                      </a:move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3" y="17"/>
                      </a:lnTo>
                      <a:lnTo>
                        <a:pt x="10" y="17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27" y="11"/>
                      </a:lnTo>
                      <a:lnTo>
                        <a:pt x="33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1" y="0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5" name="Freeform 67"/>
                <p:cNvSpPr>
                  <a:spLocks noChangeAspect="1"/>
                </p:cNvSpPr>
                <p:nvPr/>
              </p:nvSpPr>
              <p:spPr bwMode="auto">
                <a:xfrm>
                  <a:off x="4449" y="1131"/>
                  <a:ext cx="87" cy="61"/>
                </a:xfrm>
                <a:custGeom>
                  <a:avLst/>
                  <a:gdLst>
                    <a:gd name="T0" fmla="*/ 14 w 87"/>
                    <a:gd name="T1" fmla="*/ 61 h 61"/>
                    <a:gd name="T2" fmla="*/ 10 w 87"/>
                    <a:gd name="T3" fmla="*/ 60 h 61"/>
                    <a:gd name="T4" fmla="*/ 6 w 87"/>
                    <a:gd name="T5" fmla="*/ 55 h 61"/>
                    <a:gd name="T6" fmla="*/ 2 w 87"/>
                    <a:gd name="T7" fmla="*/ 46 h 61"/>
                    <a:gd name="T8" fmla="*/ 2 w 87"/>
                    <a:gd name="T9" fmla="*/ 46 h 61"/>
                    <a:gd name="T10" fmla="*/ 0 w 87"/>
                    <a:gd name="T11" fmla="*/ 37 h 61"/>
                    <a:gd name="T12" fmla="*/ 0 w 87"/>
                    <a:gd name="T13" fmla="*/ 30 h 61"/>
                    <a:gd name="T14" fmla="*/ 2 w 87"/>
                    <a:gd name="T15" fmla="*/ 27 h 61"/>
                    <a:gd name="T16" fmla="*/ 2 w 87"/>
                    <a:gd name="T17" fmla="*/ 27 h 61"/>
                    <a:gd name="T18" fmla="*/ 21 w 87"/>
                    <a:gd name="T19" fmla="*/ 20 h 61"/>
                    <a:gd name="T20" fmla="*/ 56 w 87"/>
                    <a:gd name="T21" fmla="*/ 8 h 61"/>
                    <a:gd name="T22" fmla="*/ 75 w 87"/>
                    <a:gd name="T23" fmla="*/ 0 h 61"/>
                    <a:gd name="T24" fmla="*/ 75 w 87"/>
                    <a:gd name="T25" fmla="*/ 0 h 61"/>
                    <a:gd name="T26" fmla="*/ 87 w 87"/>
                    <a:gd name="T27" fmla="*/ 34 h 61"/>
                    <a:gd name="T28" fmla="*/ 14 w 87"/>
                    <a:gd name="T29" fmla="*/ 61 h 61"/>
                    <a:gd name="T30" fmla="*/ 14 w 87"/>
                    <a:gd name="T3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61">
                      <a:moveTo>
                        <a:pt x="14" y="61"/>
                      </a:moveTo>
                      <a:lnTo>
                        <a:pt x="10" y="60"/>
                      </a:lnTo>
                      <a:lnTo>
                        <a:pt x="6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1" y="20"/>
                      </a:lnTo>
                      <a:lnTo>
                        <a:pt x="56" y="8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87" y="34"/>
                      </a:lnTo>
                      <a:lnTo>
                        <a:pt x="14" y="61"/>
                      </a:lnTo>
                      <a:lnTo>
                        <a:pt x="14" y="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6" name="Line 6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0" y="1161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7" name="Line 6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6" y="1153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8" name="Line 7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3" y="1144"/>
                  <a:ext cx="72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59" name="Freeform 71"/>
                <p:cNvSpPr>
                  <a:spLocks noChangeAspect="1"/>
                </p:cNvSpPr>
                <p:nvPr/>
              </p:nvSpPr>
              <p:spPr bwMode="auto">
                <a:xfrm>
                  <a:off x="4526" y="1135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6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3 h 34"/>
                    <a:gd name="T30" fmla="*/ 14 w 17"/>
                    <a:gd name="T31" fmla="*/ 15 h 34"/>
                    <a:gd name="T32" fmla="*/ 14 w 17"/>
                    <a:gd name="T33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6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3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60" name="Freeform 72"/>
                <p:cNvSpPr>
                  <a:spLocks noChangeAspect="1"/>
                </p:cNvSpPr>
                <p:nvPr/>
              </p:nvSpPr>
              <p:spPr bwMode="auto">
                <a:xfrm>
                  <a:off x="4522" y="1131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7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4 h 34"/>
                    <a:gd name="T30" fmla="*/ 14 w 17"/>
                    <a:gd name="T31" fmla="*/ 15 h 34"/>
                    <a:gd name="T32" fmla="*/ 14 w 17"/>
                    <a:gd name="T33" fmla="*/ 15 h 34"/>
                    <a:gd name="T34" fmla="*/ 14 w 17"/>
                    <a:gd name="T35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7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4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3961" name="Group 73"/>
            <p:cNvGrpSpPr>
              <a:grpSpLocks/>
            </p:cNvGrpSpPr>
            <p:nvPr/>
          </p:nvGrpSpPr>
          <p:grpSpPr bwMode="auto">
            <a:xfrm rot="-5400000">
              <a:off x="1967" y="1880"/>
              <a:ext cx="1132" cy="1898"/>
              <a:chOff x="2181" y="2035"/>
              <a:chExt cx="1132" cy="1898"/>
            </a:xfrm>
          </p:grpSpPr>
          <p:grpSp>
            <p:nvGrpSpPr>
              <p:cNvPr id="293962" name="Group 74"/>
              <p:cNvGrpSpPr>
                <a:grpSpLocks noChangeAspect="1"/>
              </p:cNvGrpSpPr>
              <p:nvPr/>
            </p:nvGrpSpPr>
            <p:grpSpPr bwMode="auto">
              <a:xfrm>
                <a:off x="2181" y="2035"/>
                <a:ext cx="1132" cy="1898"/>
                <a:chOff x="2413" y="1777"/>
                <a:chExt cx="563" cy="944"/>
              </a:xfrm>
            </p:grpSpPr>
            <p:sp>
              <p:nvSpPr>
                <p:cNvPr id="293963" name="Freeform 75"/>
                <p:cNvSpPr>
                  <a:spLocks noChangeAspect="1"/>
                </p:cNvSpPr>
                <p:nvPr/>
              </p:nvSpPr>
              <p:spPr bwMode="auto">
                <a:xfrm>
                  <a:off x="2413" y="1777"/>
                  <a:ext cx="563" cy="944"/>
                </a:xfrm>
                <a:custGeom>
                  <a:avLst/>
                  <a:gdLst>
                    <a:gd name="T0" fmla="*/ 503 w 563"/>
                    <a:gd name="T1" fmla="*/ 94 h 944"/>
                    <a:gd name="T2" fmla="*/ 531 w 563"/>
                    <a:gd name="T3" fmla="*/ 132 h 944"/>
                    <a:gd name="T4" fmla="*/ 548 w 563"/>
                    <a:gd name="T5" fmla="*/ 173 h 944"/>
                    <a:gd name="T6" fmla="*/ 556 w 563"/>
                    <a:gd name="T7" fmla="*/ 216 h 944"/>
                    <a:gd name="T8" fmla="*/ 557 w 563"/>
                    <a:gd name="T9" fmla="*/ 262 h 944"/>
                    <a:gd name="T10" fmla="*/ 553 w 563"/>
                    <a:gd name="T11" fmla="*/ 307 h 944"/>
                    <a:gd name="T12" fmla="*/ 546 w 563"/>
                    <a:gd name="T13" fmla="*/ 351 h 944"/>
                    <a:gd name="T14" fmla="*/ 543 w 563"/>
                    <a:gd name="T15" fmla="*/ 372 h 944"/>
                    <a:gd name="T16" fmla="*/ 532 w 563"/>
                    <a:gd name="T17" fmla="*/ 442 h 944"/>
                    <a:gd name="T18" fmla="*/ 532 w 563"/>
                    <a:gd name="T19" fmla="*/ 471 h 944"/>
                    <a:gd name="T20" fmla="*/ 538 w 563"/>
                    <a:gd name="T21" fmla="*/ 502 h 944"/>
                    <a:gd name="T22" fmla="*/ 543 w 563"/>
                    <a:gd name="T23" fmla="*/ 521 h 944"/>
                    <a:gd name="T24" fmla="*/ 552 w 563"/>
                    <a:gd name="T25" fmla="*/ 562 h 944"/>
                    <a:gd name="T26" fmla="*/ 560 w 563"/>
                    <a:gd name="T27" fmla="*/ 608 h 944"/>
                    <a:gd name="T28" fmla="*/ 563 w 563"/>
                    <a:gd name="T29" fmla="*/ 659 h 944"/>
                    <a:gd name="T30" fmla="*/ 557 w 563"/>
                    <a:gd name="T31" fmla="*/ 717 h 944"/>
                    <a:gd name="T32" fmla="*/ 550 w 563"/>
                    <a:gd name="T33" fmla="*/ 747 h 944"/>
                    <a:gd name="T34" fmla="*/ 534 w 563"/>
                    <a:gd name="T35" fmla="*/ 794 h 944"/>
                    <a:gd name="T36" fmla="*/ 513 w 563"/>
                    <a:gd name="T37" fmla="*/ 834 h 944"/>
                    <a:gd name="T38" fmla="*/ 487 w 563"/>
                    <a:gd name="T39" fmla="*/ 868 h 944"/>
                    <a:gd name="T40" fmla="*/ 456 w 563"/>
                    <a:gd name="T41" fmla="*/ 895 h 944"/>
                    <a:gd name="T42" fmla="*/ 420 w 563"/>
                    <a:gd name="T43" fmla="*/ 917 h 944"/>
                    <a:gd name="T44" fmla="*/ 380 w 563"/>
                    <a:gd name="T45" fmla="*/ 933 h 944"/>
                    <a:gd name="T46" fmla="*/ 336 w 563"/>
                    <a:gd name="T47" fmla="*/ 941 h 944"/>
                    <a:gd name="T48" fmla="*/ 287 w 563"/>
                    <a:gd name="T49" fmla="*/ 944 h 944"/>
                    <a:gd name="T50" fmla="*/ 260 w 563"/>
                    <a:gd name="T51" fmla="*/ 943 h 944"/>
                    <a:gd name="T52" fmla="*/ 211 w 563"/>
                    <a:gd name="T53" fmla="*/ 936 h 944"/>
                    <a:gd name="T54" fmla="*/ 168 w 563"/>
                    <a:gd name="T55" fmla="*/ 925 h 944"/>
                    <a:gd name="T56" fmla="*/ 132 w 563"/>
                    <a:gd name="T57" fmla="*/ 908 h 944"/>
                    <a:gd name="T58" fmla="*/ 99 w 563"/>
                    <a:gd name="T59" fmla="*/ 884 h 944"/>
                    <a:gd name="T60" fmla="*/ 73 w 563"/>
                    <a:gd name="T61" fmla="*/ 854 h 944"/>
                    <a:gd name="T62" fmla="*/ 50 w 563"/>
                    <a:gd name="T63" fmla="*/ 818 h 944"/>
                    <a:gd name="T64" fmla="*/ 31 w 563"/>
                    <a:gd name="T65" fmla="*/ 774 h 944"/>
                    <a:gd name="T66" fmla="*/ 23 w 563"/>
                    <a:gd name="T67" fmla="*/ 750 h 944"/>
                    <a:gd name="T68" fmla="*/ 11 w 563"/>
                    <a:gd name="T69" fmla="*/ 692 h 944"/>
                    <a:gd name="T70" fmla="*/ 10 w 563"/>
                    <a:gd name="T71" fmla="*/ 640 h 944"/>
                    <a:gd name="T72" fmla="*/ 17 w 563"/>
                    <a:gd name="T73" fmla="*/ 593 h 944"/>
                    <a:gd name="T74" fmla="*/ 29 w 563"/>
                    <a:gd name="T75" fmla="*/ 551 h 944"/>
                    <a:gd name="T76" fmla="*/ 34 w 563"/>
                    <a:gd name="T77" fmla="*/ 532 h 944"/>
                    <a:gd name="T78" fmla="*/ 49 w 563"/>
                    <a:gd name="T79" fmla="*/ 478 h 944"/>
                    <a:gd name="T80" fmla="*/ 50 w 563"/>
                    <a:gd name="T81" fmla="*/ 455 h 944"/>
                    <a:gd name="T82" fmla="*/ 39 w 563"/>
                    <a:gd name="T83" fmla="*/ 412 h 944"/>
                    <a:gd name="T84" fmla="*/ 30 w 563"/>
                    <a:gd name="T85" fmla="*/ 389 h 944"/>
                    <a:gd name="T86" fmla="*/ 14 w 563"/>
                    <a:gd name="T87" fmla="*/ 349 h 944"/>
                    <a:gd name="T88" fmla="*/ 3 w 563"/>
                    <a:gd name="T89" fmla="*/ 304 h 944"/>
                    <a:gd name="T90" fmla="*/ 0 w 563"/>
                    <a:gd name="T91" fmla="*/ 249 h 944"/>
                    <a:gd name="T92" fmla="*/ 3 w 563"/>
                    <a:gd name="T93" fmla="*/ 217 h 944"/>
                    <a:gd name="T94" fmla="*/ 18 w 563"/>
                    <a:gd name="T95" fmla="*/ 161 h 944"/>
                    <a:gd name="T96" fmla="*/ 42 w 563"/>
                    <a:gd name="T97" fmla="*/ 115 h 944"/>
                    <a:gd name="T98" fmla="*/ 72 w 563"/>
                    <a:gd name="T99" fmla="*/ 78 h 944"/>
                    <a:gd name="T100" fmla="*/ 107 w 563"/>
                    <a:gd name="T101" fmla="*/ 50 h 944"/>
                    <a:gd name="T102" fmla="*/ 145 w 563"/>
                    <a:gd name="T103" fmla="*/ 28 h 944"/>
                    <a:gd name="T104" fmla="*/ 183 w 563"/>
                    <a:gd name="T105" fmla="*/ 13 h 944"/>
                    <a:gd name="T106" fmla="*/ 220 w 563"/>
                    <a:gd name="T107" fmla="*/ 4 h 944"/>
                    <a:gd name="T108" fmla="*/ 253 w 563"/>
                    <a:gd name="T109" fmla="*/ 0 h 944"/>
                    <a:gd name="T110" fmla="*/ 268 w 563"/>
                    <a:gd name="T111" fmla="*/ 0 h 944"/>
                    <a:gd name="T112" fmla="*/ 307 w 563"/>
                    <a:gd name="T113" fmla="*/ 2 h 944"/>
                    <a:gd name="T114" fmla="*/ 353 w 563"/>
                    <a:gd name="T115" fmla="*/ 10 h 944"/>
                    <a:gd name="T116" fmla="*/ 402 w 563"/>
                    <a:gd name="T117" fmla="*/ 27 h 944"/>
                    <a:gd name="T118" fmla="*/ 456 w 563"/>
                    <a:gd name="T119" fmla="*/ 57 h 944"/>
                    <a:gd name="T120" fmla="*/ 484 w 563"/>
                    <a:gd name="T121" fmla="*/ 77 h 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63" h="944">
                      <a:moveTo>
                        <a:pt x="484" y="77"/>
                      </a:moveTo>
                      <a:lnTo>
                        <a:pt x="503" y="94"/>
                      </a:lnTo>
                      <a:lnTo>
                        <a:pt x="519" y="112"/>
                      </a:lnTo>
                      <a:lnTo>
                        <a:pt x="531" y="132"/>
                      </a:lnTo>
                      <a:lnTo>
                        <a:pt x="541" y="152"/>
                      </a:lnTo>
                      <a:lnTo>
                        <a:pt x="548" y="173"/>
                      </a:lnTo>
                      <a:lnTo>
                        <a:pt x="554" y="194"/>
                      </a:lnTo>
                      <a:lnTo>
                        <a:pt x="556" y="216"/>
                      </a:lnTo>
                      <a:lnTo>
                        <a:pt x="557" y="239"/>
                      </a:lnTo>
                      <a:lnTo>
                        <a:pt x="557" y="262"/>
                      </a:lnTo>
                      <a:lnTo>
                        <a:pt x="556" y="284"/>
                      </a:lnTo>
                      <a:lnTo>
                        <a:pt x="553" y="307"/>
                      </a:lnTo>
                      <a:lnTo>
                        <a:pt x="550" y="329"/>
                      </a:lnTo>
                      <a:lnTo>
                        <a:pt x="546" y="351"/>
                      </a:lnTo>
                      <a:lnTo>
                        <a:pt x="543" y="372"/>
                      </a:lnTo>
                      <a:lnTo>
                        <a:pt x="543" y="372"/>
                      </a:lnTo>
                      <a:lnTo>
                        <a:pt x="537" y="409"/>
                      </a:lnTo>
                      <a:lnTo>
                        <a:pt x="532" y="442"/>
                      </a:lnTo>
                      <a:lnTo>
                        <a:pt x="532" y="471"/>
                      </a:lnTo>
                      <a:lnTo>
                        <a:pt x="532" y="471"/>
                      </a:lnTo>
                      <a:lnTo>
                        <a:pt x="534" y="486"/>
                      </a:lnTo>
                      <a:lnTo>
                        <a:pt x="538" y="502"/>
                      </a:lnTo>
                      <a:lnTo>
                        <a:pt x="543" y="521"/>
                      </a:lnTo>
                      <a:lnTo>
                        <a:pt x="543" y="521"/>
                      </a:lnTo>
                      <a:lnTo>
                        <a:pt x="548" y="541"/>
                      </a:lnTo>
                      <a:lnTo>
                        <a:pt x="552" y="562"/>
                      </a:lnTo>
                      <a:lnTo>
                        <a:pt x="557" y="584"/>
                      </a:lnTo>
                      <a:lnTo>
                        <a:pt x="560" y="608"/>
                      </a:lnTo>
                      <a:lnTo>
                        <a:pt x="563" y="633"/>
                      </a:lnTo>
                      <a:lnTo>
                        <a:pt x="563" y="659"/>
                      </a:lnTo>
                      <a:lnTo>
                        <a:pt x="562" y="688"/>
                      </a:lnTo>
                      <a:lnTo>
                        <a:pt x="557" y="717"/>
                      </a:lnTo>
                      <a:lnTo>
                        <a:pt x="550" y="747"/>
                      </a:lnTo>
                      <a:lnTo>
                        <a:pt x="550" y="747"/>
                      </a:lnTo>
                      <a:lnTo>
                        <a:pt x="543" y="771"/>
                      </a:lnTo>
                      <a:lnTo>
                        <a:pt x="534" y="794"/>
                      </a:lnTo>
                      <a:lnTo>
                        <a:pt x="524" y="814"/>
                      </a:lnTo>
                      <a:lnTo>
                        <a:pt x="513" y="834"/>
                      </a:lnTo>
                      <a:lnTo>
                        <a:pt x="501" y="852"/>
                      </a:lnTo>
                      <a:lnTo>
                        <a:pt x="487" y="868"/>
                      </a:lnTo>
                      <a:lnTo>
                        <a:pt x="472" y="882"/>
                      </a:lnTo>
                      <a:lnTo>
                        <a:pt x="456" y="895"/>
                      </a:lnTo>
                      <a:lnTo>
                        <a:pt x="439" y="907"/>
                      </a:lnTo>
                      <a:lnTo>
                        <a:pt x="420" y="917"/>
                      </a:lnTo>
                      <a:lnTo>
                        <a:pt x="401" y="925"/>
                      </a:lnTo>
                      <a:lnTo>
                        <a:pt x="380" y="933"/>
                      </a:lnTo>
                      <a:lnTo>
                        <a:pt x="359" y="938"/>
                      </a:lnTo>
                      <a:lnTo>
                        <a:pt x="336" y="941"/>
                      </a:lnTo>
                      <a:lnTo>
                        <a:pt x="312" y="943"/>
                      </a:lnTo>
                      <a:lnTo>
                        <a:pt x="287" y="944"/>
                      </a:lnTo>
                      <a:lnTo>
                        <a:pt x="287" y="944"/>
                      </a:lnTo>
                      <a:lnTo>
                        <a:pt x="260" y="943"/>
                      </a:lnTo>
                      <a:lnTo>
                        <a:pt x="235" y="940"/>
                      </a:lnTo>
                      <a:lnTo>
                        <a:pt x="211" y="936"/>
                      </a:lnTo>
                      <a:lnTo>
                        <a:pt x="189" y="931"/>
                      </a:lnTo>
                      <a:lnTo>
                        <a:pt x="168" y="925"/>
                      </a:lnTo>
                      <a:lnTo>
                        <a:pt x="149" y="917"/>
                      </a:lnTo>
                      <a:lnTo>
                        <a:pt x="132" y="908"/>
                      </a:lnTo>
                      <a:lnTo>
                        <a:pt x="115" y="897"/>
                      </a:lnTo>
                      <a:lnTo>
                        <a:pt x="99" y="884"/>
                      </a:lnTo>
                      <a:lnTo>
                        <a:pt x="86" y="870"/>
                      </a:lnTo>
                      <a:lnTo>
                        <a:pt x="73" y="854"/>
                      </a:lnTo>
                      <a:lnTo>
                        <a:pt x="60" y="837"/>
                      </a:lnTo>
                      <a:lnTo>
                        <a:pt x="50" y="818"/>
                      </a:lnTo>
                      <a:lnTo>
                        <a:pt x="40" y="797"/>
                      </a:lnTo>
                      <a:lnTo>
                        <a:pt x="31" y="774"/>
                      </a:lnTo>
                      <a:lnTo>
                        <a:pt x="23" y="750"/>
                      </a:lnTo>
                      <a:lnTo>
                        <a:pt x="23" y="750"/>
                      </a:lnTo>
                      <a:lnTo>
                        <a:pt x="15" y="720"/>
                      </a:lnTo>
                      <a:lnTo>
                        <a:pt x="11" y="692"/>
                      </a:lnTo>
                      <a:lnTo>
                        <a:pt x="9" y="665"/>
                      </a:lnTo>
                      <a:lnTo>
                        <a:pt x="10" y="640"/>
                      </a:lnTo>
                      <a:lnTo>
                        <a:pt x="13" y="616"/>
                      </a:lnTo>
                      <a:lnTo>
                        <a:pt x="17" y="593"/>
                      </a:lnTo>
                      <a:lnTo>
                        <a:pt x="23" y="571"/>
                      </a:lnTo>
                      <a:lnTo>
                        <a:pt x="29" y="551"/>
                      </a:lnTo>
                      <a:lnTo>
                        <a:pt x="34" y="532"/>
                      </a:lnTo>
                      <a:lnTo>
                        <a:pt x="34" y="532"/>
                      </a:lnTo>
                      <a:lnTo>
                        <a:pt x="43" y="503"/>
                      </a:lnTo>
                      <a:lnTo>
                        <a:pt x="49" y="478"/>
                      </a:lnTo>
                      <a:lnTo>
                        <a:pt x="50" y="455"/>
                      </a:lnTo>
                      <a:lnTo>
                        <a:pt x="50" y="455"/>
                      </a:lnTo>
                      <a:lnTo>
                        <a:pt x="46" y="433"/>
                      </a:lnTo>
                      <a:lnTo>
                        <a:pt x="39" y="412"/>
                      </a:lnTo>
                      <a:lnTo>
                        <a:pt x="30" y="389"/>
                      </a:lnTo>
                      <a:lnTo>
                        <a:pt x="30" y="389"/>
                      </a:lnTo>
                      <a:lnTo>
                        <a:pt x="22" y="370"/>
                      </a:lnTo>
                      <a:lnTo>
                        <a:pt x="14" y="349"/>
                      </a:lnTo>
                      <a:lnTo>
                        <a:pt x="7" y="328"/>
                      </a:lnTo>
                      <a:lnTo>
                        <a:pt x="3" y="304"/>
                      </a:lnTo>
                      <a:lnTo>
                        <a:pt x="0" y="278"/>
                      </a:lnTo>
                      <a:lnTo>
                        <a:pt x="0" y="249"/>
                      </a:lnTo>
                      <a:lnTo>
                        <a:pt x="3" y="217"/>
                      </a:lnTo>
                      <a:lnTo>
                        <a:pt x="3" y="217"/>
                      </a:lnTo>
                      <a:lnTo>
                        <a:pt x="10" y="188"/>
                      </a:lnTo>
                      <a:lnTo>
                        <a:pt x="18" y="161"/>
                      </a:lnTo>
                      <a:lnTo>
                        <a:pt x="29" y="138"/>
                      </a:lnTo>
                      <a:lnTo>
                        <a:pt x="42" y="115"/>
                      </a:lnTo>
                      <a:lnTo>
                        <a:pt x="57" y="96"/>
                      </a:lnTo>
                      <a:lnTo>
                        <a:pt x="72" y="78"/>
                      </a:lnTo>
                      <a:lnTo>
                        <a:pt x="89" y="63"/>
                      </a:lnTo>
                      <a:lnTo>
                        <a:pt x="107" y="50"/>
                      </a:lnTo>
                      <a:lnTo>
                        <a:pt x="126" y="38"/>
                      </a:lnTo>
                      <a:lnTo>
                        <a:pt x="145" y="28"/>
                      </a:lnTo>
                      <a:lnTo>
                        <a:pt x="164" y="20"/>
                      </a:lnTo>
                      <a:lnTo>
                        <a:pt x="183" y="13"/>
                      </a:lnTo>
                      <a:lnTo>
                        <a:pt x="202" y="8"/>
                      </a:lnTo>
                      <a:lnTo>
                        <a:pt x="220" y="4"/>
                      </a:lnTo>
                      <a:lnTo>
                        <a:pt x="237" y="2"/>
                      </a:lnTo>
                      <a:lnTo>
                        <a:pt x="253" y="0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87" y="1"/>
                      </a:lnTo>
                      <a:lnTo>
                        <a:pt x="307" y="2"/>
                      </a:lnTo>
                      <a:lnTo>
                        <a:pt x="330" y="5"/>
                      </a:lnTo>
                      <a:lnTo>
                        <a:pt x="353" y="10"/>
                      </a:lnTo>
                      <a:lnTo>
                        <a:pt x="377" y="17"/>
                      </a:lnTo>
                      <a:lnTo>
                        <a:pt x="402" y="27"/>
                      </a:lnTo>
                      <a:lnTo>
                        <a:pt x="429" y="40"/>
                      </a:lnTo>
                      <a:lnTo>
                        <a:pt x="456" y="57"/>
                      </a:lnTo>
                      <a:lnTo>
                        <a:pt x="484" y="77"/>
                      </a:lnTo>
                      <a:lnTo>
                        <a:pt x="484" y="77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64" name="Freeform 76"/>
                <p:cNvSpPr>
                  <a:spLocks noChangeAspect="1"/>
                </p:cNvSpPr>
                <p:nvPr/>
              </p:nvSpPr>
              <p:spPr bwMode="auto">
                <a:xfrm>
                  <a:off x="2429" y="1793"/>
                  <a:ext cx="531" cy="912"/>
                </a:xfrm>
                <a:custGeom>
                  <a:avLst/>
                  <a:gdLst>
                    <a:gd name="T0" fmla="*/ 243 w 531"/>
                    <a:gd name="T1" fmla="*/ 0 h 912"/>
                    <a:gd name="T2" fmla="*/ 220 w 531"/>
                    <a:gd name="T3" fmla="*/ 2 h 912"/>
                    <a:gd name="T4" fmla="*/ 188 w 531"/>
                    <a:gd name="T5" fmla="*/ 8 h 912"/>
                    <a:gd name="T6" fmla="*/ 152 w 531"/>
                    <a:gd name="T7" fmla="*/ 20 h 912"/>
                    <a:gd name="T8" fmla="*/ 115 w 531"/>
                    <a:gd name="T9" fmla="*/ 37 h 912"/>
                    <a:gd name="T10" fmla="*/ 78 w 531"/>
                    <a:gd name="T11" fmla="*/ 63 h 912"/>
                    <a:gd name="T12" fmla="*/ 45 w 531"/>
                    <a:gd name="T13" fmla="*/ 99 h 912"/>
                    <a:gd name="T14" fmla="*/ 20 w 531"/>
                    <a:gd name="T15" fmla="*/ 145 h 912"/>
                    <a:gd name="T16" fmla="*/ 3 w 531"/>
                    <a:gd name="T17" fmla="*/ 204 h 912"/>
                    <a:gd name="T18" fmla="*/ 0 w 531"/>
                    <a:gd name="T19" fmla="*/ 237 h 912"/>
                    <a:gd name="T20" fmla="*/ 4 w 531"/>
                    <a:gd name="T21" fmla="*/ 292 h 912"/>
                    <a:gd name="T22" fmla="*/ 17 w 531"/>
                    <a:gd name="T23" fmla="*/ 338 h 912"/>
                    <a:gd name="T24" fmla="*/ 33 w 531"/>
                    <a:gd name="T25" fmla="*/ 378 h 912"/>
                    <a:gd name="T26" fmla="*/ 47 w 531"/>
                    <a:gd name="T27" fmla="*/ 417 h 912"/>
                    <a:gd name="T28" fmla="*/ 50 w 531"/>
                    <a:gd name="T29" fmla="*/ 437 h 912"/>
                    <a:gd name="T30" fmla="*/ 48 w 531"/>
                    <a:gd name="T31" fmla="*/ 470 h 912"/>
                    <a:gd name="T32" fmla="*/ 38 w 531"/>
                    <a:gd name="T33" fmla="*/ 506 h 912"/>
                    <a:gd name="T34" fmla="*/ 26 w 531"/>
                    <a:gd name="T35" fmla="*/ 546 h 912"/>
                    <a:gd name="T36" fmla="*/ 15 w 531"/>
                    <a:gd name="T37" fmla="*/ 592 h 912"/>
                    <a:gd name="T38" fmla="*/ 9 w 531"/>
                    <a:gd name="T39" fmla="*/ 642 h 912"/>
                    <a:gd name="T40" fmla="*/ 14 w 531"/>
                    <a:gd name="T41" fmla="*/ 698 h 912"/>
                    <a:gd name="T42" fmla="*/ 22 w 531"/>
                    <a:gd name="T43" fmla="*/ 729 h 912"/>
                    <a:gd name="T44" fmla="*/ 41 w 531"/>
                    <a:gd name="T45" fmla="*/ 779 h 912"/>
                    <a:gd name="T46" fmla="*/ 64 w 531"/>
                    <a:gd name="T47" fmla="*/ 820 h 912"/>
                    <a:gd name="T48" fmla="*/ 90 w 531"/>
                    <a:gd name="T49" fmla="*/ 852 h 912"/>
                    <a:gd name="T50" fmla="*/ 122 w 531"/>
                    <a:gd name="T51" fmla="*/ 877 h 912"/>
                    <a:gd name="T52" fmla="*/ 158 w 531"/>
                    <a:gd name="T53" fmla="*/ 894 h 912"/>
                    <a:gd name="T54" fmla="*/ 200 w 531"/>
                    <a:gd name="T55" fmla="*/ 905 h 912"/>
                    <a:gd name="T56" fmla="*/ 246 w 531"/>
                    <a:gd name="T57" fmla="*/ 911 h 912"/>
                    <a:gd name="T58" fmla="*/ 271 w 531"/>
                    <a:gd name="T59" fmla="*/ 912 h 912"/>
                    <a:gd name="T60" fmla="*/ 320 w 531"/>
                    <a:gd name="T61" fmla="*/ 909 h 912"/>
                    <a:gd name="T62" fmla="*/ 364 w 531"/>
                    <a:gd name="T63" fmla="*/ 900 h 912"/>
                    <a:gd name="T64" fmla="*/ 404 w 531"/>
                    <a:gd name="T65" fmla="*/ 884 h 912"/>
                    <a:gd name="T66" fmla="*/ 438 w 531"/>
                    <a:gd name="T67" fmla="*/ 861 h 912"/>
                    <a:gd name="T68" fmla="*/ 468 w 531"/>
                    <a:gd name="T69" fmla="*/ 831 h 912"/>
                    <a:gd name="T70" fmla="*/ 492 w 531"/>
                    <a:gd name="T71" fmla="*/ 795 h 912"/>
                    <a:gd name="T72" fmla="*/ 511 w 531"/>
                    <a:gd name="T73" fmla="*/ 751 h 912"/>
                    <a:gd name="T74" fmla="*/ 519 w 531"/>
                    <a:gd name="T75" fmla="*/ 728 h 912"/>
                    <a:gd name="T76" fmla="*/ 530 w 531"/>
                    <a:gd name="T77" fmla="*/ 662 h 912"/>
                    <a:gd name="T78" fmla="*/ 529 w 531"/>
                    <a:gd name="T79" fmla="*/ 604 h 912"/>
                    <a:gd name="T80" fmla="*/ 521 w 531"/>
                    <a:gd name="T81" fmla="*/ 553 h 912"/>
                    <a:gd name="T82" fmla="*/ 511 w 531"/>
                    <a:gd name="T83" fmla="*/ 509 h 912"/>
                    <a:gd name="T84" fmla="*/ 502 w 531"/>
                    <a:gd name="T85" fmla="*/ 472 h 912"/>
                    <a:gd name="T86" fmla="*/ 500 w 531"/>
                    <a:gd name="T87" fmla="*/ 456 h 912"/>
                    <a:gd name="T88" fmla="*/ 501 w 531"/>
                    <a:gd name="T89" fmla="*/ 423 h 912"/>
                    <a:gd name="T90" fmla="*/ 506 w 531"/>
                    <a:gd name="T91" fmla="*/ 384 h 912"/>
                    <a:gd name="T92" fmla="*/ 513 w 531"/>
                    <a:gd name="T93" fmla="*/ 343 h 912"/>
                    <a:gd name="T94" fmla="*/ 520 w 531"/>
                    <a:gd name="T95" fmla="*/ 299 h 912"/>
                    <a:gd name="T96" fmla="*/ 525 w 531"/>
                    <a:gd name="T97" fmla="*/ 254 h 912"/>
                    <a:gd name="T98" fmla="*/ 525 w 531"/>
                    <a:gd name="T99" fmla="*/ 210 h 912"/>
                    <a:gd name="T100" fmla="*/ 518 w 531"/>
                    <a:gd name="T101" fmla="*/ 166 h 912"/>
                    <a:gd name="T102" fmla="*/ 503 w 531"/>
                    <a:gd name="T103" fmla="*/ 126 h 912"/>
                    <a:gd name="T104" fmla="*/ 476 w 531"/>
                    <a:gd name="T105" fmla="*/ 90 h 912"/>
                    <a:gd name="T106" fmla="*/ 458 w 531"/>
                    <a:gd name="T107" fmla="*/ 74 h 912"/>
                    <a:gd name="T108" fmla="*/ 409 w 531"/>
                    <a:gd name="T109" fmla="*/ 40 h 912"/>
                    <a:gd name="T110" fmla="*/ 361 w 531"/>
                    <a:gd name="T111" fmla="*/ 19 h 912"/>
                    <a:gd name="T112" fmla="*/ 316 w 531"/>
                    <a:gd name="T113" fmla="*/ 6 h 912"/>
                    <a:gd name="T114" fmla="*/ 273 w 531"/>
                    <a:gd name="T115" fmla="*/ 1 h 912"/>
                    <a:gd name="T116" fmla="*/ 252 w 531"/>
                    <a:gd name="T117" fmla="*/ 0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31" h="912">
                      <a:moveTo>
                        <a:pt x="252" y="0"/>
                      </a:moveTo>
                      <a:lnTo>
                        <a:pt x="243" y="0"/>
                      </a:lnTo>
                      <a:lnTo>
                        <a:pt x="233" y="1"/>
                      </a:lnTo>
                      <a:lnTo>
                        <a:pt x="220" y="2"/>
                      </a:lnTo>
                      <a:lnTo>
                        <a:pt x="205" y="4"/>
                      </a:lnTo>
                      <a:lnTo>
                        <a:pt x="188" y="8"/>
                      </a:lnTo>
                      <a:lnTo>
                        <a:pt x="171" y="13"/>
                      </a:lnTo>
                      <a:lnTo>
                        <a:pt x="152" y="20"/>
                      </a:lnTo>
                      <a:lnTo>
                        <a:pt x="133" y="27"/>
                      </a:lnTo>
                      <a:lnTo>
                        <a:pt x="115" y="37"/>
                      </a:lnTo>
                      <a:lnTo>
                        <a:pt x="96" y="49"/>
                      </a:lnTo>
                      <a:lnTo>
                        <a:pt x="78" y="63"/>
                      </a:lnTo>
                      <a:lnTo>
                        <a:pt x="62" y="80"/>
                      </a:lnTo>
                      <a:lnTo>
                        <a:pt x="45" y="99"/>
                      </a:lnTo>
                      <a:lnTo>
                        <a:pt x="31" y="121"/>
                      </a:lnTo>
                      <a:lnTo>
                        <a:pt x="20" y="145"/>
                      </a:lnTo>
                      <a:lnTo>
                        <a:pt x="10" y="173"/>
                      </a:lnTo>
                      <a:lnTo>
                        <a:pt x="3" y="204"/>
                      </a:lnTo>
                      <a:lnTo>
                        <a:pt x="3" y="204"/>
                      </a:lnTo>
                      <a:lnTo>
                        <a:pt x="0" y="237"/>
                      </a:lnTo>
                      <a:lnTo>
                        <a:pt x="0" y="266"/>
                      </a:lnTo>
                      <a:lnTo>
                        <a:pt x="4" y="292"/>
                      </a:lnTo>
                      <a:lnTo>
                        <a:pt x="9" y="316"/>
                      </a:lnTo>
                      <a:lnTo>
                        <a:pt x="17" y="338"/>
                      </a:lnTo>
                      <a:lnTo>
                        <a:pt x="25" y="359"/>
                      </a:lnTo>
                      <a:lnTo>
                        <a:pt x="33" y="378"/>
                      </a:lnTo>
                      <a:lnTo>
                        <a:pt x="41" y="398"/>
                      </a:lnTo>
                      <a:lnTo>
                        <a:pt x="47" y="417"/>
                      </a:lnTo>
                      <a:lnTo>
                        <a:pt x="50" y="437"/>
                      </a:lnTo>
                      <a:lnTo>
                        <a:pt x="50" y="437"/>
                      </a:lnTo>
                      <a:lnTo>
                        <a:pt x="50" y="453"/>
                      </a:lnTo>
                      <a:lnTo>
                        <a:pt x="48" y="470"/>
                      </a:lnTo>
                      <a:lnTo>
                        <a:pt x="44" y="487"/>
                      </a:lnTo>
                      <a:lnTo>
                        <a:pt x="38" y="506"/>
                      </a:lnTo>
                      <a:lnTo>
                        <a:pt x="32" y="526"/>
                      </a:lnTo>
                      <a:lnTo>
                        <a:pt x="26" y="546"/>
                      </a:lnTo>
                      <a:lnTo>
                        <a:pt x="20" y="568"/>
                      </a:lnTo>
                      <a:lnTo>
                        <a:pt x="15" y="592"/>
                      </a:lnTo>
                      <a:lnTo>
                        <a:pt x="11" y="616"/>
                      </a:lnTo>
                      <a:lnTo>
                        <a:pt x="9" y="642"/>
                      </a:lnTo>
                      <a:lnTo>
                        <a:pt x="10" y="669"/>
                      </a:lnTo>
                      <a:lnTo>
                        <a:pt x="14" y="698"/>
                      </a:lnTo>
                      <a:lnTo>
                        <a:pt x="22" y="729"/>
                      </a:lnTo>
                      <a:lnTo>
                        <a:pt x="22" y="729"/>
                      </a:lnTo>
                      <a:lnTo>
                        <a:pt x="31" y="756"/>
                      </a:lnTo>
                      <a:lnTo>
                        <a:pt x="41" y="779"/>
                      </a:lnTo>
                      <a:lnTo>
                        <a:pt x="51" y="801"/>
                      </a:lnTo>
                      <a:lnTo>
                        <a:pt x="64" y="820"/>
                      </a:lnTo>
                      <a:lnTo>
                        <a:pt x="76" y="837"/>
                      </a:lnTo>
                      <a:lnTo>
                        <a:pt x="90" y="852"/>
                      </a:lnTo>
                      <a:lnTo>
                        <a:pt x="105" y="866"/>
                      </a:lnTo>
                      <a:lnTo>
                        <a:pt x="122" y="877"/>
                      </a:lnTo>
                      <a:lnTo>
                        <a:pt x="140" y="886"/>
                      </a:lnTo>
                      <a:lnTo>
                        <a:pt x="158" y="894"/>
                      </a:lnTo>
                      <a:lnTo>
                        <a:pt x="178" y="900"/>
                      </a:lnTo>
                      <a:lnTo>
                        <a:pt x="200" y="905"/>
                      </a:lnTo>
                      <a:lnTo>
                        <a:pt x="222" y="908"/>
                      </a:lnTo>
                      <a:lnTo>
                        <a:pt x="246" y="911"/>
                      </a:lnTo>
                      <a:lnTo>
                        <a:pt x="271" y="912"/>
                      </a:lnTo>
                      <a:lnTo>
                        <a:pt x="271" y="912"/>
                      </a:lnTo>
                      <a:lnTo>
                        <a:pt x="296" y="911"/>
                      </a:lnTo>
                      <a:lnTo>
                        <a:pt x="320" y="909"/>
                      </a:lnTo>
                      <a:lnTo>
                        <a:pt x="343" y="905"/>
                      </a:lnTo>
                      <a:lnTo>
                        <a:pt x="364" y="900"/>
                      </a:lnTo>
                      <a:lnTo>
                        <a:pt x="385" y="893"/>
                      </a:lnTo>
                      <a:lnTo>
                        <a:pt x="404" y="884"/>
                      </a:lnTo>
                      <a:lnTo>
                        <a:pt x="422" y="873"/>
                      </a:lnTo>
                      <a:lnTo>
                        <a:pt x="438" y="861"/>
                      </a:lnTo>
                      <a:lnTo>
                        <a:pt x="454" y="847"/>
                      </a:lnTo>
                      <a:lnTo>
                        <a:pt x="468" y="831"/>
                      </a:lnTo>
                      <a:lnTo>
                        <a:pt x="481" y="813"/>
                      </a:lnTo>
                      <a:lnTo>
                        <a:pt x="492" y="795"/>
                      </a:lnTo>
                      <a:lnTo>
                        <a:pt x="502" y="774"/>
                      </a:lnTo>
                      <a:lnTo>
                        <a:pt x="511" y="751"/>
                      </a:lnTo>
                      <a:lnTo>
                        <a:pt x="519" y="728"/>
                      </a:lnTo>
                      <a:lnTo>
                        <a:pt x="519" y="728"/>
                      </a:lnTo>
                      <a:lnTo>
                        <a:pt x="526" y="694"/>
                      </a:lnTo>
                      <a:lnTo>
                        <a:pt x="530" y="662"/>
                      </a:lnTo>
                      <a:lnTo>
                        <a:pt x="531" y="633"/>
                      </a:lnTo>
                      <a:lnTo>
                        <a:pt x="529" y="604"/>
                      </a:lnTo>
                      <a:lnTo>
                        <a:pt x="526" y="578"/>
                      </a:lnTo>
                      <a:lnTo>
                        <a:pt x="521" y="553"/>
                      </a:lnTo>
                      <a:lnTo>
                        <a:pt x="516" y="530"/>
                      </a:lnTo>
                      <a:lnTo>
                        <a:pt x="511" y="509"/>
                      </a:lnTo>
                      <a:lnTo>
                        <a:pt x="506" y="489"/>
                      </a:lnTo>
                      <a:lnTo>
                        <a:pt x="502" y="472"/>
                      </a:lnTo>
                      <a:lnTo>
                        <a:pt x="500" y="456"/>
                      </a:lnTo>
                      <a:lnTo>
                        <a:pt x="500" y="456"/>
                      </a:lnTo>
                      <a:lnTo>
                        <a:pt x="500" y="440"/>
                      </a:lnTo>
                      <a:lnTo>
                        <a:pt x="501" y="423"/>
                      </a:lnTo>
                      <a:lnTo>
                        <a:pt x="503" y="404"/>
                      </a:lnTo>
                      <a:lnTo>
                        <a:pt x="506" y="384"/>
                      </a:lnTo>
                      <a:lnTo>
                        <a:pt x="509" y="364"/>
                      </a:lnTo>
                      <a:lnTo>
                        <a:pt x="513" y="343"/>
                      </a:lnTo>
                      <a:lnTo>
                        <a:pt x="516" y="321"/>
                      </a:lnTo>
                      <a:lnTo>
                        <a:pt x="520" y="299"/>
                      </a:lnTo>
                      <a:lnTo>
                        <a:pt x="522" y="276"/>
                      </a:lnTo>
                      <a:lnTo>
                        <a:pt x="525" y="254"/>
                      </a:lnTo>
                      <a:lnTo>
                        <a:pt x="525" y="232"/>
                      </a:lnTo>
                      <a:lnTo>
                        <a:pt x="525" y="210"/>
                      </a:lnTo>
                      <a:lnTo>
                        <a:pt x="522" y="188"/>
                      </a:lnTo>
                      <a:lnTo>
                        <a:pt x="518" y="166"/>
                      </a:lnTo>
                      <a:lnTo>
                        <a:pt x="512" y="146"/>
                      </a:lnTo>
                      <a:lnTo>
                        <a:pt x="503" y="126"/>
                      </a:lnTo>
                      <a:lnTo>
                        <a:pt x="491" y="108"/>
                      </a:lnTo>
                      <a:lnTo>
                        <a:pt x="476" y="90"/>
                      </a:lnTo>
                      <a:lnTo>
                        <a:pt x="458" y="74"/>
                      </a:lnTo>
                      <a:lnTo>
                        <a:pt x="458" y="74"/>
                      </a:lnTo>
                      <a:lnTo>
                        <a:pt x="433" y="55"/>
                      </a:lnTo>
                      <a:lnTo>
                        <a:pt x="409" y="40"/>
                      </a:lnTo>
                      <a:lnTo>
                        <a:pt x="384" y="28"/>
                      </a:lnTo>
                      <a:lnTo>
                        <a:pt x="361" y="19"/>
                      </a:lnTo>
                      <a:lnTo>
                        <a:pt x="338" y="11"/>
                      </a:lnTo>
                      <a:lnTo>
                        <a:pt x="316" y="6"/>
                      </a:lnTo>
                      <a:lnTo>
                        <a:pt x="294" y="2"/>
                      </a:lnTo>
                      <a:lnTo>
                        <a:pt x="273" y="1"/>
                      </a:lnTo>
                      <a:lnTo>
                        <a:pt x="252" y="0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3965" name="Group 77"/>
              <p:cNvGrpSpPr>
                <a:grpSpLocks noChangeAspect="1"/>
              </p:cNvGrpSpPr>
              <p:nvPr/>
            </p:nvGrpSpPr>
            <p:grpSpPr bwMode="auto">
              <a:xfrm>
                <a:off x="2294" y="2109"/>
                <a:ext cx="878" cy="1748"/>
                <a:chOff x="2469" y="1814"/>
                <a:chExt cx="437" cy="869"/>
              </a:xfrm>
            </p:grpSpPr>
            <p:grpSp>
              <p:nvGrpSpPr>
                <p:cNvPr id="293966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469" y="1814"/>
                  <a:ext cx="433" cy="458"/>
                  <a:chOff x="2469" y="1814"/>
                  <a:chExt cx="433" cy="458"/>
                </a:xfrm>
              </p:grpSpPr>
              <p:sp>
                <p:nvSpPr>
                  <p:cNvPr id="293967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634" y="1962"/>
                    <a:ext cx="16" cy="118"/>
                  </a:xfrm>
                  <a:custGeom>
                    <a:avLst/>
                    <a:gdLst>
                      <a:gd name="T0" fmla="*/ 16 w 16"/>
                      <a:gd name="T1" fmla="*/ 0 h 118"/>
                      <a:gd name="T2" fmla="*/ 10 w 16"/>
                      <a:gd name="T3" fmla="*/ 25 h 118"/>
                      <a:gd name="T4" fmla="*/ 5 w 16"/>
                      <a:gd name="T5" fmla="*/ 58 h 118"/>
                      <a:gd name="T6" fmla="*/ 1 w 16"/>
                      <a:gd name="T7" fmla="*/ 92 h 118"/>
                      <a:gd name="T8" fmla="*/ 0 w 16"/>
                      <a:gd name="T9" fmla="*/ 118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18">
                        <a:moveTo>
                          <a:pt x="16" y="0"/>
                        </a:moveTo>
                        <a:lnTo>
                          <a:pt x="10" y="25"/>
                        </a:lnTo>
                        <a:lnTo>
                          <a:pt x="5" y="58"/>
                        </a:lnTo>
                        <a:lnTo>
                          <a:pt x="1" y="92"/>
                        </a:lnTo>
                        <a:lnTo>
                          <a:pt x="0" y="11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68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733" y="1936"/>
                    <a:ext cx="75" cy="142"/>
                  </a:xfrm>
                  <a:custGeom>
                    <a:avLst/>
                    <a:gdLst>
                      <a:gd name="T0" fmla="*/ 0 w 75"/>
                      <a:gd name="T1" fmla="*/ 0 h 142"/>
                      <a:gd name="T2" fmla="*/ 17 w 75"/>
                      <a:gd name="T3" fmla="*/ 17 h 142"/>
                      <a:gd name="T4" fmla="*/ 33 w 75"/>
                      <a:gd name="T5" fmla="*/ 42 h 142"/>
                      <a:gd name="T6" fmla="*/ 48 w 75"/>
                      <a:gd name="T7" fmla="*/ 69 h 142"/>
                      <a:gd name="T8" fmla="*/ 61 w 75"/>
                      <a:gd name="T9" fmla="*/ 97 h 142"/>
                      <a:gd name="T10" fmla="*/ 70 w 75"/>
                      <a:gd name="T11" fmla="*/ 122 h 142"/>
                      <a:gd name="T12" fmla="*/ 75 w 75"/>
                      <a:gd name="T13" fmla="*/ 142 h 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142">
                        <a:moveTo>
                          <a:pt x="0" y="0"/>
                        </a:moveTo>
                        <a:lnTo>
                          <a:pt x="17" y="17"/>
                        </a:lnTo>
                        <a:lnTo>
                          <a:pt x="33" y="42"/>
                        </a:lnTo>
                        <a:lnTo>
                          <a:pt x="48" y="69"/>
                        </a:lnTo>
                        <a:lnTo>
                          <a:pt x="61" y="97"/>
                        </a:lnTo>
                        <a:lnTo>
                          <a:pt x="70" y="122"/>
                        </a:lnTo>
                        <a:lnTo>
                          <a:pt x="75" y="14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69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701" y="1944"/>
                    <a:ext cx="35" cy="328"/>
                  </a:xfrm>
                  <a:custGeom>
                    <a:avLst/>
                    <a:gdLst>
                      <a:gd name="T0" fmla="*/ 0 w 35"/>
                      <a:gd name="T1" fmla="*/ 0 h 328"/>
                      <a:gd name="T2" fmla="*/ 4 w 35"/>
                      <a:gd name="T3" fmla="*/ 16 h 328"/>
                      <a:gd name="T4" fmla="*/ 9 w 35"/>
                      <a:gd name="T5" fmla="*/ 35 h 328"/>
                      <a:gd name="T6" fmla="*/ 14 w 35"/>
                      <a:gd name="T7" fmla="*/ 55 h 328"/>
                      <a:gd name="T8" fmla="*/ 18 w 35"/>
                      <a:gd name="T9" fmla="*/ 77 h 328"/>
                      <a:gd name="T10" fmla="*/ 23 w 35"/>
                      <a:gd name="T11" fmla="*/ 101 h 328"/>
                      <a:gd name="T12" fmla="*/ 26 w 35"/>
                      <a:gd name="T13" fmla="*/ 127 h 328"/>
                      <a:gd name="T14" fmla="*/ 30 w 35"/>
                      <a:gd name="T15" fmla="*/ 153 h 328"/>
                      <a:gd name="T16" fmla="*/ 32 w 35"/>
                      <a:gd name="T17" fmla="*/ 181 h 328"/>
                      <a:gd name="T18" fmla="*/ 34 w 35"/>
                      <a:gd name="T19" fmla="*/ 209 h 328"/>
                      <a:gd name="T20" fmla="*/ 35 w 35"/>
                      <a:gd name="T21" fmla="*/ 238 h 328"/>
                      <a:gd name="T22" fmla="*/ 35 w 35"/>
                      <a:gd name="T23" fmla="*/ 268 h 328"/>
                      <a:gd name="T24" fmla="*/ 34 w 35"/>
                      <a:gd name="T25" fmla="*/ 298 h 328"/>
                      <a:gd name="T26" fmla="*/ 32 w 35"/>
                      <a:gd name="T27" fmla="*/ 328 h 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5" h="328">
                        <a:moveTo>
                          <a:pt x="0" y="0"/>
                        </a:moveTo>
                        <a:lnTo>
                          <a:pt x="4" y="16"/>
                        </a:lnTo>
                        <a:lnTo>
                          <a:pt x="9" y="35"/>
                        </a:lnTo>
                        <a:lnTo>
                          <a:pt x="14" y="55"/>
                        </a:lnTo>
                        <a:lnTo>
                          <a:pt x="18" y="77"/>
                        </a:lnTo>
                        <a:lnTo>
                          <a:pt x="23" y="101"/>
                        </a:lnTo>
                        <a:lnTo>
                          <a:pt x="26" y="127"/>
                        </a:lnTo>
                        <a:lnTo>
                          <a:pt x="30" y="153"/>
                        </a:lnTo>
                        <a:lnTo>
                          <a:pt x="32" y="181"/>
                        </a:lnTo>
                        <a:lnTo>
                          <a:pt x="34" y="209"/>
                        </a:lnTo>
                        <a:lnTo>
                          <a:pt x="35" y="238"/>
                        </a:lnTo>
                        <a:lnTo>
                          <a:pt x="35" y="268"/>
                        </a:lnTo>
                        <a:lnTo>
                          <a:pt x="34" y="298"/>
                        </a:lnTo>
                        <a:lnTo>
                          <a:pt x="32" y="32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0" name="Freeform 82"/>
                  <p:cNvSpPr>
                    <a:spLocks noChangeAspect="1"/>
                  </p:cNvSpPr>
                  <p:nvPr/>
                </p:nvSpPr>
                <p:spPr bwMode="auto">
                  <a:xfrm>
                    <a:off x="2492" y="1903"/>
                    <a:ext cx="107" cy="325"/>
                  </a:xfrm>
                  <a:custGeom>
                    <a:avLst/>
                    <a:gdLst>
                      <a:gd name="T0" fmla="*/ 107 w 107"/>
                      <a:gd name="T1" fmla="*/ 0 h 325"/>
                      <a:gd name="T2" fmla="*/ 99 w 107"/>
                      <a:gd name="T3" fmla="*/ 7 h 325"/>
                      <a:gd name="T4" fmla="*/ 90 w 107"/>
                      <a:gd name="T5" fmla="*/ 15 h 325"/>
                      <a:gd name="T6" fmla="*/ 80 w 107"/>
                      <a:gd name="T7" fmla="*/ 23 h 325"/>
                      <a:gd name="T8" fmla="*/ 69 w 107"/>
                      <a:gd name="T9" fmla="*/ 34 h 325"/>
                      <a:gd name="T10" fmla="*/ 59 w 107"/>
                      <a:gd name="T11" fmla="*/ 46 h 325"/>
                      <a:gd name="T12" fmla="*/ 48 w 107"/>
                      <a:gd name="T13" fmla="*/ 59 h 325"/>
                      <a:gd name="T14" fmla="*/ 37 w 107"/>
                      <a:gd name="T15" fmla="*/ 73 h 325"/>
                      <a:gd name="T16" fmla="*/ 28 w 107"/>
                      <a:gd name="T17" fmla="*/ 90 h 325"/>
                      <a:gd name="T18" fmla="*/ 19 w 107"/>
                      <a:gd name="T19" fmla="*/ 108 h 325"/>
                      <a:gd name="T20" fmla="*/ 12 w 107"/>
                      <a:gd name="T21" fmla="*/ 128 h 325"/>
                      <a:gd name="T22" fmla="*/ 6 w 107"/>
                      <a:gd name="T23" fmla="*/ 149 h 325"/>
                      <a:gd name="T24" fmla="*/ 2 w 107"/>
                      <a:gd name="T25" fmla="*/ 173 h 325"/>
                      <a:gd name="T26" fmla="*/ 0 w 107"/>
                      <a:gd name="T27" fmla="*/ 199 h 325"/>
                      <a:gd name="T28" fmla="*/ 0 w 107"/>
                      <a:gd name="T29" fmla="*/ 226 h 325"/>
                      <a:gd name="T30" fmla="*/ 3 w 107"/>
                      <a:gd name="T31" fmla="*/ 257 h 325"/>
                      <a:gd name="T32" fmla="*/ 8 w 107"/>
                      <a:gd name="T33" fmla="*/ 290 h 325"/>
                      <a:gd name="T34" fmla="*/ 18 w 107"/>
                      <a:gd name="T35" fmla="*/ 325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07" h="325">
                        <a:moveTo>
                          <a:pt x="107" y="0"/>
                        </a:moveTo>
                        <a:lnTo>
                          <a:pt x="99" y="7"/>
                        </a:lnTo>
                        <a:lnTo>
                          <a:pt x="90" y="15"/>
                        </a:lnTo>
                        <a:lnTo>
                          <a:pt x="80" y="23"/>
                        </a:lnTo>
                        <a:lnTo>
                          <a:pt x="69" y="34"/>
                        </a:lnTo>
                        <a:lnTo>
                          <a:pt x="59" y="46"/>
                        </a:lnTo>
                        <a:lnTo>
                          <a:pt x="48" y="59"/>
                        </a:lnTo>
                        <a:lnTo>
                          <a:pt x="37" y="73"/>
                        </a:lnTo>
                        <a:lnTo>
                          <a:pt x="28" y="90"/>
                        </a:lnTo>
                        <a:lnTo>
                          <a:pt x="19" y="108"/>
                        </a:lnTo>
                        <a:lnTo>
                          <a:pt x="12" y="128"/>
                        </a:lnTo>
                        <a:lnTo>
                          <a:pt x="6" y="149"/>
                        </a:lnTo>
                        <a:lnTo>
                          <a:pt x="2" y="173"/>
                        </a:lnTo>
                        <a:lnTo>
                          <a:pt x="0" y="199"/>
                        </a:lnTo>
                        <a:lnTo>
                          <a:pt x="0" y="226"/>
                        </a:lnTo>
                        <a:lnTo>
                          <a:pt x="3" y="257"/>
                        </a:lnTo>
                        <a:lnTo>
                          <a:pt x="8" y="290"/>
                        </a:lnTo>
                        <a:lnTo>
                          <a:pt x="18" y="325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1" name="Freeform 83"/>
                  <p:cNvSpPr>
                    <a:spLocks noChangeAspect="1"/>
                  </p:cNvSpPr>
                  <p:nvPr/>
                </p:nvSpPr>
                <p:spPr bwMode="auto">
                  <a:xfrm>
                    <a:off x="2558" y="1944"/>
                    <a:ext cx="50" cy="105"/>
                  </a:xfrm>
                  <a:custGeom>
                    <a:avLst/>
                    <a:gdLst>
                      <a:gd name="T0" fmla="*/ 50 w 50"/>
                      <a:gd name="T1" fmla="*/ 0 h 105"/>
                      <a:gd name="T2" fmla="*/ 35 w 50"/>
                      <a:gd name="T3" fmla="*/ 19 h 105"/>
                      <a:gd name="T4" fmla="*/ 18 w 50"/>
                      <a:gd name="T5" fmla="*/ 45 h 105"/>
                      <a:gd name="T6" fmla="*/ 5 w 50"/>
                      <a:gd name="T7" fmla="*/ 75 h 105"/>
                      <a:gd name="T8" fmla="*/ 0 w 50"/>
                      <a:gd name="T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05">
                        <a:moveTo>
                          <a:pt x="50" y="0"/>
                        </a:moveTo>
                        <a:lnTo>
                          <a:pt x="35" y="19"/>
                        </a:lnTo>
                        <a:lnTo>
                          <a:pt x="18" y="45"/>
                        </a:lnTo>
                        <a:lnTo>
                          <a:pt x="5" y="75"/>
                        </a:lnTo>
                        <a:lnTo>
                          <a:pt x="0" y="105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2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677" y="1974"/>
                    <a:ext cx="6" cy="87"/>
                  </a:xfrm>
                  <a:custGeom>
                    <a:avLst/>
                    <a:gdLst>
                      <a:gd name="T0" fmla="*/ 0 w 6"/>
                      <a:gd name="T1" fmla="*/ 0 h 87"/>
                      <a:gd name="T2" fmla="*/ 2 w 6"/>
                      <a:gd name="T3" fmla="*/ 25 h 87"/>
                      <a:gd name="T4" fmla="*/ 5 w 6"/>
                      <a:gd name="T5" fmla="*/ 56 h 87"/>
                      <a:gd name="T6" fmla="*/ 6 w 6"/>
                      <a:gd name="T7" fmla="*/ 87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87">
                        <a:moveTo>
                          <a:pt x="0" y="0"/>
                        </a:moveTo>
                        <a:lnTo>
                          <a:pt x="2" y="25"/>
                        </a:lnTo>
                        <a:lnTo>
                          <a:pt x="5" y="56"/>
                        </a:lnTo>
                        <a:lnTo>
                          <a:pt x="6" y="87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3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469" y="1876"/>
                    <a:ext cx="121" cy="131"/>
                  </a:xfrm>
                  <a:custGeom>
                    <a:avLst/>
                    <a:gdLst>
                      <a:gd name="T0" fmla="*/ 121 w 121"/>
                      <a:gd name="T1" fmla="*/ 0 h 131"/>
                      <a:gd name="T2" fmla="*/ 98 w 121"/>
                      <a:gd name="T3" fmla="*/ 6 h 131"/>
                      <a:gd name="T4" fmla="*/ 76 w 121"/>
                      <a:gd name="T5" fmla="*/ 16 h 131"/>
                      <a:gd name="T6" fmla="*/ 56 w 121"/>
                      <a:gd name="T7" fmla="*/ 29 h 131"/>
                      <a:gd name="T8" fmla="*/ 39 w 121"/>
                      <a:gd name="T9" fmla="*/ 46 h 131"/>
                      <a:gd name="T10" fmla="*/ 25 w 121"/>
                      <a:gd name="T11" fmla="*/ 64 h 131"/>
                      <a:gd name="T12" fmla="*/ 13 w 121"/>
                      <a:gd name="T13" fmla="*/ 86 h 131"/>
                      <a:gd name="T14" fmla="*/ 5 w 121"/>
                      <a:gd name="T15" fmla="*/ 108 h 131"/>
                      <a:gd name="T16" fmla="*/ 0 w 121"/>
                      <a:gd name="T17" fmla="*/ 131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1" h="131">
                        <a:moveTo>
                          <a:pt x="121" y="0"/>
                        </a:moveTo>
                        <a:lnTo>
                          <a:pt x="98" y="6"/>
                        </a:lnTo>
                        <a:lnTo>
                          <a:pt x="76" y="16"/>
                        </a:lnTo>
                        <a:lnTo>
                          <a:pt x="56" y="29"/>
                        </a:lnTo>
                        <a:lnTo>
                          <a:pt x="39" y="46"/>
                        </a:lnTo>
                        <a:lnTo>
                          <a:pt x="25" y="64"/>
                        </a:lnTo>
                        <a:lnTo>
                          <a:pt x="13" y="86"/>
                        </a:lnTo>
                        <a:lnTo>
                          <a:pt x="5" y="108"/>
                        </a:lnTo>
                        <a:lnTo>
                          <a:pt x="0" y="131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552" y="1845"/>
                    <a:ext cx="50" cy="8"/>
                  </a:xfrm>
                  <a:custGeom>
                    <a:avLst/>
                    <a:gdLst>
                      <a:gd name="T0" fmla="*/ 0 w 50"/>
                      <a:gd name="T1" fmla="*/ 5 h 8"/>
                      <a:gd name="T2" fmla="*/ 20 w 50"/>
                      <a:gd name="T3" fmla="*/ 0 h 8"/>
                      <a:gd name="T4" fmla="*/ 37 w 50"/>
                      <a:gd name="T5" fmla="*/ 2 h 8"/>
                      <a:gd name="T6" fmla="*/ 50 w 50"/>
                      <a:gd name="T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0" h="8">
                        <a:moveTo>
                          <a:pt x="0" y="5"/>
                        </a:moveTo>
                        <a:lnTo>
                          <a:pt x="20" y="0"/>
                        </a:lnTo>
                        <a:lnTo>
                          <a:pt x="37" y="2"/>
                        </a:lnTo>
                        <a:lnTo>
                          <a:pt x="50" y="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2671" y="1814"/>
                    <a:ext cx="14" cy="21"/>
                  </a:xfrm>
                  <a:custGeom>
                    <a:avLst/>
                    <a:gdLst>
                      <a:gd name="T0" fmla="*/ 14 w 14"/>
                      <a:gd name="T1" fmla="*/ 0 h 21"/>
                      <a:gd name="T2" fmla="*/ 11 w 14"/>
                      <a:gd name="T3" fmla="*/ 3 h 21"/>
                      <a:gd name="T4" fmla="*/ 4 w 14"/>
                      <a:gd name="T5" fmla="*/ 12 h 21"/>
                      <a:gd name="T6" fmla="*/ 0 w 14"/>
                      <a:gd name="T7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21">
                        <a:moveTo>
                          <a:pt x="14" y="0"/>
                        </a:moveTo>
                        <a:lnTo>
                          <a:pt x="11" y="3"/>
                        </a:lnTo>
                        <a:lnTo>
                          <a:pt x="4" y="12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2689" y="1829"/>
                    <a:ext cx="71" cy="18"/>
                  </a:xfrm>
                  <a:custGeom>
                    <a:avLst/>
                    <a:gdLst>
                      <a:gd name="T0" fmla="*/ 0 w 71"/>
                      <a:gd name="T1" fmla="*/ 18 h 18"/>
                      <a:gd name="T2" fmla="*/ 16 w 71"/>
                      <a:gd name="T3" fmla="*/ 10 h 18"/>
                      <a:gd name="T4" fmla="*/ 42 w 71"/>
                      <a:gd name="T5" fmla="*/ 2 h 18"/>
                      <a:gd name="T6" fmla="*/ 71 w 71"/>
                      <a:gd name="T7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1" h="18">
                        <a:moveTo>
                          <a:pt x="0" y="18"/>
                        </a:moveTo>
                        <a:lnTo>
                          <a:pt x="16" y="10"/>
                        </a:lnTo>
                        <a:lnTo>
                          <a:pt x="42" y="2"/>
                        </a:lnTo>
                        <a:lnTo>
                          <a:pt x="71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2781" y="1858"/>
                    <a:ext cx="95" cy="51"/>
                  </a:xfrm>
                  <a:custGeom>
                    <a:avLst/>
                    <a:gdLst>
                      <a:gd name="T0" fmla="*/ 0 w 95"/>
                      <a:gd name="T1" fmla="*/ 0 h 51"/>
                      <a:gd name="T2" fmla="*/ 17 w 95"/>
                      <a:gd name="T3" fmla="*/ 5 h 51"/>
                      <a:gd name="T4" fmla="*/ 44 w 95"/>
                      <a:gd name="T5" fmla="*/ 13 h 51"/>
                      <a:gd name="T6" fmla="*/ 73 w 95"/>
                      <a:gd name="T7" fmla="*/ 29 h 51"/>
                      <a:gd name="T8" fmla="*/ 95 w 95"/>
                      <a:gd name="T9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5" h="51">
                        <a:moveTo>
                          <a:pt x="0" y="0"/>
                        </a:moveTo>
                        <a:lnTo>
                          <a:pt x="17" y="5"/>
                        </a:lnTo>
                        <a:lnTo>
                          <a:pt x="44" y="13"/>
                        </a:lnTo>
                        <a:lnTo>
                          <a:pt x="73" y="29"/>
                        </a:lnTo>
                        <a:lnTo>
                          <a:pt x="95" y="51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8" name="Freeform 90"/>
                  <p:cNvSpPr>
                    <a:spLocks noChangeAspect="1"/>
                  </p:cNvSpPr>
                  <p:nvPr/>
                </p:nvSpPr>
                <p:spPr bwMode="auto">
                  <a:xfrm>
                    <a:off x="2784" y="1901"/>
                    <a:ext cx="118" cy="291"/>
                  </a:xfrm>
                  <a:custGeom>
                    <a:avLst/>
                    <a:gdLst>
                      <a:gd name="T0" fmla="*/ 0 w 118"/>
                      <a:gd name="T1" fmla="*/ 0 h 291"/>
                      <a:gd name="T2" fmla="*/ 11 w 118"/>
                      <a:gd name="T3" fmla="*/ 6 h 291"/>
                      <a:gd name="T4" fmla="*/ 22 w 118"/>
                      <a:gd name="T5" fmla="*/ 13 h 291"/>
                      <a:gd name="T6" fmla="*/ 34 w 118"/>
                      <a:gd name="T7" fmla="*/ 20 h 291"/>
                      <a:gd name="T8" fmla="*/ 45 w 118"/>
                      <a:gd name="T9" fmla="*/ 28 h 291"/>
                      <a:gd name="T10" fmla="*/ 57 w 118"/>
                      <a:gd name="T11" fmla="*/ 39 h 291"/>
                      <a:gd name="T12" fmla="*/ 68 w 118"/>
                      <a:gd name="T13" fmla="*/ 51 h 291"/>
                      <a:gd name="T14" fmla="*/ 78 w 118"/>
                      <a:gd name="T15" fmla="*/ 65 h 291"/>
                      <a:gd name="T16" fmla="*/ 88 w 118"/>
                      <a:gd name="T17" fmla="*/ 82 h 291"/>
                      <a:gd name="T18" fmla="*/ 97 w 118"/>
                      <a:gd name="T19" fmla="*/ 102 h 291"/>
                      <a:gd name="T20" fmla="*/ 104 w 118"/>
                      <a:gd name="T21" fmla="*/ 124 h 291"/>
                      <a:gd name="T22" fmla="*/ 110 w 118"/>
                      <a:gd name="T23" fmla="*/ 150 h 291"/>
                      <a:gd name="T24" fmla="*/ 115 w 118"/>
                      <a:gd name="T25" fmla="*/ 179 h 291"/>
                      <a:gd name="T26" fmla="*/ 117 w 118"/>
                      <a:gd name="T27" fmla="*/ 212 h 291"/>
                      <a:gd name="T28" fmla="*/ 118 w 118"/>
                      <a:gd name="T29" fmla="*/ 249 h 291"/>
                      <a:gd name="T30" fmla="*/ 116 w 118"/>
                      <a:gd name="T31" fmla="*/ 291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8" h="291">
                        <a:moveTo>
                          <a:pt x="0" y="0"/>
                        </a:moveTo>
                        <a:lnTo>
                          <a:pt x="11" y="6"/>
                        </a:lnTo>
                        <a:lnTo>
                          <a:pt x="22" y="13"/>
                        </a:lnTo>
                        <a:lnTo>
                          <a:pt x="34" y="20"/>
                        </a:lnTo>
                        <a:lnTo>
                          <a:pt x="45" y="28"/>
                        </a:lnTo>
                        <a:lnTo>
                          <a:pt x="57" y="39"/>
                        </a:lnTo>
                        <a:lnTo>
                          <a:pt x="68" y="51"/>
                        </a:lnTo>
                        <a:lnTo>
                          <a:pt x="78" y="65"/>
                        </a:lnTo>
                        <a:lnTo>
                          <a:pt x="88" y="82"/>
                        </a:lnTo>
                        <a:lnTo>
                          <a:pt x="97" y="102"/>
                        </a:lnTo>
                        <a:lnTo>
                          <a:pt x="104" y="124"/>
                        </a:lnTo>
                        <a:lnTo>
                          <a:pt x="110" y="150"/>
                        </a:lnTo>
                        <a:lnTo>
                          <a:pt x="115" y="179"/>
                        </a:lnTo>
                        <a:lnTo>
                          <a:pt x="117" y="212"/>
                        </a:lnTo>
                        <a:lnTo>
                          <a:pt x="118" y="249"/>
                        </a:lnTo>
                        <a:lnTo>
                          <a:pt x="116" y="291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79" name="Freeform 91"/>
                  <p:cNvSpPr>
                    <a:spLocks noChangeAspect="1"/>
                  </p:cNvSpPr>
                  <p:nvPr/>
                </p:nvSpPr>
                <p:spPr bwMode="auto">
                  <a:xfrm>
                    <a:off x="2757" y="1924"/>
                    <a:ext cx="71" cy="86"/>
                  </a:xfrm>
                  <a:custGeom>
                    <a:avLst/>
                    <a:gdLst>
                      <a:gd name="T0" fmla="*/ 0 w 71"/>
                      <a:gd name="T1" fmla="*/ 0 h 86"/>
                      <a:gd name="T2" fmla="*/ 19 w 71"/>
                      <a:gd name="T3" fmla="*/ 11 h 86"/>
                      <a:gd name="T4" fmla="*/ 38 w 71"/>
                      <a:gd name="T5" fmla="*/ 32 h 86"/>
                      <a:gd name="T6" fmla="*/ 56 w 71"/>
                      <a:gd name="T7" fmla="*/ 58 h 86"/>
                      <a:gd name="T8" fmla="*/ 71 w 71"/>
                      <a:gd name="T9" fmla="*/ 8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" h="86">
                        <a:moveTo>
                          <a:pt x="0" y="0"/>
                        </a:moveTo>
                        <a:lnTo>
                          <a:pt x="19" y="11"/>
                        </a:lnTo>
                        <a:lnTo>
                          <a:pt x="38" y="32"/>
                        </a:lnTo>
                        <a:lnTo>
                          <a:pt x="56" y="58"/>
                        </a:lnTo>
                        <a:lnTo>
                          <a:pt x="71" y="8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3980" name="Group 92"/>
                <p:cNvGrpSpPr>
                  <a:grpSpLocks noChangeAspect="1"/>
                </p:cNvGrpSpPr>
                <p:nvPr/>
              </p:nvGrpSpPr>
              <p:grpSpPr bwMode="auto">
                <a:xfrm>
                  <a:off x="2480" y="2218"/>
                  <a:ext cx="426" cy="465"/>
                  <a:chOff x="2480" y="2218"/>
                  <a:chExt cx="426" cy="465"/>
                </a:xfrm>
              </p:grpSpPr>
              <p:sp>
                <p:nvSpPr>
                  <p:cNvPr id="293981" name="Freeform 93"/>
                  <p:cNvSpPr>
                    <a:spLocks noChangeAspect="1"/>
                  </p:cNvSpPr>
                  <p:nvPr/>
                </p:nvSpPr>
                <p:spPr bwMode="auto">
                  <a:xfrm>
                    <a:off x="2696" y="2218"/>
                    <a:ext cx="13" cy="313"/>
                  </a:xfrm>
                  <a:custGeom>
                    <a:avLst/>
                    <a:gdLst>
                      <a:gd name="T0" fmla="*/ 13 w 13"/>
                      <a:gd name="T1" fmla="*/ 0 h 313"/>
                      <a:gd name="T2" fmla="*/ 13 w 13"/>
                      <a:gd name="T3" fmla="*/ 10 h 313"/>
                      <a:gd name="T4" fmla="*/ 11 w 13"/>
                      <a:gd name="T5" fmla="*/ 26 h 313"/>
                      <a:gd name="T6" fmla="*/ 10 w 13"/>
                      <a:gd name="T7" fmla="*/ 46 h 313"/>
                      <a:gd name="T8" fmla="*/ 8 w 13"/>
                      <a:gd name="T9" fmla="*/ 69 h 313"/>
                      <a:gd name="T10" fmla="*/ 7 w 13"/>
                      <a:gd name="T11" fmla="*/ 95 h 313"/>
                      <a:gd name="T12" fmla="*/ 5 w 13"/>
                      <a:gd name="T13" fmla="*/ 124 h 313"/>
                      <a:gd name="T14" fmla="*/ 3 w 13"/>
                      <a:gd name="T15" fmla="*/ 154 h 313"/>
                      <a:gd name="T16" fmla="*/ 2 w 13"/>
                      <a:gd name="T17" fmla="*/ 184 h 313"/>
                      <a:gd name="T18" fmla="*/ 1 w 13"/>
                      <a:gd name="T19" fmla="*/ 214 h 313"/>
                      <a:gd name="T20" fmla="*/ 0 w 13"/>
                      <a:gd name="T21" fmla="*/ 243 h 313"/>
                      <a:gd name="T22" fmla="*/ 0 w 13"/>
                      <a:gd name="T23" fmla="*/ 270 h 313"/>
                      <a:gd name="T24" fmla="*/ 0 w 13"/>
                      <a:gd name="T25" fmla="*/ 293 h 313"/>
                      <a:gd name="T26" fmla="*/ 1 w 13"/>
                      <a:gd name="T27" fmla="*/ 313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313">
                        <a:moveTo>
                          <a:pt x="13" y="0"/>
                        </a:moveTo>
                        <a:lnTo>
                          <a:pt x="13" y="10"/>
                        </a:lnTo>
                        <a:lnTo>
                          <a:pt x="11" y="26"/>
                        </a:lnTo>
                        <a:lnTo>
                          <a:pt x="10" y="46"/>
                        </a:lnTo>
                        <a:lnTo>
                          <a:pt x="8" y="69"/>
                        </a:lnTo>
                        <a:lnTo>
                          <a:pt x="7" y="95"/>
                        </a:lnTo>
                        <a:lnTo>
                          <a:pt x="5" y="124"/>
                        </a:lnTo>
                        <a:lnTo>
                          <a:pt x="3" y="154"/>
                        </a:lnTo>
                        <a:lnTo>
                          <a:pt x="2" y="184"/>
                        </a:lnTo>
                        <a:lnTo>
                          <a:pt x="1" y="214"/>
                        </a:lnTo>
                        <a:lnTo>
                          <a:pt x="0" y="243"/>
                        </a:lnTo>
                        <a:lnTo>
                          <a:pt x="0" y="270"/>
                        </a:lnTo>
                        <a:lnTo>
                          <a:pt x="0" y="293"/>
                        </a:lnTo>
                        <a:lnTo>
                          <a:pt x="1" y="313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82" name="Freeform 94"/>
                  <p:cNvSpPr>
                    <a:spLocks noChangeAspect="1"/>
                  </p:cNvSpPr>
                  <p:nvPr/>
                </p:nvSpPr>
                <p:spPr bwMode="auto">
                  <a:xfrm>
                    <a:off x="2619" y="2411"/>
                    <a:ext cx="58" cy="144"/>
                  </a:xfrm>
                  <a:custGeom>
                    <a:avLst/>
                    <a:gdLst>
                      <a:gd name="T0" fmla="*/ 0 w 58"/>
                      <a:gd name="T1" fmla="*/ 0 h 144"/>
                      <a:gd name="T2" fmla="*/ 4 w 58"/>
                      <a:gd name="T3" fmla="*/ 16 h 144"/>
                      <a:gd name="T4" fmla="*/ 12 w 58"/>
                      <a:gd name="T5" fmla="*/ 43 h 144"/>
                      <a:gd name="T6" fmla="*/ 22 w 58"/>
                      <a:gd name="T7" fmla="*/ 74 h 144"/>
                      <a:gd name="T8" fmla="*/ 34 w 58"/>
                      <a:gd name="T9" fmla="*/ 105 h 144"/>
                      <a:gd name="T10" fmla="*/ 46 w 58"/>
                      <a:gd name="T11" fmla="*/ 130 h 144"/>
                      <a:gd name="T12" fmla="*/ 58 w 58"/>
                      <a:gd name="T13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8" h="144">
                        <a:moveTo>
                          <a:pt x="0" y="0"/>
                        </a:moveTo>
                        <a:lnTo>
                          <a:pt x="4" y="16"/>
                        </a:lnTo>
                        <a:lnTo>
                          <a:pt x="12" y="43"/>
                        </a:lnTo>
                        <a:lnTo>
                          <a:pt x="22" y="74"/>
                        </a:lnTo>
                        <a:lnTo>
                          <a:pt x="34" y="105"/>
                        </a:lnTo>
                        <a:lnTo>
                          <a:pt x="46" y="130"/>
                        </a:lnTo>
                        <a:lnTo>
                          <a:pt x="58" y="144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83" name="Freeform 95"/>
                  <p:cNvSpPr>
                    <a:spLocks noChangeAspect="1"/>
                  </p:cNvSpPr>
                  <p:nvPr/>
                </p:nvSpPr>
                <p:spPr bwMode="auto">
                  <a:xfrm>
                    <a:off x="2733" y="2424"/>
                    <a:ext cx="54" cy="110"/>
                  </a:xfrm>
                  <a:custGeom>
                    <a:avLst/>
                    <a:gdLst>
                      <a:gd name="T0" fmla="*/ 54 w 54"/>
                      <a:gd name="T1" fmla="*/ 0 h 110"/>
                      <a:gd name="T2" fmla="*/ 47 w 54"/>
                      <a:gd name="T3" fmla="*/ 23 h 110"/>
                      <a:gd name="T4" fmla="*/ 33 w 54"/>
                      <a:gd name="T5" fmla="*/ 53 h 110"/>
                      <a:gd name="T6" fmla="*/ 17 w 54"/>
                      <a:gd name="T7" fmla="*/ 84 h 110"/>
                      <a:gd name="T8" fmla="*/ 0 w 54"/>
                      <a:gd name="T9" fmla="*/ 11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110">
                        <a:moveTo>
                          <a:pt x="54" y="0"/>
                        </a:moveTo>
                        <a:lnTo>
                          <a:pt x="47" y="23"/>
                        </a:lnTo>
                        <a:lnTo>
                          <a:pt x="33" y="53"/>
                        </a:lnTo>
                        <a:lnTo>
                          <a:pt x="17" y="84"/>
                        </a:lnTo>
                        <a:lnTo>
                          <a:pt x="0" y="11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84" name="Freeform 96"/>
                  <p:cNvSpPr>
                    <a:spLocks noChangeAspect="1"/>
                  </p:cNvSpPr>
                  <p:nvPr/>
                </p:nvSpPr>
                <p:spPr bwMode="auto">
                  <a:xfrm>
                    <a:off x="2766" y="2248"/>
                    <a:ext cx="137" cy="352"/>
                  </a:xfrm>
                  <a:custGeom>
                    <a:avLst/>
                    <a:gdLst>
                      <a:gd name="T0" fmla="*/ 113 w 137"/>
                      <a:gd name="T1" fmla="*/ 0 h 352"/>
                      <a:gd name="T2" fmla="*/ 114 w 137"/>
                      <a:gd name="T3" fmla="*/ 14 h 352"/>
                      <a:gd name="T4" fmla="*/ 117 w 137"/>
                      <a:gd name="T5" fmla="*/ 30 h 352"/>
                      <a:gd name="T6" fmla="*/ 122 w 137"/>
                      <a:gd name="T7" fmla="*/ 48 h 352"/>
                      <a:gd name="T8" fmla="*/ 127 w 137"/>
                      <a:gd name="T9" fmla="*/ 69 h 352"/>
                      <a:gd name="T10" fmla="*/ 131 w 137"/>
                      <a:gd name="T11" fmla="*/ 91 h 352"/>
                      <a:gd name="T12" fmla="*/ 135 w 137"/>
                      <a:gd name="T13" fmla="*/ 116 h 352"/>
                      <a:gd name="T14" fmla="*/ 137 w 137"/>
                      <a:gd name="T15" fmla="*/ 141 h 352"/>
                      <a:gd name="T16" fmla="*/ 136 w 137"/>
                      <a:gd name="T17" fmla="*/ 168 h 352"/>
                      <a:gd name="T18" fmla="*/ 131 w 137"/>
                      <a:gd name="T19" fmla="*/ 195 h 352"/>
                      <a:gd name="T20" fmla="*/ 123 w 137"/>
                      <a:gd name="T21" fmla="*/ 224 h 352"/>
                      <a:gd name="T22" fmla="*/ 110 w 137"/>
                      <a:gd name="T23" fmla="*/ 254 h 352"/>
                      <a:gd name="T24" fmla="*/ 94 w 137"/>
                      <a:gd name="T25" fmla="*/ 277 h 352"/>
                      <a:gd name="T26" fmla="*/ 71 w 137"/>
                      <a:gd name="T27" fmla="*/ 302 h 352"/>
                      <a:gd name="T28" fmla="*/ 46 w 137"/>
                      <a:gd name="T29" fmla="*/ 324 h 352"/>
                      <a:gd name="T30" fmla="*/ 21 w 137"/>
                      <a:gd name="T31" fmla="*/ 342 h 352"/>
                      <a:gd name="T32" fmla="*/ 0 w 137"/>
                      <a:gd name="T33" fmla="*/ 352 h 3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37" h="352">
                        <a:moveTo>
                          <a:pt x="113" y="0"/>
                        </a:moveTo>
                        <a:lnTo>
                          <a:pt x="114" y="14"/>
                        </a:lnTo>
                        <a:lnTo>
                          <a:pt x="117" y="30"/>
                        </a:lnTo>
                        <a:lnTo>
                          <a:pt x="122" y="48"/>
                        </a:lnTo>
                        <a:lnTo>
                          <a:pt x="127" y="69"/>
                        </a:lnTo>
                        <a:lnTo>
                          <a:pt x="131" y="91"/>
                        </a:lnTo>
                        <a:lnTo>
                          <a:pt x="135" y="116"/>
                        </a:lnTo>
                        <a:lnTo>
                          <a:pt x="137" y="141"/>
                        </a:lnTo>
                        <a:lnTo>
                          <a:pt x="136" y="168"/>
                        </a:lnTo>
                        <a:lnTo>
                          <a:pt x="131" y="195"/>
                        </a:lnTo>
                        <a:lnTo>
                          <a:pt x="123" y="224"/>
                        </a:lnTo>
                        <a:lnTo>
                          <a:pt x="110" y="254"/>
                        </a:lnTo>
                        <a:lnTo>
                          <a:pt x="94" y="277"/>
                        </a:lnTo>
                        <a:lnTo>
                          <a:pt x="71" y="302"/>
                        </a:lnTo>
                        <a:lnTo>
                          <a:pt x="46" y="324"/>
                        </a:lnTo>
                        <a:lnTo>
                          <a:pt x="21" y="342"/>
                        </a:lnTo>
                        <a:lnTo>
                          <a:pt x="0" y="35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85" name="Freeform 97"/>
                  <p:cNvSpPr>
                    <a:spLocks noChangeAspect="1"/>
                  </p:cNvSpPr>
                  <p:nvPr/>
                </p:nvSpPr>
                <p:spPr bwMode="auto">
                  <a:xfrm>
                    <a:off x="2775" y="2442"/>
                    <a:ext cx="71" cy="107"/>
                  </a:xfrm>
                  <a:custGeom>
                    <a:avLst/>
                    <a:gdLst>
                      <a:gd name="T0" fmla="*/ 71 w 71"/>
                      <a:gd name="T1" fmla="*/ 0 h 107"/>
                      <a:gd name="T2" fmla="*/ 60 w 71"/>
                      <a:gd name="T3" fmla="*/ 26 h 107"/>
                      <a:gd name="T4" fmla="*/ 40 w 71"/>
                      <a:gd name="T5" fmla="*/ 59 h 107"/>
                      <a:gd name="T6" fmla="*/ 18 w 71"/>
                      <a:gd name="T7" fmla="*/ 89 h 107"/>
                      <a:gd name="T8" fmla="*/ 0 w 71"/>
                      <a:gd name="T9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" h="107">
                        <a:moveTo>
                          <a:pt x="71" y="0"/>
                        </a:moveTo>
                        <a:lnTo>
                          <a:pt x="60" y="26"/>
                        </a:lnTo>
                        <a:lnTo>
                          <a:pt x="40" y="59"/>
                        </a:lnTo>
                        <a:lnTo>
                          <a:pt x="18" y="89"/>
                        </a:lnTo>
                        <a:lnTo>
                          <a:pt x="0" y="107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86" name="Freeform 98"/>
                  <p:cNvSpPr>
                    <a:spLocks noChangeAspect="1"/>
                  </p:cNvSpPr>
                  <p:nvPr/>
                </p:nvSpPr>
                <p:spPr bwMode="auto">
                  <a:xfrm>
                    <a:off x="2718" y="2430"/>
                    <a:ext cx="21" cy="84"/>
                  </a:xfrm>
                  <a:custGeom>
                    <a:avLst/>
                    <a:gdLst>
                      <a:gd name="T0" fmla="*/ 21 w 21"/>
                      <a:gd name="T1" fmla="*/ 0 h 84"/>
                      <a:gd name="T2" fmla="*/ 18 w 21"/>
                      <a:gd name="T3" fmla="*/ 26 h 84"/>
                      <a:gd name="T4" fmla="*/ 9 w 21"/>
                      <a:gd name="T5" fmla="*/ 59 h 84"/>
                      <a:gd name="T6" fmla="*/ 0 w 21"/>
                      <a:gd name="T7" fmla="*/ 8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84">
                        <a:moveTo>
                          <a:pt x="21" y="0"/>
                        </a:moveTo>
                        <a:lnTo>
                          <a:pt x="18" y="26"/>
                        </a:lnTo>
                        <a:lnTo>
                          <a:pt x="9" y="59"/>
                        </a:lnTo>
                        <a:lnTo>
                          <a:pt x="0" y="84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87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2572" y="2445"/>
                    <a:ext cx="45" cy="95"/>
                  </a:xfrm>
                  <a:custGeom>
                    <a:avLst/>
                    <a:gdLst>
                      <a:gd name="T0" fmla="*/ 0 w 45"/>
                      <a:gd name="T1" fmla="*/ 0 h 95"/>
                      <a:gd name="T2" fmla="*/ 9 w 45"/>
                      <a:gd name="T3" fmla="*/ 29 h 95"/>
                      <a:gd name="T4" fmla="*/ 24 w 45"/>
                      <a:gd name="T5" fmla="*/ 66 h 95"/>
                      <a:gd name="T6" fmla="*/ 45 w 45"/>
                      <a:gd name="T7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5" h="95">
                        <a:moveTo>
                          <a:pt x="0" y="0"/>
                        </a:moveTo>
                        <a:lnTo>
                          <a:pt x="9" y="29"/>
                        </a:lnTo>
                        <a:lnTo>
                          <a:pt x="24" y="66"/>
                        </a:lnTo>
                        <a:lnTo>
                          <a:pt x="45" y="95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88" name="Freeform 100"/>
                  <p:cNvSpPr>
                    <a:spLocks noChangeAspect="1"/>
                  </p:cNvSpPr>
                  <p:nvPr/>
                </p:nvSpPr>
                <p:spPr bwMode="auto">
                  <a:xfrm>
                    <a:off x="2485" y="2296"/>
                    <a:ext cx="93" cy="262"/>
                  </a:xfrm>
                  <a:custGeom>
                    <a:avLst/>
                    <a:gdLst>
                      <a:gd name="T0" fmla="*/ 7 w 93"/>
                      <a:gd name="T1" fmla="*/ 0 h 262"/>
                      <a:gd name="T2" fmla="*/ 5 w 93"/>
                      <a:gd name="T3" fmla="*/ 10 h 262"/>
                      <a:gd name="T4" fmla="*/ 3 w 93"/>
                      <a:gd name="T5" fmla="*/ 24 h 262"/>
                      <a:gd name="T6" fmla="*/ 1 w 93"/>
                      <a:gd name="T7" fmla="*/ 40 h 262"/>
                      <a:gd name="T8" fmla="*/ 0 w 93"/>
                      <a:gd name="T9" fmla="*/ 59 h 262"/>
                      <a:gd name="T10" fmla="*/ 0 w 93"/>
                      <a:gd name="T11" fmla="*/ 79 h 262"/>
                      <a:gd name="T12" fmla="*/ 2 w 93"/>
                      <a:gd name="T13" fmla="*/ 101 h 262"/>
                      <a:gd name="T14" fmla="*/ 6 w 93"/>
                      <a:gd name="T15" fmla="*/ 124 h 262"/>
                      <a:gd name="T16" fmla="*/ 12 w 93"/>
                      <a:gd name="T17" fmla="*/ 147 h 262"/>
                      <a:gd name="T18" fmla="*/ 21 w 93"/>
                      <a:gd name="T19" fmla="*/ 171 h 262"/>
                      <a:gd name="T20" fmla="*/ 33 w 93"/>
                      <a:gd name="T21" fmla="*/ 195 h 262"/>
                      <a:gd name="T22" fmla="*/ 49 w 93"/>
                      <a:gd name="T23" fmla="*/ 218 h 262"/>
                      <a:gd name="T24" fmla="*/ 69 w 93"/>
                      <a:gd name="T25" fmla="*/ 241 h 262"/>
                      <a:gd name="T26" fmla="*/ 93 w 93"/>
                      <a:gd name="T27" fmla="*/ 262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3" h="262">
                        <a:moveTo>
                          <a:pt x="7" y="0"/>
                        </a:moveTo>
                        <a:lnTo>
                          <a:pt x="5" y="10"/>
                        </a:lnTo>
                        <a:lnTo>
                          <a:pt x="3" y="24"/>
                        </a:lnTo>
                        <a:lnTo>
                          <a:pt x="1" y="40"/>
                        </a:lnTo>
                        <a:lnTo>
                          <a:pt x="0" y="59"/>
                        </a:lnTo>
                        <a:lnTo>
                          <a:pt x="0" y="79"/>
                        </a:lnTo>
                        <a:lnTo>
                          <a:pt x="2" y="101"/>
                        </a:lnTo>
                        <a:lnTo>
                          <a:pt x="6" y="124"/>
                        </a:lnTo>
                        <a:lnTo>
                          <a:pt x="12" y="147"/>
                        </a:lnTo>
                        <a:lnTo>
                          <a:pt x="21" y="171"/>
                        </a:lnTo>
                        <a:lnTo>
                          <a:pt x="33" y="195"/>
                        </a:lnTo>
                        <a:lnTo>
                          <a:pt x="49" y="218"/>
                        </a:lnTo>
                        <a:lnTo>
                          <a:pt x="69" y="241"/>
                        </a:lnTo>
                        <a:lnTo>
                          <a:pt x="93" y="26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89" name="Freeform 101"/>
                  <p:cNvSpPr>
                    <a:spLocks noChangeAspect="1"/>
                  </p:cNvSpPr>
                  <p:nvPr/>
                </p:nvSpPr>
                <p:spPr bwMode="auto">
                  <a:xfrm>
                    <a:off x="2480" y="2514"/>
                    <a:ext cx="95" cy="80"/>
                  </a:xfrm>
                  <a:custGeom>
                    <a:avLst/>
                    <a:gdLst>
                      <a:gd name="T0" fmla="*/ 0 w 95"/>
                      <a:gd name="T1" fmla="*/ 0 h 80"/>
                      <a:gd name="T2" fmla="*/ 13 w 95"/>
                      <a:gd name="T3" fmla="*/ 21 h 80"/>
                      <a:gd name="T4" fmla="*/ 32 w 95"/>
                      <a:gd name="T5" fmla="*/ 42 h 80"/>
                      <a:gd name="T6" fmla="*/ 54 w 95"/>
                      <a:gd name="T7" fmla="*/ 61 h 80"/>
                      <a:gd name="T8" fmla="*/ 76 w 95"/>
                      <a:gd name="T9" fmla="*/ 75 h 80"/>
                      <a:gd name="T10" fmla="*/ 95 w 95"/>
                      <a:gd name="T11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5" h="80">
                        <a:moveTo>
                          <a:pt x="0" y="0"/>
                        </a:moveTo>
                        <a:lnTo>
                          <a:pt x="13" y="21"/>
                        </a:lnTo>
                        <a:lnTo>
                          <a:pt x="32" y="42"/>
                        </a:lnTo>
                        <a:lnTo>
                          <a:pt x="54" y="61"/>
                        </a:lnTo>
                        <a:lnTo>
                          <a:pt x="76" y="75"/>
                        </a:lnTo>
                        <a:lnTo>
                          <a:pt x="95" y="8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90" name="Freeform 102"/>
                  <p:cNvSpPr>
                    <a:spLocks noChangeAspect="1"/>
                  </p:cNvSpPr>
                  <p:nvPr/>
                </p:nvSpPr>
                <p:spPr bwMode="auto">
                  <a:xfrm>
                    <a:off x="2546" y="2630"/>
                    <a:ext cx="68" cy="3"/>
                  </a:xfrm>
                  <a:custGeom>
                    <a:avLst/>
                    <a:gdLst>
                      <a:gd name="T0" fmla="*/ 0 w 68"/>
                      <a:gd name="T1" fmla="*/ 0 h 3"/>
                      <a:gd name="T2" fmla="*/ 29 w 68"/>
                      <a:gd name="T3" fmla="*/ 3 h 3"/>
                      <a:gd name="T4" fmla="*/ 52 w 68"/>
                      <a:gd name="T5" fmla="*/ 2 h 3"/>
                      <a:gd name="T6" fmla="*/ 68 w 68"/>
                      <a:gd name="T7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8" h="3">
                        <a:moveTo>
                          <a:pt x="0" y="0"/>
                        </a:moveTo>
                        <a:lnTo>
                          <a:pt x="29" y="3"/>
                        </a:lnTo>
                        <a:lnTo>
                          <a:pt x="52" y="2"/>
                        </a:lnTo>
                        <a:lnTo>
                          <a:pt x="68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91" name="Freeform 103"/>
                  <p:cNvSpPr>
                    <a:spLocks noChangeAspect="1"/>
                  </p:cNvSpPr>
                  <p:nvPr/>
                </p:nvSpPr>
                <p:spPr bwMode="auto">
                  <a:xfrm>
                    <a:off x="2611" y="2642"/>
                    <a:ext cx="45" cy="21"/>
                  </a:xfrm>
                  <a:custGeom>
                    <a:avLst/>
                    <a:gdLst>
                      <a:gd name="T0" fmla="*/ 0 w 45"/>
                      <a:gd name="T1" fmla="*/ 21 h 21"/>
                      <a:gd name="T2" fmla="*/ 16 w 45"/>
                      <a:gd name="T3" fmla="*/ 16 h 21"/>
                      <a:gd name="T4" fmla="*/ 32 w 45"/>
                      <a:gd name="T5" fmla="*/ 8 h 21"/>
                      <a:gd name="T6" fmla="*/ 45 w 45"/>
                      <a:gd name="T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5" h="21">
                        <a:moveTo>
                          <a:pt x="0" y="21"/>
                        </a:moveTo>
                        <a:lnTo>
                          <a:pt x="16" y="16"/>
                        </a:lnTo>
                        <a:lnTo>
                          <a:pt x="32" y="8"/>
                        </a:lnTo>
                        <a:lnTo>
                          <a:pt x="45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92" name="Freeform 104"/>
                  <p:cNvSpPr>
                    <a:spLocks noChangeAspect="1"/>
                  </p:cNvSpPr>
                  <p:nvPr/>
                </p:nvSpPr>
                <p:spPr bwMode="auto">
                  <a:xfrm>
                    <a:off x="2760" y="2543"/>
                    <a:ext cx="146" cy="87"/>
                  </a:xfrm>
                  <a:custGeom>
                    <a:avLst/>
                    <a:gdLst>
                      <a:gd name="T0" fmla="*/ 146 w 146"/>
                      <a:gd name="T1" fmla="*/ 0 h 87"/>
                      <a:gd name="T2" fmla="*/ 135 w 146"/>
                      <a:gd name="T3" fmla="*/ 12 h 87"/>
                      <a:gd name="T4" fmla="*/ 119 w 146"/>
                      <a:gd name="T5" fmla="*/ 27 h 87"/>
                      <a:gd name="T6" fmla="*/ 96 w 146"/>
                      <a:gd name="T7" fmla="*/ 45 h 87"/>
                      <a:gd name="T8" fmla="*/ 72 w 146"/>
                      <a:gd name="T9" fmla="*/ 62 h 87"/>
                      <a:gd name="T10" fmla="*/ 46 w 146"/>
                      <a:gd name="T11" fmla="*/ 76 h 87"/>
                      <a:gd name="T12" fmla="*/ 21 w 146"/>
                      <a:gd name="T13" fmla="*/ 85 h 87"/>
                      <a:gd name="T14" fmla="*/ 0 w 146"/>
                      <a:gd name="T15" fmla="*/ 87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6" h="87">
                        <a:moveTo>
                          <a:pt x="146" y="0"/>
                        </a:moveTo>
                        <a:lnTo>
                          <a:pt x="135" y="12"/>
                        </a:lnTo>
                        <a:lnTo>
                          <a:pt x="119" y="27"/>
                        </a:lnTo>
                        <a:lnTo>
                          <a:pt x="96" y="45"/>
                        </a:lnTo>
                        <a:lnTo>
                          <a:pt x="72" y="62"/>
                        </a:lnTo>
                        <a:lnTo>
                          <a:pt x="46" y="76"/>
                        </a:lnTo>
                        <a:lnTo>
                          <a:pt x="21" y="85"/>
                        </a:lnTo>
                        <a:lnTo>
                          <a:pt x="0" y="87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93" name="Freeform 105"/>
                  <p:cNvSpPr>
                    <a:spLocks noChangeAspect="1"/>
                  </p:cNvSpPr>
                  <p:nvPr/>
                </p:nvSpPr>
                <p:spPr bwMode="auto">
                  <a:xfrm>
                    <a:off x="2763" y="2657"/>
                    <a:ext cx="45" cy="1"/>
                  </a:xfrm>
                  <a:custGeom>
                    <a:avLst/>
                    <a:gdLst>
                      <a:gd name="T0" fmla="*/ 0 w 45"/>
                      <a:gd name="T1" fmla="*/ 0 h 1"/>
                      <a:gd name="T2" fmla="*/ 15 w 45"/>
                      <a:gd name="T3" fmla="*/ 0 h 1"/>
                      <a:gd name="T4" fmla="*/ 32 w 45"/>
                      <a:gd name="T5" fmla="*/ 1 h 1"/>
                      <a:gd name="T6" fmla="*/ 45 w 45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5" h="1">
                        <a:moveTo>
                          <a:pt x="0" y="0"/>
                        </a:moveTo>
                        <a:lnTo>
                          <a:pt x="15" y="0"/>
                        </a:lnTo>
                        <a:lnTo>
                          <a:pt x="32" y="1"/>
                        </a:lnTo>
                        <a:lnTo>
                          <a:pt x="45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94" name="Freeform 106"/>
                  <p:cNvSpPr>
                    <a:spLocks noChangeAspect="1"/>
                  </p:cNvSpPr>
                  <p:nvPr/>
                </p:nvSpPr>
                <p:spPr bwMode="auto">
                  <a:xfrm>
                    <a:off x="2697" y="2663"/>
                    <a:ext cx="15" cy="20"/>
                  </a:xfrm>
                  <a:custGeom>
                    <a:avLst/>
                    <a:gdLst>
                      <a:gd name="T0" fmla="*/ 0 w 15"/>
                      <a:gd name="T1" fmla="*/ 0 h 20"/>
                      <a:gd name="T2" fmla="*/ 2 w 15"/>
                      <a:gd name="T3" fmla="*/ 4 h 20"/>
                      <a:gd name="T4" fmla="*/ 7 w 15"/>
                      <a:gd name="T5" fmla="*/ 14 h 20"/>
                      <a:gd name="T6" fmla="*/ 15 w 15"/>
                      <a:gd name="T7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0">
                        <a:moveTo>
                          <a:pt x="0" y="0"/>
                        </a:moveTo>
                        <a:lnTo>
                          <a:pt x="2" y="4"/>
                        </a:lnTo>
                        <a:lnTo>
                          <a:pt x="7" y="14"/>
                        </a:lnTo>
                        <a:lnTo>
                          <a:pt x="15" y="2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975798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3995" name="Group 107"/>
              <p:cNvGrpSpPr>
                <a:grpSpLocks noChangeAspect="1"/>
              </p:cNvGrpSpPr>
              <p:nvPr/>
            </p:nvGrpSpPr>
            <p:grpSpPr bwMode="auto">
              <a:xfrm>
                <a:off x="2384" y="2646"/>
                <a:ext cx="734" cy="708"/>
                <a:chOff x="2514" y="2081"/>
                <a:chExt cx="365" cy="352"/>
              </a:xfrm>
            </p:grpSpPr>
            <p:sp>
              <p:nvSpPr>
                <p:cNvPr id="293996" name="Freeform 108"/>
                <p:cNvSpPr>
                  <a:spLocks noChangeAspect="1"/>
                </p:cNvSpPr>
                <p:nvPr/>
              </p:nvSpPr>
              <p:spPr bwMode="auto">
                <a:xfrm>
                  <a:off x="2514" y="2293"/>
                  <a:ext cx="175" cy="121"/>
                </a:xfrm>
                <a:custGeom>
                  <a:avLst/>
                  <a:gdLst>
                    <a:gd name="T0" fmla="*/ 117 w 175"/>
                    <a:gd name="T1" fmla="*/ 97 h 121"/>
                    <a:gd name="T2" fmla="*/ 133 w 175"/>
                    <a:gd name="T3" fmla="*/ 65 h 121"/>
                    <a:gd name="T4" fmla="*/ 138 w 175"/>
                    <a:gd name="T5" fmla="*/ 53 h 121"/>
                    <a:gd name="T6" fmla="*/ 150 w 175"/>
                    <a:gd name="T7" fmla="*/ 31 h 121"/>
                    <a:gd name="T8" fmla="*/ 152 w 175"/>
                    <a:gd name="T9" fmla="*/ 27 h 121"/>
                    <a:gd name="T10" fmla="*/ 155 w 175"/>
                    <a:gd name="T11" fmla="*/ 19 h 121"/>
                    <a:gd name="T12" fmla="*/ 155 w 175"/>
                    <a:gd name="T13" fmla="*/ 14 h 121"/>
                    <a:gd name="T14" fmla="*/ 158 w 175"/>
                    <a:gd name="T15" fmla="*/ 6 h 121"/>
                    <a:gd name="T16" fmla="*/ 159 w 175"/>
                    <a:gd name="T17" fmla="*/ 4 h 121"/>
                    <a:gd name="T18" fmla="*/ 162 w 175"/>
                    <a:gd name="T19" fmla="*/ 1 h 121"/>
                    <a:gd name="T20" fmla="*/ 164 w 175"/>
                    <a:gd name="T21" fmla="*/ 0 h 121"/>
                    <a:gd name="T22" fmla="*/ 169 w 175"/>
                    <a:gd name="T23" fmla="*/ 0 h 121"/>
                    <a:gd name="T24" fmla="*/ 171 w 175"/>
                    <a:gd name="T25" fmla="*/ 2 h 121"/>
                    <a:gd name="T26" fmla="*/ 174 w 175"/>
                    <a:gd name="T27" fmla="*/ 5 h 121"/>
                    <a:gd name="T28" fmla="*/ 175 w 175"/>
                    <a:gd name="T29" fmla="*/ 7 h 121"/>
                    <a:gd name="T30" fmla="*/ 175 w 175"/>
                    <a:gd name="T31" fmla="*/ 12 h 121"/>
                    <a:gd name="T32" fmla="*/ 170 w 175"/>
                    <a:gd name="T33" fmla="*/ 26 h 121"/>
                    <a:gd name="T34" fmla="*/ 157 w 175"/>
                    <a:gd name="T35" fmla="*/ 53 h 121"/>
                    <a:gd name="T36" fmla="*/ 151 w 175"/>
                    <a:gd name="T37" fmla="*/ 69 h 121"/>
                    <a:gd name="T38" fmla="*/ 134 w 175"/>
                    <a:gd name="T39" fmla="*/ 100 h 121"/>
                    <a:gd name="T40" fmla="*/ 126 w 175"/>
                    <a:gd name="T41" fmla="*/ 109 h 121"/>
                    <a:gd name="T42" fmla="*/ 108 w 175"/>
                    <a:gd name="T43" fmla="*/ 121 h 121"/>
                    <a:gd name="T44" fmla="*/ 104 w 175"/>
                    <a:gd name="T45" fmla="*/ 121 h 121"/>
                    <a:gd name="T46" fmla="*/ 96 w 175"/>
                    <a:gd name="T47" fmla="*/ 117 h 121"/>
                    <a:gd name="T48" fmla="*/ 85 w 175"/>
                    <a:gd name="T49" fmla="*/ 112 h 121"/>
                    <a:gd name="T50" fmla="*/ 58 w 175"/>
                    <a:gd name="T51" fmla="*/ 98 h 121"/>
                    <a:gd name="T52" fmla="*/ 44 w 175"/>
                    <a:gd name="T53" fmla="*/ 89 h 121"/>
                    <a:gd name="T54" fmla="*/ 12 w 175"/>
                    <a:gd name="T55" fmla="*/ 74 h 121"/>
                    <a:gd name="T56" fmla="*/ 5 w 175"/>
                    <a:gd name="T57" fmla="*/ 70 h 121"/>
                    <a:gd name="T58" fmla="*/ 0 w 175"/>
                    <a:gd name="T59" fmla="*/ 57 h 121"/>
                    <a:gd name="T60" fmla="*/ 7 w 175"/>
                    <a:gd name="T61" fmla="*/ 54 h 121"/>
                    <a:gd name="T62" fmla="*/ 26 w 175"/>
                    <a:gd name="T63" fmla="*/ 62 h 121"/>
                    <a:gd name="T64" fmla="*/ 36 w 175"/>
                    <a:gd name="T65" fmla="*/ 68 h 121"/>
                    <a:gd name="T66" fmla="*/ 58 w 175"/>
                    <a:gd name="T67" fmla="*/ 79 h 121"/>
                    <a:gd name="T68" fmla="*/ 68 w 175"/>
                    <a:gd name="T69" fmla="*/ 84 h 121"/>
                    <a:gd name="T70" fmla="*/ 86 w 175"/>
                    <a:gd name="T71" fmla="*/ 95 h 121"/>
                    <a:gd name="T72" fmla="*/ 94 w 175"/>
                    <a:gd name="T73" fmla="*/ 103 h 121"/>
                    <a:gd name="T74" fmla="*/ 108 w 175"/>
                    <a:gd name="T75" fmla="*/ 113 h 121"/>
                    <a:gd name="T76" fmla="*/ 110 w 175"/>
                    <a:gd name="T77" fmla="*/ 112 h 121"/>
                    <a:gd name="T78" fmla="*/ 113 w 175"/>
                    <a:gd name="T79" fmla="*/ 10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5" h="121">
                      <a:moveTo>
                        <a:pt x="113" y="107"/>
                      </a:moveTo>
                      <a:lnTo>
                        <a:pt x="117" y="97"/>
                      </a:lnTo>
                      <a:lnTo>
                        <a:pt x="127" y="77"/>
                      </a:lnTo>
                      <a:lnTo>
                        <a:pt x="133" y="65"/>
                      </a:lnTo>
                      <a:lnTo>
                        <a:pt x="133" y="65"/>
                      </a:lnTo>
                      <a:lnTo>
                        <a:pt x="138" y="53"/>
                      </a:lnTo>
                      <a:lnTo>
                        <a:pt x="144" y="41"/>
                      </a:lnTo>
                      <a:lnTo>
                        <a:pt x="150" y="31"/>
                      </a:lnTo>
                      <a:lnTo>
                        <a:pt x="150" y="31"/>
                      </a:lnTo>
                      <a:lnTo>
                        <a:pt x="152" y="27"/>
                      </a:lnTo>
                      <a:lnTo>
                        <a:pt x="153" y="23"/>
                      </a:lnTo>
                      <a:lnTo>
                        <a:pt x="155" y="19"/>
                      </a:lnTo>
                      <a:lnTo>
                        <a:pt x="155" y="19"/>
                      </a:lnTo>
                      <a:lnTo>
                        <a:pt x="155" y="14"/>
                      </a:lnTo>
                      <a:lnTo>
                        <a:pt x="156" y="10"/>
                      </a:lnTo>
                      <a:lnTo>
                        <a:pt x="158" y="6"/>
                      </a:lnTo>
                      <a:lnTo>
                        <a:pt x="158" y="6"/>
                      </a:lnTo>
                      <a:lnTo>
                        <a:pt x="159" y="4"/>
                      </a:lnTo>
                      <a:lnTo>
                        <a:pt x="161" y="2"/>
                      </a:lnTo>
                      <a:lnTo>
                        <a:pt x="162" y="1"/>
                      </a:lnTo>
                      <a:lnTo>
                        <a:pt x="162" y="1"/>
                      </a:lnTo>
                      <a:lnTo>
                        <a:pt x="164" y="0"/>
                      </a:lnTo>
                      <a:lnTo>
                        <a:pt x="167" y="0"/>
                      </a:lnTo>
                      <a:lnTo>
                        <a:pt x="169" y="0"/>
                      </a:lnTo>
                      <a:lnTo>
                        <a:pt x="169" y="0"/>
                      </a:lnTo>
                      <a:lnTo>
                        <a:pt x="171" y="2"/>
                      </a:lnTo>
                      <a:lnTo>
                        <a:pt x="173" y="3"/>
                      </a:lnTo>
                      <a:lnTo>
                        <a:pt x="174" y="5"/>
                      </a:lnTo>
                      <a:lnTo>
                        <a:pt x="174" y="5"/>
                      </a:lnTo>
                      <a:lnTo>
                        <a:pt x="175" y="7"/>
                      </a:lnTo>
                      <a:lnTo>
                        <a:pt x="175" y="9"/>
                      </a:lnTo>
                      <a:lnTo>
                        <a:pt x="175" y="12"/>
                      </a:lnTo>
                      <a:lnTo>
                        <a:pt x="175" y="12"/>
                      </a:lnTo>
                      <a:lnTo>
                        <a:pt x="170" y="26"/>
                      </a:lnTo>
                      <a:lnTo>
                        <a:pt x="164" y="39"/>
                      </a:lnTo>
                      <a:lnTo>
                        <a:pt x="157" y="53"/>
                      </a:lnTo>
                      <a:lnTo>
                        <a:pt x="157" y="53"/>
                      </a:lnTo>
                      <a:lnTo>
                        <a:pt x="151" y="69"/>
                      </a:lnTo>
                      <a:lnTo>
                        <a:pt x="143" y="85"/>
                      </a:lnTo>
                      <a:lnTo>
                        <a:pt x="134" y="100"/>
                      </a:lnTo>
                      <a:lnTo>
                        <a:pt x="134" y="100"/>
                      </a:lnTo>
                      <a:lnTo>
                        <a:pt x="126" y="109"/>
                      </a:lnTo>
                      <a:lnTo>
                        <a:pt x="116" y="118"/>
                      </a:lnTo>
                      <a:lnTo>
                        <a:pt x="108" y="121"/>
                      </a:lnTo>
                      <a:lnTo>
                        <a:pt x="108" y="121"/>
                      </a:lnTo>
                      <a:lnTo>
                        <a:pt x="104" y="121"/>
                      </a:lnTo>
                      <a:lnTo>
                        <a:pt x="100" y="119"/>
                      </a:lnTo>
                      <a:lnTo>
                        <a:pt x="96" y="117"/>
                      </a:lnTo>
                      <a:lnTo>
                        <a:pt x="96" y="117"/>
                      </a:lnTo>
                      <a:lnTo>
                        <a:pt x="85" y="112"/>
                      </a:lnTo>
                      <a:lnTo>
                        <a:pt x="71" y="104"/>
                      </a:lnTo>
                      <a:lnTo>
                        <a:pt x="58" y="98"/>
                      </a:lnTo>
                      <a:lnTo>
                        <a:pt x="58" y="98"/>
                      </a:lnTo>
                      <a:lnTo>
                        <a:pt x="44" y="89"/>
                      </a:lnTo>
                      <a:lnTo>
                        <a:pt x="25" y="80"/>
                      </a:lnTo>
                      <a:lnTo>
                        <a:pt x="12" y="74"/>
                      </a:lnTo>
                      <a:lnTo>
                        <a:pt x="12" y="74"/>
                      </a:lnTo>
                      <a:lnTo>
                        <a:pt x="5" y="70"/>
                      </a:lnTo>
                      <a:lnTo>
                        <a:pt x="0" y="64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7" y="54"/>
                      </a:lnTo>
                      <a:lnTo>
                        <a:pt x="17" y="57"/>
                      </a:lnTo>
                      <a:lnTo>
                        <a:pt x="26" y="62"/>
                      </a:lnTo>
                      <a:lnTo>
                        <a:pt x="26" y="62"/>
                      </a:lnTo>
                      <a:lnTo>
                        <a:pt x="36" y="68"/>
                      </a:lnTo>
                      <a:lnTo>
                        <a:pt x="47" y="73"/>
                      </a:lnTo>
                      <a:lnTo>
                        <a:pt x="58" y="79"/>
                      </a:lnTo>
                      <a:lnTo>
                        <a:pt x="58" y="79"/>
                      </a:lnTo>
                      <a:lnTo>
                        <a:pt x="68" y="84"/>
                      </a:lnTo>
                      <a:lnTo>
                        <a:pt x="78" y="89"/>
                      </a:lnTo>
                      <a:lnTo>
                        <a:pt x="86" y="95"/>
                      </a:lnTo>
                      <a:lnTo>
                        <a:pt x="86" y="95"/>
                      </a:lnTo>
                      <a:lnTo>
                        <a:pt x="94" y="103"/>
                      </a:lnTo>
                      <a:lnTo>
                        <a:pt x="102" y="111"/>
                      </a:lnTo>
                      <a:lnTo>
                        <a:pt x="108" y="113"/>
                      </a:lnTo>
                      <a:lnTo>
                        <a:pt x="108" y="113"/>
                      </a:lnTo>
                      <a:lnTo>
                        <a:pt x="110" y="112"/>
                      </a:lnTo>
                      <a:lnTo>
                        <a:pt x="112" y="110"/>
                      </a:lnTo>
                      <a:lnTo>
                        <a:pt x="113" y="107"/>
                      </a:lnTo>
                      <a:lnTo>
                        <a:pt x="113" y="107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97" name="Freeform 109"/>
                <p:cNvSpPr>
                  <a:spLocks noChangeAspect="1"/>
                </p:cNvSpPr>
                <p:nvPr/>
              </p:nvSpPr>
              <p:spPr bwMode="auto">
                <a:xfrm>
                  <a:off x="2752" y="2356"/>
                  <a:ext cx="106" cy="77"/>
                </a:xfrm>
                <a:custGeom>
                  <a:avLst/>
                  <a:gdLst>
                    <a:gd name="T0" fmla="*/ 39 w 106"/>
                    <a:gd name="T1" fmla="*/ 72 h 77"/>
                    <a:gd name="T2" fmla="*/ 45 w 106"/>
                    <a:gd name="T3" fmla="*/ 67 h 77"/>
                    <a:gd name="T4" fmla="*/ 53 w 106"/>
                    <a:gd name="T5" fmla="*/ 58 h 77"/>
                    <a:gd name="T6" fmla="*/ 65 w 106"/>
                    <a:gd name="T7" fmla="*/ 51 h 77"/>
                    <a:gd name="T8" fmla="*/ 65 w 106"/>
                    <a:gd name="T9" fmla="*/ 51 h 77"/>
                    <a:gd name="T10" fmla="*/ 69 w 106"/>
                    <a:gd name="T11" fmla="*/ 48 h 77"/>
                    <a:gd name="T12" fmla="*/ 75 w 106"/>
                    <a:gd name="T13" fmla="*/ 44 h 77"/>
                    <a:gd name="T14" fmla="*/ 82 w 106"/>
                    <a:gd name="T15" fmla="*/ 36 h 77"/>
                    <a:gd name="T16" fmla="*/ 82 w 106"/>
                    <a:gd name="T17" fmla="*/ 36 h 77"/>
                    <a:gd name="T18" fmla="*/ 89 w 106"/>
                    <a:gd name="T19" fmla="*/ 28 h 77"/>
                    <a:gd name="T20" fmla="*/ 98 w 106"/>
                    <a:gd name="T21" fmla="*/ 24 h 77"/>
                    <a:gd name="T22" fmla="*/ 106 w 106"/>
                    <a:gd name="T23" fmla="*/ 28 h 77"/>
                    <a:gd name="T24" fmla="*/ 106 w 106"/>
                    <a:gd name="T25" fmla="*/ 28 h 77"/>
                    <a:gd name="T26" fmla="*/ 103 w 106"/>
                    <a:gd name="T27" fmla="*/ 39 h 77"/>
                    <a:gd name="T28" fmla="*/ 89 w 106"/>
                    <a:gd name="T29" fmla="*/ 52 h 77"/>
                    <a:gd name="T30" fmla="*/ 78 w 106"/>
                    <a:gd name="T31" fmla="*/ 59 h 77"/>
                    <a:gd name="T32" fmla="*/ 78 w 106"/>
                    <a:gd name="T33" fmla="*/ 59 h 77"/>
                    <a:gd name="T34" fmla="*/ 71 w 106"/>
                    <a:gd name="T35" fmla="*/ 64 h 77"/>
                    <a:gd name="T36" fmla="*/ 63 w 106"/>
                    <a:gd name="T37" fmla="*/ 68 h 77"/>
                    <a:gd name="T38" fmla="*/ 59 w 106"/>
                    <a:gd name="T39" fmla="*/ 70 h 77"/>
                    <a:gd name="T40" fmla="*/ 59 w 106"/>
                    <a:gd name="T41" fmla="*/ 70 h 77"/>
                    <a:gd name="T42" fmla="*/ 54 w 106"/>
                    <a:gd name="T43" fmla="*/ 73 h 77"/>
                    <a:gd name="T44" fmla="*/ 49 w 106"/>
                    <a:gd name="T45" fmla="*/ 75 h 77"/>
                    <a:gd name="T46" fmla="*/ 46 w 106"/>
                    <a:gd name="T47" fmla="*/ 77 h 77"/>
                    <a:gd name="T48" fmla="*/ 46 w 106"/>
                    <a:gd name="T49" fmla="*/ 77 h 77"/>
                    <a:gd name="T50" fmla="*/ 30 w 106"/>
                    <a:gd name="T51" fmla="*/ 75 h 77"/>
                    <a:gd name="T52" fmla="*/ 19 w 106"/>
                    <a:gd name="T53" fmla="*/ 62 h 77"/>
                    <a:gd name="T54" fmla="*/ 11 w 106"/>
                    <a:gd name="T55" fmla="*/ 49 h 77"/>
                    <a:gd name="T56" fmla="*/ 11 w 106"/>
                    <a:gd name="T57" fmla="*/ 49 h 77"/>
                    <a:gd name="T58" fmla="*/ 6 w 106"/>
                    <a:gd name="T59" fmla="*/ 38 h 77"/>
                    <a:gd name="T60" fmla="*/ 3 w 106"/>
                    <a:gd name="T61" fmla="*/ 26 h 77"/>
                    <a:gd name="T62" fmla="*/ 1 w 106"/>
                    <a:gd name="T63" fmla="*/ 17 h 77"/>
                    <a:gd name="T64" fmla="*/ 1 w 106"/>
                    <a:gd name="T65" fmla="*/ 17 h 77"/>
                    <a:gd name="T66" fmla="*/ 0 w 106"/>
                    <a:gd name="T67" fmla="*/ 10 h 77"/>
                    <a:gd name="T68" fmla="*/ 2 w 106"/>
                    <a:gd name="T69" fmla="*/ 3 h 77"/>
                    <a:gd name="T70" fmla="*/ 8 w 106"/>
                    <a:gd name="T71" fmla="*/ 0 h 77"/>
                    <a:gd name="T72" fmla="*/ 8 w 106"/>
                    <a:gd name="T73" fmla="*/ 0 h 77"/>
                    <a:gd name="T74" fmla="*/ 14 w 106"/>
                    <a:gd name="T75" fmla="*/ 2 h 77"/>
                    <a:gd name="T76" fmla="*/ 18 w 106"/>
                    <a:gd name="T77" fmla="*/ 8 h 77"/>
                    <a:gd name="T78" fmla="*/ 20 w 106"/>
                    <a:gd name="T79" fmla="*/ 14 h 77"/>
                    <a:gd name="T80" fmla="*/ 20 w 106"/>
                    <a:gd name="T81" fmla="*/ 14 h 77"/>
                    <a:gd name="T82" fmla="*/ 20 w 106"/>
                    <a:gd name="T83" fmla="*/ 23 h 77"/>
                    <a:gd name="T84" fmla="*/ 22 w 106"/>
                    <a:gd name="T85" fmla="*/ 35 h 77"/>
                    <a:gd name="T86" fmla="*/ 25 w 106"/>
                    <a:gd name="T87" fmla="*/ 46 h 77"/>
                    <a:gd name="T88" fmla="*/ 25 w 106"/>
                    <a:gd name="T89" fmla="*/ 46 h 77"/>
                    <a:gd name="T90" fmla="*/ 28 w 106"/>
                    <a:gd name="T91" fmla="*/ 56 h 77"/>
                    <a:gd name="T92" fmla="*/ 32 w 106"/>
                    <a:gd name="T93" fmla="*/ 66 h 77"/>
                    <a:gd name="T94" fmla="*/ 39 w 106"/>
                    <a:gd name="T95" fmla="*/ 72 h 77"/>
                    <a:gd name="T96" fmla="*/ 39 w 106"/>
                    <a:gd name="T97" fmla="*/ 72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6" h="77">
                      <a:moveTo>
                        <a:pt x="39" y="72"/>
                      </a:moveTo>
                      <a:lnTo>
                        <a:pt x="45" y="67"/>
                      </a:lnTo>
                      <a:lnTo>
                        <a:pt x="53" y="58"/>
                      </a:lnTo>
                      <a:lnTo>
                        <a:pt x="65" y="51"/>
                      </a:lnTo>
                      <a:lnTo>
                        <a:pt x="65" y="51"/>
                      </a:lnTo>
                      <a:lnTo>
                        <a:pt x="69" y="48"/>
                      </a:lnTo>
                      <a:lnTo>
                        <a:pt x="75" y="44"/>
                      </a:lnTo>
                      <a:lnTo>
                        <a:pt x="82" y="36"/>
                      </a:lnTo>
                      <a:lnTo>
                        <a:pt x="82" y="36"/>
                      </a:lnTo>
                      <a:lnTo>
                        <a:pt x="89" y="28"/>
                      </a:lnTo>
                      <a:lnTo>
                        <a:pt x="98" y="24"/>
                      </a:lnTo>
                      <a:lnTo>
                        <a:pt x="106" y="28"/>
                      </a:lnTo>
                      <a:lnTo>
                        <a:pt x="106" y="28"/>
                      </a:lnTo>
                      <a:lnTo>
                        <a:pt x="103" y="39"/>
                      </a:lnTo>
                      <a:lnTo>
                        <a:pt x="89" y="52"/>
                      </a:lnTo>
                      <a:lnTo>
                        <a:pt x="78" y="59"/>
                      </a:lnTo>
                      <a:lnTo>
                        <a:pt x="78" y="59"/>
                      </a:lnTo>
                      <a:lnTo>
                        <a:pt x="71" y="64"/>
                      </a:lnTo>
                      <a:lnTo>
                        <a:pt x="63" y="68"/>
                      </a:lnTo>
                      <a:lnTo>
                        <a:pt x="59" y="70"/>
                      </a:lnTo>
                      <a:lnTo>
                        <a:pt x="59" y="70"/>
                      </a:lnTo>
                      <a:lnTo>
                        <a:pt x="54" y="73"/>
                      </a:lnTo>
                      <a:lnTo>
                        <a:pt x="49" y="75"/>
                      </a:lnTo>
                      <a:lnTo>
                        <a:pt x="46" y="77"/>
                      </a:lnTo>
                      <a:lnTo>
                        <a:pt x="46" y="77"/>
                      </a:lnTo>
                      <a:lnTo>
                        <a:pt x="30" y="75"/>
                      </a:lnTo>
                      <a:lnTo>
                        <a:pt x="19" y="62"/>
                      </a:lnTo>
                      <a:lnTo>
                        <a:pt x="11" y="49"/>
                      </a:lnTo>
                      <a:lnTo>
                        <a:pt x="11" y="49"/>
                      </a:lnTo>
                      <a:lnTo>
                        <a:pt x="6" y="38"/>
                      </a:lnTo>
                      <a:lnTo>
                        <a:pt x="3" y="26"/>
                      </a:lnTo>
                      <a:lnTo>
                        <a:pt x="1" y="17"/>
                      </a:lnTo>
                      <a:lnTo>
                        <a:pt x="1" y="17"/>
                      </a:lnTo>
                      <a:lnTo>
                        <a:pt x="0" y="10"/>
                      </a:lnTo>
                      <a:lnTo>
                        <a:pt x="2" y="3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18" y="8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0" y="23"/>
                      </a:lnTo>
                      <a:lnTo>
                        <a:pt x="22" y="35"/>
                      </a:lnTo>
                      <a:lnTo>
                        <a:pt x="25" y="46"/>
                      </a:lnTo>
                      <a:lnTo>
                        <a:pt x="25" y="46"/>
                      </a:lnTo>
                      <a:lnTo>
                        <a:pt x="28" y="56"/>
                      </a:lnTo>
                      <a:lnTo>
                        <a:pt x="32" y="66"/>
                      </a:lnTo>
                      <a:lnTo>
                        <a:pt x="39" y="72"/>
                      </a:lnTo>
                      <a:lnTo>
                        <a:pt x="39" y="72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3998" name="Group 110"/>
                <p:cNvGrpSpPr>
                  <a:grpSpLocks noChangeAspect="1"/>
                </p:cNvGrpSpPr>
                <p:nvPr/>
              </p:nvGrpSpPr>
              <p:grpSpPr bwMode="auto">
                <a:xfrm>
                  <a:off x="2520" y="2081"/>
                  <a:ext cx="359" cy="108"/>
                  <a:chOff x="2520" y="2081"/>
                  <a:chExt cx="359" cy="108"/>
                </a:xfrm>
              </p:grpSpPr>
              <p:sp>
                <p:nvSpPr>
                  <p:cNvPr id="293999" name="Freeform 111"/>
                  <p:cNvSpPr>
                    <a:spLocks noChangeAspect="1"/>
                  </p:cNvSpPr>
                  <p:nvPr/>
                </p:nvSpPr>
                <p:spPr bwMode="auto">
                  <a:xfrm>
                    <a:off x="2581" y="2084"/>
                    <a:ext cx="134" cy="105"/>
                  </a:xfrm>
                  <a:custGeom>
                    <a:avLst/>
                    <a:gdLst>
                      <a:gd name="T0" fmla="*/ 11 w 134"/>
                      <a:gd name="T1" fmla="*/ 48 h 105"/>
                      <a:gd name="T2" fmla="*/ 34 w 134"/>
                      <a:gd name="T3" fmla="*/ 33 h 105"/>
                      <a:gd name="T4" fmla="*/ 48 w 134"/>
                      <a:gd name="T5" fmla="*/ 18 h 105"/>
                      <a:gd name="T6" fmla="*/ 55 w 134"/>
                      <a:gd name="T7" fmla="*/ 10 h 105"/>
                      <a:gd name="T8" fmla="*/ 55 w 134"/>
                      <a:gd name="T9" fmla="*/ 10 h 105"/>
                      <a:gd name="T10" fmla="*/ 65 w 134"/>
                      <a:gd name="T11" fmla="*/ 20 h 105"/>
                      <a:gd name="T12" fmla="*/ 75 w 134"/>
                      <a:gd name="T13" fmla="*/ 41 h 105"/>
                      <a:gd name="T14" fmla="*/ 83 w 134"/>
                      <a:gd name="T15" fmla="*/ 59 h 105"/>
                      <a:gd name="T16" fmla="*/ 83 w 134"/>
                      <a:gd name="T17" fmla="*/ 59 h 105"/>
                      <a:gd name="T18" fmla="*/ 91 w 134"/>
                      <a:gd name="T19" fmla="*/ 72 h 105"/>
                      <a:gd name="T20" fmla="*/ 103 w 134"/>
                      <a:gd name="T21" fmla="*/ 87 h 105"/>
                      <a:gd name="T22" fmla="*/ 111 w 134"/>
                      <a:gd name="T23" fmla="*/ 98 h 105"/>
                      <a:gd name="T24" fmla="*/ 111 w 134"/>
                      <a:gd name="T25" fmla="*/ 98 h 105"/>
                      <a:gd name="T26" fmla="*/ 117 w 134"/>
                      <a:gd name="T27" fmla="*/ 103 h 105"/>
                      <a:gd name="T28" fmla="*/ 124 w 134"/>
                      <a:gd name="T29" fmla="*/ 105 h 105"/>
                      <a:gd name="T30" fmla="*/ 131 w 134"/>
                      <a:gd name="T31" fmla="*/ 104 h 105"/>
                      <a:gd name="T32" fmla="*/ 131 w 134"/>
                      <a:gd name="T33" fmla="*/ 104 h 105"/>
                      <a:gd name="T34" fmla="*/ 134 w 134"/>
                      <a:gd name="T35" fmla="*/ 100 h 105"/>
                      <a:gd name="T36" fmla="*/ 132 w 134"/>
                      <a:gd name="T37" fmla="*/ 93 h 105"/>
                      <a:gd name="T38" fmla="*/ 126 w 134"/>
                      <a:gd name="T39" fmla="*/ 86 h 105"/>
                      <a:gd name="T40" fmla="*/ 126 w 134"/>
                      <a:gd name="T41" fmla="*/ 86 h 105"/>
                      <a:gd name="T42" fmla="*/ 111 w 134"/>
                      <a:gd name="T43" fmla="*/ 69 h 105"/>
                      <a:gd name="T44" fmla="*/ 93 w 134"/>
                      <a:gd name="T45" fmla="*/ 42 h 105"/>
                      <a:gd name="T46" fmla="*/ 79 w 134"/>
                      <a:gd name="T47" fmla="*/ 22 h 105"/>
                      <a:gd name="T48" fmla="*/ 79 w 134"/>
                      <a:gd name="T49" fmla="*/ 22 h 105"/>
                      <a:gd name="T50" fmla="*/ 71 w 134"/>
                      <a:gd name="T51" fmla="*/ 10 h 105"/>
                      <a:gd name="T52" fmla="*/ 63 w 134"/>
                      <a:gd name="T53" fmla="*/ 2 h 105"/>
                      <a:gd name="T54" fmla="*/ 56 w 134"/>
                      <a:gd name="T55" fmla="*/ 0 h 105"/>
                      <a:gd name="T56" fmla="*/ 56 w 134"/>
                      <a:gd name="T57" fmla="*/ 0 h 105"/>
                      <a:gd name="T58" fmla="*/ 50 w 134"/>
                      <a:gd name="T59" fmla="*/ 2 h 105"/>
                      <a:gd name="T60" fmla="*/ 44 w 134"/>
                      <a:gd name="T61" fmla="*/ 6 h 105"/>
                      <a:gd name="T62" fmla="*/ 38 w 134"/>
                      <a:gd name="T63" fmla="*/ 10 h 105"/>
                      <a:gd name="T64" fmla="*/ 38 w 134"/>
                      <a:gd name="T65" fmla="*/ 10 h 105"/>
                      <a:gd name="T66" fmla="*/ 28 w 134"/>
                      <a:gd name="T67" fmla="*/ 17 h 105"/>
                      <a:gd name="T68" fmla="*/ 14 w 134"/>
                      <a:gd name="T69" fmla="*/ 26 h 105"/>
                      <a:gd name="T70" fmla="*/ 0 w 134"/>
                      <a:gd name="T71" fmla="*/ 33 h 105"/>
                      <a:gd name="T72" fmla="*/ 11 w 134"/>
                      <a:gd name="T73" fmla="*/ 48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34" h="105">
                        <a:moveTo>
                          <a:pt x="11" y="48"/>
                        </a:moveTo>
                        <a:lnTo>
                          <a:pt x="34" y="33"/>
                        </a:lnTo>
                        <a:lnTo>
                          <a:pt x="48" y="18"/>
                        </a:lnTo>
                        <a:lnTo>
                          <a:pt x="55" y="10"/>
                        </a:lnTo>
                        <a:lnTo>
                          <a:pt x="55" y="10"/>
                        </a:lnTo>
                        <a:lnTo>
                          <a:pt x="65" y="20"/>
                        </a:lnTo>
                        <a:lnTo>
                          <a:pt x="75" y="41"/>
                        </a:lnTo>
                        <a:lnTo>
                          <a:pt x="83" y="59"/>
                        </a:lnTo>
                        <a:lnTo>
                          <a:pt x="83" y="59"/>
                        </a:lnTo>
                        <a:lnTo>
                          <a:pt x="91" y="72"/>
                        </a:lnTo>
                        <a:lnTo>
                          <a:pt x="103" y="87"/>
                        </a:lnTo>
                        <a:lnTo>
                          <a:pt x="111" y="98"/>
                        </a:lnTo>
                        <a:lnTo>
                          <a:pt x="111" y="98"/>
                        </a:lnTo>
                        <a:lnTo>
                          <a:pt x="117" y="103"/>
                        </a:lnTo>
                        <a:lnTo>
                          <a:pt x="124" y="105"/>
                        </a:lnTo>
                        <a:lnTo>
                          <a:pt x="131" y="104"/>
                        </a:lnTo>
                        <a:lnTo>
                          <a:pt x="131" y="104"/>
                        </a:lnTo>
                        <a:lnTo>
                          <a:pt x="134" y="100"/>
                        </a:lnTo>
                        <a:lnTo>
                          <a:pt x="132" y="93"/>
                        </a:lnTo>
                        <a:lnTo>
                          <a:pt x="126" y="86"/>
                        </a:lnTo>
                        <a:lnTo>
                          <a:pt x="126" y="86"/>
                        </a:lnTo>
                        <a:lnTo>
                          <a:pt x="111" y="69"/>
                        </a:lnTo>
                        <a:lnTo>
                          <a:pt x="93" y="42"/>
                        </a:lnTo>
                        <a:lnTo>
                          <a:pt x="79" y="22"/>
                        </a:lnTo>
                        <a:lnTo>
                          <a:pt x="79" y="22"/>
                        </a:lnTo>
                        <a:lnTo>
                          <a:pt x="71" y="10"/>
                        </a:lnTo>
                        <a:lnTo>
                          <a:pt x="63" y="2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0" y="2"/>
                        </a:lnTo>
                        <a:lnTo>
                          <a:pt x="44" y="6"/>
                        </a:lnTo>
                        <a:lnTo>
                          <a:pt x="38" y="10"/>
                        </a:lnTo>
                        <a:lnTo>
                          <a:pt x="38" y="10"/>
                        </a:lnTo>
                        <a:lnTo>
                          <a:pt x="28" y="17"/>
                        </a:lnTo>
                        <a:lnTo>
                          <a:pt x="14" y="26"/>
                        </a:lnTo>
                        <a:lnTo>
                          <a:pt x="0" y="33"/>
                        </a:lnTo>
                        <a:lnTo>
                          <a:pt x="11" y="48"/>
                        </a:lnTo>
                        <a:close/>
                      </a:path>
                    </a:pathLst>
                  </a:custGeom>
                  <a:solidFill>
                    <a:srgbClr val="3CA538"/>
                  </a:solidFill>
                  <a:ln w="9525" cap="flat" cmpd="sng">
                    <a:solidFill>
                      <a:srgbClr val="1E52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000" name="Freeform 112"/>
                  <p:cNvSpPr>
                    <a:spLocks noChangeAspect="1"/>
                  </p:cNvSpPr>
                  <p:nvPr/>
                </p:nvSpPr>
                <p:spPr bwMode="auto">
                  <a:xfrm>
                    <a:off x="2520" y="2117"/>
                    <a:ext cx="72" cy="46"/>
                  </a:xfrm>
                  <a:custGeom>
                    <a:avLst/>
                    <a:gdLst>
                      <a:gd name="T0" fmla="*/ 72 w 72"/>
                      <a:gd name="T1" fmla="*/ 15 h 46"/>
                      <a:gd name="T2" fmla="*/ 56 w 72"/>
                      <a:gd name="T3" fmla="*/ 22 h 46"/>
                      <a:gd name="T4" fmla="*/ 40 w 72"/>
                      <a:gd name="T5" fmla="*/ 30 h 46"/>
                      <a:gd name="T6" fmla="*/ 25 w 72"/>
                      <a:gd name="T7" fmla="*/ 37 h 46"/>
                      <a:gd name="T8" fmla="*/ 25 w 72"/>
                      <a:gd name="T9" fmla="*/ 37 h 46"/>
                      <a:gd name="T10" fmla="*/ 23 w 72"/>
                      <a:gd name="T11" fmla="*/ 38 h 46"/>
                      <a:gd name="T12" fmla="*/ 21 w 72"/>
                      <a:gd name="T13" fmla="*/ 39 h 46"/>
                      <a:gd name="T14" fmla="*/ 20 w 72"/>
                      <a:gd name="T15" fmla="*/ 40 h 46"/>
                      <a:gd name="T16" fmla="*/ 20 w 72"/>
                      <a:gd name="T17" fmla="*/ 40 h 46"/>
                      <a:gd name="T18" fmla="*/ 18 w 72"/>
                      <a:gd name="T19" fmla="*/ 41 h 46"/>
                      <a:gd name="T20" fmla="*/ 16 w 72"/>
                      <a:gd name="T21" fmla="*/ 42 h 46"/>
                      <a:gd name="T22" fmla="*/ 15 w 72"/>
                      <a:gd name="T23" fmla="*/ 44 h 46"/>
                      <a:gd name="T24" fmla="*/ 15 w 72"/>
                      <a:gd name="T25" fmla="*/ 44 h 46"/>
                      <a:gd name="T26" fmla="*/ 13 w 72"/>
                      <a:gd name="T27" fmla="*/ 45 h 46"/>
                      <a:gd name="T28" fmla="*/ 11 w 72"/>
                      <a:gd name="T29" fmla="*/ 46 h 46"/>
                      <a:gd name="T30" fmla="*/ 8 w 72"/>
                      <a:gd name="T31" fmla="*/ 46 h 46"/>
                      <a:gd name="T32" fmla="*/ 8 w 72"/>
                      <a:gd name="T33" fmla="*/ 46 h 46"/>
                      <a:gd name="T34" fmla="*/ 6 w 72"/>
                      <a:gd name="T35" fmla="*/ 45 h 46"/>
                      <a:gd name="T36" fmla="*/ 4 w 72"/>
                      <a:gd name="T37" fmla="*/ 44 h 46"/>
                      <a:gd name="T38" fmla="*/ 2 w 72"/>
                      <a:gd name="T39" fmla="*/ 43 h 46"/>
                      <a:gd name="T40" fmla="*/ 2 w 72"/>
                      <a:gd name="T41" fmla="*/ 43 h 46"/>
                      <a:gd name="T42" fmla="*/ 1 w 72"/>
                      <a:gd name="T43" fmla="*/ 40 h 46"/>
                      <a:gd name="T44" fmla="*/ 0 w 72"/>
                      <a:gd name="T45" fmla="*/ 38 h 46"/>
                      <a:gd name="T46" fmla="*/ 0 w 72"/>
                      <a:gd name="T47" fmla="*/ 36 h 46"/>
                      <a:gd name="T48" fmla="*/ 0 w 72"/>
                      <a:gd name="T49" fmla="*/ 36 h 46"/>
                      <a:gd name="T50" fmla="*/ 1 w 72"/>
                      <a:gd name="T51" fmla="*/ 34 h 46"/>
                      <a:gd name="T52" fmla="*/ 2 w 72"/>
                      <a:gd name="T53" fmla="*/ 32 h 46"/>
                      <a:gd name="T54" fmla="*/ 4 w 72"/>
                      <a:gd name="T55" fmla="*/ 30 h 46"/>
                      <a:gd name="T56" fmla="*/ 4 w 72"/>
                      <a:gd name="T57" fmla="*/ 30 h 46"/>
                      <a:gd name="T58" fmla="*/ 6 w 72"/>
                      <a:gd name="T59" fmla="*/ 28 h 46"/>
                      <a:gd name="T60" fmla="*/ 8 w 72"/>
                      <a:gd name="T61" fmla="*/ 26 h 46"/>
                      <a:gd name="T62" fmla="*/ 11 w 72"/>
                      <a:gd name="T63" fmla="*/ 24 h 46"/>
                      <a:gd name="T64" fmla="*/ 11 w 72"/>
                      <a:gd name="T65" fmla="*/ 24 h 46"/>
                      <a:gd name="T66" fmla="*/ 13 w 72"/>
                      <a:gd name="T67" fmla="*/ 23 h 46"/>
                      <a:gd name="T68" fmla="*/ 16 w 72"/>
                      <a:gd name="T69" fmla="*/ 21 h 46"/>
                      <a:gd name="T70" fmla="*/ 19 w 72"/>
                      <a:gd name="T71" fmla="*/ 20 h 46"/>
                      <a:gd name="T72" fmla="*/ 19 w 72"/>
                      <a:gd name="T73" fmla="*/ 20 h 46"/>
                      <a:gd name="T74" fmla="*/ 33 w 72"/>
                      <a:gd name="T75" fmla="*/ 13 h 46"/>
                      <a:gd name="T76" fmla="*/ 47 w 72"/>
                      <a:gd name="T77" fmla="*/ 6 h 46"/>
                      <a:gd name="T78" fmla="*/ 61 w 72"/>
                      <a:gd name="T79" fmla="*/ 0 h 46"/>
                      <a:gd name="T80" fmla="*/ 61 w 72"/>
                      <a:gd name="T81" fmla="*/ 0 h 46"/>
                      <a:gd name="T82" fmla="*/ 65 w 72"/>
                      <a:gd name="T83" fmla="*/ 4 h 46"/>
                      <a:gd name="T84" fmla="*/ 69 w 72"/>
                      <a:gd name="T85" fmla="*/ 8 h 46"/>
                      <a:gd name="T86" fmla="*/ 72 w 72"/>
                      <a:gd name="T87" fmla="*/ 15 h 46"/>
                      <a:gd name="T88" fmla="*/ 72 w 72"/>
                      <a:gd name="T89" fmla="*/ 15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2" h="46">
                        <a:moveTo>
                          <a:pt x="72" y="15"/>
                        </a:moveTo>
                        <a:lnTo>
                          <a:pt x="56" y="22"/>
                        </a:lnTo>
                        <a:lnTo>
                          <a:pt x="40" y="30"/>
                        </a:lnTo>
                        <a:lnTo>
                          <a:pt x="25" y="37"/>
                        </a:lnTo>
                        <a:lnTo>
                          <a:pt x="25" y="37"/>
                        </a:lnTo>
                        <a:lnTo>
                          <a:pt x="23" y="38"/>
                        </a:lnTo>
                        <a:lnTo>
                          <a:pt x="21" y="39"/>
                        </a:lnTo>
                        <a:lnTo>
                          <a:pt x="20" y="40"/>
                        </a:lnTo>
                        <a:lnTo>
                          <a:pt x="20" y="40"/>
                        </a:lnTo>
                        <a:lnTo>
                          <a:pt x="18" y="41"/>
                        </a:lnTo>
                        <a:lnTo>
                          <a:pt x="16" y="42"/>
                        </a:lnTo>
                        <a:lnTo>
                          <a:pt x="15" y="44"/>
                        </a:lnTo>
                        <a:lnTo>
                          <a:pt x="15" y="44"/>
                        </a:lnTo>
                        <a:lnTo>
                          <a:pt x="13" y="45"/>
                        </a:lnTo>
                        <a:lnTo>
                          <a:pt x="11" y="46"/>
                        </a:lnTo>
                        <a:lnTo>
                          <a:pt x="8" y="46"/>
                        </a:lnTo>
                        <a:lnTo>
                          <a:pt x="8" y="46"/>
                        </a:lnTo>
                        <a:lnTo>
                          <a:pt x="6" y="45"/>
                        </a:lnTo>
                        <a:lnTo>
                          <a:pt x="4" y="44"/>
                        </a:lnTo>
                        <a:lnTo>
                          <a:pt x="2" y="43"/>
                        </a:lnTo>
                        <a:lnTo>
                          <a:pt x="2" y="43"/>
                        </a:lnTo>
                        <a:lnTo>
                          <a:pt x="1" y="40"/>
                        </a:lnTo>
                        <a:lnTo>
                          <a:pt x="0" y="38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1" y="34"/>
                        </a:lnTo>
                        <a:lnTo>
                          <a:pt x="2" y="32"/>
                        </a:lnTo>
                        <a:lnTo>
                          <a:pt x="4" y="30"/>
                        </a:lnTo>
                        <a:lnTo>
                          <a:pt x="4" y="30"/>
                        </a:lnTo>
                        <a:lnTo>
                          <a:pt x="6" y="28"/>
                        </a:lnTo>
                        <a:lnTo>
                          <a:pt x="8" y="26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lnTo>
                          <a:pt x="13" y="23"/>
                        </a:lnTo>
                        <a:lnTo>
                          <a:pt x="16" y="21"/>
                        </a:lnTo>
                        <a:lnTo>
                          <a:pt x="19" y="20"/>
                        </a:lnTo>
                        <a:lnTo>
                          <a:pt x="19" y="20"/>
                        </a:lnTo>
                        <a:lnTo>
                          <a:pt x="33" y="13"/>
                        </a:lnTo>
                        <a:lnTo>
                          <a:pt x="47" y="6"/>
                        </a:lnTo>
                        <a:lnTo>
                          <a:pt x="61" y="0"/>
                        </a:lnTo>
                        <a:lnTo>
                          <a:pt x="61" y="0"/>
                        </a:lnTo>
                        <a:lnTo>
                          <a:pt x="65" y="4"/>
                        </a:lnTo>
                        <a:lnTo>
                          <a:pt x="69" y="8"/>
                        </a:lnTo>
                        <a:lnTo>
                          <a:pt x="72" y="15"/>
                        </a:lnTo>
                        <a:lnTo>
                          <a:pt x="72" y="15"/>
                        </a:lnTo>
                        <a:close/>
                      </a:path>
                    </a:pathLst>
                  </a:custGeom>
                  <a:solidFill>
                    <a:srgbClr val="4D94C3"/>
                  </a:solidFill>
                  <a:ln w="9525" cap="flat" cmpd="sng">
                    <a:solidFill>
                      <a:srgbClr val="0A50A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001" name="Freeform 113"/>
                  <p:cNvSpPr>
                    <a:spLocks noChangeAspect="1"/>
                  </p:cNvSpPr>
                  <p:nvPr/>
                </p:nvSpPr>
                <p:spPr bwMode="auto">
                  <a:xfrm>
                    <a:off x="2770" y="2081"/>
                    <a:ext cx="109" cy="72"/>
                  </a:xfrm>
                  <a:custGeom>
                    <a:avLst/>
                    <a:gdLst>
                      <a:gd name="T0" fmla="*/ 66 w 109"/>
                      <a:gd name="T1" fmla="*/ 6 h 72"/>
                      <a:gd name="T2" fmla="*/ 75 w 109"/>
                      <a:gd name="T3" fmla="*/ 12 h 72"/>
                      <a:gd name="T4" fmla="*/ 88 w 109"/>
                      <a:gd name="T5" fmla="*/ 20 h 72"/>
                      <a:gd name="T6" fmla="*/ 100 w 109"/>
                      <a:gd name="T7" fmla="*/ 29 h 72"/>
                      <a:gd name="T8" fmla="*/ 100 w 109"/>
                      <a:gd name="T9" fmla="*/ 29 h 72"/>
                      <a:gd name="T10" fmla="*/ 106 w 109"/>
                      <a:gd name="T11" fmla="*/ 35 h 72"/>
                      <a:gd name="T12" fmla="*/ 109 w 109"/>
                      <a:gd name="T13" fmla="*/ 42 h 72"/>
                      <a:gd name="T14" fmla="*/ 105 w 109"/>
                      <a:gd name="T15" fmla="*/ 48 h 72"/>
                      <a:gd name="T16" fmla="*/ 105 w 109"/>
                      <a:gd name="T17" fmla="*/ 48 h 72"/>
                      <a:gd name="T18" fmla="*/ 95 w 109"/>
                      <a:gd name="T19" fmla="*/ 48 h 72"/>
                      <a:gd name="T20" fmla="*/ 84 w 109"/>
                      <a:gd name="T21" fmla="*/ 39 h 72"/>
                      <a:gd name="T22" fmla="*/ 77 w 109"/>
                      <a:gd name="T23" fmla="*/ 31 h 72"/>
                      <a:gd name="T24" fmla="*/ 77 w 109"/>
                      <a:gd name="T25" fmla="*/ 31 h 72"/>
                      <a:gd name="T26" fmla="*/ 70 w 109"/>
                      <a:gd name="T27" fmla="*/ 25 h 72"/>
                      <a:gd name="T28" fmla="*/ 60 w 109"/>
                      <a:gd name="T29" fmla="*/ 17 h 72"/>
                      <a:gd name="T30" fmla="*/ 55 w 109"/>
                      <a:gd name="T31" fmla="*/ 12 h 72"/>
                      <a:gd name="T32" fmla="*/ 55 w 109"/>
                      <a:gd name="T33" fmla="*/ 12 h 72"/>
                      <a:gd name="T34" fmla="*/ 52 w 109"/>
                      <a:gd name="T35" fmla="*/ 10 h 72"/>
                      <a:gd name="T36" fmla="*/ 48 w 109"/>
                      <a:gd name="T37" fmla="*/ 7 h 72"/>
                      <a:gd name="T38" fmla="*/ 45 w 109"/>
                      <a:gd name="T39" fmla="*/ 6 h 72"/>
                      <a:gd name="T40" fmla="*/ 45 w 109"/>
                      <a:gd name="T41" fmla="*/ 6 h 72"/>
                      <a:gd name="T42" fmla="*/ 39 w 109"/>
                      <a:gd name="T43" fmla="*/ 14 h 72"/>
                      <a:gd name="T44" fmla="*/ 33 w 109"/>
                      <a:gd name="T45" fmla="*/ 29 h 72"/>
                      <a:gd name="T46" fmla="*/ 30 w 109"/>
                      <a:gd name="T47" fmla="*/ 39 h 72"/>
                      <a:gd name="T48" fmla="*/ 30 w 109"/>
                      <a:gd name="T49" fmla="*/ 39 h 72"/>
                      <a:gd name="T50" fmla="*/ 27 w 109"/>
                      <a:gd name="T51" fmla="*/ 46 h 72"/>
                      <a:gd name="T52" fmla="*/ 23 w 109"/>
                      <a:gd name="T53" fmla="*/ 56 h 72"/>
                      <a:gd name="T54" fmla="*/ 20 w 109"/>
                      <a:gd name="T55" fmla="*/ 64 h 72"/>
                      <a:gd name="T56" fmla="*/ 20 w 109"/>
                      <a:gd name="T57" fmla="*/ 64 h 72"/>
                      <a:gd name="T58" fmla="*/ 16 w 109"/>
                      <a:gd name="T59" fmla="*/ 69 h 72"/>
                      <a:gd name="T60" fmla="*/ 9 w 109"/>
                      <a:gd name="T61" fmla="*/ 72 h 72"/>
                      <a:gd name="T62" fmla="*/ 3 w 109"/>
                      <a:gd name="T63" fmla="*/ 70 h 72"/>
                      <a:gd name="T64" fmla="*/ 3 w 109"/>
                      <a:gd name="T65" fmla="*/ 70 h 72"/>
                      <a:gd name="T66" fmla="*/ 0 w 109"/>
                      <a:gd name="T67" fmla="*/ 62 h 72"/>
                      <a:gd name="T68" fmla="*/ 2 w 109"/>
                      <a:gd name="T69" fmla="*/ 53 h 72"/>
                      <a:gd name="T70" fmla="*/ 6 w 109"/>
                      <a:gd name="T71" fmla="*/ 45 h 72"/>
                      <a:gd name="T72" fmla="*/ 6 w 109"/>
                      <a:gd name="T73" fmla="*/ 45 h 72"/>
                      <a:gd name="T74" fmla="*/ 11 w 109"/>
                      <a:gd name="T75" fmla="*/ 35 h 72"/>
                      <a:gd name="T76" fmla="*/ 18 w 109"/>
                      <a:gd name="T77" fmla="*/ 23 h 72"/>
                      <a:gd name="T78" fmla="*/ 23 w 109"/>
                      <a:gd name="T79" fmla="*/ 14 h 72"/>
                      <a:gd name="T80" fmla="*/ 23 w 109"/>
                      <a:gd name="T81" fmla="*/ 14 h 72"/>
                      <a:gd name="T82" fmla="*/ 29 w 109"/>
                      <a:gd name="T83" fmla="*/ 8 h 72"/>
                      <a:gd name="T84" fmla="*/ 36 w 109"/>
                      <a:gd name="T85" fmla="*/ 4 h 72"/>
                      <a:gd name="T86" fmla="*/ 42 w 109"/>
                      <a:gd name="T87" fmla="*/ 0 h 72"/>
                      <a:gd name="T88" fmla="*/ 42 w 109"/>
                      <a:gd name="T89" fmla="*/ 0 h 72"/>
                      <a:gd name="T90" fmla="*/ 50 w 109"/>
                      <a:gd name="T91" fmla="*/ 0 h 72"/>
                      <a:gd name="T92" fmla="*/ 59 w 109"/>
                      <a:gd name="T93" fmla="*/ 3 h 72"/>
                      <a:gd name="T94" fmla="*/ 66 w 109"/>
                      <a:gd name="T95" fmla="*/ 6 h 72"/>
                      <a:gd name="T96" fmla="*/ 66 w 109"/>
                      <a:gd name="T97" fmla="*/ 6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9" h="72">
                        <a:moveTo>
                          <a:pt x="66" y="6"/>
                        </a:moveTo>
                        <a:lnTo>
                          <a:pt x="75" y="12"/>
                        </a:lnTo>
                        <a:lnTo>
                          <a:pt x="88" y="20"/>
                        </a:lnTo>
                        <a:lnTo>
                          <a:pt x="100" y="29"/>
                        </a:lnTo>
                        <a:lnTo>
                          <a:pt x="100" y="29"/>
                        </a:lnTo>
                        <a:lnTo>
                          <a:pt x="106" y="35"/>
                        </a:lnTo>
                        <a:lnTo>
                          <a:pt x="109" y="42"/>
                        </a:lnTo>
                        <a:lnTo>
                          <a:pt x="105" y="48"/>
                        </a:lnTo>
                        <a:lnTo>
                          <a:pt x="105" y="48"/>
                        </a:lnTo>
                        <a:lnTo>
                          <a:pt x="95" y="48"/>
                        </a:lnTo>
                        <a:lnTo>
                          <a:pt x="84" y="39"/>
                        </a:lnTo>
                        <a:lnTo>
                          <a:pt x="77" y="31"/>
                        </a:lnTo>
                        <a:lnTo>
                          <a:pt x="77" y="31"/>
                        </a:lnTo>
                        <a:lnTo>
                          <a:pt x="70" y="25"/>
                        </a:lnTo>
                        <a:lnTo>
                          <a:pt x="60" y="17"/>
                        </a:lnTo>
                        <a:lnTo>
                          <a:pt x="55" y="12"/>
                        </a:lnTo>
                        <a:lnTo>
                          <a:pt x="55" y="12"/>
                        </a:lnTo>
                        <a:lnTo>
                          <a:pt x="52" y="10"/>
                        </a:lnTo>
                        <a:lnTo>
                          <a:pt x="48" y="7"/>
                        </a:lnTo>
                        <a:lnTo>
                          <a:pt x="45" y="6"/>
                        </a:lnTo>
                        <a:lnTo>
                          <a:pt x="45" y="6"/>
                        </a:lnTo>
                        <a:lnTo>
                          <a:pt x="39" y="14"/>
                        </a:lnTo>
                        <a:lnTo>
                          <a:pt x="33" y="29"/>
                        </a:lnTo>
                        <a:lnTo>
                          <a:pt x="30" y="39"/>
                        </a:lnTo>
                        <a:lnTo>
                          <a:pt x="30" y="39"/>
                        </a:lnTo>
                        <a:lnTo>
                          <a:pt x="27" y="46"/>
                        </a:lnTo>
                        <a:lnTo>
                          <a:pt x="23" y="56"/>
                        </a:lnTo>
                        <a:lnTo>
                          <a:pt x="20" y="64"/>
                        </a:lnTo>
                        <a:lnTo>
                          <a:pt x="20" y="64"/>
                        </a:lnTo>
                        <a:lnTo>
                          <a:pt x="16" y="69"/>
                        </a:lnTo>
                        <a:lnTo>
                          <a:pt x="9" y="72"/>
                        </a:lnTo>
                        <a:lnTo>
                          <a:pt x="3" y="70"/>
                        </a:lnTo>
                        <a:lnTo>
                          <a:pt x="3" y="70"/>
                        </a:lnTo>
                        <a:lnTo>
                          <a:pt x="0" y="62"/>
                        </a:lnTo>
                        <a:lnTo>
                          <a:pt x="2" y="53"/>
                        </a:lnTo>
                        <a:lnTo>
                          <a:pt x="6" y="45"/>
                        </a:lnTo>
                        <a:lnTo>
                          <a:pt x="6" y="45"/>
                        </a:lnTo>
                        <a:lnTo>
                          <a:pt x="11" y="35"/>
                        </a:lnTo>
                        <a:lnTo>
                          <a:pt x="18" y="23"/>
                        </a:lnTo>
                        <a:lnTo>
                          <a:pt x="23" y="14"/>
                        </a:lnTo>
                        <a:lnTo>
                          <a:pt x="23" y="14"/>
                        </a:lnTo>
                        <a:lnTo>
                          <a:pt x="29" y="8"/>
                        </a:lnTo>
                        <a:lnTo>
                          <a:pt x="36" y="4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lnTo>
                          <a:pt x="50" y="0"/>
                        </a:lnTo>
                        <a:lnTo>
                          <a:pt x="59" y="3"/>
                        </a:lnTo>
                        <a:lnTo>
                          <a:pt x="66" y="6"/>
                        </a:lnTo>
                        <a:lnTo>
                          <a:pt x="66" y="6"/>
                        </a:lnTo>
                        <a:close/>
                      </a:path>
                    </a:pathLst>
                  </a:custGeom>
                  <a:solidFill>
                    <a:srgbClr val="4D94C3"/>
                  </a:solidFill>
                  <a:ln w="9525" cap="flat" cmpd="sng">
                    <a:solidFill>
                      <a:srgbClr val="0A50A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4002" name="Group 114"/>
              <p:cNvGrpSpPr>
                <a:grpSpLocks noChangeAspect="1"/>
              </p:cNvGrpSpPr>
              <p:nvPr/>
            </p:nvGrpSpPr>
            <p:grpSpPr bwMode="auto">
              <a:xfrm rot="1707535">
                <a:off x="2581" y="3577"/>
                <a:ext cx="306" cy="207"/>
                <a:chOff x="4449" y="1092"/>
                <a:chExt cx="152" cy="103"/>
              </a:xfrm>
            </p:grpSpPr>
            <p:sp>
              <p:nvSpPr>
                <p:cNvPr id="294003" name="Freeform 115"/>
                <p:cNvSpPr>
                  <a:spLocks noChangeAspect="1"/>
                </p:cNvSpPr>
                <p:nvPr/>
              </p:nvSpPr>
              <p:spPr bwMode="auto">
                <a:xfrm>
                  <a:off x="4540" y="1098"/>
                  <a:ext cx="61" cy="86"/>
                </a:xfrm>
                <a:custGeom>
                  <a:avLst/>
                  <a:gdLst>
                    <a:gd name="T0" fmla="*/ 61 w 61"/>
                    <a:gd name="T1" fmla="*/ 71 h 86"/>
                    <a:gd name="T2" fmla="*/ 60 w 61"/>
                    <a:gd name="T3" fmla="*/ 75 h 86"/>
                    <a:gd name="T4" fmla="*/ 55 w 61"/>
                    <a:gd name="T5" fmla="*/ 79 h 86"/>
                    <a:gd name="T6" fmla="*/ 46 w 61"/>
                    <a:gd name="T7" fmla="*/ 83 h 86"/>
                    <a:gd name="T8" fmla="*/ 46 w 61"/>
                    <a:gd name="T9" fmla="*/ 83 h 86"/>
                    <a:gd name="T10" fmla="*/ 37 w 61"/>
                    <a:gd name="T11" fmla="*/ 86 h 86"/>
                    <a:gd name="T12" fmla="*/ 30 w 61"/>
                    <a:gd name="T13" fmla="*/ 86 h 86"/>
                    <a:gd name="T14" fmla="*/ 26 w 61"/>
                    <a:gd name="T15" fmla="*/ 84 h 86"/>
                    <a:gd name="T16" fmla="*/ 26 w 61"/>
                    <a:gd name="T17" fmla="*/ 84 h 86"/>
                    <a:gd name="T18" fmla="*/ 20 w 61"/>
                    <a:gd name="T19" fmla="*/ 65 h 86"/>
                    <a:gd name="T20" fmla="*/ 7 w 61"/>
                    <a:gd name="T21" fmla="*/ 31 h 86"/>
                    <a:gd name="T22" fmla="*/ 0 w 61"/>
                    <a:gd name="T23" fmla="*/ 13 h 86"/>
                    <a:gd name="T24" fmla="*/ 0 w 61"/>
                    <a:gd name="T25" fmla="*/ 13 h 86"/>
                    <a:gd name="T26" fmla="*/ 35 w 61"/>
                    <a:gd name="T27" fmla="*/ 0 h 86"/>
                    <a:gd name="T28" fmla="*/ 61 w 61"/>
                    <a:gd name="T29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86">
                      <a:moveTo>
                        <a:pt x="61" y="71"/>
                      </a:moveTo>
                      <a:lnTo>
                        <a:pt x="60" y="75"/>
                      </a:lnTo>
                      <a:lnTo>
                        <a:pt x="55" y="79"/>
                      </a:lnTo>
                      <a:lnTo>
                        <a:pt x="46" y="83"/>
                      </a:lnTo>
                      <a:lnTo>
                        <a:pt x="46" y="83"/>
                      </a:lnTo>
                      <a:lnTo>
                        <a:pt x="37" y="86"/>
                      </a:lnTo>
                      <a:lnTo>
                        <a:pt x="30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20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5" y="0"/>
                      </a:lnTo>
                      <a:lnTo>
                        <a:pt x="61" y="71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04" name="Freeform 116"/>
                <p:cNvSpPr>
                  <a:spLocks noChangeAspect="1"/>
                </p:cNvSpPr>
                <p:nvPr/>
              </p:nvSpPr>
              <p:spPr bwMode="auto">
                <a:xfrm>
                  <a:off x="4537" y="1094"/>
                  <a:ext cx="60" cy="86"/>
                </a:xfrm>
                <a:custGeom>
                  <a:avLst/>
                  <a:gdLst>
                    <a:gd name="T0" fmla="*/ 60 w 60"/>
                    <a:gd name="T1" fmla="*/ 71 h 86"/>
                    <a:gd name="T2" fmla="*/ 59 w 60"/>
                    <a:gd name="T3" fmla="*/ 75 h 86"/>
                    <a:gd name="T4" fmla="*/ 54 w 60"/>
                    <a:gd name="T5" fmla="*/ 80 h 86"/>
                    <a:gd name="T6" fmla="*/ 45 w 60"/>
                    <a:gd name="T7" fmla="*/ 83 h 86"/>
                    <a:gd name="T8" fmla="*/ 45 w 60"/>
                    <a:gd name="T9" fmla="*/ 83 h 86"/>
                    <a:gd name="T10" fmla="*/ 36 w 60"/>
                    <a:gd name="T11" fmla="*/ 86 h 86"/>
                    <a:gd name="T12" fmla="*/ 29 w 60"/>
                    <a:gd name="T13" fmla="*/ 86 h 86"/>
                    <a:gd name="T14" fmla="*/ 26 w 60"/>
                    <a:gd name="T15" fmla="*/ 84 h 86"/>
                    <a:gd name="T16" fmla="*/ 26 w 60"/>
                    <a:gd name="T17" fmla="*/ 84 h 86"/>
                    <a:gd name="T18" fmla="*/ 19 w 60"/>
                    <a:gd name="T19" fmla="*/ 65 h 86"/>
                    <a:gd name="T20" fmla="*/ 7 w 60"/>
                    <a:gd name="T21" fmla="*/ 31 h 86"/>
                    <a:gd name="T22" fmla="*/ 0 w 60"/>
                    <a:gd name="T23" fmla="*/ 13 h 86"/>
                    <a:gd name="T24" fmla="*/ 0 w 60"/>
                    <a:gd name="T25" fmla="*/ 13 h 86"/>
                    <a:gd name="T26" fmla="*/ 34 w 60"/>
                    <a:gd name="T27" fmla="*/ 0 h 86"/>
                    <a:gd name="T28" fmla="*/ 60 w 60"/>
                    <a:gd name="T29" fmla="*/ 71 h 86"/>
                    <a:gd name="T30" fmla="*/ 60 w 60"/>
                    <a:gd name="T31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6">
                      <a:moveTo>
                        <a:pt x="60" y="71"/>
                      </a:moveTo>
                      <a:lnTo>
                        <a:pt x="59" y="75"/>
                      </a:lnTo>
                      <a:lnTo>
                        <a:pt x="54" y="80"/>
                      </a:lnTo>
                      <a:lnTo>
                        <a:pt x="45" y="83"/>
                      </a:lnTo>
                      <a:lnTo>
                        <a:pt x="45" y="83"/>
                      </a:lnTo>
                      <a:lnTo>
                        <a:pt x="36" y="86"/>
                      </a:lnTo>
                      <a:lnTo>
                        <a:pt x="29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19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4" y="0"/>
                      </a:lnTo>
                      <a:lnTo>
                        <a:pt x="60" y="71"/>
                      </a:lnTo>
                      <a:lnTo>
                        <a:pt x="60" y="7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05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4566" y="1104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06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4558" y="1108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07" name="Line 119"/>
                <p:cNvSpPr>
                  <a:spLocks noChangeAspect="1" noChangeShapeType="1"/>
                </p:cNvSpPr>
                <p:nvPr/>
              </p:nvSpPr>
              <p:spPr bwMode="auto">
                <a:xfrm>
                  <a:off x="4549" y="1111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08" name="Freeform 120"/>
                <p:cNvSpPr>
                  <a:spLocks noChangeAspect="1"/>
                </p:cNvSpPr>
                <p:nvPr/>
              </p:nvSpPr>
              <p:spPr bwMode="auto">
                <a:xfrm>
                  <a:off x="4540" y="1096"/>
                  <a:ext cx="35" cy="17"/>
                </a:xfrm>
                <a:custGeom>
                  <a:avLst/>
                  <a:gdLst>
                    <a:gd name="T0" fmla="*/ 15 w 35"/>
                    <a:gd name="T1" fmla="*/ 2 h 17"/>
                    <a:gd name="T2" fmla="*/ 7 w 35"/>
                    <a:gd name="T3" fmla="*/ 6 h 17"/>
                    <a:gd name="T4" fmla="*/ 1 w 35"/>
                    <a:gd name="T5" fmla="*/ 10 h 17"/>
                    <a:gd name="T6" fmla="*/ 0 w 35"/>
                    <a:gd name="T7" fmla="*/ 15 h 17"/>
                    <a:gd name="T8" fmla="*/ 0 w 35"/>
                    <a:gd name="T9" fmla="*/ 15 h 17"/>
                    <a:gd name="T10" fmla="*/ 4 w 35"/>
                    <a:gd name="T11" fmla="*/ 17 h 17"/>
                    <a:gd name="T12" fmla="*/ 11 w 35"/>
                    <a:gd name="T13" fmla="*/ 17 h 17"/>
                    <a:gd name="T14" fmla="*/ 20 w 35"/>
                    <a:gd name="T15" fmla="*/ 14 h 17"/>
                    <a:gd name="T16" fmla="*/ 20 w 35"/>
                    <a:gd name="T17" fmla="*/ 14 h 17"/>
                    <a:gd name="T18" fmla="*/ 28 w 35"/>
                    <a:gd name="T19" fmla="*/ 10 h 17"/>
                    <a:gd name="T20" fmla="*/ 34 w 35"/>
                    <a:gd name="T21" fmla="*/ 5 h 17"/>
                    <a:gd name="T22" fmla="*/ 35 w 35"/>
                    <a:gd name="T23" fmla="*/ 2 h 17"/>
                    <a:gd name="T24" fmla="*/ 35 w 35"/>
                    <a:gd name="T25" fmla="*/ 2 h 17"/>
                    <a:gd name="T26" fmla="*/ 32 w 35"/>
                    <a:gd name="T27" fmla="*/ 0 h 17"/>
                    <a:gd name="T28" fmla="*/ 24 w 35"/>
                    <a:gd name="T29" fmla="*/ 0 h 17"/>
                    <a:gd name="T30" fmla="*/ 15 w 35"/>
                    <a:gd name="T31" fmla="*/ 2 h 17"/>
                    <a:gd name="T32" fmla="*/ 15 w 35"/>
                    <a:gd name="T3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17">
                      <a:moveTo>
                        <a:pt x="15" y="2"/>
                      </a:moveTo>
                      <a:lnTo>
                        <a:pt x="7" y="6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8" y="10"/>
                      </a:lnTo>
                      <a:lnTo>
                        <a:pt x="34" y="5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09" name="Freeform 121"/>
                <p:cNvSpPr>
                  <a:spLocks noChangeAspect="1"/>
                </p:cNvSpPr>
                <p:nvPr/>
              </p:nvSpPr>
              <p:spPr bwMode="auto">
                <a:xfrm>
                  <a:off x="4452" y="1135"/>
                  <a:ext cx="88" cy="60"/>
                </a:xfrm>
                <a:custGeom>
                  <a:avLst/>
                  <a:gdLst>
                    <a:gd name="T0" fmla="*/ 15 w 88"/>
                    <a:gd name="T1" fmla="*/ 60 h 60"/>
                    <a:gd name="T2" fmla="*/ 11 w 88"/>
                    <a:gd name="T3" fmla="*/ 59 h 60"/>
                    <a:gd name="T4" fmla="*/ 7 w 88"/>
                    <a:gd name="T5" fmla="*/ 55 h 60"/>
                    <a:gd name="T6" fmla="*/ 2 w 88"/>
                    <a:gd name="T7" fmla="*/ 46 h 60"/>
                    <a:gd name="T8" fmla="*/ 2 w 88"/>
                    <a:gd name="T9" fmla="*/ 46 h 60"/>
                    <a:gd name="T10" fmla="*/ 0 w 88"/>
                    <a:gd name="T11" fmla="*/ 37 h 60"/>
                    <a:gd name="T12" fmla="*/ 0 w 88"/>
                    <a:gd name="T13" fmla="*/ 30 h 60"/>
                    <a:gd name="T14" fmla="*/ 2 w 88"/>
                    <a:gd name="T15" fmla="*/ 27 h 60"/>
                    <a:gd name="T16" fmla="*/ 2 w 88"/>
                    <a:gd name="T17" fmla="*/ 27 h 60"/>
                    <a:gd name="T18" fmla="*/ 22 w 88"/>
                    <a:gd name="T19" fmla="*/ 20 h 60"/>
                    <a:gd name="T20" fmla="*/ 57 w 88"/>
                    <a:gd name="T21" fmla="*/ 7 h 60"/>
                    <a:gd name="T22" fmla="*/ 76 w 88"/>
                    <a:gd name="T23" fmla="*/ 0 h 60"/>
                    <a:gd name="T24" fmla="*/ 76 w 88"/>
                    <a:gd name="T25" fmla="*/ 0 h 60"/>
                    <a:gd name="T26" fmla="*/ 88 w 88"/>
                    <a:gd name="T27" fmla="*/ 34 h 60"/>
                    <a:gd name="T28" fmla="*/ 15 w 88"/>
                    <a:gd name="T2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8" h="60">
                      <a:moveTo>
                        <a:pt x="15" y="60"/>
                      </a:moveTo>
                      <a:lnTo>
                        <a:pt x="11" y="59"/>
                      </a:lnTo>
                      <a:lnTo>
                        <a:pt x="7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2" y="20"/>
                      </a:lnTo>
                      <a:lnTo>
                        <a:pt x="57" y="7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88" y="34"/>
                      </a:lnTo>
                      <a:lnTo>
                        <a:pt x="15" y="60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10" name="Freeform 122"/>
                <p:cNvSpPr>
                  <a:spLocks noChangeAspect="1"/>
                </p:cNvSpPr>
                <p:nvPr/>
              </p:nvSpPr>
              <p:spPr bwMode="auto">
                <a:xfrm>
                  <a:off x="4537" y="1092"/>
                  <a:ext cx="34" cy="17"/>
                </a:xfrm>
                <a:custGeom>
                  <a:avLst/>
                  <a:gdLst>
                    <a:gd name="T0" fmla="*/ 15 w 34"/>
                    <a:gd name="T1" fmla="*/ 3 h 17"/>
                    <a:gd name="T2" fmla="*/ 6 w 34"/>
                    <a:gd name="T3" fmla="*/ 6 h 17"/>
                    <a:gd name="T4" fmla="*/ 1 w 34"/>
                    <a:gd name="T5" fmla="*/ 11 h 17"/>
                    <a:gd name="T6" fmla="*/ 0 w 34"/>
                    <a:gd name="T7" fmla="*/ 15 h 17"/>
                    <a:gd name="T8" fmla="*/ 0 w 34"/>
                    <a:gd name="T9" fmla="*/ 15 h 17"/>
                    <a:gd name="T10" fmla="*/ 3 w 34"/>
                    <a:gd name="T11" fmla="*/ 17 h 17"/>
                    <a:gd name="T12" fmla="*/ 10 w 34"/>
                    <a:gd name="T13" fmla="*/ 17 h 17"/>
                    <a:gd name="T14" fmla="*/ 19 w 34"/>
                    <a:gd name="T15" fmla="*/ 14 h 17"/>
                    <a:gd name="T16" fmla="*/ 19 w 34"/>
                    <a:gd name="T17" fmla="*/ 14 h 17"/>
                    <a:gd name="T18" fmla="*/ 27 w 34"/>
                    <a:gd name="T19" fmla="*/ 11 h 17"/>
                    <a:gd name="T20" fmla="*/ 33 w 34"/>
                    <a:gd name="T21" fmla="*/ 6 h 17"/>
                    <a:gd name="T22" fmla="*/ 34 w 34"/>
                    <a:gd name="T23" fmla="*/ 2 h 17"/>
                    <a:gd name="T24" fmla="*/ 34 w 34"/>
                    <a:gd name="T25" fmla="*/ 2 h 17"/>
                    <a:gd name="T26" fmla="*/ 31 w 34"/>
                    <a:gd name="T27" fmla="*/ 0 h 17"/>
                    <a:gd name="T28" fmla="*/ 24 w 34"/>
                    <a:gd name="T29" fmla="*/ 0 h 17"/>
                    <a:gd name="T30" fmla="*/ 15 w 34"/>
                    <a:gd name="T31" fmla="*/ 3 h 17"/>
                    <a:gd name="T32" fmla="*/ 15 w 34"/>
                    <a:gd name="T33" fmla="*/ 3 h 17"/>
                    <a:gd name="T34" fmla="*/ 15 w 34"/>
                    <a:gd name="T35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7">
                      <a:moveTo>
                        <a:pt x="15" y="3"/>
                      </a:move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3" y="17"/>
                      </a:lnTo>
                      <a:lnTo>
                        <a:pt x="10" y="17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27" y="11"/>
                      </a:lnTo>
                      <a:lnTo>
                        <a:pt x="33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1" y="0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11" name="Freeform 123"/>
                <p:cNvSpPr>
                  <a:spLocks noChangeAspect="1"/>
                </p:cNvSpPr>
                <p:nvPr/>
              </p:nvSpPr>
              <p:spPr bwMode="auto">
                <a:xfrm>
                  <a:off x="4449" y="1131"/>
                  <a:ext cx="87" cy="61"/>
                </a:xfrm>
                <a:custGeom>
                  <a:avLst/>
                  <a:gdLst>
                    <a:gd name="T0" fmla="*/ 14 w 87"/>
                    <a:gd name="T1" fmla="*/ 61 h 61"/>
                    <a:gd name="T2" fmla="*/ 10 w 87"/>
                    <a:gd name="T3" fmla="*/ 60 h 61"/>
                    <a:gd name="T4" fmla="*/ 6 w 87"/>
                    <a:gd name="T5" fmla="*/ 55 h 61"/>
                    <a:gd name="T6" fmla="*/ 2 w 87"/>
                    <a:gd name="T7" fmla="*/ 46 h 61"/>
                    <a:gd name="T8" fmla="*/ 2 w 87"/>
                    <a:gd name="T9" fmla="*/ 46 h 61"/>
                    <a:gd name="T10" fmla="*/ 0 w 87"/>
                    <a:gd name="T11" fmla="*/ 37 h 61"/>
                    <a:gd name="T12" fmla="*/ 0 w 87"/>
                    <a:gd name="T13" fmla="*/ 30 h 61"/>
                    <a:gd name="T14" fmla="*/ 2 w 87"/>
                    <a:gd name="T15" fmla="*/ 27 h 61"/>
                    <a:gd name="T16" fmla="*/ 2 w 87"/>
                    <a:gd name="T17" fmla="*/ 27 h 61"/>
                    <a:gd name="T18" fmla="*/ 21 w 87"/>
                    <a:gd name="T19" fmla="*/ 20 h 61"/>
                    <a:gd name="T20" fmla="*/ 56 w 87"/>
                    <a:gd name="T21" fmla="*/ 8 h 61"/>
                    <a:gd name="T22" fmla="*/ 75 w 87"/>
                    <a:gd name="T23" fmla="*/ 0 h 61"/>
                    <a:gd name="T24" fmla="*/ 75 w 87"/>
                    <a:gd name="T25" fmla="*/ 0 h 61"/>
                    <a:gd name="T26" fmla="*/ 87 w 87"/>
                    <a:gd name="T27" fmla="*/ 34 h 61"/>
                    <a:gd name="T28" fmla="*/ 14 w 87"/>
                    <a:gd name="T29" fmla="*/ 61 h 61"/>
                    <a:gd name="T30" fmla="*/ 14 w 87"/>
                    <a:gd name="T3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61">
                      <a:moveTo>
                        <a:pt x="14" y="61"/>
                      </a:moveTo>
                      <a:lnTo>
                        <a:pt x="10" y="60"/>
                      </a:lnTo>
                      <a:lnTo>
                        <a:pt x="6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1" y="20"/>
                      </a:lnTo>
                      <a:lnTo>
                        <a:pt x="56" y="8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87" y="34"/>
                      </a:lnTo>
                      <a:lnTo>
                        <a:pt x="14" y="61"/>
                      </a:lnTo>
                      <a:lnTo>
                        <a:pt x="14" y="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12" name="Line 1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0" y="1161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13" name="Line 1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6" y="1153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14" name="Line 1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3" y="1144"/>
                  <a:ext cx="72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15" name="Freeform 127"/>
                <p:cNvSpPr>
                  <a:spLocks noChangeAspect="1"/>
                </p:cNvSpPr>
                <p:nvPr/>
              </p:nvSpPr>
              <p:spPr bwMode="auto">
                <a:xfrm>
                  <a:off x="4526" y="1135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6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3 h 34"/>
                    <a:gd name="T30" fmla="*/ 14 w 17"/>
                    <a:gd name="T31" fmla="*/ 15 h 34"/>
                    <a:gd name="T32" fmla="*/ 14 w 17"/>
                    <a:gd name="T33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6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3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16" name="Freeform 128"/>
                <p:cNvSpPr>
                  <a:spLocks noChangeAspect="1"/>
                </p:cNvSpPr>
                <p:nvPr/>
              </p:nvSpPr>
              <p:spPr bwMode="auto">
                <a:xfrm>
                  <a:off x="4522" y="1131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7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4 h 34"/>
                    <a:gd name="T30" fmla="*/ 14 w 17"/>
                    <a:gd name="T31" fmla="*/ 15 h 34"/>
                    <a:gd name="T32" fmla="*/ 14 w 17"/>
                    <a:gd name="T33" fmla="*/ 15 h 34"/>
                    <a:gd name="T34" fmla="*/ 14 w 17"/>
                    <a:gd name="T35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7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4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4017" name="Group 129"/>
              <p:cNvGrpSpPr>
                <a:grpSpLocks noChangeAspect="1"/>
              </p:cNvGrpSpPr>
              <p:nvPr/>
            </p:nvGrpSpPr>
            <p:grpSpPr bwMode="auto">
              <a:xfrm rot="-1469425">
                <a:off x="2589" y="2162"/>
                <a:ext cx="310" cy="189"/>
                <a:chOff x="4495" y="2244"/>
                <a:chExt cx="154" cy="94"/>
              </a:xfrm>
            </p:grpSpPr>
            <p:sp>
              <p:nvSpPr>
                <p:cNvPr id="294018" name="Freeform 130"/>
                <p:cNvSpPr>
                  <a:spLocks noChangeAspect="1"/>
                </p:cNvSpPr>
                <p:nvPr/>
              </p:nvSpPr>
              <p:spPr bwMode="auto">
                <a:xfrm>
                  <a:off x="4498" y="2248"/>
                  <a:ext cx="57" cy="87"/>
                </a:xfrm>
                <a:custGeom>
                  <a:avLst/>
                  <a:gdLst>
                    <a:gd name="T0" fmla="*/ 22 w 57"/>
                    <a:gd name="T1" fmla="*/ 3 h 87"/>
                    <a:gd name="T2" fmla="*/ 25 w 57"/>
                    <a:gd name="T3" fmla="*/ 1 h 87"/>
                    <a:gd name="T4" fmla="*/ 32 w 57"/>
                    <a:gd name="T5" fmla="*/ 0 h 87"/>
                    <a:gd name="T6" fmla="*/ 41 w 57"/>
                    <a:gd name="T7" fmla="*/ 2 h 87"/>
                    <a:gd name="T8" fmla="*/ 41 w 57"/>
                    <a:gd name="T9" fmla="*/ 2 h 87"/>
                    <a:gd name="T10" fmla="*/ 50 w 57"/>
                    <a:gd name="T11" fmla="*/ 5 h 87"/>
                    <a:gd name="T12" fmla="*/ 56 w 57"/>
                    <a:gd name="T13" fmla="*/ 8 h 87"/>
                    <a:gd name="T14" fmla="*/ 57 w 57"/>
                    <a:gd name="T15" fmla="*/ 13 h 87"/>
                    <a:gd name="T16" fmla="*/ 57 w 57"/>
                    <a:gd name="T17" fmla="*/ 13 h 87"/>
                    <a:gd name="T18" fmla="*/ 51 w 57"/>
                    <a:gd name="T19" fmla="*/ 32 h 87"/>
                    <a:gd name="T20" fmla="*/ 41 w 57"/>
                    <a:gd name="T21" fmla="*/ 67 h 87"/>
                    <a:gd name="T22" fmla="*/ 36 w 57"/>
                    <a:gd name="T23" fmla="*/ 87 h 87"/>
                    <a:gd name="T24" fmla="*/ 36 w 57"/>
                    <a:gd name="T25" fmla="*/ 87 h 87"/>
                    <a:gd name="T26" fmla="*/ 0 w 57"/>
                    <a:gd name="T27" fmla="*/ 78 h 87"/>
                    <a:gd name="T28" fmla="*/ 22 w 57"/>
                    <a:gd name="T29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87">
                      <a:moveTo>
                        <a:pt x="22" y="3"/>
                      </a:moveTo>
                      <a:lnTo>
                        <a:pt x="25" y="1"/>
                      </a:lnTo>
                      <a:lnTo>
                        <a:pt x="32" y="0"/>
                      </a:lnTo>
                      <a:lnTo>
                        <a:pt x="41" y="2"/>
                      </a:lnTo>
                      <a:lnTo>
                        <a:pt x="41" y="2"/>
                      </a:lnTo>
                      <a:lnTo>
                        <a:pt x="50" y="5"/>
                      </a:lnTo>
                      <a:lnTo>
                        <a:pt x="56" y="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51" y="32"/>
                      </a:lnTo>
                      <a:lnTo>
                        <a:pt x="41" y="67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0" y="78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19" name="Freeform 131"/>
                <p:cNvSpPr>
                  <a:spLocks noChangeAspect="1"/>
                </p:cNvSpPr>
                <p:nvPr/>
              </p:nvSpPr>
              <p:spPr bwMode="auto">
                <a:xfrm>
                  <a:off x="4495" y="2244"/>
                  <a:ext cx="56" cy="87"/>
                </a:xfrm>
                <a:custGeom>
                  <a:avLst/>
                  <a:gdLst>
                    <a:gd name="T0" fmla="*/ 21 w 56"/>
                    <a:gd name="T1" fmla="*/ 3 h 87"/>
                    <a:gd name="T2" fmla="*/ 24 w 56"/>
                    <a:gd name="T3" fmla="*/ 1 h 87"/>
                    <a:gd name="T4" fmla="*/ 31 w 56"/>
                    <a:gd name="T5" fmla="*/ 0 h 87"/>
                    <a:gd name="T6" fmla="*/ 40 w 56"/>
                    <a:gd name="T7" fmla="*/ 2 h 87"/>
                    <a:gd name="T8" fmla="*/ 40 w 56"/>
                    <a:gd name="T9" fmla="*/ 2 h 87"/>
                    <a:gd name="T10" fmla="*/ 49 w 56"/>
                    <a:gd name="T11" fmla="*/ 5 h 87"/>
                    <a:gd name="T12" fmla="*/ 55 w 56"/>
                    <a:gd name="T13" fmla="*/ 9 h 87"/>
                    <a:gd name="T14" fmla="*/ 56 w 56"/>
                    <a:gd name="T15" fmla="*/ 13 h 87"/>
                    <a:gd name="T16" fmla="*/ 56 w 56"/>
                    <a:gd name="T17" fmla="*/ 13 h 87"/>
                    <a:gd name="T18" fmla="*/ 51 w 56"/>
                    <a:gd name="T19" fmla="*/ 32 h 87"/>
                    <a:gd name="T20" fmla="*/ 41 w 56"/>
                    <a:gd name="T21" fmla="*/ 68 h 87"/>
                    <a:gd name="T22" fmla="*/ 35 w 56"/>
                    <a:gd name="T23" fmla="*/ 87 h 87"/>
                    <a:gd name="T24" fmla="*/ 35 w 56"/>
                    <a:gd name="T25" fmla="*/ 87 h 87"/>
                    <a:gd name="T26" fmla="*/ 0 w 56"/>
                    <a:gd name="T27" fmla="*/ 78 h 87"/>
                    <a:gd name="T28" fmla="*/ 21 w 56"/>
                    <a:gd name="T29" fmla="*/ 3 h 87"/>
                    <a:gd name="T30" fmla="*/ 21 w 56"/>
                    <a:gd name="T3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" h="87">
                      <a:moveTo>
                        <a:pt x="21" y="3"/>
                      </a:moveTo>
                      <a:lnTo>
                        <a:pt x="24" y="1"/>
                      </a:lnTo>
                      <a:lnTo>
                        <a:pt x="31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9" y="5"/>
                      </a:lnTo>
                      <a:lnTo>
                        <a:pt x="55" y="9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51" y="32"/>
                      </a:lnTo>
                      <a:lnTo>
                        <a:pt x="41" y="68"/>
                      </a:lnTo>
                      <a:lnTo>
                        <a:pt x="35" y="87"/>
                      </a:lnTo>
                      <a:lnTo>
                        <a:pt x="35" y="87"/>
                      </a:lnTo>
                      <a:lnTo>
                        <a:pt x="0" y="78"/>
                      </a:lnTo>
                      <a:lnTo>
                        <a:pt x="21" y="3"/>
                      </a:lnTo>
                      <a:lnTo>
                        <a:pt x="21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0" name="Line 1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7" y="2250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1" name="Line 13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16" y="2251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2" name="Line 1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25" y="2254"/>
                  <a:ext cx="20" cy="72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3" name="Freeform 135"/>
                <p:cNvSpPr>
                  <a:spLocks noChangeAspect="1"/>
                </p:cNvSpPr>
                <p:nvPr/>
              </p:nvSpPr>
              <p:spPr bwMode="auto">
                <a:xfrm>
                  <a:off x="4498" y="2322"/>
                  <a:ext cx="36" cy="16"/>
                </a:xfrm>
                <a:custGeom>
                  <a:avLst/>
                  <a:gdLst>
                    <a:gd name="T0" fmla="*/ 16 w 36"/>
                    <a:gd name="T1" fmla="*/ 14 h 16"/>
                    <a:gd name="T2" fmla="*/ 25 w 36"/>
                    <a:gd name="T3" fmla="*/ 16 h 16"/>
                    <a:gd name="T4" fmla="*/ 32 w 36"/>
                    <a:gd name="T5" fmla="*/ 15 h 16"/>
                    <a:gd name="T6" fmla="*/ 36 w 36"/>
                    <a:gd name="T7" fmla="*/ 13 h 16"/>
                    <a:gd name="T8" fmla="*/ 36 w 36"/>
                    <a:gd name="T9" fmla="*/ 13 h 16"/>
                    <a:gd name="T10" fmla="*/ 34 w 36"/>
                    <a:gd name="T11" fmla="*/ 9 h 16"/>
                    <a:gd name="T12" fmla="*/ 29 w 36"/>
                    <a:gd name="T13" fmla="*/ 5 h 16"/>
                    <a:gd name="T14" fmla="*/ 20 w 36"/>
                    <a:gd name="T15" fmla="*/ 2 h 16"/>
                    <a:gd name="T16" fmla="*/ 20 w 36"/>
                    <a:gd name="T17" fmla="*/ 2 h 16"/>
                    <a:gd name="T18" fmla="*/ 11 w 36"/>
                    <a:gd name="T19" fmla="*/ 0 h 16"/>
                    <a:gd name="T20" fmla="*/ 4 w 36"/>
                    <a:gd name="T21" fmla="*/ 1 h 16"/>
                    <a:gd name="T22" fmla="*/ 0 w 36"/>
                    <a:gd name="T23" fmla="*/ 4 h 16"/>
                    <a:gd name="T24" fmla="*/ 0 w 36"/>
                    <a:gd name="T25" fmla="*/ 4 h 16"/>
                    <a:gd name="T26" fmla="*/ 2 w 36"/>
                    <a:gd name="T27" fmla="*/ 7 h 16"/>
                    <a:gd name="T28" fmla="*/ 7 w 36"/>
                    <a:gd name="T29" fmla="*/ 11 h 16"/>
                    <a:gd name="T30" fmla="*/ 16 w 36"/>
                    <a:gd name="T31" fmla="*/ 14 h 16"/>
                    <a:gd name="T32" fmla="*/ 16 w 36"/>
                    <a:gd name="T3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6">
                      <a:moveTo>
                        <a:pt x="16" y="14"/>
                      </a:moveTo>
                      <a:lnTo>
                        <a:pt x="25" y="16"/>
                      </a:lnTo>
                      <a:lnTo>
                        <a:pt x="32" y="15"/>
                      </a:lnTo>
                      <a:lnTo>
                        <a:pt x="36" y="13"/>
                      </a:lnTo>
                      <a:lnTo>
                        <a:pt x="36" y="13"/>
                      </a:lnTo>
                      <a:lnTo>
                        <a:pt x="34" y="9"/>
                      </a:lnTo>
                      <a:lnTo>
                        <a:pt x="29" y="5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1" y="0"/>
                      </a:lnTo>
                      <a:lnTo>
                        <a:pt x="4" y="1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7" y="11"/>
                      </a:lnTo>
                      <a:lnTo>
                        <a:pt x="16" y="14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4" name="Freeform 136"/>
                <p:cNvSpPr>
                  <a:spLocks noChangeAspect="1"/>
                </p:cNvSpPr>
                <p:nvPr/>
              </p:nvSpPr>
              <p:spPr bwMode="auto">
                <a:xfrm>
                  <a:off x="4562" y="2281"/>
                  <a:ext cx="87" cy="54"/>
                </a:xfrm>
                <a:custGeom>
                  <a:avLst/>
                  <a:gdLst>
                    <a:gd name="T0" fmla="*/ 85 w 87"/>
                    <a:gd name="T1" fmla="*/ 19 h 54"/>
                    <a:gd name="T2" fmla="*/ 87 w 87"/>
                    <a:gd name="T3" fmla="*/ 22 h 54"/>
                    <a:gd name="T4" fmla="*/ 87 w 87"/>
                    <a:gd name="T5" fmla="*/ 29 h 54"/>
                    <a:gd name="T6" fmla="*/ 86 w 87"/>
                    <a:gd name="T7" fmla="*/ 38 h 54"/>
                    <a:gd name="T8" fmla="*/ 86 w 87"/>
                    <a:gd name="T9" fmla="*/ 38 h 54"/>
                    <a:gd name="T10" fmla="*/ 83 w 87"/>
                    <a:gd name="T11" fmla="*/ 47 h 54"/>
                    <a:gd name="T12" fmla="*/ 78 w 87"/>
                    <a:gd name="T13" fmla="*/ 52 h 54"/>
                    <a:gd name="T14" fmla="*/ 75 w 87"/>
                    <a:gd name="T15" fmla="*/ 54 h 54"/>
                    <a:gd name="T16" fmla="*/ 75 w 87"/>
                    <a:gd name="T17" fmla="*/ 54 h 54"/>
                    <a:gd name="T18" fmla="*/ 55 w 87"/>
                    <a:gd name="T19" fmla="*/ 49 h 54"/>
                    <a:gd name="T20" fmla="*/ 19 w 87"/>
                    <a:gd name="T21" fmla="*/ 40 h 54"/>
                    <a:gd name="T22" fmla="*/ 0 w 87"/>
                    <a:gd name="T23" fmla="*/ 35 h 54"/>
                    <a:gd name="T24" fmla="*/ 0 w 87"/>
                    <a:gd name="T25" fmla="*/ 35 h 54"/>
                    <a:gd name="T26" fmla="*/ 10 w 87"/>
                    <a:gd name="T27" fmla="*/ 0 h 54"/>
                    <a:gd name="T28" fmla="*/ 85 w 87"/>
                    <a:gd name="T29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7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7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8" y="52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49"/>
                      </a:lnTo>
                      <a:lnTo>
                        <a:pt x="19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5" name="Freeform 137"/>
                <p:cNvSpPr>
                  <a:spLocks noChangeAspect="1"/>
                </p:cNvSpPr>
                <p:nvPr/>
              </p:nvSpPr>
              <p:spPr bwMode="auto">
                <a:xfrm>
                  <a:off x="4495" y="2319"/>
                  <a:ext cx="35" cy="15"/>
                </a:xfrm>
                <a:custGeom>
                  <a:avLst/>
                  <a:gdLst>
                    <a:gd name="T0" fmla="*/ 16 w 35"/>
                    <a:gd name="T1" fmla="*/ 13 h 15"/>
                    <a:gd name="T2" fmla="*/ 25 w 35"/>
                    <a:gd name="T3" fmla="*/ 15 h 15"/>
                    <a:gd name="T4" fmla="*/ 32 w 35"/>
                    <a:gd name="T5" fmla="*/ 14 h 15"/>
                    <a:gd name="T6" fmla="*/ 35 w 35"/>
                    <a:gd name="T7" fmla="*/ 12 h 15"/>
                    <a:gd name="T8" fmla="*/ 35 w 35"/>
                    <a:gd name="T9" fmla="*/ 12 h 15"/>
                    <a:gd name="T10" fmla="*/ 34 w 35"/>
                    <a:gd name="T11" fmla="*/ 8 h 15"/>
                    <a:gd name="T12" fmla="*/ 28 w 35"/>
                    <a:gd name="T13" fmla="*/ 4 h 15"/>
                    <a:gd name="T14" fmla="*/ 19 w 35"/>
                    <a:gd name="T15" fmla="*/ 1 h 15"/>
                    <a:gd name="T16" fmla="*/ 19 w 35"/>
                    <a:gd name="T17" fmla="*/ 1 h 15"/>
                    <a:gd name="T18" fmla="*/ 10 w 35"/>
                    <a:gd name="T19" fmla="*/ 0 h 15"/>
                    <a:gd name="T20" fmla="*/ 3 w 35"/>
                    <a:gd name="T21" fmla="*/ 0 h 15"/>
                    <a:gd name="T22" fmla="*/ 0 w 35"/>
                    <a:gd name="T23" fmla="*/ 3 h 15"/>
                    <a:gd name="T24" fmla="*/ 0 w 35"/>
                    <a:gd name="T25" fmla="*/ 3 h 15"/>
                    <a:gd name="T26" fmla="*/ 1 w 35"/>
                    <a:gd name="T27" fmla="*/ 7 h 15"/>
                    <a:gd name="T28" fmla="*/ 7 w 35"/>
                    <a:gd name="T29" fmla="*/ 11 h 15"/>
                    <a:gd name="T30" fmla="*/ 16 w 35"/>
                    <a:gd name="T31" fmla="*/ 13 h 15"/>
                    <a:gd name="T32" fmla="*/ 16 w 35"/>
                    <a:gd name="T33" fmla="*/ 13 h 15"/>
                    <a:gd name="T34" fmla="*/ 16 w 35"/>
                    <a:gd name="T35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5">
                      <a:moveTo>
                        <a:pt x="16" y="13"/>
                      </a:moveTo>
                      <a:lnTo>
                        <a:pt x="25" y="15"/>
                      </a:lnTo>
                      <a:lnTo>
                        <a:pt x="32" y="14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4" y="8"/>
                      </a:lnTo>
                      <a:lnTo>
                        <a:pt x="28" y="4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7" y="11"/>
                      </a:lnTo>
                      <a:lnTo>
                        <a:pt x="16" y="13"/>
                      </a:lnTo>
                      <a:lnTo>
                        <a:pt x="16" y="13"/>
                      </a:lnTo>
                      <a:lnTo>
                        <a:pt x="16" y="1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6" name="Freeform 138"/>
                <p:cNvSpPr>
                  <a:spLocks noChangeAspect="1"/>
                </p:cNvSpPr>
                <p:nvPr/>
              </p:nvSpPr>
              <p:spPr bwMode="auto">
                <a:xfrm>
                  <a:off x="4558" y="2277"/>
                  <a:ext cx="88" cy="54"/>
                </a:xfrm>
                <a:custGeom>
                  <a:avLst/>
                  <a:gdLst>
                    <a:gd name="T0" fmla="*/ 85 w 88"/>
                    <a:gd name="T1" fmla="*/ 19 h 54"/>
                    <a:gd name="T2" fmla="*/ 87 w 88"/>
                    <a:gd name="T3" fmla="*/ 22 h 54"/>
                    <a:gd name="T4" fmla="*/ 88 w 88"/>
                    <a:gd name="T5" fmla="*/ 29 h 54"/>
                    <a:gd name="T6" fmla="*/ 86 w 88"/>
                    <a:gd name="T7" fmla="*/ 38 h 54"/>
                    <a:gd name="T8" fmla="*/ 86 w 88"/>
                    <a:gd name="T9" fmla="*/ 38 h 54"/>
                    <a:gd name="T10" fmla="*/ 83 w 88"/>
                    <a:gd name="T11" fmla="*/ 47 h 54"/>
                    <a:gd name="T12" fmla="*/ 79 w 88"/>
                    <a:gd name="T13" fmla="*/ 53 h 54"/>
                    <a:gd name="T14" fmla="*/ 75 w 88"/>
                    <a:gd name="T15" fmla="*/ 54 h 54"/>
                    <a:gd name="T16" fmla="*/ 75 w 88"/>
                    <a:gd name="T17" fmla="*/ 54 h 54"/>
                    <a:gd name="T18" fmla="*/ 55 w 88"/>
                    <a:gd name="T19" fmla="*/ 50 h 54"/>
                    <a:gd name="T20" fmla="*/ 20 w 88"/>
                    <a:gd name="T21" fmla="*/ 40 h 54"/>
                    <a:gd name="T22" fmla="*/ 0 w 88"/>
                    <a:gd name="T23" fmla="*/ 35 h 54"/>
                    <a:gd name="T24" fmla="*/ 0 w 88"/>
                    <a:gd name="T25" fmla="*/ 35 h 54"/>
                    <a:gd name="T26" fmla="*/ 10 w 88"/>
                    <a:gd name="T27" fmla="*/ 0 h 54"/>
                    <a:gd name="T28" fmla="*/ 85 w 88"/>
                    <a:gd name="T29" fmla="*/ 19 h 54"/>
                    <a:gd name="T30" fmla="*/ 85 w 88"/>
                    <a:gd name="T31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8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9" y="53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50"/>
                      </a:lnTo>
                      <a:lnTo>
                        <a:pt x="20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7" name="Line 139"/>
                <p:cNvSpPr>
                  <a:spLocks noChangeAspect="1" noChangeShapeType="1"/>
                </p:cNvSpPr>
                <p:nvPr/>
              </p:nvSpPr>
              <p:spPr bwMode="auto">
                <a:xfrm>
                  <a:off x="4573" y="2289"/>
                  <a:ext cx="72" cy="18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8" name="Line 140"/>
                <p:cNvSpPr>
                  <a:spLocks noChangeAspect="1" noChangeShapeType="1"/>
                </p:cNvSpPr>
                <p:nvPr/>
              </p:nvSpPr>
              <p:spPr bwMode="auto">
                <a:xfrm>
                  <a:off x="4572" y="2298"/>
                  <a:ext cx="71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29" name="Line 141"/>
                <p:cNvSpPr>
                  <a:spLocks noChangeAspect="1" noChangeShapeType="1"/>
                </p:cNvSpPr>
                <p:nvPr/>
              </p:nvSpPr>
              <p:spPr bwMode="auto">
                <a:xfrm>
                  <a:off x="4568" y="2307"/>
                  <a:ext cx="72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30" name="Freeform 142"/>
                <p:cNvSpPr>
                  <a:spLocks noChangeAspect="1"/>
                </p:cNvSpPr>
                <p:nvPr/>
              </p:nvSpPr>
              <p:spPr bwMode="auto">
                <a:xfrm>
                  <a:off x="4559" y="2281"/>
                  <a:ext cx="16" cy="35"/>
                </a:xfrm>
                <a:custGeom>
                  <a:avLst/>
                  <a:gdLst>
                    <a:gd name="T0" fmla="*/ 2 w 16"/>
                    <a:gd name="T1" fmla="*/ 16 h 35"/>
                    <a:gd name="T2" fmla="*/ 0 w 16"/>
                    <a:gd name="T3" fmla="*/ 25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3 h 35"/>
                    <a:gd name="T12" fmla="*/ 11 w 16"/>
                    <a:gd name="T13" fmla="*/ 28 h 35"/>
                    <a:gd name="T14" fmla="*/ 14 w 16"/>
                    <a:gd name="T15" fmla="*/ 20 h 35"/>
                    <a:gd name="T16" fmla="*/ 14 w 16"/>
                    <a:gd name="T17" fmla="*/ 20 h 35"/>
                    <a:gd name="T18" fmla="*/ 16 w 16"/>
                    <a:gd name="T19" fmla="*/ 10 h 35"/>
                    <a:gd name="T20" fmla="*/ 15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1 h 35"/>
                    <a:gd name="T28" fmla="*/ 5 w 16"/>
                    <a:gd name="T29" fmla="*/ 7 h 35"/>
                    <a:gd name="T30" fmla="*/ 2 w 16"/>
                    <a:gd name="T31" fmla="*/ 16 h 35"/>
                    <a:gd name="T32" fmla="*/ 2 w 16"/>
                    <a:gd name="T33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5">
                      <a:moveTo>
                        <a:pt x="2" y="16"/>
                      </a:moveTo>
                      <a:lnTo>
                        <a:pt x="0" y="25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3"/>
                      </a:lnTo>
                      <a:lnTo>
                        <a:pt x="11" y="2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10"/>
                      </a:lnTo>
                      <a:lnTo>
                        <a:pt x="15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1"/>
                      </a:lnTo>
                      <a:lnTo>
                        <a:pt x="5" y="7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031" name="Freeform 143"/>
                <p:cNvSpPr>
                  <a:spLocks noChangeAspect="1"/>
                </p:cNvSpPr>
                <p:nvPr/>
              </p:nvSpPr>
              <p:spPr bwMode="auto">
                <a:xfrm>
                  <a:off x="4555" y="2277"/>
                  <a:ext cx="16" cy="35"/>
                </a:xfrm>
                <a:custGeom>
                  <a:avLst/>
                  <a:gdLst>
                    <a:gd name="T0" fmla="*/ 2 w 16"/>
                    <a:gd name="T1" fmla="*/ 17 h 35"/>
                    <a:gd name="T2" fmla="*/ 0 w 16"/>
                    <a:gd name="T3" fmla="*/ 26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4 h 35"/>
                    <a:gd name="T12" fmla="*/ 11 w 16"/>
                    <a:gd name="T13" fmla="*/ 28 h 35"/>
                    <a:gd name="T14" fmla="*/ 15 w 16"/>
                    <a:gd name="T15" fmla="*/ 20 h 35"/>
                    <a:gd name="T16" fmla="*/ 15 w 16"/>
                    <a:gd name="T17" fmla="*/ 20 h 35"/>
                    <a:gd name="T18" fmla="*/ 16 w 16"/>
                    <a:gd name="T19" fmla="*/ 10 h 35"/>
                    <a:gd name="T20" fmla="*/ 16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2 h 35"/>
                    <a:gd name="T28" fmla="*/ 6 w 16"/>
                    <a:gd name="T29" fmla="*/ 8 h 35"/>
                    <a:gd name="T30" fmla="*/ 2 w 16"/>
                    <a:gd name="T31" fmla="*/ 17 h 35"/>
                    <a:gd name="T32" fmla="*/ 2 w 16"/>
                    <a:gd name="T33" fmla="*/ 17 h 35"/>
                    <a:gd name="T34" fmla="*/ 2 w 16"/>
                    <a:gd name="T35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35">
                      <a:moveTo>
                        <a:pt x="2" y="17"/>
                      </a:moveTo>
                      <a:lnTo>
                        <a:pt x="0" y="26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4"/>
                      </a:lnTo>
                      <a:lnTo>
                        <a:pt x="11" y="28"/>
                      </a:lnTo>
                      <a:lnTo>
                        <a:pt x="15" y="20"/>
                      </a:lnTo>
                      <a:lnTo>
                        <a:pt x="15" y="20"/>
                      </a:lnTo>
                      <a:lnTo>
                        <a:pt x="16" y="10"/>
                      </a:lnTo>
                      <a:lnTo>
                        <a:pt x="16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6" y="8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94032" name="Text Box 144"/>
          <p:cNvSpPr txBox="1">
            <a:spLocks noChangeArrowheads="1"/>
          </p:cNvSpPr>
          <p:nvPr/>
        </p:nvSpPr>
        <p:spPr bwMode="auto">
          <a:xfrm>
            <a:off x="4191000" y="2743200"/>
            <a:ext cx="42132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360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Sister chromatids</a:t>
            </a:r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separate and move to </a:t>
            </a:r>
            <a:r>
              <a:rPr lang="en-US" sz="360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opposite poles</a:t>
            </a:r>
            <a:r>
              <a:rPr lang="en-US">
                <a:solidFill>
                  <a:srgbClr val="339966"/>
                </a:solidFill>
                <a:effectLst/>
                <a:latin typeface="Times New Roman" charset="0"/>
              </a:rPr>
              <a:t>.</a:t>
            </a:r>
          </a:p>
        </p:txBody>
      </p:sp>
      <p:sp>
        <p:nvSpPr>
          <p:cNvPr id="294034" name="Text Box 146"/>
          <p:cNvSpPr txBox="1">
            <a:spLocks noChangeArrowheads="1"/>
          </p:cNvSpPr>
          <p:nvPr/>
        </p:nvSpPr>
        <p:spPr bwMode="auto">
          <a:xfrm>
            <a:off x="1447800" y="1066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Equator</a:t>
            </a:r>
          </a:p>
        </p:txBody>
      </p:sp>
      <p:sp>
        <p:nvSpPr>
          <p:cNvPr id="294035" name="Line 147"/>
          <p:cNvSpPr>
            <a:spLocks noChangeShapeType="1"/>
          </p:cNvSpPr>
          <p:nvPr/>
        </p:nvSpPr>
        <p:spPr bwMode="auto">
          <a:xfrm>
            <a:off x="2286000" y="1447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4036" name="Text Box 148"/>
          <p:cNvSpPr txBox="1">
            <a:spLocks noChangeArrowheads="1"/>
          </p:cNvSpPr>
          <p:nvPr/>
        </p:nvSpPr>
        <p:spPr bwMode="auto">
          <a:xfrm>
            <a:off x="3657600" y="21256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Pole</a:t>
            </a:r>
          </a:p>
        </p:txBody>
      </p:sp>
      <p:sp>
        <p:nvSpPr>
          <p:cNvPr id="294037" name="Line 149"/>
          <p:cNvSpPr>
            <a:spLocks noChangeShapeType="1"/>
          </p:cNvSpPr>
          <p:nvPr/>
        </p:nvSpPr>
        <p:spPr bwMode="auto">
          <a:xfrm flipH="1">
            <a:off x="3352800" y="23622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033" grpId="0" autoUpdateAnimBg="0"/>
      <p:bldP spid="294032" grpId="0" autoUpdateAnimBg="0"/>
      <p:bldP spid="294034" grpId="0" autoUpdateAnimBg="0"/>
      <p:bldP spid="294035" grpId="0" animBg="1"/>
      <p:bldP spid="294036" grpId="0" autoUpdateAnimBg="0"/>
      <p:bldP spid="2940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8CEF-3E91-B74B-B02E-728154948F56}" type="slidenum">
              <a:rPr lang="en-US"/>
              <a:pPr/>
              <a:t>25</a:t>
            </a:fld>
            <a:endParaRPr lang="en-US"/>
          </a:p>
        </p:txBody>
      </p:sp>
      <p:sp>
        <p:nvSpPr>
          <p:cNvPr id="295082" name="Rectangle 1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Telophase II</a:t>
            </a:r>
          </a:p>
        </p:txBody>
      </p:sp>
      <p:grpSp>
        <p:nvGrpSpPr>
          <p:cNvPr id="294915" name="Group 3"/>
          <p:cNvGrpSpPr>
            <a:grpSpLocks/>
          </p:cNvGrpSpPr>
          <p:nvPr/>
        </p:nvGrpSpPr>
        <p:grpSpPr bwMode="auto">
          <a:xfrm>
            <a:off x="403225" y="1636713"/>
            <a:ext cx="3484563" cy="4316412"/>
            <a:chOff x="1457" y="663"/>
            <a:chExt cx="2195" cy="2719"/>
          </a:xfrm>
        </p:grpSpPr>
        <p:grpSp>
          <p:nvGrpSpPr>
            <p:cNvPr id="294916" name="Group 4"/>
            <p:cNvGrpSpPr>
              <a:grpSpLocks/>
            </p:cNvGrpSpPr>
            <p:nvPr/>
          </p:nvGrpSpPr>
          <p:grpSpPr bwMode="auto">
            <a:xfrm rot="-5400000">
              <a:off x="1985" y="1737"/>
              <a:ext cx="1117" cy="2173"/>
              <a:chOff x="2116" y="2409"/>
              <a:chExt cx="1117" cy="2173"/>
            </a:xfrm>
          </p:grpSpPr>
          <p:grpSp>
            <p:nvGrpSpPr>
              <p:cNvPr id="294917" name="Group 5"/>
              <p:cNvGrpSpPr>
                <a:grpSpLocks noChangeAspect="1"/>
              </p:cNvGrpSpPr>
              <p:nvPr/>
            </p:nvGrpSpPr>
            <p:grpSpPr bwMode="auto">
              <a:xfrm>
                <a:off x="2116" y="2409"/>
                <a:ext cx="1117" cy="2173"/>
                <a:chOff x="3380" y="1761"/>
                <a:chExt cx="557" cy="1084"/>
              </a:xfrm>
            </p:grpSpPr>
            <p:sp>
              <p:nvSpPr>
                <p:cNvPr id="294918" name="Freeform 6"/>
                <p:cNvSpPr>
                  <a:spLocks noChangeAspect="1"/>
                </p:cNvSpPr>
                <p:nvPr/>
              </p:nvSpPr>
              <p:spPr bwMode="auto">
                <a:xfrm>
                  <a:off x="3380" y="1761"/>
                  <a:ext cx="557" cy="1084"/>
                </a:xfrm>
                <a:custGeom>
                  <a:avLst/>
                  <a:gdLst>
                    <a:gd name="T0" fmla="*/ 556 w 557"/>
                    <a:gd name="T1" fmla="*/ 293 h 1084"/>
                    <a:gd name="T2" fmla="*/ 539 w 557"/>
                    <a:gd name="T3" fmla="*/ 359 h 1084"/>
                    <a:gd name="T4" fmla="*/ 505 w 557"/>
                    <a:gd name="T5" fmla="*/ 417 h 1084"/>
                    <a:gd name="T6" fmla="*/ 454 w 557"/>
                    <a:gd name="T7" fmla="*/ 467 h 1084"/>
                    <a:gd name="T8" fmla="*/ 414 w 557"/>
                    <a:gd name="T9" fmla="*/ 496 h 1084"/>
                    <a:gd name="T10" fmla="*/ 399 w 557"/>
                    <a:gd name="T11" fmla="*/ 522 h 1084"/>
                    <a:gd name="T12" fmla="*/ 437 w 557"/>
                    <a:gd name="T13" fmla="*/ 571 h 1084"/>
                    <a:gd name="T14" fmla="*/ 477 w 557"/>
                    <a:gd name="T15" fmla="*/ 608 h 1084"/>
                    <a:gd name="T16" fmla="*/ 526 w 557"/>
                    <a:gd name="T17" fmla="*/ 677 h 1084"/>
                    <a:gd name="T18" fmla="*/ 544 w 557"/>
                    <a:gd name="T19" fmla="*/ 716 h 1084"/>
                    <a:gd name="T20" fmla="*/ 555 w 557"/>
                    <a:gd name="T21" fmla="*/ 776 h 1084"/>
                    <a:gd name="T22" fmla="*/ 554 w 557"/>
                    <a:gd name="T23" fmla="*/ 844 h 1084"/>
                    <a:gd name="T24" fmla="*/ 539 w 557"/>
                    <a:gd name="T25" fmla="*/ 913 h 1084"/>
                    <a:gd name="T26" fmla="*/ 505 w 557"/>
                    <a:gd name="T27" fmla="*/ 979 h 1084"/>
                    <a:gd name="T28" fmla="*/ 471 w 557"/>
                    <a:gd name="T29" fmla="*/ 1019 h 1084"/>
                    <a:gd name="T30" fmla="*/ 411 w 557"/>
                    <a:gd name="T31" fmla="*/ 1059 h 1084"/>
                    <a:gd name="T32" fmla="*/ 345 w 557"/>
                    <a:gd name="T33" fmla="*/ 1080 h 1084"/>
                    <a:gd name="T34" fmla="*/ 275 w 557"/>
                    <a:gd name="T35" fmla="*/ 1083 h 1084"/>
                    <a:gd name="T36" fmla="*/ 209 w 557"/>
                    <a:gd name="T37" fmla="*/ 1073 h 1084"/>
                    <a:gd name="T38" fmla="*/ 149 w 557"/>
                    <a:gd name="T39" fmla="*/ 1051 h 1084"/>
                    <a:gd name="T40" fmla="*/ 101 w 557"/>
                    <a:gd name="T41" fmla="*/ 1019 h 1084"/>
                    <a:gd name="T42" fmla="*/ 64 w 557"/>
                    <a:gd name="T43" fmla="*/ 979 h 1084"/>
                    <a:gd name="T44" fmla="*/ 27 w 557"/>
                    <a:gd name="T45" fmla="*/ 909 h 1084"/>
                    <a:gd name="T46" fmla="*/ 9 w 557"/>
                    <a:gd name="T47" fmla="*/ 836 h 1084"/>
                    <a:gd name="T48" fmla="*/ 6 w 557"/>
                    <a:gd name="T49" fmla="*/ 793 h 1084"/>
                    <a:gd name="T50" fmla="*/ 19 w 557"/>
                    <a:gd name="T51" fmla="*/ 722 h 1084"/>
                    <a:gd name="T52" fmla="*/ 52 w 557"/>
                    <a:gd name="T53" fmla="*/ 652 h 1084"/>
                    <a:gd name="T54" fmla="*/ 97 w 557"/>
                    <a:gd name="T55" fmla="*/ 596 h 1084"/>
                    <a:gd name="T56" fmla="*/ 149 w 557"/>
                    <a:gd name="T57" fmla="*/ 556 h 1084"/>
                    <a:gd name="T58" fmla="*/ 168 w 557"/>
                    <a:gd name="T59" fmla="*/ 525 h 1084"/>
                    <a:gd name="T60" fmla="*/ 140 w 557"/>
                    <a:gd name="T61" fmla="*/ 497 h 1084"/>
                    <a:gd name="T62" fmla="*/ 119 w 557"/>
                    <a:gd name="T63" fmla="*/ 485 h 1084"/>
                    <a:gd name="T64" fmla="*/ 76 w 557"/>
                    <a:gd name="T65" fmla="*/ 451 h 1084"/>
                    <a:gd name="T66" fmla="*/ 33 w 557"/>
                    <a:gd name="T67" fmla="*/ 398 h 1084"/>
                    <a:gd name="T68" fmla="*/ 4 w 557"/>
                    <a:gd name="T69" fmla="*/ 322 h 1084"/>
                    <a:gd name="T70" fmla="*/ 0 w 557"/>
                    <a:gd name="T71" fmla="*/ 259 h 1084"/>
                    <a:gd name="T72" fmla="*/ 9 w 557"/>
                    <a:gd name="T73" fmla="*/ 201 h 1084"/>
                    <a:gd name="T74" fmla="*/ 31 w 557"/>
                    <a:gd name="T75" fmla="*/ 144 h 1084"/>
                    <a:gd name="T76" fmla="*/ 65 w 557"/>
                    <a:gd name="T77" fmla="*/ 93 h 1084"/>
                    <a:gd name="T78" fmla="*/ 111 w 557"/>
                    <a:gd name="T79" fmla="*/ 49 h 1084"/>
                    <a:gd name="T80" fmla="*/ 171 w 557"/>
                    <a:gd name="T81" fmla="*/ 18 h 1084"/>
                    <a:gd name="T82" fmla="*/ 245 w 557"/>
                    <a:gd name="T83" fmla="*/ 1 h 1084"/>
                    <a:gd name="T84" fmla="*/ 298 w 557"/>
                    <a:gd name="T85" fmla="*/ 0 h 1084"/>
                    <a:gd name="T86" fmla="*/ 370 w 557"/>
                    <a:gd name="T87" fmla="*/ 14 h 1084"/>
                    <a:gd name="T88" fmla="*/ 431 w 557"/>
                    <a:gd name="T89" fmla="*/ 42 h 1084"/>
                    <a:gd name="T90" fmla="*/ 482 w 557"/>
                    <a:gd name="T91" fmla="*/ 83 h 1084"/>
                    <a:gd name="T92" fmla="*/ 520 w 557"/>
                    <a:gd name="T93" fmla="*/ 133 h 1084"/>
                    <a:gd name="T94" fmla="*/ 546 w 557"/>
                    <a:gd name="T95" fmla="*/ 187 h 1084"/>
                    <a:gd name="T96" fmla="*/ 557 w 557"/>
                    <a:gd name="T97" fmla="*/ 244 h 1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57" h="1084">
                      <a:moveTo>
                        <a:pt x="557" y="244"/>
                      </a:moveTo>
                      <a:lnTo>
                        <a:pt x="557" y="269"/>
                      </a:lnTo>
                      <a:lnTo>
                        <a:pt x="556" y="293"/>
                      </a:lnTo>
                      <a:lnTo>
                        <a:pt x="552" y="316"/>
                      </a:lnTo>
                      <a:lnTo>
                        <a:pt x="546" y="338"/>
                      </a:lnTo>
                      <a:lnTo>
                        <a:pt x="539" y="359"/>
                      </a:lnTo>
                      <a:lnTo>
                        <a:pt x="530" y="379"/>
                      </a:lnTo>
                      <a:lnTo>
                        <a:pt x="519" y="399"/>
                      </a:lnTo>
                      <a:lnTo>
                        <a:pt x="505" y="417"/>
                      </a:lnTo>
                      <a:lnTo>
                        <a:pt x="490" y="434"/>
                      </a:lnTo>
                      <a:lnTo>
                        <a:pt x="473" y="451"/>
                      </a:lnTo>
                      <a:lnTo>
                        <a:pt x="454" y="467"/>
                      </a:lnTo>
                      <a:lnTo>
                        <a:pt x="433" y="481"/>
                      </a:lnTo>
                      <a:lnTo>
                        <a:pt x="433" y="481"/>
                      </a:lnTo>
                      <a:lnTo>
                        <a:pt x="414" y="496"/>
                      </a:lnTo>
                      <a:lnTo>
                        <a:pt x="402" y="509"/>
                      </a:lnTo>
                      <a:lnTo>
                        <a:pt x="399" y="522"/>
                      </a:lnTo>
                      <a:lnTo>
                        <a:pt x="399" y="522"/>
                      </a:lnTo>
                      <a:lnTo>
                        <a:pt x="403" y="537"/>
                      </a:lnTo>
                      <a:lnTo>
                        <a:pt x="415" y="553"/>
                      </a:lnTo>
                      <a:lnTo>
                        <a:pt x="437" y="571"/>
                      </a:lnTo>
                      <a:lnTo>
                        <a:pt x="437" y="571"/>
                      </a:lnTo>
                      <a:lnTo>
                        <a:pt x="457" y="588"/>
                      </a:lnTo>
                      <a:lnTo>
                        <a:pt x="477" y="608"/>
                      </a:lnTo>
                      <a:lnTo>
                        <a:pt x="495" y="631"/>
                      </a:lnTo>
                      <a:lnTo>
                        <a:pt x="512" y="653"/>
                      </a:lnTo>
                      <a:lnTo>
                        <a:pt x="526" y="677"/>
                      </a:lnTo>
                      <a:lnTo>
                        <a:pt x="537" y="698"/>
                      </a:lnTo>
                      <a:lnTo>
                        <a:pt x="544" y="716"/>
                      </a:lnTo>
                      <a:lnTo>
                        <a:pt x="544" y="716"/>
                      </a:lnTo>
                      <a:lnTo>
                        <a:pt x="548" y="735"/>
                      </a:lnTo>
                      <a:lnTo>
                        <a:pt x="552" y="755"/>
                      </a:lnTo>
                      <a:lnTo>
                        <a:pt x="555" y="776"/>
                      </a:lnTo>
                      <a:lnTo>
                        <a:pt x="556" y="798"/>
                      </a:lnTo>
                      <a:lnTo>
                        <a:pt x="556" y="821"/>
                      </a:lnTo>
                      <a:lnTo>
                        <a:pt x="554" y="844"/>
                      </a:lnTo>
                      <a:lnTo>
                        <a:pt x="551" y="867"/>
                      </a:lnTo>
                      <a:lnTo>
                        <a:pt x="546" y="890"/>
                      </a:lnTo>
                      <a:lnTo>
                        <a:pt x="539" y="913"/>
                      </a:lnTo>
                      <a:lnTo>
                        <a:pt x="530" y="936"/>
                      </a:lnTo>
                      <a:lnTo>
                        <a:pt x="519" y="958"/>
                      </a:lnTo>
                      <a:lnTo>
                        <a:pt x="505" y="979"/>
                      </a:lnTo>
                      <a:lnTo>
                        <a:pt x="490" y="999"/>
                      </a:lnTo>
                      <a:lnTo>
                        <a:pt x="471" y="1019"/>
                      </a:lnTo>
                      <a:lnTo>
                        <a:pt x="471" y="1019"/>
                      </a:lnTo>
                      <a:lnTo>
                        <a:pt x="452" y="1035"/>
                      </a:lnTo>
                      <a:lnTo>
                        <a:pt x="432" y="1048"/>
                      </a:lnTo>
                      <a:lnTo>
                        <a:pt x="411" y="1059"/>
                      </a:lnTo>
                      <a:lnTo>
                        <a:pt x="390" y="1068"/>
                      </a:lnTo>
                      <a:lnTo>
                        <a:pt x="367" y="1075"/>
                      </a:lnTo>
                      <a:lnTo>
                        <a:pt x="345" y="1080"/>
                      </a:lnTo>
                      <a:lnTo>
                        <a:pt x="322" y="1083"/>
                      </a:lnTo>
                      <a:lnTo>
                        <a:pt x="299" y="1084"/>
                      </a:lnTo>
                      <a:lnTo>
                        <a:pt x="275" y="1083"/>
                      </a:lnTo>
                      <a:lnTo>
                        <a:pt x="253" y="1081"/>
                      </a:lnTo>
                      <a:lnTo>
                        <a:pt x="231" y="1077"/>
                      </a:lnTo>
                      <a:lnTo>
                        <a:pt x="209" y="1073"/>
                      </a:lnTo>
                      <a:lnTo>
                        <a:pt x="188" y="1066"/>
                      </a:lnTo>
                      <a:lnTo>
                        <a:pt x="168" y="1059"/>
                      </a:lnTo>
                      <a:lnTo>
                        <a:pt x="149" y="1051"/>
                      </a:lnTo>
                      <a:lnTo>
                        <a:pt x="131" y="1041"/>
                      </a:lnTo>
                      <a:lnTo>
                        <a:pt x="115" y="1031"/>
                      </a:lnTo>
                      <a:lnTo>
                        <a:pt x="101" y="1019"/>
                      </a:lnTo>
                      <a:lnTo>
                        <a:pt x="101" y="1019"/>
                      </a:lnTo>
                      <a:lnTo>
                        <a:pt x="81" y="1000"/>
                      </a:lnTo>
                      <a:lnTo>
                        <a:pt x="64" y="979"/>
                      </a:lnTo>
                      <a:lnTo>
                        <a:pt x="49" y="957"/>
                      </a:lnTo>
                      <a:lnTo>
                        <a:pt x="37" y="933"/>
                      </a:lnTo>
                      <a:lnTo>
                        <a:pt x="27" y="909"/>
                      </a:lnTo>
                      <a:lnTo>
                        <a:pt x="19" y="884"/>
                      </a:lnTo>
                      <a:lnTo>
                        <a:pt x="13" y="860"/>
                      </a:lnTo>
                      <a:lnTo>
                        <a:pt x="9" y="836"/>
                      </a:lnTo>
                      <a:lnTo>
                        <a:pt x="7" y="814"/>
                      </a:lnTo>
                      <a:lnTo>
                        <a:pt x="6" y="793"/>
                      </a:lnTo>
                      <a:lnTo>
                        <a:pt x="6" y="793"/>
                      </a:lnTo>
                      <a:lnTo>
                        <a:pt x="7" y="770"/>
                      </a:lnTo>
                      <a:lnTo>
                        <a:pt x="12" y="746"/>
                      </a:lnTo>
                      <a:lnTo>
                        <a:pt x="19" y="722"/>
                      </a:lnTo>
                      <a:lnTo>
                        <a:pt x="28" y="698"/>
                      </a:lnTo>
                      <a:lnTo>
                        <a:pt x="39" y="674"/>
                      </a:lnTo>
                      <a:lnTo>
                        <a:pt x="52" y="652"/>
                      </a:lnTo>
                      <a:lnTo>
                        <a:pt x="66" y="631"/>
                      </a:lnTo>
                      <a:lnTo>
                        <a:pt x="81" y="612"/>
                      </a:lnTo>
                      <a:lnTo>
                        <a:pt x="97" y="596"/>
                      </a:lnTo>
                      <a:lnTo>
                        <a:pt x="115" y="583"/>
                      </a:lnTo>
                      <a:lnTo>
                        <a:pt x="115" y="583"/>
                      </a:lnTo>
                      <a:lnTo>
                        <a:pt x="149" y="556"/>
                      </a:lnTo>
                      <a:lnTo>
                        <a:pt x="164" y="537"/>
                      </a:lnTo>
                      <a:lnTo>
                        <a:pt x="168" y="525"/>
                      </a:lnTo>
                      <a:lnTo>
                        <a:pt x="168" y="525"/>
                      </a:lnTo>
                      <a:lnTo>
                        <a:pt x="163" y="514"/>
                      </a:lnTo>
                      <a:lnTo>
                        <a:pt x="152" y="505"/>
                      </a:lnTo>
                      <a:lnTo>
                        <a:pt x="140" y="497"/>
                      </a:lnTo>
                      <a:lnTo>
                        <a:pt x="140" y="497"/>
                      </a:lnTo>
                      <a:lnTo>
                        <a:pt x="130" y="492"/>
                      </a:lnTo>
                      <a:lnTo>
                        <a:pt x="119" y="485"/>
                      </a:lnTo>
                      <a:lnTo>
                        <a:pt x="106" y="476"/>
                      </a:lnTo>
                      <a:lnTo>
                        <a:pt x="92" y="464"/>
                      </a:lnTo>
                      <a:lnTo>
                        <a:pt x="76" y="451"/>
                      </a:lnTo>
                      <a:lnTo>
                        <a:pt x="61" y="436"/>
                      </a:lnTo>
                      <a:lnTo>
                        <a:pt x="47" y="418"/>
                      </a:lnTo>
                      <a:lnTo>
                        <a:pt x="33" y="398"/>
                      </a:lnTo>
                      <a:lnTo>
                        <a:pt x="21" y="375"/>
                      </a:lnTo>
                      <a:lnTo>
                        <a:pt x="12" y="350"/>
                      </a:lnTo>
                      <a:lnTo>
                        <a:pt x="4" y="322"/>
                      </a:lnTo>
                      <a:lnTo>
                        <a:pt x="0" y="292"/>
                      </a:lnTo>
                      <a:lnTo>
                        <a:pt x="0" y="259"/>
                      </a:lnTo>
                      <a:lnTo>
                        <a:pt x="0" y="259"/>
                      </a:lnTo>
                      <a:lnTo>
                        <a:pt x="1" y="239"/>
                      </a:lnTo>
                      <a:lnTo>
                        <a:pt x="5" y="220"/>
                      </a:lnTo>
                      <a:lnTo>
                        <a:pt x="9" y="201"/>
                      </a:lnTo>
                      <a:lnTo>
                        <a:pt x="15" y="181"/>
                      </a:lnTo>
                      <a:lnTo>
                        <a:pt x="22" y="162"/>
                      </a:lnTo>
                      <a:lnTo>
                        <a:pt x="31" y="144"/>
                      </a:lnTo>
                      <a:lnTo>
                        <a:pt x="40" y="126"/>
                      </a:lnTo>
                      <a:lnTo>
                        <a:pt x="52" y="109"/>
                      </a:lnTo>
                      <a:lnTo>
                        <a:pt x="65" y="93"/>
                      </a:lnTo>
                      <a:lnTo>
                        <a:pt x="79" y="77"/>
                      </a:lnTo>
                      <a:lnTo>
                        <a:pt x="94" y="62"/>
                      </a:lnTo>
                      <a:lnTo>
                        <a:pt x="111" y="49"/>
                      </a:lnTo>
                      <a:lnTo>
                        <a:pt x="130" y="38"/>
                      </a:lnTo>
                      <a:lnTo>
                        <a:pt x="150" y="27"/>
                      </a:lnTo>
                      <a:lnTo>
                        <a:pt x="171" y="18"/>
                      </a:lnTo>
                      <a:lnTo>
                        <a:pt x="194" y="11"/>
                      </a:lnTo>
                      <a:lnTo>
                        <a:pt x="219" y="5"/>
                      </a:lnTo>
                      <a:lnTo>
                        <a:pt x="245" y="1"/>
                      </a:lnTo>
                      <a:lnTo>
                        <a:pt x="272" y="0"/>
                      </a:lnTo>
                      <a:lnTo>
                        <a:pt x="272" y="0"/>
                      </a:lnTo>
                      <a:lnTo>
                        <a:pt x="298" y="0"/>
                      </a:lnTo>
                      <a:lnTo>
                        <a:pt x="323" y="3"/>
                      </a:lnTo>
                      <a:lnTo>
                        <a:pt x="347" y="7"/>
                      </a:lnTo>
                      <a:lnTo>
                        <a:pt x="370" y="14"/>
                      </a:lnTo>
                      <a:lnTo>
                        <a:pt x="391" y="22"/>
                      </a:lnTo>
                      <a:lnTo>
                        <a:pt x="412" y="32"/>
                      </a:lnTo>
                      <a:lnTo>
                        <a:pt x="431" y="42"/>
                      </a:lnTo>
                      <a:lnTo>
                        <a:pt x="450" y="55"/>
                      </a:lnTo>
                      <a:lnTo>
                        <a:pt x="466" y="68"/>
                      </a:lnTo>
                      <a:lnTo>
                        <a:pt x="482" y="83"/>
                      </a:lnTo>
                      <a:lnTo>
                        <a:pt x="497" y="99"/>
                      </a:lnTo>
                      <a:lnTo>
                        <a:pt x="509" y="115"/>
                      </a:lnTo>
                      <a:lnTo>
                        <a:pt x="520" y="133"/>
                      </a:lnTo>
                      <a:lnTo>
                        <a:pt x="531" y="150"/>
                      </a:lnTo>
                      <a:lnTo>
                        <a:pt x="539" y="168"/>
                      </a:lnTo>
                      <a:lnTo>
                        <a:pt x="546" y="187"/>
                      </a:lnTo>
                      <a:lnTo>
                        <a:pt x="551" y="206"/>
                      </a:lnTo>
                      <a:lnTo>
                        <a:pt x="554" y="225"/>
                      </a:lnTo>
                      <a:lnTo>
                        <a:pt x="557" y="244"/>
                      </a:lnTo>
                      <a:lnTo>
                        <a:pt x="557" y="244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19" name="Freeform 7"/>
                <p:cNvSpPr>
                  <a:spLocks noChangeAspect="1"/>
                </p:cNvSpPr>
                <p:nvPr/>
              </p:nvSpPr>
              <p:spPr bwMode="auto">
                <a:xfrm>
                  <a:off x="3396" y="1776"/>
                  <a:ext cx="524" cy="1053"/>
                </a:xfrm>
                <a:custGeom>
                  <a:avLst/>
                  <a:gdLst>
                    <a:gd name="T0" fmla="*/ 206 w 524"/>
                    <a:gd name="T1" fmla="*/ 6 h 1053"/>
                    <a:gd name="T2" fmla="*/ 139 w 524"/>
                    <a:gd name="T3" fmla="*/ 27 h 1053"/>
                    <a:gd name="T4" fmla="*/ 85 w 524"/>
                    <a:gd name="T5" fmla="*/ 64 h 1053"/>
                    <a:gd name="T6" fmla="*/ 44 w 524"/>
                    <a:gd name="T7" fmla="*/ 111 h 1053"/>
                    <a:gd name="T8" fmla="*/ 16 w 524"/>
                    <a:gd name="T9" fmla="*/ 164 h 1053"/>
                    <a:gd name="T10" fmla="*/ 2 w 524"/>
                    <a:gd name="T11" fmla="*/ 224 h 1053"/>
                    <a:gd name="T12" fmla="*/ 0 w 524"/>
                    <a:gd name="T13" fmla="*/ 273 h 1053"/>
                    <a:gd name="T14" fmla="*/ 17 w 524"/>
                    <a:gd name="T15" fmla="*/ 348 h 1053"/>
                    <a:gd name="T16" fmla="*/ 53 w 524"/>
                    <a:gd name="T17" fmla="*/ 406 h 1053"/>
                    <a:gd name="T18" fmla="*/ 99 w 524"/>
                    <a:gd name="T19" fmla="*/ 448 h 1053"/>
                    <a:gd name="T20" fmla="*/ 131 w 524"/>
                    <a:gd name="T21" fmla="*/ 468 h 1053"/>
                    <a:gd name="T22" fmla="*/ 168 w 524"/>
                    <a:gd name="T23" fmla="*/ 511 h 1053"/>
                    <a:gd name="T24" fmla="*/ 133 w 524"/>
                    <a:gd name="T25" fmla="*/ 562 h 1053"/>
                    <a:gd name="T26" fmla="*/ 90 w 524"/>
                    <a:gd name="T27" fmla="*/ 595 h 1053"/>
                    <a:gd name="T28" fmla="*/ 44 w 524"/>
                    <a:gd name="T29" fmla="*/ 655 h 1053"/>
                    <a:gd name="T30" fmla="*/ 13 w 524"/>
                    <a:gd name="T31" fmla="*/ 729 h 1053"/>
                    <a:gd name="T32" fmla="*/ 6 w 524"/>
                    <a:gd name="T33" fmla="*/ 778 h 1053"/>
                    <a:gd name="T34" fmla="*/ 13 w 524"/>
                    <a:gd name="T35" fmla="*/ 844 h 1053"/>
                    <a:gd name="T36" fmla="*/ 37 w 524"/>
                    <a:gd name="T37" fmla="*/ 913 h 1053"/>
                    <a:gd name="T38" fmla="*/ 78 w 524"/>
                    <a:gd name="T39" fmla="*/ 975 h 1053"/>
                    <a:gd name="T40" fmla="*/ 110 w 524"/>
                    <a:gd name="T41" fmla="*/ 1003 h 1053"/>
                    <a:gd name="T42" fmla="*/ 163 w 524"/>
                    <a:gd name="T43" fmla="*/ 1031 h 1053"/>
                    <a:gd name="T44" fmla="*/ 227 w 524"/>
                    <a:gd name="T45" fmla="*/ 1048 h 1053"/>
                    <a:gd name="T46" fmla="*/ 295 w 524"/>
                    <a:gd name="T47" fmla="*/ 1052 h 1053"/>
                    <a:gd name="T48" fmla="*/ 363 w 524"/>
                    <a:gd name="T49" fmla="*/ 1040 h 1053"/>
                    <a:gd name="T50" fmla="*/ 425 w 524"/>
                    <a:gd name="T51" fmla="*/ 1007 h 1053"/>
                    <a:gd name="T52" fmla="*/ 462 w 524"/>
                    <a:gd name="T53" fmla="*/ 973 h 1053"/>
                    <a:gd name="T54" fmla="*/ 501 w 524"/>
                    <a:gd name="T55" fmla="*/ 910 h 1053"/>
                    <a:gd name="T56" fmla="*/ 521 w 524"/>
                    <a:gd name="T57" fmla="*/ 841 h 1053"/>
                    <a:gd name="T58" fmla="*/ 523 w 524"/>
                    <a:gd name="T59" fmla="*/ 771 h 1053"/>
                    <a:gd name="T60" fmla="*/ 513 w 524"/>
                    <a:gd name="T61" fmla="*/ 706 h 1053"/>
                    <a:gd name="T62" fmla="*/ 491 w 524"/>
                    <a:gd name="T63" fmla="*/ 662 h 1053"/>
                    <a:gd name="T64" fmla="*/ 433 w 524"/>
                    <a:gd name="T65" fmla="*/ 588 h 1053"/>
                    <a:gd name="T66" fmla="*/ 387 w 524"/>
                    <a:gd name="T67" fmla="*/ 549 h 1053"/>
                    <a:gd name="T68" fmla="*/ 368 w 524"/>
                    <a:gd name="T69" fmla="*/ 496 h 1053"/>
                    <a:gd name="T70" fmla="*/ 408 w 524"/>
                    <a:gd name="T71" fmla="*/ 453 h 1053"/>
                    <a:gd name="T72" fmla="*/ 444 w 524"/>
                    <a:gd name="T73" fmla="*/ 426 h 1053"/>
                    <a:gd name="T74" fmla="*/ 488 w 524"/>
                    <a:gd name="T75" fmla="*/ 377 h 1053"/>
                    <a:gd name="T76" fmla="*/ 517 w 524"/>
                    <a:gd name="T77" fmla="*/ 312 h 1053"/>
                    <a:gd name="T78" fmla="*/ 524 w 524"/>
                    <a:gd name="T79" fmla="*/ 230 h 1053"/>
                    <a:gd name="T80" fmla="*/ 519 w 524"/>
                    <a:gd name="T81" fmla="*/ 193 h 1053"/>
                    <a:gd name="T82" fmla="*/ 497 w 524"/>
                    <a:gd name="T83" fmla="*/ 139 h 1053"/>
                    <a:gd name="T84" fmla="*/ 462 w 524"/>
                    <a:gd name="T85" fmla="*/ 88 h 1053"/>
                    <a:gd name="T86" fmla="*/ 413 w 524"/>
                    <a:gd name="T87" fmla="*/ 46 h 1053"/>
                    <a:gd name="T88" fmla="*/ 353 w 524"/>
                    <a:gd name="T89" fmla="*/ 16 h 1053"/>
                    <a:gd name="T90" fmla="*/ 282 w 524"/>
                    <a:gd name="T91" fmla="*/ 2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24" h="1053">
                      <a:moveTo>
                        <a:pt x="256" y="0"/>
                      </a:moveTo>
                      <a:lnTo>
                        <a:pt x="230" y="2"/>
                      </a:lnTo>
                      <a:lnTo>
                        <a:pt x="206" y="6"/>
                      </a:lnTo>
                      <a:lnTo>
                        <a:pt x="182" y="11"/>
                      </a:lnTo>
                      <a:lnTo>
                        <a:pt x="160" y="19"/>
                      </a:lnTo>
                      <a:lnTo>
                        <a:pt x="139" y="27"/>
                      </a:lnTo>
                      <a:lnTo>
                        <a:pt x="120" y="38"/>
                      </a:lnTo>
                      <a:lnTo>
                        <a:pt x="102" y="50"/>
                      </a:lnTo>
                      <a:lnTo>
                        <a:pt x="85" y="64"/>
                      </a:lnTo>
                      <a:lnTo>
                        <a:pt x="70" y="78"/>
                      </a:lnTo>
                      <a:lnTo>
                        <a:pt x="57" y="94"/>
                      </a:lnTo>
                      <a:lnTo>
                        <a:pt x="44" y="111"/>
                      </a:lnTo>
                      <a:lnTo>
                        <a:pt x="33" y="128"/>
                      </a:lnTo>
                      <a:lnTo>
                        <a:pt x="24" y="146"/>
                      </a:lnTo>
                      <a:lnTo>
                        <a:pt x="16" y="164"/>
                      </a:lnTo>
                      <a:lnTo>
                        <a:pt x="10" y="184"/>
                      </a:lnTo>
                      <a:lnTo>
                        <a:pt x="5" y="204"/>
                      </a:lnTo>
                      <a:lnTo>
                        <a:pt x="2" y="224"/>
                      </a:lnTo>
                      <a:lnTo>
                        <a:pt x="0" y="244"/>
                      </a:lnTo>
                      <a:lnTo>
                        <a:pt x="0" y="244"/>
                      </a:lnTo>
                      <a:lnTo>
                        <a:pt x="0" y="273"/>
                      </a:lnTo>
                      <a:lnTo>
                        <a:pt x="3" y="300"/>
                      </a:lnTo>
                      <a:lnTo>
                        <a:pt x="9" y="325"/>
                      </a:lnTo>
                      <a:lnTo>
                        <a:pt x="17" y="348"/>
                      </a:lnTo>
                      <a:lnTo>
                        <a:pt x="28" y="369"/>
                      </a:lnTo>
                      <a:lnTo>
                        <a:pt x="40" y="388"/>
                      </a:lnTo>
                      <a:lnTo>
                        <a:pt x="53" y="406"/>
                      </a:lnTo>
                      <a:lnTo>
                        <a:pt x="68" y="422"/>
                      </a:lnTo>
                      <a:lnTo>
                        <a:pt x="84" y="436"/>
                      </a:lnTo>
                      <a:lnTo>
                        <a:pt x="99" y="448"/>
                      </a:lnTo>
                      <a:lnTo>
                        <a:pt x="115" y="459"/>
                      </a:lnTo>
                      <a:lnTo>
                        <a:pt x="131" y="468"/>
                      </a:lnTo>
                      <a:lnTo>
                        <a:pt x="131" y="468"/>
                      </a:lnTo>
                      <a:lnTo>
                        <a:pt x="152" y="481"/>
                      </a:lnTo>
                      <a:lnTo>
                        <a:pt x="163" y="496"/>
                      </a:lnTo>
                      <a:lnTo>
                        <a:pt x="168" y="511"/>
                      </a:lnTo>
                      <a:lnTo>
                        <a:pt x="163" y="527"/>
                      </a:lnTo>
                      <a:lnTo>
                        <a:pt x="152" y="544"/>
                      </a:lnTo>
                      <a:lnTo>
                        <a:pt x="133" y="562"/>
                      </a:lnTo>
                      <a:lnTo>
                        <a:pt x="107" y="581"/>
                      </a:lnTo>
                      <a:lnTo>
                        <a:pt x="107" y="581"/>
                      </a:lnTo>
                      <a:lnTo>
                        <a:pt x="90" y="595"/>
                      </a:lnTo>
                      <a:lnTo>
                        <a:pt x="74" y="611"/>
                      </a:lnTo>
                      <a:lnTo>
                        <a:pt x="58" y="632"/>
                      </a:lnTo>
                      <a:lnTo>
                        <a:pt x="44" y="655"/>
                      </a:lnTo>
                      <a:lnTo>
                        <a:pt x="31" y="678"/>
                      </a:lnTo>
                      <a:lnTo>
                        <a:pt x="21" y="704"/>
                      </a:lnTo>
                      <a:lnTo>
                        <a:pt x="13" y="729"/>
                      </a:lnTo>
                      <a:lnTo>
                        <a:pt x="8" y="754"/>
                      </a:lnTo>
                      <a:lnTo>
                        <a:pt x="6" y="778"/>
                      </a:lnTo>
                      <a:lnTo>
                        <a:pt x="6" y="778"/>
                      </a:lnTo>
                      <a:lnTo>
                        <a:pt x="7" y="799"/>
                      </a:lnTo>
                      <a:lnTo>
                        <a:pt x="9" y="821"/>
                      </a:lnTo>
                      <a:lnTo>
                        <a:pt x="13" y="844"/>
                      </a:lnTo>
                      <a:lnTo>
                        <a:pt x="19" y="867"/>
                      </a:lnTo>
                      <a:lnTo>
                        <a:pt x="27" y="890"/>
                      </a:lnTo>
                      <a:lnTo>
                        <a:pt x="37" y="913"/>
                      </a:lnTo>
                      <a:lnTo>
                        <a:pt x="48" y="935"/>
                      </a:lnTo>
                      <a:lnTo>
                        <a:pt x="62" y="956"/>
                      </a:lnTo>
                      <a:lnTo>
                        <a:pt x="78" y="975"/>
                      </a:lnTo>
                      <a:lnTo>
                        <a:pt x="95" y="992"/>
                      </a:lnTo>
                      <a:lnTo>
                        <a:pt x="95" y="992"/>
                      </a:lnTo>
                      <a:lnTo>
                        <a:pt x="110" y="1003"/>
                      </a:lnTo>
                      <a:lnTo>
                        <a:pt x="126" y="1013"/>
                      </a:lnTo>
                      <a:lnTo>
                        <a:pt x="144" y="1023"/>
                      </a:lnTo>
                      <a:lnTo>
                        <a:pt x="163" y="1031"/>
                      </a:lnTo>
                      <a:lnTo>
                        <a:pt x="183" y="1038"/>
                      </a:lnTo>
                      <a:lnTo>
                        <a:pt x="205" y="1044"/>
                      </a:lnTo>
                      <a:lnTo>
                        <a:pt x="227" y="1048"/>
                      </a:lnTo>
                      <a:lnTo>
                        <a:pt x="249" y="1052"/>
                      </a:lnTo>
                      <a:lnTo>
                        <a:pt x="272" y="1053"/>
                      </a:lnTo>
                      <a:lnTo>
                        <a:pt x="295" y="1052"/>
                      </a:lnTo>
                      <a:lnTo>
                        <a:pt x="318" y="1050"/>
                      </a:lnTo>
                      <a:lnTo>
                        <a:pt x="341" y="1046"/>
                      </a:lnTo>
                      <a:lnTo>
                        <a:pt x="363" y="1040"/>
                      </a:lnTo>
                      <a:lnTo>
                        <a:pt x="385" y="1031"/>
                      </a:lnTo>
                      <a:lnTo>
                        <a:pt x="406" y="1021"/>
                      </a:lnTo>
                      <a:lnTo>
                        <a:pt x="425" y="1007"/>
                      </a:lnTo>
                      <a:lnTo>
                        <a:pt x="444" y="992"/>
                      </a:lnTo>
                      <a:lnTo>
                        <a:pt x="444" y="992"/>
                      </a:lnTo>
                      <a:lnTo>
                        <a:pt x="462" y="973"/>
                      </a:lnTo>
                      <a:lnTo>
                        <a:pt x="477" y="953"/>
                      </a:lnTo>
                      <a:lnTo>
                        <a:pt x="490" y="932"/>
                      </a:lnTo>
                      <a:lnTo>
                        <a:pt x="501" y="910"/>
                      </a:lnTo>
                      <a:lnTo>
                        <a:pt x="509" y="888"/>
                      </a:lnTo>
                      <a:lnTo>
                        <a:pt x="516" y="864"/>
                      </a:lnTo>
                      <a:lnTo>
                        <a:pt x="521" y="841"/>
                      </a:lnTo>
                      <a:lnTo>
                        <a:pt x="523" y="817"/>
                      </a:lnTo>
                      <a:lnTo>
                        <a:pt x="524" y="794"/>
                      </a:lnTo>
                      <a:lnTo>
                        <a:pt x="523" y="771"/>
                      </a:lnTo>
                      <a:lnTo>
                        <a:pt x="521" y="748"/>
                      </a:lnTo>
                      <a:lnTo>
                        <a:pt x="517" y="727"/>
                      </a:lnTo>
                      <a:lnTo>
                        <a:pt x="513" y="706"/>
                      </a:lnTo>
                      <a:lnTo>
                        <a:pt x="513" y="706"/>
                      </a:lnTo>
                      <a:lnTo>
                        <a:pt x="504" y="685"/>
                      </a:lnTo>
                      <a:lnTo>
                        <a:pt x="491" y="662"/>
                      </a:lnTo>
                      <a:lnTo>
                        <a:pt x="475" y="636"/>
                      </a:lnTo>
                      <a:lnTo>
                        <a:pt x="455" y="611"/>
                      </a:lnTo>
                      <a:lnTo>
                        <a:pt x="433" y="588"/>
                      </a:lnTo>
                      <a:lnTo>
                        <a:pt x="411" y="569"/>
                      </a:lnTo>
                      <a:lnTo>
                        <a:pt x="411" y="569"/>
                      </a:lnTo>
                      <a:lnTo>
                        <a:pt x="387" y="549"/>
                      </a:lnTo>
                      <a:lnTo>
                        <a:pt x="373" y="530"/>
                      </a:lnTo>
                      <a:lnTo>
                        <a:pt x="367" y="513"/>
                      </a:lnTo>
                      <a:lnTo>
                        <a:pt x="368" y="496"/>
                      </a:lnTo>
                      <a:lnTo>
                        <a:pt x="376" y="481"/>
                      </a:lnTo>
                      <a:lnTo>
                        <a:pt x="390" y="467"/>
                      </a:lnTo>
                      <a:lnTo>
                        <a:pt x="408" y="453"/>
                      </a:lnTo>
                      <a:lnTo>
                        <a:pt x="408" y="453"/>
                      </a:lnTo>
                      <a:lnTo>
                        <a:pt x="426" y="440"/>
                      </a:lnTo>
                      <a:lnTo>
                        <a:pt x="444" y="426"/>
                      </a:lnTo>
                      <a:lnTo>
                        <a:pt x="460" y="411"/>
                      </a:lnTo>
                      <a:lnTo>
                        <a:pt x="475" y="394"/>
                      </a:lnTo>
                      <a:lnTo>
                        <a:pt x="488" y="377"/>
                      </a:lnTo>
                      <a:lnTo>
                        <a:pt x="500" y="357"/>
                      </a:lnTo>
                      <a:lnTo>
                        <a:pt x="509" y="336"/>
                      </a:lnTo>
                      <a:lnTo>
                        <a:pt x="517" y="312"/>
                      </a:lnTo>
                      <a:lnTo>
                        <a:pt x="522" y="286"/>
                      </a:lnTo>
                      <a:lnTo>
                        <a:pt x="524" y="259"/>
                      </a:lnTo>
                      <a:lnTo>
                        <a:pt x="524" y="230"/>
                      </a:lnTo>
                      <a:lnTo>
                        <a:pt x="524" y="230"/>
                      </a:lnTo>
                      <a:lnTo>
                        <a:pt x="522" y="211"/>
                      </a:lnTo>
                      <a:lnTo>
                        <a:pt x="519" y="193"/>
                      </a:lnTo>
                      <a:lnTo>
                        <a:pt x="514" y="174"/>
                      </a:lnTo>
                      <a:lnTo>
                        <a:pt x="507" y="156"/>
                      </a:lnTo>
                      <a:lnTo>
                        <a:pt x="497" y="139"/>
                      </a:lnTo>
                      <a:lnTo>
                        <a:pt x="487" y="121"/>
                      </a:lnTo>
                      <a:lnTo>
                        <a:pt x="475" y="104"/>
                      </a:lnTo>
                      <a:lnTo>
                        <a:pt x="462" y="88"/>
                      </a:lnTo>
                      <a:lnTo>
                        <a:pt x="447" y="73"/>
                      </a:lnTo>
                      <a:lnTo>
                        <a:pt x="431" y="59"/>
                      </a:lnTo>
                      <a:lnTo>
                        <a:pt x="413" y="46"/>
                      </a:lnTo>
                      <a:lnTo>
                        <a:pt x="394" y="34"/>
                      </a:lnTo>
                      <a:lnTo>
                        <a:pt x="374" y="24"/>
                      </a:lnTo>
                      <a:lnTo>
                        <a:pt x="353" y="16"/>
                      </a:lnTo>
                      <a:lnTo>
                        <a:pt x="331" y="9"/>
                      </a:lnTo>
                      <a:lnTo>
                        <a:pt x="307" y="4"/>
                      </a:lnTo>
                      <a:lnTo>
                        <a:pt x="282" y="2"/>
                      </a:lnTo>
                      <a:lnTo>
                        <a:pt x="256" y="0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4920" name="Group 8"/>
              <p:cNvGrpSpPr>
                <a:grpSpLocks noChangeAspect="1"/>
              </p:cNvGrpSpPr>
              <p:nvPr/>
            </p:nvGrpSpPr>
            <p:grpSpPr bwMode="auto">
              <a:xfrm>
                <a:off x="2331" y="2683"/>
                <a:ext cx="693" cy="668"/>
                <a:chOff x="3487" y="1898"/>
                <a:chExt cx="346" cy="333"/>
              </a:xfrm>
            </p:grpSpPr>
            <p:sp>
              <p:nvSpPr>
                <p:cNvPr id="294921" name="Freeform 9"/>
                <p:cNvSpPr>
                  <a:spLocks noChangeAspect="1"/>
                </p:cNvSpPr>
                <p:nvPr/>
              </p:nvSpPr>
              <p:spPr bwMode="auto">
                <a:xfrm>
                  <a:off x="3504" y="1915"/>
                  <a:ext cx="312" cy="299"/>
                </a:xfrm>
                <a:custGeom>
                  <a:avLst/>
                  <a:gdLst>
                    <a:gd name="T0" fmla="*/ 156 w 312"/>
                    <a:gd name="T1" fmla="*/ 299 h 299"/>
                    <a:gd name="T2" fmla="*/ 181 w 312"/>
                    <a:gd name="T3" fmla="*/ 297 h 299"/>
                    <a:gd name="T4" fmla="*/ 205 w 312"/>
                    <a:gd name="T5" fmla="*/ 292 h 299"/>
                    <a:gd name="T6" fmla="*/ 228 w 312"/>
                    <a:gd name="T7" fmla="*/ 282 h 299"/>
                    <a:gd name="T8" fmla="*/ 248 w 312"/>
                    <a:gd name="T9" fmla="*/ 271 h 299"/>
                    <a:gd name="T10" fmla="*/ 266 w 312"/>
                    <a:gd name="T11" fmla="*/ 255 h 299"/>
                    <a:gd name="T12" fmla="*/ 282 w 312"/>
                    <a:gd name="T13" fmla="*/ 238 h 299"/>
                    <a:gd name="T14" fmla="*/ 294 w 312"/>
                    <a:gd name="T15" fmla="*/ 218 h 299"/>
                    <a:gd name="T16" fmla="*/ 304 w 312"/>
                    <a:gd name="T17" fmla="*/ 197 h 299"/>
                    <a:gd name="T18" fmla="*/ 310 w 312"/>
                    <a:gd name="T19" fmla="*/ 173 h 299"/>
                    <a:gd name="T20" fmla="*/ 312 w 312"/>
                    <a:gd name="T21" fmla="*/ 149 h 299"/>
                    <a:gd name="T22" fmla="*/ 312 w 312"/>
                    <a:gd name="T23" fmla="*/ 149 h 299"/>
                    <a:gd name="T24" fmla="*/ 310 w 312"/>
                    <a:gd name="T25" fmla="*/ 125 h 299"/>
                    <a:gd name="T26" fmla="*/ 304 w 312"/>
                    <a:gd name="T27" fmla="*/ 102 h 299"/>
                    <a:gd name="T28" fmla="*/ 294 w 312"/>
                    <a:gd name="T29" fmla="*/ 81 h 299"/>
                    <a:gd name="T30" fmla="*/ 282 w 312"/>
                    <a:gd name="T31" fmla="*/ 61 h 299"/>
                    <a:gd name="T32" fmla="*/ 266 w 312"/>
                    <a:gd name="T33" fmla="*/ 43 h 299"/>
                    <a:gd name="T34" fmla="*/ 248 w 312"/>
                    <a:gd name="T35" fmla="*/ 28 h 299"/>
                    <a:gd name="T36" fmla="*/ 228 w 312"/>
                    <a:gd name="T37" fmla="*/ 16 h 299"/>
                    <a:gd name="T38" fmla="*/ 205 w 312"/>
                    <a:gd name="T39" fmla="*/ 7 h 299"/>
                    <a:gd name="T40" fmla="*/ 181 w 312"/>
                    <a:gd name="T41" fmla="*/ 2 h 299"/>
                    <a:gd name="T42" fmla="*/ 156 w 312"/>
                    <a:gd name="T43" fmla="*/ 0 h 299"/>
                    <a:gd name="T44" fmla="*/ 156 w 312"/>
                    <a:gd name="T45" fmla="*/ 0 h 299"/>
                    <a:gd name="T46" fmla="*/ 131 w 312"/>
                    <a:gd name="T47" fmla="*/ 2 h 299"/>
                    <a:gd name="T48" fmla="*/ 107 w 312"/>
                    <a:gd name="T49" fmla="*/ 7 h 299"/>
                    <a:gd name="T50" fmla="*/ 84 w 312"/>
                    <a:gd name="T51" fmla="*/ 16 h 299"/>
                    <a:gd name="T52" fmla="*/ 64 w 312"/>
                    <a:gd name="T53" fmla="*/ 28 h 299"/>
                    <a:gd name="T54" fmla="*/ 46 w 312"/>
                    <a:gd name="T55" fmla="*/ 43 h 299"/>
                    <a:gd name="T56" fmla="*/ 30 w 312"/>
                    <a:gd name="T57" fmla="*/ 61 h 299"/>
                    <a:gd name="T58" fmla="*/ 17 w 312"/>
                    <a:gd name="T59" fmla="*/ 81 h 299"/>
                    <a:gd name="T60" fmla="*/ 8 w 312"/>
                    <a:gd name="T61" fmla="*/ 102 h 299"/>
                    <a:gd name="T62" fmla="*/ 2 w 312"/>
                    <a:gd name="T63" fmla="*/ 125 h 299"/>
                    <a:gd name="T64" fmla="*/ 0 w 312"/>
                    <a:gd name="T65" fmla="*/ 149 h 299"/>
                    <a:gd name="T66" fmla="*/ 0 w 312"/>
                    <a:gd name="T67" fmla="*/ 149 h 299"/>
                    <a:gd name="T68" fmla="*/ 2 w 312"/>
                    <a:gd name="T69" fmla="*/ 173 h 299"/>
                    <a:gd name="T70" fmla="*/ 8 w 312"/>
                    <a:gd name="T71" fmla="*/ 197 h 299"/>
                    <a:gd name="T72" fmla="*/ 17 w 312"/>
                    <a:gd name="T73" fmla="*/ 218 h 299"/>
                    <a:gd name="T74" fmla="*/ 30 w 312"/>
                    <a:gd name="T75" fmla="*/ 238 h 299"/>
                    <a:gd name="T76" fmla="*/ 46 w 312"/>
                    <a:gd name="T77" fmla="*/ 255 h 299"/>
                    <a:gd name="T78" fmla="*/ 64 w 312"/>
                    <a:gd name="T79" fmla="*/ 271 h 299"/>
                    <a:gd name="T80" fmla="*/ 84 w 312"/>
                    <a:gd name="T81" fmla="*/ 282 h 299"/>
                    <a:gd name="T82" fmla="*/ 107 w 312"/>
                    <a:gd name="T83" fmla="*/ 292 h 299"/>
                    <a:gd name="T84" fmla="*/ 131 w 312"/>
                    <a:gd name="T85" fmla="*/ 297 h 299"/>
                    <a:gd name="T86" fmla="*/ 156 w 312"/>
                    <a:gd name="T87" fmla="*/ 299 h 299"/>
                    <a:gd name="T88" fmla="*/ 156 w 312"/>
                    <a:gd name="T89" fmla="*/ 299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12" h="299">
                      <a:moveTo>
                        <a:pt x="156" y="299"/>
                      </a:moveTo>
                      <a:lnTo>
                        <a:pt x="181" y="297"/>
                      </a:lnTo>
                      <a:lnTo>
                        <a:pt x="205" y="292"/>
                      </a:lnTo>
                      <a:lnTo>
                        <a:pt x="228" y="282"/>
                      </a:lnTo>
                      <a:lnTo>
                        <a:pt x="248" y="271"/>
                      </a:lnTo>
                      <a:lnTo>
                        <a:pt x="266" y="255"/>
                      </a:lnTo>
                      <a:lnTo>
                        <a:pt x="282" y="238"/>
                      </a:lnTo>
                      <a:lnTo>
                        <a:pt x="294" y="218"/>
                      </a:lnTo>
                      <a:lnTo>
                        <a:pt x="304" y="197"/>
                      </a:lnTo>
                      <a:lnTo>
                        <a:pt x="310" y="173"/>
                      </a:lnTo>
                      <a:lnTo>
                        <a:pt x="312" y="149"/>
                      </a:lnTo>
                      <a:lnTo>
                        <a:pt x="312" y="149"/>
                      </a:lnTo>
                      <a:lnTo>
                        <a:pt x="310" y="125"/>
                      </a:lnTo>
                      <a:lnTo>
                        <a:pt x="304" y="102"/>
                      </a:lnTo>
                      <a:lnTo>
                        <a:pt x="294" y="81"/>
                      </a:lnTo>
                      <a:lnTo>
                        <a:pt x="282" y="61"/>
                      </a:lnTo>
                      <a:lnTo>
                        <a:pt x="266" y="43"/>
                      </a:lnTo>
                      <a:lnTo>
                        <a:pt x="248" y="28"/>
                      </a:lnTo>
                      <a:lnTo>
                        <a:pt x="228" y="16"/>
                      </a:lnTo>
                      <a:lnTo>
                        <a:pt x="205" y="7"/>
                      </a:lnTo>
                      <a:lnTo>
                        <a:pt x="181" y="2"/>
                      </a:lnTo>
                      <a:lnTo>
                        <a:pt x="156" y="0"/>
                      </a:lnTo>
                      <a:lnTo>
                        <a:pt x="156" y="0"/>
                      </a:lnTo>
                      <a:lnTo>
                        <a:pt x="131" y="2"/>
                      </a:lnTo>
                      <a:lnTo>
                        <a:pt x="107" y="7"/>
                      </a:lnTo>
                      <a:lnTo>
                        <a:pt x="84" y="16"/>
                      </a:lnTo>
                      <a:lnTo>
                        <a:pt x="64" y="28"/>
                      </a:lnTo>
                      <a:lnTo>
                        <a:pt x="46" y="43"/>
                      </a:lnTo>
                      <a:lnTo>
                        <a:pt x="30" y="61"/>
                      </a:lnTo>
                      <a:lnTo>
                        <a:pt x="17" y="81"/>
                      </a:lnTo>
                      <a:lnTo>
                        <a:pt x="8" y="102"/>
                      </a:lnTo>
                      <a:lnTo>
                        <a:pt x="2" y="125"/>
                      </a:lnTo>
                      <a:lnTo>
                        <a:pt x="0" y="149"/>
                      </a:lnTo>
                      <a:lnTo>
                        <a:pt x="0" y="149"/>
                      </a:lnTo>
                      <a:lnTo>
                        <a:pt x="2" y="173"/>
                      </a:lnTo>
                      <a:lnTo>
                        <a:pt x="8" y="197"/>
                      </a:lnTo>
                      <a:lnTo>
                        <a:pt x="17" y="218"/>
                      </a:lnTo>
                      <a:lnTo>
                        <a:pt x="30" y="238"/>
                      </a:lnTo>
                      <a:lnTo>
                        <a:pt x="46" y="255"/>
                      </a:lnTo>
                      <a:lnTo>
                        <a:pt x="64" y="271"/>
                      </a:lnTo>
                      <a:lnTo>
                        <a:pt x="84" y="282"/>
                      </a:lnTo>
                      <a:lnTo>
                        <a:pt x="107" y="292"/>
                      </a:lnTo>
                      <a:lnTo>
                        <a:pt x="131" y="297"/>
                      </a:lnTo>
                      <a:lnTo>
                        <a:pt x="156" y="299"/>
                      </a:lnTo>
                      <a:lnTo>
                        <a:pt x="156" y="299"/>
                      </a:lnTo>
                      <a:close/>
                    </a:path>
                  </a:pathLst>
                </a:custGeom>
                <a:solidFill>
                  <a:srgbClr val="AECB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2" name="Freeform 10"/>
                <p:cNvSpPr>
                  <a:spLocks noChangeAspect="1"/>
                </p:cNvSpPr>
                <p:nvPr/>
              </p:nvSpPr>
              <p:spPr bwMode="auto">
                <a:xfrm>
                  <a:off x="3502" y="1936"/>
                  <a:ext cx="70" cy="81"/>
                </a:xfrm>
                <a:custGeom>
                  <a:avLst/>
                  <a:gdLst>
                    <a:gd name="T0" fmla="*/ 42 w 70"/>
                    <a:gd name="T1" fmla="*/ 4 h 81"/>
                    <a:gd name="T2" fmla="*/ 26 w 70"/>
                    <a:gd name="T3" fmla="*/ 20 h 81"/>
                    <a:gd name="T4" fmla="*/ 13 w 70"/>
                    <a:gd name="T5" fmla="*/ 37 h 81"/>
                    <a:gd name="T6" fmla="*/ 1 w 70"/>
                    <a:gd name="T7" fmla="*/ 57 h 81"/>
                    <a:gd name="T8" fmla="*/ 1 w 70"/>
                    <a:gd name="T9" fmla="*/ 57 h 81"/>
                    <a:gd name="T10" fmla="*/ 0 w 70"/>
                    <a:gd name="T11" fmla="*/ 65 h 81"/>
                    <a:gd name="T12" fmla="*/ 0 w 70"/>
                    <a:gd name="T13" fmla="*/ 67 h 81"/>
                    <a:gd name="T14" fmla="*/ 1 w 70"/>
                    <a:gd name="T15" fmla="*/ 57 h 81"/>
                    <a:gd name="T16" fmla="*/ 1 w 70"/>
                    <a:gd name="T17" fmla="*/ 57 h 81"/>
                    <a:gd name="T18" fmla="*/ 0 w 70"/>
                    <a:gd name="T19" fmla="*/ 65 h 81"/>
                    <a:gd name="T20" fmla="*/ 2 w 70"/>
                    <a:gd name="T21" fmla="*/ 74 h 81"/>
                    <a:gd name="T22" fmla="*/ 9 w 70"/>
                    <a:gd name="T23" fmla="*/ 80 h 81"/>
                    <a:gd name="T24" fmla="*/ 9 w 70"/>
                    <a:gd name="T25" fmla="*/ 80 h 81"/>
                    <a:gd name="T26" fmla="*/ 18 w 70"/>
                    <a:gd name="T27" fmla="*/ 81 h 81"/>
                    <a:gd name="T28" fmla="*/ 26 w 70"/>
                    <a:gd name="T29" fmla="*/ 78 h 81"/>
                    <a:gd name="T30" fmla="*/ 32 w 70"/>
                    <a:gd name="T31" fmla="*/ 72 h 81"/>
                    <a:gd name="T32" fmla="*/ 32 w 70"/>
                    <a:gd name="T33" fmla="*/ 72 h 81"/>
                    <a:gd name="T34" fmla="*/ 32 w 70"/>
                    <a:gd name="T35" fmla="*/ 72 h 81"/>
                    <a:gd name="T36" fmla="*/ 32 w 70"/>
                    <a:gd name="T37" fmla="*/ 72 h 81"/>
                    <a:gd name="T38" fmla="*/ 32 w 70"/>
                    <a:gd name="T39" fmla="*/ 72 h 81"/>
                    <a:gd name="T40" fmla="*/ 41 w 70"/>
                    <a:gd name="T41" fmla="*/ 56 h 81"/>
                    <a:gd name="T42" fmla="*/ 52 w 70"/>
                    <a:gd name="T43" fmla="*/ 42 h 81"/>
                    <a:gd name="T44" fmla="*/ 64 w 70"/>
                    <a:gd name="T45" fmla="*/ 30 h 81"/>
                    <a:gd name="T46" fmla="*/ 64 w 70"/>
                    <a:gd name="T47" fmla="*/ 30 h 81"/>
                    <a:gd name="T48" fmla="*/ 64 w 70"/>
                    <a:gd name="T49" fmla="*/ 30 h 81"/>
                    <a:gd name="T50" fmla="*/ 64 w 70"/>
                    <a:gd name="T51" fmla="*/ 30 h 81"/>
                    <a:gd name="T52" fmla="*/ 64 w 70"/>
                    <a:gd name="T53" fmla="*/ 30 h 81"/>
                    <a:gd name="T54" fmla="*/ 70 w 70"/>
                    <a:gd name="T55" fmla="*/ 22 h 81"/>
                    <a:gd name="T56" fmla="*/ 70 w 70"/>
                    <a:gd name="T57" fmla="*/ 14 h 81"/>
                    <a:gd name="T58" fmla="*/ 67 w 70"/>
                    <a:gd name="T59" fmla="*/ 6 h 81"/>
                    <a:gd name="T60" fmla="*/ 67 w 70"/>
                    <a:gd name="T61" fmla="*/ 6 h 81"/>
                    <a:gd name="T62" fmla="*/ 59 w 70"/>
                    <a:gd name="T63" fmla="*/ 1 h 81"/>
                    <a:gd name="T64" fmla="*/ 50 w 70"/>
                    <a:gd name="T65" fmla="*/ 0 h 81"/>
                    <a:gd name="T66" fmla="*/ 42 w 70"/>
                    <a:gd name="T67" fmla="*/ 4 h 81"/>
                    <a:gd name="T68" fmla="*/ 42 w 70"/>
                    <a:gd name="T69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0" h="81">
                      <a:moveTo>
                        <a:pt x="42" y="4"/>
                      </a:moveTo>
                      <a:lnTo>
                        <a:pt x="26" y="20"/>
                      </a:lnTo>
                      <a:lnTo>
                        <a:pt x="13" y="37"/>
                      </a:lnTo>
                      <a:lnTo>
                        <a:pt x="1" y="57"/>
                      </a:lnTo>
                      <a:lnTo>
                        <a:pt x="1" y="57"/>
                      </a:lnTo>
                      <a:lnTo>
                        <a:pt x="0" y="65"/>
                      </a:lnTo>
                      <a:lnTo>
                        <a:pt x="0" y="67"/>
                      </a:lnTo>
                      <a:lnTo>
                        <a:pt x="1" y="57"/>
                      </a:lnTo>
                      <a:lnTo>
                        <a:pt x="1" y="57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9" y="80"/>
                      </a:lnTo>
                      <a:lnTo>
                        <a:pt x="9" y="80"/>
                      </a:lnTo>
                      <a:lnTo>
                        <a:pt x="18" y="81"/>
                      </a:lnTo>
                      <a:lnTo>
                        <a:pt x="26" y="78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41" y="56"/>
                      </a:lnTo>
                      <a:lnTo>
                        <a:pt x="52" y="42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70" y="22"/>
                      </a:lnTo>
                      <a:lnTo>
                        <a:pt x="70" y="14"/>
                      </a:lnTo>
                      <a:lnTo>
                        <a:pt x="67" y="6"/>
                      </a:lnTo>
                      <a:lnTo>
                        <a:pt x="67" y="6"/>
                      </a:lnTo>
                      <a:lnTo>
                        <a:pt x="59" y="1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42" y="4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3" name="Freeform 11"/>
                <p:cNvSpPr>
                  <a:spLocks noChangeAspect="1"/>
                </p:cNvSpPr>
                <p:nvPr/>
              </p:nvSpPr>
              <p:spPr bwMode="auto">
                <a:xfrm>
                  <a:off x="3487" y="2034"/>
                  <a:ext cx="41" cy="92"/>
                </a:xfrm>
                <a:custGeom>
                  <a:avLst/>
                  <a:gdLst>
                    <a:gd name="T0" fmla="*/ 1 w 41"/>
                    <a:gd name="T1" fmla="*/ 16 h 92"/>
                    <a:gd name="T2" fmla="*/ 0 w 41"/>
                    <a:gd name="T3" fmla="*/ 20 h 92"/>
                    <a:gd name="T4" fmla="*/ 0 w 41"/>
                    <a:gd name="T5" fmla="*/ 25 h 92"/>
                    <a:gd name="T6" fmla="*/ 0 w 41"/>
                    <a:gd name="T7" fmla="*/ 30 h 92"/>
                    <a:gd name="T8" fmla="*/ 0 w 41"/>
                    <a:gd name="T9" fmla="*/ 30 h 92"/>
                    <a:gd name="T10" fmla="*/ 1 w 41"/>
                    <a:gd name="T11" fmla="*/ 47 h 92"/>
                    <a:gd name="T12" fmla="*/ 3 w 41"/>
                    <a:gd name="T13" fmla="*/ 65 h 92"/>
                    <a:gd name="T14" fmla="*/ 8 w 41"/>
                    <a:gd name="T15" fmla="*/ 81 h 92"/>
                    <a:gd name="T16" fmla="*/ 8 w 41"/>
                    <a:gd name="T17" fmla="*/ 81 h 92"/>
                    <a:gd name="T18" fmla="*/ 12 w 41"/>
                    <a:gd name="T19" fmla="*/ 88 h 92"/>
                    <a:gd name="T20" fmla="*/ 14 w 41"/>
                    <a:gd name="T21" fmla="*/ 89 h 92"/>
                    <a:gd name="T22" fmla="*/ 8 w 41"/>
                    <a:gd name="T23" fmla="*/ 81 h 92"/>
                    <a:gd name="T24" fmla="*/ 8 w 41"/>
                    <a:gd name="T25" fmla="*/ 81 h 92"/>
                    <a:gd name="T26" fmla="*/ 13 w 41"/>
                    <a:gd name="T27" fmla="*/ 88 h 92"/>
                    <a:gd name="T28" fmla="*/ 21 w 41"/>
                    <a:gd name="T29" fmla="*/ 92 h 92"/>
                    <a:gd name="T30" fmla="*/ 30 w 41"/>
                    <a:gd name="T31" fmla="*/ 92 h 92"/>
                    <a:gd name="T32" fmla="*/ 30 w 41"/>
                    <a:gd name="T33" fmla="*/ 92 h 92"/>
                    <a:gd name="T34" fmla="*/ 37 w 41"/>
                    <a:gd name="T35" fmla="*/ 87 h 92"/>
                    <a:gd name="T36" fmla="*/ 41 w 41"/>
                    <a:gd name="T37" fmla="*/ 79 h 92"/>
                    <a:gd name="T38" fmla="*/ 41 w 41"/>
                    <a:gd name="T39" fmla="*/ 71 h 92"/>
                    <a:gd name="T40" fmla="*/ 41 w 41"/>
                    <a:gd name="T41" fmla="*/ 71 h 92"/>
                    <a:gd name="T42" fmla="*/ 41 w 41"/>
                    <a:gd name="T43" fmla="*/ 71 h 92"/>
                    <a:gd name="T44" fmla="*/ 41 w 41"/>
                    <a:gd name="T45" fmla="*/ 71 h 92"/>
                    <a:gd name="T46" fmla="*/ 41 w 41"/>
                    <a:gd name="T47" fmla="*/ 71 h 92"/>
                    <a:gd name="T48" fmla="*/ 41 w 41"/>
                    <a:gd name="T49" fmla="*/ 71 h 92"/>
                    <a:gd name="T50" fmla="*/ 37 w 41"/>
                    <a:gd name="T51" fmla="*/ 57 h 92"/>
                    <a:gd name="T52" fmla="*/ 35 w 41"/>
                    <a:gd name="T53" fmla="*/ 44 h 92"/>
                    <a:gd name="T54" fmla="*/ 34 w 41"/>
                    <a:gd name="T55" fmla="*/ 30 h 92"/>
                    <a:gd name="T56" fmla="*/ 34 w 41"/>
                    <a:gd name="T57" fmla="*/ 30 h 92"/>
                    <a:gd name="T58" fmla="*/ 34 w 41"/>
                    <a:gd name="T59" fmla="*/ 26 h 92"/>
                    <a:gd name="T60" fmla="*/ 34 w 41"/>
                    <a:gd name="T61" fmla="*/ 23 h 92"/>
                    <a:gd name="T62" fmla="*/ 35 w 41"/>
                    <a:gd name="T63" fmla="*/ 19 h 92"/>
                    <a:gd name="T64" fmla="*/ 35 w 41"/>
                    <a:gd name="T65" fmla="*/ 19 h 92"/>
                    <a:gd name="T66" fmla="*/ 35 w 41"/>
                    <a:gd name="T67" fmla="*/ 19 h 92"/>
                    <a:gd name="T68" fmla="*/ 35 w 41"/>
                    <a:gd name="T69" fmla="*/ 19 h 92"/>
                    <a:gd name="T70" fmla="*/ 35 w 41"/>
                    <a:gd name="T71" fmla="*/ 19 h 92"/>
                    <a:gd name="T72" fmla="*/ 35 w 41"/>
                    <a:gd name="T73" fmla="*/ 19 h 92"/>
                    <a:gd name="T74" fmla="*/ 33 w 41"/>
                    <a:gd name="T75" fmla="*/ 10 h 92"/>
                    <a:gd name="T76" fmla="*/ 28 w 41"/>
                    <a:gd name="T77" fmla="*/ 3 h 92"/>
                    <a:gd name="T78" fmla="*/ 19 w 41"/>
                    <a:gd name="T79" fmla="*/ 0 h 92"/>
                    <a:gd name="T80" fmla="*/ 19 w 41"/>
                    <a:gd name="T81" fmla="*/ 0 h 92"/>
                    <a:gd name="T82" fmla="*/ 10 w 41"/>
                    <a:gd name="T83" fmla="*/ 1 h 92"/>
                    <a:gd name="T84" fmla="*/ 4 w 41"/>
                    <a:gd name="T85" fmla="*/ 7 h 92"/>
                    <a:gd name="T86" fmla="*/ 1 w 41"/>
                    <a:gd name="T87" fmla="*/ 16 h 92"/>
                    <a:gd name="T88" fmla="*/ 1 w 41"/>
                    <a:gd name="T89" fmla="*/ 1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1" h="92">
                      <a:moveTo>
                        <a:pt x="1" y="16"/>
                      </a:moveTo>
                      <a:lnTo>
                        <a:pt x="0" y="20"/>
                      </a:lnTo>
                      <a:lnTo>
                        <a:pt x="0" y="25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1" y="47"/>
                      </a:lnTo>
                      <a:lnTo>
                        <a:pt x="3" y="65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12" y="88"/>
                      </a:lnTo>
                      <a:lnTo>
                        <a:pt x="14" y="89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13" y="88"/>
                      </a:lnTo>
                      <a:lnTo>
                        <a:pt x="21" y="92"/>
                      </a:lnTo>
                      <a:lnTo>
                        <a:pt x="30" y="92"/>
                      </a:lnTo>
                      <a:lnTo>
                        <a:pt x="30" y="92"/>
                      </a:lnTo>
                      <a:lnTo>
                        <a:pt x="37" y="87"/>
                      </a:lnTo>
                      <a:lnTo>
                        <a:pt x="41" y="79"/>
                      </a:lnTo>
                      <a:lnTo>
                        <a:pt x="41" y="71"/>
                      </a:lnTo>
                      <a:lnTo>
                        <a:pt x="41" y="71"/>
                      </a:lnTo>
                      <a:lnTo>
                        <a:pt x="41" y="71"/>
                      </a:lnTo>
                      <a:lnTo>
                        <a:pt x="41" y="71"/>
                      </a:lnTo>
                      <a:lnTo>
                        <a:pt x="41" y="71"/>
                      </a:lnTo>
                      <a:lnTo>
                        <a:pt x="41" y="71"/>
                      </a:lnTo>
                      <a:lnTo>
                        <a:pt x="37" y="57"/>
                      </a:lnTo>
                      <a:lnTo>
                        <a:pt x="35" y="44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34" y="26"/>
                      </a:lnTo>
                      <a:lnTo>
                        <a:pt x="34" y="23"/>
                      </a:lnTo>
                      <a:lnTo>
                        <a:pt x="35" y="19"/>
                      </a:lnTo>
                      <a:lnTo>
                        <a:pt x="35" y="19"/>
                      </a:lnTo>
                      <a:lnTo>
                        <a:pt x="35" y="19"/>
                      </a:lnTo>
                      <a:lnTo>
                        <a:pt x="35" y="19"/>
                      </a:lnTo>
                      <a:lnTo>
                        <a:pt x="35" y="19"/>
                      </a:lnTo>
                      <a:lnTo>
                        <a:pt x="35" y="19"/>
                      </a:lnTo>
                      <a:lnTo>
                        <a:pt x="33" y="10"/>
                      </a:lnTo>
                      <a:lnTo>
                        <a:pt x="28" y="3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7"/>
                      </a:lnTo>
                      <a:lnTo>
                        <a:pt x="1" y="16"/>
                      </a:lnTo>
                      <a:lnTo>
                        <a:pt x="1" y="16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4" name="Freeform 12"/>
                <p:cNvSpPr>
                  <a:spLocks noChangeAspect="1"/>
                </p:cNvSpPr>
                <p:nvPr/>
              </p:nvSpPr>
              <p:spPr bwMode="auto">
                <a:xfrm>
                  <a:off x="3518" y="2137"/>
                  <a:ext cx="112" cy="87"/>
                </a:xfrm>
                <a:custGeom>
                  <a:avLst/>
                  <a:gdLst>
                    <a:gd name="T0" fmla="*/ 4 w 112"/>
                    <a:gd name="T1" fmla="*/ 28 h 87"/>
                    <a:gd name="T2" fmla="*/ 29 w 112"/>
                    <a:gd name="T3" fmla="*/ 53 h 87"/>
                    <a:gd name="T4" fmla="*/ 57 w 112"/>
                    <a:gd name="T5" fmla="*/ 73 h 87"/>
                    <a:gd name="T6" fmla="*/ 90 w 112"/>
                    <a:gd name="T7" fmla="*/ 87 h 87"/>
                    <a:gd name="T8" fmla="*/ 90 w 112"/>
                    <a:gd name="T9" fmla="*/ 87 h 87"/>
                    <a:gd name="T10" fmla="*/ 98 w 112"/>
                    <a:gd name="T11" fmla="*/ 87 h 87"/>
                    <a:gd name="T12" fmla="*/ 100 w 112"/>
                    <a:gd name="T13" fmla="*/ 86 h 87"/>
                    <a:gd name="T14" fmla="*/ 90 w 112"/>
                    <a:gd name="T15" fmla="*/ 87 h 87"/>
                    <a:gd name="T16" fmla="*/ 90 w 112"/>
                    <a:gd name="T17" fmla="*/ 87 h 87"/>
                    <a:gd name="T18" fmla="*/ 99 w 112"/>
                    <a:gd name="T19" fmla="*/ 87 h 87"/>
                    <a:gd name="T20" fmla="*/ 106 w 112"/>
                    <a:gd name="T21" fmla="*/ 83 h 87"/>
                    <a:gd name="T22" fmla="*/ 111 w 112"/>
                    <a:gd name="T23" fmla="*/ 75 h 87"/>
                    <a:gd name="T24" fmla="*/ 111 w 112"/>
                    <a:gd name="T25" fmla="*/ 75 h 87"/>
                    <a:gd name="T26" fmla="*/ 112 w 112"/>
                    <a:gd name="T27" fmla="*/ 66 h 87"/>
                    <a:gd name="T28" fmla="*/ 107 w 112"/>
                    <a:gd name="T29" fmla="*/ 59 h 87"/>
                    <a:gd name="T30" fmla="*/ 100 w 112"/>
                    <a:gd name="T31" fmla="*/ 54 h 87"/>
                    <a:gd name="T32" fmla="*/ 100 w 112"/>
                    <a:gd name="T33" fmla="*/ 54 h 87"/>
                    <a:gd name="T34" fmla="*/ 100 w 112"/>
                    <a:gd name="T35" fmla="*/ 54 h 87"/>
                    <a:gd name="T36" fmla="*/ 100 w 112"/>
                    <a:gd name="T37" fmla="*/ 54 h 87"/>
                    <a:gd name="T38" fmla="*/ 100 w 112"/>
                    <a:gd name="T39" fmla="*/ 54 h 87"/>
                    <a:gd name="T40" fmla="*/ 73 w 112"/>
                    <a:gd name="T41" fmla="*/ 43 h 87"/>
                    <a:gd name="T42" fmla="*/ 50 w 112"/>
                    <a:gd name="T43" fmla="*/ 27 h 87"/>
                    <a:gd name="T44" fmla="*/ 31 w 112"/>
                    <a:gd name="T45" fmla="*/ 7 h 87"/>
                    <a:gd name="T46" fmla="*/ 31 w 112"/>
                    <a:gd name="T47" fmla="*/ 7 h 87"/>
                    <a:gd name="T48" fmla="*/ 31 w 112"/>
                    <a:gd name="T49" fmla="*/ 7 h 87"/>
                    <a:gd name="T50" fmla="*/ 31 w 112"/>
                    <a:gd name="T51" fmla="*/ 7 h 87"/>
                    <a:gd name="T52" fmla="*/ 31 w 112"/>
                    <a:gd name="T53" fmla="*/ 7 h 87"/>
                    <a:gd name="T54" fmla="*/ 24 w 112"/>
                    <a:gd name="T55" fmla="*/ 2 h 87"/>
                    <a:gd name="T56" fmla="*/ 15 w 112"/>
                    <a:gd name="T57" fmla="*/ 0 h 87"/>
                    <a:gd name="T58" fmla="*/ 7 w 112"/>
                    <a:gd name="T59" fmla="*/ 4 h 87"/>
                    <a:gd name="T60" fmla="*/ 7 w 112"/>
                    <a:gd name="T61" fmla="*/ 4 h 87"/>
                    <a:gd name="T62" fmla="*/ 2 w 112"/>
                    <a:gd name="T63" fmla="*/ 11 h 87"/>
                    <a:gd name="T64" fmla="*/ 0 w 112"/>
                    <a:gd name="T65" fmla="*/ 20 h 87"/>
                    <a:gd name="T66" fmla="*/ 4 w 112"/>
                    <a:gd name="T67" fmla="*/ 28 h 87"/>
                    <a:gd name="T68" fmla="*/ 4 w 112"/>
                    <a:gd name="T69" fmla="*/ 2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2" h="87">
                      <a:moveTo>
                        <a:pt x="4" y="28"/>
                      </a:moveTo>
                      <a:lnTo>
                        <a:pt x="29" y="53"/>
                      </a:lnTo>
                      <a:lnTo>
                        <a:pt x="57" y="73"/>
                      </a:lnTo>
                      <a:lnTo>
                        <a:pt x="90" y="87"/>
                      </a:lnTo>
                      <a:lnTo>
                        <a:pt x="90" y="87"/>
                      </a:lnTo>
                      <a:lnTo>
                        <a:pt x="98" y="87"/>
                      </a:lnTo>
                      <a:lnTo>
                        <a:pt x="100" y="86"/>
                      </a:lnTo>
                      <a:lnTo>
                        <a:pt x="90" y="87"/>
                      </a:lnTo>
                      <a:lnTo>
                        <a:pt x="90" y="87"/>
                      </a:lnTo>
                      <a:lnTo>
                        <a:pt x="99" y="87"/>
                      </a:lnTo>
                      <a:lnTo>
                        <a:pt x="106" y="83"/>
                      </a:lnTo>
                      <a:lnTo>
                        <a:pt x="111" y="75"/>
                      </a:lnTo>
                      <a:lnTo>
                        <a:pt x="111" y="75"/>
                      </a:lnTo>
                      <a:lnTo>
                        <a:pt x="112" y="66"/>
                      </a:lnTo>
                      <a:lnTo>
                        <a:pt x="107" y="59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73" y="43"/>
                      </a:lnTo>
                      <a:lnTo>
                        <a:pt x="50" y="27"/>
                      </a:lnTo>
                      <a:lnTo>
                        <a:pt x="31" y="7"/>
                      </a:lnTo>
                      <a:lnTo>
                        <a:pt x="31" y="7"/>
                      </a:lnTo>
                      <a:lnTo>
                        <a:pt x="31" y="7"/>
                      </a:lnTo>
                      <a:lnTo>
                        <a:pt x="31" y="7"/>
                      </a:lnTo>
                      <a:lnTo>
                        <a:pt x="31" y="7"/>
                      </a:lnTo>
                      <a:lnTo>
                        <a:pt x="24" y="2"/>
                      </a:lnTo>
                      <a:lnTo>
                        <a:pt x="15" y="0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2" y="11"/>
                      </a:lnTo>
                      <a:lnTo>
                        <a:pt x="0" y="20"/>
                      </a:lnTo>
                      <a:lnTo>
                        <a:pt x="4" y="28"/>
                      </a:lnTo>
                      <a:lnTo>
                        <a:pt x="4" y="2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5" name="Freeform 13"/>
                <p:cNvSpPr>
                  <a:spLocks noChangeAspect="1"/>
                </p:cNvSpPr>
                <p:nvPr/>
              </p:nvSpPr>
              <p:spPr bwMode="auto">
                <a:xfrm>
                  <a:off x="3643" y="2163"/>
                  <a:ext cx="133" cy="68"/>
                </a:xfrm>
                <a:custGeom>
                  <a:avLst/>
                  <a:gdLst>
                    <a:gd name="T0" fmla="*/ 17 w 133"/>
                    <a:gd name="T1" fmla="*/ 68 h 68"/>
                    <a:gd name="T2" fmla="*/ 47 w 133"/>
                    <a:gd name="T3" fmla="*/ 66 h 68"/>
                    <a:gd name="T4" fmla="*/ 76 w 133"/>
                    <a:gd name="T5" fmla="*/ 59 h 68"/>
                    <a:gd name="T6" fmla="*/ 103 w 133"/>
                    <a:gd name="T7" fmla="*/ 47 h 68"/>
                    <a:gd name="T8" fmla="*/ 127 w 133"/>
                    <a:gd name="T9" fmla="*/ 30 h 68"/>
                    <a:gd name="T10" fmla="*/ 127 w 133"/>
                    <a:gd name="T11" fmla="*/ 30 h 68"/>
                    <a:gd name="T12" fmla="*/ 132 w 133"/>
                    <a:gd name="T13" fmla="*/ 24 h 68"/>
                    <a:gd name="T14" fmla="*/ 132 w 133"/>
                    <a:gd name="T15" fmla="*/ 21 h 68"/>
                    <a:gd name="T16" fmla="*/ 127 w 133"/>
                    <a:gd name="T17" fmla="*/ 30 h 68"/>
                    <a:gd name="T18" fmla="*/ 127 w 133"/>
                    <a:gd name="T19" fmla="*/ 30 h 68"/>
                    <a:gd name="T20" fmla="*/ 132 w 133"/>
                    <a:gd name="T21" fmla="*/ 23 h 68"/>
                    <a:gd name="T22" fmla="*/ 133 w 133"/>
                    <a:gd name="T23" fmla="*/ 14 h 68"/>
                    <a:gd name="T24" fmla="*/ 130 w 133"/>
                    <a:gd name="T25" fmla="*/ 6 h 68"/>
                    <a:gd name="T26" fmla="*/ 130 w 133"/>
                    <a:gd name="T27" fmla="*/ 6 h 68"/>
                    <a:gd name="T28" fmla="*/ 123 w 133"/>
                    <a:gd name="T29" fmla="*/ 1 h 68"/>
                    <a:gd name="T30" fmla="*/ 114 w 133"/>
                    <a:gd name="T31" fmla="*/ 0 h 68"/>
                    <a:gd name="T32" fmla="*/ 106 w 133"/>
                    <a:gd name="T33" fmla="*/ 4 h 68"/>
                    <a:gd name="T34" fmla="*/ 106 w 133"/>
                    <a:gd name="T35" fmla="*/ 4 h 68"/>
                    <a:gd name="T36" fmla="*/ 106 w 133"/>
                    <a:gd name="T37" fmla="*/ 4 h 68"/>
                    <a:gd name="T38" fmla="*/ 106 w 133"/>
                    <a:gd name="T39" fmla="*/ 4 h 68"/>
                    <a:gd name="T40" fmla="*/ 106 w 133"/>
                    <a:gd name="T41" fmla="*/ 4 h 68"/>
                    <a:gd name="T42" fmla="*/ 106 w 133"/>
                    <a:gd name="T43" fmla="*/ 4 h 68"/>
                    <a:gd name="T44" fmla="*/ 79 w 133"/>
                    <a:gd name="T45" fmla="*/ 20 h 68"/>
                    <a:gd name="T46" fmla="*/ 49 w 133"/>
                    <a:gd name="T47" fmla="*/ 31 h 68"/>
                    <a:gd name="T48" fmla="*/ 17 w 133"/>
                    <a:gd name="T49" fmla="*/ 34 h 68"/>
                    <a:gd name="T50" fmla="*/ 17 w 133"/>
                    <a:gd name="T51" fmla="*/ 34 h 68"/>
                    <a:gd name="T52" fmla="*/ 17 w 133"/>
                    <a:gd name="T53" fmla="*/ 34 h 68"/>
                    <a:gd name="T54" fmla="*/ 17 w 133"/>
                    <a:gd name="T55" fmla="*/ 34 h 68"/>
                    <a:gd name="T56" fmla="*/ 17 w 133"/>
                    <a:gd name="T57" fmla="*/ 34 h 68"/>
                    <a:gd name="T58" fmla="*/ 9 w 133"/>
                    <a:gd name="T59" fmla="*/ 37 h 68"/>
                    <a:gd name="T60" fmla="*/ 2 w 133"/>
                    <a:gd name="T61" fmla="*/ 43 h 68"/>
                    <a:gd name="T62" fmla="*/ 0 w 133"/>
                    <a:gd name="T63" fmla="*/ 51 h 68"/>
                    <a:gd name="T64" fmla="*/ 0 w 133"/>
                    <a:gd name="T65" fmla="*/ 51 h 68"/>
                    <a:gd name="T66" fmla="*/ 2 w 133"/>
                    <a:gd name="T67" fmla="*/ 60 h 68"/>
                    <a:gd name="T68" fmla="*/ 9 w 133"/>
                    <a:gd name="T69" fmla="*/ 66 h 68"/>
                    <a:gd name="T70" fmla="*/ 17 w 133"/>
                    <a:gd name="T71" fmla="*/ 68 h 68"/>
                    <a:gd name="T72" fmla="*/ 17 w 133"/>
                    <a:gd name="T7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3" h="68">
                      <a:moveTo>
                        <a:pt x="17" y="68"/>
                      </a:moveTo>
                      <a:lnTo>
                        <a:pt x="47" y="66"/>
                      </a:lnTo>
                      <a:lnTo>
                        <a:pt x="76" y="59"/>
                      </a:lnTo>
                      <a:lnTo>
                        <a:pt x="103" y="47"/>
                      </a:lnTo>
                      <a:lnTo>
                        <a:pt x="127" y="30"/>
                      </a:lnTo>
                      <a:lnTo>
                        <a:pt x="127" y="30"/>
                      </a:lnTo>
                      <a:lnTo>
                        <a:pt x="132" y="24"/>
                      </a:lnTo>
                      <a:lnTo>
                        <a:pt x="132" y="21"/>
                      </a:lnTo>
                      <a:lnTo>
                        <a:pt x="127" y="30"/>
                      </a:lnTo>
                      <a:lnTo>
                        <a:pt x="127" y="30"/>
                      </a:lnTo>
                      <a:lnTo>
                        <a:pt x="132" y="23"/>
                      </a:lnTo>
                      <a:lnTo>
                        <a:pt x="133" y="14"/>
                      </a:lnTo>
                      <a:lnTo>
                        <a:pt x="130" y="6"/>
                      </a:lnTo>
                      <a:lnTo>
                        <a:pt x="130" y="6"/>
                      </a:lnTo>
                      <a:lnTo>
                        <a:pt x="123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79" y="20"/>
                      </a:lnTo>
                      <a:lnTo>
                        <a:pt x="49" y="31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9" y="37"/>
                      </a:lnTo>
                      <a:lnTo>
                        <a:pt x="2" y="43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2" y="60"/>
                      </a:lnTo>
                      <a:lnTo>
                        <a:pt x="9" y="66"/>
                      </a:lnTo>
                      <a:lnTo>
                        <a:pt x="17" y="68"/>
                      </a:lnTo>
                      <a:lnTo>
                        <a:pt x="17" y="6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6" name="Freeform 14"/>
                <p:cNvSpPr>
                  <a:spLocks noChangeAspect="1"/>
                </p:cNvSpPr>
                <p:nvPr/>
              </p:nvSpPr>
              <p:spPr bwMode="auto">
                <a:xfrm>
                  <a:off x="3779" y="2047"/>
                  <a:ext cx="54" cy="109"/>
                </a:xfrm>
                <a:custGeom>
                  <a:avLst/>
                  <a:gdLst>
                    <a:gd name="T0" fmla="*/ 31 w 54"/>
                    <a:gd name="T1" fmla="*/ 101 h 109"/>
                    <a:gd name="T2" fmla="*/ 44 w 54"/>
                    <a:gd name="T3" fmla="*/ 74 h 109"/>
                    <a:gd name="T4" fmla="*/ 51 w 54"/>
                    <a:gd name="T5" fmla="*/ 46 h 109"/>
                    <a:gd name="T6" fmla="*/ 54 w 54"/>
                    <a:gd name="T7" fmla="*/ 17 h 109"/>
                    <a:gd name="T8" fmla="*/ 54 w 54"/>
                    <a:gd name="T9" fmla="*/ 17 h 109"/>
                    <a:gd name="T10" fmla="*/ 52 w 54"/>
                    <a:gd name="T11" fmla="*/ 10 h 109"/>
                    <a:gd name="T12" fmla="*/ 51 w 54"/>
                    <a:gd name="T13" fmla="*/ 8 h 109"/>
                    <a:gd name="T14" fmla="*/ 54 w 54"/>
                    <a:gd name="T15" fmla="*/ 17 h 109"/>
                    <a:gd name="T16" fmla="*/ 54 w 54"/>
                    <a:gd name="T17" fmla="*/ 17 h 109"/>
                    <a:gd name="T18" fmla="*/ 52 w 54"/>
                    <a:gd name="T19" fmla="*/ 9 h 109"/>
                    <a:gd name="T20" fmla="*/ 46 w 54"/>
                    <a:gd name="T21" fmla="*/ 3 h 109"/>
                    <a:gd name="T22" fmla="*/ 37 w 54"/>
                    <a:gd name="T23" fmla="*/ 0 h 109"/>
                    <a:gd name="T24" fmla="*/ 37 w 54"/>
                    <a:gd name="T25" fmla="*/ 0 h 109"/>
                    <a:gd name="T26" fmla="*/ 29 w 54"/>
                    <a:gd name="T27" fmla="*/ 3 h 109"/>
                    <a:gd name="T28" fmla="*/ 23 w 54"/>
                    <a:gd name="T29" fmla="*/ 9 h 109"/>
                    <a:gd name="T30" fmla="*/ 20 w 54"/>
                    <a:gd name="T31" fmla="*/ 17 h 109"/>
                    <a:gd name="T32" fmla="*/ 20 w 54"/>
                    <a:gd name="T33" fmla="*/ 17 h 109"/>
                    <a:gd name="T34" fmla="*/ 20 w 54"/>
                    <a:gd name="T35" fmla="*/ 17 h 109"/>
                    <a:gd name="T36" fmla="*/ 20 w 54"/>
                    <a:gd name="T37" fmla="*/ 17 h 109"/>
                    <a:gd name="T38" fmla="*/ 20 w 54"/>
                    <a:gd name="T39" fmla="*/ 17 h 109"/>
                    <a:gd name="T40" fmla="*/ 20 w 54"/>
                    <a:gd name="T41" fmla="*/ 17 h 109"/>
                    <a:gd name="T42" fmla="*/ 18 w 54"/>
                    <a:gd name="T43" fmla="*/ 40 h 109"/>
                    <a:gd name="T44" fmla="*/ 12 w 54"/>
                    <a:gd name="T45" fmla="*/ 62 h 109"/>
                    <a:gd name="T46" fmla="*/ 2 w 54"/>
                    <a:gd name="T47" fmla="*/ 83 h 109"/>
                    <a:gd name="T48" fmla="*/ 2 w 54"/>
                    <a:gd name="T49" fmla="*/ 83 h 109"/>
                    <a:gd name="T50" fmla="*/ 2 w 54"/>
                    <a:gd name="T51" fmla="*/ 83 h 109"/>
                    <a:gd name="T52" fmla="*/ 2 w 54"/>
                    <a:gd name="T53" fmla="*/ 83 h 109"/>
                    <a:gd name="T54" fmla="*/ 2 w 54"/>
                    <a:gd name="T55" fmla="*/ 83 h 109"/>
                    <a:gd name="T56" fmla="*/ 2 w 54"/>
                    <a:gd name="T57" fmla="*/ 83 h 109"/>
                    <a:gd name="T58" fmla="*/ 0 w 54"/>
                    <a:gd name="T59" fmla="*/ 92 h 109"/>
                    <a:gd name="T60" fmla="*/ 2 w 54"/>
                    <a:gd name="T61" fmla="*/ 100 h 109"/>
                    <a:gd name="T62" fmla="*/ 8 w 54"/>
                    <a:gd name="T63" fmla="*/ 107 h 109"/>
                    <a:gd name="T64" fmla="*/ 8 w 54"/>
                    <a:gd name="T65" fmla="*/ 107 h 109"/>
                    <a:gd name="T66" fmla="*/ 16 w 54"/>
                    <a:gd name="T67" fmla="*/ 109 h 109"/>
                    <a:gd name="T68" fmla="*/ 25 w 54"/>
                    <a:gd name="T69" fmla="*/ 107 h 109"/>
                    <a:gd name="T70" fmla="*/ 31 w 54"/>
                    <a:gd name="T71" fmla="*/ 101 h 109"/>
                    <a:gd name="T72" fmla="*/ 31 w 54"/>
                    <a:gd name="T73" fmla="*/ 101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4" h="109">
                      <a:moveTo>
                        <a:pt x="31" y="101"/>
                      </a:moveTo>
                      <a:lnTo>
                        <a:pt x="44" y="74"/>
                      </a:lnTo>
                      <a:lnTo>
                        <a:pt x="51" y="46"/>
                      </a:lnTo>
                      <a:lnTo>
                        <a:pt x="54" y="17"/>
                      </a:lnTo>
                      <a:lnTo>
                        <a:pt x="54" y="17"/>
                      </a:lnTo>
                      <a:lnTo>
                        <a:pt x="52" y="10"/>
                      </a:lnTo>
                      <a:lnTo>
                        <a:pt x="51" y="8"/>
                      </a:lnTo>
                      <a:lnTo>
                        <a:pt x="54" y="17"/>
                      </a:lnTo>
                      <a:lnTo>
                        <a:pt x="54" y="17"/>
                      </a:lnTo>
                      <a:lnTo>
                        <a:pt x="52" y="9"/>
                      </a:lnTo>
                      <a:lnTo>
                        <a:pt x="46" y="3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29" y="3"/>
                      </a:lnTo>
                      <a:lnTo>
                        <a:pt x="23" y="9"/>
                      </a:lnTo>
                      <a:lnTo>
                        <a:pt x="20" y="17"/>
                      </a:lnTo>
                      <a:lnTo>
                        <a:pt x="20" y="17"/>
                      </a:lnTo>
                      <a:lnTo>
                        <a:pt x="20" y="17"/>
                      </a:lnTo>
                      <a:lnTo>
                        <a:pt x="20" y="17"/>
                      </a:lnTo>
                      <a:lnTo>
                        <a:pt x="20" y="17"/>
                      </a:lnTo>
                      <a:lnTo>
                        <a:pt x="20" y="17"/>
                      </a:lnTo>
                      <a:lnTo>
                        <a:pt x="18" y="40"/>
                      </a:lnTo>
                      <a:lnTo>
                        <a:pt x="12" y="62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8" y="107"/>
                      </a:lnTo>
                      <a:lnTo>
                        <a:pt x="8" y="107"/>
                      </a:lnTo>
                      <a:lnTo>
                        <a:pt x="16" y="109"/>
                      </a:lnTo>
                      <a:lnTo>
                        <a:pt x="25" y="107"/>
                      </a:lnTo>
                      <a:lnTo>
                        <a:pt x="31" y="101"/>
                      </a:lnTo>
                      <a:lnTo>
                        <a:pt x="31" y="101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7" name="Freeform 15"/>
                <p:cNvSpPr>
                  <a:spLocks noChangeAspect="1"/>
                </p:cNvSpPr>
                <p:nvPr/>
              </p:nvSpPr>
              <p:spPr bwMode="auto">
                <a:xfrm>
                  <a:off x="3732" y="1924"/>
                  <a:ext cx="92" cy="107"/>
                </a:xfrm>
                <a:custGeom>
                  <a:avLst/>
                  <a:gdLst>
                    <a:gd name="T0" fmla="*/ 91 w 92"/>
                    <a:gd name="T1" fmla="*/ 84 h 107"/>
                    <a:gd name="T2" fmla="*/ 76 w 92"/>
                    <a:gd name="T3" fmla="*/ 53 h 107"/>
                    <a:gd name="T4" fmla="*/ 54 w 92"/>
                    <a:gd name="T5" fmla="*/ 26 h 107"/>
                    <a:gd name="T6" fmla="*/ 27 w 92"/>
                    <a:gd name="T7" fmla="*/ 3 h 107"/>
                    <a:gd name="T8" fmla="*/ 27 w 92"/>
                    <a:gd name="T9" fmla="*/ 3 h 107"/>
                    <a:gd name="T10" fmla="*/ 19 w 92"/>
                    <a:gd name="T11" fmla="*/ 0 h 107"/>
                    <a:gd name="T12" fmla="*/ 16 w 92"/>
                    <a:gd name="T13" fmla="*/ 0 h 107"/>
                    <a:gd name="T14" fmla="*/ 27 w 92"/>
                    <a:gd name="T15" fmla="*/ 3 h 107"/>
                    <a:gd name="T16" fmla="*/ 27 w 92"/>
                    <a:gd name="T17" fmla="*/ 3 h 107"/>
                    <a:gd name="T18" fmla="*/ 18 w 92"/>
                    <a:gd name="T19" fmla="*/ 0 h 107"/>
                    <a:gd name="T20" fmla="*/ 9 w 92"/>
                    <a:gd name="T21" fmla="*/ 2 h 107"/>
                    <a:gd name="T22" fmla="*/ 3 w 92"/>
                    <a:gd name="T23" fmla="*/ 7 h 107"/>
                    <a:gd name="T24" fmla="*/ 3 w 92"/>
                    <a:gd name="T25" fmla="*/ 7 h 107"/>
                    <a:gd name="T26" fmla="*/ 0 w 92"/>
                    <a:gd name="T27" fmla="*/ 16 h 107"/>
                    <a:gd name="T28" fmla="*/ 2 w 92"/>
                    <a:gd name="T29" fmla="*/ 25 h 107"/>
                    <a:gd name="T30" fmla="*/ 8 w 92"/>
                    <a:gd name="T31" fmla="*/ 31 h 107"/>
                    <a:gd name="T32" fmla="*/ 8 w 92"/>
                    <a:gd name="T33" fmla="*/ 31 h 107"/>
                    <a:gd name="T34" fmla="*/ 8 w 92"/>
                    <a:gd name="T35" fmla="*/ 31 h 107"/>
                    <a:gd name="T36" fmla="*/ 8 w 92"/>
                    <a:gd name="T37" fmla="*/ 31 h 107"/>
                    <a:gd name="T38" fmla="*/ 8 w 92"/>
                    <a:gd name="T39" fmla="*/ 31 h 107"/>
                    <a:gd name="T40" fmla="*/ 8 w 92"/>
                    <a:gd name="T41" fmla="*/ 31 h 107"/>
                    <a:gd name="T42" fmla="*/ 29 w 92"/>
                    <a:gd name="T43" fmla="*/ 49 h 107"/>
                    <a:gd name="T44" fmla="*/ 47 w 92"/>
                    <a:gd name="T45" fmla="*/ 71 h 107"/>
                    <a:gd name="T46" fmla="*/ 59 w 92"/>
                    <a:gd name="T47" fmla="*/ 96 h 107"/>
                    <a:gd name="T48" fmla="*/ 59 w 92"/>
                    <a:gd name="T49" fmla="*/ 96 h 107"/>
                    <a:gd name="T50" fmla="*/ 59 w 92"/>
                    <a:gd name="T51" fmla="*/ 96 h 107"/>
                    <a:gd name="T52" fmla="*/ 59 w 92"/>
                    <a:gd name="T53" fmla="*/ 96 h 107"/>
                    <a:gd name="T54" fmla="*/ 59 w 92"/>
                    <a:gd name="T55" fmla="*/ 96 h 107"/>
                    <a:gd name="T56" fmla="*/ 64 w 92"/>
                    <a:gd name="T57" fmla="*/ 103 h 107"/>
                    <a:gd name="T58" fmla="*/ 72 w 92"/>
                    <a:gd name="T59" fmla="*/ 107 h 107"/>
                    <a:gd name="T60" fmla="*/ 81 w 92"/>
                    <a:gd name="T61" fmla="*/ 106 h 107"/>
                    <a:gd name="T62" fmla="*/ 81 w 92"/>
                    <a:gd name="T63" fmla="*/ 106 h 107"/>
                    <a:gd name="T64" fmla="*/ 88 w 92"/>
                    <a:gd name="T65" fmla="*/ 101 h 107"/>
                    <a:gd name="T66" fmla="*/ 92 w 92"/>
                    <a:gd name="T67" fmla="*/ 93 h 107"/>
                    <a:gd name="T68" fmla="*/ 91 w 92"/>
                    <a:gd name="T69" fmla="*/ 84 h 107"/>
                    <a:gd name="T70" fmla="*/ 91 w 92"/>
                    <a:gd name="T71" fmla="*/ 8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2" h="107">
                      <a:moveTo>
                        <a:pt x="91" y="84"/>
                      </a:moveTo>
                      <a:lnTo>
                        <a:pt x="76" y="53"/>
                      </a:lnTo>
                      <a:lnTo>
                        <a:pt x="54" y="26"/>
                      </a:lnTo>
                      <a:lnTo>
                        <a:pt x="27" y="3"/>
                      </a:lnTo>
                      <a:lnTo>
                        <a:pt x="27" y="3"/>
                      </a:ln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27" y="3"/>
                      </a:lnTo>
                      <a:lnTo>
                        <a:pt x="27" y="3"/>
                      </a:lnTo>
                      <a:lnTo>
                        <a:pt x="18" y="0"/>
                      </a:lnTo>
                      <a:lnTo>
                        <a:pt x="9" y="2"/>
                      </a:lnTo>
                      <a:lnTo>
                        <a:pt x="3" y="7"/>
                      </a:lnTo>
                      <a:lnTo>
                        <a:pt x="3" y="7"/>
                      </a:lnTo>
                      <a:lnTo>
                        <a:pt x="0" y="16"/>
                      </a:lnTo>
                      <a:lnTo>
                        <a:pt x="2" y="25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29" y="49"/>
                      </a:lnTo>
                      <a:lnTo>
                        <a:pt x="47" y="71"/>
                      </a:lnTo>
                      <a:lnTo>
                        <a:pt x="59" y="96"/>
                      </a:lnTo>
                      <a:lnTo>
                        <a:pt x="59" y="96"/>
                      </a:lnTo>
                      <a:lnTo>
                        <a:pt x="59" y="96"/>
                      </a:lnTo>
                      <a:lnTo>
                        <a:pt x="59" y="96"/>
                      </a:lnTo>
                      <a:lnTo>
                        <a:pt x="59" y="96"/>
                      </a:lnTo>
                      <a:lnTo>
                        <a:pt x="64" y="103"/>
                      </a:lnTo>
                      <a:lnTo>
                        <a:pt x="72" y="107"/>
                      </a:lnTo>
                      <a:lnTo>
                        <a:pt x="81" y="106"/>
                      </a:lnTo>
                      <a:lnTo>
                        <a:pt x="81" y="106"/>
                      </a:lnTo>
                      <a:lnTo>
                        <a:pt x="88" y="101"/>
                      </a:lnTo>
                      <a:lnTo>
                        <a:pt x="92" y="93"/>
                      </a:lnTo>
                      <a:lnTo>
                        <a:pt x="91" y="84"/>
                      </a:lnTo>
                      <a:lnTo>
                        <a:pt x="91" y="84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8" name="Freeform 16"/>
                <p:cNvSpPr>
                  <a:spLocks noChangeAspect="1"/>
                </p:cNvSpPr>
                <p:nvPr/>
              </p:nvSpPr>
              <p:spPr bwMode="auto">
                <a:xfrm>
                  <a:off x="3586" y="1898"/>
                  <a:ext cx="122" cy="43"/>
                </a:xfrm>
                <a:custGeom>
                  <a:avLst/>
                  <a:gdLst>
                    <a:gd name="T0" fmla="*/ 109 w 122"/>
                    <a:gd name="T1" fmla="*/ 3 h 43"/>
                    <a:gd name="T2" fmla="*/ 98 w 122"/>
                    <a:gd name="T3" fmla="*/ 1 h 43"/>
                    <a:gd name="T4" fmla="*/ 86 w 122"/>
                    <a:gd name="T5" fmla="*/ 0 h 43"/>
                    <a:gd name="T6" fmla="*/ 74 w 122"/>
                    <a:gd name="T7" fmla="*/ 0 h 43"/>
                    <a:gd name="T8" fmla="*/ 74 w 122"/>
                    <a:gd name="T9" fmla="*/ 0 h 43"/>
                    <a:gd name="T10" fmla="*/ 53 w 122"/>
                    <a:gd name="T11" fmla="*/ 1 h 43"/>
                    <a:gd name="T12" fmla="*/ 32 w 122"/>
                    <a:gd name="T13" fmla="*/ 5 h 43"/>
                    <a:gd name="T14" fmla="*/ 11 w 122"/>
                    <a:gd name="T15" fmla="*/ 11 h 43"/>
                    <a:gd name="T16" fmla="*/ 11 w 122"/>
                    <a:gd name="T17" fmla="*/ 11 h 43"/>
                    <a:gd name="T18" fmla="*/ 4 w 122"/>
                    <a:gd name="T19" fmla="*/ 16 h 43"/>
                    <a:gd name="T20" fmla="*/ 3 w 122"/>
                    <a:gd name="T21" fmla="*/ 18 h 43"/>
                    <a:gd name="T22" fmla="*/ 11 w 122"/>
                    <a:gd name="T23" fmla="*/ 11 h 43"/>
                    <a:gd name="T24" fmla="*/ 11 w 122"/>
                    <a:gd name="T25" fmla="*/ 11 h 43"/>
                    <a:gd name="T26" fmla="*/ 4 w 122"/>
                    <a:gd name="T27" fmla="*/ 17 h 43"/>
                    <a:gd name="T28" fmla="*/ 0 w 122"/>
                    <a:gd name="T29" fmla="*/ 24 h 43"/>
                    <a:gd name="T30" fmla="*/ 1 w 122"/>
                    <a:gd name="T31" fmla="*/ 33 h 43"/>
                    <a:gd name="T32" fmla="*/ 1 w 122"/>
                    <a:gd name="T33" fmla="*/ 33 h 43"/>
                    <a:gd name="T34" fmla="*/ 6 w 122"/>
                    <a:gd name="T35" fmla="*/ 40 h 43"/>
                    <a:gd name="T36" fmla="*/ 14 w 122"/>
                    <a:gd name="T37" fmla="*/ 43 h 43"/>
                    <a:gd name="T38" fmla="*/ 23 w 122"/>
                    <a:gd name="T39" fmla="*/ 42 h 43"/>
                    <a:gd name="T40" fmla="*/ 23 w 122"/>
                    <a:gd name="T41" fmla="*/ 42 h 43"/>
                    <a:gd name="T42" fmla="*/ 23 w 122"/>
                    <a:gd name="T43" fmla="*/ 42 h 43"/>
                    <a:gd name="T44" fmla="*/ 23 w 122"/>
                    <a:gd name="T45" fmla="*/ 42 h 43"/>
                    <a:gd name="T46" fmla="*/ 23 w 122"/>
                    <a:gd name="T47" fmla="*/ 42 h 43"/>
                    <a:gd name="T48" fmla="*/ 40 w 122"/>
                    <a:gd name="T49" fmla="*/ 37 h 43"/>
                    <a:gd name="T50" fmla="*/ 57 w 122"/>
                    <a:gd name="T51" fmla="*/ 34 h 43"/>
                    <a:gd name="T52" fmla="*/ 74 w 122"/>
                    <a:gd name="T53" fmla="*/ 33 h 43"/>
                    <a:gd name="T54" fmla="*/ 74 w 122"/>
                    <a:gd name="T55" fmla="*/ 33 h 43"/>
                    <a:gd name="T56" fmla="*/ 84 w 122"/>
                    <a:gd name="T57" fmla="*/ 33 h 43"/>
                    <a:gd name="T58" fmla="*/ 93 w 122"/>
                    <a:gd name="T59" fmla="*/ 34 h 43"/>
                    <a:gd name="T60" fmla="*/ 102 w 122"/>
                    <a:gd name="T61" fmla="*/ 36 h 43"/>
                    <a:gd name="T62" fmla="*/ 102 w 122"/>
                    <a:gd name="T63" fmla="*/ 36 h 43"/>
                    <a:gd name="T64" fmla="*/ 102 w 122"/>
                    <a:gd name="T65" fmla="*/ 36 h 43"/>
                    <a:gd name="T66" fmla="*/ 102 w 122"/>
                    <a:gd name="T67" fmla="*/ 36 h 43"/>
                    <a:gd name="T68" fmla="*/ 102 w 122"/>
                    <a:gd name="T69" fmla="*/ 36 h 43"/>
                    <a:gd name="T70" fmla="*/ 102 w 122"/>
                    <a:gd name="T71" fmla="*/ 36 h 43"/>
                    <a:gd name="T72" fmla="*/ 111 w 122"/>
                    <a:gd name="T73" fmla="*/ 35 h 43"/>
                    <a:gd name="T74" fmla="*/ 118 w 122"/>
                    <a:gd name="T75" fmla="*/ 31 h 43"/>
                    <a:gd name="T76" fmla="*/ 122 w 122"/>
                    <a:gd name="T77" fmla="*/ 23 h 43"/>
                    <a:gd name="T78" fmla="*/ 122 w 122"/>
                    <a:gd name="T79" fmla="*/ 23 h 43"/>
                    <a:gd name="T80" fmla="*/ 121 w 122"/>
                    <a:gd name="T81" fmla="*/ 14 h 43"/>
                    <a:gd name="T82" fmla="*/ 117 w 122"/>
                    <a:gd name="T83" fmla="*/ 7 h 43"/>
                    <a:gd name="T84" fmla="*/ 109 w 122"/>
                    <a:gd name="T85" fmla="*/ 3 h 43"/>
                    <a:gd name="T86" fmla="*/ 109 w 122"/>
                    <a:gd name="T87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" h="43">
                      <a:moveTo>
                        <a:pt x="109" y="3"/>
                      </a:moveTo>
                      <a:lnTo>
                        <a:pt x="98" y="1"/>
                      </a:lnTo>
                      <a:lnTo>
                        <a:pt x="86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53" y="1"/>
                      </a:lnTo>
                      <a:lnTo>
                        <a:pt x="32" y="5"/>
                      </a:lnTo>
                      <a:lnTo>
                        <a:pt x="11" y="11"/>
                      </a:lnTo>
                      <a:lnTo>
                        <a:pt x="11" y="11"/>
                      </a:lnTo>
                      <a:lnTo>
                        <a:pt x="4" y="16"/>
                      </a:lnTo>
                      <a:lnTo>
                        <a:pt x="3" y="18"/>
                      </a:lnTo>
                      <a:lnTo>
                        <a:pt x="11" y="11"/>
                      </a:lnTo>
                      <a:lnTo>
                        <a:pt x="11" y="11"/>
                      </a:lnTo>
                      <a:lnTo>
                        <a:pt x="4" y="17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1" y="33"/>
                      </a:lnTo>
                      <a:lnTo>
                        <a:pt x="6" y="40"/>
                      </a:lnTo>
                      <a:lnTo>
                        <a:pt x="14" y="43"/>
                      </a:lnTo>
                      <a:lnTo>
                        <a:pt x="23" y="42"/>
                      </a:lnTo>
                      <a:lnTo>
                        <a:pt x="23" y="42"/>
                      </a:lnTo>
                      <a:lnTo>
                        <a:pt x="23" y="42"/>
                      </a:lnTo>
                      <a:lnTo>
                        <a:pt x="23" y="42"/>
                      </a:lnTo>
                      <a:lnTo>
                        <a:pt x="23" y="42"/>
                      </a:lnTo>
                      <a:lnTo>
                        <a:pt x="40" y="37"/>
                      </a:lnTo>
                      <a:lnTo>
                        <a:pt x="57" y="34"/>
                      </a:lnTo>
                      <a:lnTo>
                        <a:pt x="74" y="33"/>
                      </a:lnTo>
                      <a:lnTo>
                        <a:pt x="74" y="33"/>
                      </a:lnTo>
                      <a:lnTo>
                        <a:pt x="84" y="33"/>
                      </a:lnTo>
                      <a:lnTo>
                        <a:pt x="93" y="34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11" y="35"/>
                      </a:lnTo>
                      <a:lnTo>
                        <a:pt x="118" y="31"/>
                      </a:lnTo>
                      <a:lnTo>
                        <a:pt x="122" y="23"/>
                      </a:lnTo>
                      <a:lnTo>
                        <a:pt x="122" y="23"/>
                      </a:lnTo>
                      <a:lnTo>
                        <a:pt x="121" y="14"/>
                      </a:lnTo>
                      <a:lnTo>
                        <a:pt x="117" y="7"/>
                      </a:lnTo>
                      <a:lnTo>
                        <a:pt x="109" y="3"/>
                      </a:lnTo>
                      <a:lnTo>
                        <a:pt x="109" y="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4929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3503" y="1914"/>
                  <a:ext cx="312" cy="299"/>
                  <a:chOff x="3500" y="1911"/>
                  <a:chExt cx="312" cy="299"/>
                </a:xfrm>
              </p:grpSpPr>
              <p:sp>
                <p:nvSpPr>
                  <p:cNvPr id="294930" name="Freeform 18"/>
                  <p:cNvSpPr>
                    <a:spLocks noChangeAspect="1"/>
                  </p:cNvSpPr>
                  <p:nvPr/>
                </p:nvSpPr>
                <p:spPr bwMode="auto">
                  <a:xfrm>
                    <a:off x="3515" y="1949"/>
                    <a:ext cx="37" cy="48"/>
                  </a:xfrm>
                  <a:custGeom>
                    <a:avLst/>
                    <a:gdLst>
                      <a:gd name="T0" fmla="*/ 37 w 37"/>
                      <a:gd name="T1" fmla="*/ 0 h 48"/>
                      <a:gd name="T2" fmla="*/ 22 w 37"/>
                      <a:gd name="T3" fmla="*/ 14 h 48"/>
                      <a:gd name="T4" fmla="*/ 10 w 37"/>
                      <a:gd name="T5" fmla="*/ 30 h 48"/>
                      <a:gd name="T6" fmla="*/ 0 w 37"/>
                      <a:gd name="T7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" h="48">
                        <a:moveTo>
                          <a:pt x="37" y="0"/>
                        </a:moveTo>
                        <a:lnTo>
                          <a:pt x="22" y="14"/>
                        </a:lnTo>
                        <a:lnTo>
                          <a:pt x="10" y="30"/>
                        </a:lnTo>
                        <a:lnTo>
                          <a:pt x="0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31" name="Freeform 19"/>
                  <p:cNvSpPr>
                    <a:spLocks noChangeAspect="1"/>
                  </p:cNvSpPr>
                  <p:nvPr/>
                </p:nvSpPr>
                <p:spPr bwMode="auto">
                  <a:xfrm>
                    <a:off x="3500" y="2047"/>
                    <a:ext cx="8" cy="59"/>
                  </a:xfrm>
                  <a:custGeom>
                    <a:avLst/>
                    <a:gdLst>
                      <a:gd name="T0" fmla="*/ 1 w 8"/>
                      <a:gd name="T1" fmla="*/ 0 h 59"/>
                      <a:gd name="T2" fmla="*/ 1 w 8"/>
                      <a:gd name="T3" fmla="*/ 5 h 59"/>
                      <a:gd name="T4" fmla="*/ 0 w 8"/>
                      <a:gd name="T5" fmla="*/ 9 h 59"/>
                      <a:gd name="T6" fmla="*/ 0 w 8"/>
                      <a:gd name="T7" fmla="*/ 13 h 59"/>
                      <a:gd name="T8" fmla="*/ 1 w 8"/>
                      <a:gd name="T9" fmla="*/ 29 h 59"/>
                      <a:gd name="T10" fmla="*/ 3 w 8"/>
                      <a:gd name="T11" fmla="*/ 45 h 59"/>
                      <a:gd name="T12" fmla="*/ 8 w 8"/>
                      <a:gd name="T13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59">
                        <a:moveTo>
                          <a:pt x="1" y="0"/>
                        </a:moveTo>
                        <a:lnTo>
                          <a:pt x="1" y="5"/>
                        </a:lnTo>
                        <a:lnTo>
                          <a:pt x="0" y="9"/>
                        </a:lnTo>
                        <a:lnTo>
                          <a:pt x="0" y="13"/>
                        </a:lnTo>
                        <a:lnTo>
                          <a:pt x="1" y="29"/>
                        </a:lnTo>
                        <a:lnTo>
                          <a:pt x="3" y="45"/>
                        </a:lnTo>
                        <a:lnTo>
                          <a:pt x="8" y="59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32" name="Freeform 20"/>
                  <p:cNvSpPr>
                    <a:spLocks noChangeAspect="1"/>
                  </p:cNvSpPr>
                  <p:nvPr/>
                </p:nvSpPr>
                <p:spPr bwMode="auto">
                  <a:xfrm>
                    <a:off x="3531" y="2151"/>
                    <a:ext cx="78" cy="53"/>
                  </a:xfrm>
                  <a:custGeom>
                    <a:avLst/>
                    <a:gdLst>
                      <a:gd name="T0" fmla="*/ 0 w 78"/>
                      <a:gd name="T1" fmla="*/ 0 h 53"/>
                      <a:gd name="T2" fmla="*/ 23 w 78"/>
                      <a:gd name="T3" fmla="*/ 22 h 53"/>
                      <a:gd name="T4" fmla="*/ 48 w 78"/>
                      <a:gd name="T5" fmla="*/ 40 h 53"/>
                      <a:gd name="T6" fmla="*/ 78 w 78"/>
                      <a:gd name="T7" fmla="*/ 5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8" h="53">
                        <a:moveTo>
                          <a:pt x="0" y="0"/>
                        </a:moveTo>
                        <a:lnTo>
                          <a:pt x="23" y="22"/>
                        </a:lnTo>
                        <a:lnTo>
                          <a:pt x="48" y="40"/>
                        </a:lnTo>
                        <a:lnTo>
                          <a:pt x="78" y="53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33" name="Freeform 21"/>
                  <p:cNvSpPr>
                    <a:spLocks noChangeAspect="1"/>
                  </p:cNvSpPr>
                  <p:nvPr/>
                </p:nvSpPr>
                <p:spPr bwMode="auto">
                  <a:xfrm>
                    <a:off x="3656" y="2176"/>
                    <a:ext cx="100" cy="34"/>
                  </a:xfrm>
                  <a:custGeom>
                    <a:avLst/>
                    <a:gdLst>
                      <a:gd name="T0" fmla="*/ 0 w 100"/>
                      <a:gd name="T1" fmla="*/ 34 h 34"/>
                      <a:gd name="T2" fmla="*/ 37 w 100"/>
                      <a:gd name="T3" fmla="*/ 31 h 34"/>
                      <a:gd name="T4" fmla="*/ 70 w 100"/>
                      <a:gd name="T5" fmla="*/ 19 h 34"/>
                      <a:gd name="T6" fmla="*/ 100 w 100"/>
                      <a:gd name="T7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0" h="34">
                        <a:moveTo>
                          <a:pt x="0" y="34"/>
                        </a:moveTo>
                        <a:lnTo>
                          <a:pt x="37" y="31"/>
                        </a:lnTo>
                        <a:lnTo>
                          <a:pt x="70" y="19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34" name="Freeform 22"/>
                  <p:cNvSpPr>
                    <a:spLocks noChangeAspect="1"/>
                  </p:cNvSpPr>
                  <p:nvPr/>
                </p:nvSpPr>
                <p:spPr bwMode="auto">
                  <a:xfrm>
                    <a:off x="3791" y="2060"/>
                    <a:ext cx="21" cy="75"/>
                  </a:xfrm>
                  <a:custGeom>
                    <a:avLst/>
                    <a:gdLst>
                      <a:gd name="T0" fmla="*/ 0 w 21"/>
                      <a:gd name="T1" fmla="*/ 75 h 75"/>
                      <a:gd name="T2" fmla="*/ 12 w 21"/>
                      <a:gd name="T3" fmla="*/ 52 h 75"/>
                      <a:gd name="T4" fmla="*/ 19 w 21"/>
                      <a:gd name="T5" fmla="*/ 27 h 75"/>
                      <a:gd name="T6" fmla="*/ 21 w 21"/>
                      <a:gd name="T7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75">
                        <a:moveTo>
                          <a:pt x="0" y="75"/>
                        </a:moveTo>
                        <a:lnTo>
                          <a:pt x="12" y="52"/>
                        </a:lnTo>
                        <a:lnTo>
                          <a:pt x="19" y="27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35" name="Freeform 23"/>
                  <p:cNvSpPr>
                    <a:spLocks noChangeAspect="1"/>
                  </p:cNvSpPr>
                  <p:nvPr/>
                </p:nvSpPr>
                <p:spPr bwMode="auto">
                  <a:xfrm>
                    <a:off x="3745" y="1937"/>
                    <a:ext cx="58" cy="73"/>
                  </a:xfrm>
                  <a:custGeom>
                    <a:avLst/>
                    <a:gdLst>
                      <a:gd name="T0" fmla="*/ 58 w 58"/>
                      <a:gd name="T1" fmla="*/ 73 h 73"/>
                      <a:gd name="T2" fmla="*/ 44 w 58"/>
                      <a:gd name="T3" fmla="*/ 45 h 73"/>
                      <a:gd name="T4" fmla="*/ 24 w 58"/>
                      <a:gd name="T5" fmla="*/ 20 h 73"/>
                      <a:gd name="T6" fmla="*/ 0 w 58"/>
                      <a:gd name="T7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" h="73">
                        <a:moveTo>
                          <a:pt x="58" y="73"/>
                        </a:moveTo>
                        <a:lnTo>
                          <a:pt x="44" y="45"/>
                        </a:lnTo>
                        <a:lnTo>
                          <a:pt x="24" y="2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393C4"/>
                  </a:solidFill>
                  <a:ln w="12700" cap="flat" cmpd="sng">
                    <a:solidFill>
                      <a:srgbClr val="0A50A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36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3599" y="1911"/>
                    <a:ext cx="89" cy="10"/>
                  </a:xfrm>
                  <a:custGeom>
                    <a:avLst/>
                    <a:gdLst>
                      <a:gd name="T0" fmla="*/ 89 w 89"/>
                      <a:gd name="T1" fmla="*/ 3 h 10"/>
                      <a:gd name="T2" fmla="*/ 79 w 89"/>
                      <a:gd name="T3" fmla="*/ 1 h 10"/>
                      <a:gd name="T4" fmla="*/ 68 w 89"/>
                      <a:gd name="T5" fmla="*/ 0 h 10"/>
                      <a:gd name="T6" fmla="*/ 57 w 89"/>
                      <a:gd name="T7" fmla="*/ 0 h 10"/>
                      <a:gd name="T8" fmla="*/ 38 w 89"/>
                      <a:gd name="T9" fmla="*/ 1 h 10"/>
                      <a:gd name="T10" fmla="*/ 19 w 89"/>
                      <a:gd name="T11" fmla="*/ 5 h 10"/>
                      <a:gd name="T12" fmla="*/ 0 w 89"/>
                      <a:gd name="T13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9" h="10">
                        <a:moveTo>
                          <a:pt x="89" y="3"/>
                        </a:moveTo>
                        <a:lnTo>
                          <a:pt x="79" y="1"/>
                        </a:lnTo>
                        <a:lnTo>
                          <a:pt x="68" y="0"/>
                        </a:lnTo>
                        <a:lnTo>
                          <a:pt x="57" y="0"/>
                        </a:lnTo>
                        <a:lnTo>
                          <a:pt x="38" y="1"/>
                        </a:lnTo>
                        <a:lnTo>
                          <a:pt x="19" y="5"/>
                        </a:lnTo>
                        <a:lnTo>
                          <a:pt x="0" y="1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4937" name="Group 25"/>
              <p:cNvGrpSpPr>
                <a:grpSpLocks noChangeAspect="1"/>
              </p:cNvGrpSpPr>
              <p:nvPr/>
            </p:nvGrpSpPr>
            <p:grpSpPr bwMode="auto">
              <a:xfrm>
                <a:off x="2345" y="3600"/>
                <a:ext cx="683" cy="673"/>
                <a:chOff x="3494" y="2355"/>
                <a:chExt cx="341" cy="336"/>
              </a:xfrm>
            </p:grpSpPr>
            <p:sp>
              <p:nvSpPr>
                <p:cNvPr id="294938" name="Freeform 26"/>
                <p:cNvSpPr>
                  <a:spLocks noChangeAspect="1"/>
                </p:cNvSpPr>
                <p:nvPr/>
              </p:nvSpPr>
              <p:spPr bwMode="auto">
                <a:xfrm>
                  <a:off x="3508" y="2372"/>
                  <a:ext cx="313" cy="300"/>
                </a:xfrm>
                <a:custGeom>
                  <a:avLst/>
                  <a:gdLst>
                    <a:gd name="T0" fmla="*/ 156 w 313"/>
                    <a:gd name="T1" fmla="*/ 300 h 300"/>
                    <a:gd name="T2" fmla="*/ 181 w 313"/>
                    <a:gd name="T3" fmla="*/ 298 h 300"/>
                    <a:gd name="T4" fmla="*/ 206 w 313"/>
                    <a:gd name="T5" fmla="*/ 292 h 300"/>
                    <a:gd name="T6" fmla="*/ 228 w 313"/>
                    <a:gd name="T7" fmla="*/ 283 h 300"/>
                    <a:gd name="T8" fmla="*/ 248 w 313"/>
                    <a:gd name="T9" fmla="*/ 271 h 300"/>
                    <a:gd name="T10" fmla="*/ 267 w 313"/>
                    <a:gd name="T11" fmla="*/ 256 h 300"/>
                    <a:gd name="T12" fmla="*/ 282 w 313"/>
                    <a:gd name="T13" fmla="*/ 238 h 300"/>
                    <a:gd name="T14" fmla="*/ 295 w 313"/>
                    <a:gd name="T15" fmla="*/ 219 h 300"/>
                    <a:gd name="T16" fmla="*/ 304 w 313"/>
                    <a:gd name="T17" fmla="*/ 197 h 300"/>
                    <a:gd name="T18" fmla="*/ 310 w 313"/>
                    <a:gd name="T19" fmla="*/ 174 h 300"/>
                    <a:gd name="T20" fmla="*/ 313 w 313"/>
                    <a:gd name="T21" fmla="*/ 150 h 300"/>
                    <a:gd name="T22" fmla="*/ 313 w 313"/>
                    <a:gd name="T23" fmla="*/ 150 h 300"/>
                    <a:gd name="T24" fmla="*/ 310 w 313"/>
                    <a:gd name="T25" fmla="*/ 125 h 300"/>
                    <a:gd name="T26" fmla="*/ 304 w 313"/>
                    <a:gd name="T27" fmla="*/ 102 h 300"/>
                    <a:gd name="T28" fmla="*/ 295 w 313"/>
                    <a:gd name="T29" fmla="*/ 81 h 300"/>
                    <a:gd name="T30" fmla="*/ 282 w 313"/>
                    <a:gd name="T31" fmla="*/ 61 h 300"/>
                    <a:gd name="T32" fmla="*/ 267 w 313"/>
                    <a:gd name="T33" fmla="*/ 43 h 300"/>
                    <a:gd name="T34" fmla="*/ 248 w 313"/>
                    <a:gd name="T35" fmla="*/ 28 h 300"/>
                    <a:gd name="T36" fmla="*/ 228 w 313"/>
                    <a:gd name="T37" fmla="*/ 16 h 300"/>
                    <a:gd name="T38" fmla="*/ 206 w 313"/>
                    <a:gd name="T39" fmla="*/ 7 h 300"/>
                    <a:gd name="T40" fmla="*/ 181 w 313"/>
                    <a:gd name="T41" fmla="*/ 1 h 300"/>
                    <a:gd name="T42" fmla="*/ 156 w 313"/>
                    <a:gd name="T43" fmla="*/ 0 h 300"/>
                    <a:gd name="T44" fmla="*/ 156 w 313"/>
                    <a:gd name="T45" fmla="*/ 0 h 300"/>
                    <a:gd name="T46" fmla="*/ 131 w 313"/>
                    <a:gd name="T47" fmla="*/ 1 h 300"/>
                    <a:gd name="T48" fmla="*/ 107 w 313"/>
                    <a:gd name="T49" fmla="*/ 7 h 300"/>
                    <a:gd name="T50" fmla="*/ 84 w 313"/>
                    <a:gd name="T51" fmla="*/ 16 h 300"/>
                    <a:gd name="T52" fmla="*/ 64 w 313"/>
                    <a:gd name="T53" fmla="*/ 28 h 300"/>
                    <a:gd name="T54" fmla="*/ 46 w 313"/>
                    <a:gd name="T55" fmla="*/ 43 h 300"/>
                    <a:gd name="T56" fmla="*/ 30 w 313"/>
                    <a:gd name="T57" fmla="*/ 61 h 300"/>
                    <a:gd name="T58" fmla="*/ 17 w 313"/>
                    <a:gd name="T59" fmla="*/ 81 h 300"/>
                    <a:gd name="T60" fmla="*/ 8 w 313"/>
                    <a:gd name="T61" fmla="*/ 102 h 300"/>
                    <a:gd name="T62" fmla="*/ 2 w 313"/>
                    <a:gd name="T63" fmla="*/ 125 h 300"/>
                    <a:gd name="T64" fmla="*/ 0 w 313"/>
                    <a:gd name="T65" fmla="*/ 150 h 300"/>
                    <a:gd name="T66" fmla="*/ 0 w 313"/>
                    <a:gd name="T67" fmla="*/ 150 h 300"/>
                    <a:gd name="T68" fmla="*/ 2 w 313"/>
                    <a:gd name="T69" fmla="*/ 174 h 300"/>
                    <a:gd name="T70" fmla="*/ 8 w 313"/>
                    <a:gd name="T71" fmla="*/ 197 h 300"/>
                    <a:gd name="T72" fmla="*/ 17 w 313"/>
                    <a:gd name="T73" fmla="*/ 219 h 300"/>
                    <a:gd name="T74" fmla="*/ 30 w 313"/>
                    <a:gd name="T75" fmla="*/ 238 h 300"/>
                    <a:gd name="T76" fmla="*/ 46 w 313"/>
                    <a:gd name="T77" fmla="*/ 256 h 300"/>
                    <a:gd name="T78" fmla="*/ 64 w 313"/>
                    <a:gd name="T79" fmla="*/ 271 h 300"/>
                    <a:gd name="T80" fmla="*/ 84 w 313"/>
                    <a:gd name="T81" fmla="*/ 283 h 300"/>
                    <a:gd name="T82" fmla="*/ 107 w 313"/>
                    <a:gd name="T83" fmla="*/ 292 h 300"/>
                    <a:gd name="T84" fmla="*/ 131 w 313"/>
                    <a:gd name="T85" fmla="*/ 298 h 300"/>
                    <a:gd name="T86" fmla="*/ 156 w 313"/>
                    <a:gd name="T87" fmla="*/ 300 h 300"/>
                    <a:gd name="T88" fmla="*/ 156 w 313"/>
                    <a:gd name="T89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13" h="300">
                      <a:moveTo>
                        <a:pt x="156" y="300"/>
                      </a:moveTo>
                      <a:lnTo>
                        <a:pt x="181" y="298"/>
                      </a:lnTo>
                      <a:lnTo>
                        <a:pt x="206" y="292"/>
                      </a:lnTo>
                      <a:lnTo>
                        <a:pt x="228" y="283"/>
                      </a:lnTo>
                      <a:lnTo>
                        <a:pt x="248" y="271"/>
                      </a:lnTo>
                      <a:lnTo>
                        <a:pt x="267" y="256"/>
                      </a:lnTo>
                      <a:lnTo>
                        <a:pt x="282" y="238"/>
                      </a:lnTo>
                      <a:lnTo>
                        <a:pt x="295" y="219"/>
                      </a:lnTo>
                      <a:lnTo>
                        <a:pt x="304" y="197"/>
                      </a:lnTo>
                      <a:lnTo>
                        <a:pt x="310" y="174"/>
                      </a:lnTo>
                      <a:lnTo>
                        <a:pt x="313" y="150"/>
                      </a:lnTo>
                      <a:lnTo>
                        <a:pt x="313" y="150"/>
                      </a:lnTo>
                      <a:lnTo>
                        <a:pt x="310" y="125"/>
                      </a:lnTo>
                      <a:lnTo>
                        <a:pt x="304" y="102"/>
                      </a:lnTo>
                      <a:lnTo>
                        <a:pt x="295" y="81"/>
                      </a:lnTo>
                      <a:lnTo>
                        <a:pt x="282" y="61"/>
                      </a:lnTo>
                      <a:lnTo>
                        <a:pt x="267" y="43"/>
                      </a:lnTo>
                      <a:lnTo>
                        <a:pt x="248" y="28"/>
                      </a:lnTo>
                      <a:lnTo>
                        <a:pt x="228" y="16"/>
                      </a:lnTo>
                      <a:lnTo>
                        <a:pt x="206" y="7"/>
                      </a:lnTo>
                      <a:lnTo>
                        <a:pt x="181" y="1"/>
                      </a:lnTo>
                      <a:lnTo>
                        <a:pt x="156" y="0"/>
                      </a:lnTo>
                      <a:lnTo>
                        <a:pt x="156" y="0"/>
                      </a:lnTo>
                      <a:lnTo>
                        <a:pt x="131" y="1"/>
                      </a:lnTo>
                      <a:lnTo>
                        <a:pt x="107" y="7"/>
                      </a:lnTo>
                      <a:lnTo>
                        <a:pt x="84" y="16"/>
                      </a:lnTo>
                      <a:lnTo>
                        <a:pt x="64" y="28"/>
                      </a:lnTo>
                      <a:lnTo>
                        <a:pt x="46" y="43"/>
                      </a:lnTo>
                      <a:lnTo>
                        <a:pt x="30" y="61"/>
                      </a:lnTo>
                      <a:lnTo>
                        <a:pt x="17" y="81"/>
                      </a:lnTo>
                      <a:lnTo>
                        <a:pt x="8" y="102"/>
                      </a:lnTo>
                      <a:lnTo>
                        <a:pt x="2" y="125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2" y="174"/>
                      </a:lnTo>
                      <a:lnTo>
                        <a:pt x="8" y="197"/>
                      </a:lnTo>
                      <a:lnTo>
                        <a:pt x="17" y="219"/>
                      </a:lnTo>
                      <a:lnTo>
                        <a:pt x="30" y="238"/>
                      </a:lnTo>
                      <a:lnTo>
                        <a:pt x="46" y="256"/>
                      </a:lnTo>
                      <a:lnTo>
                        <a:pt x="64" y="271"/>
                      </a:lnTo>
                      <a:lnTo>
                        <a:pt x="84" y="283"/>
                      </a:lnTo>
                      <a:lnTo>
                        <a:pt x="107" y="292"/>
                      </a:lnTo>
                      <a:lnTo>
                        <a:pt x="131" y="298"/>
                      </a:lnTo>
                      <a:lnTo>
                        <a:pt x="156" y="300"/>
                      </a:lnTo>
                      <a:lnTo>
                        <a:pt x="156" y="300"/>
                      </a:lnTo>
                      <a:close/>
                    </a:path>
                  </a:pathLst>
                </a:custGeom>
                <a:solidFill>
                  <a:srgbClr val="AECB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39" name="Freeform 27"/>
                <p:cNvSpPr>
                  <a:spLocks noChangeAspect="1"/>
                </p:cNvSpPr>
                <p:nvPr/>
              </p:nvSpPr>
              <p:spPr bwMode="auto">
                <a:xfrm>
                  <a:off x="3552" y="2358"/>
                  <a:ext cx="89" cy="58"/>
                </a:xfrm>
                <a:custGeom>
                  <a:avLst/>
                  <a:gdLst>
                    <a:gd name="T0" fmla="*/ 68 w 89"/>
                    <a:gd name="T1" fmla="*/ 0 h 58"/>
                    <a:gd name="T2" fmla="*/ 47 w 89"/>
                    <a:gd name="T3" fmla="*/ 7 h 58"/>
                    <a:gd name="T4" fmla="*/ 26 w 89"/>
                    <a:gd name="T5" fmla="*/ 16 h 58"/>
                    <a:gd name="T6" fmla="*/ 7 w 89"/>
                    <a:gd name="T7" fmla="*/ 28 h 58"/>
                    <a:gd name="T8" fmla="*/ 7 w 89"/>
                    <a:gd name="T9" fmla="*/ 28 h 58"/>
                    <a:gd name="T10" fmla="*/ 2 w 89"/>
                    <a:gd name="T11" fmla="*/ 34 h 58"/>
                    <a:gd name="T12" fmla="*/ 2 w 89"/>
                    <a:gd name="T13" fmla="*/ 36 h 58"/>
                    <a:gd name="T14" fmla="*/ 7 w 89"/>
                    <a:gd name="T15" fmla="*/ 28 h 58"/>
                    <a:gd name="T16" fmla="*/ 7 w 89"/>
                    <a:gd name="T17" fmla="*/ 28 h 58"/>
                    <a:gd name="T18" fmla="*/ 2 w 89"/>
                    <a:gd name="T19" fmla="*/ 35 h 58"/>
                    <a:gd name="T20" fmla="*/ 0 w 89"/>
                    <a:gd name="T21" fmla="*/ 43 h 58"/>
                    <a:gd name="T22" fmla="*/ 4 w 89"/>
                    <a:gd name="T23" fmla="*/ 51 h 58"/>
                    <a:gd name="T24" fmla="*/ 4 w 89"/>
                    <a:gd name="T25" fmla="*/ 51 h 58"/>
                    <a:gd name="T26" fmla="*/ 11 w 89"/>
                    <a:gd name="T27" fmla="*/ 57 h 58"/>
                    <a:gd name="T28" fmla="*/ 19 w 89"/>
                    <a:gd name="T29" fmla="*/ 58 h 58"/>
                    <a:gd name="T30" fmla="*/ 27 w 89"/>
                    <a:gd name="T31" fmla="*/ 55 h 58"/>
                    <a:gd name="T32" fmla="*/ 27 w 89"/>
                    <a:gd name="T33" fmla="*/ 55 h 58"/>
                    <a:gd name="T34" fmla="*/ 27 w 89"/>
                    <a:gd name="T35" fmla="*/ 55 h 58"/>
                    <a:gd name="T36" fmla="*/ 27 w 89"/>
                    <a:gd name="T37" fmla="*/ 55 h 58"/>
                    <a:gd name="T38" fmla="*/ 27 w 89"/>
                    <a:gd name="T39" fmla="*/ 55 h 58"/>
                    <a:gd name="T40" fmla="*/ 43 w 89"/>
                    <a:gd name="T41" fmla="*/ 46 h 58"/>
                    <a:gd name="T42" fmla="*/ 59 w 89"/>
                    <a:gd name="T43" fmla="*/ 39 h 58"/>
                    <a:gd name="T44" fmla="*/ 76 w 89"/>
                    <a:gd name="T45" fmla="*/ 34 h 58"/>
                    <a:gd name="T46" fmla="*/ 76 w 89"/>
                    <a:gd name="T47" fmla="*/ 34 h 58"/>
                    <a:gd name="T48" fmla="*/ 76 w 89"/>
                    <a:gd name="T49" fmla="*/ 34 h 58"/>
                    <a:gd name="T50" fmla="*/ 76 w 89"/>
                    <a:gd name="T51" fmla="*/ 34 h 58"/>
                    <a:gd name="T52" fmla="*/ 76 w 89"/>
                    <a:gd name="T53" fmla="*/ 34 h 58"/>
                    <a:gd name="T54" fmla="*/ 76 w 89"/>
                    <a:gd name="T55" fmla="*/ 34 h 58"/>
                    <a:gd name="T56" fmla="*/ 84 w 89"/>
                    <a:gd name="T57" fmla="*/ 29 h 58"/>
                    <a:gd name="T58" fmla="*/ 88 w 89"/>
                    <a:gd name="T59" fmla="*/ 22 h 58"/>
                    <a:gd name="T60" fmla="*/ 89 w 89"/>
                    <a:gd name="T61" fmla="*/ 13 h 58"/>
                    <a:gd name="T62" fmla="*/ 89 w 89"/>
                    <a:gd name="T63" fmla="*/ 13 h 58"/>
                    <a:gd name="T64" fmla="*/ 85 w 89"/>
                    <a:gd name="T65" fmla="*/ 6 h 58"/>
                    <a:gd name="T66" fmla="*/ 78 w 89"/>
                    <a:gd name="T67" fmla="*/ 1 h 58"/>
                    <a:gd name="T68" fmla="*/ 68 w 89"/>
                    <a:gd name="T69" fmla="*/ 0 h 58"/>
                    <a:gd name="T70" fmla="*/ 68 w 89"/>
                    <a:gd name="T7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9" h="58">
                      <a:moveTo>
                        <a:pt x="68" y="0"/>
                      </a:moveTo>
                      <a:lnTo>
                        <a:pt x="47" y="7"/>
                      </a:lnTo>
                      <a:lnTo>
                        <a:pt x="26" y="16"/>
                      </a:lnTo>
                      <a:lnTo>
                        <a:pt x="7" y="28"/>
                      </a:lnTo>
                      <a:lnTo>
                        <a:pt x="7" y="28"/>
                      </a:lnTo>
                      <a:lnTo>
                        <a:pt x="2" y="34"/>
                      </a:lnTo>
                      <a:lnTo>
                        <a:pt x="2" y="36"/>
                      </a:lnTo>
                      <a:lnTo>
                        <a:pt x="7" y="28"/>
                      </a:lnTo>
                      <a:lnTo>
                        <a:pt x="7" y="28"/>
                      </a:lnTo>
                      <a:lnTo>
                        <a:pt x="2" y="35"/>
                      </a:lnTo>
                      <a:lnTo>
                        <a:pt x="0" y="43"/>
                      </a:lnTo>
                      <a:lnTo>
                        <a:pt x="4" y="51"/>
                      </a:lnTo>
                      <a:lnTo>
                        <a:pt x="4" y="51"/>
                      </a:lnTo>
                      <a:lnTo>
                        <a:pt x="11" y="57"/>
                      </a:lnTo>
                      <a:lnTo>
                        <a:pt x="19" y="58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43" y="46"/>
                      </a:lnTo>
                      <a:lnTo>
                        <a:pt x="59" y="39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84" y="29"/>
                      </a:lnTo>
                      <a:lnTo>
                        <a:pt x="88" y="22"/>
                      </a:lnTo>
                      <a:lnTo>
                        <a:pt x="89" y="13"/>
                      </a:lnTo>
                      <a:lnTo>
                        <a:pt x="89" y="13"/>
                      </a:lnTo>
                      <a:lnTo>
                        <a:pt x="85" y="6"/>
                      </a:lnTo>
                      <a:lnTo>
                        <a:pt x="78" y="1"/>
                      </a:lnTo>
                      <a:lnTo>
                        <a:pt x="68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40" name="Freeform 28"/>
                <p:cNvSpPr>
                  <a:spLocks noChangeAspect="1"/>
                </p:cNvSpPr>
                <p:nvPr/>
              </p:nvSpPr>
              <p:spPr bwMode="auto">
                <a:xfrm>
                  <a:off x="3494" y="2421"/>
                  <a:ext cx="56" cy="88"/>
                </a:xfrm>
                <a:custGeom>
                  <a:avLst/>
                  <a:gdLst>
                    <a:gd name="T0" fmla="*/ 25 w 56"/>
                    <a:gd name="T1" fmla="*/ 7 h 88"/>
                    <a:gd name="T2" fmla="*/ 22 w 56"/>
                    <a:gd name="T3" fmla="*/ 12 h 88"/>
                    <a:gd name="T4" fmla="*/ 20 w 56"/>
                    <a:gd name="T5" fmla="*/ 15 h 88"/>
                    <a:gd name="T6" fmla="*/ 17 w 56"/>
                    <a:gd name="T7" fmla="*/ 20 h 88"/>
                    <a:gd name="T8" fmla="*/ 17 w 56"/>
                    <a:gd name="T9" fmla="*/ 20 h 88"/>
                    <a:gd name="T10" fmla="*/ 10 w 56"/>
                    <a:gd name="T11" fmla="*/ 35 h 88"/>
                    <a:gd name="T12" fmla="*/ 4 w 56"/>
                    <a:gd name="T13" fmla="*/ 52 h 88"/>
                    <a:gd name="T14" fmla="*/ 0 w 56"/>
                    <a:gd name="T15" fmla="*/ 68 h 88"/>
                    <a:gd name="T16" fmla="*/ 0 w 56"/>
                    <a:gd name="T17" fmla="*/ 68 h 88"/>
                    <a:gd name="T18" fmla="*/ 1 w 56"/>
                    <a:gd name="T19" fmla="*/ 76 h 88"/>
                    <a:gd name="T20" fmla="*/ 2 w 56"/>
                    <a:gd name="T21" fmla="*/ 79 h 88"/>
                    <a:gd name="T22" fmla="*/ 0 w 56"/>
                    <a:gd name="T23" fmla="*/ 68 h 88"/>
                    <a:gd name="T24" fmla="*/ 0 w 56"/>
                    <a:gd name="T25" fmla="*/ 68 h 88"/>
                    <a:gd name="T26" fmla="*/ 1 w 56"/>
                    <a:gd name="T27" fmla="*/ 78 h 88"/>
                    <a:gd name="T28" fmla="*/ 6 w 56"/>
                    <a:gd name="T29" fmla="*/ 85 h 88"/>
                    <a:gd name="T30" fmla="*/ 14 w 56"/>
                    <a:gd name="T31" fmla="*/ 88 h 88"/>
                    <a:gd name="T32" fmla="*/ 14 w 56"/>
                    <a:gd name="T33" fmla="*/ 88 h 88"/>
                    <a:gd name="T34" fmla="*/ 23 w 56"/>
                    <a:gd name="T35" fmla="*/ 87 h 88"/>
                    <a:gd name="T36" fmla="*/ 30 w 56"/>
                    <a:gd name="T37" fmla="*/ 82 h 88"/>
                    <a:gd name="T38" fmla="*/ 34 w 56"/>
                    <a:gd name="T39" fmla="*/ 74 h 88"/>
                    <a:gd name="T40" fmla="*/ 34 w 56"/>
                    <a:gd name="T41" fmla="*/ 74 h 88"/>
                    <a:gd name="T42" fmla="*/ 34 w 56"/>
                    <a:gd name="T43" fmla="*/ 74 h 88"/>
                    <a:gd name="T44" fmla="*/ 34 w 56"/>
                    <a:gd name="T45" fmla="*/ 74 h 88"/>
                    <a:gd name="T46" fmla="*/ 34 w 56"/>
                    <a:gd name="T47" fmla="*/ 74 h 88"/>
                    <a:gd name="T48" fmla="*/ 34 w 56"/>
                    <a:gd name="T49" fmla="*/ 74 h 88"/>
                    <a:gd name="T50" fmla="*/ 37 w 56"/>
                    <a:gd name="T51" fmla="*/ 61 h 88"/>
                    <a:gd name="T52" fmla="*/ 41 w 56"/>
                    <a:gd name="T53" fmla="*/ 48 h 88"/>
                    <a:gd name="T54" fmla="*/ 47 w 56"/>
                    <a:gd name="T55" fmla="*/ 36 h 88"/>
                    <a:gd name="T56" fmla="*/ 47 w 56"/>
                    <a:gd name="T57" fmla="*/ 36 h 88"/>
                    <a:gd name="T58" fmla="*/ 49 w 56"/>
                    <a:gd name="T59" fmla="*/ 33 h 88"/>
                    <a:gd name="T60" fmla="*/ 51 w 56"/>
                    <a:gd name="T61" fmla="*/ 29 h 88"/>
                    <a:gd name="T62" fmla="*/ 53 w 56"/>
                    <a:gd name="T63" fmla="*/ 26 h 88"/>
                    <a:gd name="T64" fmla="*/ 53 w 56"/>
                    <a:gd name="T65" fmla="*/ 26 h 88"/>
                    <a:gd name="T66" fmla="*/ 53 w 56"/>
                    <a:gd name="T67" fmla="*/ 26 h 88"/>
                    <a:gd name="T68" fmla="*/ 53 w 56"/>
                    <a:gd name="T69" fmla="*/ 26 h 88"/>
                    <a:gd name="T70" fmla="*/ 53 w 56"/>
                    <a:gd name="T71" fmla="*/ 26 h 88"/>
                    <a:gd name="T72" fmla="*/ 53 w 56"/>
                    <a:gd name="T73" fmla="*/ 26 h 88"/>
                    <a:gd name="T74" fmla="*/ 56 w 56"/>
                    <a:gd name="T75" fmla="*/ 18 h 88"/>
                    <a:gd name="T76" fmla="*/ 54 w 56"/>
                    <a:gd name="T77" fmla="*/ 9 h 88"/>
                    <a:gd name="T78" fmla="*/ 48 w 56"/>
                    <a:gd name="T79" fmla="*/ 2 h 88"/>
                    <a:gd name="T80" fmla="*/ 48 w 56"/>
                    <a:gd name="T81" fmla="*/ 2 h 88"/>
                    <a:gd name="T82" fmla="*/ 40 w 56"/>
                    <a:gd name="T83" fmla="*/ 0 h 88"/>
                    <a:gd name="T84" fmla="*/ 31 w 56"/>
                    <a:gd name="T85" fmla="*/ 1 h 88"/>
                    <a:gd name="T86" fmla="*/ 25 w 56"/>
                    <a:gd name="T87" fmla="*/ 7 h 88"/>
                    <a:gd name="T88" fmla="*/ 25 w 56"/>
                    <a:gd name="T89" fmla="*/ 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" h="88">
                      <a:moveTo>
                        <a:pt x="25" y="7"/>
                      </a:moveTo>
                      <a:lnTo>
                        <a:pt x="22" y="12"/>
                      </a:lnTo>
                      <a:lnTo>
                        <a:pt x="20" y="15"/>
                      </a:lnTo>
                      <a:lnTo>
                        <a:pt x="17" y="20"/>
                      </a:lnTo>
                      <a:lnTo>
                        <a:pt x="17" y="20"/>
                      </a:lnTo>
                      <a:lnTo>
                        <a:pt x="10" y="35"/>
                      </a:lnTo>
                      <a:lnTo>
                        <a:pt x="4" y="52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1" y="76"/>
                      </a:lnTo>
                      <a:lnTo>
                        <a:pt x="2" y="79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1" y="78"/>
                      </a:lnTo>
                      <a:lnTo>
                        <a:pt x="6" y="85"/>
                      </a:lnTo>
                      <a:lnTo>
                        <a:pt x="14" y="88"/>
                      </a:lnTo>
                      <a:lnTo>
                        <a:pt x="14" y="88"/>
                      </a:lnTo>
                      <a:lnTo>
                        <a:pt x="23" y="87"/>
                      </a:lnTo>
                      <a:lnTo>
                        <a:pt x="30" y="82"/>
                      </a:lnTo>
                      <a:lnTo>
                        <a:pt x="34" y="74"/>
                      </a:lnTo>
                      <a:lnTo>
                        <a:pt x="34" y="74"/>
                      </a:lnTo>
                      <a:lnTo>
                        <a:pt x="34" y="74"/>
                      </a:lnTo>
                      <a:lnTo>
                        <a:pt x="34" y="74"/>
                      </a:lnTo>
                      <a:lnTo>
                        <a:pt x="34" y="74"/>
                      </a:lnTo>
                      <a:lnTo>
                        <a:pt x="34" y="74"/>
                      </a:lnTo>
                      <a:lnTo>
                        <a:pt x="37" y="61"/>
                      </a:lnTo>
                      <a:lnTo>
                        <a:pt x="41" y="48"/>
                      </a:lnTo>
                      <a:lnTo>
                        <a:pt x="47" y="36"/>
                      </a:lnTo>
                      <a:lnTo>
                        <a:pt x="47" y="36"/>
                      </a:lnTo>
                      <a:lnTo>
                        <a:pt x="49" y="33"/>
                      </a:lnTo>
                      <a:lnTo>
                        <a:pt x="51" y="29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6" y="18"/>
                      </a:lnTo>
                      <a:lnTo>
                        <a:pt x="54" y="9"/>
                      </a:lnTo>
                      <a:lnTo>
                        <a:pt x="48" y="2"/>
                      </a:lnTo>
                      <a:lnTo>
                        <a:pt x="48" y="2"/>
                      </a:lnTo>
                      <a:lnTo>
                        <a:pt x="40" y="0"/>
                      </a:lnTo>
                      <a:lnTo>
                        <a:pt x="31" y="1"/>
                      </a:lnTo>
                      <a:lnTo>
                        <a:pt x="25" y="7"/>
                      </a:lnTo>
                      <a:lnTo>
                        <a:pt x="25" y="7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41" name="Freeform 29"/>
                <p:cNvSpPr>
                  <a:spLocks noChangeAspect="1"/>
                </p:cNvSpPr>
                <p:nvPr/>
              </p:nvSpPr>
              <p:spPr bwMode="auto">
                <a:xfrm>
                  <a:off x="3495" y="2527"/>
                  <a:ext cx="76" cy="116"/>
                </a:xfrm>
                <a:custGeom>
                  <a:avLst/>
                  <a:gdLst>
                    <a:gd name="T0" fmla="*/ 0 w 76"/>
                    <a:gd name="T1" fmla="*/ 19 h 116"/>
                    <a:gd name="T2" fmla="*/ 9 w 76"/>
                    <a:gd name="T3" fmla="*/ 53 h 116"/>
                    <a:gd name="T4" fmla="*/ 25 w 76"/>
                    <a:gd name="T5" fmla="*/ 84 h 116"/>
                    <a:gd name="T6" fmla="*/ 48 w 76"/>
                    <a:gd name="T7" fmla="*/ 111 h 116"/>
                    <a:gd name="T8" fmla="*/ 48 w 76"/>
                    <a:gd name="T9" fmla="*/ 111 h 116"/>
                    <a:gd name="T10" fmla="*/ 55 w 76"/>
                    <a:gd name="T11" fmla="*/ 116 h 116"/>
                    <a:gd name="T12" fmla="*/ 57 w 76"/>
                    <a:gd name="T13" fmla="*/ 116 h 116"/>
                    <a:gd name="T14" fmla="*/ 48 w 76"/>
                    <a:gd name="T15" fmla="*/ 111 h 116"/>
                    <a:gd name="T16" fmla="*/ 48 w 76"/>
                    <a:gd name="T17" fmla="*/ 111 h 116"/>
                    <a:gd name="T18" fmla="*/ 55 w 76"/>
                    <a:gd name="T19" fmla="*/ 116 h 116"/>
                    <a:gd name="T20" fmla="*/ 64 w 76"/>
                    <a:gd name="T21" fmla="*/ 116 h 116"/>
                    <a:gd name="T22" fmla="*/ 71 w 76"/>
                    <a:gd name="T23" fmla="*/ 111 h 116"/>
                    <a:gd name="T24" fmla="*/ 71 w 76"/>
                    <a:gd name="T25" fmla="*/ 111 h 116"/>
                    <a:gd name="T26" fmla="*/ 76 w 76"/>
                    <a:gd name="T27" fmla="*/ 104 h 116"/>
                    <a:gd name="T28" fmla="*/ 76 w 76"/>
                    <a:gd name="T29" fmla="*/ 95 h 116"/>
                    <a:gd name="T30" fmla="*/ 72 w 76"/>
                    <a:gd name="T31" fmla="*/ 88 h 116"/>
                    <a:gd name="T32" fmla="*/ 72 w 76"/>
                    <a:gd name="T33" fmla="*/ 88 h 116"/>
                    <a:gd name="T34" fmla="*/ 72 w 76"/>
                    <a:gd name="T35" fmla="*/ 88 h 116"/>
                    <a:gd name="T36" fmla="*/ 72 w 76"/>
                    <a:gd name="T37" fmla="*/ 88 h 116"/>
                    <a:gd name="T38" fmla="*/ 72 w 76"/>
                    <a:gd name="T39" fmla="*/ 88 h 116"/>
                    <a:gd name="T40" fmla="*/ 54 w 76"/>
                    <a:gd name="T41" fmla="*/ 65 h 116"/>
                    <a:gd name="T42" fmla="*/ 41 w 76"/>
                    <a:gd name="T43" fmla="*/ 41 h 116"/>
                    <a:gd name="T44" fmla="*/ 33 w 76"/>
                    <a:gd name="T45" fmla="*/ 14 h 116"/>
                    <a:gd name="T46" fmla="*/ 33 w 76"/>
                    <a:gd name="T47" fmla="*/ 14 h 116"/>
                    <a:gd name="T48" fmla="*/ 33 w 76"/>
                    <a:gd name="T49" fmla="*/ 14 h 116"/>
                    <a:gd name="T50" fmla="*/ 33 w 76"/>
                    <a:gd name="T51" fmla="*/ 14 h 116"/>
                    <a:gd name="T52" fmla="*/ 33 w 76"/>
                    <a:gd name="T53" fmla="*/ 14 h 116"/>
                    <a:gd name="T54" fmla="*/ 29 w 76"/>
                    <a:gd name="T55" fmla="*/ 6 h 116"/>
                    <a:gd name="T56" fmla="*/ 22 w 76"/>
                    <a:gd name="T57" fmla="*/ 1 h 116"/>
                    <a:gd name="T58" fmla="*/ 13 w 76"/>
                    <a:gd name="T59" fmla="*/ 0 h 116"/>
                    <a:gd name="T60" fmla="*/ 13 w 76"/>
                    <a:gd name="T61" fmla="*/ 0 h 116"/>
                    <a:gd name="T62" fmla="*/ 5 w 76"/>
                    <a:gd name="T63" fmla="*/ 3 h 116"/>
                    <a:gd name="T64" fmla="*/ 0 w 76"/>
                    <a:gd name="T65" fmla="*/ 10 h 116"/>
                    <a:gd name="T66" fmla="*/ 0 w 76"/>
                    <a:gd name="T67" fmla="*/ 19 h 116"/>
                    <a:gd name="T68" fmla="*/ 0 w 76"/>
                    <a:gd name="T69" fmla="*/ 1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6" h="116">
                      <a:moveTo>
                        <a:pt x="0" y="19"/>
                      </a:moveTo>
                      <a:lnTo>
                        <a:pt x="9" y="53"/>
                      </a:lnTo>
                      <a:lnTo>
                        <a:pt x="25" y="84"/>
                      </a:lnTo>
                      <a:lnTo>
                        <a:pt x="48" y="111"/>
                      </a:lnTo>
                      <a:lnTo>
                        <a:pt x="48" y="111"/>
                      </a:lnTo>
                      <a:lnTo>
                        <a:pt x="55" y="116"/>
                      </a:lnTo>
                      <a:lnTo>
                        <a:pt x="57" y="116"/>
                      </a:lnTo>
                      <a:lnTo>
                        <a:pt x="48" y="111"/>
                      </a:lnTo>
                      <a:lnTo>
                        <a:pt x="48" y="111"/>
                      </a:lnTo>
                      <a:lnTo>
                        <a:pt x="55" y="116"/>
                      </a:lnTo>
                      <a:lnTo>
                        <a:pt x="64" y="116"/>
                      </a:lnTo>
                      <a:lnTo>
                        <a:pt x="71" y="111"/>
                      </a:lnTo>
                      <a:lnTo>
                        <a:pt x="71" y="111"/>
                      </a:lnTo>
                      <a:lnTo>
                        <a:pt x="76" y="104"/>
                      </a:lnTo>
                      <a:lnTo>
                        <a:pt x="76" y="95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54" y="65"/>
                      </a:lnTo>
                      <a:lnTo>
                        <a:pt x="41" y="41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29" y="6"/>
                      </a:lnTo>
                      <a:lnTo>
                        <a:pt x="22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5" y="3"/>
                      </a:lnTo>
                      <a:lnTo>
                        <a:pt x="0" y="1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42" name="Freeform 30"/>
                <p:cNvSpPr>
                  <a:spLocks noChangeAspect="1"/>
                </p:cNvSpPr>
                <p:nvPr/>
              </p:nvSpPr>
              <p:spPr bwMode="auto">
                <a:xfrm>
                  <a:off x="3576" y="2638"/>
                  <a:ext cx="138" cy="53"/>
                </a:xfrm>
                <a:custGeom>
                  <a:avLst/>
                  <a:gdLst>
                    <a:gd name="T0" fmla="*/ 9 w 138"/>
                    <a:gd name="T1" fmla="*/ 32 h 53"/>
                    <a:gd name="T2" fmla="*/ 36 w 138"/>
                    <a:gd name="T3" fmla="*/ 43 h 53"/>
                    <a:gd name="T4" fmla="*/ 65 w 138"/>
                    <a:gd name="T5" fmla="*/ 51 h 53"/>
                    <a:gd name="T6" fmla="*/ 95 w 138"/>
                    <a:gd name="T7" fmla="*/ 53 h 53"/>
                    <a:gd name="T8" fmla="*/ 124 w 138"/>
                    <a:gd name="T9" fmla="*/ 50 h 53"/>
                    <a:gd name="T10" fmla="*/ 124 w 138"/>
                    <a:gd name="T11" fmla="*/ 50 h 53"/>
                    <a:gd name="T12" fmla="*/ 131 w 138"/>
                    <a:gd name="T13" fmla="*/ 47 h 53"/>
                    <a:gd name="T14" fmla="*/ 133 w 138"/>
                    <a:gd name="T15" fmla="*/ 45 h 53"/>
                    <a:gd name="T16" fmla="*/ 124 w 138"/>
                    <a:gd name="T17" fmla="*/ 50 h 53"/>
                    <a:gd name="T18" fmla="*/ 124 w 138"/>
                    <a:gd name="T19" fmla="*/ 50 h 53"/>
                    <a:gd name="T20" fmla="*/ 132 w 138"/>
                    <a:gd name="T21" fmla="*/ 46 h 53"/>
                    <a:gd name="T22" fmla="*/ 137 w 138"/>
                    <a:gd name="T23" fmla="*/ 39 h 53"/>
                    <a:gd name="T24" fmla="*/ 138 w 138"/>
                    <a:gd name="T25" fmla="*/ 30 h 53"/>
                    <a:gd name="T26" fmla="*/ 138 w 138"/>
                    <a:gd name="T27" fmla="*/ 30 h 53"/>
                    <a:gd name="T28" fmla="*/ 134 w 138"/>
                    <a:gd name="T29" fmla="*/ 22 h 53"/>
                    <a:gd name="T30" fmla="*/ 127 w 138"/>
                    <a:gd name="T31" fmla="*/ 18 h 53"/>
                    <a:gd name="T32" fmla="*/ 118 w 138"/>
                    <a:gd name="T33" fmla="*/ 17 h 53"/>
                    <a:gd name="T34" fmla="*/ 118 w 138"/>
                    <a:gd name="T35" fmla="*/ 17 h 53"/>
                    <a:gd name="T36" fmla="*/ 118 w 138"/>
                    <a:gd name="T37" fmla="*/ 17 h 53"/>
                    <a:gd name="T38" fmla="*/ 118 w 138"/>
                    <a:gd name="T39" fmla="*/ 17 h 53"/>
                    <a:gd name="T40" fmla="*/ 118 w 138"/>
                    <a:gd name="T41" fmla="*/ 17 h 53"/>
                    <a:gd name="T42" fmla="*/ 87 w 138"/>
                    <a:gd name="T43" fmla="*/ 19 h 53"/>
                    <a:gd name="T44" fmla="*/ 55 w 138"/>
                    <a:gd name="T45" fmla="*/ 14 h 53"/>
                    <a:gd name="T46" fmla="*/ 25 w 138"/>
                    <a:gd name="T47" fmla="*/ 2 h 53"/>
                    <a:gd name="T48" fmla="*/ 25 w 138"/>
                    <a:gd name="T49" fmla="*/ 2 h 53"/>
                    <a:gd name="T50" fmla="*/ 25 w 138"/>
                    <a:gd name="T51" fmla="*/ 2 h 53"/>
                    <a:gd name="T52" fmla="*/ 25 w 138"/>
                    <a:gd name="T53" fmla="*/ 2 h 53"/>
                    <a:gd name="T54" fmla="*/ 25 w 138"/>
                    <a:gd name="T55" fmla="*/ 2 h 53"/>
                    <a:gd name="T56" fmla="*/ 25 w 138"/>
                    <a:gd name="T57" fmla="*/ 2 h 53"/>
                    <a:gd name="T58" fmla="*/ 16 w 138"/>
                    <a:gd name="T59" fmla="*/ 0 h 53"/>
                    <a:gd name="T60" fmla="*/ 8 w 138"/>
                    <a:gd name="T61" fmla="*/ 2 h 53"/>
                    <a:gd name="T62" fmla="*/ 2 w 138"/>
                    <a:gd name="T63" fmla="*/ 9 h 53"/>
                    <a:gd name="T64" fmla="*/ 2 w 138"/>
                    <a:gd name="T65" fmla="*/ 9 h 53"/>
                    <a:gd name="T66" fmla="*/ 0 w 138"/>
                    <a:gd name="T67" fmla="*/ 18 h 53"/>
                    <a:gd name="T68" fmla="*/ 2 w 138"/>
                    <a:gd name="T69" fmla="*/ 26 h 53"/>
                    <a:gd name="T70" fmla="*/ 9 w 138"/>
                    <a:gd name="T71" fmla="*/ 32 h 53"/>
                    <a:gd name="T72" fmla="*/ 9 w 138"/>
                    <a:gd name="T73" fmla="*/ 3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8" h="53">
                      <a:moveTo>
                        <a:pt x="9" y="32"/>
                      </a:moveTo>
                      <a:lnTo>
                        <a:pt x="36" y="43"/>
                      </a:lnTo>
                      <a:lnTo>
                        <a:pt x="65" y="51"/>
                      </a:lnTo>
                      <a:lnTo>
                        <a:pt x="95" y="53"/>
                      </a:lnTo>
                      <a:lnTo>
                        <a:pt x="124" y="50"/>
                      </a:lnTo>
                      <a:lnTo>
                        <a:pt x="124" y="50"/>
                      </a:lnTo>
                      <a:lnTo>
                        <a:pt x="131" y="47"/>
                      </a:lnTo>
                      <a:lnTo>
                        <a:pt x="133" y="45"/>
                      </a:lnTo>
                      <a:lnTo>
                        <a:pt x="124" y="50"/>
                      </a:lnTo>
                      <a:lnTo>
                        <a:pt x="124" y="50"/>
                      </a:lnTo>
                      <a:lnTo>
                        <a:pt x="132" y="46"/>
                      </a:lnTo>
                      <a:lnTo>
                        <a:pt x="137" y="39"/>
                      </a:lnTo>
                      <a:lnTo>
                        <a:pt x="138" y="30"/>
                      </a:lnTo>
                      <a:lnTo>
                        <a:pt x="138" y="30"/>
                      </a:lnTo>
                      <a:lnTo>
                        <a:pt x="134" y="22"/>
                      </a:lnTo>
                      <a:lnTo>
                        <a:pt x="127" y="18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87" y="19"/>
                      </a:lnTo>
                      <a:lnTo>
                        <a:pt x="55" y="14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16" y="0"/>
                      </a:lnTo>
                      <a:lnTo>
                        <a:pt x="8" y="2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0" y="18"/>
                      </a:lnTo>
                      <a:lnTo>
                        <a:pt x="2" y="26"/>
                      </a:lnTo>
                      <a:lnTo>
                        <a:pt x="9" y="32"/>
                      </a:lnTo>
                      <a:lnTo>
                        <a:pt x="9" y="32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43" name="Freeform 31"/>
                <p:cNvSpPr>
                  <a:spLocks noChangeAspect="1"/>
                </p:cNvSpPr>
                <p:nvPr/>
              </p:nvSpPr>
              <p:spPr bwMode="auto">
                <a:xfrm>
                  <a:off x="3731" y="2579"/>
                  <a:ext cx="87" cy="90"/>
                </a:xfrm>
                <a:custGeom>
                  <a:avLst/>
                  <a:gdLst>
                    <a:gd name="T0" fmla="*/ 26 w 87"/>
                    <a:gd name="T1" fmla="*/ 88 h 90"/>
                    <a:gd name="T2" fmla="*/ 49 w 87"/>
                    <a:gd name="T3" fmla="*/ 71 h 90"/>
                    <a:gd name="T4" fmla="*/ 70 w 87"/>
                    <a:gd name="T5" fmla="*/ 50 h 90"/>
                    <a:gd name="T6" fmla="*/ 85 w 87"/>
                    <a:gd name="T7" fmla="*/ 25 h 90"/>
                    <a:gd name="T8" fmla="*/ 85 w 87"/>
                    <a:gd name="T9" fmla="*/ 25 h 90"/>
                    <a:gd name="T10" fmla="*/ 87 w 87"/>
                    <a:gd name="T11" fmla="*/ 17 h 90"/>
                    <a:gd name="T12" fmla="*/ 87 w 87"/>
                    <a:gd name="T13" fmla="*/ 15 h 90"/>
                    <a:gd name="T14" fmla="*/ 85 w 87"/>
                    <a:gd name="T15" fmla="*/ 25 h 90"/>
                    <a:gd name="T16" fmla="*/ 85 w 87"/>
                    <a:gd name="T17" fmla="*/ 25 h 90"/>
                    <a:gd name="T18" fmla="*/ 87 w 87"/>
                    <a:gd name="T19" fmla="*/ 17 h 90"/>
                    <a:gd name="T20" fmla="*/ 85 w 87"/>
                    <a:gd name="T21" fmla="*/ 9 h 90"/>
                    <a:gd name="T22" fmla="*/ 78 w 87"/>
                    <a:gd name="T23" fmla="*/ 2 h 90"/>
                    <a:gd name="T24" fmla="*/ 78 w 87"/>
                    <a:gd name="T25" fmla="*/ 2 h 90"/>
                    <a:gd name="T26" fmla="*/ 70 w 87"/>
                    <a:gd name="T27" fmla="*/ 0 h 90"/>
                    <a:gd name="T28" fmla="*/ 62 w 87"/>
                    <a:gd name="T29" fmla="*/ 3 h 90"/>
                    <a:gd name="T30" fmla="*/ 56 w 87"/>
                    <a:gd name="T31" fmla="*/ 9 h 90"/>
                    <a:gd name="T32" fmla="*/ 56 w 87"/>
                    <a:gd name="T33" fmla="*/ 9 h 90"/>
                    <a:gd name="T34" fmla="*/ 56 w 87"/>
                    <a:gd name="T35" fmla="*/ 9 h 90"/>
                    <a:gd name="T36" fmla="*/ 56 w 87"/>
                    <a:gd name="T37" fmla="*/ 9 h 90"/>
                    <a:gd name="T38" fmla="*/ 56 w 87"/>
                    <a:gd name="T39" fmla="*/ 9 h 90"/>
                    <a:gd name="T40" fmla="*/ 56 w 87"/>
                    <a:gd name="T41" fmla="*/ 9 h 90"/>
                    <a:gd name="T42" fmla="*/ 43 w 87"/>
                    <a:gd name="T43" fmla="*/ 29 h 90"/>
                    <a:gd name="T44" fmla="*/ 27 w 87"/>
                    <a:gd name="T45" fmla="*/ 45 h 90"/>
                    <a:gd name="T46" fmla="*/ 8 w 87"/>
                    <a:gd name="T47" fmla="*/ 59 h 90"/>
                    <a:gd name="T48" fmla="*/ 8 w 87"/>
                    <a:gd name="T49" fmla="*/ 59 h 90"/>
                    <a:gd name="T50" fmla="*/ 8 w 87"/>
                    <a:gd name="T51" fmla="*/ 59 h 90"/>
                    <a:gd name="T52" fmla="*/ 8 w 87"/>
                    <a:gd name="T53" fmla="*/ 59 h 90"/>
                    <a:gd name="T54" fmla="*/ 8 w 87"/>
                    <a:gd name="T55" fmla="*/ 59 h 90"/>
                    <a:gd name="T56" fmla="*/ 8 w 87"/>
                    <a:gd name="T57" fmla="*/ 59 h 90"/>
                    <a:gd name="T58" fmla="*/ 2 w 87"/>
                    <a:gd name="T59" fmla="*/ 65 h 90"/>
                    <a:gd name="T60" fmla="*/ 0 w 87"/>
                    <a:gd name="T61" fmla="*/ 73 h 90"/>
                    <a:gd name="T62" fmla="*/ 2 w 87"/>
                    <a:gd name="T63" fmla="*/ 82 h 90"/>
                    <a:gd name="T64" fmla="*/ 2 w 87"/>
                    <a:gd name="T65" fmla="*/ 82 h 90"/>
                    <a:gd name="T66" fmla="*/ 9 w 87"/>
                    <a:gd name="T67" fmla="*/ 88 h 90"/>
                    <a:gd name="T68" fmla="*/ 17 w 87"/>
                    <a:gd name="T69" fmla="*/ 90 h 90"/>
                    <a:gd name="T70" fmla="*/ 26 w 87"/>
                    <a:gd name="T71" fmla="*/ 88 h 90"/>
                    <a:gd name="T72" fmla="*/ 26 w 87"/>
                    <a:gd name="T73" fmla="*/ 88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7" h="90">
                      <a:moveTo>
                        <a:pt x="26" y="88"/>
                      </a:moveTo>
                      <a:lnTo>
                        <a:pt x="49" y="71"/>
                      </a:lnTo>
                      <a:lnTo>
                        <a:pt x="70" y="50"/>
                      </a:lnTo>
                      <a:lnTo>
                        <a:pt x="85" y="25"/>
                      </a:lnTo>
                      <a:lnTo>
                        <a:pt x="85" y="25"/>
                      </a:lnTo>
                      <a:lnTo>
                        <a:pt x="87" y="17"/>
                      </a:lnTo>
                      <a:lnTo>
                        <a:pt x="87" y="15"/>
                      </a:lnTo>
                      <a:lnTo>
                        <a:pt x="85" y="25"/>
                      </a:lnTo>
                      <a:lnTo>
                        <a:pt x="85" y="25"/>
                      </a:lnTo>
                      <a:lnTo>
                        <a:pt x="87" y="17"/>
                      </a:lnTo>
                      <a:lnTo>
                        <a:pt x="85" y="9"/>
                      </a:lnTo>
                      <a:lnTo>
                        <a:pt x="78" y="2"/>
                      </a:lnTo>
                      <a:lnTo>
                        <a:pt x="78" y="2"/>
                      </a:lnTo>
                      <a:lnTo>
                        <a:pt x="70" y="0"/>
                      </a:lnTo>
                      <a:lnTo>
                        <a:pt x="62" y="3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43" y="29"/>
                      </a:lnTo>
                      <a:lnTo>
                        <a:pt x="27" y="45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2" y="65"/>
                      </a:lnTo>
                      <a:lnTo>
                        <a:pt x="0" y="73"/>
                      </a:lnTo>
                      <a:lnTo>
                        <a:pt x="2" y="82"/>
                      </a:lnTo>
                      <a:lnTo>
                        <a:pt x="2" y="82"/>
                      </a:lnTo>
                      <a:lnTo>
                        <a:pt x="9" y="88"/>
                      </a:lnTo>
                      <a:lnTo>
                        <a:pt x="17" y="90"/>
                      </a:lnTo>
                      <a:lnTo>
                        <a:pt x="26" y="88"/>
                      </a:lnTo>
                      <a:lnTo>
                        <a:pt x="26" y="8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44" name="Freeform 32"/>
                <p:cNvSpPr>
                  <a:spLocks noChangeAspect="1"/>
                </p:cNvSpPr>
                <p:nvPr/>
              </p:nvSpPr>
              <p:spPr bwMode="auto">
                <a:xfrm>
                  <a:off x="3783" y="2439"/>
                  <a:ext cx="52" cy="125"/>
                </a:xfrm>
                <a:custGeom>
                  <a:avLst/>
                  <a:gdLst>
                    <a:gd name="T0" fmla="*/ 51 w 52"/>
                    <a:gd name="T1" fmla="*/ 111 h 125"/>
                    <a:gd name="T2" fmla="*/ 52 w 52"/>
                    <a:gd name="T3" fmla="*/ 76 h 125"/>
                    <a:gd name="T4" fmla="*/ 46 w 52"/>
                    <a:gd name="T5" fmla="*/ 42 h 125"/>
                    <a:gd name="T6" fmla="*/ 32 w 52"/>
                    <a:gd name="T7" fmla="*/ 9 h 125"/>
                    <a:gd name="T8" fmla="*/ 32 w 52"/>
                    <a:gd name="T9" fmla="*/ 9 h 125"/>
                    <a:gd name="T10" fmla="*/ 27 w 52"/>
                    <a:gd name="T11" fmla="*/ 2 h 125"/>
                    <a:gd name="T12" fmla="*/ 25 w 52"/>
                    <a:gd name="T13" fmla="*/ 2 h 125"/>
                    <a:gd name="T14" fmla="*/ 32 w 52"/>
                    <a:gd name="T15" fmla="*/ 9 h 125"/>
                    <a:gd name="T16" fmla="*/ 32 w 52"/>
                    <a:gd name="T17" fmla="*/ 9 h 125"/>
                    <a:gd name="T18" fmla="*/ 26 w 52"/>
                    <a:gd name="T19" fmla="*/ 2 h 125"/>
                    <a:gd name="T20" fmla="*/ 18 w 52"/>
                    <a:gd name="T21" fmla="*/ 0 h 125"/>
                    <a:gd name="T22" fmla="*/ 10 w 52"/>
                    <a:gd name="T23" fmla="*/ 2 h 125"/>
                    <a:gd name="T24" fmla="*/ 10 w 52"/>
                    <a:gd name="T25" fmla="*/ 2 h 125"/>
                    <a:gd name="T26" fmla="*/ 3 w 52"/>
                    <a:gd name="T27" fmla="*/ 8 h 125"/>
                    <a:gd name="T28" fmla="*/ 0 w 52"/>
                    <a:gd name="T29" fmla="*/ 16 h 125"/>
                    <a:gd name="T30" fmla="*/ 3 w 52"/>
                    <a:gd name="T31" fmla="*/ 25 h 125"/>
                    <a:gd name="T32" fmla="*/ 3 w 52"/>
                    <a:gd name="T33" fmla="*/ 25 h 125"/>
                    <a:gd name="T34" fmla="*/ 3 w 52"/>
                    <a:gd name="T35" fmla="*/ 25 h 125"/>
                    <a:gd name="T36" fmla="*/ 3 w 52"/>
                    <a:gd name="T37" fmla="*/ 25 h 125"/>
                    <a:gd name="T38" fmla="*/ 3 w 52"/>
                    <a:gd name="T39" fmla="*/ 25 h 125"/>
                    <a:gd name="T40" fmla="*/ 3 w 52"/>
                    <a:gd name="T41" fmla="*/ 25 h 125"/>
                    <a:gd name="T42" fmla="*/ 13 w 52"/>
                    <a:gd name="T43" fmla="*/ 51 h 125"/>
                    <a:gd name="T44" fmla="*/ 18 w 52"/>
                    <a:gd name="T45" fmla="*/ 78 h 125"/>
                    <a:gd name="T46" fmla="*/ 18 w 52"/>
                    <a:gd name="T47" fmla="*/ 106 h 125"/>
                    <a:gd name="T48" fmla="*/ 18 w 52"/>
                    <a:gd name="T49" fmla="*/ 106 h 125"/>
                    <a:gd name="T50" fmla="*/ 18 w 52"/>
                    <a:gd name="T51" fmla="*/ 106 h 125"/>
                    <a:gd name="T52" fmla="*/ 18 w 52"/>
                    <a:gd name="T53" fmla="*/ 106 h 125"/>
                    <a:gd name="T54" fmla="*/ 18 w 52"/>
                    <a:gd name="T55" fmla="*/ 106 h 125"/>
                    <a:gd name="T56" fmla="*/ 18 w 52"/>
                    <a:gd name="T57" fmla="*/ 106 h 125"/>
                    <a:gd name="T58" fmla="*/ 19 w 52"/>
                    <a:gd name="T59" fmla="*/ 115 h 125"/>
                    <a:gd name="T60" fmla="*/ 24 w 52"/>
                    <a:gd name="T61" fmla="*/ 122 h 125"/>
                    <a:gd name="T62" fmla="*/ 32 w 52"/>
                    <a:gd name="T63" fmla="*/ 125 h 125"/>
                    <a:gd name="T64" fmla="*/ 32 w 52"/>
                    <a:gd name="T65" fmla="*/ 125 h 125"/>
                    <a:gd name="T66" fmla="*/ 41 w 52"/>
                    <a:gd name="T67" fmla="*/ 124 h 125"/>
                    <a:gd name="T68" fmla="*/ 48 w 52"/>
                    <a:gd name="T69" fmla="*/ 119 h 125"/>
                    <a:gd name="T70" fmla="*/ 51 w 52"/>
                    <a:gd name="T71" fmla="*/ 111 h 125"/>
                    <a:gd name="T72" fmla="*/ 51 w 52"/>
                    <a:gd name="T73" fmla="*/ 111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" h="125">
                      <a:moveTo>
                        <a:pt x="51" y="111"/>
                      </a:moveTo>
                      <a:lnTo>
                        <a:pt x="52" y="76"/>
                      </a:lnTo>
                      <a:lnTo>
                        <a:pt x="46" y="42"/>
                      </a:lnTo>
                      <a:lnTo>
                        <a:pt x="32" y="9"/>
                      </a:lnTo>
                      <a:lnTo>
                        <a:pt x="32" y="9"/>
                      </a:lnTo>
                      <a:lnTo>
                        <a:pt x="27" y="2"/>
                      </a:lnTo>
                      <a:lnTo>
                        <a:pt x="25" y="2"/>
                      </a:lnTo>
                      <a:lnTo>
                        <a:pt x="32" y="9"/>
                      </a:lnTo>
                      <a:lnTo>
                        <a:pt x="32" y="9"/>
                      </a:lnTo>
                      <a:lnTo>
                        <a:pt x="26" y="2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3" y="8"/>
                      </a:lnTo>
                      <a:lnTo>
                        <a:pt x="0" y="16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13" y="51"/>
                      </a:lnTo>
                      <a:lnTo>
                        <a:pt x="18" y="78"/>
                      </a:lnTo>
                      <a:lnTo>
                        <a:pt x="18" y="106"/>
                      </a:lnTo>
                      <a:lnTo>
                        <a:pt x="18" y="106"/>
                      </a:lnTo>
                      <a:lnTo>
                        <a:pt x="18" y="106"/>
                      </a:lnTo>
                      <a:lnTo>
                        <a:pt x="18" y="106"/>
                      </a:lnTo>
                      <a:lnTo>
                        <a:pt x="18" y="106"/>
                      </a:lnTo>
                      <a:lnTo>
                        <a:pt x="18" y="106"/>
                      </a:lnTo>
                      <a:lnTo>
                        <a:pt x="19" y="115"/>
                      </a:lnTo>
                      <a:lnTo>
                        <a:pt x="24" y="122"/>
                      </a:lnTo>
                      <a:lnTo>
                        <a:pt x="32" y="125"/>
                      </a:lnTo>
                      <a:lnTo>
                        <a:pt x="32" y="125"/>
                      </a:lnTo>
                      <a:lnTo>
                        <a:pt x="41" y="124"/>
                      </a:lnTo>
                      <a:lnTo>
                        <a:pt x="48" y="119"/>
                      </a:lnTo>
                      <a:lnTo>
                        <a:pt x="51" y="111"/>
                      </a:lnTo>
                      <a:lnTo>
                        <a:pt x="51" y="111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45" name="Freeform 33"/>
                <p:cNvSpPr>
                  <a:spLocks noChangeAspect="1"/>
                </p:cNvSpPr>
                <p:nvPr/>
              </p:nvSpPr>
              <p:spPr bwMode="auto">
                <a:xfrm>
                  <a:off x="3663" y="2355"/>
                  <a:ext cx="114" cy="70"/>
                </a:xfrm>
                <a:custGeom>
                  <a:avLst/>
                  <a:gdLst>
                    <a:gd name="T0" fmla="*/ 108 w 114"/>
                    <a:gd name="T1" fmla="*/ 40 h 70"/>
                    <a:gd name="T2" fmla="*/ 99 w 114"/>
                    <a:gd name="T3" fmla="*/ 32 h 70"/>
                    <a:gd name="T4" fmla="*/ 90 w 114"/>
                    <a:gd name="T5" fmla="*/ 26 h 70"/>
                    <a:gd name="T6" fmla="*/ 79 w 114"/>
                    <a:gd name="T7" fmla="*/ 20 h 70"/>
                    <a:gd name="T8" fmla="*/ 79 w 114"/>
                    <a:gd name="T9" fmla="*/ 20 h 70"/>
                    <a:gd name="T10" fmla="*/ 60 w 114"/>
                    <a:gd name="T11" fmla="*/ 11 h 70"/>
                    <a:gd name="T12" fmla="*/ 40 w 114"/>
                    <a:gd name="T13" fmla="*/ 5 h 70"/>
                    <a:gd name="T14" fmla="*/ 19 w 114"/>
                    <a:gd name="T15" fmla="*/ 0 h 70"/>
                    <a:gd name="T16" fmla="*/ 19 w 114"/>
                    <a:gd name="T17" fmla="*/ 0 h 70"/>
                    <a:gd name="T18" fmla="*/ 11 w 114"/>
                    <a:gd name="T19" fmla="*/ 1 h 70"/>
                    <a:gd name="T20" fmla="*/ 9 w 114"/>
                    <a:gd name="T21" fmla="*/ 3 h 70"/>
                    <a:gd name="T22" fmla="*/ 19 w 114"/>
                    <a:gd name="T23" fmla="*/ 0 h 70"/>
                    <a:gd name="T24" fmla="*/ 19 w 114"/>
                    <a:gd name="T25" fmla="*/ 0 h 70"/>
                    <a:gd name="T26" fmla="*/ 10 w 114"/>
                    <a:gd name="T27" fmla="*/ 2 h 70"/>
                    <a:gd name="T28" fmla="*/ 3 w 114"/>
                    <a:gd name="T29" fmla="*/ 7 h 70"/>
                    <a:gd name="T30" fmla="*/ 0 w 114"/>
                    <a:gd name="T31" fmla="*/ 15 h 70"/>
                    <a:gd name="T32" fmla="*/ 0 w 114"/>
                    <a:gd name="T33" fmla="*/ 15 h 70"/>
                    <a:gd name="T34" fmla="*/ 1 w 114"/>
                    <a:gd name="T35" fmla="*/ 24 h 70"/>
                    <a:gd name="T36" fmla="*/ 6 w 114"/>
                    <a:gd name="T37" fmla="*/ 31 h 70"/>
                    <a:gd name="T38" fmla="*/ 14 w 114"/>
                    <a:gd name="T39" fmla="*/ 34 h 70"/>
                    <a:gd name="T40" fmla="*/ 14 w 114"/>
                    <a:gd name="T41" fmla="*/ 34 h 70"/>
                    <a:gd name="T42" fmla="*/ 14 w 114"/>
                    <a:gd name="T43" fmla="*/ 34 h 70"/>
                    <a:gd name="T44" fmla="*/ 14 w 114"/>
                    <a:gd name="T45" fmla="*/ 34 h 70"/>
                    <a:gd name="T46" fmla="*/ 14 w 114"/>
                    <a:gd name="T47" fmla="*/ 34 h 70"/>
                    <a:gd name="T48" fmla="*/ 31 w 114"/>
                    <a:gd name="T49" fmla="*/ 38 h 70"/>
                    <a:gd name="T50" fmla="*/ 48 w 114"/>
                    <a:gd name="T51" fmla="*/ 43 h 70"/>
                    <a:gd name="T52" fmla="*/ 64 w 114"/>
                    <a:gd name="T53" fmla="*/ 50 h 70"/>
                    <a:gd name="T54" fmla="*/ 64 w 114"/>
                    <a:gd name="T55" fmla="*/ 50 h 70"/>
                    <a:gd name="T56" fmla="*/ 72 w 114"/>
                    <a:gd name="T57" fmla="*/ 55 h 70"/>
                    <a:gd name="T58" fmla="*/ 80 w 114"/>
                    <a:gd name="T59" fmla="*/ 60 h 70"/>
                    <a:gd name="T60" fmla="*/ 87 w 114"/>
                    <a:gd name="T61" fmla="*/ 66 h 70"/>
                    <a:gd name="T62" fmla="*/ 87 w 114"/>
                    <a:gd name="T63" fmla="*/ 66 h 70"/>
                    <a:gd name="T64" fmla="*/ 87 w 114"/>
                    <a:gd name="T65" fmla="*/ 66 h 70"/>
                    <a:gd name="T66" fmla="*/ 87 w 114"/>
                    <a:gd name="T67" fmla="*/ 66 h 70"/>
                    <a:gd name="T68" fmla="*/ 87 w 114"/>
                    <a:gd name="T69" fmla="*/ 66 h 70"/>
                    <a:gd name="T70" fmla="*/ 95 w 114"/>
                    <a:gd name="T71" fmla="*/ 70 h 70"/>
                    <a:gd name="T72" fmla="*/ 104 w 114"/>
                    <a:gd name="T73" fmla="*/ 68 h 70"/>
                    <a:gd name="T74" fmla="*/ 111 w 114"/>
                    <a:gd name="T75" fmla="*/ 64 h 70"/>
                    <a:gd name="T76" fmla="*/ 111 w 114"/>
                    <a:gd name="T77" fmla="*/ 64 h 70"/>
                    <a:gd name="T78" fmla="*/ 114 w 114"/>
                    <a:gd name="T79" fmla="*/ 56 h 70"/>
                    <a:gd name="T80" fmla="*/ 114 w 114"/>
                    <a:gd name="T81" fmla="*/ 47 h 70"/>
                    <a:gd name="T82" fmla="*/ 108 w 114"/>
                    <a:gd name="T83" fmla="*/ 40 h 70"/>
                    <a:gd name="T84" fmla="*/ 108 w 114"/>
                    <a:gd name="T85" fmla="*/ 4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4" h="70">
                      <a:moveTo>
                        <a:pt x="108" y="40"/>
                      </a:moveTo>
                      <a:lnTo>
                        <a:pt x="99" y="32"/>
                      </a:lnTo>
                      <a:lnTo>
                        <a:pt x="90" y="26"/>
                      </a:lnTo>
                      <a:lnTo>
                        <a:pt x="79" y="20"/>
                      </a:lnTo>
                      <a:lnTo>
                        <a:pt x="79" y="20"/>
                      </a:lnTo>
                      <a:lnTo>
                        <a:pt x="60" y="11"/>
                      </a:lnTo>
                      <a:lnTo>
                        <a:pt x="40" y="5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1" y="1"/>
                      </a:lnTo>
                      <a:lnTo>
                        <a:pt x="9" y="3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0" y="2"/>
                      </a:lnTo>
                      <a:lnTo>
                        <a:pt x="3" y="7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1" y="24"/>
                      </a:lnTo>
                      <a:lnTo>
                        <a:pt x="6" y="31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31" y="38"/>
                      </a:lnTo>
                      <a:lnTo>
                        <a:pt x="48" y="43"/>
                      </a:lnTo>
                      <a:lnTo>
                        <a:pt x="64" y="50"/>
                      </a:lnTo>
                      <a:lnTo>
                        <a:pt x="64" y="50"/>
                      </a:lnTo>
                      <a:lnTo>
                        <a:pt x="72" y="55"/>
                      </a:lnTo>
                      <a:lnTo>
                        <a:pt x="80" y="60"/>
                      </a:lnTo>
                      <a:lnTo>
                        <a:pt x="87" y="66"/>
                      </a:lnTo>
                      <a:lnTo>
                        <a:pt x="87" y="66"/>
                      </a:lnTo>
                      <a:lnTo>
                        <a:pt x="87" y="66"/>
                      </a:lnTo>
                      <a:lnTo>
                        <a:pt x="87" y="66"/>
                      </a:lnTo>
                      <a:lnTo>
                        <a:pt x="87" y="66"/>
                      </a:lnTo>
                      <a:lnTo>
                        <a:pt x="95" y="70"/>
                      </a:lnTo>
                      <a:lnTo>
                        <a:pt x="104" y="68"/>
                      </a:lnTo>
                      <a:lnTo>
                        <a:pt x="111" y="64"/>
                      </a:lnTo>
                      <a:lnTo>
                        <a:pt x="111" y="64"/>
                      </a:lnTo>
                      <a:lnTo>
                        <a:pt x="114" y="56"/>
                      </a:lnTo>
                      <a:lnTo>
                        <a:pt x="114" y="47"/>
                      </a:lnTo>
                      <a:lnTo>
                        <a:pt x="108" y="40"/>
                      </a:lnTo>
                      <a:lnTo>
                        <a:pt x="108" y="4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4946" name="Group 34"/>
                <p:cNvGrpSpPr>
                  <a:grpSpLocks noChangeAspect="1"/>
                </p:cNvGrpSpPr>
                <p:nvPr/>
              </p:nvGrpSpPr>
              <p:grpSpPr bwMode="auto">
                <a:xfrm>
                  <a:off x="3511" y="2371"/>
                  <a:ext cx="306" cy="302"/>
                  <a:chOff x="3511" y="2371"/>
                  <a:chExt cx="306" cy="302"/>
                </a:xfrm>
              </p:grpSpPr>
              <p:sp>
                <p:nvSpPr>
                  <p:cNvPr id="294947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3568" y="2374"/>
                    <a:ext cx="55" cy="25"/>
                  </a:xfrm>
                  <a:custGeom>
                    <a:avLst/>
                    <a:gdLst>
                      <a:gd name="T0" fmla="*/ 55 w 55"/>
                      <a:gd name="T1" fmla="*/ 0 h 25"/>
                      <a:gd name="T2" fmla="*/ 36 w 55"/>
                      <a:gd name="T3" fmla="*/ 6 h 25"/>
                      <a:gd name="T4" fmla="*/ 18 w 55"/>
                      <a:gd name="T5" fmla="*/ 14 h 25"/>
                      <a:gd name="T6" fmla="*/ 0 w 55"/>
                      <a:gd name="T7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" h="25">
                        <a:moveTo>
                          <a:pt x="55" y="0"/>
                        </a:moveTo>
                        <a:lnTo>
                          <a:pt x="36" y="6"/>
                        </a:lnTo>
                        <a:lnTo>
                          <a:pt x="18" y="14"/>
                        </a:lnTo>
                        <a:lnTo>
                          <a:pt x="0" y="25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48" name="Freeform 36"/>
                  <p:cNvSpPr>
                    <a:spLocks noChangeAspect="1"/>
                  </p:cNvSpPr>
                  <p:nvPr/>
                </p:nvSpPr>
                <p:spPr bwMode="auto">
                  <a:xfrm>
                    <a:off x="3511" y="2437"/>
                    <a:ext cx="21" cy="55"/>
                  </a:xfrm>
                  <a:custGeom>
                    <a:avLst/>
                    <a:gdLst>
                      <a:gd name="T0" fmla="*/ 21 w 21"/>
                      <a:gd name="T1" fmla="*/ 0 h 55"/>
                      <a:gd name="T2" fmla="*/ 19 w 21"/>
                      <a:gd name="T3" fmla="*/ 4 h 55"/>
                      <a:gd name="T4" fmla="*/ 16 w 21"/>
                      <a:gd name="T5" fmla="*/ 7 h 55"/>
                      <a:gd name="T6" fmla="*/ 14 w 21"/>
                      <a:gd name="T7" fmla="*/ 11 h 55"/>
                      <a:gd name="T8" fmla="*/ 8 w 21"/>
                      <a:gd name="T9" fmla="*/ 25 h 55"/>
                      <a:gd name="T10" fmla="*/ 3 w 21"/>
                      <a:gd name="T11" fmla="*/ 40 h 55"/>
                      <a:gd name="T12" fmla="*/ 0 w 21"/>
                      <a:gd name="T13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55">
                        <a:moveTo>
                          <a:pt x="21" y="0"/>
                        </a:moveTo>
                        <a:lnTo>
                          <a:pt x="19" y="4"/>
                        </a:lnTo>
                        <a:lnTo>
                          <a:pt x="16" y="7"/>
                        </a:lnTo>
                        <a:lnTo>
                          <a:pt x="14" y="11"/>
                        </a:lnTo>
                        <a:lnTo>
                          <a:pt x="8" y="25"/>
                        </a:lnTo>
                        <a:lnTo>
                          <a:pt x="3" y="40"/>
                        </a:lnTo>
                        <a:lnTo>
                          <a:pt x="0" y="55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49" name="Freeform 37"/>
                  <p:cNvSpPr>
                    <a:spLocks noChangeAspect="1"/>
                  </p:cNvSpPr>
                  <p:nvPr/>
                </p:nvSpPr>
                <p:spPr bwMode="auto">
                  <a:xfrm>
                    <a:off x="3511" y="2543"/>
                    <a:ext cx="43" cy="83"/>
                  </a:xfrm>
                  <a:custGeom>
                    <a:avLst/>
                    <a:gdLst>
                      <a:gd name="T0" fmla="*/ 0 w 43"/>
                      <a:gd name="T1" fmla="*/ 0 h 83"/>
                      <a:gd name="T2" fmla="*/ 8 w 43"/>
                      <a:gd name="T3" fmla="*/ 30 h 83"/>
                      <a:gd name="T4" fmla="*/ 23 w 43"/>
                      <a:gd name="T5" fmla="*/ 58 h 83"/>
                      <a:gd name="T6" fmla="*/ 43 w 43"/>
                      <a:gd name="T7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3" h="83">
                        <a:moveTo>
                          <a:pt x="0" y="0"/>
                        </a:moveTo>
                        <a:lnTo>
                          <a:pt x="8" y="30"/>
                        </a:lnTo>
                        <a:lnTo>
                          <a:pt x="23" y="58"/>
                        </a:lnTo>
                        <a:lnTo>
                          <a:pt x="43" y="83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50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3592" y="2654"/>
                    <a:ext cx="104" cy="19"/>
                  </a:xfrm>
                  <a:custGeom>
                    <a:avLst/>
                    <a:gdLst>
                      <a:gd name="T0" fmla="*/ 0 w 104"/>
                      <a:gd name="T1" fmla="*/ 0 h 19"/>
                      <a:gd name="T2" fmla="*/ 35 w 104"/>
                      <a:gd name="T3" fmla="*/ 14 h 19"/>
                      <a:gd name="T4" fmla="*/ 70 w 104"/>
                      <a:gd name="T5" fmla="*/ 19 h 19"/>
                      <a:gd name="T6" fmla="*/ 104 w 104"/>
                      <a:gd name="T7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" h="19">
                        <a:moveTo>
                          <a:pt x="0" y="0"/>
                        </a:moveTo>
                        <a:lnTo>
                          <a:pt x="35" y="14"/>
                        </a:lnTo>
                        <a:lnTo>
                          <a:pt x="70" y="19"/>
                        </a:lnTo>
                        <a:lnTo>
                          <a:pt x="104" y="17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51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3747" y="2595"/>
                    <a:ext cx="54" cy="57"/>
                  </a:xfrm>
                  <a:custGeom>
                    <a:avLst/>
                    <a:gdLst>
                      <a:gd name="T0" fmla="*/ 0 w 54"/>
                      <a:gd name="T1" fmla="*/ 57 h 57"/>
                      <a:gd name="T2" fmla="*/ 21 w 54"/>
                      <a:gd name="T3" fmla="*/ 41 h 57"/>
                      <a:gd name="T4" fmla="*/ 39 w 54"/>
                      <a:gd name="T5" fmla="*/ 23 h 57"/>
                      <a:gd name="T6" fmla="*/ 54 w 54"/>
                      <a:gd name="T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" h="57">
                        <a:moveTo>
                          <a:pt x="0" y="57"/>
                        </a:moveTo>
                        <a:lnTo>
                          <a:pt x="21" y="41"/>
                        </a:lnTo>
                        <a:lnTo>
                          <a:pt x="39" y="23"/>
                        </a:lnTo>
                        <a:lnTo>
                          <a:pt x="54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52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3800" y="2455"/>
                    <a:ext cx="17" cy="92"/>
                  </a:xfrm>
                  <a:custGeom>
                    <a:avLst/>
                    <a:gdLst>
                      <a:gd name="T0" fmla="*/ 17 w 17"/>
                      <a:gd name="T1" fmla="*/ 92 h 92"/>
                      <a:gd name="T2" fmla="*/ 17 w 17"/>
                      <a:gd name="T3" fmla="*/ 60 h 92"/>
                      <a:gd name="T4" fmla="*/ 12 w 17"/>
                      <a:gd name="T5" fmla="*/ 29 h 92"/>
                      <a:gd name="T6" fmla="*/ 0 w 17"/>
                      <a:gd name="T7" fmla="*/ 0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92">
                        <a:moveTo>
                          <a:pt x="17" y="92"/>
                        </a:moveTo>
                        <a:lnTo>
                          <a:pt x="17" y="60"/>
                        </a:lnTo>
                        <a:lnTo>
                          <a:pt x="12" y="2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53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3679" y="2371"/>
                    <a:ext cx="81" cy="36"/>
                  </a:xfrm>
                  <a:custGeom>
                    <a:avLst/>
                    <a:gdLst>
                      <a:gd name="T0" fmla="*/ 81 w 81"/>
                      <a:gd name="T1" fmla="*/ 36 h 36"/>
                      <a:gd name="T2" fmla="*/ 73 w 81"/>
                      <a:gd name="T3" fmla="*/ 30 h 36"/>
                      <a:gd name="T4" fmla="*/ 64 w 81"/>
                      <a:gd name="T5" fmla="*/ 24 h 36"/>
                      <a:gd name="T6" fmla="*/ 55 w 81"/>
                      <a:gd name="T7" fmla="*/ 18 h 36"/>
                      <a:gd name="T8" fmla="*/ 37 w 81"/>
                      <a:gd name="T9" fmla="*/ 10 h 36"/>
                      <a:gd name="T10" fmla="*/ 18 w 81"/>
                      <a:gd name="T11" fmla="*/ 4 h 36"/>
                      <a:gd name="T12" fmla="*/ 0 w 81"/>
                      <a:gd name="T13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81" y="36"/>
                        </a:moveTo>
                        <a:lnTo>
                          <a:pt x="73" y="30"/>
                        </a:lnTo>
                        <a:lnTo>
                          <a:pt x="64" y="24"/>
                        </a:lnTo>
                        <a:lnTo>
                          <a:pt x="55" y="18"/>
                        </a:lnTo>
                        <a:lnTo>
                          <a:pt x="37" y="10"/>
                        </a:lnTo>
                        <a:lnTo>
                          <a:pt x="18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4954" name="Group 42"/>
              <p:cNvGrpSpPr>
                <a:grpSpLocks noChangeAspect="1"/>
              </p:cNvGrpSpPr>
              <p:nvPr/>
            </p:nvGrpSpPr>
            <p:grpSpPr bwMode="auto">
              <a:xfrm>
                <a:off x="2435" y="2866"/>
                <a:ext cx="457" cy="307"/>
                <a:chOff x="3539" y="1989"/>
                <a:chExt cx="228" cy="153"/>
              </a:xfrm>
            </p:grpSpPr>
            <p:sp>
              <p:nvSpPr>
                <p:cNvPr id="294955" name="Freeform 43"/>
                <p:cNvSpPr>
                  <a:spLocks noChangeAspect="1"/>
                </p:cNvSpPr>
                <p:nvPr/>
              </p:nvSpPr>
              <p:spPr bwMode="auto">
                <a:xfrm>
                  <a:off x="3591" y="1989"/>
                  <a:ext cx="176" cy="66"/>
                </a:xfrm>
                <a:custGeom>
                  <a:avLst/>
                  <a:gdLst>
                    <a:gd name="T0" fmla="*/ 14 w 176"/>
                    <a:gd name="T1" fmla="*/ 66 h 66"/>
                    <a:gd name="T2" fmla="*/ 33 w 176"/>
                    <a:gd name="T3" fmla="*/ 46 h 66"/>
                    <a:gd name="T4" fmla="*/ 43 w 176"/>
                    <a:gd name="T5" fmla="*/ 28 h 66"/>
                    <a:gd name="T6" fmla="*/ 49 w 176"/>
                    <a:gd name="T7" fmla="*/ 19 h 66"/>
                    <a:gd name="T8" fmla="*/ 49 w 176"/>
                    <a:gd name="T9" fmla="*/ 19 h 66"/>
                    <a:gd name="T10" fmla="*/ 60 w 176"/>
                    <a:gd name="T11" fmla="*/ 18 h 66"/>
                    <a:gd name="T12" fmla="*/ 88 w 176"/>
                    <a:gd name="T13" fmla="*/ 16 h 66"/>
                    <a:gd name="T14" fmla="*/ 116 w 176"/>
                    <a:gd name="T15" fmla="*/ 17 h 66"/>
                    <a:gd name="T16" fmla="*/ 116 w 176"/>
                    <a:gd name="T17" fmla="*/ 17 h 66"/>
                    <a:gd name="T18" fmla="*/ 130 w 176"/>
                    <a:gd name="T19" fmla="*/ 20 h 66"/>
                    <a:gd name="T20" fmla="*/ 146 w 176"/>
                    <a:gd name="T21" fmla="*/ 22 h 66"/>
                    <a:gd name="T22" fmla="*/ 156 w 176"/>
                    <a:gd name="T23" fmla="*/ 24 h 66"/>
                    <a:gd name="T24" fmla="*/ 156 w 176"/>
                    <a:gd name="T25" fmla="*/ 24 h 66"/>
                    <a:gd name="T26" fmla="*/ 162 w 176"/>
                    <a:gd name="T27" fmla="*/ 25 h 66"/>
                    <a:gd name="T28" fmla="*/ 169 w 176"/>
                    <a:gd name="T29" fmla="*/ 26 h 66"/>
                    <a:gd name="T30" fmla="*/ 173 w 176"/>
                    <a:gd name="T31" fmla="*/ 24 h 66"/>
                    <a:gd name="T32" fmla="*/ 173 w 176"/>
                    <a:gd name="T33" fmla="*/ 24 h 66"/>
                    <a:gd name="T34" fmla="*/ 176 w 176"/>
                    <a:gd name="T35" fmla="*/ 19 h 66"/>
                    <a:gd name="T36" fmla="*/ 173 w 176"/>
                    <a:gd name="T37" fmla="*/ 15 h 66"/>
                    <a:gd name="T38" fmla="*/ 165 w 176"/>
                    <a:gd name="T39" fmla="*/ 9 h 66"/>
                    <a:gd name="T40" fmla="*/ 165 w 176"/>
                    <a:gd name="T41" fmla="*/ 9 h 66"/>
                    <a:gd name="T42" fmla="*/ 142 w 176"/>
                    <a:gd name="T43" fmla="*/ 5 h 66"/>
                    <a:gd name="T44" fmla="*/ 108 w 176"/>
                    <a:gd name="T45" fmla="*/ 1 h 66"/>
                    <a:gd name="T46" fmla="*/ 82 w 176"/>
                    <a:gd name="T47" fmla="*/ 0 h 66"/>
                    <a:gd name="T48" fmla="*/ 82 w 176"/>
                    <a:gd name="T49" fmla="*/ 0 h 66"/>
                    <a:gd name="T50" fmla="*/ 68 w 176"/>
                    <a:gd name="T51" fmla="*/ 1 h 66"/>
                    <a:gd name="T52" fmla="*/ 57 w 176"/>
                    <a:gd name="T53" fmla="*/ 5 h 66"/>
                    <a:gd name="T54" fmla="*/ 52 w 176"/>
                    <a:gd name="T55" fmla="*/ 9 h 66"/>
                    <a:gd name="T56" fmla="*/ 52 w 176"/>
                    <a:gd name="T57" fmla="*/ 9 h 66"/>
                    <a:gd name="T58" fmla="*/ 47 w 176"/>
                    <a:gd name="T59" fmla="*/ 14 h 66"/>
                    <a:gd name="T60" fmla="*/ 39 w 176"/>
                    <a:gd name="T61" fmla="*/ 18 h 66"/>
                    <a:gd name="T62" fmla="*/ 33 w 176"/>
                    <a:gd name="T63" fmla="*/ 23 h 66"/>
                    <a:gd name="T64" fmla="*/ 33 w 176"/>
                    <a:gd name="T65" fmla="*/ 23 h 66"/>
                    <a:gd name="T66" fmla="*/ 24 w 176"/>
                    <a:gd name="T67" fmla="*/ 32 h 66"/>
                    <a:gd name="T68" fmla="*/ 12 w 176"/>
                    <a:gd name="T69" fmla="*/ 43 h 66"/>
                    <a:gd name="T70" fmla="*/ 0 w 176"/>
                    <a:gd name="T71" fmla="*/ 53 h 66"/>
                    <a:gd name="T72" fmla="*/ 14 w 176"/>
                    <a:gd name="T73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6" h="66">
                      <a:moveTo>
                        <a:pt x="14" y="66"/>
                      </a:moveTo>
                      <a:lnTo>
                        <a:pt x="33" y="46"/>
                      </a:lnTo>
                      <a:lnTo>
                        <a:pt x="43" y="28"/>
                      </a:lnTo>
                      <a:lnTo>
                        <a:pt x="49" y="19"/>
                      </a:lnTo>
                      <a:lnTo>
                        <a:pt x="49" y="19"/>
                      </a:lnTo>
                      <a:lnTo>
                        <a:pt x="60" y="18"/>
                      </a:lnTo>
                      <a:lnTo>
                        <a:pt x="88" y="16"/>
                      </a:lnTo>
                      <a:lnTo>
                        <a:pt x="116" y="17"/>
                      </a:lnTo>
                      <a:lnTo>
                        <a:pt x="116" y="17"/>
                      </a:lnTo>
                      <a:lnTo>
                        <a:pt x="130" y="20"/>
                      </a:lnTo>
                      <a:lnTo>
                        <a:pt x="146" y="22"/>
                      </a:lnTo>
                      <a:lnTo>
                        <a:pt x="156" y="24"/>
                      </a:lnTo>
                      <a:lnTo>
                        <a:pt x="156" y="24"/>
                      </a:lnTo>
                      <a:lnTo>
                        <a:pt x="162" y="25"/>
                      </a:lnTo>
                      <a:lnTo>
                        <a:pt x="169" y="26"/>
                      </a:lnTo>
                      <a:lnTo>
                        <a:pt x="173" y="24"/>
                      </a:lnTo>
                      <a:lnTo>
                        <a:pt x="173" y="24"/>
                      </a:lnTo>
                      <a:lnTo>
                        <a:pt x="176" y="19"/>
                      </a:lnTo>
                      <a:lnTo>
                        <a:pt x="173" y="15"/>
                      </a:lnTo>
                      <a:lnTo>
                        <a:pt x="165" y="9"/>
                      </a:lnTo>
                      <a:lnTo>
                        <a:pt x="165" y="9"/>
                      </a:lnTo>
                      <a:lnTo>
                        <a:pt x="142" y="5"/>
                      </a:lnTo>
                      <a:lnTo>
                        <a:pt x="108" y="1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68" y="1"/>
                      </a:lnTo>
                      <a:lnTo>
                        <a:pt x="57" y="5"/>
                      </a:lnTo>
                      <a:lnTo>
                        <a:pt x="52" y="9"/>
                      </a:lnTo>
                      <a:lnTo>
                        <a:pt x="52" y="9"/>
                      </a:lnTo>
                      <a:lnTo>
                        <a:pt x="47" y="14"/>
                      </a:lnTo>
                      <a:lnTo>
                        <a:pt x="39" y="18"/>
                      </a:lnTo>
                      <a:lnTo>
                        <a:pt x="33" y="23"/>
                      </a:lnTo>
                      <a:lnTo>
                        <a:pt x="33" y="23"/>
                      </a:lnTo>
                      <a:lnTo>
                        <a:pt x="24" y="32"/>
                      </a:lnTo>
                      <a:lnTo>
                        <a:pt x="12" y="43"/>
                      </a:lnTo>
                      <a:lnTo>
                        <a:pt x="0" y="53"/>
                      </a:lnTo>
                      <a:lnTo>
                        <a:pt x="14" y="66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56" name="Freeform 44"/>
                <p:cNvSpPr>
                  <a:spLocks noChangeAspect="1"/>
                </p:cNvSpPr>
                <p:nvPr/>
              </p:nvSpPr>
              <p:spPr bwMode="auto">
                <a:xfrm>
                  <a:off x="3539" y="2042"/>
                  <a:ext cx="66" cy="56"/>
                </a:xfrm>
                <a:custGeom>
                  <a:avLst/>
                  <a:gdLst>
                    <a:gd name="T0" fmla="*/ 66 w 66"/>
                    <a:gd name="T1" fmla="*/ 13 h 56"/>
                    <a:gd name="T2" fmla="*/ 52 w 66"/>
                    <a:gd name="T3" fmla="*/ 23 h 56"/>
                    <a:gd name="T4" fmla="*/ 38 w 66"/>
                    <a:gd name="T5" fmla="*/ 34 h 56"/>
                    <a:gd name="T6" fmla="*/ 25 w 66"/>
                    <a:gd name="T7" fmla="*/ 44 h 56"/>
                    <a:gd name="T8" fmla="*/ 25 w 66"/>
                    <a:gd name="T9" fmla="*/ 44 h 56"/>
                    <a:gd name="T10" fmla="*/ 23 w 66"/>
                    <a:gd name="T11" fmla="*/ 45 h 56"/>
                    <a:gd name="T12" fmla="*/ 22 w 66"/>
                    <a:gd name="T13" fmla="*/ 46 h 56"/>
                    <a:gd name="T14" fmla="*/ 20 w 66"/>
                    <a:gd name="T15" fmla="*/ 48 h 56"/>
                    <a:gd name="T16" fmla="*/ 20 w 66"/>
                    <a:gd name="T17" fmla="*/ 48 h 56"/>
                    <a:gd name="T18" fmla="*/ 18 w 66"/>
                    <a:gd name="T19" fmla="*/ 49 h 56"/>
                    <a:gd name="T20" fmla="*/ 17 w 66"/>
                    <a:gd name="T21" fmla="*/ 51 h 56"/>
                    <a:gd name="T22" fmla="*/ 16 w 66"/>
                    <a:gd name="T23" fmla="*/ 53 h 56"/>
                    <a:gd name="T24" fmla="*/ 16 w 66"/>
                    <a:gd name="T25" fmla="*/ 53 h 56"/>
                    <a:gd name="T26" fmla="*/ 15 w 66"/>
                    <a:gd name="T27" fmla="*/ 54 h 56"/>
                    <a:gd name="T28" fmla="*/ 12 w 66"/>
                    <a:gd name="T29" fmla="*/ 56 h 56"/>
                    <a:gd name="T30" fmla="*/ 10 w 66"/>
                    <a:gd name="T31" fmla="*/ 56 h 56"/>
                    <a:gd name="T32" fmla="*/ 10 w 66"/>
                    <a:gd name="T33" fmla="*/ 56 h 56"/>
                    <a:gd name="T34" fmla="*/ 8 w 66"/>
                    <a:gd name="T35" fmla="*/ 56 h 56"/>
                    <a:gd name="T36" fmla="*/ 6 w 66"/>
                    <a:gd name="T37" fmla="*/ 56 h 56"/>
                    <a:gd name="T38" fmla="*/ 4 w 66"/>
                    <a:gd name="T39" fmla="*/ 54 h 56"/>
                    <a:gd name="T40" fmla="*/ 4 w 66"/>
                    <a:gd name="T41" fmla="*/ 54 h 56"/>
                    <a:gd name="T42" fmla="*/ 2 w 66"/>
                    <a:gd name="T43" fmla="*/ 52 h 56"/>
                    <a:gd name="T44" fmla="*/ 1 w 66"/>
                    <a:gd name="T45" fmla="*/ 51 h 56"/>
                    <a:gd name="T46" fmla="*/ 0 w 66"/>
                    <a:gd name="T47" fmla="*/ 49 h 56"/>
                    <a:gd name="T48" fmla="*/ 0 w 66"/>
                    <a:gd name="T49" fmla="*/ 49 h 56"/>
                    <a:gd name="T50" fmla="*/ 0 w 66"/>
                    <a:gd name="T51" fmla="*/ 46 h 56"/>
                    <a:gd name="T52" fmla="*/ 1 w 66"/>
                    <a:gd name="T53" fmla="*/ 44 h 56"/>
                    <a:gd name="T54" fmla="*/ 2 w 66"/>
                    <a:gd name="T55" fmla="*/ 42 h 56"/>
                    <a:gd name="T56" fmla="*/ 2 w 66"/>
                    <a:gd name="T57" fmla="*/ 42 h 56"/>
                    <a:gd name="T58" fmla="*/ 4 w 66"/>
                    <a:gd name="T59" fmla="*/ 39 h 56"/>
                    <a:gd name="T60" fmla="*/ 6 w 66"/>
                    <a:gd name="T61" fmla="*/ 37 h 56"/>
                    <a:gd name="T62" fmla="*/ 8 w 66"/>
                    <a:gd name="T63" fmla="*/ 34 h 56"/>
                    <a:gd name="T64" fmla="*/ 8 w 66"/>
                    <a:gd name="T65" fmla="*/ 34 h 56"/>
                    <a:gd name="T66" fmla="*/ 10 w 66"/>
                    <a:gd name="T67" fmla="*/ 32 h 56"/>
                    <a:gd name="T68" fmla="*/ 13 w 66"/>
                    <a:gd name="T69" fmla="*/ 31 h 56"/>
                    <a:gd name="T70" fmla="*/ 15 w 66"/>
                    <a:gd name="T71" fmla="*/ 29 h 56"/>
                    <a:gd name="T72" fmla="*/ 15 w 66"/>
                    <a:gd name="T73" fmla="*/ 29 h 56"/>
                    <a:gd name="T74" fmla="*/ 27 w 66"/>
                    <a:gd name="T75" fmla="*/ 19 h 56"/>
                    <a:gd name="T76" fmla="*/ 40 w 66"/>
                    <a:gd name="T77" fmla="*/ 10 h 56"/>
                    <a:gd name="T78" fmla="*/ 52 w 66"/>
                    <a:gd name="T79" fmla="*/ 0 h 56"/>
                    <a:gd name="T80" fmla="*/ 52 w 66"/>
                    <a:gd name="T81" fmla="*/ 0 h 56"/>
                    <a:gd name="T82" fmla="*/ 57 w 66"/>
                    <a:gd name="T83" fmla="*/ 3 h 56"/>
                    <a:gd name="T84" fmla="*/ 61 w 66"/>
                    <a:gd name="T85" fmla="*/ 6 h 56"/>
                    <a:gd name="T86" fmla="*/ 66 w 66"/>
                    <a:gd name="T87" fmla="*/ 13 h 56"/>
                    <a:gd name="T88" fmla="*/ 66 w 66"/>
                    <a:gd name="T89" fmla="*/ 1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" h="56">
                      <a:moveTo>
                        <a:pt x="66" y="13"/>
                      </a:moveTo>
                      <a:lnTo>
                        <a:pt x="52" y="23"/>
                      </a:lnTo>
                      <a:lnTo>
                        <a:pt x="38" y="34"/>
                      </a:lnTo>
                      <a:lnTo>
                        <a:pt x="25" y="44"/>
                      </a:lnTo>
                      <a:lnTo>
                        <a:pt x="25" y="44"/>
                      </a:lnTo>
                      <a:lnTo>
                        <a:pt x="23" y="45"/>
                      </a:lnTo>
                      <a:lnTo>
                        <a:pt x="22" y="46"/>
                      </a:lnTo>
                      <a:lnTo>
                        <a:pt x="20" y="48"/>
                      </a:lnTo>
                      <a:lnTo>
                        <a:pt x="20" y="48"/>
                      </a:lnTo>
                      <a:lnTo>
                        <a:pt x="18" y="49"/>
                      </a:lnTo>
                      <a:lnTo>
                        <a:pt x="17" y="51"/>
                      </a:lnTo>
                      <a:lnTo>
                        <a:pt x="16" y="53"/>
                      </a:lnTo>
                      <a:lnTo>
                        <a:pt x="16" y="53"/>
                      </a:lnTo>
                      <a:lnTo>
                        <a:pt x="15" y="54"/>
                      </a:lnTo>
                      <a:lnTo>
                        <a:pt x="12" y="56"/>
                      </a:lnTo>
                      <a:lnTo>
                        <a:pt x="10" y="56"/>
                      </a:lnTo>
                      <a:lnTo>
                        <a:pt x="10" y="56"/>
                      </a:lnTo>
                      <a:lnTo>
                        <a:pt x="8" y="56"/>
                      </a:lnTo>
                      <a:lnTo>
                        <a:pt x="6" y="56"/>
                      </a:lnTo>
                      <a:lnTo>
                        <a:pt x="4" y="54"/>
                      </a:lnTo>
                      <a:lnTo>
                        <a:pt x="4" y="54"/>
                      </a:lnTo>
                      <a:lnTo>
                        <a:pt x="2" y="52"/>
                      </a:lnTo>
                      <a:lnTo>
                        <a:pt x="1" y="51"/>
                      </a:lnTo>
                      <a:lnTo>
                        <a:pt x="0" y="49"/>
                      </a:lnTo>
                      <a:lnTo>
                        <a:pt x="0" y="49"/>
                      </a:lnTo>
                      <a:lnTo>
                        <a:pt x="0" y="46"/>
                      </a:lnTo>
                      <a:lnTo>
                        <a:pt x="1" y="44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4" y="39"/>
                      </a:lnTo>
                      <a:lnTo>
                        <a:pt x="6" y="37"/>
                      </a:lnTo>
                      <a:lnTo>
                        <a:pt x="8" y="34"/>
                      </a:lnTo>
                      <a:lnTo>
                        <a:pt x="8" y="34"/>
                      </a:lnTo>
                      <a:lnTo>
                        <a:pt x="10" y="32"/>
                      </a:lnTo>
                      <a:lnTo>
                        <a:pt x="13" y="31"/>
                      </a:lnTo>
                      <a:lnTo>
                        <a:pt x="15" y="29"/>
                      </a:lnTo>
                      <a:lnTo>
                        <a:pt x="15" y="29"/>
                      </a:lnTo>
                      <a:lnTo>
                        <a:pt x="27" y="19"/>
                      </a:lnTo>
                      <a:lnTo>
                        <a:pt x="40" y="10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57" y="3"/>
                      </a:lnTo>
                      <a:lnTo>
                        <a:pt x="61" y="6"/>
                      </a:lnTo>
                      <a:lnTo>
                        <a:pt x="66" y="13"/>
                      </a:lnTo>
                      <a:lnTo>
                        <a:pt x="66" y="13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57" name="Freeform 45"/>
                <p:cNvSpPr>
                  <a:spLocks noChangeAspect="1"/>
                </p:cNvSpPr>
                <p:nvPr/>
              </p:nvSpPr>
              <p:spPr bwMode="auto">
                <a:xfrm>
                  <a:off x="3600" y="2094"/>
                  <a:ext cx="152" cy="48"/>
                </a:xfrm>
                <a:custGeom>
                  <a:avLst/>
                  <a:gdLst>
                    <a:gd name="T0" fmla="*/ 57 w 152"/>
                    <a:gd name="T1" fmla="*/ 48 h 48"/>
                    <a:gd name="T2" fmla="*/ 45 w 152"/>
                    <a:gd name="T3" fmla="*/ 48 h 48"/>
                    <a:gd name="T4" fmla="*/ 31 w 152"/>
                    <a:gd name="T5" fmla="*/ 48 h 48"/>
                    <a:gd name="T6" fmla="*/ 16 w 152"/>
                    <a:gd name="T7" fmla="*/ 46 h 48"/>
                    <a:gd name="T8" fmla="*/ 16 w 152"/>
                    <a:gd name="T9" fmla="*/ 46 h 48"/>
                    <a:gd name="T10" fmla="*/ 6 w 152"/>
                    <a:gd name="T11" fmla="*/ 44 h 48"/>
                    <a:gd name="T12" fmla="*/ 1 w 152"/>
                    <a:gd name="T13" fmla="*/ 40 h 48"/>
                    <a:gd name="T14" fmla="*/ 0 w 152"/>
                    <a:gd name="T15" fmla="*/ 33 h 48"/>
                    <a:gd name="T16" fmla="*/ 0 w 152"/>
                    <a:gd name="T17" fmla="*/ 33 h 48"/>
                    <a:gd name="T18" fmla="*/ 10 w 152"/>
                    <a:gd name="T19" fmla="*/ 27 h 48"/>
                    <a:gd name="T20" fmla="*/ 24 w 152"/>
                    <a:gd name="T21" fmla="*/ 29 h 48"/>
                    <a:gd name="T22" fmla="*/ 34 w 152"/>
                    <a:gd name="T23" fmla="*/ 33 h 48"/>
                    <a:gd name="T24" fmla="*/ 34 w 152"/>
                    <a:gd name="T25" fmla="*/ 33 h 48"/>
                    <a:gd name="T26" fmla="*/ 43 w 152"/>
                    <a:gd name="T27" fmla="*/ 34 h 48"/>
                    <a:gd name="T28" fmla="*/ 55 w 152"/>
                    <a:gd name="T29" fmla="*/ 35 h 48"/>
                    <a:gd name="T30" fmla="*/ 63 w 152"/>
                    <a:gd name="T31" fmla="*/ 36 h 48"/>
                    <a:gd name="T32" fmla="*/ 63 w 152"/>
                    <a:gd name="T33" fmla="*/ 36 h 48"/>
                    <a:gd name="T34" fmla="*/ 68 w 152"/>
                    <a:gd name="T35" fmla="*/ 35 h 48"/>
                    <a:gd name="T36" fmla="*/ 75 w 152"/>
                    <a:gd name="T37" fmla="*/ 34 h 48"/>
                    <a:gd name="T38" fmla="*/ 81 w 152"/>
                    <a:gd name="T39" fmla="*/ 33 h 48"/>
                    <a:gd name="T40" fmla="*/ 81 w 152"/>
                    <a:gd name="T41" fmla="*/ 33 h 48"/>
                    <a:gd name="T42" fmla="*/ 90 w 152"/>
                    <a:gd name="T43" fmla="*/ 30 h 48"/>
                    <a:gd name="T44" fmla="*/ 104 w 152"/>
                    <a:gd name="T45" fmla="*/ 22 h 48"/>
                    <a:gd name="T46" fmla="*/ 113 w 152"/>
                    <a:gd name="T47" fmla="*/ 15 h 48"/>
                    <a:gd name="T48" fmla="*/ 113 w 152"/>
                    <a:gd name="T49" fmla="*/ 15 h 48"/>
                    <a:gd name="T50" fmla="*/ 119 w 152"/>
                    <a:gd name="T51" fmla="*/ 12 h 48"/>
                    <a:gd name="T52" fmla="*/ 128 w 152"/>
                    <a:gd name="T53" fmla="*/ 6 h 48"/>
                    <a:gd name="T54" fmla="*/ 135 w 152"/>
                    <a:gd name="T55" fmla="*/ 2 h 48"/>
                    <a:gd name="T56" fmla="*/ 135 w 152"/>
                    <a:gd name="T57" fmla="*/ 2 h 48"/>
                    <a:gd name="T58" fmla="*/ 141 w 152"/>
                    <a:gd name="T59" fmla="*/ 0 h 48"/>
                    <a:gd name="T60" fmla="*/ 148 w 152"/>
                    <a:gd name="T61" fmla="*/ 1 h 48"/>
                    <a:gd name="T62" fmla="*/ 152 w 152"/>
                    <a:gd name="T63" fmla="*/ 7 h 48"/>
                    <a:gd name="T64" fmla="*/ 152 w 152"/>
                    <a:gd name="T65" fmla="*/ 7 h 48"/>
                    <a:gd name="T66" fmla="*/ 150 w 152"/>
                    <a:gd name="T67" fmla="*/ 14 h 48"/>
                    <a:gd name="T68" fmla="*/ 142 w 152"/>
                    <a:gd name="T69" fmla="*/ 21 h 48"/>
                    <a:gd name="T70" fmla="*/ 134 w 152"/>
                    <a:gd name="T71" fmla="*/ 25 h 48"/>
                    <a:gd name="T72" fmla="*/ 134 w 152"/>
                    <a:gd name="T73" fmla="*/ 25 h 48"/>
                    <a:gd name="T74" fmla="*/ 125 w 152"/>
                    <a:gd name="T75" fmla="*/ 29 h 48"/>
                    <a:gd name="T76" fmla="*/ 112 w 152"/>
                    <a:gd name="T77" fmla="*/ 36 h 48"/>
                    <a:gd name="T78" fmla="*/ 103 w 152"/>
                    <a:gd name="T79" fmla="*/ 40 h 48"/>
                    <a:gd name="T80" fmla="*/ 103 w 152"/>
                    <a:gd name="T81" fmla="*/ 40 h 48"/>
                    <a:gd name="T82" fmla="*/ 95 w 152"/>
                    <a:gd name="T83" fmla="*/ 41 h 48"/>
                    <a:gd name="T84" fmla="*/ 86 w 152"/>
                    <a:gd name="T85" fmla="*/ 40 h 48"/>
                    <a:gd name="T86" fmla="*/ 80 w 152"/>
                    <a:gd name="T87" fmla="*/ 40 h 48"/>
                    <a:gd name="T88" fmla="*/ 80 w 152"/>
                    <a:gd name="T89" fmla="*/ 40 h 48"/>
                    <a:gd name="T90" fmla="*/ 74 w 152"/>
                    <a:gd name="T91" fmla="*/ 41 h 48"/>
                    <a:gd name="T92" fmla="*/ 66 w 152"/>
                    <a:gd name="T93" fmla="*/ 46 h 48"/>
                    <a:gd name="T94" fmla="*/ 57 w 152"/>
                    <a:gd name="T95" fmla="*/ 48 h 48"/>
                    <a:gd name="T96" fmla="*/ 57 w 152"/>
                    <a:gd name="T97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" h="48">
                      <a:moveTo>
                        <a:pt x="57" y="48"/>
                      </a:moveTo>
                      <a:lnTo>
                        <a:pt x="45" y="48"/>
                      </a:lnTo>
                      <a:lnTo>
                        <a:pt x="31" y="48"/>
                      </a:lnTo>
                      <a:lnTo>
                        <a:pt x="16" y="46"/>
                      </a:lnTo>
                      <a:lnTo>
                        <a:pt x="16" y="46"/>
                      </a:lnTo>
                      <a:lnTo>
                        <a:pt x="6" y="44"/>
                      </a:lnTo>
                      <a:lnTo>
                        <a:pt x="1" y="40"/>
                      </a:lnTo>
                      <a:lnTo>
                        <a:pt x="0" y="33"/>
                      </a:lnTo>
                      <a:lnTo>
                        <a:pt x="0" y="33"/>
                      </a:lnTo>
                      <a:lnTo>
                        <a:pt x="10" y="27"/>
                      </a:lnTo>
                      <a:lnTo>
                        <a:pt x="24" y="29"/>
                      </a:lnTo>
                      <a:lnTo>
                        <a:pt x="34" y="33"/>
                      </a:lnTo>
                      <a:lnTo>
                        <a:pt x="34" y="33"/>
                      </a:lnTo>
                      <a:lnTo>
                        <a:pt x="43" y="34"/>
                      </a:lnTo>
                      <a:lnTo>
                        <a:pt x="55" y="35"/>
                      </a:lnTo>
                      <a:lnTo>
                        <a:pt x="63" y="36"/>
                      </a:lnTo>
                      <a:lnTo>
                        <a:pt x="63" y="36"/>
                      </a:lnTo>
                      <a:lnTo>
                        <a:pt x="68" y="35"/>
                      </a:lnTo>
                      <a:lnTo>
                        <a:pt x="75" y="34"/>
                      </a:lnTo>
                      <a:lnTo>
                        <a:pt x="81" y="33"/>
                      </a:lnTo>
                      <a:lnTo>
                        <a:pt x="81" y="33"/>
                      </a:lnTo>
                      <a:lnTo>
                        <a:pt x="90" y="30"/>
                      </a:lnTo>
                      <a:lnTo>
                        <a:pt x="104" y="22"/>
                      </a:lnTo>
                      <a:lnTo>
                        <a:pt x="113" y="15"/>
                      </a:lnTo>
                      <a:lnTo>
                        <a:pt x="113" y="15"/>
                      </a:lnTo>
                      <a:lnTo>
                        <a:pt x="119" y="12"/>
                      </a:lnTo>
                      <a:lnTo>
                        <a:pt x="128" y="6"/>
                      </a:lnTo>
                      <a:lnTo>
                        <a:pt x="135" y="2"/>
                      </a:lnTo>
                      <a:lnTo>
                        <a:pt x="135" y="2"/>
                      </a:lnTo>
                      <a:lnTo>
                        <a:pt x="141" y="0"/>
                      </a:lnTo>
                      <a:lnTo>
                        <a:pt x="148" y="1"/>
                      </a:lnTo>
                      <a:lnTo>
                        <a:pt x="152" y="7"/>
                      </a:lnTo>
                      <a:lnTo>
                        <a:pt x="152" y="7"/>
                      </a:lnTo>
                      <a:lnTo>
                        <a:pt x="150" y="14"/>
                      </a:lnTo>
                      <a:lnTo>
                        <a:pt x="142" y="21"/>
                      </a:lnTo>
                      <a:lnTo>
                        <a:pt x="134" y="25"/>
                      </a:lnTo>
                      <a:lnTo>
                        <a:pt x="134" y="25"/>
                      </a:lnTo>
                      <a:lnTo>
                        <a:pt x="125" y="29"/>
                      </a:lnTo>
                      <a:lnTo>
                        <a:pt x="112" y="36"/>
                      </a:lnTo>
                      <a:lnTo>
                        <a:pt x="103" y="40"/>
                      </a:lnTo>
                      <a:lnTo>
                        <a:pt x="103" y="40"/>
                      </a:lnTo>
                      <a:lnTo>
                        <a:pt x="95" y="41"/>
                      </a:lnTo>
                      <a:lnTo>
                        <a:pt x="86" y="40"/>
                      </a:lnTo>
                      <a:lnTo>
                        <a:pt x="80" y="40"/>
                      </a:lnTo>
                      <a:lnTo>
                        <a:pt x="80" y="40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7" y="48"/>
                      </a:lnTo>
                      <a:lnTo>
                        <a:pt x="57" y="48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4958" name="Group 46"/>
              <p:cNvGrpSpPr>
                <a:grpSpLocks noChangeAspect="1"/>
              </p:cNvGrpSpPr>
              <p:nvPr/>
            </p:nvGrpSpPr>
            <p:grpSpPr bwMode="auto">
              <a:xfrm>
                <a:off x="2451" y="3832"/>
                <a:ext cx="453" cy="295"/>
                <a:chOff x="3547" y="2471"/>
                <a:chExt cx="226" cy="147"/>
              </a:xfrm>
            </p:grpSpPr>
            <p:sp>
              <p:nvSpPr>
                <p:cNvPr id="294959" name="Freeform 47"/>
                <p:cNvSpPr>
                  <a:spLocks noChangeAspect="1"/>
                </p:cNvSpPr>
                <p:nvPr/>
              </p:nvSpPr>
              <p:spPr bwMode="auto">
                <a:xfrm>
                  <a:off x="3600" y="2555"/>
                  <a:ext cx="136" cy="63"/>
                </a:xfrm>
                <a:custGeom>
                  <a:avLst/>
                  <a:gdLst>
                    <a:gd name="T0" fmla="*/ 58 w 136"/>
                    <a:gd name="T1" fmla="*/ 56 h 63"/>
                    <a:gd name="T2" fmla="*/ 65 w 136"/>
                    <a:gd name="T3" fmla="*/ 53 h 63"/>
                    <a:gd name="T4" fmla="*/ 77 w 136"/>
                    <a:gd name="T5" fmla="*/ 48 h 63"/>
                    <a:gd name="T6" fmla="*/ 89 w 136"/>
                    <a:gd name="T7" fmla="*/ 44 h 63"/>
                    <a:gd name="T8" fmla="*/ 89 w 136"/>
                    <a:gd name="T9" fmla="*/ 44 h 63"/>
                    <a:gd name="T10" fmla="*/ 94 w 136"/>
                    <a:gd name="T11" fmla="*/ 43 h 63"/>
                    <a:gd name="T12" fmla="*/ 101 w 136"/>
                    <a:gd name="T13" fmla="*/ 41 h 63"/>
                    <a:gd name="T14" fmla="*/ 110 w 136"/>
                    <a:gd name="T15" fmla="*/ 36 h 63"/>
                    <a:gd name="T16" fmla="*/ 110 w 136"/>
                    <a:gd name="T17" fmla="*/ 36 h 63"/>
                    <a:gd name="T18" fmla="*/ 120 w 136"/>
                    <a:gd name="T19" fmla="*/ 30 h 63"/>
                    <a:gd name="T20" fmla="*/ 129 w 136"/>
                    <a:gd name="T21" fmla="*/ 29 h 63"/>
                    <a:gd name="T22" fmla="*/ 136 w 136"/>
                    <a:gd name="T23" fmla="*/ 35 h 63"/>
                    <a:gd name="T24" fmla="*/ 136 w 136"/>
                    <a:gd name="T25" fmla="*/ 35 h 63"/>
                    <a:gd name="T26" fmla="*/ 129 w 136"/>
                    <a:gd name="T27" fmla="*/ 45 h 63"/>
                    <a:gd name="T28" fmla="*/ 112 w 136"/>
                    <a:gd name="T29" fmla="*/ 53 h 63"/>
                    <a:gd name="T30" fmla="*/ 99 w 136"/>
                    <a:gd name="T31" fmla="*/ 57 h 63"/>
                    <a:gd name="T32" fmla="*/ 99 w 136"/>
                    <a:gd name="T33" fmla="*/ 57 h 63"/>
                    <a:gd name="T34" fmla="*/ 92 w 136"/>
                    <a:gd name="T35" fmla="*/ 59 h 63"/>
                    <a:gd name="T36" fmla="*/ 83 w 136"/>
                    <a:gd name="T37" fmla="*/ 60 h 63"/>
                    <a:gd name="T38" fmla="*/ 78 w 136"/>
                    <a:gd name="T39" fmla="*/ 61 h 63"/>
                    <a:gd name="T40" fmla="*/ 78 w 136"/>
                    <a:gd name="T41" fmla="*/ 61 h 63"/>
                    <a:gd name="T42" fmla="*/ 72 w 136"/>
                    <a:gd name="T43" fmla="*/ 62 h 63"/>
                    <a:gd name="T44" fmla="*/ 67 w 136"/>
                    <a:gd name="T45" fmla="*/ 63 h 63"/>
                    <a:gd name="T46" fmla="*/ 64 w 136"/>
                    <a:gd name="T47" fmla="*/ 63 h 63"/>
                    <a:gd name="T48" fmla="*/ 64 w 136"/>
                    <a:gd name="T49" fmla="*/ 63 h 63"/>
                    <a:gd name="T50" fmla="*/ 47 w 136"/>
                    <a:gd name="T51" fmla="*/ 61 h 63"/>
                    <a:gd name="T52" fmla="*/ 34 w 136"/>
                    <a:gd name="T53" fmla="*/ 53 h 63"/>
                    <a:gd name="T54" fmla="*/ 24 w 136"/>
                    <a:gd name="T55" fmla="*/ 45 h 63"/>
                    <a:gd name="T56" fmla="*/ 24 w 136"/>
                    <a:gd name="T57" fmla="*/ 45 h 63"/>
                    <a:gd name="T58" fmla="*/ 16 w 136"/>
                    <a:gd name="T59" fmla="*/ 37 h 63"/>
                    <a:gd name="T60" fmla="*/ 9 w 136"/>
                    <a:gd name="T61" fmla="*/ 27 h 63"/>
                    <a:gd name="T62" fmla="*/ 4 w 136"/>
                    <a:gd name="T63" fmla="*/ 19 h 63"/>
                    <a:gd name="T64" fmla="*/ 4 w 136"/>
                    <a:gd name="T65" fmla="*/ 19 h 63"/>
                    <a:gd name="T66" fmla="*/ 0 w 136"/>
                    <a:gd name="T67" fmla="*/ 12 h 63"/>
                    <a:gd name="T68" fmla="*/ 0 w 136"/>
                    <a:gd name="T69" fmla="*/ 5 h 63"/>
                    <a:gd name="T70" fmla="*/ 4 w 136"/>
                    <a:gd name="T71" fmla="*/ 0 h 63"/>
                    <a:gd name="T72" fmla="*/ 4 w 136"/>
                    <a:gd name="T73" fmla="*/ 0 h 63"/>
                    <a:gd name="T74" fmla="*/ 11 w 136"/>
                    <a:gd name="T75" fmla="*/ 0 h 63"/>
                    <a:gd name="T76" fmla="*/ 17 w 136"/>
                    <a:gd name="T77" fmla="*/ 4 h 63"/>
                    <a:gd name="T78" fmla="*/ 20 w 136"/>
                    <a:gd name="T79" fmla="*/ 9 h 63"/>
                    <a:gd name="T80" fmla="*/ 20 w 136"/>
                    <a:gd name="T81" fmla="*/ 9 h 63"/>
                    <a:gd name="T82" fmla="*/ 24 w 136"/>
                    <a:gd name="T83" fmla="*/ 17 h 63"/>
                    <a:gd name="T84" fmla="*/ 30 w 136"/>
                    <a:gd name="T85" fmla="*/ 28 h 63"/>
                    <a:gd name="T86" fmla="*/ 36 w 136"/>
                    <a:gd name="T87" fmla="*/ 37 h 63"/>
                    <a:gd name="T88" fmla="*/ 36 w 136"/>
                    <a:gd name="T89" fmla="*/ 37 h 63"/>
                    <a:gd name="T90" fmla="*/ 43 w 136"/>
                    <a:gd name="T91" fmla="*/ 46 h 63"/>
                    <a:gd name="T92" fmla="*/ 50 w 136"/>
                    <a:gd name="T93" fmla="*/ 53 h 63"/>
                    <a:gd name="T94" fmla="*/ 58 w 136"/>
                    <a:gd name="T95" fmla="*/ 56 h 63"/>
                    <a:gd name="T96" fmla="*/ 58 w 136"/>
                    <a:gd name="T97" fmla="*/ 5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6" h="63">
                      <a:moveTo>
                        <a:pt x="58" y="56"/>
                      </a:moveTo>
                      <a:lnTo>
                        <a:pt x="65" y="53"/>
                      </a:lnTo>
                      <a:lnTo>
                        <a:pt x="77" y="48"/>
                      </a:lnTo>
                      <a:lnTo>
                        <a:pt x="89" y="44"/>
                      </a:lnTo>
                      <a:lnTo>
                        <a:pt x="89" y="44"/>
                      </a:lnTo>
                      <a:lnTo>
                        <a:pt x="94" y="43"/>
                      </a:lnTo>
                      <a:lnTo>
                        <a:pt x="101" y="41"/>
                      </a:lnTo>
                      <a:lnTo>
                        <a:pt x="110" y="36"/>
                      </a:lnTo>
                      <a:lnTo>
                        <a:pt x="110" y="36"/>
                      </a:lnTo>
                      <a:lnTo>
                        <a:pt x="120" y="30"/>
                      </a:lnTo>
                      <a:lnTo>
                        <a:pt x="129" y="29"/>
                      </a:lnTo>
                      <a:lnTo>
                        <a:pt x="136" y="35"/>
                      </a:lnTo>
                      <a:lnTo>
                        <a:pt x="136" y="35"/>
                      </a:lnTo>
                      <a:lnTo>
                        <a:pt x="129" y="45"/>
                      </a:lnTo>
                      <a:lnTo>
                        <a:pt x="112" y="53"/>
                      </a:lnTo>
                      <a:lnTo>
                        <a:pt x="99" y="57"/>
                      </a:lnTo>
                      <a:lnTo>
                        <a:pt x="99" y="57"/>
                      </a:lnTo>
                      <a:lnTo>
                        <a:pt x="92" y="59"/>
                      </a:lnTo>
                      <a:lnTo>
                        <a:pt x="83" y="60"/>
                      </a:lnTo>
                      <a:lnTo>
                        <a:pt x="78" y="61"/>
                      </a:lnTo>
                      <a:lnTo>
                        <a:pt x="78" y="61"/>
                      </a:lnTo>
                      <a:lnTo>
                        <a:pt x="72" y="62"/>
                      </a:lnTo>
                      <a:lnTo>
                        <a:pt x="67" y="63"/>
                      </a:lnTo>
                      <a:lnTo>
                        <a:pt x="64" y="63"/>
                      </a:lnTo>
                      <a:lnTo>
                        <a:pt x="64" y="63"/>
                      </a:lnTo>
                      <a:lnTo>
                        <a:pt x="47" y="61"/>
                      </a:lnTo>
                      <a:lnTo>
                        <a:pt x="34" y="53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6" y="37"/>
                      </a:lnTo>
                      <a:lnTo>
                        <a:pt x="9" y="27"/>
                      </a:lnTo>
                      <a:lnTo>
                        <a:pt x="4" y="19"/>
                      </a:lnTo>
                      <a:lnTo>
                        <a:pt x="4" y="19"/>
                      </a:lnTo>
                      <a:lnTo>
                        <a:pt x="0" y="12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11" y="0"/>
                      </a:lnTo>
                      <a:lnTo>
                        <a:pt x="17" y="4"/>
                      </a:lnTo>
                      <a:lnTo>
                        <a:pt x="20" y="9"/>
                      </a:lnTo>
                      <a:lnTo>
                        <a:pt x="20" y="9"/>
                      </a:lnTo>
                      <a:lnTo>
                        <a:pt x="24" y="17"/>
                      </a:lnTo>
                      <a:lnTo>
                        <a:pt x="30" y="28"/>
                      </a:lnTo>
                      <a:lnTo>
                        <a:pt x="36" y="37"/>
                      </a:lnTo>
                      <a:lnTo>
                        <a:pt x="36" y="37"/>
                      </a:lnTo>
                      <a:lnTo>
                        <a:pt x="43" y="46"/>
                      </a:lnTo>
                      <a:lnTo>
                        <a:pt x="50" y="53"/>
                      </a:lnTo>
                      <a:lnTo>
                        <a:pt x="58" y="56"/>
                      </a:lnTo>
                      <a:lnTo>
                        <a:pt x="58" y="56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60" name="Freeform 48"/>
                <p:cNvSpPr>
                  <a:spLocks noChangeAspect="1"/>
                </p:cNvSpPr>
                <p:nvPr/>
              </p:nvSpPr>
              <p:spPr bwMode="auto">
                <a:xfrm>
                  <a:off x="3547" y="2471"/>
                  <a:ext cx="226" cy="90"/>
                </a:xfrm>
                <a:custGeom>
                  <a:avLst/>
                  <a:gdLst>
                    <a:gd name="T0" fmla="*/ 2 w 226"/>
                    <a:gd name="T1" fmla="*/ 73 h 90"/>
                    <a:gd name="T2" fmla="*/ 17 w 226"/>
                    <a:gd name="T3" fmla="*/ 51 h 90"/>
                    <a:gd name="T4" fmla="*/ 36 w 226"/>
                    <a:gd name="T5" fmla="*/ 28 h 90"/>
                    <a:gd name="T6" fmla="*/ 56 w 226"/>
                    <a:gd name="T7" fmla="*/ 13 h 90"/>
                    <a:gd name="T8" fmla="*/ 56 w 226"/>
                    <a:gd name="T9" fmla="*/ 13 h 90"/>
                    <a:gd name="T10" fmla="*/ 73 w 226"/>
                    <a:gd name="T11" fmla="*/ 6 h 90"/>
                    <a:gd name="T12" fmla="*/ 85 w 226"/>
                    <a:gd name="T13" fmla="*/ 5 h 90"/>
                    <a:gd name="T14" fmla="*/ 92 w 226"/>
                    <a:gd name="T15" fmla="*/ 7 h 90"/>
                    <a:gd name="T16" fmla="*/ 92 w 226"/>
                    <a:gd name="T17" fmla="*/ 7 h 90"/>
                    <a:gd name="T18" fmla="*/ 97 w 226"/>
                    <a:gd name="T19" fmla="*/ 8 h 90"/>
                    <a:gd name="T20" fmla="*/ 101 w 226"/>
                    <a:gd name="T21" fmla="*/ 6 h 90"/>
                    <a:gd name="T22" fmla="*/ 106 w 226"/>
                    <a:gd name="T23" fmla="*/ 3 h 90"/>
                    <a:gd name="T24" fmla="*/ 106 w 226"/>
                    <a:gd name="T25" fmla="*/ 3 h 90"/>
                    <a:gd name="T26" fmla="*/ 116 w 226"/>
                    <a:gd name="T27" fmla="*/ 1 h 90"/>
                    <a:gd name="T28" fmla="*/ 134 w 226"/>
                    <a:gd name="T29" fmla="*/ 0 h 90"/>
                    <a:gd name="T30" fmla="*/ 153 w 226"/>
                    <a:gd name="T31" fmla="*/ 4 h 90"/>
                    <a:gd name="T32" fmla="*/ 153 w 226"/>
                    <a:gd name="T33" fmla="*/ 4 h 90"/>
                    <a:gd name="T34" fmla="*/ 173 w 226"/>
                    <a:gd name="T35" fmla="*/ 15 h 90"/>
                    <a:gd name="T36" fmla="*/ 195 w 226"/>
                    <a:gd name="T37" fmla="*/ 30 h 90"/>
                    <a:gd name="T38" fmla="*/ 214 w 226"/>
                    <a:gd name="T39" fmla="*/ 49 h 90"/>
                    <a:gd name="T40" fmla="*/ 214 w 226"/>
                    <a:gd name="T41" fmla="*/ 49 h 90"/>
                    <a:gd name="T42" fmla="*/ 221 w 226"/>
                    <a:gd name="T43" fmla="*/ 58 h 90"/>
                    <a:gd name="T44" fmla="*/ 226 w 226"/>
                    <a:gd name="T45" fmla="*/ 66 h 90"/>
                    <a:gd name="T46" fmla="*/ 224 w 226"/>
                    <a:gd name="T47" fmla="*/ 72 h 90"/>
                    <a:gd name="T48" fmla="*/ 224 w 226"/>
                    <a:gd name="T49" fmla="*/ 72 h 90"/>
                    <a:gd name="T50" fmla="*/ 217 w 226"/>
                    <a:gd name="T51" fmla="*/ 76 h 90"/>
                    <a:gd name="T52" fmla="*/ 210 w 226"/>
                    <a:gd name="T53" fmla="*/ 73 h 90"/>
                    <a:gd name="T54" fmla="*/ 202 w 226"/>
                    <a:gd name="T55" fmla="*/ 67 h 90"/>
                    <a:gd name="T56" fmla="*/ 202 w 226"/>
                    <a:gd name="T57" fmla="*/ 67 h 90"/>
                    <a:gd name="T58" fmla="*/ 188 w 226"/>
                    <a:gd name="T59" fmla="*/ 52 h 90"/>
                    <a:gd name="T60" fmla="*/ 173 w 226"/>
                    <a:gd name="T61" fmla="*/ 38 h 90"/>
                    <a:gd name="T62" fmla="*/ 156 w 226"/>
                    <a:gd name="T63" fmla="*/ 27 h 90"/>
                    <a:gd name="T64" fmla="*/ 156 w 226"/>
                    <a:gd name="T65" fmla="*/ 27 h 90"/>
                    <a:gd name="T66" fmla="*/ 130 w 226"/>
                    <a:gd name="T67" fmla="*/ 17 h 90"/>
                    <a:gd name="T68" fmla="*/ 114 w 226"/>
                    <a:gd name="T69" fmla="*/ 12 h 90"/>
                    <a:gd name="T70" fmla="*/ 105 w 226"/>
                    <a:gd name="T71" fmla="*/ 12 h 90"/>
                    <a:gd name="T72" fmla="*/ 105 w 226"/>
                    <a:gd name="T73" fmla="*/ 12 h 90"/>
                    <a:gd name="T74" fmla="*/ 91 w 226"/>
                    <a:gd name="T75" fmla="*/ 16 h 90"/>
                    <a:gd name="T76" fmla="*/ 74 w 226"/>
                    <a:gd name="T77" fmla="*/ 24 h 90"/>
                    <a:gd name="T78" fmla="*/ 58 w 226"/>
                    <a:gd name="T79" fmla="*/ 35 h 90"/>
                    <a:gd name="T80" fmla="*/ 58 w 226"/>
                    <a:gd name="T81" fmla="*/ 35 h 90"/>
                    <a:gd name="T82" fmla="*/ 48 w 226"/>
                    <a:gd name="T83" fmla="*/ 45 h 90"/>
                    <a:gd name="T84" fmla="*/ 36 w 226"/>
                    <a:gd name="T85" fmla="*/ 58 h 90"/>
                    <a:gd name="T86" fmla="*/ 28 w 226"/>
                    <a:gd name="T87" fmla="*/ 70 h 90"/>
                    <a:gd name="T88" fmla="*/ 28 w 226"/>
                    <a:gd name="T89" fmla="*/ 70 h 90"/>
                    <a:gd name="T90" fmla="*/ 22 w 226"/>
                    <a:gd name="T91" fmla="*/ 79 h 90"/>
                    <a:gd name="T92" fmla="*/ 14 w 226"/>
                    <a:gd name="T93" fmla="*/ 88 h 90"/>
                    <a:gd name="T94" fmla="*/ 5 w 226"/>
                    <a:gd name="T95" fmla="*/ 90 h 90"/>
                    <a:gd name="T96" fmla="*/ 5 w 226"/>
                    <a:gd name="T97" fmla="*/ 90 h 90"/>
                    <a:gd name="T98" fmla="*/ 0 w 226"/>
                    <a:gd name="T99" fmla="*/ 86 h 90"/>
                    <a:gd name="T100" fmla="*/ 0 w 226"/>
                    <a:gd name="T101" fmla="*/ 79 h 90"/>
                    <a:gd name="T102" fmla="*/ 2 w 226"/>
                    <a:gd name="T103" fmla="*/ 73 h 90"/>
                    <a:gd name="T104" fmla="*/ 2 w 226"/>
                    <a:gd name="T105" fmla="*/ 73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6" h="90">
                      <a:moveTo>
                        <a:pt x="2" y="73"/>
                      </a:moveTo>
                      <a:lnTo>
                        <a:pt x="17" y="51"/>
                      </a:lnTo>
                      <a:lnTo>
                        <a:pt x="36" y="28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73" y="6"/>
                      </a:lnTo>
                      <a:lnTo>
                        <a:pt x="85" y="5"/>
                      </a:lnTo>
                      <a:lnTo>
                        <a:pt x="92" y="7"/>
                      </a:lnTo>
                      <a:lnTo>
                        <a:pt x="92" y="7"/>
                      </a:lnTo>
                      <a:lnTo>
                        <a:pt x="97" y="8"/>
                      </a:lnTo>
                      <a:lnTo>
                        <a:pt x="101" y="6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16" y="1"/>
                      </a:lnTo>
                      <a:lnTo>
                        <a:pt x="134" y="0"/>
                      </a:lnTo>
                      <a:lnTo>
                        <a:pt x="153" y="4"/>
                      </a:lnTo>
                      <a:lnTo>
                        <a:pt x="153" y="4"/>
                      </a:lnTo>
                      <a:lnTo>
                        <a:pt x="173" y="15"/>
                      </a:lnTo>
                      <a:lnTo>
                        <a:pt x="195" y="30"/>
                      </a:lnTo>
                      <a:lnTo>
                        <a:pt x="214" y="49"/>
                      </a:lnTo>
                      <a:lnTo>
                        <a:pt x="214" y="49"/>
                      </a:lnTo>
                      <a:lnTo>
                        <a:pt x="221" y="58"/>
                      </a:lnTo>
                      <a:lnTo>
                        <a:pt x="226" y="66"/>
                      </a:lnTo>
                      <a:lnTo>
                        <a:pt x="224" y="72"/>
                      </a:lnTo>
                      <a:lnTo>
                        <a:pt x="224" y="72"/>
                      </a:lnTo>
                      <a:lnTo>
                        <a:pt x="217" y="76"/>
                      </a:lnTo>
                      <a:lnTo>
                        <a:pt x="210" y="73"/>
                      </a:lnTo>
                      <a:lnTo>
                        <a:pt x="202" y="67"/>
                      </a:lnTo>
                      <a:lnTo>
                        <a:pt x="202" y="67"/>
                      </a:lnTo>
                      <a:lnTo>
                        <a:pt x="188" y="52"/>
                      </a:lnTo>
                      <a:lnTo>
                        <a:pt x="173" y="38"/>
                      </a:lnTo>
                      <a:lnTo>
                        <a:pt x="156" y="27"/>
                      </a:lnTo>
                      <a:lnTo>
                        <a:pt x="156" y="27"/>
                      </a:lnTo>
                      <a:lnTo>
                        <a:pt x="130" y="17"/>
                      </a:lnTo>
                      <a:lnTo>
                        <a:pt x="114" y="12"/>
                      </a:lnTo>
                      <a:lnTo>
                        <a:pt x="105" y="12"/>
                      </a:lnTo>
                      <a:lnTo>
                        <a:pt x="105" y="12"/>
                      </a:lnTo>
                      <a:lnTo>
                        <a:pt x="91" y="16"/>
                      </a:lnTo>
                      <a:lnTo>
                        <a:pt x="74" y="24"/>
                      </a:lnTo>
                      <a:lnTo>
                        <a:pt x="58" y="35"/>
                      </a:lnTo>
                      <a:lnTo>
                        <a:pt x="58" y="35"/>
                      </a:lnTo>
                      <a:lnTo>
                        <a:pt x="48" y="45"/>
                      </a:lnTo>
                      <a:lnTo>
                        <a:pt x="36" y="58"/>
                      </a:lnTo>
                      <a:lnTo>
                        <a:pt x="28" y="70"/>
                      </a:lnTo>
                      <a:lnTo>
                        <a:pt x="28" y="70"/>
                      </a:lnTo>
                      <a:lnTo>
                        <a:pt x="22" y="79"/>
                      </a:lnTo>
                      <a:lnTo>
                        <a:pt x="14" y="88"/>
                      </a:lnTo>
                      <a:lnTo>
                        <a:pt x="5" y="90"/>
                      </a:lnTo>
                      <a:lnTo>
                        <a:pt x="5" y="90"/>
                      </a:lnTo>
                      <a:lnTo>
                        <a:pt x="0" y="86"/>
                      </a:lnTo>
                      <a:lnTo>
                        <a:pt x="0" y="79"/>
                      </a:lnTo>
                      <a:lnTo>
                        <a:pt x="2" y="73"/>
                      </a:lnTo>
                      <a:lnTo>
                        <a:pt x="2" y="73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4961" name="Group 49"/>
              <p:cNvGrpSpPr>
                <a:grpSpLocks noChangeAspect="1"/>
              </p:cNvGrpSpPr>
              <p:nvPr/>
            </p:nvGrpSpPr>
            <p:grpSpPr bwMode="auto">
              <a:xfrm>
                <a:off x="2489" y="3369"/>
                <a:ext cx="377" cy="164"/>
                <a:chOff x="3566" y="2240"/>
                <a:chExt cx="188" cy="82"/>
              </a:xfrm>
            </p:grpSpPr>
            <p:sp>
              <p:nvSpPr>
                <p:cNvPr id="294962" name="Freeform 50"/>
                <p:cNvSpPr>
                  <a:spLocks noChangeAspect="1"/>
                </p:cNvSpPr>
                <p:nvPr/>
              </p:nvSpPr>
              <p:spPr bwMode="auto">
                <a:xfrm>
                  <a:off x="3566" y="2242"/>
                  <a:ext cx="17" cy="80"/>
                </a:xfrm>
                <a:custGeom>
                  <a:avLst/>
                  <a:gdLst>
                    <a:gd name="T0" fmla="*/ 0 w 17"/>
                    <a:gd name="T1" fmla="*/ 0 h 80"/>
                    <a:gd name="T2" fmla="*/ 11 w 17"/>
                    <a:gd name="T3" fmla="*/ 22 h 80"/>
                    <a:gd name="T4" fmla="*/ 17 w 17"/>
                    <a:gd name="T5" fmla="*/ 52 h 80"/>
                    <a:gd name="T6" fmla="*/ 2 w 17"/>
                    <a:gd name="T7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80">
                      <a:moveTo>
                        <a:pt x="0" y="0"/>
                      </a:moveTo>
                      <a:lnTo>
                        <a:pt x="11" y="22"/>
                      </a:lnTo>
                      <a:lnTo>
                        <a:pt x="17" y="52"/>
                      </a:lnTo>
                      <a:lnTo>
                        <a:pt x="2" y="80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63" name="Freeform 51"/>
                <p:cNvSpPr>
                  <a:spLocks noChangeAspect="1"/>
                </p:cNvSpPr>
                <p:nvPr/>
              </p:nvSpPr>
              <p:spPr bwMode="auto">
                <a:xfrm>
                  <a:off x="3596" y="2258"/>
                  <a:ext cx="11" cy="62"/>
                </a:xfrm>
                <a:custGeom>
                  <a:avLst/>
                  <a:gdLst>
                    <a:gd name="T0" fmla="*/ 5 w 11"/>
                    <a:gd name="T1" fmla="*/ 0 h 62"/>
                    <a:gd name="T2" fmla="*/ 10 w 11"/>
                    <a:gd name="T3" fmla="*/ 19 h 62"/>
                    <a:gd name="T4" fmla="*/ 11 w 11"/>
                    <a:gd name="T5" fmla="*/ 41 h 62"/>
                    <a:gd name="T6" fmla="*/ 0 w 11"/>
                    <a:gd name="T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62">
                      <a:moveTo>
                        <a:pt x="5" y="0"/>
                      </a:moveTo>
                      <a:lnTo>
                        <a:pt x="10" y="19"/>
                      </a:lnTo>
                      <a:lnTo>
                        <a:pt x="11" y="41"/>
                      </a:lnTo>
                      <a:lnTo>
                        <a:pt x="0" y="62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64" name="Freeform 52"/>
                <p:cNvSpPr>
                  <a:spLocks noChangeAspect="1"/>
                </p:cNvSpPr>
                <p:nvPr/>
              </p:nvSpPr>
              <p:spPr bwMode="auto">
                <a:xfrm>
                  <a:off x="3627" y="2254"/>
                  <a:ext cx="6" cy="58"/>
                </a:xfrm>
                <a:custGeom>
                  <a:avLst/>
                  <a:gdLst>
                    <a:gd name="T0" fmla="*/ 2 w 6"/>
                    <a:gd name="T1" fmla="*/ 0 h 58"/>
                    <a:gd name="T2" fmla="*/ 5 w 6"/>
                    <a:gd name="T3" fmla="*/ 18 h 58"/>
                    <a:gd name="T4" fmla="*/ 6 w 6"/>
                    <a:gd name="T5" fmla="*/ 41 h 58"/>
                    <a:gd name="T6" fmla="*/ 0 w 6"/>
                    <a:gd name="T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58">
                      <a:moveTo>
                        <a:pt x="2" y="0"/>
                      </a:moveTo>
                      <a:lnTo>
                        <a:pt x="5" y="18"/>
                      </a:lnTo>
                      <a:lnTo>
                        <a:pt x="6" y="41"/>
                      </a:lnTo>
                      <a:lnTo>
                        <a:pt x="0" y="58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65" name="Freeform 53"/>
                <p:cNvSpPr>
                  <a:spLocks noChangeAspect="1"/>
                </p:cNvSpPr>
                <p:nvPr/>
              </p:nvSpPr>
              <p:spPr bwMode="auto">
                <a:xfrm>
                  <a:off x="3654" y="2271"/>
                  <a:ext cx="6" cy="43"/>
                </a:xfrm>
                <a:custGeom>
                  <a:avLst/>
                  <a:gdLst>
                    <a:gd name="T0" fmla="*/ 0 w 6"/>
                    <a:gd name="T1" fmla="*/ 0 h 43"/>
                    <a:gd name="T2" fmla="*/ 0 w 6"/>
                    <a:gd name="T3" fmla="*/ 16 h 43"/>
                    <a:gd name="T4" fmla="*/ 2 w 6"/>
                    <a:gd name="T5" fmla="*/ 32 h 43"/>
                    <a:gd name="T6" fmla="*/ 6 w 6"/>
                    <a:gd name="T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3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2" y="32"/>
                      </a:lnTo>
                      <a:lnTo>
                        <a:pt x="6" y="4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66" name="Freeform 54"/>
                <p:cNvSpPr>
                  <a:spLocks noChangeAspect="1"/>
                </p:cNvSpPr>
                <p:nvPr/>
              </p:nvSpPr>
              <p:spPr bwMode="auto">
                <a:xfrm>
                  <a:off x="3677" y="2255"/>
                  <a:ext cx="9" cy="51"/>
                </a:xfrm>
                <a:custGeom>
                  <a:avLst/>
                  <a:gdLst>
                    <a:gd name="T0" fmla="*/ 9 w 9"/>
                    <a:gd name="T1" fmla="*/ 0 h 51"/>
                    <a:gd name="T2" fmla="*/ 2 w 9"/>
                    <a:gd name="T3" fmla="*/ 15 h 51"/>
                    <a:gd name="T4" fmla="*/ 0 w 9"/>
                    <a:gd name="T5" fmla="*/ 33 h 51"/>
                    <a:gd name="T6" fmla="*/ 5 w 9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51">
                      <a:moveTo>
                        <a:pt x="9" y="0"/>
                      </a:moveTo>
                      <a:lnTo>
                        <a:pt x="2" y="15"/>
                      </a:lnTo>
                      <a:lnTo>
                        <a:pt x="0" y="33"/>
                      </a:lnTo>
                      <a:lnTo>
                        <a:pt x="5" y="51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67" name="Freeform 55"/>
                <p:cNvSpPr>
                  <a:spLocks noChangeAspect="1"/>
                </p:cNvSpPr>
                <p:nvPr/>
              </p:nvSpPr>
              <p:spPr bwMode="auto">
                <a:xfrm>
                  <a:off x="3708" y="2255"/>
                  <a:ext cx="9" cy="64"/>
                </a:xfrm>
                <a:custGeom>
                  <a:avLst/>
                  <a:gdLst>
                    <a:gd name="T0" fmla="*/ 9 w 9"/>
                    <a:gd name="T1" fmla="*/ 0 h 64"/>
                    <a:gd name="T2" fmla="*/ 3 w 9"/>
                    <a:gd name="T3" fmla="*/ 17 h 64"/>
                    <a:gd name="T4" fmla="*/ 0 w 9"/>
                    <a:gd name="T5" fmla="*/ 40 h 64"/>
                    <a:gd name="T6" fmla="*/ 9 w 9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64">
                      <a:moveTo>
                        <a:pt x="9" y="0"/>
                      </a:moveTo>
                      <a:lnTo>
                        <a:pt x="3" y="17"/>
                      </a:lnTo>
                      <a:lnTo>
                        <a:pt x="0" y="40"/>
                      </a:lnTo>
                      <a:lnTo>
                        <a:pt x="9" y="64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68" name="Freeform 56"/>
                <p:cNvSpPr>
                  <a:spLocks noChangeAspect="1"/>
                </p:cNvSpPr>
                <p:nvPr/>
              </p:nvSpPr>
              <p:spPr bwMode="auto">
                <a:xfrm>
                  <a:off x="3737" y="2240"/>
                  <a:ext cx="17" cy="67"/>
                </a:xfrm>
                <a:custGeom>
                  <a:avLst/>
                  <a:gdLst>
                    <a:gd name="T0" fmla="*/ 17 w 17"/>
                    <a:gd name="T1" fmla="*/ 0 h 67"/>
                    <a:gd name="T2" fmla="*/ 7 w 17"/>
                    <a:gd name="T3" fmla="*/ 19 h 67"/>
                    <a:gd name="T4" fmla="*/ 0 w 17"/>
                    <a:gd name="T5" fmla="*/ 44 h 67"/>
                    <a:gd name="T6" fmla="*/ 2 w 17"/>
                    <a:gd name="T7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67">
                      <a:moveTo>
                        <a:pt x="17" y="0"/>
                      </a:moveTo>
                      <a:lnTo>
                        <a:pt x="7" y="19"/>
                      </a:lnTo>
                      <a:lnTo>
                        <a:pt x="0" y="44"/>
                      </a:lnTo>
                      <a:lnTo>
                        <a:pt x="2" y="67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4969" name="Group 57"/>
              <p:cNvGrpSpPr>
                <a:grpSpLocks noChangeAspect="1"/>
              </p:cNvGrpSpPr>
              <p:nvPr/>
            </p:nvGrpSpPr>
            <p:grpSpPr bwMode="auto">
              <a:xfrm rot="147699">
                <a:off x="2533" y="2481"/>
                <a:ext cx="309" cy="188"/>
                <a:chOff x="4495" y="2244"/>
                <a:chExt cx="154" cy="94"/>
              </a:xfrm>
            </p:grpSpPr>
            <p:sp>
              <p:nvSpPr>
                <p:cNvPr id="294970" name="Freeform 58"/>
                <p:cNvSpPr>
                  <a:spLocks noChangeAspect="1"/>
                </p:cNvSpPr>
                <p:nvPr/>
              </p:nvSpPr>
              <p:spPr bwMode="auto">
                <a:xfrm>
                  <a:off x="4498" y="2248"/>
                  <a:ext cx="57" cy="87"/>
                </a:xfrm>
                <a:custGeom>
                  <a:avLst/>
                  <a:gdLst>
                    <a:gd name="T0" fmla="*/ 22 w 57"/>
                    <a:gd name="T1" fmla="*/ 3 h 87"/>
                    <a:gd name="T2" fmla="*/ 25 w 57"/>
                    <a:gd name="T3" fmla="*/ 1 h 87"/>
                    <a:gd name="T4" fmla="*/ 32 w 57"/>
                    <a:gd name="T5" fmla="*/ 0 h 87"/>
                    <a:gd name="T6" fmla="*/ 41 w 57"/>
                    <a:gd name="T7" fmla="*/ 2 h 87"/>
                    <a:gd name="T8" fmla="*/ 41 w 57"/>
                    <a:gd name="T9" fmla="*/ 2 h 87"/>
                    <a:gd name="T10" fmla="*/ 50 w 57"/>
                    <a:gd name="T11" fmla="*/ 5 h 87"/>
                    <a:gd name="T12" fmla="*/ 56 w 57"/>
                    <a:gd name="T13" fmla="*/ 8 h 87"/>
                    <a:gd name="T14" fmla="*/ 57 w 57"/>
                    <a:gd name="T15" fmla="*/ 13 h 87"/>
                    <a:gd name="T16" fmla="*/ 57 w 57"/>
                    <a:gd name="T17" fmla="*/ 13 h 87"/>
                    <a:gd name="T18" fmla="*/ 51 w 57"/>
                    <a:gd name="T19" fmla="*/ 32 h 87"/>
                    <a:gd name="T20" fmla="*/ 41 w 57"/>
                    <a:gd name="T21" fmla="*/ 67 h 87"/>
                    <a:gd name="T22" fmla="*/ 36 w 57"/>
                    <a:gd name="T23" fmla="*/ 87 h 87"/>
                    <a:gd name="T24" fmla="*/ 36 w 57"/>
                    <a:gd name="T25" fmla="*/ 87 h 87"/>
                    <a:gd name="T26" fmla="*/ 0 w 57"/>
                    <a:gd name="T27" fmla="*/ 78 h 87"/>
                    <a:gd name="T28" fmla="*/ 22 w 57"/>
                    <a:gd name="T29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87">
                      <a:moveTo>
                        <a:pt x="22" y="3"/>
                      </a:moveTo>
                      <a:lnTo>
                        <a:pt x="25" y="1"/>
                      </a:lnTo>
                      <a:lnTo>
                        <a:pt x="32" y="0"/>
                      </a:lnTo>
                      <a:lnTo>
                        <a:pt x="41" y="2"/>
                      </a:lnTo>
                      <a:lnTo>
                        <a:pt x="41" y="2"/>
                      </a:lnTo>
                      <a:lnTo>
                        <a:pt x="50" y="5"/>
                      </a:lnTo>
                      <a:lnTo>
                        <a:pt x="56" y="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51" y="32"/>
                      </a:lnTo>
                      <a:lnTo>
                        <a:pt x="41" y="67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0" y="78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1" name="Freeform 59"/>
                <p:cNvSpPr>
                  <a:spLocks noChangeAspect="1"/>
                </p:cNvSpPr>
                <p:nvPr/>
              </p:nvSpPr>
              <p:spPr bwMode="auto">
                <a:xfrm>
                  <a:off x="4495" y="2244"/>
                  <a:ext cx="56" cy="87"/>
                </a:xfrm>
                <a:custGeom>
                  <a:avLst/>
                  <a:gdLst>
                    <a:gd name="T0" fmla="*/ 21 w 56"/>
                    <a:gd name="T1" fmla="*/ 3 h 87"/>
                    <a:gd name="T2" fmla="*/ 24 w 56"/>
                    <a:gd name="T3" fmla="*/ 1 h 87"/>
                    <a:gd name="T4" fmla="*/ 31 w 56"/>
                    <a:gd name="T5" fmla="*/ 0 h 87"/>
                    <a:gd name="T6" fmla="*/ 40 w 56"/>
                    <a:gd name="T7" fmla="*/ 2 h 87"/>
                    <a:gd name="T8" fmla="*/ 40 w 56"/>
                    <a:gd name="T9" fmla="*/ 2 h 87"/>
                    <a:gd name="T10" fmla="*/ 49 w 56"/>
                    <a:gd name="T11" fmla="*/ 5 h 87"/>
                    <a:gd name="T12" fmla="*/ 55 w 56"/>
                    <a:gd name="T13" fmla="*/ 9 h 87"/>
                    <a:gd name="T14" fmla="*/ 56 w 56"/>
                    <a:gd name="T15" fmla="*/ 13 h 87"/>
                    <a:gd name="T16" fmla="*/ 56 w 56"/>
                    <a:gd name="T17" fmla="*/ 13 h 87"/>
                    <a:gd name="T18" fmla="*/ 51 w 56"/>
                    <a:gd name="T19" fmla="*/ 32 h 87"/>
                    <a:gd name="T20" fmla="*/ 41 w 56"/>
                    <a:gd name="T21" fmla="*/ 68 h 87"/>
                    <a:gd name="T22" fmla="*/ 35 w 56"/>
                    <a:gd name="T23" fmla="*/ 87 h 87"/>
                    <a:gd name="T24" fmla="*/ 35 w 56"/>
                    <a:gd name="T25" fmla="*/ 87 h 87"/>
                    <a:gd name="T26" fmla="*/ 0 w 56"/>
                    <a:gd name="T27" fmla="*/ 78 h 87"/>
                    <a:gd name="T28" fmla="*/ 21 w 56"/>
                    <a:gd name="T29" fmla="*/ 3 h 87"/>
                    <a:gd name="T30" fmla="*/ 21 w 56"/>
                    <a:gd name="T3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" h="87">
                      <a:moveTo>
                        <a:pt x="21" y="3"/>
                      </a:moveTo>
                      <a:lnTo>
                        <a:pt x="24" y="1"/>
                      </a:lnTo>
                      <a:lnTo>
                        <a:pt x="31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9" y="5"/>
                      </a:lnTo>
                      <a:lnTo>
                        <a:pt x="55" y="9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51" y="32"/>
                      </a:lnTo>
                      <a:lnTo>
                        <a:pt x="41" y="68"/>
                      </a:lnTo>
                      <a:lnTo>
                        <a:pt x="35" y="87"/>
                      </a:lnTo>
                      <a:lnTo>
                        <a:pt x="35" y="87"/>
                      </a:lnTo>
                      <a:lnTo>
                        <a:pt x="0" y="78"/>
                      </a:lnTo>
                      <a:lnTo>
                        <a:pt x="21" y="3"/>
                      </a:lnTo>
                      <a:lnTo>
                        <a:pt x="21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2" name="Line 6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7" y="2250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3" name="Line 6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16" y="2251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4" name="Line 6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25" y="2254"/>
                  <a:ext cx="20" cy="72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5" name="Freeform 63"/>
                <p:cNvSpPr>
                  <a:spLocks noChangeAspect="1"/>
                </p:cNvSpPr>
                <p:nvPr/>
              </p:nvSpPr>
              <p:spPr bwMode="auto">
                <a:xfrm>
                  <a:off x="4498" y="2322"/>
                  <a:ext cx="36" cy="16"/>
                </a:xfrm>
                <a:custGeom>
                  <a:avLst/>
                  <a:gdLst>
                    <a:gd name="T0" fmla="*/ 16 w 36"/>
                    <a:gd name="T1" fmla="*/ 14 h 16"/>
                    <a:gd name="T2" fmla="*/ 25 w 36"/>
                    <a:gd name="T3" fmla="*/ 16 h 16"/>
                    <a:gd name="T4" fmla="*/ 32 w 36"/>
                    <a:gd name="T5" fmla="*/ 15 h 16"/>
                    <a:gd name="T6" fmla="*/ 36 w 36"/>
                    <a:gd name="T7" fmla="*/ 13 h 16"/>
                    <a:gd name="T8" fmla="*/ 36 w 36"/>
                    <a:gd name="T9" fmla="*/ 13 h 16"/>
                    <a:gd name="T10" fmla="*/ 34 w 36"/>
                    <a:gd name="T11" fmla="*/ 9 h 16"/>
                    <a:gd name="T12" fmla="*/ 29 w 36"/>
                    <a:gd name="T13" fmla="*/ 5 h 16"/>
                    <a:gd name="T14" fmla="*/ 20 w 36"/>
                    <a:gd name="T15" fmla="*/ 2 h 16"/>
                    <a:gd name="T16" fmla="*/ 20 w 36"/>
                    <a:gd name="T17" fmla="*/ 2 h 16"/>
                    <a:gd name="T18" fmla="*/ 11 w 36"/>
                    <a:gd name="T19" fmla="*/ 0 h 16"/>
                    <a:gd name="T20" fmla="*/ 4 w 36"/>
                    <a:gd name="T21" fmla="*/ 1 h 16"/>
                    <a:gd name="T22" fmla="*/ 0 w 36"/>
                    <a:gd name="T23" fmla="*/ 4 h 16"/>
                    <a:gd name="T24" fmla="*/ 0 w 36"/>
                    <a:gd name="T25" fmla="*/ 4 h 16"/>
                    <a:gd name="T26" fmla="*/ 2 w 36"/>
                    <a:gd name="T27" fmla="*/ 7 h 16"/>
                    <a:gd name="T28" fmla="*/ 7 w 36"/>
                    <a:gd name="T29" fmla="*/ 11 h 16"/>
                    <a:gd name="T30" fmla="*/ 16 w 36"/>
                    <a:gd name="T31" fmla="*/ 14 h 16"/>
                    <a:gd name="T32" fmla="*/ 16 w 36"/>
                    <a:gd name="T3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6">
                      <a:moveTo>
                        <a:pt x="16" y="14"/>
                      </a:moveTo>
                      <a:lnTo>
                        <a:pt x="25" y="16"/>
                      </a:lnTo>
                      <a:lnTo>
                        <a:pt x="32" y="15"/>
                      </a:lnTo>
                      <a:lnTo>
                        <a:pt x="36" y="13"/>
                      </a:lnTo>
                      <a:lnTo>
                        <a:pt x="36" y="13"/>
                      </a:lnTo>
                      <a:lnTo>
                        <a:pt x="34" y="9"/>
                      </a:lnTo>
                      <a:lnTo>
                        <a:pt x="29" y="5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1" y="0"/>
                      </a:lnTo>
                      <a:lnTo>
                        <a:pt x="4" y="1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7" y="11"/>
                      </a:lnTo>
                      <a:lnTo>
                        <a:pt x="16" y="14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6" name="Freeform 64"/>
                <p:cNvSpPr>
                  <a:spLocks noChangeAspect="1"/>
                </p:cNvSpPr>
                <p:nvPr/>
              </p:nvSpPr>
              <p:spPr bwMode="auto">
                <a:xfrm>
                  <a:off x="4562" y="2281"/>
                  <a:ext cx="87" cy="54"/>
                </a:xfrm>
                <a:custGeom>
                  <a:avLst/>
                  <a:gdLst>
                    <a:gd name="T0" fmla="*/ 85 w 87"/>
                    <a:gd name="T1" fmla="*/ 19 h 54"/>
                    <a:gd name="T2" fmla="*/ 87 w 87"/>
                    <a:gd name="T3" fmla="*/ 22 h 54"/>
                    <a:gd name="T4" fmla="*/ 87 w 87"/>
                    <a:gd name="T5" fmla="*/ 29 h 54"/>
                    <a:gd name="T6" fmla="*/ 86 w 87"/>
                    <a:gd name="T7" fmla="*/ 38 h 54"/>
                    <a:gd name="T8" fmla="*/ 86 w 87"/>
                    <a:gd name="T9" fmla="*/ 38 h 54"/>
                    <a:gd name="T10" fmla="*/ 83 w 87"/>
                    <a:gd name="T11" fmla="*/ 47 h 54"/>
                    <a:gd name="T12" fmla="*/ 78 w 87"/>
                    <a:gd name="T13" fmla="*/ 52 h 54"/>
                    <a:gd name="T14" fmla="*/ 75 w 87"/>
                    <a:gd name="T15" fmla="*/ 54 h 54"/>
                    <a:gd name="T16" fmla="*/ 75 w 87"/>
                    <a:gd name="T17" fmla="*/ 54 h 54"/>
                    <a:gd name="T18" fmla="*/ 55 w 87"/>
                    <a:gd name="T19" fmla="*/ 49 h 54"/>
                    <a:gd name="T20" fmla="*/ 19 w 87"/>
                    <a:gd name="T21" fmla="*/ 40 h 54"/>
                    <a:gd name="T22" fmla="*/ 0 w 87"/>
                    <a:gd name="T23" fmla="*/ 35 h 54"/>
                    <a:gd name="T24" fmla="*/ 0 w 87"/>
                    <a:gd name="T25" fmla="*/ 35 h 54"/>
                    <a:gd name="T26" fmla="*/ 10 w 87"/>
                    <a:gd name="T27" fmla="*/ 0 h 54"/>
                    <a:gd name="T28" fmla="*/ 85 w 87"/>
                    <a:gd name="T29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7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7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8" y="52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49"/>
                      </a:lnTo>
                      <a:lnTo>
                        <a:pt x="19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7" name="Freeform 65"/>
                <p:cNvSpPr>
                  <a:spLocks noChangeAspect="1"/>
                </p:cNvSpPr>
                <p:nvPr/>
              </p:nvSpPr>
              <p:spPr bwMode="auto">
                <a:xfrm>
                  <a:off x="4495" y="2319"/>
                  <a:ext cx="35" cy="15"/>
                </a:xfrm>
                <a:custGeom>
                  <a:avLst/>
                  <a:gdLst>
                    <a:gd name="T0" fmla="*/ 16 w 35"/>
                    <a:gd name="T1" fmla="*/ 13 h 15"/>
                    <a:gd name="T2" fmla="*/ 25 w 35"/>
                    <a:gd name="T3" fmla="*/ 15 h 15"/>
                    <a:gd name="T4" fmla="*/ 32 w 35"/>
                    <a:gd name="T5" fmla="*/ 14 h 15"/>
                    <a:gd name="T6" fmla="*/ 35 w 35"/>
                    <a:gd name="T7" fmla="*/ 12 h 15"/>
                    <a:gd name="T8" fmla="*/ 35 w 35"/>
                    <a:gd name="T9" fmla="*/ 12 h 15"/>
                    <a:gd name="T10" fmla="*/ 34 w 35"/>
                    <a:gd name="T11" fmla="*/ 8 h 15"/>
                    <a:gd name="T12" fmla="*/ 28 w 35"/>
                    <a:gd name="T13" fmla="*/ 4 h 15"/>
                    <a:gd name="T14" fmla="*/ 19 w 35"/>
                    <a:gd name="T15" fmla="*/ 1 h 15"/>
                    <a:gd name="T16" fmla="*/ 19 w 35"/>
                    <a:gd name="T17" fmla="*/ 1 h 15"/>
                    <a:gd name="T18" fmla="*/ 10 w 35"/>
                    <a:gd name="T19" fmla="*/ 0 h 15"/>
                    <a:gd name="T20" fmla="*/ 3 w 35"/>
                    <a:gd name="T21" fmla="*/ 0 h 15"/>
                    <a:gd name="T22" fmla="*/ 0 w 35"/>
                    <a:gd name="T23" fmla="*/ 3 h 15"/>
                    <a:gd name="T24" fmla="*/ 0 w 35"/>
                    <a:gd name="T25" fmla="*/ 3 h 15"/>
                    <a:gd name="T26" fmla="*/ 1 w 35"/>
                    <a:gd name="T27" fmla="*/ 7 h 15"/>
                    <a:gd name="T28" fmla="*/ 7 w 35"/>
                    <a:gd name="T29" fmla="*/ 11 h 15"/>
                    <a:gd name="T30" fmla="*/ 16 w 35"/>
                    <a:gd name="T31" fmla="*/ 13 h 15"/>
                    <a:gd name="T32" fmla="*/ 16 w 35"/>
                    <a:gd name="T33" fmla="*/ 13 h 15"/>
                    <a:gd name="T34" fmla="*/ 16 w 35"/>
                    <a:gd name="T35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5">
                      <a:moveTo>
                        <a:pt x="16" y="13"/>
                      </a:moveTo>
                      <a:lnTo>
                        <a:pt x="25" y="15"/>
                      </a:lnTo>
                      <a:lnTo>
                        <a:pt x="32" y="14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4" y="8"/>
                      </a:lnTo>
                      <a:lnTo>
                        <a:pt x="28" y="4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7" y="11"/>
                      </a:lnTo>
                      <a:lnTo>
                        <a:pt x="16" y="13"/>
                      </a:lnTo>
                      <a:lnTo>
                        <a:pt x="16" y="13"/>
                      </a:lnTo>
                      <a:lnTo>
                        <a:pt x="16" y="1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8" name="Freeform 66"/>
                <p:cNvSpPr>
                  <a:spLocks noChangeAspect="1"/>
                </p:cNvSpPr>
                <p:nvPr/>
              </p:nvSpPr>
              <p:spPr bwMode="auto">
                <a:xfrm>
                  <a:off x="4558" y="2277"/>
                  <a:ext cx="88" cy="54"/>
                </a:xfrm>
                <a:custGeom>
                  <a:avLst/>
                  <a:gdLst>
                    <a:gd name="T0" fmla="*/ 85 w 88"/>
                    <a:gd name="T1" fmla="*/ 19 h 54"/>
                    <a:gd name="T2" fmla="*/ 87 w 88"/>
                    <a:gd name="T3" fmla="*/ 22 h 54"/>
                    <a:gd name="T4" fmla="*/ 88 w 88"/>
                    <a:gd name="T5" fmla="*/ 29 h 54"/>
                    <a:gd name="T6" fmla="*/ 86 w 88"/>
                    <a:gd name="T7" fmla="*/ 38 h 54"/>
                    <a:gd name="T8" fmla="*/ 86 w 88"/>
                    <a:gd name="T9" fmla="*/ 38 h 54"/>
                    <a:gd name="T10" fmla="*/ 83 w 88"/>
                    <a:gd name="T11" fmla="*/ 47 h 54"/>
                    <a:gd name="T12" fmla="*/ 79 w 88"/>
                    <a:gd name="T13" fmla="*/ 53 h 54"/>
                    <a:gd name="T14" fmla="*/ 75 w 88"/>
                    <a:gd name="T15" fmla="*/ 54 h 54"/>
                    <a:gd name="T16" fmla="*/ 75 w 88"/>
                    <a:gd name="T17" fmla="*/ 54 h 54"/>
                    <a:gd name="T18" fmla="*/ 55 w 88"/>
                    <a:gd name="T19" fmla="*/ 50 h 54"/>
                    <a:gd name="T20" fmla="*/ 20 w 88"/>
                    <a:gd name="T21" fmla="*/ 40 h 54"/>
                    <a:gd name="T22" fmla="*/ 0 w 88"/>
                    <a:gd name="T23" fmla="*/ 35 h 54"/>
                    <a:gd name="T24" fmla="*/ 0 w 88"/>
                    <a:gd name="T25" fmla="*/ 35 h 54"/>
                    <a:gd name="T26" fmla="*/ 10 w 88"/>
                    <a:gd name="T27" fmla="*/ 0 h 54"/>
                    <a:gd name="T28" fmla="*/ 85 w 88"/>
                    <a:gd name="T29" fmla="*/ 19 h 54"/>
                    <a:gd name="T30" fmla="*/ 85 w 88"/>
                    <a:gd name="T31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8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9" y="53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50"/>
                      </a:lnTo>
                      <a:lnTo>
                        <a:pt x="20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79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4573" y="2289"/>
                  <a:ext cx="72" cy="18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80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4572" y="2298"/>
                  <a:ext cx="71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81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4568" y="2307"/>
                  <a:ext cx="72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82" name="Freeform 70"/>
                <p:cNvSpPr>
                  <a:spLocks noChangeAspect="1"/>
                </p:cNvSpPr>
                <p:nvPr/>
              </p:nvSpPr>
              <p:spPr bwMode="auto">
                <a:xfrm>
                  <a:off x="4559" y="2281"/>
                  <a:ext cx="16" cy="35"/>
                </a:xfrm>
                <a:custGeom>
                  <a:avLst/>
                  <a:gdLst>
                    <a:gd name="T0" fmla="*/ 2 w 16"/>
                    <a:gd name="T1" fmla="*/ 16 h 35"/>
                    <a:gd name="T2" fmla="*/ 0 w 16"/>
                    <a:gd name="T3" fmla="*/ 25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3 h 35"/>
                    <a:gd name="T12" fmla="*/ 11 w 16"/>
                    <a:gd name="T13" fmla="*/ 28 h 35"/>
                    <a:gd name="T14" fmla="*/ 14 w 16"/>
                    <a:gd name="T15" fmla="*/ 20 h 35"/>
                    <a:gd name="T16" fmla="*/ 14 w 16"/>
                    <a:gd name="T17" fmla="*/ 20 h 35"/>
                    <a:gd name="T18" fmla="*/ 16 w 16"/>
                    <a:gd name="T19" fmla="*/ 10 h 35"/>
                    <a:gd name="T20" fmla="*/ 15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1 h 35"/>
                    <a:gd name="T28" fmla="*/ 5 w 16"/>
                    <a:gd name="T29" fmla="*/ 7 h 35"/>
                    <a:gd name="T30" fmla="*/ 2 w 16"/>
                    <a:gd name="T31" fmla="*/ 16 h 35"/>
                    <a:gd name="T32" fmla="*/ 2 w 16"/>
                    <a:gd name="T33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5">
                      <a:moveTo>
                        <a:pt x="2" y="16"/>
                      </a:moveTo>
                      <a:lnTo>
                        <a:pt x="0" y="25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3"/>
                      </a:lnTo>
                      <a:lnTo>
                        <a:pt x="11" y="2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10"/>
                      </a:lnTo>
                      <a:lnTo>
                        <a:pt x="15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1"/>
                      </a:lnTo>
                      <a:lnTo>
                        <a:pt x="5" y="7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83" name="Freeform 71"/>
                <p:cNvSpPr>
                  <a:spLocks noChangeAspect="1"/>
                </p:cNvSpPr>
                <p:nvPr/>
              </p:nvSpPr>
              <p:spPr bwMode="auto">
                <a:xfrm>
                  <a:off x="4555" y="2277"/>
                  <a:ext cx="16" cy="35"/>
                </a:xfrm>
                <a:custGeom>
                  <a:avLst/>
                  <a:gdLst>
                    <a:gd name="T0" fmla="*/ 2 w 16"/>
                    <a:gd name="T1" fmla="*/ 17 h 35"/>
                    <a:gd name="T2" fmla="*/ 0 w 16"/>
                    <a:gd name="T3" fmla="*/ 26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4 h 35"/>
                    <a:gd name="T12" fmla="*/ 11 w 16"/>
                    <a:gd name="T13" fmla="*/ 28 h 35"/>
                    <a:gd name="T14" fmla="*/ 15 w 16"/>
                    <a:gd name="T15" fmla="*/ 20 h 35"/>
                    <a:gd name="T16" fmla="*/ 15 w 16"/>
                    <a:gd name="T17" fmla="*/ 20 h 35"/>
                    <a:gd name="T18" fmla="*/ 16 w 16"/>
                    <a:gd name="T19" fmla="*/ 10 h 35"/>
                    <a:gd name="T20" fmla="*/ 16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2 h 35"/>
                    <a:gd name="T28" fmla="*/ 6 w 16"/>
                    <a:gd name="T29" fmla="*/ 8 h 35"/>
                    <a:gd name="T30" fmla="*/ 2 w 16"/>
                    <a:gd name="T31" fmla="*/ 17 h 35"/>
                    <a:gd name="T32" fmla="*/ 2 w 16"/>
                    <a:gd name="T33" fmla="*/ 17 h 35"/>
                    <a:gd name="T34" fmla="*/ 2 w 16"/>
                    <a:gd name="T35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35">
                      <a:moveTo>
                        <a:pt x="2" y="17"/>
                      </a:moveTo>
                      <a:lnTo>
                        <a:pt x="0" y="26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4"/>
                      </a:lnTo>
                      <a:lnTo>
                        <a:pt x="11" y="28"/>
                      </a:lnTo>
                      <a:lnTo>
                        <a:pt x="15" y="20"/>
                      </a:lnTo>
                      <a:lnTo>
                        <a:pt x="15" y="20"/>
                      </a:lnTo>
                      <a:lnTo>
                        <a:pt x="16" y="10"/>
                      </a:lnTo>
                      <a:lnTo>
                        <a:pt x="16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6" y="8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4984" name="Group 72"/>
              <p:cNvGrpSpPr>
                <a:grpSpLocks noChangeAspect="1"/>
              </p:cNvGrpSpPr>
              <p:nvPr/>
            </p:nvGrpSpPr>
            <p:grpSpPr bwMode="auto">
              <a:xfrm rot="1707535">
                <a:off x="2539" y="4279"/>
                <a:ext cx="305" cy="207"/>
                <a:chOff x="4449" y="1092"/>
                <a:chExt cx="152" cy="103"/>
              </a:xfrm>
            </p:grpSpPr>
            <p:sp>
              <p:nvSpPr>
                <p:cNvPr id="294985" name="Freeform 73"/>
                <p:cNvSpPr>
                  <a:spLocks noChangeAspect="1"/>
                </p:cNvSpPr>
                <p:nvPr/>
              </p:nvSpPr>
              <p:spPr bwMode="auto">
                <a:xfrm>
                  <a:off x="4540" y="1098"/>
                  <a:ext cx="61" cy="86"/>
                </a:xfrm>
                <a:custGeom>
                  <a:avLst/>
                  <a:gdLst>
                    <a:gd name="T0" fmla="*/ 61 w 61"/>
                    <a:gd name="T1" fmla="*/ 71 h 86"/>
                    <a:gd name="T2" fmla="*/ 60 w 61"/>
                    <a:gd name="T3" fmla="*/ 75 h 86"/>
                    <a:gd name="T4" fmla="*/ 55 w 61"/>
                    <a:gd name="T5" fmla="*/ 79 h 86"/>
                    <a:gd name="T6" fmla="*/ 46 w 61"/>
                    <a:gd name="T7" fmla="*/ 83 h 86"/>
                    <a:gd name="T8" fmla="*/ 46 w 61"/>
                    <a:gd name="T9" fmla="*/ 83 h 86"/>
                    <a:gd name="T10" fmla="*/ 37 w 61"/>
                    <a:gd name="T11" fmla="*/ 86 h 86"/>
                    <a:gd name="T12" fmla="*/ 30 w 61"/>
                    <a:gd name="T13" fmla="*/ 86 h 86"/>
                    <a:gd name="T14" fmla="*/ 26 w 61"/>
                    <a:gd name="T15" fmla="*/ 84 h 86"/>
                    <a:gd name="T16" fmla="*/ 26 w 61"/>
                    <a:gd name="T17" fmla="*/ 84 h 86"/>
                    <a:gd name="T18" fmla="*/ 20 w 61"/>
                    <a:gd name="T19" fmla="*/ 65 h 86"/>
                    <a:gd name="T20" fmla="*/ 7 w 61"/>
                    <a:gd name="T21" fmla="*/ 31 h 86"/>
                    <a:gd name="T22" fmla="*/ 0 w 61"/>
                    <a:gd name="T23" fmla="*/ 13 h 86"/>
                    <a:gd name="T24" fmla="*/ 0 w 61"/>
                    <a:gd name="T25" fmla="*/ 13 h 86"/>
                    <a:gd name="T26" fmla="*/ 35 w 61"/>
                    <a:gd name="T27" fmla="*/ 0 h 86"/>
                    <a:gd name="T28" fmla="*/ 61 w 61"/>
                    <a:gd name="T29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86">
                      <a:moveTo>
                        <a:pt x="61" y="71"/>
                      </a:moveTo>
                      <a:lnTo>
                        <a:pt x="60" y="75"/>
                      </a:lnTo>
                      <a:lnTo>
                        <a:pt x="55" y="79"/>
                      </a:lnTo>
                      <a:lnTo>
                        <a:pt x="46" y="83"/>
                      </a:lnTo>
                      <a:lnTo>
                        <a:pt x="46" y="83"/>
                      </a:lnTo>
                      <a:lnTo>
                        <a:pt x="37" y="86"/>
                      </a:lnTo>
                      <a:lnTo>
                        <a:pt x="30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20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5" y="0"/>
                      </a:lnTo>
                      <a:lnTo>
                        <a:pt x="61" y="71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86" name="Freeform 74"/>
                <p:cNvSpPr>
                  <a:spLocks noChangeAspect="1"/>
                </p:cNvSpPr>
                <p:nvPr/>
              </p:nvSpPr>
              <p:spPr bwMode="auto">
                <a:xfrm>
                  <a:off x="4537" y="1094"/>
                  <a:ext cx="60" cy="86"/>
                </a:xfrm>
                <a:custGeom>
                  <a:avLst/>
                  <a:gdLst>
                    <a:gd name="T0" fmla="*/ 60 w 60"/>
                    <a:gd name="T1" fmla="*/ 71 h 86"/>
                    <a:gd name="T2" fmla="*/ 59 w 60"/>
                    <a:gd name="T3" fmla="*/ 75 h 86"/>
                    <a:gd name="T4" fmla="*/ 54 w 60"/>
                    <a:gd name="T5" fmla="*/ 80 h 86"/>
                    <a:gd name="T6" fmla="*/ 45 w 60"/>
                    <a:gd name="T7" fmla="*/ 83 h 86"/>
                    <a:gd name="T8" fmla="*/ 45 w 60"/>
                    <a:gd name="T9" fmla="*/ 83 h 86"/>
                    <a:gd name="T10" fmla="*/ 36 w 60"/>
                    <a:gd name="T11" fmla="*/ 86 h 86"/>
                    <a:gd name="T12" fmla="*/ 29 w 60"/>
                    <a:gd name="T13" fmla="*/ 86 h 86"/>
                    <a:gd name="T14" fmla="*/ 26 w 60"/>
                    <a:gd name="T15" fmla="*/ 84 h 86"/>
                    <a:gd name="T16" fmla="*/ 26 w 60"/>
                    <a:gd name="T17" fmla="*/ 84 h 86"/>
                    <a:gd name="T18" fmla="*/ 19 w 60"/>
                    <a:gd name="T19" fmla="*/ 65 h 86"/>
                    <a:gd name="T20" fmla="*/ 7 w 60"/>
                    <a:gd name="T21" fmla="*/ 31 h 86"/>
                    <a:gd name="T22" fmla="*/ 0 w 60"/>
                    <a:gd name="T23" fmla="*/ 13 h 86"/>
                    <a:gd name="T24" fmla="*/ 0 w 60"/>
                    <a:gd name="T25" fmla="*/ 13 h 86"/>
                    <a:gd name="T26" fmla="*/ 34 w 60"/>
                    <a:gd name="T27" fmla="*/ 0 h 86"/>
                    <a:gd name="T28" fmla="*/ 60 w 60"/>
                    <a:gd name="T29" fmla="*/ 71 h 86"/>
                    <a:gd name="T30" fmla="*/ 60 w 60"/>
                    <a:gd name="T31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6">
                      <a:moveTo>
                        <a:pt x="60" y="71"/>
                      </a:moveTo>
                      <a:lnTo>
                        <a:pt x="59" y="75"/>
                      </a:lnTo>
                      <a:lnTo>
                        <a:pt x="54" y="80"/>
                      </a:lnTo>
                      <a:lnTo>
                        <a:pt x="45" y="83"/>
                      </a:lnTo>
                      <a:lnTo>
                        <a:pt x="45" y="83"/>
                      </a:lnTo>
                      <a:lnTo>
                        <a:pt x="36" y="86"/>
                      </a:lnTo>
                      <a:lnTo>
                        <a:pt x="29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19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4" y="0"/>
                      </a:lnTo>
                      <a:lnTo>
                        <a:pt x="60" y="71"/>
                      </a:lnTo>
                      <a:lnTo>
                        <a:pt x="60" y="7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87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4566" y="1104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88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4558" y="1108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89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4549" y="1111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0" name="Freeform 78"/>
                <p:cNvSpPr>
                  <a:spLocks noChangeAspect="1"/>
                </p:cNvSpPr>
                <p:nvPr/>
              </p:nvSpPr>
              <p:spPr bwMode="auto">
                <a:xfrm>
                  <a:off x="4540" y="1096"/>
                  <a:ext cx="35" cy="17"/>
                </a:xfrm>
                <a:custGeom>
                  <a:avLst/>
                  <a:gdLst>
                    <a:gd name="T0" fmla="*/ 15 w 35"/>
                    <a:gd name="T1" fmla="*/ 2 h 17"/>
                    <a:gd name="T2" fmla="*/ 7 w 35"/>
                    <a:gd name="T3" fmla="*/ 6 h 17"/>
                    <a:gd name="T4" fmla="*/ 1 w 35"/>
                    <a:gd name="T5" fmla="*/ 10 h 17"/>
                    <a:gd name="T6" fmla="*/ 0 w 35"/>
                    <a:gd name="T7" fmla="*/ 15 h 17"/>
                    <a:gd name="T8" fmla="*/ 0 w 35"/>
                    <a:gd name="T9" fmla="*/ 15 h 17"/>
                    <a:gd name="T10" fmla="*/ 4 w 35"/>
                    <a:gd name="T11" fmla="*/ 17 h 17"/>
                    <a:gd name="T12" fmla="*/ 11 w 35"/>
                    <a:gd name="T13" fmla="*/ 17 h 17"/>
                    <a:gd name="T14" fmla="*/ 20 w 35"/>
                    <a:gd name="T15" fmla="*/ 14 h 17"/>
                    <a:gd name="T16" fmla="*/ 20 w 35"/>
                    <a:gd name="T17" fmla="*/ 14 h 17"/>
                    <a:gd name="T18" fmla="*/ 28 w 35"/>
                    <a:gd name="T19" fmla="*/ 10 h 17"/>
                    <a:gd name="T20" fmla="*/ 34 w 35"/>
                    <a:gd name="T21" fmla="*/ 5 h 17"/>
                    <a:gd name="T22" fmla="*/ 35 w 35"/>
                    <a:gd name="T23" fmla="*/ 2 h 17"/>
                    <a:gd name="T24" fmla="*/ 35 w 35"/>
                    <a:gd name="T25" fmla="*/ 2 h 17"/>
                    <a:gd name="T26" fmla="*/ 32 w 35"/>
                    <a:gd name="T27" fmla="*/ 0 h 17"/>
                    <a:gd name="T28" fmla="*/ 24 w 35"/>
                    <a:gd name="T29" fmla="*/ 0 h 17"/>
                    <a:gd name="T30" fmla="*/ 15 w 35"/>
                    <a:gd name="T31" fmla="*/ 2 h 17"/>
                    <a:gd name="T32" fmla="*/ 15 w 35"/>
                    <a:gd name="T3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17">
                      <a:moveTo>
                        <a:pt x="15" y="2"/>
                      </a:moveTo>
                      <a:lnTo>
                        <a:pt x="7" y="6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8" y="10"/>
                      </a:lnTo>
                      <a:lnTo>
                        <a:pt x="34" y="5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1" name="Freeform 79"/>
                <p:cNvSpPr>
                  <a:spLocks noChangeAspect="1"/>
                </p:cNvSpPr>
                <p:nvPr/>
              </p:nvSpPr>
              <p:spPr bwMode="auto">
                <a:xfrm>
                  <a:off x="4452" y="1135"/>
                  <a:ext cx="88" cy="60"/>
                </a:xfrm>
                <a:custGeom>
                  <a:avLst/>
                  <a:gdLst>
                    <a:gd name="T0" fmla="*/ 15 w 88"/>
                    <a:gd name="T1" fmla="*/ 60 h 60"/>
                    <a:gd name="T2" fmla="*/ 11 w 88"/>
                    <a:gd name="T3" fmla="*/ 59 h 60"/>
                    <a:gd name="T4" fmla="*/ 7 w 88"/>
                    <a:gd name="T5" fmla="*/ 55 h 60"/>
                    <a:gd name="T6" fmla="*/ 2 w 88"/>
                    <a:gd name="T7" fmla="*/ 46 h 60"/>
                    <a:gd name="T8" fmla="*/ 2 w 88"/>
                    <a:gd name="T9" fmla="*/ 46 h 60"/>
                    <a:gd name="T10" fmla="*/ 0 w 88"/>
                    <a:gd name="T11" fmla="*/ 37 h 60"/>
                    <a:gd name="T12" fmla="*/ 0 w 88"/>
                    <a:gd name="T13" fmla="*/ 30 h 60"/>
                    <a:gd name="T14" fmla="*/ 2 w 88"/>
                    <a:gd name="T15" fmla="*/ 27 h 60"/>
                    <a:gd name="T16" fmla="*/ 2 w 88"/>
                    <a:gd name="T17" fmla="*/ 27 h 60"/>
                    <a:gd name="T18" fmla="*/ 22 w 88"/>
                    <a:gd name="T19" fmla="*/ 20 h 60"/>
                    <a:gd name="T20" fmla="*/ 57 w 88"/>
                    <a:gd name="T21" fmla="*/ 7 h 60"/>
                    <a:gd name="T22" fmla="*/ 76 w 88"/>
                    <a:gd name="T23" fmla="*/ 0 h 60"/>
                    <a:gd name="T24" fmla="*/ 76 w 88"/>
                    <a:gd name="T25" fmla="*/ 0 h 60"/>
                    <a:gd name="T26" fmla="*/ 88 w 88"/>
                    <a:gd name="T27" fmla="*/ 34 h 60"/>
                    <a:gd name="T28" fmla="*/ 15 w 88"/>
                    <a:gd name="T2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8" h="60">
                      <a:moveTo>
                        <a:pt x="15" y="60"/>
                      </a:moveTo>
                      <a:lnTo>
                        <a:pt x="11" y="59"/>
                      </a:lnTo>
                      <a:lnTo>
                        <a:pt x="7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2" y="20"/>
                      </a:lnTo>
                      <a:lnTo>
                        <a:pt x="57" y="7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88" y="34"/>
                      </a:lnTo>
                      <a:lnTo>
                        <a:pt x="15" y="60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2" name="Freeform 80"/>
                <p:cNvSpPr>
                  <a:spLocks noChangeAspect="1"/>
                </p:cNvSpPr>
                <p:nvPr/>
              </p:nvSpPr>
              <p:spPr bwMode="auto">
                <a:xfrm>
                  <a:off x="4537" y="1092"/>
                  <a:ext cx="34" cy="17"/>
                </a:xfrm>
                <a:custGeom>
                  <a:avLst/>
                  <a:gdLst>
                    <a:gd name="T0" fmla="*/ 15 w 34"/>
                    <a:gd name="T1" fmla="*/ 3 h 17"/>
                    <a:gd name="T2" fmla="*/ 6 w 34"/>
                    <a:gd name="T3" fmla="*/ 6 h 17"/>
                    <a:gd name="T4" fmla="*/ 1 w 34"/>
                    <a:gd name="T5" fmla="*/ 11 h 17"/>
                    <a:gd name="T6" fmla="*/ 0 w 34"/>
                    <a:gd name="T7" fmla="*/ 15 h 17"/>
                    <a:gd name="T8" fmla="*/ 0 w 34"/>
                    <a:gd name="T9" fmla="*/ 15 h 17"/>
                    <a:gd name="T10" fmla="*/ 3 w 34"/>
                    <a:gd name="T11" fmla="*/ 17 h 17"/>
                    <a:gd name="T12" fmla="*/ 10 w 34"/>
                    <a:gd name="T13" fmla="*/ 17 h 17"/>
                    <a:gd name="T14" fmla="*/ 19 w 34"/>
                    <a:gd name="T15" fmla="*/ 14 h 17"/>
                    <a:gd name="T16" fmla="*/ 19 w 34"/>
                    <a:gd name="T17" fmla="*/ 14 h 17"/>
                    <a:gd name="T18" fmla="*/ 27 w 34"/>
                    <a:gd name="T19" fmla="*/ 11 h 17"/>
                    <a:gd name="T20" fmla="*/ 33 w 34"/>
                    <a:gd name="T21" fmla="*/ 6 h 17"/>
                    <a:gd name="T22" fmla="*/ 34 w 34"/>
                    <a:gd name="T23" fmla="*/ 2 h 17"/>
                    <a:gd name="T24" fmla="*/ 34 w 34"/>
                    <a:gd name="T25" fmla="*/ 2 h 17"/>
                    <a:gd name="T26" fmla="*/ 31 w 34"/>
                    <a:gd name="T27" fmla="*/ 0 h 17"/>
                    <a:gd name="T28" fmla="*/ 24 w 34"/>
                    <a:gd name="T29" fmla="*/ 0 h 17"/>
                    <a:gd name="T30" fmla="*/ 15 w 34"/>
                    <a:gd name="T31" fmla="*/ 3 h 17"/>
                    <a:gd name="T32" fmla="*/ 15 w 34"/>
                    <a:gd name="T33" fmla="*/ 3 h 17"/>
                    <a:gd name="T34" fmla="*/ 15 w 34"/>
                    <a:gd name="T35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7">
                      <a:moveTo>
                        <a:pt x="15" y="3"/>
                      </a:move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3" y="17"/>
                      </a:lnTo>
                      <a:lnTo>
                        <a:pt x="10" y="17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27" y="11"/>
                      </a:lnTo>
                      <a:lnTo>
                        <a:pt x="33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1" y="0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3" name="Freeform 81"/>
                <p:cNvSpPr>
                  <a:spLocks noChangeAspect="1"/>
                </p:cNvSpPr>
                <p:nvPr/>
              </p:nvSpPr>
              <p:spPr bwMode="auto">
                <a:xfrm>
                  <a:off x="4449" y="1131"/>
                  <a:ext cx="87" cy="61"/>
                </a:xfrm>
                <a:custGeom>
                  <a:avLst/>
                  <a:gdLst>
                    <a:gd name="T0" fmla="*/ 14 w 87"/>
                    <a:gd name="T1" fmla="*/ 61 h 61"/>
                    <a:gd name="T2" fmla="*/ 10 w 87"/>
                    <a:gd name="T3" fmla="*/ 60 h 61"/>
                    <a:gd name="T4" fmla="*/ 6 w 87"/>
                    <a:gd name="T5" fmla="*/ 55 h 61"/>
                    <a:gd name="T6" fmla="*/ 2 w 87"/>
                    <a:gd name="T7" fmla="*/ 46 h 61"/>
                    <a:gd name="T8" fmla="*/ 2 w 87"/>
                    <a:gd name="T9" fmla="*/ 46 h 61"/>
                    <a:gd name="T10" fmla="*/ 0 w 87"/>
                    <a:gd name="T11" fmla="*/ 37 h 61"/>
                    <a:gd name="T12" fmla="*/ 0 w 87"/>
                    <a:gd name="T13" fmla="*/ 30 h 61"/>
                    <a:gd name="T14" fmla="*/ 2 w 87"/>
                    <a:gd name="T15" fmla="*/ 27 h 61"/>
                    <a:gd name="T16" fmla="*/ 2 w 87"/>
                    <a:gd name="T17" fmla="*/ 27 h 61"/>
                    <a:gd name="T18" fmla="*/ 21 w 87"/>
                    <a:gd name="T19" fmla="*/ 20 h 61"/>
                    <a:gd name="T20" fmla="*/ 56 w 87"/>
                    <a:gd name="T21" fmla="*/ 8 h 61"/>
                    <a:gd name="T22" fmla="*/ 75 w 87"/>
                    <a:gd name="T23" fmla="*/ 0 h 61"/>
                    <a:gd name="T24" fmla="*/ 75 w 87"/>
                    <a:gd name="T25" fmla="*/ 0 h 61"/>
                    <a:gd name="T26" fmla="*/ 87 w 87"/>
                    <a:gd name="T27" fmla="*/ 34 h 61"/>
                    <a:gd name="T28" fmla="*/ 14 w 87"/>
                    <a:gd name="T29" fmla="*/ 61 h 61"/>
                    <a:gd name="T30" fmla="*/ 14 w 87"/>
                    <a:gd name="T3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61">
                      <a:moveTo>
                        <a:pt x="14" y="61"/>
                      </a:moveTo>
                      <a:lnTo>
                        <a:pt x="10" y="60"/>
                      </a:lnTo>
                      <a:lnTo>
                        <a:pt x="6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1" y="20"/>
                      </a:lnTo>
                      <a:lnTo>
                        <a:pt x="56" y="8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87" y="34"/>
                      </a:lnTo>
                      <a:lnTo>
                        <a:pt x="14" y="61"/>
                      </a:lnTo>
                      <a:lnTo>
                        <a:pt x="14" y="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4" name="Line 8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0" y="1161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5" name="Line 8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6" y="1153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6" name="Line 8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3" y="1144"/>
                  <a:ext cx="72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7" name="Freeform 85"/>
                <p:cNvSpPr>
                  <a:spLocks noChangeAspect="1"/>
                </p:cNvSpPr>
                <p:nvPr/>
              </p:nvSpPr>
              <p:spPr bwMode="auto">
                <a:xfrm>
                  <a:off x="4526" y="1135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6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3 h 34"/>
                    <a:gd name="T30" fmla="*/ 14 w 17"/>
                    <a:gd name="T31" fmla="*/ 15 h 34"/>
                    <a:gd name="T32" fmla="*/ 14 w 17"/>
                    <a:gd name="T33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6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3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98" name="Freeform 86"/>
                <p:cNvSpPr>
                  <a:spLocks noChangeAspect="1"/>
                </p:cNvSpPr>
                <p:nvPr/>
              </p:nvSpPr>
              <p:spPr bwMode="auto">
                <a:xfrm>
                  <a:off x="4522" y="1131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7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4 h 34"/>
                    <a:gd name="T30" fmla="*/ 14 w 17"/>
                    <a:gd name="T31" fmla="*/ 15 h 34"/>
                    <a:gd name="T32" fmla="*/ 14 w 17"/>
                    <a:gd name="T33" fmla="*/ 15 h 34"/>
                    <a:gd name="T34" fmla="*/ 14 w 17"/>
                    <a:gd name="T35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7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4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4999" name="Group 87"/>
            <p:cNvGrpSpPr>
              <a:grpSpLocks/>
            </p:cNvGrpSpPr>
            <p:nvPr/>
          </p:nvGrpSpPr>
          <p:grpSpPr bwMode="auto">
            <a:xfrm rot="-5400000">
              <a:off x="2006" y="134"/>
              <a:ext cx="1117" cy="2175"/>
              <a:chOff x="2116" y="79"/>
              <a:chExt cx="1117" cy="2175"/>
            </a:xfrm>
          </p:grpSpPr>
          <p:grpSp>
            <p:nvGrpSpPr>
              <p:cNvPr id="295000" name="Group 88"/>
              <p:cNvGrpSpPr>
                <a:grpSpLocks noChangeAspect="1"/>
              </p:cNvGrpSpPr>
              <p:nvPr/>
            </p:nvGrpSpPr>
            <p:grpSpPr bwMode="auto">
              <a:xfrm>
                <a:off x="2116" y="79"/>
                <a:ext cx="1117" cy="2175"/>
                <a:chOff x="3380" y="599"/>
                <a:chExt cx="557" cy="1085"/>
              </a:xfrm>
            </p:grpSpPr>
            <p:sp>
              <p:nvSpPr>
                <p:cNvPr id="295001" name="Freeform 89"/>
                <p:cNvSpPr>
                  <a:spLocks noChangeAspect="1"/>
                </p:cNvSpPr>
                <p:nvPr/>
              </p:nvSpPr>
              <p:spPr bwMode="auto">
                <a:xfrm>
                  <a:off x="3380" y="599"/>
                  <a:ext cx="557" cy="1085"/>
                </a:xfrm>
                <a:custGeom>
                  <a:avLst/>
                  <a:gdLst>
                    <a:gd name="T0" fmla="*/ 556 w 557"/>
                    <a:gd name="T1" fmla="*/ 294 h 1085"/>
                    <a:gd name="T2" fmla="*/ 539 w 557"/>
                    <a:gd name="T3" fmla="*/ 360 h 1085"/>
                    <a:gd name="T4" fmla="*/ 505 w 557"/>
                    <a:gd name="T5" fmla="*/ 418 h 1085"/>
                    <a:gd name="T6" fmla="*/ 454 w 557"/>
                    <a:gd name="T7" fmla="*/ 468 h 1085"/>
                    <a:gd name="T8" fmla="*/ 414 w 557"/>
                    <a:gd name="T9" fmla="*/ 497 h 1085"/>
                    <a:gd name="T10" fmla="*/ 399 w 557"/>
                    <a:gd name="T11" fmla="*/ 523 h 1085"/>
                    <a:gd name="T12" fmla="*/ 437 w 557"/>
                    <a:gd name="T13" fmla="*/ 572 h 1085"/>
                    <a:gd name="T14" fmla="*/ 477 w 557"/>
                    <a:gd name="T15" fmla="*/ 610 h 1085"/>
                    <a:gd name="T16" fmla="*/ 526 w 557"/>
                    <a:gd name="T17" fmla="*/ 678 h 1085"/>
                    <a:gd name="T18" fmla="*/ 544 w 557"/>
                    <a:gd name="T19" fmla="*/ 718 h 1085"/>
                    <a:gd name="T20" fmla="*/ 555 w 557"/>
                    <a:gd name="T21" fmla="*/ 778 h 1085"/>
                    <a:gd name="T22" fmla="*/ 554 w 557"/>
                    <a:gd name="T23" fmla="*/ 845 h 1085"/>
                    <a:gd name="T24" fmla="*/ 539 w 557"/>
                    <a:gd name="T25" fmla="*/ 914 h 1085"/>
                    <a:gd name="T26" fmla="*/ 505 w 557"/>
                    <a:gd name="T27" fmla="*/ 980 h 1085"/>
                    <a:gd name="T28" fmla="*/ 471 w 557"/>
                    <a:gd name="T29" fmla="*/ 1020 h 1085"/>
                    <a:gd name="T30" fmla="*/ 411 w 557"/>
                    <a:gd name="T31" fmla="*/ 1060 h 1085"/>
                    <a:gd name="T32" fmla="*/ 345 w 557"/>
                    <a:gd name="T33" fmla="*/ 1081 h 1085"/>
                    <a:gd name="T34" fmla="*/ 275 w 557"/>
                    <a:gd name="T35" fmla="*/ 1085 h 1085"/>
                    <a:gd name="T36" fmla="*/ 209 w 557"/>
                    <a:gd name="T37" fmla="*/ 1074 h 1085"/>
                    <a:gd name="T38" fmla="*/ 149 w 557"/>
                    <a:gd name="T39" fmla="*/ 1052 h 1085"/>
                    <a:gd name="T40" fmla="*/ 101 w 557"/>
                    <a:gd name="T41" fmla="*/ 1021 h 1085"/>
                    <a:gd name="T42" fmla="*/ 64 w 557"/>
                    <a:gd name="T43" fmla="*/ 981 h 1085"/>
                    <a:gd name="T44" fmla="*/ 27 w 557"/>
                    <a:gd name="T45" fmla="*/ 910 h 1085"/>
                    <a:gd name="T46" fmla="*/ 9 w 557"/>
                    <a:gd name="T47" fmla="*/ 838 h 1085"/>
                    <a:gd name="T48" fmla="*/ 6 w 557"/>
                    <a:gd name="T49" fmla="*/ 794 h 1085"/>
                    <a:gd name="T50" fmla="*/ 19 w 557"/>
                    <a:gd name="T51" fmla="*/ 724 h 1085"/>
                    <a:gd name="T52" fmla="*/ 52 w 557"/>
                    <a:gd name="T53" fmla="*/ 653 h 1085"/>
                    <a:gd name="T54" fmla="*/ 97 w 557"/>
                    <a:gd name="T55" fmla="*/ 597 h 1085"/>
                    <a:gd name="T56" fmla="*/ 149 w 557"/>
                    <a:gd name="T57" fmla="*/ 557 h 1085"/>
                    <a:gd name="T58" fmla="*/ 168 w 557"/>
                    <a:gd name="T59" fmla="*/ 527 h 1085"/>
                    <a:gd name="T60" fmla="*/ 140 w 557"/>
                    <a:gd name="T61" fmla="*/ 499 h 1085"/>
                    <a:gd name="T62" fmla="*/ 119 w 557"/>
                    <a:gd name="T63" fmla="*/ 486 h 1085"/>
                    <a:gd name="T64" fmla="*/ 76 w 557"/>
                    <a:gd name="T65" fmla="*/ 453 h 1085"/>
                    <a:gd name="T66" fmla="*/ 33 w 557"/>
                    <a:gd name="T67" fmla="*/ 399 h 1085"/>
                    <a:gd name="T68" fmla="*/ 4 w 557"/>
                    <a:gd name="T69" fmla="*/ 324 h 1085"/>
                    <a:gd name="T70" fmla="*/ 0 w 557"/>
                    <a:gd name="T71" fmla="*/ 260 h 1085"/>
                    <a:gd name="T72" fmla="*/ 9 w 557"/>
                    <a:gd name="T73" fmla="*/ 202 h 1085"/>
                    <a:gd name="T74" fmla="*/ 31 w 557"/>
                    <a:gd name="T75" fmla="*/ 145 h 1085"/>
                    <a:gd name="T76" fmla="*/ 65 w 557"/>
                    <a:gd name="T77" fmla="*/ 93 h 1085"/>
                    <a:gd name="T78" fmla="*/ 111 w 557"/>
                    <a:gd name="T79" fmla="*/ 50 h 1085"/>
                    <a:gd name="T80" fmla="*/ 171 w 557"/>
                    <a:gd name="T81" fmla="*/ 19 h 1085"/>
                    <a:gd name="T82" fmla="*/ 245 w 557"/>
                    <a:gd name="T83" fmla="*/ 2 h 1085"/>
                    <a:gd name="T84" fmla="*/ 298 w 557"/>
                    <a:gd name="T85" fmla="*/ 1 h 1085"/>
                    <a:gd name="T86" fmla="*/ 370 w 557"/>
                    <a:gd name="T87" fmla="*/ 14 h 1085"/>
                    <a:gd name="T88" fmla="*/ 431 w 557"/>
                    <a:gd name="T89" fmla="*/ 43 h 1085"/>
                    <a:gd name="T90" fmla="*/ 482 w 557"/>
                    <a:gd name="T91" fmla="*/ 84 h 1085"/>
                    <a:gd name="T92" fmla="*/ 520 w 557"/>
                    <a:gd name="T93" fmla="*/ 133 h 1085"/>
                    <a:gd name="T94" fmla="*/ 546 w 557"/>
                    <a:gd name="T95" fmla="*/ 188 h 1085"/>
                    <a:gd name="T96" fmla="*/ 557 w 557"/>
                    <a:gd name="T97" fmla="*/ 245 h 10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57" h="1085">
                      <a:moveTo>
                        <a:pt x="557" y="245"/>
                      </a:moveTo>
                      <a:lnTo>
                        <a:pt x="557" y="270"/>
                      </a:lnTo>
                      <a:lnTo>
                        <a:pt x="556" y="294"/>
                      </a:lnTo>
                      <a:lnTo>
                        <a:pt x="552" y="317"/>
                      </a:lnTo>
                      <a:lnTo>
                        <a:pt x="546" y="339"/>
                      </a:lnTo>
                      <a:lnTo>
                        <a:pt x="539" y="360"/>
                      </a:lnTo>
                      <a:lnTo>
                        <a:pt x="530" y="381"/>
                      </a:lnTo>
                      <a:lnTo>
                        <a:pt x="519" y="400"/>
                      </a:lnTo>
                      <a:lnTo>
                        <a:pt x="505" y="418"/>
                      </a:lnTo>
                      <a:lnTo>
                        <a:pt x="490" y="436"/>
                      </a:lnTo>
                      <a:lnTo>
                        <a:pt x="473" y="452"/>
                      </a:lnTo>
                      <a:lnTo>
                        <a:pt x="454" y="468"/>
                      </a:lnTo>
                      <a:lnTo>
                        <a:pt x="433" y="483"/>
                      </a:lnTo>
                      <a:lnTo>
                        <a:pt x="433" y="483"/>
                      </a:lnTo>
                      <a:lnTo>
                        <a:pt x="414" y="497"/>
                      </a:lnTo>
                      <a:lnTo>
                        <a:pt x="402" y="510"/>
                      </a:lnTo>
                      <a:lnTo>
                        <a:pt x="399" y="523"/>
                      </a:lnTo>
                      <a:lnTo>
                        <a:pt x="399" y="523"/>
                      </a:lnTo>
                      <a:lnTo>
                        <a:pt x="403" y="538"/>
                      </a:lnTo>
                      <a:lnTo>
                        <a:pt x="415" y="555"/>
                      </a:lnTo>
                      <a:lnTo>
                        <a:pt x="437" y="572"/>
                      </a:lnTo>
                      <a:lnTo>
                        <a:pt x="437" y="572"/>
                      </a:lnTo>
                      <a:lnTo>
                        <a:pt x="457" y="589"/>
                      </a:lnTo>
                      <a:lnTo>
                        <a:pt x="477" y="610"/>
                      </a:lnTo>
                      <a:lnTo>
                        <a:pt x="495" y="632"/>
                      </a:lnTo>
                      <a:lnTo>
                        <a:pt x="512" y="655"/>
                      </a:lnTo>
                      <a:lnTo>
                        <a:pt x="526" y="678"/>
                      </a:lnTo>
                      <a:lnTo>
                        <a:pt x="537" y="699"/>
                      </a:lnTo>
                      <a:lnTo>
                        <a:pt x="544" y="718"/>
                      </a:lnTo>
                      <a:lnTo>
                        <a:pt x="544" y="718"/>
                      </a:lnTo>
                      <a:lnTo>
                        <a:pt x="548" y="737"/>
                      </a:lnTo>
                      <a:lnTo>
                        <a:pt x="552" y="757"/>
                      </a:lnTo>
                      <a:lnTo>
                        <a:pt x="555" y="778"/>
                      </a:lnTo>
                      <a:lnTo>
                        <a:pt x="556" y="800"/>
                      </a:lnTo>
                      <a:lnTo>
                        <a:pt x="556" y="822"/>
                      </a:lnTo>
                      <a:lnTo>
                        <a:pt x="554" y="845"/>
                      </a:lnTo>
                      <a:lnTo>
                        <a:pt x="551" y="868"/>
                      </a:lnTo>
                      <a:lnTo>
                        <a:pt x="546" y="891"/>
                      </a:lnTo>
                      <a:lnTo>
                        <a:pt x="539" y="914"/>
                      </a:lnTo>
                      <a:lnTo>
                        <a:pt x="530" y="937"/>
                      </a:lnTo>
                      <a:lnTo>
                        <a:pt x="519" y="959"/>
                      </a:lnTo>
                      <a:lnTo>
                        <a:pt x="505" y="980"/>
                      </a:lnTo>
                      <a:lnTo>
                        <a:pt x="490" y="1001"/>
                      </a:lnTo>
                      <a:lnTo>
                        <a:pt x="471" y="1020"/>
                      </a:lnTo>
                      <a:lnTo>
                        <a:pt x="471" y="1020"/>
                      </a:lnTo>
                      <a:lnTo>
                        <a:pt x="452" y="1036"/>
                      </a:lnTo>
                      <a:lnTo>
                        <a:pt x="432" y="1050"/>
                      </a:lnTo>
                      <a:lnTo>
                        <a:pt x="411" y="1060"/>
                      </a:lnTo>
                      <a:lnTo>
                        <a:pt x="390" y="1070"/>
                      </a:lnTo>
                      <a:lnTo>
                        <a:pt x="367" y="1076"/>
                      </a:lnTo>
                      <a:lnTo>
                        <a:pt x="345" y="1081"/>
                      </a:lnTo>
                      <a:lnTo>
                        <a:pt x="322" y="1084"/>
                      </a:lnTo>
                      <a:lnTo>
                        <a:pt x="299" y="1085"/>
                      </a:lnTo>
                      <a:lnTo>
                        <a:pt x="275" y="1085"/>
                      </a:lnTo>
                      <a:lnTo>
                        <a:pt x="253" y="1082"/>
                      </a:lnTo>
                      <a:lnTo>
                        <a:pt x="231" y="1079"/>
                      </a:lnTo>
                      <a:lnTo>
                        <a:pt x="209" y="1074"/>
                      </a:lnTo>
                      <a:lnTo>
                        <a:pt x="188" y="1067"/>
                      </a:lnTo>
                      <a:lnTo>
                        <a:pt x="168" y="1060"/>
                      </a:lnTo>
                      <a:lnTo>
                        <a:pt x="149" y="1052"/>
                      </a:lnTo>
                      <a:lnTo>
                        <a:pt x="131" y="1042"/>
                      </a:lnTo>
                      <a:lnTo>
                        <a:pt x="115" y="1032"/>
                      </a:lnTo>
                      <a:lnTo>
                        <a:pt x="101" y="1021"/>
                      </a:lnTo>
                      <a:lnTo>
                        <a:pt x="101" y="1021"/>
                      </a:lnTo>
                      <a:lnTo>
                        <a:pt x="81" y="1002"/>
                      </a:lnTo>
                      <a:lnTo>
                        <a:pt x="64" y="981"/>
                      </a:lnTo>
                      <a:lnTo>
                        <a:pt x="49" y="958"/>
                      </a:lnTo>
                      <a:lnTo>
                        <a:pt x="37" y="935"/>
                      </a:lnTo>
                      <a:lnTo>
                        <a:pt x="27" y="910"/>
                      </a:lnTo>
                      <a:lnTo>
                        <a:pt x="19" y="886"/>
                      </a:lnTo>
                      <a:lnTo>
                        <a:pt x="13" y="862"/>
                      </a:lnTo>
                      <a:lnTo>
                        <a:pt x="9" y="838"/>
                      </a:lnTo>
                      <a:lnTo>
                        <a:pt x="7" y="815"/>
                      </a:lnTo>
                      <a:lnTo>
                        <a:pt x="6" y="794"/>
                      </a:lnTo>
                      <a:lnTo>
                        <a:pt x="6" y="794"/>
                      </a:lnTo>
                      <a:lnTo>
                        <a:pt x="7" y="772"/>
                      </a:lnTo>
                      <a:lnTo>
                        <a:pt x="12" y="748"/>
                      </a:lnTo>
                      <a:lnTo>
                        <a:pt x="19" y="724"/>
                      </a:lnTo>
                      <a:lnTo>
                        <a:pt x="28" y="699"/>
                      </a:lnTo>
                      <a:lnTo>
                        <a:pt x="39" y="676"/>
                      </a:lnTo>
                      <a:lnTo>
                        <a:pt x="52" y="653"/>
                      </a:lnTo>
                      <a:lnTo>
                        <a:pt x="66" y="632"/>
                      </a:lnTo>
                      <a:lnTo>
                        <a:pt x="81" y="613"/>
                      </a:lnTo>
                      <a:lnTo>
                        <a:pt x="97" y="597"/>
                      </a:lnTo>
                      <a:lnTo>
                        <a:pt x="115" y="584"/>
                      </a:lnTo>
                      <a:lnTo>
                        <a:pt x="115" y="584"/>
                      </a:lnTo>
                      <a:lnTo>
                        <a:pt x="149" y="557"/>
                      </a:lnTo>
                      <a:lnTo>
                        <a:pt x="164" y="538"/>
                      </a:lnTo>
                      <a:lnTo>
                        <a:pt x="168" y="527"/>
                      </a:lnTo>
                      <a:lnTo>
                        <a:pt x="168" y="527"/>
                      </a:lnTo>
                      <a:lnTo>
                        <a:pt x="163" y="516"/>
                      </a:lnTo>
                      <a:lnTo>
                        <a:pt x="152" y="506"/>
                      </a:lnTo>
                      <a:lnTo>
                        <a:pt x="140" y="499"/>
                      </a:lnTo>
                      <a:lnTo>
                        <a:pt x="140" y="499"/>
                      </a:lnTo>
                      <a:lnTo>
                        <a:pt x="130" y="493"/>
                      </a:lnTo>
                      <a:lnTo>
                        <a:pt x="119" y="486"/>
                      </a:lnTo>
                      <a:lnTo>
                        <a:pt x="106" y="477"/>
                      </a:lnTo>
                      <a:lnTo>
                        <a:pt x="92" y="466"/>
                      </a:lnTo>
                      <a:lnTo>
                        <a:pt x="76" y="453"/>
                      </a:lnTo>
                      <a:lnTo>
                        <a:pt x="61" y="437"/>
                      </a:lnTo>
                      <a:lnTo>
                        <a:pt x="47" y="419"/>
                      </a:lnTo>
                      <a:lnTo>
                        <a:pt x="33" y="399"/>
                      </a:lnTo>
                      <a:lnTo>
                        <a:pt x="21" y="377"/>
                      </a:lnTo>
                      <a:lnTo>
                        <a:pt x="12" y="351"/>
                      </a:lnTo>
                      <a:lnTo>
                        <a:pt x="4" y="324"/>
                      </a:lnTo>
                      <a:lnTo>
                        <a:pt x="0" y="293"/>
                      </a:lnTo>
                      <a:lnTo>
                        <a:pt x="0" y="260"/>
                      </a:lnTo>
                      <a:lnTo>
                        <a:pt x="0" y="260"/>
                      </a:lnTo>
                      <a:lnTo>
                        <a:pt x="1" y="241"/>
                      </a:lnTo>
                      <a:lnTo>
                        <a:pt x="5" y="221"/>
                      </a:lnTo>
                      <a:lnTo>
                        <a:pt x="9" y="202"/>
                      </a:lnTo>
                      <a:lnTo>
                        <a:pt x="15" y="182"/>
                      </a:lnTo>
                      <a:lnTo>
                        <a:pt x="22" y="163"/>
                      </a:lnTo>
                      <a:lnTo>
                        <a:pt x="31" y="145"/>
                      </a:lnTo>
                      <a:lnTo>
                        <a:pt x="40" y="127"/>
                      </a:lnTo>
                      <a:lnTo>
                        <a:pt x="52" y="110"/>
                      </a:lnTo>
                      <a:lnTo>
                        <a:pt x="65" y="93"/>
                      </a:lnTo>
                      <a:lnTo>
                        <a:pt x="79" y="78"/>
                      </a:lnTo>
                      <a:lnTo>
                        <a:pt x="94" y="64"/>
                      </a:lnTo>
                      <a:lnTo>
                        <a:pt x="111" y="50"/>
                      </a:lnTo>
                      <a:lnTo>
                        <a:pt x="130" y="38"/>
                      </a:lnTo>
                      <a:lnTo>
                        <a:pt x="150" y="27"/>
                      </a:lnTo>
                      <a:lnTo>
                        <a:pt x="171" y="19"/>
                      </a:lnTo>
                      <a:lnTo>
                        <a:pt x="194" y="11"/>
                      </a:lnTo>
                      <a:lnTo>
                        <a:pt x="219" y="6"/>
                      </a:lnTo>
                      <a:lnTo>
                        <a:pt x="245" y="2"/>
                      </a:lnTo>
                      <a:lnTo>
                        <a:pt x="272" y="0"/>
                      </a:lnTo>
                      <a:lnTo>
                        <a:pt x="272" y="0"/>
                      </a:lnTo>
                      <a:lnTo>
                        <a:pt x="298" y="1"/>
                      </a:lnTo>
                      <a:lnTo>
                        <a:pt x="323" y="4"/>
                      </a:lnTo>
                      <a:lnTo>
                        <a:pt x="347" y="8"/>
                      </a:lnTo>
                      <a:lnTo>
                        <a:pt x="370" y="14"/>
                      </a:lnTo>
                      <a:lnTo>
                        <a:pt x="391" y="23"/>
                      </a:lnTo>
                      <a:lnTo>
                        <a:pt x="412" y="32"/>
                      </a:lnTo>
                      <a:lnTo>
                        <a:pt x="431" y="43"/>
                      </a:lnTo>
                      <a:lnTo>
                        <a:pt x="450" y="55"/>
                      </a:lnTo>
                      <a:lnTo>
                        <a:pt x="466" y="70"/>
                      </a:lnTo>
                      <a:lnTo>
                        <a:pt x="482" y="84"/>
                      </a:lnTo>
                      <a:lnTo>
                        <a:pt x="497" y="100"/>
                      </a:lnTo>
                      <a:lnTo>
                        <a:pt x="509" y="116"/>
                      </a:lnTo>
                      <a:lnTo>
                        <a:pt x="520" y="133"/>
                      </a:lnTo>
                      <a:lnTo>
                        <a:pt x="531" y="151"/>
                      </a:lnTo>
                      <a:lnTo>
                        <a:pt x="539" y="169"/>
                      </a:lnTo>
                      <a:lnTo>
                        <a:pt x="546" y="188"/>
                      </a:lnTo>
                      <a:lnTo>
                        <a:pt x="551" y="207"/>
                      </a:lnTo>
                      <a:lnTo>
                        <a:pt x="554" y="226"/>
                      </a:lnTo>
                      <a:lnTo>
                        <a:pt x="557" y="245"/>
                      </a:lnTo>
                      <a:lnTo>
                        <a:pt x="557" y="245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02" name="Freeform 90"/>
                <p:cNvSpPr>
                  <a:spLocks noChangeAspect="1"/>
                </p:cNvSpPr>
                <p:nvPr/>
              </p:nvSpPr>
              <p:spPr bwMode="auto">
                <a:xfrm>
                  <a:off x="3396" y="616"/>
                  <a:ext cx="524" cy="1053"/>
                </a:xfrm>
                <a:custGeom>
                  <a:avLst/>
                  <a:gdLst>
                    <a:gd name="T0" fmla="*/ 206 w 524"/>
                    <a:gd name="T1" fmla="*/ 4 h 1053"/>
                    <a:gd name="T2" fmla="*/ 139 w 524"/>
                    <a:gd name="T3" fmla="*/ 27 h 1053"/>
                    <a:gd name="T4" fmla="*/ 85 w 524"/>
                    <a:gd name="T5" fmla="*/ 62 h 1053"/>
                    <a:gd name="T6" fmla="*/ 44 w 524"/>
                    <a:gd name="T7" fmla="*/ 109 h 1053"/>
                    <a:gd name="T8" fmla="*/ 16 w 524"/>
                    <a:gd name="T9" fmla="*/ 164 h 1053"/>
                    <a:gd name="T10" fmla="*/ 2 w 524"/>
                    <a:gd name="T11" fmla="*/ 224 h 1053"/>
                    <a:gd name="T12" fmla="*/ 0 w 524"/>
                    <a:gd name="T13" fmla="*/ 273 h 1053"/>
                    <a:gd name="T14" fmla="*/ 17 w 524"/>
                    <a:gd name="T15" fmla="*/ 347 h 1053"/>
                    <a:gd name="T16" fmla="*/ 53 w 524"/>
                    <a:gd name="T17" fmla="*/ 405 h 1053"/>
                    <a:gd name="T18" fmla="*/ 99 w 524"/>
                    <a:gd name="T19" fmla="*/ 448 h 1053"/>
                    <a:gd name="T20" fmla="*/ 131 w 524"/>
                    <a:gd name="T21" fmla="*/ 467 h 1053"/>
                    <a:gd name="T22" fmla="*/ 168 w 524"/>
                    <a:gd name="T23" fmla="*/ 511 h 1053"/>
                    <a:gd name="T24" fmla="*/ 133 w 524"/>
                    <a:gd name="T25" fmla="*/ 561 h 1053"/>
                    <a:gd name="T26" fmla="*/ 90 w 524"/>
                    <a:gd name="T27" fmla="*/ 594 h 1053"/>
                    <a:gd name="T28" fmla="*/ 44 w 524"/>
                    <a:gd name="T29" fmla="*/ 654 h 1053"/>
                    <a:gd name="T30" fmla="*/ 13 w 524"/>
                    <a:gd name="T31" fmla="*/ 728 h 1053"/>
                    <a:gd name="T32" fmla="*/ 6 w 524"/>
                    <a:gd name="T33" fmla="*/ 777 h 1053"/>
                    <a:gd name="T34" fmla="*/ 13 w 524"/>
                    <a:gd name="T35" fmla="*/ 844 h 1053"/>
                    <a:gd name="T36" fmla="*/ 37 w 524"/>
                    <a:gd name="T37" fmla="*/ 913 h 1053"/>
                    <a:gd name="T38" fmla="*/ 78 w 524"/>
                    <a:gd name="T39" fmla="*/ 974 h 1053"/>
                    <a:gd name="T40" fmla="*/ 110 w 524"/>
                    <a:gd name="T41" fmla="*/ 1003 h 1053"/>
                    <a:gd name="T42" fmla="*/ 163 w 524"/>
                    <a:gd name="T43" fmla="*/ 1030 h 1053"/>
                    <a:gd name="T44" fmla="*/ 227 w 524"/>
                    <a:gd name="T45" fmla="*/ 1048 h 1053"/>
                    <a:gd name="T46" fmla="*/ 295 w 524"/>
                    <a:gd name="T47" fmla="*/ 1052 h 1053"/>
                    <a:gd name="T48" fmla="*/ 363 w 524"/>
                    <a:gd name="T49" fmla="*/ 1039 h 1053"/>
                    <a:gd name="T50" fmla="*/ 425 w 524"/>
                    <a:gd name="T51" fmla="*/ 1007 h 1053"/>
                    <a:gd name="T52" fmla="*/ 462 w 524"/>
                    <a:gd name="T53" fmla="*/ 973 h 1053"/>
                    <a:gd name="T54" fmla="*/ 501 w 524"/>
                    <a:gd name="T55" fmla="*/ 910 h 1053"/>
                    <a:gd name="T56" fmla="*/ 521 w 524"/>
                    <a:gd name="T57" fmla="*/ 840 h 1053"/>
                    <a:gd name="T58" fmla="*/ 523 w 524"/>
                    <a:gd name="T59" fmla="*/ 770 h 1053"/>
                    <a:gd name="T60" fmla="*/ 513 w 524"/>
                    <a:gd name="T61" fmla="*/ 706 h 1053"/>
                    <a:gd name="T62" fmla="*/ 491 w 524"/>
                    <a:gd name="T63" fmla="*/ 661 h 1053"/>
                    <a:gd name="T64" fmla="*/ 433 w 524"/>
                    <a:gd name="T65" fmla="*/ 587 h 1053"/>
                    <a:gd name="T66" fmla="*/ 387 w 524"/>
                    <a:gd name="T67" fmla="*/ 548 h 1053"/>
                    <a:gd name="T68" fmla="*/ 368 w 524"/>
                    <a:gd name="T69" fmla="*/ 496 h 1053"/>
                    <a:gd name="T70" fmla="*/ 408 w 524"/>
                    <a:gd name="T71" fmla="*/ 452 h 1053"/>
                    <a:gd name="T72" fmla="*/ 444 w 524"/>
                    <a:gd name="T73" fmla="*/ 426 h 1053"/>
                    <a:gd name="T74" fmla="*/ 488 w 524"/>
                    <a:gd name="T75" fmla="*/ 376 h 1053"/>
                    <a:gd name="T76" fmla="*/ 517 w 524"/>
                    <a:gd name="T77" fmla="*/ 312 h 1053"/>
                    <a:gd name="T78" fmla="*/ 524 w 524"/>
                    <a:gd name="T79" fmla="*/ 229 h 1053"/>
                    <a:gd name="T80" fmla="*/ 519 w 524"/>
                    <a:gd name="T81" fmla="*/ 192 h 1053"/>
                    <a:gd name="T82" fmla="*/ 497 w 524"/>
                    <a:gd name="T83" fmla="*/ 137 h 1053"/>
                    <a:gd name="T84" fmla="*/ 462 w 524"/>
                    <a:gd name="T85" fmla="*/ 87 h 1053"/>
                    <a:gd name="T86" fmla="*/ 413 w 524"/>
                    <a:gd name="T87" fmla="*/ 45 h 1053"/>
                    <a:gd name="T88" fmla="*/ 353 w 524"/>
                    <a:gd name="T89" fmla="*/ 15 h 1053"/>
                    <a:gd name="T90" fmla="*/ 282 w 524"/>
                    <a:gd name="T91" fmla="*/ 0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24" h="1053">
                      <a:moveTo>
                        <a:pt x="256" y="0"/>
                      </a:moveTo>
                      <a:lnTo>
                        <a:pt x="230" y="1"/>
                      </a:lnTo>
                      <a:lnTo>
                        <a:pt x="206" y="4"/>
                      </a:lnTo>
                      <a:lnTo>
                        <a:pt x="182" y="10"/>
                      </a:lnTo>
                      <a:lnTo>
                        <a:pt x="160" y="17"/>
                      </a:lnTo>
                      <a:lnTo>
                        <a:pt x="139" y="27"/>
                      </a:lnTo>
                      <a:lnTo>
                        <a:pt x="120" y="37"/>
                      </a:lnTo>
                      <a:lnTo>
                        <a:pt x="102" y="49"/>
                      </a:lnTo>
                      <a:lnTo>
                        <a:pt x="85" y="62"/>
                      </a:lnTo>
                      <a:lnTo>
                        <a:pt x="70" y="77"/>
                      </a:lnTo>
                      <a:lnTo>
                        <a:pt x="57" y="92"/>
                      </a:lnTo>
                      <a:lnTo>
                        <a:pt x="44" y="109"/>
                      </a:lnTo>
                      <a:lnTo>
                        <a:pt x="33" y="127"/>
                      </a:lnTo>
                      <a:lnTo>
                        <a:pt x="24" y="145"/>
                      </a:lnTo>
                      <a:lnTo>
                        <a:pt x="16" y="164"/>
                      </a:lnTo>
                      <a:lnTo>
                        <a:pt x="10" y="184"/>
                      </a:lnTo>
                      <a:lnTo>
                        <a:pt x="5" y="203"/>
                      </a:lnTo>
                      <a:lnTo>
                        <a:pt x="2" y="224"/>
                      </a:lnTo>
                      <a:lnTo>
                        <a:pt x="0" y="244"/>
                      </a:lnTo>
                      <a:lnTo>
                        <a:pt x="0" y="244"/>
                      </a:lnTo>
                      <a:lnTo>
                        <a:pt x="0" y="273"/>
                      </a:lnTo>
                      <a:lnTo>
                        <a:pt x="3" y="300"/>
                      </a:lnTo>
                      <a:lnTo>
                        <a:pt x="9" y="325"/>
                      </a:lnTo>
                      <a:lnTo>
                        <a:pt x="17" y="347"/>
                      </a:lnTo>
                      <a:lnTo>
                        <a:pt x="28" y="369"/>
                      </a:lnTo>
                      <a:lnTo>
                        <a:pt x="40" y="388"/>
                      </a:lnTo>
                      <a:lnTo>
                        <a:pt x="53" y="405"/>
                      </a:lnTo>
                      <a:lnTo>
                        <a:pt x="68" y="421"/>
                      </a:lnTo>
                      <a:lnTo>
                        <a:pt x="84" y="435"/>
                      </a:lnTo>
                      <a:lnTo>
                        <a:pt x="99" y="448"/>
                      </a:lnTo>
                      <a:lnTo>
                        <a:pt x="115" y="458"/>
                      </a:lnTo>
                      <a:lnTo>
                        <a:pt x="131" y="467"/>
                      </a:lnTo>
                      <a:lnTo>
                        <a:pt x="131" y="467"/>
                      </a:lnTo>
                      <a:lnTo>
                        <a:pt x="152" y="480"/>
                      </a:lnTo>
                      <a:lnTo>
                        <a:pt x="163" y="495"/>
                      </a:lnTo>
                      <a:lnTo>
                        <a:pt x="168" y="511"/>
                      </a:lnTo>
                      <a:lnTo>
                        <a:pt x="163" y="527"/>
                      </a:lnTo>
                      <a:lnTo>
                        <a:pt x="152" y="544"/>
                      </a:lnTo>
                      <a:lnTo>
                        <a:pt x="133" y="561"/>
                      </a:lnTo>
                      <a:lnTo>
                        <a:pt x="107" y="580"/>
                      </a:lnTo>
                      <a:lnTo>
                        <a:pt x="107" y="580"/>
                      </a:lnTo>
                      <a:lnTo>
                        <a:pt x="90" y="594"/>
                      </a:lnTo>
                      <a:lnTo>
                        <a:pt x="74" y="611"/>
                      </a:lnTo>
                      <a:lnTo>
                        <a:pt x="58" y="631"/>
                      </a:lnTo>
                      <a:lnTo>
                        <a:pt x="44" y="654"/>
                      </a:lnTo>
                      <a:lnTo>
                        <a:pt x="31" y="678"/>
                      </a:lnTo>
                      <a:lnTo>
                        <a:pt x="21" y="703"/>
                      </a:lnTo>
                      <a:lnTo>
                        <a:pt x="13" y="728"/>
                      </a:lnTo>
                      <a:lnTo>
                        <a:pt x="8" y="754"/>
                      </a:lnTo>
                      <a:lnTo>
                        <a:pt x="6" y="777"/>
                      </a:lnTo>
                      <a:lnTo>
                        <a:pt x="6" y="777"/>
                      </a:lnTo>
                      <a:lnTo>
                        <a:pt x="7" y="798"/>
                      </a:lnTo>
                      <a:lnTo>
                        <a:pt x="9" y="820"/>
                      </a:lnTo>
                      <a:lnTo>
                        <a:pt x="13" y="844"/>
                      </a:lnTo>
                      <a:lnTo>
                        <a:pt x="19" y="867"/>
                      </a:lnTo>
                      <a:lnTo>
                        <a:pt x="27" y="890"/>
                      </a:lnTo>
                      <a:lnTo>
                        <a:pt x="37" y="913"/>
                      </a:lnTo>
                      <a:lnTo>
                        <a:pt x="48" y="934"/>
                      </a:lnTo>
                      <a:lnTo>
                        <a:pt x="62" y="955"/>
                      </a:lnTo>
                      <a:lnTo>
                        <a:pt x="78" y="974"/>
                      </a:lnTo>
                      <a:lnTo>
                        <a:pt x="95" y="992"/>
                      </a:lnTo>
                      <a:lnTo>
                        <a:pt x="95" y="992"/>
                      </a:lnTo>
                      <a:lnTo>
                        <a:pt x="110" y="1003"/>
                      </a:lnTo>
                      <a:lnTo>
                        <a:pt x="126" y="1013"/>
                      </a:lnTo>
                      <a:lnTo>
                        <a:pt x="144" y="1022"/>
                      </a:lnTo>
                      <a:lnTo>
                        <a:pt x="163" y="1030"/>
                      </a:lnTo>
                      <a:lnTo>
                        <a:pt x="183" y="1038"/>
                      </a:lnTo>
                      <a:lnTo>
                        <a:pt x="205" y="1043"/>
                      </a:lnTo>
                      <a:lnTo>
                        <a:pt x="227" y="1048"/>
                      </a:lnTo>
                      <a:lnTo>
                        <a:pt x="249" y="1051"/>
                      </a:lnTo>
                      <a:lnTo>
                        <a:pt x="272" y="1053"/>
                      </a:lnTo>
                      <a:lnTo>
                        <a:pt x="295" y="1052"/>
                      </a:lnTo>
                      <a:lnTo>
                        <a:pt x="318" y="1050"/>
                      </a:lnTo>
                      <a:lnTo>
                        <a:pt x="341" y="1045"/>
                      </a:lnTo>
                      <a:lnTo>
                        <a:pt x="363" y="1039"/>
                      </a:lnTo>
                      <a:lnTo>
                        <a:pt x="385" y="1031"/>
                      </a:lnTo>
                      <a:lnTo>
                        <a:pt x="406" y="1020"/>
                      </a:lnTo>
                      <a:lnTo>
                        <a:pt x="425" y="1007"/>
                      </a:lnTo>
                      <a:lnTo>
                        <a:pt x="444" y="992"/>
                      </a:lnTo>
                      <a:lnTo>
                        <a:pt x="444" y="992"/>
                      </a:lnTo>
                      <a:lnTo>
                        <a:pt x="462" y="973"/>
                      </a:lnTo>
                      <a:lnTo>
                        <a:pt x="477" y="953"/>
                      </a:lnTo>
                      <a:lnTo>
                        <a:pt x="490" y="932"/>
                      </a:lnTo>
                      <a:lnTo>
                        <a:pt x="501" y="910"/>
                      </a:lnTo>
                      <a:lnTo>
                        <a:pt x="509" y="887"/>
                      </a:lnTo>
                      <a:lnTo>
                        <a:pt x="516" y="864"/>
                      </a:lnTo>
                      <a:lnTo>
                        <a:pt x="521" y="840"/>
                      </a:lnTo>
                      <a:lnTo>
                        <a:pt x="523" y="817"/>
                      </a:lnTo>
                      <a:lnTo>
                        <a:pt x="524" y="793"/>
                      </a:lnTo>
                      <a:lnTo>
                        <a:pt x="523" y="770"/>
                      </a:lnTo>
                      <a:lnTo>
                        <a:pt x="521" y="748"/>
                      </a:lnTo>
                      <a:lnTo>
                        <a:pt x="517" y="726"/>
                      </a:lnTo>
                      <a:lnTo>
                        <a:pt x="513" y="706"/>
                      </a:lnTo>
                      <a:lnTo>
                        <a:pt x="513" y="706"/>
                      </a:lnTo>
                      <a:lnTo>
                        <a:pt x="504" y="685"/>
                      </a:lnTo>
                      <a:lnTo>
                        <a:pt x="491" y="661"/>
                      </a:lnTo>
                      <a:lnTo>
                        <a:pt x="475" y="635"/>
                      </a:lnTo>
                      <a:lnTo>
                        <a:pt x="455" y="611"/>
                      </a:lnTo>
                      <a:lnTo>
                        <a:pt x="433" y="587"/>
                      </a:lnTo>
                      <a:lnTo>
                        <a:pt x="411" y="568"/>
                      </a:lnTo>
                      <a:lnTo>
                        <a:pt x="411" y="568"/>
                      </a:lnTo>
                      <a:lnTo>
                        <a:pt x="387" y="548"/>
                      </a:lnTo>
                      <a:lnTo>
                        <a:pt x="373" y="530"/>
                      </a:lnTo>
                      <a:lnTo>
                        <a:pt x="367" y="512"/>
                      </a:lnTo>
                      <a:lnTo>
                        <a:pt x="368" y="496"/>
                      </a:lnTo>
                      <a:lnTo>
                        <a:pt x="376" y="480"/>
                      </a:lnTo>
                      <a:lnTo>
                        <a:pt x="390" y="466"/>
                      </a:lnTo>
                      <a:lnTo>
                        <a:pt x="408" y="452"/>
                      </a:lnTo>
                      <a:lnTo>
                        <a:pt x="408" y="452"/>
                      </a:lnTo>
                      <a:lnTo>
                        <a:pt x="426" y="439"/>
                      </a:lnTo>
                      <a:lnTo>
                        <a:pt x="444" y="426"/>
                      </a:lnTo>
                      <a:lnTo>
                        <a:pt x="460" y="410"/>
                      </a:lnTo>
                      <a:lnTo>
                        <a:pt x="475" y="394"/>
                      </a:lnTo>
                      <a:lnTo>
                        <a:pt x="488" y="376"/>
                      </a:lnTo>
                      <a:lnTo>
                        <a:pt x="500" y="356"/>
                      </a:lnTo>
                      <a:lnTo>
                        <a:pt x="509" y="335"/>
                      </a:lnTo>
                      <a:lnTo>
                        <a:pt x="517" y="312"/>
                      </a:lnTo>
                      <a:lnTo>
                        <a:pt x="522" y="286"/>
                      </a:lnTo>
                      <a:lnTo>
                        <a:pt x="524" y="259"/>
                      </a:lnTo>
                      <a:lnTo>
                        <a:pt x="524" y="229"/>
                      </a:lnTo>
                      <a:lnTo>
                        <a:pt x="524" y="229"/>
                      </a:lnTo>
                      <a:lnTo>
                        <a:pt x="522" y="211"/>
                      </a:lnTo>
                      <a:lnTo>
                        <a:pt x="519" y="192"/>
                      </a:lnTo>
                      <a:lnTo>
                        <a:pt x="514" y="173"/>
                      </a:lnTo>
                      <a:lnTo>
                        <a:pt x="507" y="155"/>
                      </a:lnTo>
                      <a:lnTo>
                        <a:pt x="497" y="137"/>
                      </a:lnTo>
                      <a:lnTo>
                        <a:pt x="487" y="120"/>
                      </a:lnTo>
                      <a:lnTo>
                        <a:pt x="475" y="103"/>
                      </a:lnTo>
                      <a:lnTo>
                        <a:pt x="462" y="87"/>
                      </a:lnTo>
                      <a:lnTo>
                        <a:pt x="447" y="72"/>
                      </a:lnTo>
                      <a:lnTo>
                        <a:pt x="431" y="58"/>
                      </a:lnTo>
                      <a:lnTo>
                        <a:pt x="413" y="45"/>
                      </a:lnTo>
                      <a:lnTo>
                        <a:pt x="394" y="33"/>
                      </a:lnTo>
                      <a:lnTo>
                        <a:pt x="374" y="23"/>
                      </a:lnTo>
                      <a:lnTo>
                        <a:pt x="353" y="15"/>
                      </a:lnTo>
                      <a:lnTo>
                        <a:pt x="331" y="8"/>
                      </a:lnTo>
                      <a:lnTo>
                        <a:pt x="307" y="3"/>
                      </a:lnTo>
                      <a:lnTo>
                        <a:pt x="282" y="0"/>
                      </a:lnTo>
                      <a:lnTo>
                        <a:pt x="256" y="0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003" name="Group 91"/>
              <p:cNvGrpSpPr>
                <a:grpSpLocks noChangeAspect="1"/>
              </p:cNvGrpSpPr>
              <p:nvPr/>
            </p:nvGrpSpPr>
            <p:grpSpPr bwMode="auto">
              <a:xfrm>
                <a:off x="2329" y="382"/>
                <a:ext cx="693" cy="669"/>
                <a:chOff x="3486" y="750"/>
                <a:chExt cx="346" cy="334"/>
              </a:xfrm>
            </p:grpSpPr>
            <p:sp>
              <p:nvSpPr>
                <p:cNvPr id="295004" name="Freeform 92"/>
                <p:cNvSpPr>
                  <a:spLocks noChangeAspect="1"/>
                </p:cNvSpPr>
                <p:nvPr/>
              </p:nvSpPr>
              <p:spPr bwMode="auto">
                <a:xfrm>
                  <a:off x="3503" y="767"/>
                  <a:ext cx="312" cy="300"/>
                </a:xfrm>
                <a:custGeom>
                  <a:avLst/>
                  <a:gdLst>
                    <a:gd name="T0" fmla="*/ 156 w 312"/>
                    <a:gd name="T1" fmla="*/ 300 h 300"/>
                    <a:gd name="T2" fmla="*/ 181 w 312"/>
                    <a:gd name="T3" fmla="*/ 298 h 300"/>
                    <a:gd name="T4" fmla="*/ 205 w 312"/>
                    <a:gd name="T5" fmla="*/ 292 h 300"/>
                    <a:gd name="T6" fmla="*/ 227 w 312"/>
                    <a:gd name="T7" fmla="*/ 284 h 300"/>
                    <a:gd name="T8" fmla="*/ 248 w 312"/>
                    <a:gd name="T9" fmla="*/ 271 h 300"/>
                    <a:gd name="T10" fmla="*/ 266 w 312"/>
                    <a:gd name="T11" fmla="*/ 256 h 300"/>
                    <a:gd name="T12" fmla="*/ 282 w 312"/>
                    <a:gd name="T13" fmla="*/ 239 h 300"/>
                    <a:gd name="T14" fmla="*/ 294 w 312"/>
                    <a:gd name="T15" fmla="*/ 219 h 300"/>
                    <a:gd name="T16" fmla="*/ 304 w 312"/>
                    <a:gd name="T17" fmla="*/ 197 h 300"/>
                    <a:gd name="T18" fmla="*/ 310 w 312"/>
                    <a:gd name="T19" fmla="*/ 175 h 300"/>
                    <a:gd name="T20" fmla="*/ 312 w 312"/>
                    <a:gd name="T21" fmla="*/ 150 h 300"/>
                    <a:gd name="T22" fmla="*/ 312 w 312"/>
                    <a:gd name="T23" fmla="*/ 150 h 300"/>
                    <a:gd name="T24" fmla="*/ 310 w 312"/>
                    <a:gd name="T25" fmla="*/ 125 h 300"/>
                    <a:gd name="T26" fmla="*/ 304 w 312"/>
                    <a:gd name="T27" fmla="*/ 103 h 300"/>
                    <a:gd name="T28" fmla="*/ 294 w 312"/>
                    <a:gd name="T29" fmla="*/ 81 h 300"/>
                    <a:gd name="T30" fmla="*/ 282 w 312"/>
                    <a:gd name="T31" fmla="*/ 61 h 300"/>
                    <a:gd name="T32" fmla="*/ 266 w 312"/>
                    <a:gd name="T33" fmla="*/ 44 h 300"/>
                    <a:gd name="T34" fmla="*/ 248 w 312"/>
                    <a:gd name="T35" fmla="*/ 29 h 300"/>
                    <a:gd name="T36" fmla="*/ 227 w 312"/>
                    <a:gd name="T37" fmla="*/ 16 h 300"/>
                    <a:gd name="T38" fmla="*/ 205 w 312"/>
                    <a:gd name="T39" fmla="*/ 8 h 300"/>
                    <a:gd name="T40" fmla="*/ 181 w 312"/>
                    <a:gd name="T41" fmla="*/ 2 h 300"/>
                    <a:gd name="T42" fmla="*/ 156 w 312"/>
                    <a:gd name="T43" fmla="*/ 0 h 300"/>
                    <a:gd name="T44" fmla="*/ 156 w 312"/>
                    <a:gd name="T45" fmla="*/ 0 h 300"/>
                    <a:gd name="T46" fmla="*/ 130 w 312"/>
                    <a:gd name="T47" fmla="*/ 2 h 300"/>
                    <a:gd name="T48" fmla="*/ 107 w 312"/>
                    <a:gd name="T49" fmla="*/ 8 h 300"/>
                    <a:gd name="T50" fmla="*/ 84 w 312"/>
                    <a:gd name="T51" fmla="*/ 16 h 300"/>
                    <a:gd name="T52" fmla="*/ 64 w 312"/>
                    <a:gd name="T53" fmla="*/ 29 h 300"/>
                    <a:gd name="T54" fmla="*/ 46 w 312"/>
                    <a:gd name="T55" fmla="*/ 44 h 300"/>
                    <a:gd name="T56" fmla="*/ 30 w 312"/>
                    <a:gd name="T57" fmla="*/ 61 h 300"/>
                    <a:gd name="T58" fmla="*/ 17 w 312"/>
                    <a:gd name="T59" fmla="*/ 81 h 300"/>
                    <a:gd name="T60" fmla="*/ 8 w 312"/>
                    <a:gd name="T61" fmla="*/ 103 h 300"/>
                    <a:gd name="T62" fmla="*/ 2 w 312"/>
                    <a:gd name="T63" fmla="*/ 125 h 300"/>
                    <a:gd name="T64" fmla="*/ 0 w 312"/>
                    <a:gd name="T65" fmla="*/ 150 h 300"/>
                    <a:gd name="T66" fmla="*/ 0 w 312"/>
                    <a:gd name="T67" fmla="*/ 150 h 300"/>
                    <a:gd name="T68" fmla="*/ 2 w 312"/>
                    <a:gd name="T69" fmla="*/ 175 h 300"/>
                    <a:gd name="T70" fmla="*/ 8 w 312"/>
                    <a:gd name="T71" fmla="*/ 197 h 300"/>
                    <a:gd name="T72" fmla="*/ 17 w 312"/>
                    <a:gd name="T73" fmla="*/ 219 h 300"/>
                    <a:gd name="T74" fmla="*/ 30 w 312"/>
                    <a:gd name="T75" fmla="*/ 239 h 300"/>
                    <a:gd name="T76" fmla="*/ 46 w 312"/>
                    <a:gd name="T77" fmla="*/ 256 h 300"/>
                    <a:gd name="T78" fmla="*/ 64 w 312"/>
                    <a:gd name="T79" fmla="*/ 271 h 300"/>
                    <a:gd name="T80" fmla="*/ 84 w 312"/>
                    <a:gd name="T81" fmla="*/ 284 h 300"/>
                    <a:gd name="T82" fmla="*/ 107 w 312"/>
                    <a:gd name="T83" fmla="*/ 292 h 300"/>
                    <a:gd name="T84" fmla="*/ 130 w 312"/>
                    <a:gd name="T85" fmla="*/ 298 h 300"/>
                    <a:gd name="T86" fmla="*/ 156 w 312"/>
                    <a:gd name="T87" fmla="*/ 300 h 300"/>
                    <a:gd name="T88" fmla="*/ 156 w 312"/>
                    <a:gd name="T89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12" h="300">
                      <a:moveTo>
                        <a:pt x="156" y="300"/>
                      </a:moveTo>
                      <a:lnTo>
                        <a:pt x="181" y="298"/>
                      </a:lnTo>
                      <a:lnTo>
                        <a:pt x="205" y="292"/>
                      </a:lnTo>
                      <a:lnTo>
                        <a:pt x="227" y="284"/>
                      </a:lnTo>
                      <a:lnTo>
                        <a:pt x="248" y="271"/>
                      </a:lnTo>
                      <a:lnTo>
                        <a:pt x="266" y="256"/>
                      </a:lnTo>
                      <a:lnTo>
                        <a:pt x="282" y="239"/>
                      </a:lnTo>
                      <a:lnTo>
                        <a:pt x="294" y="219"/>
                      </a:lnTo>
                      <a:lnTo>
                        <a:pt x="304" y="197"/>
                      </a:lnTo>
                      <a:lnTo>
                        <a:pt x="310" y="175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0" y="125"/>
                      </a:lnTo>
                      <a:lnTo>
                        <a:pt x="304" y="103"/>
                      </a:lnTo>
                      <a:lnTo>
                        <a:pt x="294" y="81"/>
                      </a:lnTo>
                      <a:lnTo>
                        <a:pt x="282" y="61"/>
                      </a:lnTo>
                      <a:lnTo>
                        <a:pt x="266" y="44"/>
                      </a:lnTo>
                      <a:lnTo>
                        <a:pt x="248" y="29"/>
                      </a:lnTo>
                      <a:lnTo>
                        <a:pt x="227" y="16"/>
                      </a:lnTo>
                      <a:lnTo>
                        <a:pt x="205" y="8"/>
                      </a:lnTo>
                      <a:lnTo>
                        <a:pt x="181" y="2"/>
                      </a:lnTo>
                      <a:lnTo>
                        <a:pt x="156" y="0"/>
                      </a:lnTo>
                      <a:lnTo>
                        <a:pt x="156" y="0"/>
                      </a:lnTo>
                      <a:lnTo>
                        <a:pt x="130" y="2"/>
                      </a:lnTo>
                      <a:lnTo>
                        <a:pt x="107" y="8"/>
                      </a:lnTo>
                      <a:lnTo>
                        <a:pt x="84" y="16"/>
                      </a:lnTo>
                      <a:lnTo>
                        <a:pt x="64" y="29"/>
                      </a:lnTo>
                      <a:lnTo>
                        <a:pt x="46" y="44"/>
                      </a:lnTo>
                      <a:lnTo>
                        <a:pt x="30" y="61"/>
                      </a:lnTo>
                      <a:lnTo>
                        <a:pt x="17" y="81"/>
                      </a:lnTo>
                      <a:lnTo>
                        <a:pt x="8" y="103"/>
                      </a:lnTo>
                      <a:lnTo>
                        <a:pt x="2" y="125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2" y="175"/>
                      </a:lnTo>
                      <a:lnTo>
                        <a:pt x="8" y="197"/>
                      </a:lnTo>
                      <a:lnTo>
                        <a:pt x="17" y="219"/>
                      </a:lnTo>
                      <a:lnTo>
                        <a:pt x="30" y="239"/>
                      </a:lnTo>
                      <a:lnTo>
                        <a:pt x="46" y="256"/>
                      </a:lnTo>
                      <a:lnTo>
                        <a:pt x="64" y="271"/>
                      </a:lnTo>
                      <a:lnTo>
                        <a:pt x="84" y="284"/>
                      </a:lnTo>
                      <a:lnTo>
                        <a:pt x="107" y="292"/>
                      </a:lnTo>
                      <a:lnTo>
                        <a:pt x="130" y="298"/>
                      </a:lnTo>
                      <a:lnTo>
                        <a:pt x="156" y="300"/>
                      </a:lnTo>
                      <a:lnTo>
                        <a:pt x="156" y="300"/>
                      </a:lnTo>
                      <a:close/>
                    </a:path>
                  </a:pathLst>
                </a:custGeom>
                <a:solidFill>
                  <a:srgbClr val="AECB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05" name="Freeform 93"/>
                <p:cNvSpPr>
                  <a:spLocks noChangeAspect="1"/>
                </p:cNvSpPr>
                <p:nvPr/>
              </p:nvSpPr>
              <p:spPr bwMode="auto">
                <a:xfrm>
                  <a:off x="3501" y="789"/>
                  <a:ext cx="70" cy="81"/>
                </a:xfrm>
                <a:custGeom>
                  <a:avLst/>
                  <a:gdLst>
                    <a:gd name="T0" fmla="*/ 42 w 70"/>
                    <a:gd name="T1" fmla="*/ 4 h 81"/>
                    <a:gd name="T2" fmla="*/ 26 w 70"/>
                    <a:gd name="T3" fmla="*/ 20 h 81"/>
                    <a:gd name="T4" fmla="*/ 13 w 70"/>
                    <a:gd name="T5" fmla="*/ 37 h 81"/>
                    <a:gd name="T6" fmla="*/ 1 w 70"/>
                    <a:gd name="T7" fmla="*/ 57 h 81"/>
                    <a:gd name="T8" fmla="*/ 1 w 70"/>
                    <a:gd name="T9" fmla="*/ 57 h 81"/>
                    <a:gd name="T10" fmla="*/ 0 w 70"/>
                    <a:gd name="T11" fmla="*/ 65 h 81"/>
                    <a:gd name="T12" fmla="*/ 0 w 70"/>
                    <a:gd name="T13" fmla="*/ 67 h 81"/>
                    <a:gd name="T14" fmla="*/ 1 w 70"/>
                    <a:gd name="T15" fmla="*/ 57 h 81"/>
                    <a:gd name="T16" fmla="*/ 1 w 70"/>
                    <a:gd name="T17" fmla="*/ 57 h 81"/>
                    <a:gd name="T18" fmla="*/ 0 w 70"/>
                    <a:gd name="T19" fmla="*/ 66 h 81"/>
                    <a:gd name="T20" fmla="*/ 2 w 70"/>
                    <a:gd name="T21" fmla="*/ 74 h 81"/>
                    <a:gd name="T22" fmla="*/ 9 w 70"/>
                    <a:gd name="T23" fmla="*/ 79 h 81"/>
                    <a:gd name="T24" fmla="*/ 9 w 70"/>
                    <a:gd name="T25" fmla="*/ 79 h 81"/>
                    <a:gd name="T26" fmla="*/ 18 w 70"/>
                    <a:gd name="T27" fmla="*/ 81 h 81"/>
                    <a:gd name="T28" fmla="*/ 26 w 70"/>
                    <a:gd name="T29" fmla="*/ 78 h 81"/>
                    <a:gd name="T30" fmla="*/ 32 w 70"/>
                    <a:gd name="T31" fmla="*/ 72 h 81"/>
                    <a:gd name="T32" fmla="*/ 32 w 70"/>
                    <a:gd name="T33" fmla="*/ 72 h 81"/>
                    <a:gd name="T34" fmla="*/ 32 w 70"/>
                    <a:gd name="T35" fmla="*/ 72 h 81"/>
                    <a:gd name="T36" fmla="*/ 32 w 70"/>
                    <a:gd name="T37" fmla="*/ 72 h 81"/>
                    <a:gd name="T38" fmla="*/ 32 w 70"/>
                    <a:gd name="T39" fmla="*/ 72 h 81"/>
                    <a:gd name="T40" fmla="*/ 32 w 70"/>
                    <a:gd name="T41" fmla="*/ 72 h 81"/>
                    <a:gd name="T42" fmla="*/ 41 w 70"/>
                    <a:gd name="T43" fmla="*/ 56 h 81"/>
                    <a:gd name="T44" fmla="*/ 52 w 70"/>
                    <a:gd name="T45" fmla="*/ 42 h 81"/>
                    <a:gd name="T46" fmla="*/ 64 w 70"/>
                    <a:gd name="T47" fmla="*/ 30 h 81"/>
                    <a:gd name="T48" fmla="*/ 64 w 70"/>
                    <a:gd name="T49" fmla="*/ 30 h 81"/>
                    <a:gd name="T50" fmla="*/ 64 w 70"/>
                    <a:gd name="T51" fmla="*/ 30 h 81"/>
                    <a:gd name="T52" fmla="*/ 64 w 70"/>
                    <a:gd name="T53" fmla="*/ 30 h 81"/>
                    <a:gd name="T54" fmla="*/ 64 w 70"/>
                    <a:gd name="T55" fmla="*/ 30 h 81"/>
                    <a:gd name="T56" fmla="*/ 70 w 70"/>
                    <a:gd name="T57" fmla="*/ 22 h 81"/>
                    <a:gd name="T58" fmla="*/ 70 w 70"/>
                    <a:gd name="T59" fmla="*/ 13 h 81"/>
                    <a:gd name="T60" fmla="*/ 67 w 70"/>
                    <a:gd name="T61" fmla="*/ 5 h 81"/>
                    <a:gd name="T62" fmla="*/ 67 w 70"/>
                    <a:gd name="T63" fmla="*/ 5 h 81"/>
                    <a:gd name="T64" fmla="*/ 59 w 70"/>
                    <a:gd name="T65" fmla="*/ 0 h 81"/>
                    <a:gd name="T66" fmla="*/ 50 w 70"/>
                    <a:gd name="T67" fmla="*/ 0 h 81"/>
                    <a:gd name="T68" fmla="*/ 42 w 70"/>
                    <a:gd name="T69" fmla="*/ 4 h 81"/>
                    <a:gd name="T70" fmla="*/ 42 w 70"/>
                    <a:gd name="T71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0" h="81">
                      <a:moveTo>
                        <a:pt x="42" y="4"/>
                      </a:moveTo>
                      <a:lnTo>
                        <a:pt x="26" y="20"/>
                      </a:lnTo>
                      <a:lnTo>
                        <a:pt x="13" y="37"/>
                      </a:lnTo>
                      <a:lnTo>
                        <a:pt x="1" y="57"/>
                      </a:lnTo>
                      <a:lnTo>
                        <a:pt x="1" y="57"/>
                      </a:lnTo>
                      <a:lnTo>
                        <a:pt x="0" y="65"/>
                      </a:lnTo>
                      <a:lnTo>
                        <a:pt x="0" y="67"/>
                      </a:lnTo>
                      <a:lnTo>
                        <a:pt x="1" y="57"/>
                      </a:lnTo>
                      <a:lnTo>
                        <a:pt x="1" y="57"/>
                      </a:lnTo>
                      <a:lnTo>
                        <a:pt x="0" y="66"/>
                      </a:lnTo>
                      <a:lnTo>
                        <a:pt x="2" y="74"/>
                      </a:lnTo>
                      <a:lnTo>
                        <a:pt x="9" y="79"/>
                      </a:lnTo>
                      <a:lnTo>
                        <a:pt x="9" y="79"/>
                      </a:lnTo>
                      <a:lnTo>
                        <a:pt x="18" y="81"/>
                      </a:lnTo>
                      <a:lnTo>
                        <a:pt x="26" y="78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41" y="56"/>
                      </a:lnTo>
                      <a:lnTo>
                        <a:pt x="52" y="42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70" y="22"/>
                      </a:lnTo>
                      <a:lnTo>
                        <a:pt x="70" y="13"/>
                      </a:lnTo>
                      <a:lnTo>
                        <a:pt x="67" y="5"/>
                      </a:lnTo>
                      <a:lnTo>
                        <a:pt x="67" y="5"/>
                      </a:lnTo>
                      <a:lnTo>
                        <a:pt x="59" y="0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42" y="4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06" name="Freeform 94"/>
                <p:cNvSpPr>
                  <a:spLocks noChangeAspect="1"/>
                </p:cNvSpPr>
                <p:nvPr/>
              </p:nvSpPr>
              <p:spPr bwMode="auto">
                <a:xfrm>
                  <a:off x="3486" y="887"/>
                  <a:ext cx="41" cy="92"/>
                </a:xfrm>
                <a:custGeom>
                  <a:avLst/>
                  <a:gdLst>
                    <a:gd name="T0" fmla="*/ 1 w 41"/>
                    <a:gd name="T1" fmla="*/ 15 h 92"/>
                    <a:gd name="T2" fmla="*/ 0 w 41"/>
                    <a:gd name="T3" fmla="*/ 20 h 92"/>
                    <a:gd name="T4" fmla="*/ 0 w 41"/>
                    <a:gd name="T5" fmla="*/ 25 h 92"/>
                    <a:gd name="T6" fmla="*/ 0 w 41"/>
                    <a:gd name="T7" fmla="*/ 30 h 92"/>
                    <a:gd name="T8" fmla="*/ 0 w 41"/>
                    <a:gd name="T9" fmla="*/ 30 h 92"/>
                    <a:gd name="T10" fmla="*/ 1 w 41"/>
                    <a:gd name="T11" fmla="*/ 47 h 92"/>
                    <a:gd name="T12" fmla="*/ 3 w 41"/>
                    <a:gd name="T13" fmla="*/ 64 h 92"/>
                    <a:gd name="T14" fmla="*/ 8 w 41"/>
                    <a:gd name="T15" fmla="*/ 81 h 92"/>
                    <a:gd name="T16" fmla="*/ 8 w 41"/>
                    <a:gd name="T17" fmla="*/ 81 h 92"/>
                    <a:gd name="T18" fmla="*/ 12 w 41"/>
                    <a:gd name="T19" fmla="*/ 88 h 92"/>
                    <a:gd name="T20" fmla="*/ 14 w 41"/>
                    <a:gd name="T21" fmla="*/ 89 h 92"/>
                    <a:gd name="T22" fmla="*/ 8 w 41"/>
                    <a:gd name="T23" fmla="*/ 81 h 92"/>
                    <a:gd name="T24" fmla="*/ 8 w 41"/>
                    <a:gd name="T25" fmla="*/ 81 h 92"/>
                    <a:gd name="T26" fmla="*/ 13 w 41"/>
                    <a:gd name="T27" fmla="*/ 88 h 92"/>
                    <a:gd name="T28" fmla="*/ 21 w 41"/>
                    <a:gd name="T29" fmla="*/ 92 h 92"/>
                    <a:gd name="T30" fmla="*/ 29 w 41"/>
                    <a:gd name="T31" fmla="*/ 92 h 92"/>
                    <a:gd name="T32" fmla="*/ 29 w 41"/>
                    <a:gd name="T33" fmla="*/ 92 h 92"/>
                    <a:gd name="T34" fmla="*/ 37 w 41"/>
                    <a:gd name="T35" fmla="*/ 87 h 92"/>
                    <a:gd name="T36" fmla="*/ 41 w 41"/>
                    <a:gd name="T37" fmla="*/ 79 h 92"/>
                    <a:gd name="T38" fmla="*/ 40 w 41"/>
                    <a:gd name="T39" fmla="*/ 70 h 92"/>
                    <a:gd name="T40" fmla="*/ 40 w 41"/>
                    <a:gd name="T41" fmla="*/ 70 h 92"/>
                    <a:gd name="T42" fmla="*/ 40 w 41"/>
                    <a:gd name="T43" fmla="*/ 70 h 92"/>
                    <a:gd name="T44" fmla="*/ 40 w 41"/>
                    <a:gd name="T45" fmla="*/ 70 h 92"/>
                    <a:gd name="T46" fmla="*/ 40 w 41"/>
                    <a:gd name="T47" fmla="*/ 70 h 92"/>
                    <a:gd name="T48" fmla="*/ 40 w 41"/>
                    <a:gd name="T49" fmla="*/ 70 h 92"/>
                    <a:gd name="T50" fmla="*/ 37 w 41"/>
                    <a:gd name="T51" fmla="*/ 57 h 92"/>
                    <a:gd name="T52" fmla="*/ 35 w 41"/>
                    <a:gd name="T53" fmla="*/ 44 h 92"/>
                    <a:gd name="T54" fmla="*/ 34 w 41"/>
                    <a:gd name="T55" fmla="*/ 30 h 92"/>
                    <a:gd name="T56" fmla="*/ 34 w 41"/>
                    <a:gd name="T57" fmla="*/ 30 h 92"/>
                    <a:gd name="T58" fmla="*/ 34 w 41"/>
                    <a:gd name="T59" fmla="*/ 26 h 92"/>
                    <a:gd name="T60" fmla="*/ 34 w 41"/>
                    <a:gd name="T61" fmla="*/ 22 h 92"/>
                    <a:gd name="T62" fmla="*/ 35 w 41"/>
                    <a:gd name="T63" fmla="*/ 18 h 92"/>
                    <a:gd name="T64" fmla="*/ 35 w 41"/>
                    <a:gd name="T65" fmla="*/ 18 h 92"/>
                    <a:gd name="T66" fmla="*/ 35 w 41"/>
                    <a:gd name="T67" fmla="*/ 18 h 92"/>
                    <a:gd name="T68" fmla="*/ 35 w 41"/>
                    <a:gd name="T69" fmla="*/ 18 h 92"/>
                    <a:gd name="T70" fmla="*/ 35 w 41"/>
                    <a:gd name="T71" fmla="*/ 18 h 92"/>
                    <a:gd name="T72" fmla="*/ 33 w 41"/>
                    <a:gd name="T73" fmla="*/ 10 h 92"/>
                    <a:gd name="T74" fmla="*/ 27 w 41"/>
                    <a:gd name="T75" fmla="*/ 3 h 92"/>
                    <a:gd name="T76" fmla="*/ 19 w 41"/>
                    <a:gd name="T77" fmla="*/ 0 h 92"/>
                    <a:gd name="T78" fmla="*/ 19 w 41"/>
                    <a:gd name="T79" fmla="*/ 0 h 92"/>
                    <a:gd name="T80" fmla="*/ 10 w 41"/>
                    <a:gd name="T81" fmla="*/ 2 h 92"/>
                    <a:gd name="T82" fmla="*/ 4 w 41"/>
                    <a:gd name="T83" fmla="*/ 7 h 92"/>
                    <a:gd name="T84" fmla="*/ 1 w 41"/>
                    <a:gd name="T85" fmla="*/ 15 h 92"/>
                    <a:gd name="T86" fmla="*/ 1 w 41"/>
                    <a:gd name="T87" fmla="*/ 15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1" h="92">
                      <a:moveTo>
                        <a:pt x="1" y="15"/>
                      </a:moveTo>
                      <a:lnTo>
                        <a:pt x="0" y="20"/>
                      </a:lnTo>
                      <a:lnTo>
                        <a:pt x="0" y="25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1" y="47"/>
                      </a:lnTo>
                      <a:lnTo>
                        <a:pt x="3" y="64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12" y="88"/>
                      </a:lnTo>
                      <a:lnTo>
                        <a:pt x="14" y="89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13" y="88"/>
                      </a:lnTo>
                      <a:lnTo>
                        <a:pt x="21" y="92"/>
                      </a:lnTo>
                      <a:lnTo>
                        <a:pt x="29" y="92"/>
                      </a:lnTo>
                      <a:lnTo>
                        <a:pt x="29" y="92"/>
                      </a:lnTo>
                      <a:lnTo>
                        <a:pt x="37" y="87"/>
                      </a:lnTo>
                      <a:lnTo>
                        <a:pt x="41" y="79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37" y="57"/>
                      </a:lnTo>
                      <a:lnTo>
                        <a:pt x="35" y="44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34" y="26"/>
                      </a:lnTo>
                      <a:lnTo>
                        <a:pt x="34" y="22"/>
                      </a:lnTo>
                      <a:lnTo>
                        <a:pt x="35" y="18"/>
                      </a:lnTo>
                      <a:lnTo>
                        <a:pt x="35" y="18"/>
                      </a:lnTo>
                      <a:lnTo>
                        <a:pt x="35" y="18"/>
                      </a:lnTo>
                      <a:lnTo>
                        <a:pt x="35" y="18"/>
                      </a:lnTo>
                      <a:lnTo>
                        <a:pt x="35" y="18"/>
                      </a:lnTo>
                      <a:lnTo>
                        <a:pt x="33" y="10"/>
                      </a:lnTo>
                      <a:lnTo>
                        <a:pt x="27" y="3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0" y="2"/>
                      </a:lnTo>
                      <a:lnTo>
                        <a:pt x="4" y="7"/>
                      </a:lnTo>
                      <a:lnTo>
                        <a:pt x="1" y="15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07" name="Freeform 95"/>
                <p:cNvSpPr>
                  <a:spLocks noChangeAspect="1"/>
                </p:cNvSpPr>
                <p:nvPr/>
              </p:nvSpPr>
              <p:spPr bwMode="auto">
                <a:xfrm>
                  <a:off x="3517" y="991"/>
                  <a:ext cx="112" cy="86"/>
                </a:xfrm>
                <a:custGeom>
                  <a:avLst/>
                  <a:gdLst>
                    <a:gd name="T0" fmla="*/ 4 w 112"/>
                    <a:gd name="T1" fmla="*/ 27 h 86"/>
                    <a:gd name="T2" fmla="*/ 28 w 112"/>
                    <a:gd name="T3" fmla="*/ 52 h 86"/>
                    <a:gd name="T4" fmla="*/ 57 w 112"/>
                    <a:gd name="T5" fmla="*/ 72 h 86"/>
                    <a:gd name="T6" fmla="*/ 90 w 112"/>
                    <a:gd name="T7" fmla="*/ 86 h 86"/>
                    <a:gd name="T8" fmla="*/ 90 w 112"/>
                    <a:gd name="T9" fmla="*/ 86 h 86"/>
                    <a:gd name="T10" fmla="*/ 98 w 112"/>
                    <a:gd name="T11" fmla="*/ 86 h 86"/>
                    <a:gd name="T12" fmla="*/ 100 w 112"/>
                    <a:gd name="T13" fmla="*/ 85 h 86"/>
                    <a:gd name="T14" fmla="*/ 90 w 112"/>
                    <a:gd name="T15" fmla="*/ 86 h 86"/>
                    <a:gd name="T16" fmla="*/ 90 w 112"/>
                    <a:gd name="T17" fmla="*/ 86 h 86"/>
                    <a:gd name="T18" fmla="*/ 99 w 112"/>
                    <a:gd name="T19" fmla="*/ 86 h 86"/>
                    <a:gd name="T20" fmla="*/ 106 w 112"/>
                    <a:gd name="T21" fmla="*/ 82 h 86"/>
                    <a:gd name="T22" fmla="*/ 111 w 112"/>
                    <a:gd name="T23" fmla="*/ 74 h 86"/>
                    <a:gd name="T24" fmla="*/ 111 w 112"/>
                    <a:gd name="T25" fmla="*/ 74 h 86"/>
                    <a:gd name="T26" fmla="*/ 112 w 112"/>
                    <a:gd name="T27" fmla="*/ 65 h 86"/>
                    <a:gd name="T28" fmla="*/ 107 w 112"/>
                    <a:gd name="T29" fmla="*/ 57 h 86"/>
                    <a:gd name="T30" fmla="*/ 100 w 112"/>
                    <a:gd name="T31" fmla="*/ 53 h 86"/>
                    <a:gd name="T32" fmla="*/ 100 w 112"/>
                    <a:gd name="T33" fmla="*/ 53 h 86"/>
                    <a:gd name="T34" fmla="*/ 100 w 112"/>
                    <a:gd name="T35" fmla="*/ 53 h 86"/>
                    <a:gd name="T36" fmla="*/ 100 w 112"/>
                    <a:gd name="T37" fmla="*/ 53 h 86"/>
                    <a:gd name="T38" fmla="*/ 100 w 112"/>
                    <a:gd name="T39" fmla="*/ 53 h 86"/>
                    <a:gd name="T40" fmla="*/ 100 w 112"/>
                    <a:gd name="T41" fmla="*/ 53 h 86"/>
                    <a:gd name="T42" fmla="*/ 73 w 112"/>
                    <a:gd name="T43" fmla="*/ 42 h 86"/>
                    <a:gd name="T44" fmla="*/ 50 w 112"/>
                    <a:gd name="T45" fmla="*/ 26 h 86"/>
                    <a:gd name="T46" fmla="*/ 31 w 112"/>
                    <a:gd name="T47" fmla="*/ 6 h 86"/>
                    <a:gd name="T48" fmla="*/ 31 w 112"/>
                    <a:gd name="T49" fmla="*/ 6 h 86"/>
                    <a:gd name="T50" fmla="*/ 31 w 112"/>
                    <a:gd name="T51" fmla="*/ 6 h 86"/>
                    <a:gd name="T52" fmla="*/ 31 w 112"/>
                    <a:gd name="T53" fmla="*/ 6 h 86"/>
                    <a:gd name="T54" fmla="*/ 31 w 112"/>
                    <a:gd name="T55" fmla="*/ 6 h 86"/>
                    <a:gd name="T56" fmla="*/ 24 w 112"/>
                    <a:gd name="T57" fmla="*/ 1 h 86"/>
                    <a:gd name="T58" fmla="*/ 15 w 112"/>
                    <a:gd name="T59" fmla="*/ 0 h 86"/>
                    <a:gd name="T60" fmla="*/ 7 w 112"/>
                    <a:gd name="T61" fmla="*/ 3 h 86"/>
                    <a:gd name="T62" fmla="*/ 7 w 112"/>
                    <a:gd name="T63" fmla="*/ 3 h 86"/>
                    <a:gd name="T64" fmla="*/ 1 w 112"/>
                    <a:gd name="T65" fmla="*/ 10 h 86"/>
                    <a:gd name="T66" fmla="*/ 0 w 112"/>
                    <a:gd name="T67" fmla="*/ 19 h 86"/>
                    <a:gd name="T68" fmla="*/ 4 w 112"/>
                    <a:gd name="T69" fmla="*/ 27 h 86"/>
                    <a:gd name="T70" fmla="*/ 4 w 112"/>
                    <a:gd name="T71" fmla="*/ 2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2" h="86">
                      <a:moveTo>
                        <a:pt x="4" y="27"/>
                      </a:moveTo>
                      <a:lnTo>
                        <a:pt x="28" y="52"/>
                      </a:lnTo>
                      <a:lnTo>
                        <a:pt x="57" y="72"/>
                      </a:lnTo>
                      <a:lnTo>
                        <a:pt x="90" y="86"/>
                      </a:lnTo>
                      <a:lnTo>
                        <a:pt x="90" y="86"/>
                      </a:lnTo>
                      <a:lnTo>
                        <a:pt x="98" y="86"/>
                      </a:lnTo>
                      <a:lnTo>
                        <a:pt x="100" y="85"/>
                      </a:lnTo>
                      <a:lnTo>
                        <a:pt x="90" y="86"/>
                      </a:lnTo>
                      <a:lnTo>
                        <a:pt x="90" y="86"/>
                      </a:lnTo>
                      <a:lnTo>
                        <a:pt x="99" y="86"/>
                      </a:lnTo>
                      <a:lnTo>
                        <a:pt x="106" y="82"/>
                      </a:lnTo>
                      <a:lnTo>
                        <a:pt x="111" y="74"/>
                      </a:lnTo>
                      <a:lnTo>
                        <a:pt x="111" y="74"/>
                      </a:lnTo>
                      <a:lnTo>
                        <a:pt x="112" y="65"/>
                      </a:lnTo>
                      <a:lnTo>
                        <a:pt x="107" y="57"/>
                      </a:lnTo>
                      <a:lnTo>
                        <a:pt x="100" y="53"/>
                      </a:lnTo>
                      <a:lnTo>
                        <a:pt x="100" y="53"/>
                      </a:lnTo>
                      <a:lnTo>
                        <a:pt x="100" y="53"/>
                      </a:lnTo>
                      <a:lnTo>
                        <a:pt x="100" y="53"/>
                      </a:lnTo>
                      <a:lnTo>
                        <a:pt x="100" y="53"/>
                      </a:lnTo>
                      <a:lnTo>
                        <a:pt x="100" y="53"/>
                      </a:lnTo>
                      <a:lnTo>
                        <a:pt x="73" y="42"/>
                      </a:lnTo>
                      <a:lnTo>
                        <a:pt x="50" y="26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1" y="10"/>
                      </a:lnTo>
                      <a:lnTo>
                        <a:pt x="0" y="19"/>
                      </a:lnTo>
                      <a:lnTo>
                        <a:pt x="4" y="27"/>
                      </a:lnTo>
                      <a:lnTo>
                        <a:pt x="4" y="27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08" name="Freeform 96"/>
                <p:cNvSpPr>
                  <a:spLocks noChangeAspect="1"/>
                </p:cNvSpPr>
                <p:nvPr/>
              </p:nvSpPr>
              <p:spPr bwMode="auto">
                <a:xfrm>
                  <a:off x="3642" y="1016"/>
                  <a:ext cx="133" cy="68"/>
                </a:xfrm>
                <a:custGeom>
                  <a:avLst/>
                  <a:gdLst>
                    <a:gd name="T0" fmla="*/ 17 w 133"/>
                    <a:gd name="T1" fmla="*/ 68 h 68"/>
                    <a:gd name="T2" fmla="*/ 47 w 133"/>
                    <a:gd name="T3" fmla="*/ 65 h 68"/>
                    <a:gd name="T4" fmla="*/ 76 w 133"/>
                    <a:gd name="T5" fmla="*/ 58 h 68"/>
                    <a:gd name="T6" fmla="*/ 103 w 133"/>
                    <a:gd name="T7" fmla="*/ 46 h 68"/>
                    <a:gd name="T8" fmla="*/ 127 w 133"/>
                    <a:gd name="T9" fmla="*/ 30 h 68"/>
                    <a:gd name="T10" fmla="*/ 127 w 133"/>
                    <a:gd name="T11" fmla="*/ 30 h 68"/>
                    <a:gd name="T12" fmla="*/ 132 w 133"/>
                    <a:gd name="T13" fmla="*/ 24 h 68"/>
                    <a:gd name="T14" fmla="*/ 132 w 133"/>
                    <a:gd name="T15" fmla="*/ 22 h 68"/>
                    <a:gd name="T16" fmla="*/ 127 w 133"/>
                    <a:gd name="T17" fmla="*/ 30 h 68"/>
                    <a:gd name="T18" fmla="*/ 127 w 133"/>
                    <a:gd name="T19" fmla="*/ 30 h 68"/>
                    <a:gd name="T20" fmla="*/ 132 w 133"/>
                    <a:gd name="T21" fmla="*/ 23 h 68"/>
                    <a:gd name="T22" fmla="*/ 133 w 133"/>
                    <a:gd name="T23" fmla="*/ 14 h 68"/>
                    <a:gd name="T24" fmla="*/ 129 w 133"/>
                    <a:gd name="T25" fmla="*/ 6 h 68"/>
                    <a:gd name="T26" fmla="*/ 129 w 133"/>
                    <a:gd name="T27" fmla="*/ 6 h 68"/>
                    <a:gd name="T28" fmla="*/ 122 w 133"/>
                    <a:gd name="T29" fmla="*/ 1 h 68"/>
                    <a:gd name="T30" fmla="*/ 114 w 133"/>
                    <a:gd name="T31" fmla="*/ 0 h 68"/>
                    <a:gd name="T32" fmla="*/ 106 w 133"/>
                    <a:gd name="T33" fmla="*/ 3 h 68"/>
                    <a:gd name="T34" fmla="*/ 106 w 133"/>
                    <a:gd name="T35" fmla="*/ 3 h 68"/>
                    <a:gd name="T36" fmla="*/ 106 w 133"/>
                    <a:gd name="T37" fmla="*/ 3 h 68"/>
                    <a:gd name="T38" fmla="*/ 106 w 133"/>
                    <a:gd name="T39" fmla="*/ 3 h 68"/>
                    <a:gd name="T40" fmla="*/ 106 w 133"/>
                    <a:gd name="T41" fmla="*/ 3 h 68"/>
                    <a:gd name="T42" fmla="*/ 106 w 133"/>
                    <a:gd name="T43" fmla="*/ 3 h 68"/>
                    <a:gd name="T44" fmla="*/ 79 w 133"/>
                    <a:gd name="T45" fmla="*/ 20 h 68"/>
                    <a:gd name="T46" fmla="*/ 49 w 133"/>
                    <a:gd name="T47" fmla="*/ 31 h 68"/>
                    <a:gd name="T48" fmla="*/ 17 w 133"/>
                    <a:gd name="T49" fmla="*/ 34 h 68"/>
                    <a:gd name="T50" fmla="*/ 17 w 133"/>
                    <a:gd name="T51" fmla="*/ 34 h 68"/>
                    <a:gd name="T52" fmla="*/ 17 w 133"/>
                    <a:gd name="T53" fmla="*/ 34 h 68"/>
                    <a:gd name="T54" fmla="*/ 17 w 133"/>
                    <a:gd name="T55" fmla="*/ 34 h 68"/>
                    <a:gd name="T56" fmla="*/ 17 w 133"/>
                    <a:gd name="T57" fmla="*/ 34 h 68"/>
                    <a:gd name="T58" fmla="*/ 17 w 133"/>
                    <a:gd name="T59" fmla="*/ 34 h 68"/>
                    <a:gd name="T60" fmla="*/ 8 w 133"/>
                    <a:gd name="T61" fmla="*/ 36 h 68"/>
                    <a:gd name="T62" fmla="*/ 2 w 133"/>
                    <a:gd name="T63" fmla="*/ 43 h 68"/>
                    <a:gd name="T64" fmla="*/ 0 w 133"/>
                    <a:gd name="T65" fmla="*/ 51 h 68"/>
                    <a:gd name="T66" fmla="*/ 0 w 133"/>
                    <a:gd name="T67" fmla="*/ 51 h 68"/>
                    <a:gd name="T68" fmla="*/ 2 w 133"/>
                    <a:gd name="T69" fmla="*/ 60 h 68"/>
                    <a:gd name="T70" fmla="*/ 8 w 133"/>
                    <a:gd name="T71" fmla="*/ 66 h 68"/>
                    <a:gd name="T72" fmla="*/ 17 w 133"/>
                    <a:gd name="T73" fmla="*/ 68 h 68"/>
                    <a:gd name="T74" fmla="*/ 17 w 133"/>
                    <a:gd name="T7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3" h="68">
                      <a:moveTo>
                        <a:pt x="17" y="68"/>
                      </a:moveTo>
                      <a:lnTo>
                        <a:pt x="47" y="65"/>
                      </a:lnTo>
                      <a:lnTo>
                        <a:pt x="76" y="58"/>
                      </a:lnTo>
                      <a:lnTo>
                        <a:pt x="103" y="46"/>
                      </a:lnTo>
                      <a:lnTo>
                        <a:pt x="127" y="30"/>
                      </a:lnTo>
                      <a:lnTo>
                        <a:pt x="127" y="30"/>
                      </a:lnTo>
                      <a:lnTo>
                        <a:pt x="132" y="24"/>
                      </a:lnTo>
                      <a:lnTo>
                        <a:pt x="132" y="22"/>
                      </a:lnTo>
                      <a:lnTo>
                        <a:pt x="127" y="30"/>
                      </a:lnTo>
                      <a:lnTo>
                        <a:pt x="127" y="30"/>
                      </a:lnTo>
                      <a:lnTo>
                        <a:pt x="132" y="23"/>
                      </a:lnTo>
                      <a:lnTo>
                        <a:pt x="133" y="14"/>
                      </a:lnTo>
                      <a:lnTo>
                        <a:pt x="129" y="6"/>
                      </a:lnTo>
                      <a:lnTo>
                        <a:pt x="129" y="6"/>
                      </a:lnTo>
                      <a:lnTo>
                        <a:pt x="122" y="1"/>
                      </a:lnTo>
                      <a:lnTo>
                        <a:pt x="114" y="0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79" y="20"/>
                      </a:lnTo>
                      <a:lnTo>
                        <a:pt x="49" y="31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17" y="34"/>
                      </a:lnTo>
                      <a:lnTo>
                        <a:pt x="8" y="36"/>
                      </a:lnTo>
                      <a:lnTo>
                        <a:pt x="2" y="43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2" y="60"/>
                      </a:lnTo>
                      <a:lnTo>
                        <a:pt x="8" y="66"/>
                      </a:lnTo>
                      <a:lnTo>
                        <a:pt x="17" y="68"/>
                      </a:lnTo>
                      <a:lnTo>
                        <a:pt x="17" y="6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09" name="Freeform 97"/>
                <p:cNvSpPr>
                  <a:spLocks noChangeAspect="1"/>
                </p:cNvSpPr>
                <p:nvPr/>
              </p:nvSpPr>
              <p:spPr bwMode="auto">
                <a:xfrm>
                  <a:off x="3777" y="900"/>
                  <a:ext cx="55" cy="109"/>
                </a:xfrm>
                <a:custGeom>
                  <a:avLst/>
                  <a:gdLst>
                    <a:gd name="T0" fmla="*/ 32 w 55"/>
                    <a:gd name="T1" fmla="*/ 100 h 109"/>
                    <a:gd name="T2" fmla="*/ 45 w 55"/>
                    <a:gd name="T3" fmla="*/ 74 h 109"/>
                    <a:gd name="T4" fmla="*/ 52 w 55"/>
                    <a:gd name="T5" fmla="*/ 46 h 109"/>
                    <a:gd name="T6" fmla="*/ 55 w 55"/>
                    <a:gd name="T7" fmla="*/ 17 h 109"/>
                    <a:gd name="T8" fmla="*/ 55 w 55"/>
                    <a:gd name="T9" fmla="*/ 17 h 109"/>
                    <a:gd name="T10" fmla="*/ 53 w 55"/>
                    <a:gd name="T11" fmla="*/ 9 h 109"/>
                    <a:gd name="T12" fmla="*/ 52 w 55"/>
                    <a:gd name="T13" fmla="*/ 8 h 109"/>
                    <a:gd name="T14" fmla="*/ 55 w 55"/>
                    <a:gd name="T15" fmla="*/ 17 h 109"/>
                    <a:gd name="T16" fmla="*/ 55 w 55"/>
                    <a:gd name="T17" fmla="*/ 17 h 109"/>
                    <a:gd name="T18" fmla="*/ 53 w 55"/>
                    <a:gd name="T19" fmla="*/ 9 h 109"/>
                    <a:gd name="T20" fmla="*/ 47 w 55"/>
                    <a:gd name="T21" fmla="*/ 2 h 109"/>
                    <a:gd name="T22" fmla="*/ 38 w 55"/>
                    <a:gd name="T23" fmla="*/ 0 h 109"/>
                    <a:gd name="T24" fmla="*/ 38 w 55"/>
                    <a:gd name="T25" fmla="*/ 0 h 109"/>
                    <a:gd name="T26" fmla="*/ 30 w 55"/>
                    <a:gd name="T27" fmla="*/ 2 h 109"/>
                    <a:gd name="T28" fmla="*/ 23 w 55"/>
                    <a:gd name="T29" fmla="*/ 9 h 109"/>
                    <a:gd name="T30" fmla="*/ 21 w 55"/>
                    <a:gd name="T31" fmla="*/ 17 h 109"/>
                    <a:gd name="T32" fmla="*/ 21 w 55"/>
                    <a:gd name="T33" fmla="*/ 17 h 109"/>
                    <a:gd name="T34" fmla="*/ 21 w 55"/>
                    <a:gd name="T35" fmla="*/ 17 h 109"/>
                    <a:gd name="T36" fmla="*/ 21 w 55"/>
                    <a:gd name="T37" fmla="*/ 17 h 109"/>
                    <a:gd name="T38" fmla="*/ 21 w 55"/>
                    <a:gd name="T39" fmla="*/ 17 h 109"/>
                    <a:gd name="T40" fmla="*/ 19 w 55"/>
                    <a:gd name="T41" fmla="*/ 40 h 109"/>
                    <a:gd name="T42" fmla="*/ 13 w 55"/>
                    <a:gd name="T43" fmla="*/ 62 h 109"/>
                    <a:gd name="T44" fmla="*/ 3 w 55"/>
                    <a:gd name="T45" fmla="*/ 83 h 109"/>
                    <a:gd name="T46" fmla="*/ 3 w 55"/>
                    <a:gd name="T47" fmla="*/ 83 h 109"/>
                    <a:gd name="T48" fmla="*/ 3 w 55"/>
                    <a:gd name="T49" fmla="*/ 83 h 109"/>
                    <a:gd name="T50" fmla="*/ 3 w 55"/>
                    <a:gd name="T51" fmla="*/ 83 h 109"/>
                    <a:gd name="T52" fmla="*/ 3 w 55"/>
                    <a:gd name="T53" fmla="*/ 83 h 109"/>
                    <a:gd name="T54" fmla="*/ 0 w 55"/>
                    <a:gd name="T55" fmla="*/ 92 h 109"/>
                    <a:gd name="T56" fmla="*/ 3 w 55"/>
                    <a:gd name="T57" fmla="*/ 100 h 109"/>
                    <a:gd name="T58" fmla="*/ 9 w 55"/>
                    <a:gd name="T59" fmla="*/ 106 h 109"/>
                    <a:gd name="T60" fmla="*/ 9 w 55"/>
                    <a:gd name="T61" fmla="*/ 106 h 109"/>
                    <a:gd name="T62" fmla="*/ 17 w 55"/>
                    <a:gd name="T63" fmla="*/ 109 h 109"/>
                    <a:gd name="T64" fmla="*/ 26 w 55"/>
                    <a:gd name="T65" fmla="*/ 106 h 109"/>
                    <a:gd name="T66" fmla="*/ 32 w 55"/>
                    <a:gd name="T67" fmla="*/ 100 h 109"/>
                    <a:gd name="T68" fmla="*/ 32 w 55"/>
                    <a:gd name="T69" fmla="*/ 10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" h="109">
                      <a:moveTo>
                        <a:pt x="32" y="100"/>
                      </a:moveTo>
                      <a:lnTo>
                        <a:pt x="45" y="74"/>
                      </a:lnTo>
                      <a:lnTo>
                        <a:pt x="52" y="46"/>
                      </a:lnTo>
                      <a:lnTo>
                        <a:pt x="55" y="17"/>
                      </a:lnTo>
                      <a:lnTo>
                        <a:pt x="55" y="17"/>
                      </a:lnTo>
                      <a:lnTo>
                        <a:pt x="53" y="9"/>
                      </a:lnTo>
                      <a:lnTo>
                        <a:pt x="52" y="8"/>
                      </a:lnTo>
                      <a:lnTo>
                        <a:pt x="55" y="17"/>
                      </a:lnTo>
                      <a:lnTo>
                        <a:pt x="55" y="17"/>
                      </a:lnTo>
                      <a:lnTo>
                        <a:pt x="53" y="9"/>
                      </a:lnTo>
                      <a:lnTo>
                        <a:pt x="47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3" y="9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19" y="40"/>
                      </a:lnTo>
                      <a:lnTo>
                        <a:pt x="13" y="62"/>
                      </a:lnTo>
                      <a:lnTo>
                        <a:pt x="3" y="83"/>
                      </a:lnTo>
                      <a:lnTo>
                        <a:pt x="3" y="83"/>
                      </a:lnTo>
                      <a:lnTo>
                        <a:pt x="3" y="83"/>
                      </a:lnTo>
                      <a:lnTo>
                        <a:pt x="3" y="83"/>
                      </a:lnTo>
                      <a:lnTo>
                        <a:pt x="3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9" y="106"/>
                      </a:lnTo>
                      <a:lnTo>
                        <a:pt x="9" y="106"/>
                      </a:lnTo>
                      <a:lnTo>
                        <a:pt x="17" y="109"/>
                      </a:lnTo>
                      <a:lnTo>
                        <a:pt x="26" y="106"/>
                      </a:lnTo>
                      <a:lnTo>
                        <a:pt x="32" y="100"/>
                      </a:lnTo>
                      <a:lnTo>
                        <a:pt x="32" y="10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10" name="Freeform 98"/>
                <p:cNvSpPr>
                  <a:spLocks noChangeAspect="1"/>
                </p:cNvSpPr>
                <p:nvPr/>
              </p:nvSpPr>
              <p:spPr bwMode="auto">
                <a:xfrm>
                  <a:off x="3731" y="776"/>
                  <a:ext cx="92" cy="107"/>
                </a:xfrm>
                <a:custGeom>
                  <a:avLst/>
                  <a:gdLst>
                    <a:gd name="T0" fmla="*/ 91 w 92"/>
                    <a:gd name="T1" fmla="*/ 85 h 107"/>
                    <a:gd name="T2" fmla="*/ 76 w 92"/>
                    <a:gd name="T3" fmla="*/ 53 h 107"/>
                    <a:gd name="T4" fmla="*/ 53 w 92"/>
                    <a:gd name="T5" fmla="*/ 26 h 107"/>
                    <a:gd name="T6" fmla="*/ 26 w 92"/>
                    <a:gd name="T7" fmla="*/ 4 h 107"/>
                    <a:gd name="T8" fmla="*/ 26 w 92"/>
                    <a:gd name="T9" fmla="*/ 4 h 107"/>
                    <a:gd name="T10" fmla="*/ 19 w 92"/>
                    <a:gd name="T11" fmla="*/ 0 h 107"/>
                    <a:gd name="T12" fmla="*/ 16 w 92"/>
                    <a:gd name="T13" fmla="*/ 1 h 107"/>
                    <a:gd name="T14" fmla="*/ 26 w 92"/>
                    <a:gd name="T15" fmla="*/ 4 h 107"/>
                    <a:gd name="T16" fmla="*/ 26 w 92"/>
                    <a:gd name="T17" fmla="*/ 4 h 107"/>
                    <a:gd name="T18" fmla="*/ 18 w 92"/>
                    <a:gd name="T19" fmla="*/ 1 h 107"/>
                    <a:gd name="T20" fmla="*/ 9 w 92"/>
                    <a:gd name="T21" fmla="*/ 3 h 107"/>
                    <a:gd name="T22" fmla="*/ 3 w 92"/>
                    <a:gd name="T23" fmla="*/ 8 h 107"/>
                    <a:gd name="T24" fmla="*/ 3 w 92"/>
                    <a:gd name="T25" fmla="*/ 8 h 107"/>
                    <a:gd name="T26" fmla="*/ 0 w 92"/>
                    <a:gd name="T27" fmla="*/ 17 h 107"/>
                    <a:gd name="T28" fmla="*/ 2 w 92"/>
                    <a:gd name="T29" fmla="*/ 25 h 107"/>
                    <a:gd name="T30" fmla="*/ 8 w 92"/>
                    <a:gd name="T31" fmla="*/ 32 h 107"/>
                    <a:gd name="T32" fmla="*/ 8 w 92"/>
                    <a:gd name="T33" fmla="*/ 32 h 107"/>
                    <a:gd name="T34" fmla="*/ 8 w 92"/>
                    <a:gd name="T35" fmla="*/ 32 h 107"/>
                    <a:gd name="T36" fmla="*/ 8 w 92"/>
                    <a:gd name="T37" fmla="*/ 32 h 107"/>
                    <a:gd name="T38" fmla="*/ 8 w 92"/>
                    <a:gd name="T39" fmla="*/ 32 h 107"/>
                    <a:gd name="T40" fmla="*/ 8 w 92"/>
                    <a:gd name="T41" fmla="*/ 32 h 107"/>
                    <a:gd name="T42" fmla="*/ 29 w 92"/>
                    <a:gd name="T43" fmla="*/ 50 h 107"/>
                    <a:gd name="T44" fmla="*/ 46 w 92"/>
                    <a:gd name="T45" fmla="*/ 72 h 107"/>
                    <a:gd name="T46" fmla="*/ 59 w 92"/>
                    <a:gd name="T47" fmla="*/ 97 h 107"/>
                    <a:gd name="T48" fmla="*/ 59 w 92"/>
                    <a:gd name="T49" fmla="*/ 97 h 107"/>
                    <a:gd name="T50" fmla="*/ 59 w 92"/>
                    <a:gd name="T51" fmla="*/ 97 h 107"/>
                    <a:gd name="T52" fmla="*/ 59 w 92"/>
                    <a:gd name="T53" fmla="*/ 97 h 107"/>
                    <a:gd name="T54" fmla="*/ 59 w 92"/>
                    <a:gd name="T55" fmla="*/ 97 h 107"/>
                    <a:gd name="T56" fmla="*/ 64 w 92"/>
                    <a:gd name="T57" fmla="*/ 104 h 107"/>
                    <a:gd name="T58" fmla="*/ 72 w 92"/>
                    <a:gd name="T59" fmla="*/ 107 h 107"/>
                    <a:gd name="T60" fmla="*/ 81 w 92"/>
                    <a:gd name="T61" fmla="*/ 107 h 107"/>
                    <a:gd name="T62" fmla="*/ 81 w 92"/>
                    <a:gd name="T63" fmla="*/ 107 h 107"/>
                    <a:gd name="T64" fmla="*/ 88 w 92"/>
                    <a:gd name="T65" fmla="*/ 101 h 107"/>
                    <a:gd name="T66" fmla="*/ 92 w 92"/>
                    <a:gd name="T67" fmla="*/ 94 h 107"/>
                    <a:gd name="T68" fmla="*/ 91 w 92"/>
                    <a:gd name="T69" fmla="*/ 85 h 107"/>
                    <a:gd name="T70" fmla="*/ 91 w 92"/>
                    <a:gd name="T71" fmla="*/ 85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2" h="107">
                      <a:moveTo>
                        <a:pt x="91" y="85"/>
                      </a:moveTo>
                      <a:lnTo>
                        <a:pt x="76" y="53"/>
                      </a:lnTo>
                      <a:lnTo>
                        <a:pt x="53" y="26"/>
                      </a:lnTo>
                      <a:lnTo>
                        <a:pt x="26" y="4"/>
                      </a:lnTo>
                      <a:lnTo>
                        <a:pt x="26" y="4"/>
                      </a:lnTo>
                      <a:lnTo>
                        <a:pt x="19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26" y="4"/>
                      </a:lnTo>
                      <a:lnTo>
                        <a:pt x="18" y="1"/>
                      </a:lnTo>
                      <a:lnTo>
                        <a:pt x="9" y="3"/>
                      </a:lnTo>
                      <a:lnTo>
                        <a:pt x="3" y="8"/>
                      </a:lnTo>
                      <a:lnTo>
                        <a:pt x="3" y="8"/>
                      </a:lnTo>
                      <a:lnTo>
                        <a:pt x="0" y="17"/>
                      </a:lnTo>
                      <a:lnTo>
                        <a:pt x="2" y="25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29" y="50"/>
                      </a:lnTo>
                      <a:lnTo>
                        <a:pt x="46" y="72"/>
                      </a:lnTo>
                      <a:lnTo>
                        <a:pt x="59" y="97"/>
                      </a:lnTo>
                      <a:lnTo>
                        <a:pt x="59" y="97"/>
                      </a:lnTo>
                      <a:lnTo>
                        <a:pt x="59" y="97"/>
                      </a:lnTo>
                      <a:lnTo>
                        <a:pt x="59" y="97"/>
                      </a:lnTo>
                      <a:lnTo>
                        <a:pt x="59" y="97"/>
                      </a:lnTo>
                      <a:lnTo>
                        <a:pt x="64" y="104"/>
                      </a:lnTo>
                      <a:lnTo>
                        <a:pt x="72" y="107"/>
                      </a:lnTo>
                      <a:lnTo>
                        <a:pt x="81" y="107"/>
                      </a:lnTo>
                      <a:lnTo>
                        <a:pt x="81" y="107"/>
                      </a:lnTo>
                      <a:lnTo>
                        <a:pt x="88" y="101"/>
                      </a:lnTo>
                      <a:lnTo>
                        <a:pt x="92" y="94"/>
                      </a:lnTo>
                      <a:lnTo>
                        <a:pt x="91" y="85"/>
                      </a:lnTo>
                      <a:lnTo>
                        <a:pt x="91" y="85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11" name="Freeform 99"/>
                <p:cNvSpPr>
                  <a:spLocks noChangeAspect="1"/>
                </p:cNvSpPr>
                <p:nvPr/>
              </p:nvSpPr>
              <p:spPr bwMode="auto">
                <a:xfrm>
                  <a:off x="3585" y="750"/>
                  <a:ext cx="122" cy="44"/>
                </a:xfrm>
                <a:custGeom>
                  <a:avLst/>
                  <a:gdLst>
                    <a:gd name="T0" fmla="*/ 109 w 122"/>
                    <a:gd name="T1" fmla="*/ 3 h 44"/>
                    <a:gd name="T2" fmla="*/ 97 w 122"/>
                    <a:gd name="T3" fmla="*/ 2 h 44"/>
                    <a:gd name="T4" fmla="*/ 86 w 122"/>
                    <a:gd name="T5" fmla="*/ 1 h 44"/>
                    <a:gd name="T6" fmla="*/ 74 w 122"/>
                    <a:gd name="T7" fmla="*/ 0 h 44"/>
                    <a:gd name="T8" fmla="*/ 74 w 122"/>
                    <a:gd name="T9" fmla="*/ 0 h 44"/>
                    <a:gd name="T10" fmla="*/ 53 w 122"/>
                    <a:gd name="T11" fmla="*/ 1 h 44"/>
                    <a:gd name="T12" fmla="*/ 32 w 122"/>
                    <a:gd name="T13" fmla="*/ 5 h 44"/>
                    <a:gd name="T14" fmla="*/ 11 w 122"/>
                    <a:gd name="T15" fmla="*/ 11 h 44"/>
                    <a:gd name="T16" fmla="*/ 11 w 122"/>
                    <a:gd name="T17" fmla="*/ 11 h 44"/>
                    <a:gd name="T18" fmla="*/ 4 w 122"/>
                    <a:gd name="T19" fmla="*/ 16 h 44"/>
                    <a:gd name="T20" fmla="*/ 3 w 122"/>
                    <a:gd name="T21" fmla="*/ 18 h 44"/>
                    <a:gd name="T22" fmla="*/ 11 w 122"/>
                    <a:gd name="T23" fmla="*/ 11 h 44"/>
                    <a:gd name="T24" fmla="*/ 11 w 122"/>
                    <a:gd name="T25" fmla="*/ 11 h 44"/>
                    <a:gd name="T26" fmla="*/ 4 w 122"/>
                    <a:gd name="T27" fmla="*/ 17 h 44"/>
                    <a:gd name="T28" fmla="*/ 0 w 122"/>
                    <a:gd name="T29" fmla="*/ 24 h 44"/>
                    <a:gd name="T30" fmla="*/ 1 w 122"/>
                    <a:gd name="T31" fmla="*/ 33 h 44"/>
                    <a:gd name="T32" fmla="*/ 1 w 122"/>
                    <a:gd name="T33" fmla="*/ 33 h 44"/>
                    <a:gd name="T34" fmla="*/ 6 w 122"/>
                    <a:gd name="T35" fmla="*/ 40 h 44"/>
                    <a:gd name="T36" fmla="*/ 14 w 122"/>
                    <a:gd name="T37" fmla="*/ 44 h 44"/>
                    <a:gd name="T38" fmla="*/ 23 w 122"/>
                    <a:gd name="T39" fmla="*/ 43 h 44"/>
                    <a:gd name="T40" fmla="*/ 23 w 122"/>
                    <a:gd name="T41" fmla="*/ 43 h 44"/>
                    <a:gd name="T42" fmla="*/ 23 w 122"/>
                    <a:gd name="T43" fmla="*/ 43 h 44"/>
                    <a:gd name="T44" fmla="*/ 23 w 122"/>
                    <a:gd name="T45" fmla="*/ 43 h 44"/>
                    <a:gd name="T46" fmla="*/ 23 w 122"/>
                    <a:gd name="T47" fmla="*/ 43 h 44"/>
                    <a:gd name="T48" fmla="*/ 40 w 122"/>
                    <a:gd name="T49" fmla="*/ 38 h 44"/>
                    <a:gd name="T50" fmla="*/ 56 w 122"/>
                    <a:gd name="T51" fmla="*/ 35 h 44"/>
                    <a:gd name="T52" fmla="*/ 74 w 122"/>
                    <a:gd name="T53" fmla="*/ 34 h 44"/>
                    <a:gd name="T54" fmla="*/ 74 w 122"/>
                    <a:gd name="T55" fmla="*/ 34 h 44"/>
                    <a:gd name="T56" fmla="*/ 83 w 122"/>
                    <a:gd name="T57" fmla="*/ 34 h 44"/>
                    <a:gd name="T58" fmla="*/ 93 w 122"/>
                    <a:gd name="T59" fmla="*/ 35 h 44"/>
                    <a:gd name="T60" fmla="*/ 102 w 122"/>
                    <a:gd name="T61" fmla="*/ 37 h 44"/>
                    <a:gd name="T62" fmla="*/ 102 w 122"/>
                    <a:gd name="T63" fmla="*/ 37 h 44"/>
                    <a:gd name="T64" fmla="*/ 102 w 122"/>
                    <a:gd name="T65" fmla="*/ 37 h 44"/>
                    <a:gd name="T66" fmla="*/ 102 w 122"/>
                    <a:gd name="T67" fmla="*/ 37 h 44"/>
                    <a:gd name="T68" fmla="*/ 102 w 122"/>
                    <a:gd name="T69" fmla="*/ 37 h 44"/>
                    <a:gd name="T70" fmla="*/ 111 w 122"/>
                    <a:gd name="T71" fmla="*/ 36 h 44"/>
                    <a:gd name="T72" fmla="*/ 118 w 122"/>
                    <a:gd name="T73" fmla="*/ 31 h 44"/>
                    <a:gd name="T74" fmla="*/ 122 w 122"/>
                    <a:gd name="T75" fmla="*/ 23 h 44"/>
                    <a:gd name="T76" fmla="*/ 122 w 122"/>
                    <a:gd name="T77" fmla="*/ 23 h 44"/>
                    <a:gd name="T78" fmla="*/ 121 w 122"/>
                    <a:gd name="T79" fmla="*/ 15 h 44"/>
                    <a:gd name="T80" fmla="*/ 117 w 122"/>
                    <a:gd name="T81" fmla="*/ 7 h 44"/>
                    <a:gd name="T82" fmla="*/ 109 w 122"/>
                    <a:gd name="T83" fmla="*/ 3 h 44"/>
                    <a:gd name="T84" fmla="*/ 109 w 122"/>
                    <a:gd name="T85" fmla="*/ 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2" h="44">
                      <a:moveTo>
                        <a:pt x="109" y="3"/>
                      </a:moveTo>
                      <a:lnTo>
                        <a:pt x="97" y="2"/>
                      </a:lnTo>
                      <a:lnTo>
                        <a:pt x="86" y="1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53" y="1"/>
                      </a:lnTo>
                      <a:lnTo>
                        <a:pt x="32" y="5"/>
                      </a:lnTo>
                      <a:lnTo>
                        <a:pt x="11" y="11"/>
                      </a:lnTo>
                      <a:lnTo>
                        <a:pt x="11" y="11"/>
                      </a:lnTo>
                      <a:lnTo>
                        <a:pt x="4" y="16"/>
                      </a:lnTo>
                      <a:lnTo>
                        <a:pt x="3" y="18"/>
                      </a:lnTo>
                      <a:lnTo>
                        <a:pt x="11" y="11"/>
                      </a:lnTo>
                      <a:lnTo>
                        <a:pt x="11" y="11"/>
                      </a:lnTo>
                      <a:lnTo>
                        <a:pt x="4" y="17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1" y="33"/>
                      </a:lnTo>
                      <a:lnTo>
                        <a:pt x="6" y="40"/>
                      </a:lnTo>
                      <a:lnTo>
                        <a:pt x="14" y="44"/>
                      </a:lnTo>
                      <a:lnTo>
                        <a:pt x="23" y="43"/>
                      </a:lnTo>
                      <a:lnTo>
                        <a:pt x="23" y="43"/>
                      </a:lnTo>
                      <a:lnTo>
                        <a:pt x="23" y="43"/>
                      </a:lnTo>
                      <a:lnTo>
                        <a:pt x="23" y="43"/>
                      </a:lnTo>
                      <a:lnTo>
                        <a:pt x="23" y="43"/>
                      </a:lnTo>
                      <a:lnTo>
                        <a:pt x="40" y="38"/>
                      </a:lnTo>
                      <a:lnTo>
                        <a:pt x="56" y="35"/>
                      </a:lnTo>
                      <a:lnTo>
                        <a:pt x="74" y="34"/>
                      </a:lnTo>
                      <a:lnTo>
                        <a:pt x="74" y="34"/>
                      </a:lnTo>
                      <a:lnTo>
                        <a:pt x="83" y="34"/>
                      </a:lnTo>
                      <a:lnTo>
                        <a:pt x="93" y="35"/>
                      </a:lnTo>
                      <a:lnTo>
                        <a:pt x="102" y="37"/>
                      </a:lnTo>
                      <a:lnTo>
                        <a:pt x="102" y="37"/>
                      </a:lnTo>
                      <a:lnTo>
                        <a:pt x="102" y="37"/>
                      </a:lnTo>
                      <a:lnTo>
                        <a:pt x="102" y="37"/>
                      </a:lnTo>
                      <a:lnTo>
                        <a:pt x="102" y="37"/>
                      </a:lnTo>
                      <a:lnTo>
                        <a:pt x="111" y="36"/>
                      </a:lnTo>
                      <a:lnTo>
                        <a:pt x="118" y="31"/>
                      </a:lnTo>
                      <a:lnTo>
                        <a:pt x="122" y="23"/>
                      </a:lnTo>
                      <a:lnTo>
                        <a:pt x="122" y="23"/>
                      </a:lnTo>
                      <a:lnTo>
                        <a:pt x="121" y="15"/>
                      </a:lnTo>
                      <a:lnTo>
                        <a:pt x="117" y="7"/>
                      </a:lnTo>
                      <a:lnTo>
                        <a:pt x="109" y="3"/>
                      </a:lnTo>
                      <a:lnTo>
                        <a:pt x="109" y="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012" name="Group 100"/>
                <p:cNvGrpSpPr>
                  <a:grpSpLocks noChangeAspect="1"/>
                </p:cNvGrpSpPr>
                <p:nvPr/>
              </p:nvGrpSpPr>
              <p:grpSpPr bwMode="auto">
                <a:xfrm>
                  <a:off x="3502" y="766"/>
                  <a:ext cx="312" cy="301"/>
                  <a:chOff x="3499" y="763"/>
                  <a:chExt cx="312" cy="301"/>
                </a:xfrm>
              </p:grpSpPr>
              <p:sp>
                <p:nvSpPr>
                  <p:cNvPr id="295013" name="Freeform 101"/>
                  <p:cNvSpPr>
                    <a:spLocks noChangeAspect="1"/>
                  </p:cNvSpPr>
                  <p:nvPr/>
                </p:nvSpPr>
                <p:spPr bwMode="auto">
                  <a:xfrm>
                    <a:off x="3514" y="802"/>
                    <a:ext cx="37" cy="47"/>
                  </a:xfrm>
                  <a:custGeom>
                    <a:avLst/>
                    <a:gdLst>
                      <a:gd name="T0" fmla="*/ 37 w 37"/>
                      <a:gd name="T1" fmla="*/ 0 h 47"/>
                      <a:gd name="T2" fmla="*/ 22 w 37"/>
                      <a:gd name="T3" fmla="*/ 14 h 47"/>
                      <a:gd name="T4" fmla="*/ 10 w 37"/>
                      <a:gd name="T5" fmla="*/ 30 h 47"/>
                      <a:gd name="T6" fmla="*/ 0 w 37"/>
                      <a:gd name="T7" fmla="*/ 47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" h="47">
                        <a:moveTo>
                          <a:pt x="37" y="0"/>
                        </a:moveTo>
                        <a:lnTo>
                          <a:pt x="22" y="14"/>
                        </a:lnTo>
                        <a:lnTo>
                          <a:pt x="10" y="30"/>
                        </a:lnTo>
                        <a:lnTo>
                          <a:pt x="0" y="47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14" name="Freeform 102"/>
                  <p:cNvSpPr>
                    <a:spLocks noChangeAspect="1"/>
                  </p:cNvSpPr>
                  <p:nvPr/>
                </p:nvSpPr>
                <p:spPr bwMode="auto">
                  <a:xfrm>
                    <a:off x="3499" y="900"/>
                    <a:ext cx="8" cy="59"/>
                  </a:xfrm>
                  <a:custGeom>
                    <a:avLst/>
                    <a:gdLst>
                      <a:gd name="T0" fmla="*/ 1 w 8"/>
                      <a:gd name="T1" fmla="*/ 0 h 59"/>
                      <a:gd name="T2" fmla="*/ 1 w 8"/>
                      <a:gd name="T3" fmla="*/ 4 h 59"/>
                      <a:gd name="T4" fmla="*/ 0 w 8"/>
                      <a:gd name="T5" fmla="*/ 9 h 59"/>
                      <a:gd name="T6" fmla="*/ 0 w 8"/>
                      <a:gd name="T7" fmla="*/ 14 h 59"/>
                      <a:gd name="T8" fmla="*/ 1 w 8"/>
                      <a:gd name="T9" fmla="*/ 29 h 59"/>
                      <a:gd name="T10" fmla="*/ 3 w 8"/>
                      <a:gd name="T11" fmla="*/ 44 h 59"/>
                      <a:gd name="T12" fmla="*/ 8 w 8"/>
                      <a:gd name="T13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59">
                        <a:moveTo>
                          <a:pt x="1" y="0"/>
                        </a:moveTo>
                        <a:lnTo>
                          <a:pt x="1" y="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1" y="29"/>
                        </a:lnTo>
                        <a:lnTo>
                          <a:pt x="3" y="44"/>
                        </a:lnTo>
                        <a:lnTo>
                          <a:pt x="8" y="59"/>
                        </a:lnTo>
                      </a:path>
                    </a:pathLst>
                  </a:custGeom>
                  <a:solidFill>
                    <a:srgbClr val="7393C4"/>
                  </a:solidFill>
                  <a:ln w="12700" cap="flat" cmpd="sng">
                    <a:solidFill>
                      <a:srgbClr val="0A50A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15" name="Freeform 103"/>
                  <p:cNvSpPr>
                    <a:spLocks noChangeAspect="1"/>
                  </p:cNvSpPr>
                  <p:nvPr/>
                </p:nvSpPr>
                <p:spPr bwMode="auto">
                  <a:xfrm>
                    <a:off x="3530" y="1004"/>
                    <a:ext cx="78" cy="53"/>
                  </a:xfrm>
                  <a:custGeom>
                    <a:avLst/>
                    <a:gdLst>
                      <a:gd name="T0" fmla="*/ 0 w 78"/>
                      <a:gd name="T1" fmla="*/ 0 h 53"/>
                      <a:gd name="T2" fmla="*/ 22 w 78"/>
                      <a:gd name="T3" fmla="*/ 22 h 53"/>
                      <a:gd name="T4" fmla="*/ 48 w 78"/>
                      <a:gd name="T5" fmla="*/ 40 h 53"/>
                      <a:gd name="T6" fmla="*/ 78 w 78"/>
                      <a:gd name="T7" fmla="*/ 5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8" h="53">
                        <a:moveTo>
                          <a:pt x="0" y="0"/>
                        </a:moveTo>
                        <a:lnTo>
                          <a:pt x="22" y="22"/>
                        </a:lnTo>
                        <a:lnTo>
                          <a:pt x="48" y="40"/>
                        </a:lnTo>
                        <a:lnTo>
                          <a:pt x="78" y="53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16" name="Freeform 104"/>
                  <p:cNvSpPr>
                    <a:spLocks noChangeAspect="1"/>
                  </p:cNvSpPr>
                  <p:nvPr/>
                </p:nvSpPr>
                <p:spPr bwMode="auto">
                  <a:xfrm>
                    <a:off x="3655" y="1029"/>
                    <a:ext cx="100" cy="35"/>
                  </a:xfrm>
                  <a:custGeom>
                    <a:avLst/>
                    <a:gdLst>
                      <a:gd name="T0" fmla="*/ 0 w 100"/>
                      <a:gd name="T1" fmla="*/ 35 h 35"/>
                      <a:gd name="T2" fmla="*/ 37 w 100"/>
                      <a:gd name="T3" fmla="*/ 30 h 35"/>
                      <a:gd name="T4" fmla="*/ 70 w 100"/>
                      <a:gd name="T5" fmla="*/ 18 h 35"/>
                      <a:gd name="T6" fmla="*/ 100 w 100"/>
                      <a:gd name="T7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0" h="35">
                        <a:moveTo>
                          <a:pt x="0" y="35"/>
                        </a:moveTo>
                        <a:lnTo>
                          <a:pt x="37" y="30"/>
                        </a:lnTo>
                        <a:lnTo>
                          <a:pt x="70" y="18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17" name="Freeform 105"/>
                  <p:cNvSpPr>
                    <a:spLocks noChangeAspect="1"/>
                  </p:cNvSpPr>
                  <p:nvPr/>
                </p:nvSpPr>
                <p:spPr bwMode="auto">
                  <a:xfrm>
                    <a:off x="3790" y="914"/>
                    <a:ext cx="21" cy="74"/>
                  </a:xfrm>
                  <a:custGeom>
                    <a:avLst/>
                    <a:gdLst>
                      <a:gd name="T0" fmla="*/ 0 w 21"/>
                      <a:gd name="T1" fmla="*/ 74 h 74"/>
                      <a:gd name="T2" fmla="*/ 12 w 21"/>
                      <a:gd name="T3" fmla="*/ 51 h 74"/>
                      <a:gd name="T4" fmla="*/ 19 w 21"/>
                      <a:gd name="T5" fmla="*/ 26 h 74"/>
                      <a:gd name="T6" fmla="*/ 21 w 21"/>
                      <a:gd name="T7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74">
                        <a:moveTo>
                          <a:pt x="0" y="74"/>
                        </a:moveTo>
                        <a:lnTo>
                          <a:pt x="12" y="51"/>
                        </a:lnTo>
                        <a:lnTo>
                          <a:pt x="19" y="26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18" name="Freeform 106"/>
                  <p:cNvSpPr>
                    <a:spLocks noChangeAspect="1"/>
                  </p:cNvSpPr>
                  <p:nvPr/>
                </p:nvSpPr>
                <p:spPr bwMode="auto">
                  <a:xfrm>
                    <a:off x="3744" y="790"/>
                    <a:ext cx="58" cy="73"/>
                  </a:xfrm>
                  <a:custGeom>
                    <a:avLst/>
                    <a:gdLst>
                      <a:gd name="T0" fmla="*/ 58 w 58"/>
                      <a:gd name="T1" fmla="*/ 73 h 73"/>
                      <a:gd name="T2" fmla="*/ 44 w 58"/>
                      <a:gd name="T3" fmla="*/ 45 h 73"/>
                      <a:gd name="T4" fmla="*/ 24 w 58"/>
                      <a:gd name="T5" fmla="*/ 20 h 73"/>
                      <a:gd name="T6" fmla="*/ 0 w 58"/>
                      <a:gd name="T7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" h="73">
                        <a:moveTo>
                          <a:pt x="58" y="73"/>
                        </a:moveTo>
                        <a:lnTo>
                          <a:pt x="44" y="45"/>
                        </a:lnTo>
                        <a:lnTo>
                          <a:pt x="24" y="2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19" name="Freeform 107"/>
                  <p:cNvSpPr>
                    <a:spLocks noChangeAspect="1"/>
                  </p:cNvSpPr>
                  <p:nvPr/>
                </p:nvSpPr>
                <p:spPr bwMode="auto">
                  <a:xfrm>
                    <a:off x="3598" y="763"/>
                    <a:ext cx="89" cy="11"/>
                  </a:xfrm>
                  <a:custGeom>
                    <a:avLst/>
                    <a:gdLst>
                      <a:gd name="T0" fmla="*/ 89 w 89"/>
                      <a:gd name="T1" fmla="*/ 3 h 11"/>
                      <a:gd name="T2" fmla="*/ 79 w 89"/>
                      <a:gd name="T3" fmla="*/ 2 h 11"/>
                      <a:gd name="T4" fmla="*/ 68 w 89"/>
                      <a:gd name="T5" fmla="*/ 1 h 11"/>
                      <a:gd name="T6" fmla="*/ 57 w 89"/>
                      <a:gd name="T7" fmla="*/ 0 h 11"/>
                      <a:gd name="T8" fmla="*/ 38 w 89"/>
                      <a:gd name="T9" fmla="*/ 2 h 11"/>
                      <a:gd name="T10" fmla="*/ 18 w 89"/>
                      <a:gd name="T11" fmla="*/ 5 h 11"/>
                      <a:gd name="T12" fmla="*/ 0 w 89"/>
                      <a:gd name="T13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9" h="11">
                        <a:moveTo>
                          <a:pt x="89" y="3"/>
                        </a:moveTo>
                        <a:lnTo>
                          <a:pt x="79" y="2"/>
                        </a:lnTo>
                        <a:lnTo>
                          <a:pt x="68" y="1"/>
                        </a:lnTo>
                        <a:lnTo>
                          <a:pt x="57" y="0"/>
                        </a:lnTo>
                        <a:lnTo>
                          <a:pt x="38" y="2"/>
                        </a:lnTo>
                        <a:lnTo>
                          <a:pt x="18" y="5"/>
                        </a:lnTo>
                        <a:lnTo>
                          <a:pt x="0" y="11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5020" name="Group 108"/>
              <p:cNvGrpSpPr>
                <a:grpSpLocks noChangeAspect="1"/>
              </p:cNvGrpSpPr>
              <p:nvPr/>
            </p:nvGrpSpPr>
            <p:grpSpPr bwMode="auto">
              <a:xfrm>
                <a:off x="2321" y="1290"/>
                <a:ext cx="681" cy="672"/>
                <a:chOff x="3482" y="1203"/>
                <a:chExt cx="340" cy="335"/>
              </a:xfrm>
            </p:grpSpPr>
            <p:sp>
              <p:nvSpPr>
                <p:cNvPr id="295021" name="Freeform 109"/>
                <p:cNvSpPr>
                  <a:spLocks noChangeAspect="1"/>
                </p:cNvSpPr>
                <p:nvPr/>
              </p:nvSpPr>
              <p:spPr bwMode="auto">
                <a:xfrm>
                  <a:off x="3496" y="1219"/>
                  <a:ext cx="312" cy="300"/>
                </a:xfrm>
                <a:custGeom>
                  <a:avLst/>
                  <a:gdLst>
                    <a:gd name="T0" fmla="*/ 156 w 312"/>
                    <a:gd name="T1" fmla="*/ 300 h 300"/>
                    <a:gd name="T2" fmla="*/ 181 w 312"/>
                    <a:gd name="T3" fmla="*/ 298 h 300"/>
                    <a:gd name="T4" fmla="*/ 205 w 312"/>
                    <a:gd name="T5" fmla="*/ 292 h 300"/>
                    <a:gd name="T6" fmla="*/ 227 w 312"/>
                    <a:gd name="T7" fmla="*/ 283 h 300"/>
                    <a:gd name="T8" fmla="*/ 248 w 312"/>
                    <a:gd name="T9" fmla="*/ 271 h 300"/>
                    <a:gd name="T10" fmla="*/ 266 w 312"/>
                    <a:gd name="T11" fmla="*/ 256 h 300"/>
                    <a:gd name="T12" fmla="*/ 281 w 312"/>
                    <a:gd name="T13" fmla="*/ 239 h 300"/>
                    <a:gd name="T14" fmla="*/ 294 w 312"/>
                    <a:gd name="T15" fmla="*/ 219 h 300"/>
                    <a:gd name="T16" fmla="*/ 304 w 312"/>
                    <a:gd name="T17" fmla="*/ 197 h 300"/>
                    <a:gd name="T18" fmla="*/ 309 w 312"/>
                    <a:gd name="T19" fmla="*/ 174 h 300"/>
                    <a:gd name="T20" fmla="*/ 312 w 312"/>
                    <a:gd name="T21" fmla="*/ 150 h 300"/>
                    <a:gd name="T22" fmla="*/ 312 w 312"/>
                    <a:gd name="T23" fmla="*/ 150 h 300"/>
                    <a:gd name="T24" fmla="*/ 309 w 312"/>
                    <a:gd name="T25" fmla="*/ 126 h 300"/>
                    <a:gd name="T26" fmla="*/ 304 w 312"/>
                    <a:gd name="T27" fmla="*/ 103 h 300"/>
                    <a:gd name="T28" fmla="*/ 294 w 312"/>
                    <a:gd name="T29" fmla="*/ 81 h 300"/>
                    <a:gd name="T30" fmla="*/ 281 w 312"/>
                    <a:gd name="T31" fmla="*/ 61 h 300"/>
                    <a:gd name="T32" fmla="*/ 266 w 312"/>
                    <a:gd name="T33" fmla="*/ 44 h 300"/>
                    <a:gd name="T34" fmla="*/ 248 w 312"/>
                    <a:gd name="T35" fmla="*/ 29 h 300"/>
                    <a:gd name="T36" fmla="*/ 227 w 312"/>
                    <a:gd name="T37" fmla="*/ 17 h 300"/>
                    <a:gd name="T38" fmla="*/ 205 w 312"/>
                    <a:gd name="T39" fmla="*/ 8 h 300"/>
                    <a:gd name="T40" fmla="*/ 181 w 312"/>
                    <a:gd name="T41" fmla="*/ 2 h 300"/>
                    <a:gd name="T42" fmla="*/ 156 w 312"/>
                    <a:gd name="T43" fmla="*/ 0 h 300"/>
                    <a:gd name="T44" fmla="*/ 156 w 312"/>
                    <a:gd name="T45" fmla="*/ 0 h 300"/>
                    <a:gd name="T46" fmla="*/ 130 w 312"/>
                    <a:gd name="T47" fmla="*/ 2 h 300"/>
                    <a:gd name="T48" fmla="*/ 106 w 312"/>
                    <a:gd name="T49" fmla="*/ 8 h 300"/>
                    <a:gd name="T50" fmla="*/ 84 w 312"/>
                    <a:gd name="T51" fmla="*/ 17 h 300"/>
                    <a:gd name="T52" fmla="*/ 63 w 312"/>
                    <a:gd name="T53" fmla="*/ 29 h 300"/>
                    <a:gd name="T54" fmla="*/ 45 w 312"/>
                    <a:gd name="T55" fmla="*/ 44 h 300"/>
                    <a:gd name="T56" fmla="*/ 29 w 312"/>
                    <a:gd name="T57" fmla="*/ 61 h 300"/>
                    <a:gd name="T58" fmla="*/ 17 w 312"/>
                    <a:gd name="T59" fmla="*/ 81 h 300"/>
                    <a:gd name="T60" fmla="*/ 7 w 312"/>
                    <a:gd name="T61" fmla="*/ 103 h 300"/>
                    <a:gd name="T62" fmla="*/ 1 w 312"/>
                    <a:gd name="T63" fmla="*/ 126 h 300"/>
                    <a:gd name="T64" fmla="*/ 0 w 312"/>
                    <a:gd name="T65" fmla="*/ 150 h 300"/>
                    <a:gd name="T66" fmla="*/ 0 w 312"/>
                    <a:gd name="T67" fmla="*/ 150 h 300"/>
                    <a:gd name="T68" fmla="*/ 1 w 312"/>
                    <a:gd name="T69" fmla="*/ 174 h 300"/>
                    <a:gd name="T70" fmla="*/ 7 w 312"/>
                    <a:gd name="T71" fmla="*/ 197 h 300"/>
                    <a:gd name="T72" fmla="*/ 17 w 312"/>
                    <a:gd name="T73" fmla="*/ 219 h 300"/>
                    <a:gd name="T74" fmla="*/ 29 w 312"/>
                    <a:gd name="T75" fmla="*/ 239 h 300"/>
                    <a:gd name="T76" fmla="*/ 45 w 312"/>
                    <a:gd name="T77" fmla="*/ 256 h 300"/>
                    <a:gd name="T78" fmla="*/ 63 w 312"/>
                    <a:gd name="T79" fmla="*/ 271 h 300"/>
                    <a:gd name="T80" fmla="*/ 84 w 312"/>
                    <a:gd name="T81" fmla="*/ 283 h 300"/>
                    <a:gd name="T82" fmla="*/ 106 w 312"/>
                    <a:gd name="T83" fmla="*/ 292 h 300"/>
                    <a:gd name="T84" fmla="*/ 130 w 312"/>
                    <a:gd name="T85" fmla="*/ 298 h 300"/>
                    <a:gd name="T86" fmla="*/ 156 w 312"/>
                    <a:gd name="T87" fmla="*/ 300 h 300"/>
                    <a:gd name="T88" fmla="*/ 156 w 312"/>
                    <a:gd name="T89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12" h="300">
                      <a:moveTo>
                        <a:pt x="156" y="300"/>
                      </a:moveTo>
                      <a:lnTo>
                        <a:pt x="181" y="298"/>
                      </a:lnTo>
                      <a:lnTo>
                        <a:pt x="205" y="292"/>
                      </a:lnTo>
                      <a:lnTo>
                        <a:pt x="227" y="283"/>
                      </a:lnTo>
                      <a:lnTo>
                        <a:pt x="248" y="271"/>
                      </a:lnTo>
                      <a:lnTo>
                        <a:pt x="266" y="256"/>
                      </a:lnTo>
                      <a:lnTo>
                        <a:pt x="281" y="239"/>
                      </a:lnTo>
                      <a:lnTo>
                        <a:pt x="294" y="219"/>
                      </a:lnTo>
                      <a:lnTo>
                        <a:pt x="304" y="197"/>
                      </a:lnTo>
                      <a:lnTo>
                        <a:pt x="309" y="174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09" y="126"/>
                      </a:lnTo>
                      <a:lnTo>
                        <a:pt x="304" y="103"/>
                      </a:lnTo>
                      <a:lnTo>
                        <a:pt x="294" y="81"/>
                      </a:lnTo>
                      <a:lnTo>
                        <a:pt x="281" y="61"/>
                      </a:lnTo>
                      <a:lnTo>
                        <a:pt x="266" y="44"/>
                      </a:lnTo>
                      <a:lnTo>
                        <a:pt x="248" y="29"/>
                      </a:lnTo>
                      <a:lnTo>
                        <a:pt x="227" y="17"/>
                      </a:lnTo>
                      <a:lnTo>
                        <a:pt x="205" y="8"/>
                      </a:lnTo>
                      <a:lnTo>
                        <a:pt x="181" y="2"/>
                      </a:lnTo>
                      <a:lnTo>
                        <a:pt x="156" y="0"/>
                      </a:lnTo>
                      <a:lnTo>
                        <a:pt x="156" y="0"/>
                      </a:lnTo>
                      <a:lnTo>
                        <a:pt x="130" y="2"/>
                      </a:lnTo>
                      <a:lnTo>
                        <a:pt x="106" y="8"/>
                      </a:lnTo>
                      <a:lnTo>
                        <a:pt x="84" y="17"/>
                      </a:lnTo>
                      <a:lnTo>
                        <a:pt x="63" y="29"/>
                      </a:lnTo>
                      <a:lnTo>
                        <a:pt x="45" y="44"/>
                      </a:lnTo>
                      <a:lnTo>
                        <a:pt x="29" y="61"/>
                      </a:lnTo>
                      <a:lnTo>
                        <a:pt x="17" y="81"/>
                      </a:lnTo>
                      <a:lnTo>
                        <a:pt x="7" y="103"/>
                      </a:lnTo>
                      <a:lnTo>
                        <a:pt x="1" y="126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74"/>
                      </a:lnTo>
                      <a:lnTo>
                        <a:pt x="7" y="197"/>
                      </a:lnTo>
                      <a:lnTo>
                        <a:pt x="17" y="219"/>
                      </a:lnTo>
                      <a:lnTo>
                        <a:pt x="29" y="239"/>
                      </a:lnTo>
                      <a:lnTo>
                        <a:pt x="45" y="256"/>
                      </a:lnTo>
                      <a:lnTo>
                        <a:pt x="63" y="271"/>
                      </a:lnTo>
                      <a:lnTo>
                        <a:pt x="84" y="283"/>
                      </a:lnTo>
                      <a:lnTo>
                        <a:pt x="106" y="292"/>
                      </a:lnTo>
                      <a:lnTo>
                        <a:pt x="130" y="298"/>
                      </a:lnTo>
                      <a:lnTo>
                        <a:pt x="156" y="300"/>
                      </a:lnTo>
                      <a:lnTo>
                        <a:pt x="156" y="300"/>
                      </a:lnTo>
                      <a:close/>
                    </a:path>
                  </a:pathLst>
                </a:custGeom>
                <a:solidFill>
                  <a:srgbClr val="AECB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22" name="Freeform 110"/>
                <p:cNvSpPr>
                  <a:spLocks noChangeAspect="1"/>
                </p:cNvSpPr>
                <p:nvPr/>
              </p:nvSpPr>
              <p:spPr bwMode="auto">
                <a:xfrm>
                  <a:off x="3539" y="1205"/>
                  <a:ext cx="89" cy="59"/>
                </a:xfrm>
                <a:custGeom>
                  <a:avLst/>
                  <a:gdLst>
                    <a:gd name="T0" fmla="*/ 69 w 89"/>
                    <a:gd name="T1" fmla="*/ 0 h 59"/>
                    <a:gd name="T2" fmla="*/ 47 w 89"/>
                    <a:gd name="T3" fmla="*/ 7 h 59"/>
                    <a:gd name="T4" fmla="*/ 27 w 89"/>
                    <a:gd name="T5" fmla="*/ 16 h 59"/>
                    <a:gd name="T6" fmla="*/ 8 w 89"/>
                    <a:gd name="T7" fmla="*/ 28 h 59"/>
                    <a:gd name="T8" fmla="*/ 8 w 89"/>
                    <a:gd name="T9" fmla="*/ 28 h 59"/>
                    <a:gd name="T10" fmla="*/ 2 w 89"/>
                    <a:gd name="T11" fmla="*/ 34 h 59"/>
                    <a:gd name="T12" fmla="*/ 2 w 89"/>
                    <a:gd name="T13" fmla="*/ 37 h 59"/>
                    <a:gd name="T14" fmla="*/ 8 w 89"/>
                    <a:gd name="T15" fmla="*/ 28 h 59"/>
                    <a:gd name="T16" fmla="*/ 8 w 89"/>
                    <a:gd name="T17" fmla="*/ 28 h 59"/>
                    <a:gd name="T18" fmla="*/ 2 w 89"/>
                    <a:gd name="T19" fmla="*/ 35 h 59"/>
                    <a:gd name="T20" fmla="*/ 0 w 89"/>
                    <a:gd name="T21" fmla="*/ 44 h 59"/>
                    <a:gd name="T22" fmla="*/ 4 w 89"/>
                    <a:gd name="T23" fmla="*/ 52 h 59"/>
                    <a:gd name="T24" fmla="*/ 4 w 89"/>
                    <a:gd name="T25" fmla="*/ 52 h 59"/>
                    <a:gd name="T26" fmla="*/ 11 w 89"/>
                    <a:gd name="T27" fmla="*/ 58 h 59"/>
                    <a:gd name="T28" fmla="*/ 19 w 89"/>
                    <a:gd name="T29" fmla="*/ 59 h 59"/>
                    <a:gd name="T30" fmla="*/ 27 w 89"/>
                    <a:gd name="T31" fmla="*/ 56 h 59"/>
                    <a:gd name="T32" fmla="*/ 27 w 89"/>
                    <a:gd name="T33" fmla="*/ 56 h 59"/>
                    <a:gd name="T34" fmla="*/ 27 w 89"/>
                    <a:gd name="T35" fmla="*/ 56 h 59"/>
                    <a:gd name="T36" fmla="*/ 27 w 89"/>
                    <a:gd name="T37" fmla="*/ 56 h 59"/>
                    <a:gd name="T38" fmla="*/ 27 w 89"/>
                    <a:gd name="T39" fmla="*/ 56 h 59"/>
                    <a:gd name="T40" fmla="*/ 27 w 89"/>
                    <a:gd name="T41" fmla="*/ 56 h 59"/>
                    <a:gd name="T42" fmla="*/ 43 w 89"/>
                    <a:gd name="T43" fmla="*/ 46 h 59"/>
                    <a:gd name="T44" fmla="*/ 59 w 89"/>
                    <a:gd name="T45" fmla="*/ 39 h 59"/>
                    <a:gd name="T46" fmla="*/ 77 w 89"/>
                    <a:gd name="T47" fmla="*/ 34 h 59"/>
                    <a:gd name="T48" fmla="*/ 77 w 89"/>
                    <a:gd name="T49" fmla="*/ 34 h 59"/>
                    <a:gd name="T50" fmla="*/ 77 w 89"/>
                    <a:gd name="T51" fmla="*/ 34 h 59"/>
                    <a:gd name="T52" fmla="*/ 77 w 89"/>
                    <a:gd name="T53" fmla="*/ 34 h 59"/>
                    <a:gd name="T54" fmla="*/ 77 w 89"/>
                    <a:gd name="T55" fmla="*/ 34 h 59"/>
                    <a:gd name="T56" fmla="*/ 77 w 89"/>
                    <a:gd name="T57" fmla="*/ 34 h 59"/>
                    <a:gd name="T58" fmla="*/ 84 w 89"/>
                    <a:gd name="T59" fmla="*/ 30 h 59"/>
                    <a:gd name="T60" fmla="*/ 89 w 89"/>
                    <a:gd name="T61" fmla="*/ 23 h 59"/>
                    <a:gd name="T62" fmla="*/ 89 w 89"/>
                    <a:gd name="T63" fmla="*/ 13 h 59"/>
                    <a:gd name="T64" fmla="*/ 89 w 89"/>
                    <a:gd name="T65" fmla="*/ 13 h 59"/>
                    <a:gd name="T66" fmla="*/ 85 w 89"/>
                    <a:gd name="T67" fmla="*/ 6 h 59"/>
                    <a:gd name="T68" fmla="*/ 78 w 89"/>
                    <a:gd name="T69" fmla="*/ 1 h 59"/>
                    <a:gd name="T70" fmla="*/ 69 w 89"/>
                    <a:gd name="T71" fmla="*/ 0 h 59"/>
                    <a:gd name="T72" fmla="*/ 69 w 89"/>
                    <a:gd name="T73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9" h="59">
                      <a:moveTo>
                        <a:pt x="69" y="0"/>
                      </a:moveTo>
                      <a:lnTo>
                        <a:pt x="47" y="7"/>
                      </a:lnTo>
                      <a:lnTo>
                        <a:pt x="27" y="16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2" y="34"/>
                      </a:lnTo>
                      <a:lnTo>
                        <a:pt x="2" y="37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2" y="35"/>
                      </a:lnTo>
                      <a:lnTo>
                        <a:pt x="0" y="44"/>
                      </a:lnTo>
                      <a:lnTo>
                        <a:pt x="4" y="52"/>
                      </a:lnTo>
                      <a:lnTo>
                        <a:pt x="4" y="52"/>
                      </a:lnTo>
                      <a:lnTo>
                        <a:pt x="11" y="58"/>
                      </a:lnTo>
                      <a:lnTo>
                        <a:pt x="19" y="59"/>
                      </a:lnTo>
                      <a:lnTo>
                        <a:pt x="27" y="56"/>
                      </a:lnTo>
                      <a:lnTo>
                        <a:pt x="27" y="56"/>
                      </a:lnTo>
                      <a:lnTo>
                        <a:pt x="27" y="56"/>
                      </a:lnTo>
                      <a:lnTo>
                        <a:pt x="27" y="56"/>
                      </a:lnTo>
                      <a:lnTo>
                        <a:pt x="27" y="56"/>
                      </a:lnTo>
                      <a:lnTo>
                        <a:pt x="27" y="56"/>
                      </a:lnTo>
                      <a:lnTo>
                        <a:pt x="43" y="46"/>
                      </a:lnTo>
                      <a:lnTo>
                        <a:pt x="59" y="39"/>
                      </a:lnTo>
                      <a:lnTo>
                        <a:pt x="77" y="34"/>
                      </a:lnTo>
                      <a:lnTo>
                        <a:pt x="77" y="34"/>
                      </a:lnTo>
                      <a:lnTo>
                        <a:pt x="77" y="34"/>
                      </a:lnTo>
                      <a:lnTo>
                        <a:pt x="77" y="34"/>
                      </a:lnTo>
                      <a:lnTo>
                        <a:pt x="77" y="34"/>
                      </a:lnTo>
                      <a:lnTo>
                        <a:pt x="77" y="34"/>
                      </a:lnTo>
                      <a:lnTo>
                        <a:pt x="84" y="30"/>
                      </a:lnTo>
                      <a:lnTo>
                        <a:pt x="89" y="23"/>
                      </a:lnTo>
                      <a:lnTo>
                        <a:pt x="89" y="13"/>
                      </a:lnTo>
                      <a:lnTo>
                        <a:pt x="89" y="13"/>
                      </a:lnTo>
                      <a:lnTo>
                        <a:pt x="85" y="6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23" name="Freeform 111"/>
                <p:cNvSpPr>
                  <a:spLocks noChangeAspect="1"/>
                </p:cNvSpPr>
                <p:nvPr/>
              </p:nvSpPr>
              <p:spPr bwMode="auto">
                <a:xfrm>
                  <a:off x="3482" y="1268"/>
                  <a:ext cx="55" cy="89"/>
                </a:xfrm>
                <a:custGeom>
                  <a:avLst/>
                  <a:gdLst>
                    <a:gd name="T0" fmla="*/ 24 w 55"/>
                    <a:gd name="T1" fmla="*/ 8 h 89"/>
                    <a:gd name="T2" fmla="*/ 21 w 55"/>
                    <a:gd name="T3" fmla="*/ 12 h 89"/>
                    <a:gd name="T4" fmla="*/ 19 w 55"/>
                    <a:gd name="T5" fmla="*/ 16 h 89"/>
                    <a:gd name="T6" fmla="*/ 16 w 55"/>
                    <a:gd name="T7" fmla="*/ 20 h 89"/>
                    <a:gd name="T8" fmla="*/ 16 w 55"/>
                    <a:gd name="T9" fmla="*/ 20 h 89"/>
                    <a:gd name="T10" fmla="*/ 9 w 55"/>
                    <a:gd name="T11" fmla="*/ 36 h 89"/>
                    <a:gd name="T12" fmla="*/ 4 w 55"/>
                    <a:gd name="T13" fmla="*/ 52 h 89"/>
                    <a:gd name="T14" fmla="*/ 0 w 55"/>
                    <a:gd name="T15" fmla="*/ 69 h 89"/>
                    <a:gd name="T16" fmla="*/ 0 w 55"/>
                    <a:gd name="T17" fmla="*/ 69 h 89"/>
                    <a:gd name="T18" fmla="*/ 0 w 55"/>
                    <a:gd name="T19" fmla="*/ 77 h 89"/>
                    <a:gd name="T20" fmla="*/ 1 w 55"/>
                    <a:gd name="T21" fmla="*/ 79 h 89"/>
                    <a:gd name="T22" fmla="*/ 0 w 55"/>
                    <a:gd name="T23" fmla="*/ 69 h 89"/>
                    <a:gd name="T24" fmla="*/ 0 w 55"/>
                    <a:gd name="T25" fmla="*/ 69 h 89"/>
                    <a:gd name="T26" fmla="*/ 0 w 55"/>
                    <a:gd name="T27" fmla="*/ 78 h 89"/>
                    <a:gd name="T28" fmla="*/ 6 w 55"/>
                    <a:gd name="T29" fmla="*/ 85 h 89"/>
                    <a:gd name="T30" fmla="*/ 14 w 55"/>
                    <a:gd name="T31" fmla="*/ 89 h 89"/>
                    <a:gd name="T32" fmla="*/ 14 w 55"/>
                    <a:gd name="T33" fmla="*/ 89 h 89"/>
                    <a:gd name="T34" fmla="*/ 22 w 55"/>
                    <a:gd name="T35" fmla="*/ 88 h 89"/>
                    <a:gd name="T36" fmla="*/ 29 w 55"/>
                    <a:gd name="T37" fmla="*/ 83 h 89"/>
                    <a:gd name="T38" fmla="*/ 33 w 55"/>
                    <a:gd name="T39" fmla="*/ 75 h 89"/>
                    <a:gd name="T40" fmla="*/ 33 w 55"/>
                    <a:gd name="T41" fmla="*/ 75 h 89"/>
                    <a:gd name="T42" fmla="*/ 33 w 55"/>
                    <a:gd name="T43" fmla="*/ 75 h 89"/>
                    <a:gd name="T44" fmla="*/ 33 w 55"/>
                    <a:gd name="T45" fmla="*/ 75 h 89"/>
                    <a:gd name="T46" fmla="*/ 33 w 55"/>
                    <a:gd name="T47" fmla="*/ 75 h 89"/>
                    <a:gd name="T48" fmla="*/ 36 w 55"/>
                    <a:gd name="T49" fmla="*/ 62 h 89"/>
                    <a:gd name="T50" fmla="*/ 41 w 55"/>
                    <a:gd name="T51" fmla="*/ 49 h 89"/>
                    <a:gd name="T52" fmla="*/ 47 w 55"/>
                    <a:gd name="T53" fmla="*/ 36 h 89"/>
                    <a:gd name="T54" fmla="*/ 47 w 55"/>
                    <a:gd name="T55" fmla="*/ 36 h 89"/>
                    <a:gd name="T56" fmla="*/ 48 w 55"/>
                    <a:gd name="T57" fmla="*/ 33 h 89"/>
                    <a:gd name="T58" fmla="*/ 50 w 55"/>
                    <a:gd name="T59" fmla="*/ 29 h 89"/>
                    <a:gd name="T60" fmla="*/ 53 w 55"/>
                    <a:gd name="T61" fmla="*/ 26 h 89"/>
                    <a:gd name="T62" fmla="*/ 53 w 55"/>
                    <a:gd name="T63" fmla="*/ 26 h 89"/>
                    <a:gd name="T64" fmla="*/ 53 w 55"/>
                    <a:gd name="T65" fmla="*/ 26 h 89"/>
                    <a:gd name="T66" fmla="*/ 53 w 55"/>
                    <a:gd name="T67" fmla="*/ 26 h 89"/>
                    <a:gd name="T68" fmla="*/ 53 w 55"/>
                    <a:gd name="T69" fmla="*/ 26 h 89"/>
                    <a:gd name="T70" fmla="*/ 53 w 55"/>
                    <a:gd name="T71" fmla="*/ 26 h 89"/>
                    <a:gd name="T72" fmla="*/ 55 w 55"/>
                    <a:gd name="T73" fmla="*/ 18 h 89"/>
                    <a:gd name="T74" fmla="*/ 54 w 55"/>
                    <a:gd name="T75" fmla="*/ 9 h 89"/>
                    <a:gd name="T76" fmla="*/ 48 w 55"/>
                    <a:gd name="T77" fmla="*/ 3 h 89"/>
                    <a:gd name="T78" fmla="*/ 48 w 55"/>
                    <a:gd name="T79" fmla="*/ 3 h 89"/>
                    <a:gd name="T80" fmla="*/ 39 w 55"/>
                    <a:gd name="T81" fmla="*/ 0 h 89"/>
                    <a:gd name="T82" fmla="*/ 31 w 55"/>
                    <a:gd name="T83" fmla="*/ 2 h 89"/>
                    <a:gd name="T84" fmla="*/ 24 w 55"/>
                    <a:gd name="T85" fmla="*/ 8 h 89"/>
                    <a:gd name="T86" fmla="*/ 24 w 55"/>
                    <a:gd name="T87" fmla="*/ 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5" h="89">
                      <a:moveTo>
                        <a:pt x="24" y="8"/>
                      </a:moveTo>
                      <a:lnTo>
                        <a:pt x="21" y="12"/>
                      </a:lnTo>
                      <a:lnTo>
                        <a:pt x="19" y="16"/>
                      </a:lnTo>
                      <a:lnTo>
                        <a:pt x="16" y="20"/>
                      </a:lnTo>
                      <a:lnTo>
                        <a:pt x="16" y="20"/>
                      </a:lnTo>
                      <a:lnTo>
                        <a:pt x="9" y="36"/>
                      </a:lnTo>
                      <a:lnTo>
                        <a:pt x="4" y="52"/>
                      </a:lnTo>
                      <a:lnTo>
                        <a:pt x="0" y="69"/>
                      </a:lnTo>
                      <a:lnTo>
                        <a:pt x="0" y="69"/>
                      </a:lnTo>
                      <a:lnTo>
                        <a:pt x="0" y="77"/>
                      </a:lnTo>
                      <a:lnTo>
                        <a:pt x="1" y="79"/>
                      </a:lnTo>
                      <a:lnTo>
                        <a:pt x="0" y="69"/>
                      </a:lnTo>
                      <a:lnTo>
                        <a:pt x="0" y="69"/>
                      </a:lnTo>
                      <a:lnTo>
                        <a:pt x="0" y="78"/>
                      </a:lnTo>
                      <a:lnTo>
                        <a:pt x="6" y="85"/>
                      </a:lnTo>
                      <a:lnTo>
                        <a:pt x="14" y="89"/>
                      </a:lnTo>
                      <a:lnTo>
                        <a:pt x="14" y="89"/>
                      </a:lnTo>
                      <a:lnTo>
                        <a:pt x="22" y="88"/>
                      </a:lnTo>
                      <a:lnTo>
                        <a:pt x="29" y="83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6" y="62"/>
                      </a:lnTo>
                      <a:lnTo>
                        <a:pt x="41" y="49"/>
                      </a:lnTo>
                      <a:lnTo>
                        <a:pt x="47" y="36"/>
                      </a:lnTo>
                      <a:lnTo>
                        <a:pt x="47" y="36"/>
                      </a:lnTo>
                      <a:lnTo>
                        <a:pt x="48" y="33"/>
                      </a:lnTo>
                      <a:lnTo>
                        <a:pt x="50" y="29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3" y="26"/>
                      </a:lnTo>
                      <a:lnTo>
                        <a:pt x="55" y="18"/>
                      </a:lnTo>
                      <a:lnTo>
                        <a:pt x="54" y="9"/>
                      </a:lnTo>
                      <a:lnTo>
                        <a:pt x="48" y="3"/>
                      </a:lnTo>
                      <a:lnTo>
                        <a:pt x="48" y="3"/>
                      </a:lnTo>
                      <a:lnTo>
                        <a:pt x="39" y="0"/>
                      </a:lnTo>
                      <a:lnTo>
                        <a:pt x="31" y="2"/>
                      </a:lnTo>
                      <a:lnTo>
                        <a:pt x="24" y="8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24" name="Freeform 112"/>
                <p:cNvSpPr>
                  <a:spLocks noChangeAspect="1"/>
                </p:cNvSpPr>
                <p:nvPr/>
              </p:nvSpPr>
              <p:spPr bwMode="auto">
                <a:xfrm>
                  <a:off x="3482" y="1374"/>
                  <a:ext cx="76" cy="116"/>
                </a:xfrm>
                <a:custGeom>
                  <a:avLst/>
                  <a:gdLst>
                    <a:gd name="T0" fmla="*/ 0 w 76"/>
                    <a:gd name="T1" fmla="*/ 19 h 116"/>
                    <a:gd name="T2" fmla="*/ 9 w 76"/>
                    <a:gd name="T3" fmla="*/ 53 h 116"/>
                    <a:gd name="T4" fmla="*/ 26 w 76"/>
                    <a:gd name="T5" fmla="*/ 85 h 116"/>
                    <a:gd name="T6" fmla="*/ 48 w 76"/>
                    <a:gd name="T7" fmla="*/ 112 h 116"/>
                    <a:gd name="T8" fmla="*/ 48 w 76"/>
                    <a:gd name="T9" fmla="*/ 112 h 116"/>
                    <a:gd name="T10" fmla="*/ 55 w 76"/>
                    <a:gd name="T11" fmla="*/ 116 h 116"/>
                    <a:gd name="T12" fmla="*/ 57 w 76"/>
                    <a:gd name="T13" fmla="*/ 116 h 116"/>
                    <a:gd name="T14" fmla="*/ 48 w 76"/>
                    <a:gd name="T15" fmla="*/ 112 h 116"/>
                    <a:gd name="T16" fmla="*/ 48 w 76"/>
                    <a:gd name="T17" fmla="*/ 112 h 116"/>
                    <a:gd name="T18" fmla="*/ 56 w 76"/>
                    <a:gd name="T19" fmla="*/ 116 h 116"/>
                    <a:gd name="T20" fmla="*/ 65 w 76"/>
                    <a:gd name="T21" fmla="*/ 116 h 116"/>
                    <a:gd name="T22" fmla="*/ 72 w 76"/>
                    <a:gd name="T23" fmla="*/ 112 h 116"/>
                    <a:gd name="T24" fmla="*/ 72 w 76"/>
                    <a:gd name="T25" fmla="*/ 112 h 116"/>
                    <a:gd name="T26" fmla="*/ 76 w 76"/>
                    <a:gd name="T27" fmla="*/ 104 h 116"/>
                    <a:gd name="T28" fmla="*/ 76 w 76"/>
                    <a:gd name="T29" fmla="*/ 95 h 116"/>
                    <a:gd name="T30" fmla="*/ 72 w 76"/>
                    <a:gd name="T31" fmla="*/ 88 h 116"/>
                    <a:gd name="T32" fmla="*/ 72 w 76"/>
                    <a:gd name="T33" fmla="*/ 88 h 116"/>
                    <a:gd name="T34" fmla="*/ 72 w 76"/>
                    <a:gd name="T35" fmla="*/ 88 h 116"/>
                    <a:gd name="T36" fmla="*/ 72 w 76"/>
                    <a:gd name="T37" fmla="*/ 88 h 116"/>
                    <a:gd name="T38" fmla="*/ 72 w 76"/>
                    <a:gd name="T39" fmla="*/ 88 h 116"/>
                    <a:gd name="T40" fmla="*/ 72 w 76"/>
                    <a:gd name="T41" fmla="*/ 88 h 116"/>
                    <a:gd name="T42" fmla="*/ 54 w 76"/>
                    <a:gd name="T43" fmla="*/ 66 h 116"/>
                    <a:gd name="T44" fmla="*/ 41 w 76"/>
                    <a:gd name="T45" fmla="*/ 41 h 116"/>
                    <a:gd name="T46" fmla="*/ 33 w 76"/>
                    <a:gd name="T47" fmla="*/ 14 h 116"/>
                    <a:gd name="T48" fmla="*/ 33 w 76"/>
                    <a:gd name="T49" fmla="*/ 14 h 116"/>
                    <a:gd name="T50" fmla="*/ 33 w 76"/>
                    <a:gd name="T51" fmla="*/ 14 h 116"/>
                    <a:gd name="T52" fmla="*/ 33 w 76"/>
                    <a:gd name="T53" fmla="*/ 14 h 116"/>
                    <a:gd name="T54" fmla="*/ 33 w 76"/>
                    <a:gd name="T55" fmla="*/ 14 h 116"/>
                    <a:gd name="T56" fmla="*/ 33 w 76"/>
                    <a:gd name="T57" fmla="*/ 14 h 116"/>
                    <a:gd name="T58" fmla="*/ 29 w 76"/>
                    <a:gd name="T59" fmla="*/ 6 h 116"/>
                    <a:gd name="T60" fmla="*/ 22 w 76"/>
                    <a:gd name="T61" fmla="*/ 1 h 116"/>
                    <a:gd name="T62" fmla="*/ 14 w 76"/>
                    <a:gd name="T63" fmla="*/ 0 h 116"/>
                    <a:gd name="T64" fmla="*/ 14 w 76"/>
                    <a:gd name="T65" fmla="*/ 0 h 116"/>
                    <a:gd name="T66" fmla="*/ 6 w 76"/>
                    <a:gd name="T67" fmla="*/ 4 h 116"/>
                    <a:gd name="T68" fmla="*/ 1 w 76"/>
                    <a:gd name="T69" fmla="*/ 11 h 116"/>
                    <a:gd name="T70" fmla="*/ 0 w 76"/>
                    <a:gd name="T71" fmla="*/ 19 h 116"/>
                    <a:gd name="T72" fmla="*/ 0 w 76"/>
                    <a:gd name="T73" fmla="*/ 1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6" h="116">
                      <a:moveTo>
                        <a:pt x="0" y="19"/>
                      </a:moveTo>
                      <a:lnTo>
                        <a:pt x="9" y="53"/>
                      </a:lnTo>
                      <a:lnTo>
                        <a:pt x="26" y="85"/>
                      </a:lnTo>
                      <a:lnTo>
                        <a:pt x="48" y="112"/>
                      </a:lnTo>
                      <a:lnTo>
                        <a:pt x="48" y="112"/>
                      </a:lnTo>
                      <a:lnTo>
                        <a:pt x="55" y="116"/>
                      </a:lnTo>
                      <a:lnTo>
                        <a:pt x="57" y="116"/>
                      </a:lnTo>
                      <a:lnTo>
                        <a:pt x="48" y="112"/>
                      </a:lnTo>
                      <a:lnTo>
                        <a:pt x="48" y="112"/>
                      </a:lnTo>
                      <a:lnTo>
                        <a:pt x="56" y="116"/>
                      </a:lnTo>
                      <a:lnTo>
                        <a:pt x="65" y="116"/>
                      </a:lnTo>
                      <a:lnTo>
                        <a:pt x="72" y="112"/>
                      </a:lnTo>
                      <a:lnTo>
                        <a:pt x="72" y="112"/>
                      </a:lnTo>
                      <a:lnTo>
                        <a:pt x="76" y="104"/>
                      </a:lnTo>
                      <a:lnTo>
                        <a:pt x="76" y="95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54" y="66"/>
                      </a:lnTo>
                      <a:lnTo>
                        <a:pt x="41" y="41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29" y="6"/>
                      </a:lnTo>
                      <a:lnTo>
                        <a:pt x="22" y="1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6" y="4"/>
                      </a:lnTo>
                      <a:lnTo>
                        <a:pt x="1" y="11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25" name="Freeform 113"/>
                <p:cNvSpPr>
                  <a:spLocks noChangeAspect="1"/>
                </p:cNvSpPr>
                <p:nvPr/>
              </p:nvSpPr>
              <p:spPr bwMode="auto">
                <a:xfrm>
                  <a:off x="3563" y="1485"/>
                  <a:ext cx="138" cy="53"/>
                </a:xfrm>
                <a:custGeom>
                  <a:avLst/>
                  <a:gdLst>
                    <a:gd name="T0" fmla="*/ 9 w 138"/>
                    <a:gd name="T1" fmla="*/ 32 h 53"/>
                    <a:gd name="T2" fmla="*/ 37 w 138"/>
                    <a:gd name="T3" fmla="*/ 44 h 53"/>
                    <a:gd name="T4" fmla="*/ 66 w 138"/>
                    <a:gd name="T5" fmla="*/ 51 h 53"/>
                    <a:gd name="T6" fmla="*/ 95 w 138"/>
                    <a:gd name="T7" fmla="*/ 53 h 53"/>
                    <a:gd name="T8" fmla="*/ 124 w 138"/>
                    <a:gd name="T9" fmla="*/ 50 h 53"/>
                    <a:gd name="T10" fmla="*/ 124 w 138"/>
                    <a:gd name="T11" fmla="*/ 50 h 53"/>
                    <a:gd name="T12" fmla="*/ 132 w 138"/>
                    <a:gd name="T13" fmla="*/ 48 h 53"/>
                    <a:gd name="T14" fmla="*/ 133 w 138"/>
                    <a:gd name="T15" fmla="*/ 45 h 53"/>
                    <a:gd name="T16" fmla="*/ 124 w 138"/>
                    <a:gd name="T17" fmla="*/ 50 h 53"/>
                    <a:gd name="T18" fmla="*/ 124 w 138"/>
                    <a:gd name="T19" fmla="*/ 50 h 53"/>
                    <a:gd name="T20" fmla="*/ 132 w 138"/>
                    <a:gd name="T21" fmla="*/ 46 h 53"/>
                    <a:gd name="T22" fmla="*/ 137 w 138"/>
                    <a:gd name="T23" fmla="*/ 39 h 53"/>
                    <a:gd name="T24" fmla="*/ 138 w 138"/>
                    <a:gd name="T25" fmla="*/ 31 h 53"/>
                    <a:gd name="T26" fmla="*/ 138 w 138"/>
                    <a:gd name="T27" fmla="*/ 31 h 53"/>
                    <a:gd name="T28" fmla="*/ 134 w 138"/>
                    <a:gd name="T29" fmla="*/ 23 h 53"/>
                    <a:gd name="T30" fmla="*/ 127 w 138"/>
                    <a:gd name="T31" fmla="*/ 18 h 53"/>
                    <a:gd name="T32" fmla="*/ 118 w 138"/>
                    <a:gd name="T33" fmla="*/ 17 h 53"/>
                    <a:gd name="T34" fmla="*/ 118 w 138"/>
                    <a:gd name="T35" fmla="*/ 17 h 53"/>
                    <a:gd name="T36" fmla="*/ 118 w 138"/>
                    <a:gd name="T37" fmla="*/ 17 h 53"/>
                    <a:gd name="T38" fmla="*/ 118 w 138"/>
                    <a:gd name="T39" fmla="*/ 17 h 53"/>
                    <a:gd name="T40" fmla="*/ 118 w 138"/>
                    <a:gd name="T41" fmla="*/ 17 h 53"/>
                    <a:gd name="T42" fmla="*/ 118 w 138"/>
                    <a:gd name="T43" fmla="*/ 17 h 53"/>
                    <a:gd name="T44" fmla="*/ 87 w 138"/>
                    <a:gd name="T45" fmla="*/ 19 h 53"/>
                    <a:gd name="T46" fmla="*/ 55 w 138"/>
                    <a:gd name="T47" fmla="*/ 14 h 53"/>
                    <a:gd name="T48" fmla="*/ 26 w 138"/>
                    <a:gd name="T49" fmla="*/ 2 h 53"/>
                    <a:gd name="T50" fmla="*/ 26 w 138"/>
                    <a:gd name="T51" fmla="*/ 2 h 53"/>
                    <a:gd name="T52" fmla="*/ 26 w 138"/>
                    <a:gd name="T53" fmla="*/ 2 h 53"/>
                    <a:gd name="T54" fmla="*/ 26 w 138"/>
                    <a:gd name="T55" fmla="*/ 2 h 53"/>
                    <a:gd name="T56" fmla="*/ 26 w 138"/>
                    <a:gd name="T57" fmla="*/ 2 h 53"/>
                    <a:gd name="T58" fmla="*/ 26 w 138"/>
                    <a:gd name="T59" fmla="*/ 2 h 53"/>
                    <a:gd name="T60" fmla="*/ 17 w 138"/>
                    <a:gd name="T61" fmla="*/ 0 h 53"/>
                    <a:gd name="T62" fmla="*/ 8 w 138"/>
                    <a:gd name="T63" fmla="*/ 3 h 53"/>
                    <a:gd name="T64" fmla="*/ 2 w 138"/>
                    <a:gd name="T65" fmla="*/ 9 h 53"/>
                    <a:gd name="T66" fmla="*/ 2 w 138"/>
                    <a:gd name="T67" fmla="*/ 9 h 53"/>
                    <a:gd name="T68" fmla="*/ 0 w 138"/>
                    <a:gd name="T69" fmla="*/ 18 h 53"/>
                    <a:gd name="T70" fmla="*/ 3 w 138"/>
                    <a:gd name="T71" fmla="*/ 26 h 53"/>
                    <a:gd name="T72" fmla="*/ 9 w 138"/>
                    <a:gd name="T73" fmla="*/ 32 h 53"/>
                    <a:gd name="T74" fmla="*/ 9 w 138"/>
                    <a:gd name="T75" fmla="*/ 3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8" h="53">
                      <a:moveTo>
                        <a:pt x="9" y="32"/>
                      </a:moveTo>
                      <a:lnTo>
                        <a:pt x="37" y="44"/>
                      </a:lnTo>
                      <a:lnTo>
                        <a:pt x="66" y="51"/>
                      </a:lnTo>
                      <a:lnTo>
                        <a:pt x="95" y="53"/>
                      </a:lnTo>
                      <a:lnTo>
                        <a:pt x="124" y="50"/>
                      </a:lnTo>
                      <a:lnTo>
                        <a:pt x="124" y="50"/>
                      </a:lnTo>
                      <a:lnTo>
                        <a:pt x="132" y="48"/>
                      </a:lnTo>
                      <a:lnTo>
                        <a:pt x="133" y="45"/>
                      </a:lnTo>
                      <a:lnTo>
                        <a:pt x="124" y="50"/>
                      </a:lnTo>
                      <a:lnTo>
                        <a:pt x="124" y="50"/>
                      </a:lnTo>
                      <a:lnTo>
                        <a:pt x="132" y="46"/>
                      </a:lnTo>
                      <a:lnTo>
                        <a:pt x="137" y="39"/>
                      </a:lnTo>
                      <a:lnTo>
                        <a:pt x="138" y="31"/>
                      </a:lnTo>
                      <a:lnTo>
                        <a:pt x="138" y="31"/>
                      </a:lnTo>
                      <a:lnTo>
                        <a:pt x="134" y="23"/>
                      </a:lnTo>
                      <a:lnTo>
                        <a:pt x="127" y="18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87" y="19"/>
                      </a:lnTo>
                      <a:lnTo>
                        <a:pt x="55" y="14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17" y="0"/>
                      </a:lnTo>
                      <a:lnTo>
                        <a:pt x="8" y="3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0" y="18"/>
                      </a:lnTo>
                      <a:lnTo>
                        <a:pt x="3" y="26"/>
                      </a:lnTo>
                      <a:lnTo>
                        <a:pt x="9" y="32"/>
                      </a:lnTo>
                      <a:lnTo>
                        <a:pt x="9" y="32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26" name="Freeform 114"/>
                <p:cNvSpPr>
                  <a:spLocks noChangeAspect="1"/>
                </p:cNvSpPr>
                <p:nvPr/>
              </p:nvSpPr>
              <p:spPr bwMode="auto">
                <a:xfrm>
                  <a:off x="3718" y="1427"/>
                  <a:ext cx="88" cy="89"/>
                </a:xfrm>
                <a:custGeom>
                  <a:avLst/>
                  <a:gdLst>
                    <a:gd name="T0" fmla="*/ 26 w 88"/>
                    <a:gd name="T1" fmla="*/ 87 h 89"/>
                    <a:gd name="T2" fmla="*/ 50 w 88"/>
                    <a:gd name="T3" fmla="*/ 70 h 89"/>
                    <a:gd name="T4" fmla="*/ 70 w 88"/>
                    <a:gd name="T5" fmla="*/ 49 h 89"/>
                    <a:gd name="T6" fmla="*/ 86 w 88"/>
                    <a:gd name="T7" fmla="*/ 25 h 89"/>
                    <a:gd name="T8" fmla="*/ 86 w 88"/>
                    <a:gd name="T9" fmla="*/ 25 h 89"/>
                    <a:gd name="T10" fmla="*/ 88 w 88"/>
                    <a:gd name="T11" fmla="*/ 16 h 89"/>
                    <a:gd name="T12" fmla="*/ 87 w 88"/>
                    <a:gd name="T13" fmla="*/ 14 h 89"/>
                    <a:gd name="T14" fmla="*/ 86 w 88"/>
                    <a:gd name="T15" fmla="*/ 25 h 89"/>
                    <a:gd name="T16" fmla="*/ 86 w 88"/>
                    <a:gd name="T17" fmla="*/ 25 h 89"/>
                    <a:gd name="T18" fmla="*/ 87 w 88"/>
                    <a:gd name="T19" fmla="*/ 16 h 89"/>
                    <a:gd name="T20" fmla="*/ 85 w 88"/>
                    <a:gd name="T21" fmla="*/ 8 h 89"/>
                    <a:gd name="T22" fmla="*/ 79 w 88"/>
                    <a:gd name="T23" fmla="*/ 1 h 89"/>
                    <a:gd name="T24" fmla="*/ 79 w 88"/>
                    <a:gd name="T25" fmla="*/ 1 h 89"/>
                    <a:gd name="T26" fmla="*/ 70 w 88"/>
                    <a:gd name="T27" fmla="*/ 0 h 89"/>
                    <a:gd name="T28" fmla="*/ 62 w 88"/>
                    <a:gd name="T29" fmla="*/ 2 h 89"/>
                    <a:gd name="T30" fmla="*/ 56 w 88"/>
                    <a:gd name="T31" fmla="*/ 8 h 89"/>
                    <a:gd name="T32" fmla="*/ 56 w 88"/>
                    <a:gd name="T33" fmla="*/ 8 h 89"/>
                    <a:gd name="T34" fmla="*/ 56 w 88"/>
                    <a:gd name="T35" fmla="*/ 8 h 89"/>
                    <a:gd name="T36" fmla="*/ 56 w 88"/>
                    <a:gd name="T37" fmla="*/ 8 h 89"/>
                    <a:gd name="T38" fmla="*/ 56 w 88"/>
                    <a:gd name="T39" fmla="*/ 8 h 89"/>
                    <a:gd name="T40" fmla="*/ 56 w 88"/>
                    <a:gd name="T41" fmla="*/ 8 h 89"/>
                    <a:gd name="T42" fmla="*/ 43 w 88"/>
                    <a:gd name="T43" fmla="*/ 28 h 89"/>
                    <a:gd name="T44" fmla="*/ 27 w 88"/>
                    <a:gd name="T45" fmla="*/ 45 h 89"/>
                    <a:gd name="T46" fmla="*/ 9 w 88"/>
                    <a:gd name="T47" fmla="*/ 58 h 89"/>
                    <a:gd name="T48" fmla="*/ 9 w 88"/>
                    <a:gd name="T49" fmla="*/ 58 h 89"/>
                    <a:gd name="T50" fmla="*/ 9 w 88"/>
                    <a:gd name="T51" fmla="*/ 58 h 89"/>
                    <a:gd name="T52" fmla="*/ 9 w 88"/>
                    <a:gd name="T53" fmla="*/ 58 h 89"/>
                    <a:gd name="T54" fmla="*/ 9 w 88"/>
                    <a:gd name="T55" fmla="*/ 58 h 89"/>
                    <a:gd name="T56" fmla="*/ 2 w 88"/>
                    <a:gd name="T57" fmla="*/ 65 h 89"/>
                    <a:gd name="T58" fmla="*/ 0 w 88"/>
                    <a:gd name="T59" fmla="*/ 73 h 89"/>
                    <a:gd name="T60" fmla="*/ 3 w 88"/>
                    <a:gd name="T61" fmla="*/ 81 h 89"/>
                    <a:gd name="T62" fmla="*/ 3 w 88"/>
                    <a:gd name="T63" fmla="*/ 81 h 89"/>
                    <a:gd name="T64" fmla="*/ 9 w 88"/>
                    <a:gd name="T65" fmla="*/ 88 h 89"/>
                    <a:gd name="T66" fmla="*/ 17 w 88"/>
                    <a:gd name="T67" fmla="*/ 89 h 89"/>
                    <a:gd name="T68" fmla="*/ 26 w 88"/>
                    <a:gd name="T69" fmla="*/ 87 h 89"/>
                    <a:gd name="T70" fmla="*/ 26 w 88"/>
                    <a:gd name="T71" fmla="*/ 8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8" h="89">
                      <a:moveTo>
                        <a:pt x="26" y="87"/>
                      </a:moveTo>
                      <a:lnTo>
                        <a:pt x="50" y="70"/>
                      </a:lnTo>
                      <a:lnTo>
                        <a:pt x="70" y="49"/>
                      </a:lnTo>
                      <a:lnTo>
                        <a:pt x="86" y="25"/>
                      </a:lnTo>
                      <a:lnTo>
                        <a:pt x="86" y="25"/>
                      </a:lnTo>
                      <a:lnTo>
                        <a:pt x="88" y="16"/>
                      </a:lnTo>
                      <a:lnTo>
                        <a:pt x="87" y="14"/>
                      </a:lnTo>
                      <a:lnTo>
                        <a:pt x="86" y="25"/>
                      </a:lnTo>
                      <a:lnTo>
                        <a:pt x="86" y="25"/>
                      </a:lnTo>
                      <a:lnTo>
                        <a:pt x="87" y="16"/>
                      </a:lnTo>
                      <a:lnTo>
                        <a:pt x="85" y="8"/>
                      </a:lnTo>
                      <a:lnTo>
                        <a:pt x="79" y="1"/>
                      </a:lnTo>
                      <a:lnTo>
                        <a:pt x="79" y="1"/>
                      </a:lnTo>
                      <a:lnTo>
                        <a:pt x="70" y="0"/>
                      </a:lnTo>
                      <a:lnTo>
                        <a:pt x="62" y="2"/>
                      </a:lnTo>
                      <a:lnTo>
                        <a:pt x="56" y="8"/>
                      </a:lnTo>
                      <a:lnTo>
                        <a:pt x="56" y="8"/>
                      </a:lnTo>
                      <a:lnTo>
                        <a:pt x="56" y="8"/>
                      </a:lnTo>
                      <a:lnTo>
                        <a:pt x="56" y="8"/>
                      </a:lnTo>
                      <a:lnTo>
                        <a:pt x="56" y="8"/>
                      </a:lnTo>
                      <a:lnTo>
                        <a:pt x="56" y="8"/>
                      </a:lnTo>
                      <a:lnTo>
                        <a:pt x="43" y="28"/>
                      </a:lnTo>
                      <a:lnTo>
                        <a:pt x="27" y="45"/>
                      </a:lnTo>
                      <a:lnTo>
                        <a:pt x="9" y="58"/>
                      </a:lnTo>
                      <a:lnTo>
                        <a:pt x="9" y="58"/>
                      </a:lnTo>
                      <a:lnTo>
                        <a:pt x="9" y="58"/>
                      </a:lnTo>
                      <a:lnTo>
                        <a:pt x="9" y="58"/>
                      </a:lnTo>
                      <a:lnTo>
                        <a:pt x="9" y="58"/>
                      </a:lnTo>
                      <a:lnTo>
                        <a:pt x="2" y="65"/>
                      </a:lnTo>
                      <a:lnTo>
                        <a:pt x="0" y="73"/>
                      </a:lnTo>
                      <a:lnTo>
                        <a:pt x="3" y="81"/>
                      </a:lnTo>
                      <a:lnTo>
                        <a:pt x="3" y="81"/>
                      </a:lnTo>
                      <a:lnTo>
                        <a:pt x="9" y="88"/>
                      </a:lnTo>
                      <a:lnTo>
                        <a:pt x="17" y="89"/>
                      </a:lnTo>
                      <a:lnTo>
                        <a:pt x="26" y="87"/>
                      </a:lnTo>
                      <a:lnTo>
                        <a:pt x="26" y="87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27" name="Freeform 115"/>
                <p:cNvSpPr>
                  <a:spLocks noChangeAspect="1"/>
                </p:cNvSpPr>
                <p:nvPr/>
              </p:nvSpPr>
              <p:spPr bwMode="auto">
                <a:xfrm>
                  <a:off x="3771" y="1286"/>
                  <a:ext cx="51" cy="126"/>
                </a:xfrm>
                <a:custGeom>
                  <a:avLst/>
                  <a:gdLst>
                    <a:gd name="T0" fmla="*/ 51 w 51"/>
                    <a:gd name="T1" fmla="*/ 111 h 126"/>
                    <a:gd name="T2" fmla="*/ 51 w 51"/>
                    <a:gd name="T3" fmla="*/ 76 h 126"/>
                    <a:gd name="T4" fmla="*/ 45 w 51"/>
                    <a:gd name="T5" fmla="*/ 42 h 126"/>
                    <a:gd name="T6" fmla="*/ 32 w 51"/>
                    <a:gd name="T7" fmla="*/ 9 h 126"/>
                    <a:gd name="T8" fmla="*/ 32 w 51"/>
                    <a:gd name="T9" fmla="*/ 9 h 126"/>
                    <a:gd name="T10" fmla="*/ 26 w 51"/>
                    <a:gd name="T11" fmla="*/ 3 h 126"/>
                    <a:gd name="T12" fmla="*/ 24 w 51"/>
                    <a:gd name="T13" fmla="*/ 2 h 126"/>
                    <a:gd name="T14" fmla="*/ 32 w 51"/>
                    <a:gd name="T15" fmla="*/ 9 h 126"/>
                    <a:gd name="T16" fmla="*/ 32 w 51"/>
                    <a:gd name="T17" fmla="*/ 9 h 126"/>
                    <a:gd name="T18" fmla="*/ 26 w 51"/>
                    <a:gd name="T19" fmla="*/ 3 h 126"/>
                    <a:gd name="T20" fmla="*/ 17 w 51"/>
                    <a:gd name="T21" fmla="*/ 0 h 126"/>
                    <a:gd name="T22" fmla="*/ 9 w 51"/>
                    <a:gd name="T23" fmla="*/ 2 h 126"/>
                    <a:gd name="T24" fmla="*/ 9 w 51"/>
                    <a:gd name="T25" fmla="*/ 2 h 126"/>
                    <a:gd name="T26" fmla="*/ 2 w 51"/>
                    <a:gd name="T27" fmla="*/ 8 h 126"/>
                    <a:gd name="T28" fmla="*/ 0 w 51"/>
                    <a:gd name="T29" fmla="*/ 17 h 126"/>
                    <a:gd name="T30" fmla="*/ 2 w 51"/>
                    <a:gd name="T31" fmla="*/ 25 h 126"/>
                    <a:gd name="T32" fmla="*/ 2 w 51"/>
                    <a:gd name="T33" fmla="*/ 25 h 126"/>
                    <a:gd name="T34" fmla="*/ 2 w 51"/>
                    <a:gd name="T35" fmla="*/ 25 h 126"/>
                    <a:gd name="T36" fmla="*/ 2 w 51"/>
                    <a:gd name="T37" fmla="*/ 25 h 126"/>
                    <a:gd name="T38" fmla="*/ 2 w 51"/>
                    <a:gd name="T39" fmla="*/ 25 h 126"/>
                    <a:gd name="T40" fmla="*/ 12 w 51"/>
                    <a:gd name="T41" fmla="*/ 51 h 126"/>
                    <a:gd name="T42" fmla="*/ 18 w 51"/>
                    <a:gd name="T43" fmla="*/ 79 h 126"/>
                    <a:gd name="T44" fmla="*/ 17 w 51"/>
                    <a:gd name="T45" fmla="*/ 106 h 126"/>
                    <a:gd name="T46" fmla="*/ 17 w 51"/>
                    <a:gd name="T47" fmla="*/ 106 h 126"/>
                    <a:gd name="T48" fmla="*/ 17 w 51"/>
                    <a:gd name="T49" fmla="*/ 106 h 126"/>
                    <a:gd name="T50" fmla="*/ 17 w 51"/>
                    <a:gd name="T51" fmla="*/ 106 h 126"/>
                    <a:gd name="T52" fmla="*/ 17 w 51"/>
                    <a:gd name="T53" fmla="*/ 106 h 126"/>
                    <a:gd name="T54" fmla="*/ 17 w 51"/>
                    <a:gd name="T55" fmla="*/ 106 h 126"/>
                    <a:gd name="T56" fmla="*/ 18 w 51"/>
                    <a:gd name="T57" fmla="*/ 115 h 126"/>
                    <a:gd name="T58" fmla="*/ 23 w 51"/>
                    <a:gd name="T59" fmla="*/ 122 h 126"/>
                    <a:gd name="T60" fmla="*/ 31 w 51"/>
                    <a:gd name="T61" fmla="*/ 126 h 126"/>
                    <a:gd name="T62" fmla="*/ 31 w 51"/>
                    <a:gd name="T63" fmla="*/ 126 h 126"/>
                    <a:gd name="T64" fmla="*/ 40 w 51"/>
                    <a:gd name="T65" fmla="*/ 125 h 126"/>
                    <a:gd name="T66" fmla="*/ 47 w 51"/>
                    <a:gd name="T67" fmla="*/ 119 h 126"/>
                    <a:gd name="T68" fmla="*/ 51 w 51"/>
                    <a:gd name="T69" fmla="*/ 111 h 126"/>
                    <a:gd name="T70" fmla="*/ 51 w 51"/>
                    <a:gd name="T71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1" h="126">
                      <a:moveTo>
                        <a:pt x="51" y="111"/>
                      </a:moveTo>
                      <a:lnTo>
                        <a:pt x="51" y="76"/>
                      </a:lnTo>
                      <a:lnTo>
                        <a:pt x="45" y="42"/>
                      </a:lnTo>
                      <a:lnTo>
                        <a:pt x="32" y="9"/>
                      </a:lnTo>
                      <a:lnTo>
                        <a:pt x="32" y="9"/>
                      </a:lnTo>
                      <a:lnTo>
                        <a:pt x="26" y="3"/>
                      </a:lnTo>
                      <a:lnTo>
                        <a:pt x="24" y="2"/>
                      </a:lnTo>
                      <a:lnTo>
                        <a:pt x="32" y="9"/>
                      </a:lnTo>
                      <a:lnTo>
                        <a:pt x="32" y="9"/>
                      </a:lnTo>
                      <a:lnTo>
                        <a:pt x="26" y="3"/>
                      </a:lnTo>
                      <a:lnTo>
                        <a:pt x="17" y="0"/>
                      </a:lnTo>
                      <a:lnTo>
                        <a:pt x="9" y="2"/>
                      </a:lnTo>
                      <a:lnTo>
                        <a:pt x="9" y="2"/>
                      </a:lnTo>
                      <a:lnTo>
                        <a:pt x="2" y="8"/>
                      </a:lnTo>
                      <a:lnTo>
                        <a:pt x="0" y="17"/>
                      </a:lnTo>
                      <a:lnTo>
                        <a:pt x="2" y="25"/>
                      </a:lnTo>
                      <a:lnTo>
                        <a:pt x="2" y="25"/>
                      </a:lnTo>
                      <a:lnTo>
                        <a:pt x="2" y="25"/>
                      </a:lnTo>
                      <a:lnTo>
                        <a:pt x="2" y="25"/>
                      </a:lnTo>
                      <a:lnTo>
                        <a:pt x="2" y="25"/>
                      </a:lnTo>
                      <a:lnTo>
                        <a:pt x="12" y="51"/>
                      </a:lnTo>
                      <a:lnTo>
                        <a:pt x="18" y="79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8" y="115"/>
                      </a:lnTo>
                      <a:lnTo>
                        <a:pt x="23" y="122"/>
                      </a:lnTo>
                      <a:lnTo>
                        <a:pt x="31" y="126"/>
                      </a:lnTo>
                      <a:lnTo>
                        <a:pt x="31" y="126"/>
                      </a:lnTo>
                      <a:lnTo>
                        <a:pt x="40" y="125"/>
                      </a:lnTo>
                      <a:lnTo>
                        <a:pt x="47" y="119"/>
                      </a:lnTo>
                      <a:lnTo>
                        <a:pt x="51" y="111"/>
                      </a:lnTo>
                      <a:lnTo>
                        <a:pt x="51" y="111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28" name="Freeform 116"/>
                <p:cNvSpPr>
                  <a:spLocks noChangeAspect="1"/>
                </p:cNvSpPr>
                <p:nvPr/>
              </p:nvSpPr>
              <p:spPr bwMode="auto">
                <a:xfrm>
                  <a:off x="3650" y="1203"/>
                  <a:ext cx="115" cy="69"/>
                </a:xfrm>
                <a:custGeom>
                  <a:avLst/>
                  <a:gdLst>
                    <a:gd name="T0" fmla="*/ 109 w 115"/>
                    <a:gd name="T1" fmla="*/ 39 h 69"/>
                    <a:gd name="T2" fmla="*/ 100 w 115"/>
                    <a:gd name="T3" fmla="*/ 32 h 69"/>
                    <a:gd name="T4" fmla="*/ 90 w 115"/>
                    <a:gd name="T5" fmla="*/ 25 h 69"/>
                    <a:gd name="T6" fmla="*/ 80 w 115"/>
                    <a:gd name="T7" fmla="*/ 20 h 69"/>
                    <a:gd name="T8" fmla="*/ 80 w 115"/>
                    <a:gd name="T9" fmla="*/ 20 h 69"/>
                    <a:gd name="T10" fmla="*/ 61 w 115"/>
                    <a:gd name="T11" fmla="*/ 11 h 69"/>
                    <a:gd name="T12" fmla="*/ 40 w 115"/>
                    <a:gd name="T13" fmla="*/ 4 h 69"/>
                    <a:gd name="T14" fmla="*/ 19 w 115"/>
                    <a:gd name="T15" fmla="*/ 0 h 69"/>
                    <a:gd name="T16" fmla="*/ 19 w 115"/>
                    <a:gd name="T17" fmla="*/ 0 h 69"/>
                    <a:gd name="T18" fmla="*/ 11 w 115"/>
                    <a:gd name="T19" fmla="*/ 0 h 69"/>
                    <a:gd name="T20" fmla="*/ 9 w 115"/>
                    <a:gd name="T21" fmla="*/ 2 h 69"/>
                    <a:gd name="T22" fmla="*/ 19 w 115"/>
                    <a:gd name="T23" fmla="*/ 0 h 69"/>
                    <a:gd name="T24" fmla="*/ 19 w 115"/>
                    <a:gd name="T25" fmla="*/ 0 h 69"/>
                    <a:gd name="T26" fmla="*/ 10 w 115"/>
                    <a:gd name="T27" fmla="*/ 1 h 69"/>
                    <a:gd name="T28" fmla="*/ 3 w 115"/>
                    <a:gd name="T29" fmla="*/ 6 h 69"/>
                    <a:gd name="T30" fmla="*/ 0 w 115"/>
                    <a:gd name="T31" fmla="*/ 14 h 69"/>
                    <a:gd name="T32" fmla="*/ 0 w 115"/>
                    <a:gd name="T33" fmla="*/ 14 h 69"/>
                    <a:gd name="T34" fmla="*/ 1 w 115"/>
                    <a:gd name="T35" fmla="*/ 24 h 69"/>
                    <a:gd name="T36" fmla="*/ 7 w 115"/>
                    <a:gd name="T37" fmla="*/ 30 h 69"/>
                    <a:gd name="T38" fmla="*/ 15 w 115"/>
                    <a:gd name="T39" fmla="*/ 34 h 69"/>
                    <a:gd name="T40" fmla="*/ 15 w 115"/>
                    <a:gd name="T41" fmla="*/ 34 h 69"/>
                    <a:gd name="T42" fmla="*/ 15 w 115"/>
                    <a:gd name="T43" fmla="*/ 34 h 69"/>
                    <a:gd name="T44" fmla="*/ 15 w 115"/>
                    <a:gd name="T45" fmla="*/ 34 h 69"/>
                    <a:gd name="T46" fmla="*/ 15 w 115"/>
                    <a:gd name="T47" fmla="*/ 34 h 69"/>
                    <a:gd name="T48" fmla="*/ 15 w 115"/>
                    <a:gd name="T49" fmla="*/ 34 h 69"/>
                    <a:gd name="T50" fmla="*/ 31 w 115"/>
                    <a:gd name="T51" fmla="*/ 37 h 69"/>
                    <a:gd name="T52" fmla="*/ 48 w 115"/>
                    <a:gd name="T53" fmla="*/ 42 h 69"/>
                    <a:gd name="T54" fmla="*/ 64 w 115"/>
                    <a:gd name="T55" fmla="*/ 49 h 69"/>
                    <a:gd name="T56" fmla="*/ 64 w 115"/>
                    <a:gd name="T57" fmla="*/ 49 h 69"/>
                    <a:gd name="T58" fmla="*/ 72 w 115"/>
                    <a:gd name="T59" fmla="*/ 54 h 69"/>
                    <a:gd name="T60" fmla="*/ 80 w 115"/>
                    <a:gd name="T61" fmla="*/ 60 h 69"/>
                    <a:gd name="T62" fmla="*/ 87 w 115"/>
                    <a:gd name="T63" fmla="*/ 65 h 69"/>
                    <a:gd name="T64" fmla="*/ 87 w 115"/>
                    <a:gd name="T65" fmla="*/ 65 h 69"/>
                    <a:gd name="T66" fmla="*/ 87 w 115"/>
                    <a:gd name="T67" fmla="*/ 65 h 69"/>
                    <a:gd name="T68" fmla="*/ 87 w 115"/>
                    <a:gd name="T69" fmla="*/ 65 h 69"/>
                    <a:gd name="T70" fmla="*/ 87 w 115"/>
                    <a:gd name="T71" fmla="*/ 65 h 69"/>
                    <a:gd name="T72" fmla="*/ 87 w 115"/>
                    <a:gd name="T73" fmla="*/ 65 h 69"/>
                    <a:gd name="T74" fmla="*/ 96 w 115"/>
                    <a:gd name="T75" fmla="*/ 69 h 69"/>
                    <a:gd name="T76" fmla="*/ 104 w 115"/>
                    <a:gd name="T77" fmla="*/ 68 h 69"/>
                    <a:gd name="T78" fmla="*/ 111 w 115"/>
                    <a:gd name="T79" fmla="*/ 63 h 69"/>
                    <a:gd name="T80" fmla="*/ 111 w 115"/>
                    <a:gd name="T81" fmla="*/ 63 h 69"/>
                    <a:gd name="T82" fmla="*/ 115 w 115"/>
                    <a:gd name="T83" fmla="*/ 55 h 69"/>
                    <a:gd name="T84" fmla="*/ 114 w 115"/>
                    <a:gd name="T85" fmla="*/ 46 h 69"/>
                    <a:gd name="T86" fmla="*/ 109 w 115"/>
                    <a:gd name="T87" fmla="*/ 39 h 69"/>
                    <a:gd name="T88" fmla="*/ 109 w 115"/>
                    <a:gd name="T89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5" h="69">
                      <a:moveTo>
                        <a:pt x="109" y="39"/>
                      </a:moveTo>
                      <a:lnTo>
                        <a:pt x="100" y="32"/>
                      </a:lnTo>
                      <a:lnTo>
                        <a:pt x="90" y="25"/>
                      </a:lnTo>
                      <a:lnTo>
                        <a:pt x="80" y="20"/>
                      </a:lnTo>
                      <a:lnTo>
                        <a:pt x="80" y="20"/>
                      </a:lnTo>
                      <a:lnTo>
                        <a:pt x="61" y="11"/>
                      </a:lnTo>
                      <a:lnTo>
                        <a:pt x="40" y="4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3" y="6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" y="24"/>
                      </a:lnTo>
                      <a:lnTo>
                        <a:pt x="7" y="30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31" y="37"/>
                      </a:lnTo>
                      <a:lnTo>
                        <a:pt x="48" y="42"/>
                      </a:lnTo>
                      <a:lnTo>
                        <a:pt x="64" y="49"/>
                      </a:lnTo>
                      <a:lnTo>
                        <a:pt x="64" y="49"/>
                      </a:lnTo>
                      <a:lnTo>
                        <a:pt x="72" y="54"/>
                      </a:lnTo>
                      <a:lnTo>
                        <a:pt x="80" y="60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96" y="69"/>
                      </a:lnTo>
                      <a:lnTo>
                        <a:pt x="104" y="68"/>
                      </a:lnTo>
                      <a:lnTo>
                        <a:pt x="111" y="63"/>
                      </a:lnTo>
                      <a:lnTo>
                        <a:pt x="111" y="63"/>
                      </a:lnTo>
                      <a:lnTo>
                        <a:pt x="115" y="55"/>
                      </a:lnTo>
                      <a:lnTo>
                        <a:pt x="114" y="46"/>
                      </a:lnTo>
                      <a:lnTo>
                        <a:pt x="109" y="39"/>
                      </a:lnTo>
                      <a:lnTo>
                        <a:pt x="109" y="39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029" name="Group 117"/>
                <p:cNvGrpSpPr>
                  <a:grpSpLocks noChangeAspect="1"/>
                </p:cNvGrpSpPr>
                <p:nvPr/>
              </p:nvGrpSpPr>
              <p:grpSpPr bwMode="auto">
                <a:xfrm>
                  <a:off x="3498" y="1219"/>
                  <a:ext cx="307" cy="301"/>
                  <a:chOff x="3495" y="1216"/>
                  <a:chExt cx="307" cy="301"/>
                </a:xfrm>
              </p:grpSpPr>
              <p:sp>
                <p:nvSpPr>
                  <p:cNvPr id="295030" name="Freeform 118"/>
                  <p:cNvSpPr>
                    <a:spLocks noChangeAspect="1"/>
                  </p:cNvSpPr>
                  <p:nvPr/>
                </p:nvSpPr>
                <p:spPr bwMode="auto">
                  <a:xfrm>
                    <a:off x="3553" y="1218"/>
                    <a:ext cx="55" cy="25"/>
                  </a:xfrm>
                  <a:custGeom>
                    <a:avLst/>
                    <a:gdLst>
                      <a:gd name="T0" fmla="*/ 55 w 55"/>
                      <a:gd name="T1" fmla="*/ 0 h 25"/>
                      <a:gd name="T2" fmla="*/ 36 w 55"/>
                      <a:gd name="T3" fmla="*/ 6 h 25"/>
                      <a:gd name="T4" fmla="*/ 17 w 55"/>
                      <a:gd name="T5" fmla="*/ 14 h 25"/>
                      <a:gd name="T6" fmla="*/ 0 w 55"/>
                      <a:gd name="T7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" h="25">
                        <a:moveTo>
                          <a:pt x="55" y="0"/>
                        </a:moveTo>
                        <a:lnTo>
                          <a:pt x="36" y="6"/>
                        </a:lnTo>
                        <a:lnTo>
                          <a:pt x="17" y="14"/>
                        </a:lnTo>
                        <a:lnTo>
                          <a:pt x="0" y="25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31" name="Freeform 119"/>
                  <p:cNvSpPr>
                    <a:spLocks noChangeAspect="1"/>
                  </p:cNvSpPr>
                  <p:nvPr/>
                </p:nvSpPr>
                <p:spPr bwMode="auto">
                  <a:xfrm>
                    <a:off x="3495" y="1281"/>
                    <a:ext cx="21" cy="55"/>
                  </a:xfrm>
                  <a:custGeom>
                    <a:avLst/>
                    <a:gdLst>
                      <a:gd name="T0" fmla="*/ 21 w 21"/>
                      <a:gd name="T1" fmla="*/ 0 h 55"/>
                      <a:gd name="T2" fmla="*/ 19 w 21"/>
                      <a:gd name="T3" fmla="*/ 4 h 55"/>
                      <a:gd name="T4" fmla="*/ 17 w 21"/>
                      <a:gd name="T5" fmla="*/ 8 h 55"/>
                      <a:gd name="T6" fmla="*/ 15 w 21"/>
                      <a:gd name="T7" fmla="*/ 11 h 55"/>
                      <a:gd name="T8" fmla="*/ 8 w 21"/>
                      <a:gd name="T9" fmla="*/ 25 h 55"/>
                      <a:gd name="T10" fmla="*/ 3 w 21"/>
                      <a:gd name="T11" fmla="*/ 40 h 55"/>
                      <a:gd name="T12" fmla="*/ 0 w 21"/>
                      <a:gd name="T13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55">
                        <a:moveTo>
                          <a:pt x="21" y="0"/>
                        </a:moveTo>
                        <a:lnTo>
                          <a:pt x="19" y="4"/>
                        </a:lnTo>
                        <a:lnTo>
                          <a:pt x="17" y="8"/>
                        </a:lnTo>
                        <a:lnTo>
                          <a:pt x="15" y="11"/>
                        </a:lnTo>
                        <a:lnTo>
                          <a:pt x="8" y="25"/>
                        </a:lnTo>
                        <a:lnTo>
                          <a:pt x="3" y="40"/>
                        </a:lnTo>
                        <a:lnTo>
                          <a:pt x="0" y="55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32" name="Freeform 120"/>
                  <p:cNvSpPr>
                    <a:spLocks noChangeAspect="1"/>
                  </p:cNvSpPr>
                  <p:nvPr/>
                </p:nvSpPr>
                <p:spPr bwMode="auto">
                  <a:xfrm>
                    <a:off x="3495" y="1387"/>
                    <a:ext cx="43" cy="83"/>
                  </a:xfrm>
                  <a:custGeom>
                    <a:avLst/>
                    <a:gdLst>
                      <a:gd name="T0" fmla="*/ 0 w 43"/>
                      <a:gd name="T1" fmla="*/ 0 h 83"/>
                      <a:gd name="T2" fmla="*/ 8 w 43"/>
                      <a:gd name="T3" fmla="*/ 30 h 83"/>
                      <a:gd name="T4" fmla="*/ 23 w 43"/>
                      <a:gd name="T5" fmla="*/ 58 h 83"/>
                      <a:gd name="T6" fmla="*/ 43 w 43"/>
                      <a:gd name="T7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3" h="83">
                        <a:moveTo>
                          <a:pt x="0" y="0"/>
                        </a:moveTo>
                        <a:lnTo>
                          <a:pt x="8" y="30"/>
                        </a:lnTo>
                        <a:lnTo>
                          <a:pt x="23" y="58"/>
                        </a:lnTo>
                        <a:lnTo>
                          <a:pt x="43" y="83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33" name="Freeform 121"/>
                  <p:cNvSpPr>
                    <a:spLocks noChangeAspect="1"/>
                  </p:cNvSpPr>
                  <p:nvPr/>
                </p:nvSpPr>
                <p:spPr bwMode="auto">
                  <a:xfrm>
                    <a:off x="3577" y="1499"/>
                    <a:ext cx="103" cy="18"/>
                  </a:xfrm>
                  <a:custGeom>
                    <a:avLst/>
                    <a:gdLst>
                      <a:gd name="T0" fmla="*/ 0 w 103"/>
                      <a:gd name="T1" fmla="*/ 0 h 18"/>
                      <a:gd name="T2" fmla="*/ 34 w 103"/>
                      <a:gd name="T3" fmla="*/ 13 h 18"/>
                      <a:gd name="T4" fmla="*/ 69 w 103"/>
                      <a:gd name="T5" fmla="*/ 18 h 18"/>
                      <a:gd name="T6" fmla="*/ 103 w 103"/>
                      <a:gd name="T7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3" h="18">
                        <a:moveTo>
                          <a:pt x="0" y="0"/>
                        </a:moveTo>
                        <a:lnTo>
                          <a:pt x="34" y="13"/>
                        </a:lnTo>
                        <a:lnTo>
                          <a:pt x="69" y="18"/>
                        </a:lnTo>
                        <a:lnTo>
                          <a:pt x="103" y="16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34" name="Freeform 122"/>
                  <p:cNvSpPr>
                    <a:spLocks noChangeAspect="1"/>
                  </p:cNvSpPr>
                  <p:nvPr/>
                </p:nvSpPr>
                <p:spPr bwMode="auto">
                  <a:xfrm>
                    <a:off x="3732" y="1440"/>
                    <a:ext cx="53" cy="56"/>
                  </a:xfrm>
                  <a:custGeom>
                    <a:avLst/>
                    <a:gdLst>
                      <a:gd name="T0" fmla="*/ 0 w 53"/>
                      <a:gd name="T1" fmla="*/ 56 h 56"/>
                      <a:gd name="T2" fmla="*/ 20 w 53"/>
                      <a:gd name="T3" fmla="*/ 41 h 56"/>
                      <a:gd name="T4" fmla="*/ 38 w 53"/>
                      <a:gd name="T5" fmla="*/ 22 h 56"/>
                      <a:gd name="T6" fmla="*/ 53 w 53"/>
                      <a:gd name="T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3" h="56">
                        <a:moveTo>
                          <a:pt x="0" y="56"/>
                        </a:moveTo>
                        <a:lnTo>
                          <a:pt x="20" y="41"/>
                        </a:lnTo>
                        <a:lnTo>
                          <a:pt x="38" y="22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35" name="Freeform 123"/>
                  <p:cNvSpPr>
                    <a:spLocks noChangeAspect="1"/>
                  </p:cNvSpPr>
                  <p:nvPr/>
                </p:nvSpPr>
                <p:spPr bwMode="auto">
                  <a:xfrm>
                    <a:off x="3784" y="1299"/>
                    <a:ext cx="18" cy="92"/>
                  </a:xfrm>
                  <a:custGeom>
                    <a:avLst/>
                    <a:gdLst>
                      <a:gd name="T0" fmla="*/ 17 w 18"/>
                      <a:gd name="T1" fmla="*/ 92 h 92"/>
                      <a:gd name="T2" fmla="*/ 18 w 18"/>
                      <a:gd name="T3" fmla="*/ 60 h 92"/>
                      <a:gd name="T4" fmla="*/ 12 w 18"/>
                      <a:gd name="T5" fmla="*/ 30 h 92"/>
                      <a:gd name="T6" fmla="*/ 0 w 18"/>
                      <a:gd name="T7" fmla="*/ 0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92">
                        <a:moveTo>
                          <a:pt x="17" y="92"/>
                        </a:moveTo>
                        <a:lnTo>
                          <a:pt x="18" y="60"/>
                        </a:lnTo>
                        <a:lnTo>
                          <a:pt x="12" y="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36" name="Freeform 124"/>
                  <p:cNvSpPr>
                    <a:spLocks noChangeAspect="1"/>
                  </p:cNvSpPr>
                  <p:nvPr/>
                </p:nvSpPr>
                <p:spPr bwMode="auto">
                  <a:xfrm>
                    <a:off x="3663" y="1216"/>
                    <a:ext cx="82" cy="35"/>
                  </a:xfrm>
                  <a:custGeom>
                    <a:avLst/>
                    <a:gdLst>
                      <a:gd name="T0" fmla="*/ 82 w 82"/>
                      <a:gd name="T1" fmla="*/ 35 h 35"/>
                      <a:gd name="T2" fmla="*/ 73 w 82"/>
                      <a:gd name="T3" fmla="*/ 29 h 35"/>
                      <a:gd name="T4" fmla="*/ 64 w 82"/>
                      <a:gd name="T5" fmla="*/ 23 h 35"/>
                      <a:gd name="T6" fmla="*/ 55 w 82"/>
                      <a:gd name="T7" fmla="*/ 18 h 35"/>
                      <a:gd name="T8" fmla="*/ 37 w 82"/>
                      <a:gd name="T9" fmla="*/ 9 h 35"/>
                      <a:gd name="T10" fmla="*/ 19 w 82"/>
                      <a:gd name="T11" fmla="*/ 4 h 35"/>
                      <a:gd name="T12" fmla="*/ 0 w 82"/>
                      <a:gd name="T13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82" y="35"/>
                        </a:moveTo>
                        <a:lnTo>
                          <a:pt x="73" y="29"/>
                        </a:lnTo>
                        <a:lnTo>
                          <a:pt x="64" y="23"/>
                        </a:lnTo>
                        <a:lnTo>
                          <a:pt x="55" y="18"/>
                        </a:lnTo>
                        <a:lnTo>
                          <a:pt x="37" y="9"/>
                        </a:lnTo>
                        <a:lnTo>
                          <a:pt x="19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5037" name="Group 125"/>
              <p:cNvGrpSpPr>
                <a:grpSpLocks noChangeAspect="1"/>
              </p:cNvGrpSpPr>
              <p:nvPr/>
            </p:nvGrpSpPr>
            <p:grpSpPr bwMode="auto">
              <a:xfrm>
                <a:off x="2447" y="576"/>
                <a:ext cx="431" cy="311"/>
                <a:chOff x="3545" y="847"/>
                <a:chExt cx="215" cy="155"/>
              </a:xfrm>
            </p:grpSpPr>
            <p:sp>
              <p:nvSpPr>
                <p:cNvPr id="295038" name="Freeform 126"/>
                <p:cNvSpPr>
                  <a:spLocks noChangeAspect="1"/>
                </p:cNvSpPr>
                <p:nvPr/>
              </p:nvSpPr>
              <p:spPr bwMode="auto">
                <a:xfrm>
                  <a:off x="3545" y="847"/>
                  <a:ext cx="215" cy="102"/>
                </a:xfrm>
                <a:custGeom>
                  <a:avLst/>
                  <a:gdLst>
                    <a:gd name="T0" fmla="*/ 79 w 215"/>
                    <a:gd name="T1" fmla="*/ 30 h 102"/>
                    <a:gd name="T2" fmla="*/ 60 w 215"/>
                    <a:gd name="T3" fmla="*/ 52 h 102"/>
                    <a:gd name="T4" fmla="*/ 51 w 215"/>
                    <a:gd name="T5" fmla="*/ 61 h 102"/>
                    <a:gd name="T6" fmla="*/ 32 w 215"/>
                    <a:gd name="T7" fmla="*/ 78 h 102"/>
                    <a:gd name="T8" fmla="*/ 29 w 215"/>
                    <a:gd name="T9" fmla="*/ 81 h 102"/>
                    <a:gd name="T10" fmla="*/ 24 w 215"/>
                    <a:gd name="T11" fmla="*/ 88 h 102"/>
                    <a:gd name="T12" fmla="*/ 21 w 215"/>
                    <a:gd name="T13" fmla="*/ 91 h 102"/>
                    <a:gd name="T14" fmla="*/ 17 w 215"/>
                    <a:gd name="T15" fmla="*/ 99 h 102"/>
                    <a:gd name="T16" fmla="*/ 15 w 215"/>
                    <a:gd name="T17" fmla="*/ 101 h 102"/>
                    <a:gd name="T18" fmla="*/ 11 w 215"/>
                    <a:gd name="T19" fmla="*/ 102 h 102"/>
                    <a:gd name="T20" fmla="*/ 9 w 215"/>
                    <a:gd name="T21" fmla="*/ 102 h 102"/>
                    <a:gd name="T22" fmla="*/ 4 w 215"/>
                    <a:gd name="T23" fmla="*/ 101 h 102"/>
                    <a:gd name="T24" fmla="*/ 2 w 215"/>
                    <a:gd name="T25" fmla="*/ 99 h 102"/>
                    <a:gd name="T26" fmla="*/ 0 w 215"/>
                    <a:gd name="T27" fmla="*/ 95 h 102"/>
                    <a:gd name="T28" fmla="*/ 0 w 215"/>
                    <a:gd name="T29" fmla="*/ 92 h 102"/>
                    <a:gd name="T30" fmla="*/ 3 w 215"/>
                    <a:gd name="T31" fmla="*/ 88 h 102"/>
                    <a:gd name="T32" fmla="*/ 12 w 215"/>
                    <a:gd name="T33" fmla="*/ 75 h 102"/>
                    <a:gd name="T34" fmla="*/ 33 w 215"/>
                    <a:gd name="T35" fmla="*/ 54 h 102"/>
                    <a:gd name="T36" fmla="*/ 44 w 215"/>
                    <a:gd name="T37" fmla="*/ 42 h 102"/>
                    <a:gd name="T38" fmla="*/ 69 w 215"/>
                    <a:gd name="T39" fmla="*/ 18 h 102"/>
                    <a:gd name="T40" fmla="*/ 76 w 215"/>
                    <a:gd name="T41" fmla="*/ 13 h 102"/>
                    <a:gd name="T42" fmla="*/ 87 w 215"/>
                    <a:gd name="T43" fmla="*/ 5 h 102"/>
                    <a:gd name="T44" fmla="*/ 93 w 215"/>
                    <a:gd name="T45" fmla="*/ 3 h 102"/>
                    <a:gd name="T46" fmla="*/ 107 w 215"/>
                    <a:gd name="T47" fmla="*/ 0 h 102"/>
                    <a:gd name="T48" fmla="*/ 118 w 215"/>
                    <a:gd name="T49" fmla="*/ 1 h 102"/>
                    <a:gd name="T50" fmla="*/ 146 w 215"/>
                    <a:gd name="T51" fmla="*/ 3 h 102"/>
                    <a:gd name="T52" fmla="*/ 162 w 215"/>
                    <a:gd name="T53" fmla="*/ 5 h 102"/>
                    <a:gd name="T54" fmla="*/ 197 w 215"/>
                    <a:gd name="T55" fmla="*/ 4 h 102"/>
                    <a:gd name="T56" fmla="*/ 205 w 215"/>
                    <a:gd name="T57" fmla="*/ 6 h 102"/>
                    <a:gd name="T58" fmla="*/ 215 w 215"/>
                    <a:gd name="T59" fmla="*/ 16 h 102"/>
                    <a:gd name="T60" fmla="*/ 210 w 215"/>
                    <a:gd name="T61" fmla="*/ 21 h 102"/>
                    <a:gd name="T62" fmla="*/ 189 w 215"/>
                    <a:gd name="T63" fmla="*/ 22 h 102"/>
                    <a:gd name="T64" fmla="*/ 178 w 215"/>
                    <a:gd name="T65" fmla="*/ 21 h 102"/>
                    <a:gd name="T66" fmla="*/ 154 w 215"/>
                    <a:gd name="T67" fmla="*/ 20 h 102"/>
                    <a:gd name="T68" fmla="*/ 142 w 215"/>
                    <a:gd name="T69" fmla="*/ 20 h 102"/>
                    <a:gd name="T70" fmla="*/ 122 w 215"/>
                    <a:gd name="T71" fmla="*/ 17 h 102"/>
                    <a:gd name="T72" fmla="*/ 112 w 215"/>
                    <a:gd name="T73" fmla="*/ 14 h 102"/>
                    <a:gd name="T74" fmla="*/ 95 w 215"/>
                    <a:gd name="T75" fmla="*/ 13 h 102"/>
                    <a:gd name="T76" fmla="*/ 92 w 215"/>
                    <a:gd name="T77" fmla="*/ 16 h 102"/>
                    <a:gd name="T78" fmla="*/ 84 w 215"/>
                    <a:gd name="T79" fmla="*/ 23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15" h="102">
                      <a:moveTo>
                        <a:pt x="84" y="23"/>
                      </a:moveTo>
                      <a:lnTo>
                        <a:pt x="79" y="30"/>
                      </a:lnTo>
                      <a:lnTo>
                        <a:pt x="67" y="43"/>
                      </a:lnTo>
                      <a:lnTo>
                        <a:pt x="60" y="52"/>
                      </a:lnTo>
                      <a:lnTo>
                        <a:pt x="60" y="52"/>
                      </a:lnTo>
                      <a:lnTo>
                        <a:pt x="51" y="61"/>
                      </a:lnTo>
                      <a:lnTo>
                        <a:pt x="41" y="69"/>
                      </a:lnTo>
                      <a:lnTo>
                        <a:pt x="32" y="78"/>
                      </a:lnTo>
                      <a:lnTo>
                        <a:pt x="32" y="78"/>
                      </a:lnTo>
                      <a:lnTo>
                        <a:pt x="29" y="81"/>
                      </a:lnTo>
                      <a:lnTo>
                        <a:pt x="26" y="84"/>
                      </a:lnTo>
                      <a:lnTo>
                        <a:pt x="24" y="88"/>
                      </a:lnTo>
                      <a:lnTo>
                        <a:pt x="24" y="88"/>
                      </a:lnTo>
                      <a:lnTo>
                        <a:pt x="21" y="91"/>
                      </a:lnTo>
                      <a:lnTo>
                        <a:pt x="19" y="95"/>
                      </a:lnTo>
                      <a:lnTo>
                        <a:pt x="17" y="99"/>
                      </a:lnTo>
                      <a:lnTo>
                        <a:pt x="17" y="99"/>
                      </a:lnTo>
                      <a:lnTo>
                        <a:pt x="15" y="101"/>
                      </a:lnTo>
                      <a:lnTo>
                        <a:pt x="13" y="102"/>
                      </a:lnTo>
                      <a:lnTo>
                        <a:pt x="11" y="102"/>
                      </a:lnTo>
                      <a:lnTo>
                        <a:pt x="11" y="102"/>
                      </a:lnTo>
                      <a:lnTo>
                        <a:pt x="9" y="102"/>
                      </a:lnTo>
                      <a:lnTo>
                        <a:pt x="6" y="102"/>
                      </a:lnTo>
                      <a:lnTo>
                        <a:pt x="4" y="101"/>
                      </a:lnTo>
                      <a:lnTo>
                        <a:pt x="4" y="101"/>
                      </a:lnTo>
                      <a:lnTo>
                        <a:pt x="2" y="99"/>
                      </a:lnTo>
                      <a:lnTo>
                        <a:pt x="1" y="97"/>
                      </a:lnTo>
                      <a:lnTo>
                        <a:pt x="0" y="95"/>
                      </a:lnTo>
                      <a:lnTo>
                        <a:pt x="0" y="95"/>
                      </a:lnTo>
                      <a:lnTo>
                        <a:pt x="0" y="92"/>
                      </a:lnTo>
                      <a:lnTo>
                        <a:pt x="1" y="90"/>
                      </a:lnTo>
                      <a:lnTo>
                        <a:pt x="3" y="88"/>
                      </a:lnTo>
                      <a:lnTo>
                        <a:pt x="3" y="88"/>
                      </a:lnTo>
                      <a:lnTo>
                        <a:pt x="12" y="75"/>
                      </a:lnTo>
                      <a:lnTo>
                        <a:pt x="22" y="65"/>
                      </a:lnTo>
                      <a:lnTo>
                        <a:pt x="33" y="54"/>
                      </a:lnTo>
                      <a:lnTo>
                        <a:pt x="33" y="54"/>
                      </a:lnTo>
                      <a:lnTo>
                        <a:pt x="44" y="42"/>
                      </a:lnTo>
                      <a:lnTo>
                        <a:pt x="56" y="29"/>
                      </a:lnTo>
                      <a:lnTo>
                        <a:pt x="69" y="18"/>
                      </a:lnTo>
                      <a:lnTo>
                        <a:pt x="69" y="18"/>
                      </a:lnTo>
                      <a:lnTo>
                        <a:pt x="76" y="13"/>
                      </a:lnTo>
                      <a:lnTo>
                        <a:pt x="82" y="8"/>
                      </a:lnTo>
                      <a:lnTo>
                        <a:pt x="87" y="5"/>
                      </a:lnTo>
                      <a:lnTo>
                        <a:pt x="87" y="5"/>
                      </a:lnTo>
                      <a:lnTo>
                        <a:pt x="93" y="3"/>
                      </a:lnTo>
                      <a:lnTo>
                        <a:pt x="101" y="1"/>
                      </a:lnTo>
                      <a:lnTo>
                        <a:pt x="107" y="0"/>
                      </a:lnTo>
                      <a:lnTo>
                        <a:pt x="107" y="0"/>
                      </a:lnTo>
                      <a:lnTo>
                        <a:pt x="118" y="1"/>
                      </a:lnTo>
                      <a:lnTo>
                        <a:pt x="133" y="2"/>
                      </a:lnTo>
                      <a:lnTo>
                        <a:pt x="146" y="3"/>
                      </a:lnTo>
                      <a:lnTo>
                        <a:pt x="146" y="3"/>
                      </a:lnTo>
                      <a:lnTo>
                        <a:pt x="162" y="5"/>
                      </a:lnTo>
                      <a:lnTo>
                        <a:pt x="183" y="5"/>
                      </a:lnTo>
                      <a:lnTo>
                        <a:pt x="197" y="4"/>
                      </a:lnTo>
                      <a:lnTo>
                        <a:pt x="197" y="4"/>
                      </a:lnTo>
                      <a:lnTo>
                        <a:pt x="205" y="6"/>
                      </a:lnTo>
                      <a:lnTo>
                        <a:pt x="213" y="10"/>
                      </a:lnTo>
                      <a:lnTo>
                        <a:pt x="215" y="16"/>
                      </a:lnTo>
                      <a:lnTo>
                        <a:pt x="215" y="16"/>
                      </a:lnTo>
                      <a:lnTo>
                        <a:pt x="210" y="21"/>
                      </a:lnTo>
                      <a:lnTo>
                        <a:pt x="200" y="23"/>
                      </a:lnTo>
                      <a:lnTo>
                        <a:pt x="189" y="22"/>
                      </a:lnTo>
                      <a:lnTo>
                        <a:pt x="189" y="22"/>
                      </a:lnTo>
                      <a:lnTo>
                        <a:pt x="178" y="21"/>
                      </a:lnTo>
                      <a:lnTo>
                        <a:pt x="166" y="21"/>
                      </a:lnTo>
                      <a:lnTo>
                        <a:pt x="154" y="20"/>
                      </a:lnTo>
                      <a:lnTo>
                        <a:pt x="154" y="20"/>
                      </a:lnTo>
                      <a:lnTo>
                        <a:pt x="142" y="20"/>
                      </a:lnTo>
                      <a:lnTo>
                        <a:pt x="132" y="18"/>
                      </a:lnTo>
                      <a:lnTo>
                        <a:pt x="122" y="17"/>
                      </a:lnTo>
                      <a:lnTo>
                        <a:pt x="122" y="17"/>
                      </a:lnTo>
                      <a:lnTo>
                        <a:pt x="112" y="14"/>
                      </a:lnTo>
                      <a:lnTo>
                        <a:pt x="101" y="11"/>
                      </a:lnTo>
                      <a:lnTo>
                        <a:pt x="95" y="13"/>
                      </a:lnTo>
                      <a:lnTo>
                        <a:pt x="95" y="13"/>
                      </a:lnTo>
                      <a:lnTo>
                        <a:pt x="92" y="16"/>
                      </a:lnTo>
                      <a:lnTo>
                        <a:pt x="88" y="20"/>
                      </a:lnTo>
                      <a:lnTo>
                        <a:pt x="84" y="23"/>
                      </a:lnTo>
                      <a:lnTo>
                        <a:pt x="84" y="23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39" name="Freeform 127"/>
                <p:cNvSpPr>
                  <a:spLocks noChangeAspect="1"/>
                </p:cNvSpPr>
                <p:nvPr/>
              </p:nvSpPr>
              <p:spPr bwMode="auto">
                <a:xfrm>
                  <a:off x="3591" y="901"/>
                  <a:ext cx="116" cy="101"/>
                </a:xfrm>
                <a:custGeom>
                  <a:avLst/>
                  <a:gdLst>
                    <a:gd name="T0" fmla="*/ 79 w 116"/>
                    <a:gd name="T1" fmla="*/ 77 h 101"/>
                    <a:gd name="T2" fmla="*/ 81 w 116"/>
                    <a:gd name="T3" fmla="*/ 70 h 101"/>
                    <a:gd name="T4" fmla="*/ 83 w 116"/>
                    <a:gd name="T5" fmla="*/ 60 h 101"/>
                    <a:gd name="T6" fmla="*/ 88 w 116"/>
                    <a:gd name="T7" fmla="*/ 49 h 101"/>
                    <a:gd name="T8" fmla="*/ 88 w 116"/>
                    <a:gd name="T9" fmla="*/ 49 h 101"/>
                    <a:gd name="T10" fmla="*/ 91 w 116"/>
                    <a:gd name="T11" fmla="*/ 43 h 101"/>
                    <a:gd name="T12" fmla="*/ 95 w 116"/>
                    <a:gd name="T13" fmla="*/ 32 h 101"/>
                    <a:gd name="T14" fmla="*/ 97 w 116"/>
                    <a:gd name="T15" fmla="*/ 21 h 101"/>
                    <a:gd name="T16" fmla="*/ 97 w 116"/>
                    <a:gd name="T17" fmla="*/ 21 h 101"/>
                    <a:gd name="T18" fmla="*/ 99 w 116"/>
                    <a:gd name="T19" fmla="*/ 10 h 101"/>
                    <a:gd name="T20" fmla="*/ 103 w 116"/>
                    <a:gd name="T21" fmla="*/ 2 h 101"/>
                    <a:gd name="T22" fmla="*/ 113 w 116"/>
                    <a:gd name="T23" fmla="*/ 0 h 101"/>
                    <a:gd name="T24" fmla="*/ 113 w 116"/>
                    <a:gd name="T25" fmla="*/ 0 h 101"/>
                    <a:gd name="T26" fmla="*/ 116 w 116"/>
                    <a:gd name="T27" fmla="*/ 10 h 101"/>
                    <a:gd name="T28" fmla="*/ 112 w 116"/>
                    <a:gd name="T29" fmla="*/ 26 h 101"/>
                    <a:gd name="T30" fmla="*/ 108 w 116"/>
                    <a:gd name="T31" fmla="*/ 38 h 101"/>
                    <a:gd name="T32" fmla="*/ 108 w 116"/>
                    <a:gd name="T33" fmla="*/ 38 h 101"/>
                    <a:gd name="T34" fmla="*/ 104 w 116"/>
                    <a:gd name="T35" fmla="*/ 48 h 101"/>
                    <a:gd name="T36" fmla="*/ 98 w 116"/>
                    <a:gd name="T37" fmla="*/ 60 h 101"/>
                    <a:gd name="T38" fmla="*/ 95 w 116"/>
                    <a:gd name="T39" fmla="*/ 67 h 101"/>
                    <a:gd name="T40" fmla="*/ 95 w 116"/>
                    <a:gd name="T41" fmla="*/ 67 h 101"/>
                    <a:gd name="T42" fmla="*/ 92 w 116"/>
                    <a:gd name="T43" fmla="*/ 72 h 101"/>
                    <a:gd name="T44" fmla="*/ 90 w 116"/>
                    <a:gd name="T45" fmla="*/ 74 h 101"/>
                    <a:gd name="T46" fmla="*/ 88 w 116"/>
                    <a:gd name="T47" fmla="*/ 76 h 101"/>
                    <a:gd name="T48" fmla="*/ 88 w 116"/>
                    <a:gd name="T49" fmla="*/ 76 h 101"/>
                    <a:gd name="T50" fmla="*/ 76 w 116"/>
                    <a:gd name="T51" fmla="*/ 89 h 101"/>
                    <a:gd name="T52" fmla="*/ 62 w 116"/>
                    <a:gd name="T53" fmla="*/ 95 h 101"/>
                    <a:gd name="T54" fmla="*/ 50 w 116"/>
                    <a:gd name="T55" fmla="*/ 98 h 101"/>
                    <a:gd name="T56" fmla="*/ 50 w 116"/>
                    <a:gd name="T57" fmla="*/ 98 h 101"/>
                    <a:gd name="T58" fmla="*/ 38 w 116"/>
                    <a:gd name="T59" fmla="*/ 100 h 101"/>
                    <a:gd name="T60" fmla="*/ 25 w 116"/>
                    <a:gd name="T61" fmla="*/ 101 h 101"/>
                    <a:gd name="T62" fmla="*/ 15 w 116"/>
                    <a:gd name="T63" fmla="*/ 100 h 101"/>
                    <a:gd name="T64" fmla="*/ 15 w 116"/>
                    <a:gd name="T65" fmla="*/ 100 h 101"/>
                    <a:gd name="T66" fmla="*/ 8 w 116"/>
                    <a:gd name="T67" fmla="*/ 99 h 101"/>
                    <a:gd name="T68" fmla="*/ 2 w 116"/>
                    <a:gd name="T69" fmla="*/ 96 h 101"/>
                    <a:gd name="T70" fmla="*/ 0 w 116"/>
                    <a:gd name="T71" fmla="*/ 89 h 101"/>
                    <a:gd name="T72" fmla="*/ 0 w 116"/>
                    <a:gd name="T73" fmla="*/ 89 h 101"/>
                    <a:gd name="T74" fmla="*/ 4 w 116"/>
                    <a:gd name="T75" fmla="*/ 84 h 101"/>
                    <a:gd name="T76" fmla="*/ 11 w 116"/>
                    <a:gd name="T77" fmla="*/ 82 h 101"/>
                    <a:gd name="T78" fmla="*/ 18 w 116"/>
                    <a:gd name="T79" fmla="*/ 82 h 101"/>
                    <a:gd name="T80" fmla="*/ 18 w 116"/>
                    <a:gd name="T81" fmla="*/ 82 h 101"/>
                    <a:gd name="T82" fmla="*/ 26 w 116"/>
                    <a:gd name="T83" fmla="*/ 83 h 101"/>
                    <a:gd name="T84" fmla="*/ 39 w 116"/>
                    <a:gd name="T85" fmla="*/ 83 h 101"/>
                    <a:gd name="T86" fmla="*/ 50 w 116"/>
                    <a:gd name="T87" fmla="*/ 83 h 101"/>
                    <a:gd name="T88" fmla="*/ 50 w 116"/>
                    <a:gd name="T89" fmla="*/ 83 h 101"/>
                    <a:gd name="T90" fmla="*/ 61 w 116"/>
                    <a:gd name="T91" fmla="*/ 83 h 101"/>
                    <a:gd name="T92" fmla="*/ 72 w 116"/>
                    <a:gd name="T93" fmla="*/ 82 h 101"/>
                    <a:gd name="T94" fmla="*/ 79 w 116"/>
                    <a:gd name="T95" fmla="*/ 77 h 101"/>
                    <a:gd name="T96" fmla="*/ 79 w 116"/>
                    <a:gd name="T97" fmla="*/ 7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6" h="101">
                      <a:moveTo>
                        <a:pt x="79" y="77"/>
                      </a:moveTo>
                      <a:lnTo>
                        <a:pt x="81" y="70"/>
                      </a:lnTo>
                      <a:lnTo>
                        <a:pt x="83" y="60"/>
                      </a:lnTo>
                      <a:lnTo>
                        <a:pt x="88" y="49"/>
                      </a:lnTo>
                      <a:lnTo>
                        <a:pt x="88" y="49"/>
                      </a:lnTo>
                      <a:lnTo>
                        <a:pt x="91" y="43"/>
                      </a:lnTo>
                      <a:lnTo>
                        <a:pt x="95" y="32"/>
                      </a:lnTo>
                      <a:lnTo>
                        <a:pt x="97" y="21"/>
                      </a:lnTo>
                      <a:lnTo>
                        <a:pt x="97" y="21"/>
                      </a:lnTo>
                      <a:lnTo>
                        <a:pt x="99" y="10"/>
                      </a:lnTo>
                      <a:lnTo>
                        <a:pt x="103" y="2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116" y="10"/>
                      </a:lnTo>
                      <a:lnTo>
                        <a:pt x="112" y="26"/>
                      </a:lnTo>
                      <a:lnTo>
                        <a:pt x="108" y="38"/>
                      </a:lnTo>
                      <a:lnTo>
                        <a:pt x="108" y="38"/>
                      </a:lnTo>
                      <a:lnTo>
                        <a:pt x="104" y="48"/>
                      </a:lnTo>
                      <a:lnTo>
                        <a:pt x="98" y="60"/>
                      </a:lnTo>
                      <a:lnTo>
                        <a:pt x="95" y="67"/>
                      </a:lnTo>
                      <a:lnTo>
                        <a:pt x="95" y="67"/>
                      </a:lnTo>
                      <a:lnTo>
                        <a:pt x="92" y="72"/>
                      </a:lnTo>
                      <a:lnTo>
                        <a:pt x="90" y="74"/>
                      </a:lnTo>
                      <a:lnTo>
                        <a:pt x="88" y="76"/>
                      </a:lnTo>
                      <a:lnTo>
                        <a:pt x="88" y="76"/>
                      </a:lnTo>
                      <a:lnTo>
                        <a:pt x="76" y="89"/>
                      </a:lnTo>
                      <a:lnTo>
                        <a:pt x="62" y="95"/>
                      </a:lnTo>
                      <a:lnTo>
                        <a:pt x="50" y="98"/>
                      </a:lnTo>
                      <a:lnTo>
                        <a:pt x="50" y="98"/>
                      </a:lnTo>
                      <a:lnTo>
                        <a:pt x="38" y="100"/>
                      </a:lnTo>
                      <a:lnTo>
                        <a:pt x="25" y="101"/>
                      </a:lnTo>
                      <a:lnTo>
                        <a:pt x="15" y="100"/>
                      </a:lnTo>
                      <a:lnTo>
                        <a:pt x="15" y="100"/>
                      </a:lnTo>
                      <a:lnTo>
                        <a:pt x="8" y="99"/>
                      </a:lnTo>
                      <a:lnTo>
                        <a:pt x="2" y="96"/>
                      </a:lnTo>
                      <a:lnTo>
                        <a:pt x="0" y="89"/>
                      </a:lnTo>
                      <a:lnTo>
                        <a:pt x="0" y="89"/>
                      </a:lnTo>
                      <a:lnTo>
                        <a:pt x="4" y="84"/>
                      </a:lnTo>
                      <a:lnTo>
                        <a:pt x="11" y="82"/>
                      </a:lnTo>
                      <a:lnTo>
                        <a:pt x="18" y="82"/>
                      </a:lnTo>
                      <a:lnTo>
                        <a:pt x="18" y="82"/>
                      </a:lnTo>
                      <a:lnTo>
                        <a:pt x="26" y="83"/>
                      </a:lnTo>
                      <a:lnTo>
                        <a:pt x="39" y="83"/>
                      </a:lnTo>
                      <a:lnTo>
                        <a:pt x="50" y="83"/>
                      </a:lnTo>
                      <a:lnTo>
                        <a:pt x="50" y="83"/>
                      </a:lnTo>
                      <a:lnTo>
                        <a:pt x="61" y="83"/>
                      </a:lnTo>
                      <a:lnTo>
                        <a:pt x="72" y="82"/>
                      </a:lnTo>
                      <a:lnTo>
                        <a:pt x="79" y="77"/>
                      </a:lnTo>
                      <a:lnTo>
                        <a:pt x="79" y="77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040" name="Group 128"/>
              <p:cNvGrpSpPr>
                <a:grpSpLocks noChangeAspect="1"/>
              </p:cNvGrpSpPr>
              <p:nvPr/>
            </p:nvGrpSpPr>
            <p:grpSpPr bwMode="auto">
              <a:xfrm>
                <a:off x="2459" y="1442"/>
                <a:ext cx="399" cy="339"/>
                <a:chOff x="3551" y="1279"/>
                <a:chExt cx="199" cy="169"/>
              </a:xfrm>
            </p:grpSpPr>
            <p:sp>
              <p:nvSpPr>
                <p:cNvPr id="295041" name="Freeform 129"/>
                <p:cNvSpPr>
                  <a:spLocks noChangeAspect="1"/>
                </p:cNvSpPr>
                <p:nvPr/>
              </p:nvSpPr>
              <p:spPr bwMode="auto">
                <a:xfrm>
                  <a:off x="3586" y="1366"/>
                  <a:ext cx="164" cy="82"/>
                </a:xfrm>
                <a:custGeom>
                  <a:avLst/>
                  <a:gdLst>
                    <a:gd name="T0" fmla="*/ 16 w 164"/>
                    <a:gd name="T1" fmla="*/ 33 h 82"/>
                    <a:gd name="T2" fmla="*/ 35 w 164"/>
                    <a:gd name="T3" fmla="*/ 54 h 82"/>
                    <a:gd name="T4" fmla="*/ 50 w 164"/>
                    <a:gd name="T5" fmla="*/ 67 h 82"/>
                    <a:gd name="T6" fmla="*/ 58 w 164"/>
                    <a:gd name="T7" fmla="*/ 73 h 82"/>
                    <a:gd name="T8" fmla="*/ 58 w 164"/>
                    <a:gd name="T9" fmla="*/ 73 h 82"/>
                    <a:gd name="T10" fmla="*/ 76 w 164"/>
                    <a:gd name="T11" fmla="*/ 67 h 82"/>
                    <a:gd name="T12" fmla="*/ 92 w 164"/>
                    <a:gd name="T13" fmla="*/ 54 h 82"/>
                    <a:gd name="T14" fmla="*/ 107 w 164"/>
                    <a:gd name="T15" fmla="*/ 38 h 82"/>
                    <a:gd name="T16" fmla="*/ 107 w 164"/>
                    <a:gd name="T17" fmla="*/ 38 h 82"/>
                    <a:gd name="T18" fmla="*/ 118 w 164"/>
                    <a:gd name="T19" fmla="*/ 26 h 82"/>
                    <a:gd name="T20" fmla="*/ 133 w 164"/>
                    <a:gd name="T21" fmla="*/ 13 h 82"/>
                    <a:gd name="T22" fmla="*/ 142 w 164"/>
                    <a:gd name="T23" fmla="*/ 5 h 82"/>
                    <a:gd name="T24" fmla="*/ 142 w 164"/>
                    <a:gd name="T25" fmla="*/ 5 h 82"/>
                    <a:gd name="T26" fmla="*/ 149 w 164"/>
                    <a:gd name="T27" fmla="*/ 1 h 82"/>
                    <a:gd name="T28" fmla="*/ 156 w 164"/>
                    <a:gd name="T29" fmla="*/ 0 h 82"/>
                    <a:gd name="T30" fmla="*/ 163 w 164"/>
                    <a:gd name="T31" fmla="*/ 2 h 82"/>
                    <a:gd name="T32" fmla="*/ 163 w 164"/>
                    <a:gd name="T33" fmla="*/ 2 h 82"/>
                    <a:gd name="T34" fmla="*/ 164 w 164"/>
                    <a:gd name="T35" fmla="*/ 7 h 82"/>
                    <a:gd name="T36" fmla="*/ 162 w 164"/>
                    <a:gd name="T37" fmla="*/ 14 h 82"/>
                    <a:gd name="T38" fmla="*/ 154 w 164"/>
                    <a:gd name="T39" fmla="*/ 20 h 82"/>
                    <a:gd name="T40" fmla="*/ 154 w 164"/>
                    <a:gd name="T41" fmla="*/ 20 h 82"/>
                    <a:gd name="T42" fmla="*/ 136 w 164"/>
                    <a:gd name="T43" fmla="*/ 34 h 82"/>
                    <a:gd name="T44" fmla="*/ 112 w 164"/>
                    <a:gd name="T45" fmla="*/ 58 h 82"/>
                    <a:gd name="T46" fmla="*/ 93 w 164"/>
                    <a:gd name="T47" fmla="*/ 75 h 82"/>
                    <a:gd name="T48" fmla="*/ 93 w 164"/>
                    <a:gd name="T49" fmla="*/ 75 h 82"/>
                    <a:gd name="T50" fmla="*/ 81 w 164"/>
                    <a:gd name="T51" fmla="*/ 81 h 82"/>
                    <a:gd name="T52" fmla="*/ 69 w 164"/>
                    <a:gd name="T53" fmla="*/ 82 h 82"/>
                    <a:gd name="T54" fmla="*/ 62 w 164"/>
                    <a:gd name="T55" fmla="*/ 82 h 82"/>
                    <a:gd name="T56" fmla="*/ 62 w 164"/>
                    <a:gd name="T57" fmla="*/ 82 h 82"/>
                    <a:gd name="T58" fmla="*/ 56 w 164"/>
                    <a:gd name="T59" fmla="*/ 81 h 82"/>
                    <a:gd name="T60" fmla="*/ 48 w 164"/>
                    <a:gd name="T61" fmla="*/ 79 h 82"/>
                    <a:gd name="T62" fmla="*/ 42 w 164"/>
                    <a:gd name="T63" fmla="*/ 77 h 82"/>
                    <a:gd name="T64" fmla="*/ 42 w 164"/>
                    <a:gd name="T65" fmla="*/ 77 h 82"/>
                    <a:gd name="T66" fmla="*/ 30 w 164"/>
                    <a:gd name="T67" fmla="*/ 69 h 82"/>
                    <a:gd name="T68" fmla="*/ 14 w 164"/>
                    <a:gd name="T69" fmla="*/ 55 h 82"/>
                    <a:gd name="T70" fmla="*/ 0 w 164"/>
                    <a:gd name="T71" fmla="*/ 43 h 82"/>
                    <a:gd name="T72" fmla="*/ 16 w 164"/>
                    <a:gd name="T73" fmla="*/ 33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4" h="82">
                      <a:moveTo>
                        <a:pt x="16" y="33"/>
                      </a:moveTo>
                      <a:lnTo>
                        <a:pt x="35" y="54"/>
                      </a:lnTo>
                      <a:lnTo>
                        <a:pt x="50" y="67"/>
                      </a:lnTo>
                      <a:lnTo>
                        <a:pt x="58" y="73"/>
                      </a:lnTo>
                      <a:lnTo>
                        <a:pt x="58" y="73"/>
                      </a:lnTo>
                      <a:lnTo>
                        <a:pt x="76" y="67"/>
                      </a:lnTo>
                      <a:lnTo>
                        <a:pt x="92" y="54"/>
                      </a:lnTo>
                      <a:lnTo>
                        <a:pt x="107" y="38"/>
                      </a:lnTo>
                      <a:lnTo>
                        <a:pt x="107" y="38"/>
                      </a:lnTo>
                      <a:lnTo>
                        <a:pt x="118" y="26"/>
                      </a:lnTo>
                      <a:lnTo>
                        <a:pt x="133" y="13"/>
                      </a:lnTo>
                      <a:lnTo>
                        <a:pt x="142" y="5"/>
                      </a:lnTo>
                      <a:lnTo>
                        <a:pt x="142" y="5"/>
                      </a:lnTo>
                      <a:lnTo>
                        <a:pt x="149" y="1"/>
                      </a:lnTo>
                      <a:lnTo>
                        <a:pt x="156" y="0"/>
                      </a:lnTo>
                      <a:lnTo>
                        <a:pt x="163" y="2"/>
                      </a:lnTo>
                      <a:lnTo>
                        <a:pt x="163" y="2"/>
                      </a:lnTo>
                      <a:lnTo>
                        <a:pt x="164" y="7"/>
                      </a:lnTo>
                      <a:lnTo>
                        <a:pt x="162" y="14"/>
                      </a:lnTo>
                      <a:lnTo>
                        <a:pt x="154" y="20"/>
                      </a:lnTo>
                      <a:lnTo>
                        <a:pt x="154" y="20"/>
                      </a:lnTo>
                      <a:lnTo>
                        <a:pt x="136" y="34"/>
                      </a:lnTo>
                      <a:lnTo>
                        <a:pt x="112" y="58"/>
                      </a:lnTo>
                      <a:lnTo>
                        <a:pt x="93" y="75"/>
                      </a:lnTo>
                      <a:lnTo>
                        <a:pt x="93" y="75"/>
                      </a:lnTo>
                      <a:lnTo>
                        <a:pt x="81" y="81"/>
                      </a:lnTo>
                      <a:lnTo>
                        <a:pt x="69" y="82"/>
                      </a:lnTo>
                      <a:lnTo>
                        <a:pt x="62" y="82"/>
                      </a:lnTo>
                      <a:lnTo>
                        <a:pt x="62" y="82"/>
                      </a:lnTo>
                      <a:lnTo>
                        <a:pt x="56" y="81"/>
                      </a:lnTo>
                      <a:lnTo>
                        <a:pt x="48" y="79"/>
                      </a:lnTo>
                      <a:lnTo>
                        <a:pt x="42" y="77"/>
                      </a:lnTo>
                      <a:lnTo>
                        <a:pt x="42" y="77"/>
                      </a:lnTo>
                      <a:lnTo>
                        <a:pt x="30" y="69"/>
                      </a:lnTo>
                      <a:lnTo>
                        <a:pt x="14" y="55"/>
                      </a:lnTo>
                      <a:lnTo>
                        <a:pt x="0" y="43"/>
                      </a:lnTo>
                      <a:lnTo>
                        <a:pt x="16" y="33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42" name="Freeform 130"/>
                <p:cNvSpPr>
                  <a:spLocks noChangeAspect="1"/>
                </p:cNvSpPr>
                <p:nvPr/>
              </p:nvSpPr>
              <p:spPr bwMode="auto">
                <a:xfrm>
                  <a:off x="3551" y="1339"/>
                  <a:ext cx="51" cy="70"/>
                </a:xfrm>
                <a:custGeom>
                  <a:avLst/>
                  <a:gdLst>
                    <a:gd name="T0" fmla="*/ 51 w 51"/>
                    <a:gd name="T1" fmla="*/ 60 h 70"/>
                    <a:gd name="T2" fmla="*/ 40 w 51"/>
                    <a:gd name="T3" fmla="*/ 47 h 70"/>
                    <a:gd name="T4" fmla="*/ 31 w 51"/>
                    <a:gd name="T5" fmla="*/ 33 h 70"/>
                    <a:gd name="T6" fmla="*/ 22 w 51"/>
                    <a:gd name="T7" fmla="*/ 18 h 70"/>
                    <a:gd name="T8" fmla="*/ 22 w 51"/>
                    <a:gd name="T9" fmla="*/ 18 h 70"/>
                    <a:gd name="T10" fmla="*/ 21 w 51"/>
                    <a:gd name="T11" fmla="*/ 17 h 70"/>
                    <a:gd name="T12" fmla="*/ 20 w 51"/>
                    <a:gd name="T13" fmla="*/ 15 h 70"/>
                    <a:gd name="T14" fmla="*/ 19 w 51"/>
                    <a:gd name="T15" fmla="*/ 13 h 70"/>
                    <a:gd name="T16" fmla="*/ 19 w 51"/>
                    <a:gd name="T17" fmla="*/ 13 h 70"/>
                    <a:gd name="T18" fmla="*/ 19 w 51"/>
                    <a:gd name="T19" fmla="*/ 11 h 70"/>
                    <a:gd name="T20" fmla="*/ 18 w 51"/>
                    <a:gd name="T21" fmla="*/ 9 h 70"/>
                    <a:gd name="T22" fmla="*/ 18 w 51"/>
                    <a:gd name="T23" fmla="*/ 7 h 70"/>
                    <a:gd name="T24" fmla="*/ 18 w 51"/>
                    <a:gd name="T25" fmla="*/ 7 h 70"/>
                    <a:gd name="T26" fmla="*/ 17 w 51"/>
                    <a:gd name="T27" fmla="*/ 5 h 70"/>
                    <a:gd name="T28" fmla="*/ 15 w 51"/>
                    <a:gd name="T29" fmla="*/ 3 h 70"/>
                    <a:gd name="T30" fmla="*/ 14 w 51"/>
                    <a:gd name="T31" fmla="*/ 1 h 70"/>
                    <a:gd name="T32" fmla="*/ 14 w 51"/>
                    <a:gd name="T33" fmla="*/ 1 h 70"/>
                    <a:gd name="T34" fmla="*/ 12 w 51"/>
                    <a:gd name="T35" fmla="*/ 1 h 70"/>
                    <a:gd name="T36" fmla="*/ 10 w 51"/>
                    <a:gd name="T37" fmla="*/ 0 h 70"/>
                    <a:gd name="T38" fmla="*/ 7 w 51"/>
                    <a:gd name="T39" fmla="*/ 0 h 70"/>
                    <a:gd name="T40" fmla="*/ 7 w 51"/>
                    <a:gd name="T41" fmla="*/ 0 h 70"/>
                    <a:gd name="T42" fmla="*/ 5 w 51"/>
                    <a:gd name="T43" fmla="*/ 1 h 70"/>
                    <a:gd name="T44" fmla="*/ 3 w 51"/>
                    <a:gd name="T45" fmla="*/ 2 h 70"/>
                    <a:gd name="T46" fmla="*/ 1 w 51"/>
                    <a:gd name="T47" fmla="*/ 5 h 70"/>
                    <a:gd name="T48" fmla="*/ 1 w 51"/>
                    <a:gd name="T49" fmla="*/ 5 h 70"/>
                    <a:gd name="T50" fmla="*/ 0 w 51"/>
                    <a:gd name="T51" fmla="*/ 6 h 70"/>
                    <a:gd name="T52" fmla="*/ 0 w 51"/>
                    <a:gd name="T53" fmla="*/ 9 h 70"/>
                    <a:gd name="T54" fmla="*/ 0 w 51"/>
                    <a:gd name="T55" fmla="*/ 11 h 70"/>
                    <a:gd name="T56" fmla="*/ 0 w 51"/>
                    <a:gd name="T57" fmla="*/ 11 h 70"/>
                    <a:gd name="T58" fmla="*/ 1 w 51"/>
                    <a:gd name="T59" fmla="*/ 14 h 70"/>
                    <a:gd name="T60" fmla="*/ 2 w 51"/>
                    <a:gd name="T61" fmla="*/ 17 h 70"/>
                    <a:gd name="T62" fmla="*/ 3 w 51"/>
                    <a:gd name="T63" fmla="*/ 20 h 70"/>
                    <a:gd name="T64" fmla="*/ 3 w 51"/>
                    <a:gd name="T65" fmla="*/ 20 h 70"/>
                    <a:gd name="T66" fmla="*/ 4 w 51"/>
                    <a:gd name="T67" fmla="*/ 23 h 70"/>
                    <a:gd name="T68" fmla="*/ 5 w 51"/>
                    <a:gd name="T69" fmla="*/ 26 h 70"/>
                    <a:gd name="T70" fmla="*/ 7 w 51"/>
                    <a:gd name="T71" fmla="*/ 29 h 70"/>
                    <a:gd name="T72" fmla="*/ 7 w 51"/>
                    <a:gd name="T73" fmla="*/ 29 h 70"/>
                    <a:gd name="T74" fmla="*/ 15 w 51"/>
                    <a:gd name="T75" fmla="*/ 42 h 70"/>
                    <a:gd name="T76" fmla="*/ 25 w 51"/>
                    <a:gd name="T77" fmla="*/ 58 h 70"/>
                    <a:gd name="T78" fmla="*/ 35 w 51"/>
                    <a:gd name="T79" fmla="*/ 70 h 70"/>
                    <a:gd name="T80" fmla="*/ 35 w 51"/>
                    <a:gd name="T81" fmla="*/ 70 h 70"/>
                    <a:gd name="T82" fmla="*/ 40 w 51"/>
                    <a:gd name="T83" fmla="*/ 68 h 70"/>
                    <a:gd name="T84" fmla="*/ 46 w 51"/>
                    <a:gd name="T85" fmla="*/ 66 h 70"/>
                    <a:gd name="T86" fmla="*/ 51 w 51"/>
                    <a:gd name="T87" fmla="*/ 60 h 70"/>
                    <a:gd name="T88" fmla="*/ 51 w 51"/>
                    <a:gd name="T89" fmla="*/ 6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1" h="70">
                      <a:moveTo>
                        <a:pt x="51" y="60"/>
                      </a:moveTo>
                      <a:lnTo>
                        <a:pt x="40" y="47"/>
                      </a:lnTo>
                      <a:lnTo>
                        <a:pt x="31" y="33"/>
                      </a:lnTo>
                      <a:lnTo>
                        <a:pt x="22" y="18"/>
                      </a:lnTo>
                      <a:lnTo>
                        <a:pt x="22" y="18"/>
                      </a:lnTo>
                      <a:lnTo>
                        <a:pt x="21" y="17"/>
                      </a:lnTo>
                      <a:lnTo>
                        <a:pt x="20" y="15"/>
                      </a:lnTo>
                      <a:lnTo>
                        <a:pt x="19" y="13"/>
                      </a:lnTo>
                      <a:lnTo>
                        <a:pt x="19" y="13"/>
                      </a:lnTo>
                      <a:lnTo>
                        <a:pt x="19" y="11"/>
                      </a:lnTo>
                      <a:lnTo>
                        <a:pt x="18" y="9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17" y="5"/>
                      </a:lnTo>
                      <a:lnTo>
                        <a:pt x="15" y="3"/>
                      </a:lnTo>
                      <a:lnTo>
                        <a:pt x="14" y="1"/>
                      </a:lnTo>
                      <a:lnTo>
                        <a:pt x="14" y="1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1" y="14"/>
                      </a:lnTo>
                      <a:lnTo>
                        <a:pt x="2" y="17"/>
                      </a:lnTo>
                      <a:lnTo>
                        <a:pt x="3" y="20"/>
                      </a:lnTo>
                      <a:lnTo>
                        <a:pt x="3" y="20"/>
                      </a:lnTo>
                      <a:lnTo>
                        <a:pt x="4" y="23"/>
                      </a:lnTo>
                      <a:lnTo>
                        <a:pt x="5" y="26"/>
                      </a:lnTo>
                      <a:lnTo>
                        <a:pt x="7" y="29"/>
                      </a:lnTo>
                      <a:lnTo>
                        <a:pt x="7" y="29"/>
                      </a:lnTo>
                      <a:lnTo>
                        <a:pt x="15" y="42"/>
                      </a:lnTo>
                      <a:lnTo>
                        <a:pt x="25" y="58"/>
                      </a:lnTo>
                      <a:lnTo>
                        <a:pt x="35" y="70"/>
                      </a:lnTo>
                      <a:lnTo>
                        <a:pt x="35" y="70"/>
                      </a:lnTo>
                      <a:lnTo>
                        <a:pt x="40" y="68"/>
                      </a:lnTo>
                      <a:lnTo>
                        <a:pt x="46" y="66"/>
                      </a:lnTo>
                      <a:lnTo>
                        <a:pt x="51" y="60"/>
                      </a:lnTo>
                      <a:lnTo>
                        <a:pt x="51" y="60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43" name="Freeform 131"/>
                <p:cNvSpPr>
                  <a:spLocks noChangeAspect="1"/>
                </p:cNvSpPr>
                <p:nvPr/>
              </p:nvSpPr>
              <p:spPr bwMode="auto">
                <a:xfrm>
                  <a:off x="3590" y="1279"/>
                  <a:ext cx="92" cy="107"/>
                </a:xfrm>
                <a:custGeom>
                  <a:avLst/>
                  <a:gdLst>
                    <a:gd name="T0" fmla="*/ 9 w 92"/>
                    <a:gd name="T1" fmla="*/ 0 h 107"/>
                    <a:gd name="T2" fmla="*/ 23 w 92"/>
                    <a:gd name="T3" fmla="*/ 3 h 107"/>
                    <a:gd name="T4" fmla="*/ 42 w 92"/>
                    <a:gd name="T5" fmla="*/ 8 h 107"/>
                    <a:gd name="T6" fmla="*/ 58 w 92"/>
                    <a:gd name="T7" fmla="*/ 15 h 107"/>
                    <a:gd name="T8" fmla="*/ 58 w 92"/>
                    <a:gd name="T9" fmla="*/ 15 h 107"/>
                    <a:gd name="T10" fmla="*/ 72 w 92"/>
                    <a:gd name="T11" fmla="*/ 24 h 107"/>
                    <a:gd name="T12" fmla="*/ 85 w 92"/>
                    <a:gd name="T13" fmla="*/ 37 h 107"/>
                    <a:gd name="T14" fmla="*/ 92 w 92"/>
                    <a:gd name="T15" fmla="*/ 59 h 107"/>
                    <a:gd name="T16" fmla="*/ 92 w 92"/>
                    <a:gd name="T17" fmla="*/ 59 h 107"/>
                    <a:gd name="T18" fmla="*/ 90 w 92"/>
                    <a:gd name="T19" fmla="*/ 83 h 107"/>
                    <a:gd name="T20" fmla="*/ 84 w 92"/>
                    <a:gd name="T21" fmla="*/ 103 h 107"/>
                    <a:gd name="T22" fmla="*/ 73 w 92"/>
                    <a:gd name="T23" fmla="*/ 107 h 107"/>
                    <a:gd name="T24" fmla="*/ 73 w 92"/>
                    <a:gd name="T25" fmla="*/ 107 h 107"/>
                    <a:gd name="T26" fmla="*/ 69 w 92"/>
                    <a:gd name="T27" fmla="*/ 100 h 107"/>
                    <a:gd name="T28" fmla="*/ 71 w 92"/>
                    <a:gd name="T29" fmla="*/ 90 h 107"/>
                    <a:gd name="T30" fmla="*/ 75 w 92"/>
                    <a:gd name="T31" fmla="*/ 80 h 107"/>
                    <a:gd name="T32" fmla="*/ 75 w 92"/>
                    <a:gd name="T33" fmla="*/ 80 h 107"/>
                    <a:gd name="T34" fmla="*/ 78 w 92"/>
                    <a:gd name="T35" fmla="*/ 68 h 107"/>
                    <a:gd name="T36" fmla="*/ 81 w 92"/>
                    <a:gd name="T37" fmla="*/ 58 h 107"/>
                    <a:gd name="T38" fmla="*/ 81 w 92"/>
                    <a:gd name="T39" fmla="*/ 51 h 107"/>
                    <a:gd name="T40" fmla="*/ 81 w 92"/>
                    <a:gd name="T41" fmla="*/ 51 h 107"/>
                    <a:gd name="T42" fmla="*/ 80 w 92"/>
                    <a:gd name="T43" fmla="*/ 45 h 107"/>
                    <a:gd name="T44" fmla="*/ 79 w 92"/>
                    <a:gd name="T45" fmla="*/ 40 h 107"/>
                    <a:gd name="T46" fmla="*/ 76 w 92"/>
                    <a:gd name="T47" fmla="*/ 36 h 107"/>
                    <a:gd name="T48" fmla="*/ 76 w 92"/>
                    <a:gd name="T49" fmla="*/ 36 h 107"/>
                    <a:gd name="T50" fmla="*/ 71 w 92"/>
                    <a:gd name="T51" fmla="*/ 34 h 107"/>
                    <a:gd name="T52" fmla="*/ 63 w 92"/>
                    <a:gd name="T53" fmla="*/ 31 h 107"/>
                    <a:gd name="T54" fmla="*/ 54 w 92"/>
                    <a:gd name="T55" fmla="*/ 28 h 107"/>
                    <a:gd name="T56" fmla="*/ 54 w 92"/>
                    <a:gd name="T57" fmla="*/ 28 h 107"/>
                    <a:gd name="T58" fmla="*/ 45 w 92"/>
                    <a:gd name="T59" fmla="*/ 24 h 107"/>
                    <a:gd name="T60" fmla="*/ 36 w 92"/>
                    <a:gd name="T61" fmla="*/ 21 h 107"/>
                    <a:gd name="T62" fmla="*/ 28 w 92"/>
                    <a:gd name="T63" fmla="*/ 19 h 107"/>
                    <a:gd name="T64" fmla="*/ 28 w 92"/>
                    <a:gd name="T65" fmla="*/ 19 h 107"/>
                    <a:gd name="T66" fmla="*/ 16 w 92"/>
                    <a:gd name="T67" fmla="*/ 18 h 107"/>
                    <a:gd name="T68" fmla="*/ 6 w 92"/>
                    <a:gd name="T69" fmla="*/ 17 h 107"/>
                    <a:gd name="T70" fmla="*/ 0 w 92"/>
                    <a:gd name="T71" fmla="*/ 13 h 107"/>
                    <a:gd name="T72" fmla="*/ 0 w 92"/>
                    <a:gd name="T73" fmla="*/ 13 h 107"/>
                    <a:gd name="T74" fmla="*/ 0 w 92"/>
                    <a:gd name="T75" fmla="*/ 7 h 107"/>
                    <a:gd name="T76" fmla="*/ 4 w 92"/>
                    <a:gd name="T77" fmla="*/ 3 h 107"/>
                    <a:gd name="T78" fmla="*/ 9 w 92"/>
                    <a:gd name="T79" fmla="*/ 0 h 107"/>
                    <a:gd name="T80" fmla="*/ 9 w 92"/>
                    <a:gd name="T81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2" h="107">
                      <a:moveTo>
                        <a:pt x="9" y="0"/>
                      </a:moveTo>
                      <a:lnTo>
                        <a:pt x="23" y="3"/>
                      </a:lnTo>
                      <a:lnTo>
                        <a:pt x="42" y="8"/>
                      </a:lnTo>
                      <a:lnTo>
                        <a:pt x="58" y="15"/>
                      </a:lnTo>
                      <a:lnTo>
                        <a:pt x="58" y="15"/>
                      </a:lnTo>
                      <a:lnTo>
                        <a:pt x="72" y="24"/>
                      </a:lnTo>
                      <a:lnTo>
                        <a:pt x="85" y="37"/>
                      </a:lnTo>
                      <a:lnTo>
                        <a:pt x="92" y="59"/>
                      </a:lnTo>
                      <a:lnTo>
                        <a:pt x="92" y="59"/>
                      </a:lnTo>
                      <a:lnTo>
                        <a:pt x="90" y="83"/>
                      </a:lnTo>
                      <a:lnTo>
                        <a:pt x="84" y="103"/>
                      </a:lnTo>
                      <a:lnTo>
                        <a:pt x="73" y="107"/>
                      </a:lnTo>
                      <a:lnTo>
                        <a:pt x="73" y="107"/>
                      </a:lnTo>
                      <a:lnTo>
                        <a:pt x="69" y="100"/>
                      </a:lnTo>
                      <a:lnTo>
                        <a:pt x="71" y="90"/>
                      </a:lnTo>
                      <a:lnTo>
                        <a:pt x="75" y="80"/>
                      </a:lnTo>
                      <a:lnTo>
                        <a:pt x="75" y="80"/>
                      </a:lnTo>
                      <a:lnTo>
                        <a:pt x="78" y="68"/>
                      </a:lnTo>
                      <a:lnTo>
                        <a:pt x="81" y="58"/>
                      </a:lnTo>
                      <a:lnTo>
                        <a:pt x="81" y="51"/>
                      </a:lnTo>
                      <a:lnTo>
                        <a:pt x="81" y="51"/>
                      </a:lnTo>
                      <a:lnTo>
                        <a:pt x="80" y="45"/>
                      </a:lnTo>
                      <a:lnTo>
                        <a:pt x="79" y="40"/>
                      </a:lnTo>
                      <a:lnTo>
                        <a:pt x="76" y="36"/>
                      </a:lnTo>
                      <a:lnTo>
                        <a:pt x="76" y="36"/>
                      </a:lnTo>
                      <a:lnTo>
                        <a:pt x="71" y="34"/>
                      </a:lnTo>
                      <a:lnTo>
                        <a:pt x="63" y="31"/>
                      </a:lnTo>
                      <a:lnTo>
                        <a:pt x="54" y="28"/>
                      </a:lnTo>
                      <a:lnTo>
                        <a:pt x="54" y="28"/>
                      </a:lnTo>
                      <a:lnTo>
                        <a:pt x="45" y="24"/>
                      </a:lnTo>
                      <a:lnTo>
                        <a:pt x="36" y="21"/>
                      </a:lnTo>
                      <a:lnTo>
                        <a:pt x="28" y="19"/>
                      </a:lnTo>
                      <a:lnTo>
                        <a:pt x="28" y="19"/>
                      </a:lnTo>
                      <a:lnTo>
                        <a:pt x="16" y="18"/>
                      </a:lnTo>
                      <a:lnTo>
                        <a:pt x="6" y="17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7"/>
                      </a:lnTo>
                      <a:lnTo>
                        <a:pt x="4" y="3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044" name="Group 132"/>
              <p:cNvGrpSpPr>
                <a:grpSpLocks noChangeAspect="1"/>
              </p:cNvGrpSpPr>
              <p:nvPr/>
            </p:nvGrpSpPr>
            <p:grpSpPr bwMode="auto">
              <a:xfrm>
                <a:off x="2497" y="1059"/>
                <a:ext cx="337" cy="163"/>
                <a:chOff x="3570" y="1088"/>
                <a:chExt cx="168" cy="81"/>
              </a:xfrm>
            </p:grpSpPr>
            <p:sp>
              <p:nvSpPr>
                <p:cNvPr id="295045" name="Freeform 133"/>
                <p:cNvSpPr>
                  <a:spLocks noChangeAspect="1"/>
                </p:cNvSpPr>
                <p:nvPr/>
              </p:nvSpPr>
              <p:spPr bwMode="auto">
                <a:xfrm>
                  <a:off x="3570" y="1102"/>
                  <a:ext cx="15" cy="53"/>
                </a:xfrm>
                <a:custGeom>
                  <a:avLst/>
                  <a:gdLst>
                    <a:gd name="T0" fmla="*/ 7 w 15"/>
                    <a:gd name="T1" fmla="*/ 0 h 53"/>
                    <a:gd name="T2" fmla="*/ 15 w 15"/>
                    <a:gd name="T3" fmla="*/ 16 h 53"/>
                    <a:gd name="T4" fmla="*/ 14 w 15"/>
                    <a:gd name="T5" fmla="*/ 35 h 53"/>
                    <a:gd name="T6" fmla="*/ 0 w 15"/>
                    <a:gd name="T7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53">
                      <a:moveTo>
                        <a:pt x="7" y="0"/>
                      </a:moveTo>
                      <a:lnTo>
                        <a:pt x="15" y="16"/>
                      </a:lnTo>
                      <a:lnTo>
                        <a:pt x="14" y="35"/>
                      </a:lnTo>
                      <a:lnTo>
                        <a:pt x="0" y="5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46" name="Freeform 134"/>
                <p:cNvSpPr>
                  <a:spLocks noChangeAspect="1"/>
                </p:cNvSpPr>
                <p:nvPr/>
              </p:nvSpPr>
              <p:spPr bwMode="auto">
                <a:xfrm>
                  <a:off x="3606" y="1091"/>
                  <a:ext cx="14" cy="66"/>
                </a:xfrm>
                <a:custGeom>
                  <a:avLst/>
                  <a:gdLst>
                    <a:gd name="T0" fmla="*/ 0 w 14"/>
                    <a:gd name="T1" fmla="*/ 0 h 66"/>
                    <a:gd name="T2" fmla="*/ 11 w 14"/>
                    <a:gd name="T3" fmla="*/ 20 h 66"/>
                    <a:gd name="T4" fmla="*/ 14 w 14"/>
                    <a:gd name="T5" fmla="*/ 43 h 66"/>
                    <a:gd name="T6" fmla="*/ 3 w 14"/>
                    <a:gd name="T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66">
                      <a:moveTo>
                        <a:pt x="0" y="0"/>
                      </a:moveTo>
                      <a:lnTo>
                        <a:pt x="11" y="20"/>
                      </a:lnTo>
                      <a:lnTo>
                        <a:pt x="14" y="43"/>
                      </a:lnTo>
                      <a:lnTo>
                        <a:pt x="3" y="6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47" name="Freeform 135"/>
                <p:cNvSpPr>
                  <a:spLocks noChangeAspect="1"/>
                </p:cNvSpPr>
                <p:nvPr/>
              </p:nvSpPr>
              <p:spPr bwMode="auto">
                <a:xfrm>
                  <a:off x="3636" y="1112"/>
                  <a:ext cx="15" cy="46"/>
                </a:xfrm>
                <a:custGeom>
                  <a:avLst/>
                  <a:gdLst>
                    <a:gd name="T0" fmla="*/ 12 w 15"/>
                    <a:gd name="T1" fmla="*/ 0 h 46"/>
                    <a:gd name="T2" fmla="*/ 15 w 15"/>
                    <a:gd name="T3" fmla="*/ 21 h 46"/>
                    <a:gd name="T4" fmla="*/ 9 w 15"/>
                    <a:gd name="T5" fmla="*/ 37 h 46"/>
                    <a:gd name="T6" fmla="*/ 0 w 15"/>
                    <a:gd name="T7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6">
                      <a:moveTo>
                        <a:pt x="12" y="0"/>
                      </a:moveTo>
                      <a:lnTo>
                        <a:pt x="15" y="21"/>
                      </a:lnTo>
                      <a:lnTo>
                        <a:pt x="9" y="37"/>
                      </a:lnTo>
                      <a:lnTo>
                        <a:pt x="0" y="4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48" name="Freeform 136"/>
                <p:cNvSpPr>
                  <a:spLocks noChangeAspect="1"/>
                </p:cNvSpPr>
                <p:nvPr/>
              </p:nvSpPr>
              <p:spPr bwMode="auto">
                <a:xfrm>
                  <a:off x="3675" y="1106"/>
                  <a:ext cx="3" cy="45"/>
                </a:xfrm>
                <a:custGeom>
                  <a:avLst/>
                  <a:gdLst>
                    <a:gd name="T0" fmla="*/ 0 w 3"/>
                    <a:gd name="T1" fmla="*/ 0 h 45"/>
                    <a:gd name="T2" fmla="*/ 0 w 3"/>
                    <a:gd name="T3" fmla="*/ 13 h 45"/>
                    <a:gd name="T4" fmla="*/ 1 w 3"/>
                    <a:gd name="T5" fmla="*/ 30 h 45"/>
                    <a:gd name="T6" fmla="*/ 3 w 3"/>
                    <a:gd name="T7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45">
                      <a:moveTo>
                        <a:pt x="0" y="0"/>
                      </a:moveTo>
                      <a:lnTo>
                        <a:pt x="0" y="13"/>
                      </a:lnTo>
                      <a:lnTo>
                        <a:pt x="1" y="30"/>
                      </a:lnTo>
                      <a:lnTo>
                        <a:pt x="3" y="45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49" name="Freeform 137"/>
                <p:cNvSpPr>
                  <a:spLocks noChangeAspect="1"/>
                </p:cNvSpPr>
                <p:nvPr/>
              </p:nvSpPr>
              <p:spPr bwMode="auto">
                <a:xfrm>
                  <a:off x="3700" y="1088"/>
                  <a:ext cx="11" cy="66"/>
                </a:xfrm>
                <a:custGeom>
                  <a:avLst/>
                  <a:gdLst>
                    <a:gd name="T0" fmla="*/ 11 w 11"/>
                    <a:gd name="T1" fmla="*/ 0 h 66"/>
                    <a:gd name="T2" fmla="*/ 6 w 11"/>
                    <a:gd name="T3" fmla="*/ 17 h 66"/>
                    <a:gd name="T4" fmla="*/ 0 w 11"/>
                    <a:gd name="T5" fmla="*/ 41 h 66"/>
                    <a:gd name="T6" fmla="*/ 5 w 11"/>
                    <a:gd name="T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66">
                      <a:moveTo>
                        <a:pt x="11" y="0"/>
                      </a:moveTo>
                      <a:lnTo>
                        <a:pt x="6" y="17"/>
                      </a:lnTo>
                      <a:lnTo>
                        <a:pt x="0" y="41"/>
                      </a:lnTo>
                      <a:lnTo>
                        <a:pt x="5" y="66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50" name="Freeform 138"/>
                <p:cNvSpPr>
                  <a:spLocks noChangeAspect="1"/>
                </p:cNvSpPr>
                <p:nvPr/>
              </p:nvSpPr>
              <p:spPr bwMode="auto">
                <a:xfrm>
                  <a:off x="3730" y="1106"/>
                  <a:ext cx="8" cy="63"/>
                </a:xfrm>
                <a:custGeom>
                  <a:avLst/>
                  <a:gdLst>
                    <a:gd name="T0" fmla="*/ 5 w 8"/>
                    <a:gd name="T1" fmla="*/ 0 h 63"/>
                    <a:gd name="T2" fmla="*/ 0 w 8"/>
                    <a:gd name="T3" fmla="*/ 20 h 63"/>
                    <a:gd name="T4" fmla="*/ 0 w 8"/>
                    <a:gd name="T5" fmla="*/ 43 h 63"/>
                    <a:gd name="T6" fmla="*/ 8 w 8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63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43"/>
                      </a:lnTo>
                      <a:lnTo>
                        <a:pt x="8" y="63"/>
                      </a:lnTo>
                    </a:path>
                  </a:pathLst>
                </a:custGeom>
                <a:noFill/>
                <a:ln w="19050" cmpd="sng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051" name="Group 139"/>
              <p:cNvGrpSpPr>
                <a:grpSpLocks noChangeAspect="1"/>
              </p:cNvGrpSpPr>
              <p:nvPr/>
            </p:nvGrpSpPr>
            <p:grpSpPr bwMode="auto">
              <a:xfrm rot="-81194">
                <a:off x="2497" y="171"/>
                <a:ext cx="309" cy="189"/>
                <a:chOff x="4495" y="2244"/>
                <a:chExt cx="154" cy="94"/>
              </a:xfrm>
            </p:grpSpPr>
            <p:sp>
              <p:nvSpPr>
                <p:cNvPr id="295052" name="Freeform 140"/>
                <p:cNvSpPr>
                  <a:spLocks noChangeAspect="1"/>
                </p:cNvSpPr>
                <p:nvPr/>
              </p:nvSpPr>
              <p:spPr bwMode="auto">
                <a:xfrm>
                  <a:off x="4498" y="2248"/>
                  <a:ext cx="57" cy="87"/>
                </a:xfrm>
                <a:custGeom>
                  <a:avLst/>
                  <a:gdLst>
                    <a:gd name="T0" fmla="*/ 22 w 57"/>
                    <a:gd name="T1" fmla="*/ 3 h 87"/>
                    <a:gd name="T2" fmla="*/ 25 w 57"/>
                    <a:gd name="T3" fmla="*/ 1 h 87"/>
                    <a:gd name="T4" fmla="*/ 32 w 57"/>
                    <a:gd name="T5" fmla="*/ 0 h 87"/>
                    <a:gd name="T6" fmla="*/ 41 w 57"/>
                    <a:gd name="T7" fmla="*/ 2 h 87"/>
                    <a:gd name="T8" fmla="*/ 41 w 57"/>
                    <a:gd name="T9" fmla="*/ 2 h 87"/>
                    <a:gd name="T10" fmla="*/ 50 w 57"/>
                    <a:gd name="T11" fmla="*/ 5 h 87"/>
                    <a:gd name="T12" fmla="*/ 56 w 57"/>
                    <a:gd name="T13" fmla="*/ 8 h 87"/>
                    <a:gd name="T14" fmla="*/ 57 w 57"/>
                    <a:gd name="T15" fmla="*/ 13 h 87"/>
                    <a:gd name="T16" fmla="*/ 57 w 57"/>
                    <a:gd name="T17" fmla="*/ 13 h 87"/>
                    <a:gd name="T18" fmla="*/ 51 w 57"/>
                    <a:gd name="T19" fmla="*/ 32 h 87"/>
                    <a:gd name="T20" fmla="*/ 41 w 57"/>
                    <a:gd name="T21" fmla="*/ 67 h 87"/>
                    <a:gd name="T22" fmla="*/ 36 w 57"/>
                    <a:gd name="T23" fmla="*/ 87 h 87"/>
                    <a:gd name="T24" fmla="*/ 36 w 57"/>
                    <a:gd name="T25" fmla="*/ 87 h 87"/>
                    <a:gd name="T26" fmla="*/ 0 w 57"/>
                    <a:gd name="T27" fmla="*/ 78 h 87"/>
                    <a:gd name="T28" fmla="*/ 22 w 57"/>
                    <a:gd name="T29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87">
                      <a:moveTo>
                        <a:pt x="22" y="3"/>
                      </a:moveTo>
                      <a:lnTo>
                        <a:pt x="25" y="1"/>
                      </a:lnTo>
                      <a:lnTo>
                        <a:pt x="32" y="0"/>
                      </a:lnTo>
                      <a:lnTo>
                        <a:pt x="41" y="2"/>
                      </a:lnTo>
                      <a:lnTo>
                        <a:pt x="41" y="2"/>
                      </a:lnTo>
                      <a:lnTo>
                        <a:pt x="50" y="5"/>
                      </a:lnTo>
                      <a:lnTo>
                        <a:pt x="56" y="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51" y="32"/>
                      </a:lnTo>
                      <a:lnTo>
                        <a:pt x="41" y="67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0" y="78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53" name="Freeform 141"/>
                <p:cNvSpPr>
                  <a:spLocks noChangeAspect="1"/>
                </p:cNvSpPr>
                <p:nvPr/>
              </p:nvSpPr>
              <p:spPr bwMode="auto">
                <a:xfrm>
                  <a:off x="4495" y="2244"/>
                  <a:ext cx="56" cy="87"/>
                </a:xfrm>
                <a:custGeom>
                  <a:avLst/>
                  <a:gdLst>
                    <a:gd name="T0" fmla="*/ 21 w 56"/>
                    <a:gd name="T1" fmla="*/ 3 h 87"/>
                    <a:gd name="T2" fmla="*/ 24 w 56"/>
                    <a:gd name="T3" fmla="*/ 1 h 87"/>
                    <a:gd name="T4" fmla="*/ 31 w 56"/>
                    <a:gd name="T5" fmla="*/ 0 h 87"/>
                    <a:gd name="T6" fmla="*/ 40 w 56"/>
                    <a:gd name="T7" fmla="*/ 2 h 87"/>
                    <a:gd name="T8" fmla="*/ 40 w 56"/>
                    <a:gd name="T9" fmla="*/ 2 h 87"/>
                    <a:gd name="T10" fmla="*/ 49 w 56"/>
                    <a:gd name="T11" fmla="*/ 5 h 87"/>
                    <a:gd name="T12" fmla="*/ 55 w 56"/>
                    <a:gd name="T13" fmla="*/ 9 h 87"/>
                    <a:gd name="T14" fmla="*/ 56 w 56"/>
                    <a:gd name="T15" fmla="*/ 13 h 87"/>
                    <a:gd name="T16" fmla="*/ 56 w 56"/>
                    <a:gd name="T17" fmla="*/ 13 h 87"/>
                    <a:gd name="T18" fmla="*/ 51 w 56"/>
                    <a:gd name="T19" fmla="*/ 32 h 87"/>
                    <a:gd name="T20" fmla="*/ 41 w 56"/>
                    <a:gd name="T21" fmla="*/ 68 h 87"/>
                    <a:gd name="T22" fmla="*/ 35 w 56"/>
                    <a:gd name="T23" fmla="*/ 87 h 87"/>
                    <a:gd name="T24" fmla="*/ 35 w 56"/>
                    <a:gd name="T25" fmla="*/ 87 h 87"/>
                    <a:gd name="T26" fmla="*/ 0 w 56"/>
                    <a:gd name="T27" fmla="*/ 78 h 87"/>
                    <a:gd name="T28" fmla="*/ 21 w 56"/>
                    <a:gd name="T29" fmla="*/ 3 h 87"/>
                    <a:gd name="T30" fmla="*/ 21 w 56"/>
                    <a:gd name="T3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" h="87">
                      <a:moveTo>
                        <a:pt x="21" y="3"/>
                      </a:moveTo>
                      <a:lnTo>
                        <a:pt x="24" y="1"/>
                      </a:lnTo>
                      <a:lnTo>
                        <a:pt x="31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9" y="5"/>
                      </a:lnTo>
                      <a:lnTo>
                        <a:pt x="55" y="9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51" y="32"/>
                      </a:lnTo>
                      <a:lnTo>
                        <a:pt x="41" y="68"/>
                      </a:lnTo>
                      <a:lnTo>
                        <a:pt x="35" y="87"/>
                      </a:lnTo>
                      <a:lnTo>
                        <a:pt x="35" y="87"/>
                      </a:lnTo>
                      <a:lnTo>
                        <a:pt x="0" y="78"/>
                      </a:lnTo>
                      <a:lnTo>
                        <a:pt x="21" y="3"/>
                      </a:lnTo>
                      <a:lnTo>
                        <a:pt x="21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54" name="Line 1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7" y="2250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55" name="Line 14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16" y="2251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56" name="Line 14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25" y="2254"/>
                  <a:ext cx="20" cy="72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57" name="Freeform 145"/>
                <p:cNvSpPr>
                  <a:spLocks noChangeAspect="1"/>
                </p:cNvSpPr>
                <p:nvPr/>
              </p:nvSpPr>
              <p:spPr bwMode="auto">
                <a:xfrm>
                  <a:off x="4498" y="2322"/>
                  <a:ext cx="36" cy="16"/>
                </a:xfrm>
                <a:custGeom>
                  <a:avLst/>
                  <a:gdLst>
                    <a:gd name="T0" fmla="*/ 16 w 36"/>
                    <a:gd name="T1" fmla="*/ 14 h 16"/>
                    <a:gd name="T2" fmla="*/ 25 w 36"/>
                    <a:gd name="T3" fmla="*/ 16 h 16"/>
                    <a:gd name="T4" fmla="*/ 32 w 36"/>
                    <a:gd name="T5" fmla="*/ 15 h 16"/>
                    <a:gd name="T6" fmla="*/ 36 w 36"/>
                    <a:gd name="T7" fmla="*/ 13 h 16"/>
                    <a:gd name="T8" fmla="*/ 36 w 36"/>
                    <a:gd name="T9" fmla="*/ 13 h 16"/>
                    <a:gd name="T10" fmla="*/ 34 w 36"/>
                    <a:gd name="T11" fmla="*/ 9 h 16"/>
                    <a:gd name="T12" fmla="*/ 29 w 36"/>
                    <a:gd name="T13" fmla="*/ 5 h 16"/>
                    <a:gd name="T14" fmla="*/ 20 w 36"/>
                    <a:gd name="T15" fmla="*/ 2 h 16"/>
                    <a:gd name="T16" fmla="*/ 20 w 36"/>
                    <a:gd name="T17" fmla="*/ 2 h 16"/>
                    <a:gd name="T18" fmla="*/ 11 w 36"/>
                    <a:gd name="T19" fmla="*/ 0 h 16"/>
                    <a:gd name="T20" fmla="*/ 4 w 36"/>
                    <a:gd name="T21" fmla="*/ 1 h 16"/>
                    <a:gd name="T22" fmla="*/ 0 w 36"/>
                    <a:gd name="T23" fmla="*/ 4 h 16"/>
                    <a:gd name="T24" fmla="*/ 0 w 36"/>
                    <a:gd name="T25" fmla="*/ 4 h 16"/>
                    <a:gd name="T26" fmla="*/ 2 w 36"/>
                    <a:gd name="T27" fmla="*/ 7 h 16"/>
                    <a:gd name="T28" fmla="*/ 7 w 36"/>
                    <a:gd name="T29" fmla="*/ 11 h 16"/>
                    <a:gd name="T30" fmla="*/ 16 w 36"/>
                    <a:gd name="T31" fmla="*/ 14 h 16"/>
                    <a:gd name="T32" fmla="*/ 16 w 36"/>
                    <a:gd name="T3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6">
                      <a:moveTo>
                        <a:pt x="16" y="14"/>
                      </a:moveTo>
                      <a:lnTo>
                        <a:pt x="25" y="16"/>
                      </a:lnTo>
                      <a:lnTo>
                        <a:pt x="32" y="15"/>
                      </a:lnTo>
                      <a:lnTo>
                        <a:pt x="36" y="13"/>
                      </a:lnTo>
                      <a:lnTo>
                        <a:pt x="36" y="13"/>
                      </a:lnTo>
                      <a:lnTo>
                        <a:pt x="34" y="9"/>
                      </a:lnTo>
                      <a:lnTo>
                        <a:pt x="29" y="5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1" y="0"/>
                      </a:lnTo>
                      <a:lnTo>
                        <a:pt x="4" y="1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7" y="11"/>
                      </a:lnTo>
                      <a:lnTo>
                        <a:pt x="16" y="14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58" name="Freeform 146"/>
                <p:cNvSpPr>
                  <a:spLocks noChangeAspect="1"/>
                </p:cNvSpPr>
                <p:nvPr/>
              </p:nvSpPr>
              <p:spPr bwMode="auto">
                <a:xfrm>
                  <a:off x="4562" y="2281"/>
                  <a:ext cx="87" cy="54"/>
                </a:xfrm>
                <a:custGeom>
                  <a:avLst/>
                  <a:gdLst>
                    <a:gd name="T0" fmla="*/ 85 w 87"/>
                    <a:gd name="T1" fmla="*/ 19 h 54"/>
                    <a:gd name="T2" fmla="*/ 87 w 87"/>
                    <a:gd name="T3" fmla="*/ 22 h 54"/>
                    <a:gd name="T4" fmla="*/ 87 w 87"/>
                    <a:gd name="T5" fmla="*/ 29 h 54"/>
                    <a:gd name="T6" fmla="*/ 86 w 87"/>
                    <a:gd name="T7" fmla="*/ 38 h 54"/>
                    <a:gd name="T8" fmla="*/ 86 w 87"/>
                    <a:gd name="T9" fmla="*/ 38 h 54"/>
                    <a:gd name="T10" fmla="*/ 83 w 87"/>
                    <a:gd name="T11" fmla="*/ 47 h 54"/>
                    <a:gd name="T12" fmla="*/ 78 w 87"/>
                    <a:gd name="T13" fmla="*/ 52 h 54"/>
                    <a:gd name="T14" fmla="*/ 75 w 87"/>
                    <a:gd name="T15" fmla="*/ 54 h 54"/>
                    <a:gd name="T16" fmla="*/ 75 w 87"/>
                    <a:gd name="T17" fmla="*/ 54 h 54"/>
                    <a:gd name="T18" fmla="*/ 55 w 87"/>
                    <a:gd name="T19" fmla="*/ 49 h 54"/>
                    <a:gd name="T20" fmla="*/ 19 w 87"/>
                    <a:gd name="T21" fmla="*/ 40 h 54"/>
                    <a:gd name="T22" fmla="*/ 0 w 87"/>
                    <a:gd name="T23" fmla="*/ 35 h 54"/>
                    <a:gd name="T24" fmla="*/ 0 w 87"/>
                    <a:gd name="T25" fmla="*/ 35 h 54"/>
                    <a:gd name="T26" fmla="*/ 10 w 87"/>
                    <a:gd name="T27" fmla="*/ 0 h 54"/>
                    <a:gd name="T28" fmla="*/ 85 w 87"/>
                    <a:gd name="T29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7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7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8" y="52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49"/>
                      </a:lnTo>
                      <a:lnTo>
                        <a:pt x="19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59" name="Freeform 147"/>
                <p:cNvSpPr>
                  <a:spLocks noChangeAspect="1"/>
                </p:cNvSpPr>
                <p:nvPr/>
              </p:nvSpPr>
              <p:spPr bwMode="auto">
                <a:xfrm>
                  <a:off x="4495" y="2319"/>
                  <a:ext cx="35" cy="15"/>
                </a:xfrm>
                <a:custGeom>
                  <a:avLst/>
                  <a:gdLst>
                    <a:gd name="T0" fmla="*/ 16 w 35"/>
                    <a:gd name="T1" fmla="*/ 13 h 15"/>
                    <a:gd name="T2" fmla="*/ 25 w 35"/>
                    <a:gd name="T3" fmla="*/ 15 h 15"/>
                    <a:gd name="T4" fmla="*/ 32 w 35"/>
                    <a:gd name="T5" fmla="*/ 14 h 15"/>
                    <a:gd name="T6" fmla="*/ 35 w 35"/>
                    <a:gd name="T7" fmla="*/ 12 h 15"/>
                    <a:gd name="T8" fmla="*/ 35 w 35"/>
                    <a:gd name="T9" fmla="*/ 12 h 15"/>
                    <a:gd name="T10" fmla="*/ 34 w 35"/>
                    <a:gd name="T11" fmla="*/ 8 h 15"/>
                    <a:gd name="T12" fmla="*/ 28 w 35"/>
                    <a:gd name="T13" fmla="*/ 4 h 15"/>
                    <a:gd name="T14" fmla="*/ 19 w 35"/>
                    <a:gd name="T15" fmla="*/ 1 h 15"/>
                    <a:gd name="T16" fmla="*/ 19 w 35"/>
                    <a:gd name="T17" fmla="*/ 1 h 15"/>
                    <a:gd name="T18" fmla="*/ 10 w 35"/>
                    <a:gd name="T19" fmla="*/ 0 h 15"/>
                    <a:gd name="T20" fmla="*/ 3 w 35"/>
                    <a:gd name="T21" fmla="*/ 0 h 15"/>
                    <a:gd name="T22" fmla="*/ 0 w 35"/>
                    <a:gd name="T23" fmla="*/ 3 h 15"/>
                    <a:gd name="T24" fmla="*/ 0 w 35"/>
                    <a:gd name="T25" fmla="*/ 3 h 15"/>
                    <a:gd name="T26" fmla="*/ 1 w 35"/>
                    <a:gd name="T27" fmla="*/ 7 h 15"/>
                    <a:gd name="T28" fmla="*/ 7 w 35"/>
                    <a:gd name="T29" fmla="*/ 11 h 15"/>
                    <a:gd name="T30" fmla="*/ 16 w 35"/>
                    <a:gd name="T31" fmla="*/ 13 h 15"/>
                    <a:gd name="T32" fmla="*/ 16 w 35"/>
                    <a:gd name="T33" fmla="*/ 13 h 15"/>
                    <a:gd name="T34" fmla="*/ 16 w 35"/>
                    <a:gd name="T35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5">
                      <a:moveTo>
                        <a:pt x="16" y="13"/>
                      </a:moveTo>
                      <a:lnTo>
                        <a:pt x="25" y="15"/>
                      </a:lnTo>
                      <a:lnTo>
                        <a:pt x="32" y="14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4" y="8"/>
                      </a:lnTo>
                      <a:lnTo>
                        <a:pt x="28" y="4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7" y="11"/>
                      </a:lnTo>
                      <a:lnTo>
                        <a:pt x="16" y="13"/>
                      </a:lnTo>
                      <a:lnTo>
                        <a:pt x="16" y="13"/>
                      </a:lnTo>
                      <a:lnTo>
                        <a:pt x="16" y="1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60" name="Freeform 148"/>
                <p:cNvSpPr>
                  <a:spLocks noChangeAspect="1"/>
                </p:cNvSpPr>
                <p:nvPr/>
              </p:nvSpPr>
              <p:spPr bwMode="auto">
                <a:xfrm>
                  <a:off x="4558" y="2277"/>
                  <a:ext cx="88" cy="54"/>
                </a:xfrm>
                <a:custGeom>
                  <a:avLst/>
                  <a:gdLst>
                    <a:gd name="T0" fmla="*/ 85 w 88"/>
                    <a:gd name="T1" fmla="*/ 19 h 54"/>
                    <a:gd name="T2" fmla="*/ 87 w 88"/>
                    <a:gd name="T3" fmla="*/ 22 h 54"/>
                    <a:gd name="T4" fmla="*/ 88 w 88"/>
                    <a:gd name="T5" fmla="*/ 29 h 54"/>
                    <a:gd name="T6" fmla="*/ 86 w 88"/>
                    <a:gd name="T7" fmla="*/ 38 h 54"/>
                    <a:gd name="T8" fmla="*/ 86 w 88"/>
                    <a:gd name="T9" fmla="*/ 38 h 54"/>
                    <a:gd name="T10" fmla="*/ 83 w 88"/>
                    <a:gd name="T11" fmla="*/ 47 h 54"/>
                    <a:gd name="T12" fmla="*/ 79 w 88"/>
                    <a:gd name="T13" fmla="*/ 53 h 54"/>
                    <a:gd name="T14" fmla="*/ 75 w 88"/>
                    <a:gd name="T15" fmla="*/ 54 h 54"/>
                    <a:gd name="T16" fmla="*/ 75 w 88"/>
                    <a:gd name="T17" fmla="*/ 54 h 54"/>
                    <a:gd name="T18" fmla="*/ 55 w 88"/>
                    <a:gd name="T19" fmla="*/ 50 h 54"/>
                    <a:gd name="T20" fmla="*/ 20 w 88"/>
                    <a:gd name="T21" fmla="*/ 40 h 54"/>
                    <a:gd name="T22" fmla="*/ 0 w 88"/>
                    <a:gd name="T23" fmla="*/ 35 h 54"/>
                    <a:gd name="T24" fmla="*/ 0 w 88"/>
                    <a:gd name="T25" fmla="*/ 35 h 54"/>
                    <a:gd name="T26" fmla="*/ 10 w 88"/>
                    <a:gd name="T27" fmla="*/ 0 h 54"/>
                    <a:gd name="T28" fmla="*/ 85 w 88"/>
                    <a:gd name="T29" fmla="*/ 19 h 54"/>
                    <a:gd name="T30" fmla="*/ 85 w 88"/>
                    <a:gd name="T31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8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9" y="53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50"/>
                      </a:lnTo>
                      <a:lnTo>
                        <a:pt x="20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61" name="Line 149"/>
                <p:cNvSpPr>
                  <a:spLocks noChangeAspect="1" noChangeShapeType="1"/>
                </p:cNvSpPr>
                <p:nvPr/>
              </p:nvSpPr>
              <p:spPr bwMode="auto">
                <a:xfrm>
                  <a:off x="4573" y="2289"/>
                  <a:ext cx="72" cy="18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62" name="Line 150"/>
                <p:cNvSpPr>
                  <a:spLocks noChangeAspect="1" noChangeShapeType="1"/>
                </p:cNvSpPr>
                <p:nvPr/>
              </p:nvSpPr>
              <p:spPr bwMode="auto">
                <a:xfrm>
                  <a:off x="4572" y="2298"/>
                  <a:ext cx="71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63" name="Line 151"/>
                <p:cNvSpPr>
                  <a:spLocks noChangeAspect="1" noChangeShapeType="1"/>
                </p:cNvSpPr>
                <p:nvPr/>
              </p:nvSpPr>
              <p:spPr bwMode="auto">
                <a:xfrm>
                  <a:off x="4568" y="2307"/>
                  <a:ext cx="72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64" name="Freeform 152"/>
                <p:cNvSpPr>
                  <a:spLocks noChangeAspect="1"/>
                </p:cNvSpPr>
                <p:nvPr/>
              </p:nvSpPr>
              <p:spPr bwMode="auto">
                <a:xfrm>
                  <a:off x="4559" y="2281"/>
                  <a:ext cx="16" cy="35"/>
                </a:xfrm>
                <a:custGeom>
                  <a:avLst/>
                  <a:gdLst>
                    <a:gd name="T0" fmla="*/ 2 w 16"/>
                    <a:gd name="T1" fmla="*/ 16 h 35"/>
                    <a:gd name="T2" fmla="*/ 0 w 16"/>
                    <a:gd name="T3" fmla="*/ 25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3 h 35"/>
                    <a:gd name="T12" fmla="*/ 11 w 16"/>
                    <a:gd name="T13" fmla="*/ 28 h 35"/>
                    <a:gd name="T14" fmla="*/ 14 w 16"/>
                    <a:gd name="T15" fmla="*/ 20 h 35"/>
                    <a:gd name="T16" fmla="*/ 14 w 16"/>
                    <a:gd name="T17" fmla="*/ 20 h 35"/>
                    <a:gd name="T18" fmla="*/ 16 w 16"/>
                    <a:gd name="T19" fmla="*/ 10 h 35"/>
                    <a:gd name="T20" fmla="*/ 15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1 h 35"/>
                    <a:gd name="T28" fmla="*/ 5 w 16"/>
                    <a:gd name="T29" fmla="*/ 7 h 35"/>
                    <a:gd name="T30" fmla="*/ 2 w 16"/>
                    <a:gd name="T31" fmla="*/ 16 h 35"/>
                    <a:gd name="T32" fmla="*/ 2 w 16"/>
                    <a:gd name="T33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5">
                      <a:moveTo>
                        <a:pt x="2" y="16"/>
                      </a:moveTo>
                      <a:lnTo>
                        <a:pt x="0" y="25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3"/>
                      </a:lnTo>
                      <a:lnTo>
                        <a:pt x="11" y="2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10"/>
                      </a:lnTo>
                      <a:lnTo>
                        <a:pt x="15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1"/>
                      </a:lnTo>
                      <a:lnTo>
                        <a:pt x="5" y="7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65" name="Freeform 153"/>
                <p:cNvSpPr>
                  <a:spLocks noChangeAspect="1"/>
                </p:cNvSpPr>
                <p:nvPr/>
              </p:nvSpPr>
              <p:spPr bwMode="auto">
                <a:xfrm>
                  <a:off x="4555" y="2277"/>
                  <a:ext cx="16" cy="35"/>
                </a:xfrm>
                <a:custGeom>
                  <a:avLst/>
                  <a:gdLst>
                    <a:gd name="T0" fmla="*/ 2 w 16"/>
                    <a:gd name="T1" fmla="*/ 17 h 35"/>
                    <a:gd name="T2" fmla="*/ 0 w 16"/>
                    <a:gd name="T3" fmla="*/ 26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4 h 35"/>
                    <a:gd name="T12" fmla="*/ 11 w 16"/>
                    <a:gd name="T13" fmla="*/ 28 h 35"/>
                    <a:gd name="T14" fmla="*/ 15 w 16"/>
                    <a:gd name="T15" fmla="*/ 20 h 35"/>
                    <a:gd name="T16" fmla="*/ 15 w 16"/>
                    <a:gd name="T17" fmla="*/ 20 h 35"/>
                    <a:gd name="T18" fmla="*/ 16 w 16"/>
                    <a:gd name="T19" fmla="*/ 10 h 35"/>
                    <a:gd name="T20" fmla="*/ 16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2 h 35"/>
                    <a:gd name="T28" fmla="*/ 6 w 16"/>
                    <a:gd name="T29" fmla="*/ 8 h 35"/>
                    <a:gd name="T30" fmla="*/ 2 w 16"/>
                    <a:gd name="T31" fmla="*/ 17 h 35"/>
                    <a:gd name="T32" fmla="*/ 2 w 16"/>
                    <a:gd name="T33" fmla="*/ 17 h 35"/>
                    <a:gd name="T34" fmla="*/ 2 w 16"/>
                    <a:gd name="T35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35">
                      <a:moveTo>
                        <a:pt x="2" y="17"/>
                      </a:moveTo>
                      <a:lnTo>
                        <a:pt x="0" y="26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4"/>
                      </a:lnTo>
                      <a:lnTo>
                        <a:pt x="11" y="28"/>
                      </a:lnTo>
                      <a:lnTo>
                        <a:pt x="15" y="20"/>
                      </a:lnTo>
                      <a:lnTo>
                        <a:pt x="15" y="20"/>
                      </a:lnTo>
                      <a:lnTo>
                        <a:pt x="16" y="10"/>
                      </a:lnTo>
                      <a:lnTo>
                        <a:pt x="16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6" y="8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066" name="Group 154"/>
              <p:cNvGrpSpPr>
                <a:grpSpLocks noChangeAspect="1"/>
              </p:cNvGrpSpPr>
              <p:nvPr/>
            </p:nvGrpSpPr>
            <p:grpSpPr bwMode="auto">
              <a:xfrm rot="1572196">
                <a:off x="2557" y="1952"/>
                <a:ext cx="305" cy="206"/>
                <a:chOff x="4449" y="1092"/>
                <a:chExt cx="152" cy="103"/>
              </a:xfrm>
            </p:grpSpPr>
            <p:sp>
              <p:nvSpPr>
                <p:cNvPr id="295067" name="Freeform 155"/>
                <p:cNvSpPr>
                  <a:spLocks noChangeAspect="1"/>
                </p:cNvSpPr>
                <p:nvPr/>
              </p:nvSpPr>
              <p:spPr bwMode="auto">
                <a:xfrm>
                  <a:off x="4540" y="1098"/>
                  <a:ext cx="61" cy="86"/>
                </a:xfrm>
                <a:custGeom>
                  <a:avLst/>
                  <a:gdLst>
                    <a:gd name="T0" fmla="*/ 61 w 61"/>
                    <a:gd name="T1" fmla="*/ 71 h 86"/>
                    <a:gd name="T2" fmla="*/ 60 w 61"/>
                    <a:gd name="T3" fmla="*/ 75 h 86"/>
                    <a:gd name="T4" fmla="*/ 55 w 61"/>
                    <a:gd name="T5" fmla="*/ 79 h 86"/>
                    <a:gd name="T6" fmla="*/ 46 w 61"/>
                    <a:gd name="T7" fmla="*/ 83 h 86"/>
                    <a:gd name="T8" fmla="*/ 46 w 61"/>
                    <a:gd name="T9" fmla="*/ 83 h 86"/>
                    <a:gd name="T10" fmla="*/ 37 w 61"/>
                    <a:gd name="T11" fmla="*/ 86 h 86"/>
                    <a:gd name="T12" fmla="*/ 30 w 61"/>
                    <a:gd name="T13" fmla="*/ 86 h 86"/>
                    <a:gd name="T14" fmla="*/ 26 w 61"/>
                    <a:gd name="T15" fmla="*/ 84 h 86"/>
                    <a:gd name="T16" fmla="*/ 26 w 61"/>
                    <a:gd name="T17" fmla="*/ 84 h 86"/>
                    <a:gd name="T18" fmla="*/ 20 w 61"/>
                    <a:gd name="T19" fmla="*/ 65 h 86"/>
                    <a:gd name="T20" fmla="*/ 7 w 61"/>
                    <a:gd name="T21" fmla="*/ 31 h 86"/>
                    <a:gd name="T22" fmla="*/ 0 w 61"/>
                    <a:gd name="T23" fmla="*/ 13 h 86"/>
                    <a:gd name="T24" fmla="*/ 0 w 61"/>
                    <a:gd name="T25" fmla="*/ 13 h 86"/>
                    <a:gd name="T26" fmla="*/ 35 w 61"/>
                    <a:gd name="T27" fmla="*/ 0 h 86"/>
                    <a:gd name="T28" fmla="*/ 61 w 61"/>
                    <a:gd name="T29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86">
                      <a:moveTo>
                        <a:pt x="61" y="71"/>
                      </a:moveTo>
                      <a:lnTo>
                        <a:pt x="60" y="75"/>
                      </a:lnTo>
                      <a:lnTo>
                        <a:pt x="55" y="79"/>
                      </a:lnTo>
                      <a:lnTo>
                        <a:pt x="46" y="83"/>
                      </a:lnTo>
                      <a:lnTo>
                        <a:pt x="46" y="83"/>
                      </a:lnTo>
                      <a:lnTo>
                        <a:pt x="37" y="86"/>
                      </a:lnTo>
                      <a:lnTo>
                        <a:pt x="30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20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5" y="0"/>
                      </a:lnTo>
                      <a:lnTo>
                        <a:pt x="61" y="71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68" name="Freeform 156"/>
                <p:cNvSpPr>
                  <a:spLocks noChangeAspect="1"/>
                </p:cNvSpPr>
                <p:nvPr/>
              </p:nvSpPr>
              <p:spPr bwMode="auto">
                <a:xfrm>
                  <a:off x="4537" y="1094"/>
                  <a:ext cx="60" cy="86"/>
                </a:xfrm>
                <a:custGeom>
                  <a:avLst/>
                  <a:gdLst>
                    <a:gd name="T0" fmla="*/ 60 w 60"/>
                    <a:gd name="T1" fmla="*/ 71 h 86"/>
                    <a:gd name="T2" fmla="*/ 59 w 60"/>
                    <a:gd name="T3" fmla="*/ 75 h 86"/>
                    <a:gd name="T4" fmla="*/ 54 w 60"/>
                    <a:gd name="T5" fmla="*/ 80 h 86"/>
                    <a:gd name="T6" fmla="*/ 45 w 60"/>
                    <a:gd name="T7" fmla="*/ 83 h 86"/>
                    <a:gd name="T8" fmla="*/ 45 w 60"/>
                    <a:gd name="T9" fmla="*/ 83 h 86"/>
                    <a:gd name="T10" fmla="*/ 36 w 60"/>
                    <a:gd name="T11" fmla="*/ 86 h 86"/>
                    <a:gd name="T12" fmla="*/ 29 w 60"/>
                    <a:gd name="T13" fmla="*/ 86 h 86"/>
                    <a:gd name="T14" fmla="*/ 26 w 60"/>
                    <a:gd name="T15" fmla="*/ 84 h 86"/>
                    <a:gd name="T16" fmla="*/ 26 w 60"/>
                    <a:gd name="T17" fmla="*/ 84 h 86"/>
                    <a:gd name="T18" fmla="*/ 19 w 60"/>
                    <a:gd name="T19" fmla="*/ 65 h 86"/>
                    <a:gd name="T20" fmla="*/ 7 w 60"/>
                    <a:gd name="T21" fmla="*/ 31 h 86"/>
                    <a:gd name="T22" fmla="*/ 0 w 60"/>
                    <a:gd name="T23" fmla="*/ 13 h 86"/>
                    <a:gd name="T24" fmla="*/ 0 w 60"/>
                    <a:gd name="T25" fmla="*/ 13 h 86"/>
                    <a:gd name="T26" fmla="*/ 34 w 60"/>
                    <a:gd name="T27" fmla="*/ 0 h 86"/>
                    <a:gd name="T28" fmla="*/ 60 w 60"/>
                    <a:gd name="T29" fmla="*/ 71 h 86"/>
                    <a:gd name="T30" fmla="*/ 60 w 60"/>
                    <a:gd name="T31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6">
                      <a:moveTo>
                        <a:pt x="60" y="71"/>
                      </a:moveTo>
                      <a:lnTo>
                        <a:pt x="59" y="75"/>
                      </a:lnTo>
                      <a:lnTo>
                        <a:pt x="54" y="80"/>
                      </a:lnTo>
                      <a:lnTo>
                        <a:pt x="45" y="83"/>
                      </a:lnTo>
                      <a:lnTo>
                        <a:pt x="45" y="83"/>
                      </a:lnTo>
                      <a:lnTo>
                        <a:pt x="36" y="86"/>
                      </a:lnTo>
                      <a:lnTo>
                        <a:pt x="29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19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4" y="0"/>
                      </a:lnTo>
                      <a:lnTo>
                        <a:pt x="60" y="71"/>
                      </a:lnTo>
                      <a:lnTo>
                        <a:pt x="60" y="7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69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4566" y="1104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0" name="Line 158"/>
                <p:cNvSpPr>
                  <a:spLocks noChangeAspect="1" noChangeShapeType="1"/>
                </p:cNvSpPr>
                <p:nvPr/>
              </p:nvSpPr>
              <p:spPr bwMode="auto">
                <a:xfrm>
                  <a:off x="4558" y="1108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1" name="Line 159"/>
                <p:cNvSpPr>
                  <a:spLocks noChangeAspect="1" noChangeShapeType="1"/>
                </p:cNvSpPr>
                <p:nvPr/>
              </p:nvSpPr>
              <p:spPr bwMode="auto">
                <a:xfrm>
                  <a:off x="4549" y="1111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2" name="Freeform 160"/>
                <p:cNvSpPr>
                  <a:spLocks noChangeAspect="1"/>
                </p:cNvSpPr>
                <p:nvPr/>
              </p:nvSpPr>
              <p:spPr bwMode="auto">
                <a:xfrm>
                  <a:off x="4540" y="1096"/>
                  <a:ext cx="35" cy="17"/>
                </a:xfrm>
                <a:custGeom>
                  <a:avLst/>
                  <a:gdLst>
                    <a:gd name="T0" fmla="*/ 15 w 35"/>
                    <a:gd name="T1" fmla="*/ 2 h 17"/>
                    <a:gd name="T2" fmla="*/ 7 w 35"/>
                    <a:gd name="T3" fmla="*/ 6 h 17"/>
                    <a:gd name="T4" fmla="*/ 1 w 35"/>
                    <a:gd name="T5" fmla="*/ 10 h 17"/>
                    <a:gd name="T6" fmla="*/ 0 w 35"/>
                    <a:gd name="T7" fmla="*/ 15 h 17"/>
                    <a:gd name="T8" fmla="*/ 0 w 35"/>
                    <a:gd name="T9" fmla="*/ 15 h 17"/>
                    <a:gd name="T10" fmla="*/ 4 w 35"/>
                    <a:gd name="T11" fmla="*/ 17 h 17"/>
                    <a:gd name="T12" fmla="*/ 11 w 35"/>
                    <a:gd name="T13" fmla="*/ 17 h 17"/>
                    <a:gd name="T14" fmla="*/ 20 w 35"/>
                    <a:gd name="T15" fmla="*/ 14 h 17"/>
                    <a:gd name="T16" fmla="*/ 20 w 35"/>
                    <a:gd name="T17" fmla="*/ 14 h 17"/>
                    <a:gd name="T18" fmla="*/ 28 w 35"/>
                    <a:gd name="T19" fmla="*/ 10 h 17"/>
                    <a:gd name="T20" fmla="*/ 34 w 35"/>
                    <a:gd name="T21" fmla="*/ 5 h 17"/>
                    <a:gd name="T22" fmla="*/ 35 w 35"/>
                    <a:gd name="T23" fmla="*/ 2 h 17"/>
                    <a:gd name="T24" fmla="*/ 35 w 35"/>
                    <a:gd name="T25" fmla="*/ 2 h 17"/>
                    <a:gd name="T26" fmla="*/ 32 w 35"/>
                    <a:gd name="T27" fmla="*/ 0 h 17"/>
                    <a:gd name="T28" fmla="*/ 24 w 35"/>
                    <a:gd name="T29" fmla="*/ 0 h 17"/>
                    <a:gd name="T30" fmla="*/ 15 w 35"/>
                    <a:gd name="T31" fmla="*/ 2 h 17"/>
                    <a:gd name="T32" fmla="*/ 15 w 35"/>
                    <a:gd name="T3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17">
                      <a:moveTo>
                        <a:pt x="15" y="2"/>
                      </a:moveTo>
                      <a:lnTo>
                        <a:pt x="7" y="6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8" y="10"/>
                      </a:lnTo>
                      <a:lnTo>
                        <a:pt x="34" y="5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3" name="Freeform 161"/>
                <p:cNvSpPr>
                  <a:spLocks noChangeAspect="1"/>
                </p:cNvSpPr>
                <p:nvPr/>
              </p:nvSpPr>
              <p:spPr bwMode="auto">
                <a:xfrm>
                  <a:off x="4452" y="1135"/>
                  <a:ext cx="88" cy="60"/>
                </a:xfrm>
                <a:custGeom>
                  <a:avLst/>
                  <a:gdLst>
                    <a:gd name="T0" fmla="*/ 15 w 88"/>
                    <a:gd name="T1" fmla="*/ 60 h 60"/>
                    <a:gd name="T2" fmla="*/ 11 w 88"/>
                    <a:gd name="T3" fmla="*/ 59 h 60"/>
                    <a:gd name="T4" fmla="*/ 7 w 88"/>
                    <a:gd name="T5" fmla="*/ 55 h 60"/>
                    <a:gd name="T6" fmla="*/ 2 w 88"/>
                    <a:gd name="T7" fmla="*/ 46 h 60"/>
                    <a:gd name="T8" fmla="*/ 2 w 88"/>
                    <a:gd name="T9" fmla="*/ 46 h 60"/>
                    <a:gd name="T10" fmla="*/ 0 w 88"/>
                    <a:gd name="T11" fmla="*/ 37 h 60"/>
                    <a:gd name="T12" fmla="*/ 0 w 88"/>
                    <a:gd name="T13" fmla="*/ 30 h 60"/>
                    <a:gd name="T14" fmla="*/ 2 w 88"/>
                    <a:gd name="T15" fmla="*/ 27 h 60"/>
                    <a:gd name="T16" fmla="*/ 2 w 88"/>
                    <a:gd name="T17" fmla="*/ 27 h 60"/>
                    <a:gd name="T18" fmla="*/ 22 w 88"/>
                    <a:gd name="T19" fmla="*/ 20 h 60"/>
                    <a:gd name="T20" fmla="*/ 57 w 88"/>
                    <a:gd name="T21" fmla="*/ 7 h 60"/>
                    <a:gd name="T22" fmla="*/ 76 w 88"/>
                    <a:gd name="T23" fmla="*/ 0 h 60"/>
                    <a:gd name="T24" fmla="*/ 76 w 88"/>
                    <a:gd name="T25" fmla="*/ 0 h 60"/>
                    <a:gd name="T26" fmla="*/ 88 w 88"/>
                    <a:gd name="T27" fmla="*/ 34 h 60"/>
                    <a:gd name="T28" fmla="*/ 15 w 88"/>
                    <a:gd name="T2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8" h="60">
                      <a:moveTo>
                        <a:pt x="15" y="60"/>
                      </a:moveTo>
                      <a:lnTo>
                        <a:pt x="11" y="59"/>
                      </a:lnTo>
                      <a:lnTo>
                        <a:pt x="7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2" y="20"/>
                      </a:lnTo>
                      <a:lnTo>
                        <a:pt x="57" y="7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88" y="34"/>
                      </a:lnTo>
                      <a:lnTo>
                        <a:pt x="15" y="60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4" name="Freeform 162"/>
                <p:cNvSpPr>
                  <a:spLocks noChangeAspect="1"/>
                </p:cNvSpPr>
                <p:nvPr/>
              </p:nvSpPr>
              <p:spPr bwMode="auto">
                <a:xfrm>
                  <a:off x="4537" y="1092"/>
                  <a:ext cx="34" cy="17"/>
                </a:xfrm>
                <a:custGeom>
                  <a:avLst/>
                  <a:gdLst>
                    <a:gd name="T0" fmla="*/ 15 w 34"/>
                    <a:gd name="T1" fmla="*/ 3 h 17"/>
                    <a:gd name="T2" fmla="*/ 6 w 34"/>
                    <a:gd name="T3" fmla="*/ 6 h 17"/>
                    <a:gd name="T4" fmla="*/ 1 w 34"/>
                    <a:gd name="T5" fmla="*/ 11 h 17"/>
                    <a:gd name="T6" fmla="*/ 0 w 34"/>
                    <a:gd name="T7" fmla="*/ 15 h 17"/>
                    <a:gd name="T8" fmla="*/ 0 w 34"/>
                    <a:gd name="T9" fmla="*/ 15 h 17"/>
                    <a:gd name="T10" fmla="*/ 3 w 34"/>
                    <a:gd name="T11" fmla="*/ 17 h 17"/>
                    <a:gd name="T12" fmla="*/ 10 w 34"/>
                    <a:gd name="T13" fmla="*/ 17 h 17"/>
                    <a:gd name="T14" fmla="*/ 19 w 34"/>
                    <a:gd name="T15" fmla="*/ 14 h 17"/>
                    <a:gd name="T16" fmla="*/ 19 w 34"/>
                    <a:gd name="T17" fmla="*/ 14 h 17"/>
                    <a:gd name="T18" fmla="*/ 27 w 34"/>
                    <a:gd name="T19" fmla="*/ 11 h 17"/>
                    <a:gd name="T20" fmla="*/ 33 w 34"/>
                    <a:gd name="T21" fmla="*/ 6 h 17"/>
                    <a:gd name="T22" fmla="*/ 34 w 34"/>
                    <a:gd name="T23" fmla="*/ 2 h 17"/>
                    <a:gd name="T24" fmla="*/ 34 w 34"/>
                    <a:gd name="T25" fmla="*/ 2 h 17"/>
                    <a:gd name="T26" fmla="*/ 31 w 34"/>
                    <a:gd name="T27" fmla="*/ 0 h 17"/>
                    <a:gd name="T28" fmla="*/ 24 w 34"/>
                    <a:gd name="T29" fmla="*/ 0 h 17"/>
                    <a:gd name="T30" fmla="*/ 15 w 34"/>
                    <a:gd name="T31" fmla="*/ 3 h 17"/>
                    <a:gd name="T32" fmla="*/ 15 w 34"/>
                    <a:gd name="T33" fmla="*/ 3 h 17"/>
                    <a:gd name="T34" fmla="*/ 15 w 34"/>
                    <a:gd name="T35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7">
                      <a:moveTo>
                        <a:pt x="15" y="3"/>
                      </a:move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3" y="17"/>
                      </a:lnTo>
                      <a:lnTo>
                        <a:pt x="10" y="17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27" y="11"/>
                      </a:lnTo>
                      <a:lnTo>
                        <a:pt x="33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1" y="0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5" name="Freeform 163"/>
                <p:cNvSpPr>
                  <a:spLocks noChangeAspect="1"/>
                </p:cNvSpPr>
                <p:nvPr/>
              </p:nvSpPr>
              <p:spPr bwMode="auto">
                <a:xfrm>
                  <a:off x="4449" y="1131"/>
                  <a:ext cx="87" cy="61"/>
                </a:xfrm>
                <a:custGeom>
                  <a:avLst/>
                  <a:gdLst>
                    <a:gd name="T0" fmla="*/ 14 w 87"/>
                    <a:gd name="T1" fmla="*/ 61 h 61"/>
                    <a:gd name="T2" fmla="*/ 10 w 87"/>
                    <a:gd name="T3" fmla="*/ 60 h 61"/>
                    <a:gd name="T4" fmla="*/ 6 w 87"/>
                    <a:gd name="T5" fmla="*/ 55 h 61"/>
                    <a:gd name="T6" fmla="*/ 2 w 87"/>
                    <a:gd name="T7" fmla="*/ 46 h 61"/>
                    <a:gd name="T8" fmla="*/ 2 w 87"/>
                    <a:gd name="T9" fmla="*/ 46 h 61"/>
                    <a:gd name="T10" fmla="*/ 0 w 87"/>
                    <a:gd name="T11" fmla="*/ 37 h 61"/>
                    <a:gd name="T12" fmla="*/ 0 w 87"/>
                    <a:gd name="T13" fmla="*/ 30 h 61"/>
                    <a:gd name="T14" fmla="*/ 2 w 87"/>
                    <a:gd name="T15" fmla="*/ 27 h 61"/>
                    <a:gd name="T16" fmla="*/ 2 w 87"/>
                    <a:gd name="T17" fmla="*/ 27 h 61"/>
                    <a:gd name="T18" fmla="*/ 21 w 87"/>
                    <a:gd name="T19" fmla="*/ 20 h 61"/>
                    <a:gd name="T20" fmla="*/ 56 w 87"/>
                    <a:gd name="T21" fmla="*/ 8 h 61"/>
                    <a:gd name="T22" fmla="*/ 75 w 87"/>
                    <a:gd name="T23" fmla="*/ 0 h 61"/>
                    <a:gd name="T24" fmla="*/ 75 w 87"/>
                    <a:gd name="T25" fmla="*/ 0 h 61"/>
                    <a:gd name="T26" fmla="*/ 87 w 87"/>
                    <a:gd name="T27" fmla="*/ 34 h 61"/>
                    <a:gd name="T28" fmla="*/ 14 w 87"/>
                    <a:gd name="T29" fmla="*/ 61 h 61"/>
                    <a:gd name="T30" fmla="*/ 14 w 87"/>
                    <a:gd name="T3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61">
                      <a:moveTo>
                        <a:pt x="14" y="61"/>
                      </a:moveTo>
                      <a:lnTo>
                        <a:pt x="10" y="60"/>
                      </a:lnTo>
                      <a:lnTo>
                        <a:pt x="6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1" y="20"/>
                      </a:lnTo>
                      <a:lnTo>
                        <a:pt x="56" y="8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87" y="34"/>
                      </a:lnTo>
                      <a:lnTo>
                        <a:pt x="14" y="61"/>
                      </a:lnTo>
                      <a:lnTo>
                        <a:pt x="14" y="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6" name="Line 16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0" y="1161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7" name="Line 16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6" y="1153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8" name="Line 16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3" y="1144"/>
                  <a:ext cx="72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79" name="Freeform 167"/>
                <p:cNvSpPr>
                  <a:spLocks noChangeAspect="1"/>
                </p:cNvSpPr>
                <p:nvPr/>
              </p:nvSpPr>
              <p:spPr bwMode="auto">
                <a:xfrm>
                  <a:off x="4526" y="1135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6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3 h 34"/>
                    <a:gd name="T30" fmla="*/ 14 w 17"/>
                    <a:gd name="T31" fmla="*/ 15 h 34"/>
                    <a:gd name="T32" fmla="*/ 14 w 17"/>
                    <a:gd name="T33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6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3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80" name="Freeform 168"/>
                <p:cNvSpPr>
                  <a:spLocks noChangeAspect="1"/>
                </p:cNvSpPr>
                <p:nvPr/>
              </p:nvSpPr>
              <p:spPr bwMode="auto">
                <a:xfrm>
                  <a:off x="4522" y="1131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7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4 h 34"/>
                    <a:gd name="T30" fmla="*/ 14 w 17"/>
                    <a:gd name="T31" fmla="*/ 15 h 34"/>
                    <a:gd name="T32" fmla="*/ 14 w 17"/>
                    <a:gd name="T33" fmla="*/ 15 h 34"/>
                    <a:gd name="T34" fmla="*/ 14 w 17"/>
                    <a:gd name="T35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7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4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95081" name="Text Box 169"/>
          <p:cNvSpPr txBox="1">
            <a:spLocks noChangeArrowheads="1"/>
          </p:cNvSpPr>
          <p:nvPr/>
        </p:nvSpPr>
        <p:spPr bwMode="auto">
          <a:xfrm>
            <a:off x="4495800" y="1447800"/>
            <a:ext cx="444182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Nuclear envelope assembles.</a:t>
            </a:r>
          </a:p>
          <a:p>
            <a:pPr algn="l" eaLnBrk="0" hangingPunct="0"/>
            <a:endParaRPr lang="en-US" sz="32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Chromosomes decondense.</a:t>
            </a:r>
          </a:p>
          <a:p>
            <a:pPr algn="l" eaLnBrk="0" hangingPunct="0"/>
            <a:endParaRPr lang="en-US" sz="32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Spindle disappears.</a:t>
            </a:r>
          </a:p>
          <a:p>
            <a:pPr algn="l" eaLnBrk="0" hangingPunct="0"/>
            <a:endParaRPr lang="en-US" sz="32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Cytokinesis divides cell into two.</a:t>
            </a:r>
          </a:p>
        </p:txBody>
      </p:sp>
      <p:sp>
        <p:nvSpPr>
          <p:cNvPr id="295083" name="Line 171"/>
          <p:cNvSpPr>
            <a:spLocks noChangeShapeType="1"/>
          </p:cNvSpPr>
          <p:nvPr/>
        </p:nvSpPr>
        <p:spPr bwMode="auto">
          <a:xfrm flipH="1">
            <a:off x="3048000" y="17526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5084" name="Line 172"/>
          <p:cNvSpPr>
            <a:spLocks noChangeShapeType="1"/>
          </p:cNvSpPr>
          <p:nvPr/>
        </p:nvSpPr>
        <p:spPr bwMode="auto">
          <a:xfrm flipH="1" flipV="1">
            <a:off x="2971800" y="2667000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5085" name="Line 173"/>
          <p:cNvSpPr>
            <a:spLocks noChangeShapeType="1"/>
          </p:cNvSpPr>
          <p:nvPr/>
        </p:nvSpPr>
        <p:spPr bwMode="auto">
          <a:xfrm flipH="1" flipV="1">
            <a:off x="2133600" y="2743200"/>
            <a:ext cx="25146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5088" name="Line 176"/>
          <p:cNvSpPr>
            <a:spLocks noChangeShapeType="1"/>
          </p:cNvSpPr>
          <p:nvPr/>
        </p:nvSpPr>
        <p:spPr bwMode="auto">
          <a:xfrm flipH="1" flipV="1">
            <a:off x="1981200" y="5486400"/>
            <a:ext cx="2667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5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5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5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082" grpId="0" autoUpdateAnimBg="0"/>
      <p:bldP spid="295081" grpId="0" autoUpdateAnimBg="0"/>
      <p:bldP spid="295083" grpId="0" animBg="1"/>
      <p:bldP spid="295084" grpId="0" animBg="1"/>
      <p:bldP spid="295085" grpId="0" animBg="1"/>
      <p:bldP spid="2950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375E-8F32-DE4A-9FCC-CF885A0F986C}" type="slidenum">
              <a:rPr lang="en-US"/>
              <a:pPr/>
              <a:t>26</a:t>
            </a:fld>
            <a:endParaRPr lang="en-US"/>
          </a:p>
        </p:txBody>
      </p:sp>
      <p:sp>
        <p:nvSpPr>
          <p:cNvPr id="296097" name="Rectangle 161"/>
          <p:cNvSpPr>
            <a:spLocks noGrp="1" noChangeArrowheads="1"/>
          </p:cNvSpPr>
          <p:nvPr>
            <p:ph type="title"/>
          </p:nvPr>
        </p:nvSpPr>
        <p:spPr>
          <a:xfrm>
            <a:off x="457200" y="-104522"/>
            <a:ext cx="8229600" cy="1143000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Results of Meiosis</a:t>
            </a:r>
          </a:p>
        </p:txBody>
      </p:sp>
      <p:grpSp>
        <p:nvGrpSpPr>
          <p:cNvPr id="295939" name="Group 3"/>
          <p:cNvGrpSpPr>
            <a:grpSpLocks/>
          </p:cNvGrpSpPr>
          <p:nvPr/>
        </p:nvGrpSpPr>
        <p:grpSpPr bwMode="auto">
          <a:xfrm>
            <a:off x="228600" y="1524000"/>
            <a:ext cx="3684588" cy="4330700"/>
            <a:chOff x="1404" y="655"/>
            <a:chExt cx="2321" cy="2728"/>
          </a:xfrm>
        </p:grpSpPr>
        <p:grpSp>
          <p:nvGrpSpPr>
            <p:cNvPr id="295940" name="Group 4"/>
            <p:cNvGrpSpPr>
              <a:grpSpLocks noChangeAspect="1"/>
            </p:cNvGrpSpPr>
            <p:nvPr/>
          </p:nvGrpSpPr>
          <p:grpSpPr bwMode="auto">
            <a:xfrm rot="-5400000">
              <a:off x="2007" y="65"/>
              <a:ext cx="1128" cy="2308"/>
              <a:chOff x="2400" y="672"/>
              <a:chExt cx="564" cy="1154"/>
            </a:xfrm>
          </p:grpSpPr>
          <p:grpSp>
            <p:nvGrpSpPr>
              <p:cNvPr id="295941" name="Group 5"/>
              <p:cNvGrpSpPr>
                <a:grpSpLocks noChangeAspect="1"/>
              </p:cNvGrpSpPr>
              <p:nvPr/>
            </p:nvGrpSpPr>
            <p:grpSpPr bwMode="auto">
              <a:xfrm>
                <a:off x="2403" y="672"/>
                <a:ext cx="556" cy="540"/>
                <a:chOff x="4401" y="537"/>
                <a:chExt cx="556" cy="540"/>
              </a:xfrm>
            </p:grpSpPr>
            <p:sp>
              <p:nvSpPr>
                <p:cNvPr id="295942" name="Freeform 6"/>
                <p:cNvSpPr>
                  <a:spLocks noChangeAspect="1"/>
                </p:cNvSpPr>
                <p:nvPr/>
              </p:nvSpPr>
              <p:spPr bwMode="auto">
                <a:xfrm>
                  <a:off x="4401" y="537"/>
                  <a:ext cx="556" cy="540"/>
                </a:xfrm>
                <a:custGeom>
                  <a:avLst/>
                  <a:gdLst>
                    <a:gd name="T0" fmla="*/ 127 w 556"/>
                    <a:gd name="T1" fmla="*/ 502 h 540"/>
                    <a:gd name="T2" fmla="*/ 93 w 556"/>
                    <a:gd name="T3" fmla="*/ 477 h 540"/>
                    <a:gd name="T4" fmla="*/ 62 w 556"/>
                    <a:gd name="T5" fmla="*/ 446 h 540"/>
                    <a:gd name="T6" fmla="*/ 35 w 556"/>
                    <a:gd name="T7" fmla="*/ 407 h 540"/>
                    <a:gd name="T8" fmla="*/ 15 w 556"/>
                    <a:gd name="T9" fmla="*/ 363 h 540"/>
                    <a:gd name="T10" fmla="*/ 2 w 556"/>
                    <a:gd name="T11" fmla="*/ 313 h 540"/>
                    <a:gd name="T12" fmla="*/ 0 w 556"/>
                    <a:gd name="T13" fmla="*/ 259 h 540"/>
                    <a:gd name="T14" fmla="*/ 1 w 556"/>
                    <a:gd name="T15" fmla="*/ 240 h 540"/>
                    <a:gd name="T16" fmla="*/ 9 w 556"/>
                    <a:gd name="T17" fmla="*/ 201 h 540"/>
                    <a:gd name="T18" fmla="*/ 22 w 556"/>
                    <a:gd name="T19" fmla="*/ 163 h 540"/>
                    <a:gd name="T20" fmla="*/ 40 w 556"/>
                    <a:gd name="T21" fmla="*/ 127 h 540"/>
                    <a:gd name="T22" fmla="*/ 64 w 556"/>
                    <a:gd name="T23" fmla="*/ 93 h 540"/>
                    <a:gd name="T24" fmla="*/ 94 w 556"/>
                    <a:gd name="T25" fmla="*/ 63 h 540"/>
                    <a:gd name="T26" fmla="*/ 130 w 556"/>
                    <a:gd name="T27" fmla="*/ 38 h 540"/>
                    <a:gd name="T28" fmla="*/ 171 w 556"/>
                    <a:gd name="T29" fmla="*/ 18 h 540"/>
                    <a:gd name="T30" fmla="*/ 219 w 556"/>
                    <a:gd name="T31" fmla="*/ 5 h 540"/>
                    <a:gd name="T32" fmla="*/ 272 w 556"/>
                    <a:gd name="T33" fmla="*/ 0 h 540"/>
                    <a:gd name="T34" fmla="*/ 297 w 556"/>
                    <a:gd name="T35" fmla="*/ 0 h 540"/>
                    <a:gd name="T36" fmla="*/ 347 w 556"/>
                    <a:gd name="T37" fmla="*/ 8 h 540"/>
                    <a:gd name="T38" fmla="*/ 391 w 556"/>
                    <a:gd name="T39" fmla="*/ 23 h 540"/>
                    <a:gd name="T40" fmla="*/ 431 w 556"/>
                    <a:gd name="T41" fmla="*/ 43 h 540"/>
                    <a:gd name="T42" fmla="*/ 466 w 556"/>
                    <a:gd name="T43" fmla="*/ 69 h 540"/>
                    <a:gd name="T44" fmla="*/ 496 w 556"/>
                    <a:gd name="T45" fmla="*/ 99 h 540"/>
                    <a:gd name="T46" fmla="*/ 520 w 556"/>
                    <a:gd name="T47" fmla="*/ 133 h 540"/>
                    <a:gd name="T48" fmla="*/ 539 w 556"/>
                    <a:gd name="T49" fmla="*/ 169 h 540"/>
                    <a:gd name="T50" fmla="*/ 551 w 556"/>
                    <a:gd name="T51" fmla="*/ 207 h 540"/>
                    <a:gd name="T52" fmla="*/ 556 w 556"/>
                    <a:gd name="T53" fmla="*/ 245 h 540"/>
                    <a:gd name="T54" fmla="*/ 556 w 556"/>
                    <a:gd name="T55" fmla="*/ 273 h 540"/>
                    <a:gd name="T56" fmla="*/ 550 w 556"/>
                    <a:gd name="T57" fmla="*/ 327 h 540"/>
                    <a:gd name="T58" fmla="*/ 535 w 556"/>
                    <a:gd name="T59" fmla="*/ 374 h 540"/>
                    <a:gd name="T60" fmla="*/ 514 w 556"/>
                    <a:gd name="T61" fmla="*/ 415 h 540"/>
                    <a:gd name="T62" fmla="*/ 487 w 556"/>
                    <a:gd name="T63" fmla="*/ 450 h 540"/>
                    <a:gd name="T64" fmla="*/ 458 w 556"/>
                    <a:gd name="T65" fmla="*/ 479 h 540"/>
                    <a:gd name="T66" fmla="*/ 428 w 556"/>
                    <a:gd name="T67" fmla="*/ 501 h 540"/>
                    <a:gd name="T68" fmla="*/ 411 w 556"/>
                    <a:gd name="T69" fmla="*/ 510 h 540"/>
                    <a:gd name="T70" fmla="*/ 373 w 556"/>
                    <a:gd name="T71" fmla="*/ 525 h 540"/>
                    <a:gd name="T72" fmla="*/ 329 w 556"/>
                    <a:gd name="T73" fmla="*/ 535 h 540"/>
                    <a:gd name="T74" fmla="*/ 281 w 556"/>
                    <a:gd name="T75" fmla="*/ 540 h 540"/>
                    <a:gd name="T76" fmla="*/ 228 w 556"/>
                    <a:gd name="T77" fmla="*/ 535 h 540"/>
                    <a:gd name="T78" fmla="*/ 173 w 556"/>
                    <a:gd name="T79" fmla="*/ 522 h 540"/>
                    <a:gd name="T80" fmla="*/ 145 w 556"/>
                    <a:gd name="T81" fmla="*/ 51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6" h="540">
                      <a:moveTo>
                        <a:pt x="145" y="510"/>
                      </a:moveTo>
                      <a:lnTo>
                        <a:pt x="127" y="502"/>
                      </a:lnTo>
                      <a:lnTo>
                        <a:pt x="110" y="490"/>
                      </a:lnTo>
                      <a:lnTo>
                        <a:pt x="93" y="477"/>
                      </a:lnTo>
                      <a:lnTo>
                        <a:pt x="77" y="462"/>
                      </a:lnTo>
                      <a:lnTo>
                        <a:pt x="62" y="446"/>
                      </a:lnTo>
                      <a:lnTo>
                        <a:pt x="48" y="427"/>
                      </a:lnTo>
                      <a:lnTo>
                        <a:pt x="35" y="407"/>
                      </a:lnTo>
                      <a:lnTo>
                        <a:pt x="24" y="386"/>
                      </a:lnTo>
                      <a:lnTo>
                        <a:pt x="15" y="363"/>
                      </a:lnTo>
                      <a:lnTo>
                        <a:pt x="8" y="339"/>
                      </a:lnTo>
                      <a:lnTo>
                        <a:pt x="2" y="313"/>
                      </a:lnTo>
                      <a:lnTo>
                        <a:pt x="0" y="287"/>
                      </a:lnTo>
                      <a:lnTo>
                        <a:pt x="0" y="259"/>
                      </a:lnTo>
                      <a:lnTo>
                        <a:pt x="0" y="259"/>
                      </a:lnTo>
                      <a:lnTo>
                        <a:pt x="1" y="240"/>
                      </a:lnTo>
                      <a:lnTo>
                        <a:pt x="4" y="221"/>
                      </a:lnTo>
                      <a:lnTo>
                        <a:pt x="9" y="201"/>
                      </a:lnTo>
                      <a:lnTo>
                        <a:pt x="15" y="182"/>
                      </a:lnTo>
                      <a:lnTo>
                        <a:pt x="22" y="163"/>
                      </a:lnTo>
                      <a:lnTo>
                        <a:pt x="30" y="144"/>
                      </a:lnTo>
                      <a:lnTo>
                        <a:pt x="40" y="127"/>
                      </a:lnTo>
                      <a:lnTo>
                        <a:pt x="51" y="109"/>
                      </a:lnTo>
                      <a:lnTo>
                        <a:pt x="64" y="93"/>
                      </a:lnTo>
                      <a:lnTo>
                        <a:pt x="78" y="78"/>
                      </a:lnTo>
                      <a:lnTo>
                        <a:pt x="94" y="63"/>
                      </a:lnTo>
                      <a:lnTo>
                        <a:pt x="111" y="49"/>
                      </a:lnTo>
                      <a:lnTo>
                        <a:pt x="130" y="38"/>
                      </a:lnTo>
                      <a:lnTo>
                        <a:pt x="150" y="27"/>
                      </a:lnTo>
                      <a:lnTo>
                        <a:pt x="171" y="18"/>
                      </a:lnTo>
                      <a:lnTo>
                        <a:pt x="194" y="11"/>
                      </a:lnTo>
                      <a:lnTo>
                        <a:pt x="219" y="5"/>
                      </a:lnTo>
                      <a:lnTo>
                        <a:pt x="245" y="1"/>
                      </a:lnTo>
                      <a:lnTo>
                        <a:pt x="272" y="0"/>
                      </a:lnTo>
                      <a:lnTo>
                        <a:pt x="272" y="0"/>
                      </a:lnTo>
                      <a:lnTo>
                        <a:pt x="297" y="0"/>
                      </a:lnTo>
                      <a:lnTo>
                        <a:pt x="323" y="3"/>
                      </a:lnTo>
                      <a:lnTo>
                        <a:pt x="347" y="8"/>
                      </a:lnTo>
                      <a:lnTo>
                        <a:pt x="370" y="14"/>
                      </a:lnTo>
                      <a:lnTo>
                        <a:pt x="391" y="23"/>
                      </a:lnTo>
                      <a:lnTo>
                        <a:pt x="412" y="32"/>
                      </a:lnTo>
                      <a:lnTo>
                        <a:pt x="431" y="43"/>
                      </a:lnTo>
                      <a:lnTo>
                        <a:pt x="450" y="55"/>
                      </a:lnTo>
                      <a:lnTo>
                        <a:pt x="466" y="69"/>
                      </a:lnTo>
                      <a:lnTo>
                        <a:pt x="482" y="83"/>
                      </a:lnTo>
                      <a:lnTo>
                        <a:pt x="496" y="99"/>
                      </a:lnTo>
                      <a:lnTo>
                        <a:pt x="509" y="116"/>
                      </a:lnTo>
                      <a:lnTo>
                        <a:pt x="520" y="133"/>
                      </a:lnTo>
                      <a:lnTo>
                        <a:pt x="530" y="151"/>
                      </a:lnTo>
                      <a:lnTo>
                        <a:pt x="539" y="169"/>
                      </a:lnTo>
                      <a:lnTo>
                        <a:pt x="546" y="188"/>
                      </a:lnTo>
                      <a:lnTo>
                        <a:pt x="551" y="207"/>
                      </a:lnTo>
                      <a:lnTo>
                        <a:pt x="554" y="225"/>
                      </a:lnTo>
                      <a:lnTo>
                        <a:pt x="556" y="245"/>
                      </a:lnTo>
                      <a:lnTo>
                        <a:pt x="556" y="245"/>
                      </a:lnTo>
                      <a:lnTo>
                        <a:pt x="556" y="273"/>
                      </a:lnTo>
                      <a:lnTo>
                        <a:pt x="554" y="301"/>
                      </a:lnTo>
                      <a:lnTo>
                        <a:pt x="550" y="327"/>
                      </a:lnTo>
                      <a:lnTo>
                        <a:pt x="543" y="351"/>
                      </a:lnTo>
                      <a:lnTo>
                        <a:pt x="535" y="374"/>
                      </a:lnTo>
                      <a:lnTo>
                        <a:pt x="525" y="395"/>
                      </a:lnTo>
                      <a:lnTo>
                        <a:pt x="514" y="415"/>
                      </a:lnTo>
                      <a:lnTo>
                        <a:pt x="501" y="434"/>
                      </a:lnTo>
                      <a:lnTo>
                        <a:pt x="487" y="450"/>
                      </a:lnTo>
                      <a:lnTo>
                        <a:pt x="473" y="466"/>
                      </a:lnTo>
                      <a:lnTo>
                        <a:pt x="458" y="479"/>
                      </a:lnTo>
                      <a:lnTo>
                        <a:pt x="443" y="490"/>
                      </a:lnTo>
                      <a:lnTo>
                        <a:pt x="428" y="501"/>
                      </a:lnTo>
                      <a:lnTo>
                        <a:pt x="428" y="501"/>
                      </a:lnTo>
                      <a:lnTo>
                        <a:pt x="411" y="510"/>
                      </a:lnTo>
                      <a:lnTo>
                        <a:pt x="393" y="518"/>
                      </a:lnTo>
                      <a:lnTo>
                        <a:pt x="373" y="525"/>
                      </a:lnTo>
                      <a:lnTo>
                        <a:pt x="352" y="531"/>
                      </a:lnTo>
                      <a:lnTo>
                        <a:pt x="329" y="535"/>
                      </a:lnTo>
                      <a:lnTo>
                        <a:pt x="305" y="538"/>
                      </a:lnTo>
                      <a:lnTo>
                        <a:pt x="281" y="540"/>
                      </a:lnTo>
                      <a:lnTo>
                        <a:pt x="255" y="538"/>
                      </a:lnTo>
                      <a:lnTo>
                        <a:pt x="228" y="535"/>
                      </a:lnTo>
                      <a:lnTo>
                        <a:pt x="201" y="530"/>
                      </a:lnTo>
                      <a:lnTo>
                        <a:pt x="173" y="522"/>
                      </a:lnTo>
                      <a:lnTo>
                        <a:pt x="145" y="510"/>
                      </a:lnTo>
                      <a:lnTo>
                        <a:pt x="145" y="510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43" name="Freeform 7"/>
                <p:cNvSpPr>
                  <a:spLocks noChangeAspect="1"/>
                </p:cNvSpPr>
                <p:nvPr/>
              </p:nvSpPr>
              <p:spPr bwMode="auto">
                <a:xfrm>
                  <a:off x="4417" y="553"/>
                  <a:ext cx="524" cy="507"/>
                </a:xfrm>
                <a:custGeom>
                  <a:avLst/>
                  <a:gdLst>
                    <a:gd name="T0" fmla="*/ 421 w 524"/>
                    <a:gd name="T1" fmla="*/ 459 h 507"/>
                    <a:gd name="T2" fmla="*/ 453 w 524"/>
                    <a:gd name="T3" fmla="*/ 431 h 507"/>
                    <a:gd name="T4" fmla="*/ 480 w 524"/>
                    <a:gd name="T5" fmla="*/ 397 h 507"/>
                    <a:gd name="T6" fmla="*/ 503 w 524"/>
                    <a:gd name="T7" fmla="*/ 356 h 507"/>
                    <a:gd name="T8" fmla="*/ 518 w 524"/>
                    <a:gd name="T9" fmla="*/ 309 h 507"/>
                    <a:gd name="T10" fmla="*/ 524 w 524"/>
                    <a:gd name="T11" fmla="*/ 257 h 507"/>
                    <a:gd name="T12" fmla="*/ 524 w 524"/>
                    <a:gd name="T13" fmla="*/ 229 h 507"/>
                    <a:gd name="T14" fmla="*/ 519 w 524"/>
                    <a:gd name="T15" fmla="*/ 193 h 507"/>
                    <a:gd name="T16" fmla="*/ 506 w 524"/>
                    <a:gd name="T17" fmla="*/ 156 h 507"/>
                    <a:gd name="T18" fmla="*/ 487 w 524"/>
                    <a:gd name="T19" fmla="*/ 120 h 507"/>
                    <a:gd name="T20" fmla="*/ 462 w 524"/>
                    <a:gd name="T21" fmla="*/ 87 h 507"/>
                    <a:gd name="T22" fmla="*/ 431 w 524"/>
                    <a:gd name="T23" fmla="*/ 58 h 507"/>
                    <a:gd name="T24" fmla="*/ 394 w 524"/>
                    <a:gd name="T25" fmla="*/ 34 h 507"/>
                    <a:gd name="T26" fmla="*/ 353 w 524"/>
                    <a:gd name="T27" fmla="*/ 15 h 507"/>
                    <a:gd name="T28" fmla="*/ 307 w 524"/>
                    <a:gd name="T29" fmla="*/ 4 h 507"/>
                    <a:gd name="T30" fmla="*/ 256 w 524"/>
                    <a:gd name="T31" fmla="*/ 0 h 507"/>
                    <a:gd name="T32" fmla="*/ 230 w 524"/>
                    <a:gd name="T33" fmla="*/ 2 h 507"/>
                    <a:gd name="T34" fmla="*/ 182 w 524"/>
                    <a:gd name="T35" fmla="*/ 11 h 507"/>
                    <a:gd name="T36" fmla="*/ 139 w 524"/>
                    <a:gd name="T37" fmla="*/ 27 h 507"/>
                    <a:gd name="T38" fmla="*/ 102 w 524"/>
                    <a:gd name="T39" fmla="*/ 50 h 507"/>
                    <a:gd name="T40" fmla="*/ 70 w 524"/>
                    <a:gd name="T41" fmla="*/ 78 h 507"/>
                    <a:gd name="T42" fmla="*/ 44 w 524"/>
                    <a:gd name="T43" fmla="*/ 110 h 507"/>
                    <a:gd name="T44" fmla="*/ 24 w 524"/>
                    <a:gd name="T45" fmla="*/ 146 h 507"/>
                    <a:gd name="T46" fmla="*/ 9 w 524"/>
                    <a:gd name="T47" fmla="*/ 184 h 507"/>
                    <a:gd name="T48" fmla="*/ 1 w 524"/>
                    <a:gd name="T49" fmla="*/ 224 h 507"/>
                    <a:gd name="T50" fmla="*/ 0 w 524"/>
                    <a:gd name="T51" fmla="*/ 245 h 507"/>
                    <a:gd name="T52" fmla="*/ 4 w 524"/>
                    <a:gd name="T53" fmla="*/ 301 h 507"/>
                    <a:gd name="T54" fmla="*/ 18 w 524"/>
                    <a:gd name="T55" fmla="*/ 352 h 507"/>
                    <a:gd name="T56" fmla="*/ 41 w 524"/>
                    <a:gd name="T57" fmla="*/ 396 h 507"/>
                    <a:gd name="T58" fmla="*/ 70 w 524"/>
                    <a:gd name="T59" fmla="*/ 433 h 507"/>
                    <a:gd name="T60" fmla="*/ 102 w 524"/>
                    <a:gd name="T61" fmla="*/ 461 h 507"/>
                    <a:gd name="T62" fmla="*/ 135 w 524"/>
                    <a:gd name="T63" fmla="*/ 480 h 507"/>
                    <a:gd name="T64" fmla="*/ 162 w 524"/>
                    <a:gd name="T65" fmla="*/ 490 h 507"/>
                    <a:gd name="T66" fmla="*/ 216 w 524"/>
                    <a:gd name="T67" fmla="*/ 504 h 507"/>
                    <a:gd name="T68" fmla="*/ 268 w 524"/>
                    <a:gd name="T69" fmla="*/ 507 h 507"/>
                    <a:gd name="T70" fmla="*/ 318 w 524"/>
                    <a:gd name="T71" fmla="*/ 502 h 507"/>
                    <a:gd name="T72" fmla="*/ 363 w 524"/>
                    <a:gd name="T73" fmla="*/ 490 h 507"/>
                    <a:gd name="T74" fmla="*/ 403 w 524"/>
                    <a:gd name="T75" fmla="*/ 47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24" h="507">
                      <a:moveTo>
                        <a:pt x="403" y="471"/>
                      </a:moveTo>
                      <a:lnTo>
                        <a:pt x="421" y="459"/>
                      </a:lnTo>
                      <a:lnTo>
                        <a:pt x="437" y="446"/>
                      </a:lnTo>
                      <a:lnTo>
                        <a:pt x="453" y="431"/>
                      </a:lnTo>
                      <a:lnTo>
                        <a:pt x="467" y="414"/>
                      </a:lnTo>
                      <a:lnTo>
                        <a:pt x="480" y="397"/>
                      </a:lnTo>
                      <a:lnTo>
                        <a:pt x="492" y="377"/>
                      </a:lnTo>
                      <a:lnTo>
                        <a:pt x="503" y="356"/>
                      </a:lnTo>
                      <a:lnTo>
                        <a:pt x="511" y="333"/>
                      </a:lnTo>
                      <a:lnTo>
                        <a:pt x="518" y="309"/>
                      </a:lnTo>
                      <a:lnTo>
                        <a:pt x="522" y="284"/>
                      </a:lnTo>
                      <a:lnTo>
                        <a:pt x="524" y="257"/>
                      </a:lnTo>
                      <a:lnTo>
                        <a:pt x="524" y="229"/>
                      </a:lnTo>
                      <a:lnTo>
                        <a:pt x="524" y="229"/>
                      </a:lnTo>
                      <a:lnTo>
                        <a:pt x="522" y="211"/>
                      </a:lnTo>
                      <a:lnTo>
                        <a:pt x="519" y="193"/>
                      </a:lnTo>
                      <a:lnTo>
                        <a:pt x="513" y="174"/>
                      </a:lnTo>
                      <a:lnTo>
                        <a:pt x="506" y="156"/>
                      </a:lnTo>
                      <a:lnTo>
                        <a:pt x="497" y="138"/>
                      </a:lnTo>
                      <a:lnTo>
                        <a:pt x="487" y="120"/>
                      </a:lnTo>
                      <a:lnTo>
                        <a:pt x="475" y="104"/>
                      </a:lnTo>
                      <a:lnTo>
                        <a:pt x="462" y="87"/>
                      </a:lnTo>
                      <a:lnTo>
                        <a:pt x="447" y="72"/>
                      </a:lnTo>
                      <a:lnTo>
                        <a:pt x="431" y="58"/>
                      </a:lnTo>
                      <a:lnTo>
                        <a:pt x="413" y="45"/>
                      </a:lnTo>
                      <a:lnTo>
                        <a:pt x="394" y="34"/>
                      </a:lnTo>
                      <a:lnTo>
                        <a:pt x="374" y="24"/>
                      </a:lnTo>
                      <a:lnTo>
                        <a:pt x="353" y="15"/>
                      </a:lnTo>
                      <a:lnTo>
                        <a:pt x="331" y="9"/>
                      </a:lnTo>
                      <a:lnTo>
                        <a:pt x="307" y="4"/>
                      </a:lnTo>
                      <a:lnTo>
                        <a:pt x="282" y="1"/>
                      </a:lnTo>
                      <a:lnTo>
                        <a:pt x="256" y="0"/>
                      </a:lnTo>
                      <a:lnTo>
                        <a:pt x="256" y="0"/>
                      </a:lnTo>
                      <a:lnTo>
                        <a:pt x="230" y="2"/>
                      </a:lnTo>
                      <a:lnTo>
                        <a:pt x="205" y="5"/>
                      </a:lnTo>
                      <a:lnTo>
                        <a:pt x="182" y="11"/>
                      </a:lnTo>
                      <a:lnTo>
                        <a:pt x="159" y="18"/>
                      </a:lnTo>
                      <a:lnTo>
                        <a:pt x="139" y="27"/>
                      </a:lnTo>
                      <a:lnTo>
                        <a:pt x="120" y="38"/>
                      </a:lnTo>
                      <a:lnTo>
                        <a:pt x="102" y="50"/>
                      </a:lnTo>
                      <a:lnTo>
                        <a:pt x="85" y="63"/>
                      </a:lnTo>
                      <a:lnTo>
                        <a:pt x="70" y="78"/>
                      </a:lnTo>
                      <a:lnTo>
                        <a:pt x="56" y="93"/>
                      </a:lnTo>
                      <a:lnTo>
                        <a:pt x="44" y="110"/>
                      </a:lnTo>
                      <a:lnTo>
                        <a:pt x="33" y="127"/>
                      </a:lnTo>
                      <a:lnTo>
                        <a:pt x="24" y="146"/>
                      </a:lnTo>
                      <a:lnTo>
                        <a:pt x="16" y="165"/>
                      </a:lnTo>
                      <a:lnTo>
                        <a:pt x="9" y="184"/>
                      </a:lnTo>
                      <a:lnTo>
                        <a:pt x="5" y="204"/>
                      </a:lnTo>
                      <a:lnTo>
                        <a:pt x="1" y="224"/>
                      </a:lnTo>
                      <a:lnTo>
                        <a:pt x="0" y="245"/>
                      </a:lnTo>
                      <a:lnTo>
                        <a:pt x="0" y="245"/>
                      </a:lnTo>
                      <a:lnTo>
                        <a:pt x="0" y="274"/>
                      </a:lnTo>
                      <a:lnTo>
                        <a:pt x="4" y="301"/>
                      </a:lnTo>
                      <a:lnTo>
                        <a:pt x="9" y="328"/>
                      </a:lnTo>
                      <a:lnTo>
                        <a:pt x="18" y="352"/>
                      </a:lnTo>
                      <a:lnTo>
                        <a:pt x="28" y="375"/>
                      </a:lnTo>
                      <a:lnTo>
                        <a:pt x="41" y="396"/>
                      </a:lnTo>
                      <a:lnTo>
                        <a:pt x="55" y="416"/>
                      </a:lnTo>
                      <a:lnTo>
                        <a:pt x="70" y="433"/>
                      </a:lnTo>
                      <a:lnTo>
                        <a:pt x="86" y="448"/>
                      </a:lnTo>
                      <a:lnTo>
                        <a:pt x="102" y="461"/>
                      </a:lnTo>
                      <a:lnTo>
                        <a:pt x="119" y="471"/>
                      </a:lnTo>
                      <a:lnTo>
                        <a:pt x="135" y="480"/>
                      </a:lnTo>
                      <a:lnTo>
                        <a:pt x="135" y="480"/>
                      </a:lnTo>
                      <a:lnTo>
                        <a:pt x="162" y="490"/>
                      </a:lnTo>
                      <a:lnTo>
                        <a:pt x="189" y="498"/>
                      </a:lnTo>
                      <a:lnTo>
                        <a:pt x="216" y="504"/>
                      </a:lnTo>
                      <a:lnTo>
                        <a:pt x="243" y="506"/>
                      </a:lnTo>
                      <a:lnTo>
                        <a:pt x="268" y="507"/>
                      </a:lnTo>
                      <a:lnTo>
                        <a:pt x="294" y="506"/>
                      </a:lnTo>
                      <a:lnTo>
                        <a:pt x="318" y="502"/>
                      </a:lnTo>
                      <a:lnTo>
                        <a:pt x="341" y="497"/>
                      </a:lnTo>
                      <a:lnTo>
                        <a:pt x="363" y="490"/>
                      </a:lnTo>
                      <a:lnTo>
                        <a:pt x="384" y="481"/>
                      </a:lnTo>
                      <a:lnTo>
                        <a:pt x="403" y="471"/>
                      </a:lnTo>
                      <a:lnTo>
                        <a:pt x="403" y="471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944" name="Group 8"/>
              <p:cNvGrpSpPr>
                <a:grpSpLocks noChangeAspect="1"/>
              </p:cNvGrpSpPr>
              <p:nvPr/>
            </p:nvGrpSpPr>
            <p:grpSpPr bwMode="auto">
              <a:xfrm>
                <a:off x="2400" y="1276"/>
                <a:ext cx="564" cy="550"/>
                <a:chOff x="4398" y="1141"/>
                <a:chExt cx="564" cy="550"/>
              </a:xfrm>
            </p:grpSpPr>
            <p:sp>
              <p:nvSpPr>
                <p:cNvPr id="295945" name="Freeform 9"/>
                <p:cNvSpPr>
                  <a:spLocks noChangeAspect="1"/>
                </p:cNvSpPr>
                <p:nvPr/>
              </p:nvSpPr>
              <p:spPr bwMode="auto">
                <a:xfrm>
                  <a:off x="4398" y="1141"/>
                  <a:ext cx="564" cy="550"/>
                </a:xfrm>
                <a:custGeom>
                  <a:avLst/>
                  <a:gdLst>
                    <a:gd name="T0" fmla="*/ 448 w 564"/>
                    <a:gd name="T1" fmla="*/ 48 h 550"/>
                    <a:gd name="T2" fmla="*/ 489 w 564"/>
                    <a:gd name="T3" fmla="*/ 84 h 550"/>
                    <a:gd name="T4" fmla="*/ 524 w 564"/>
                    <a:gd name="T5" fmla="*/ 127 h 550"/>
                    <a:gd name="T6" fmla="*/ 548 w 564"/>
                    <a:gd name="T7" fmla="*/ 168 h 550"/>
                    <a:gd name="T8" fmla="*/ 554 w 564"/>
                    <a:gd name="T9" fmla="*/ 185 h 550"/>
                    <a:gd name="T10" fmla="*/ 563 w 564"/>
                    <a:gd name="T11" fmla="*/ 234 h 550"/>
                    <a:gd name="T12" fmla="*/ 564 w 564"/>
                    <a:gd name="T13" fmla="*/ 281 h 550"/>
                    <a:gd name="T14" fmla="*/ 558 w 564"/>
                    <a:gd name="T15" fmla="*/ 326 h 550"/>
                    <a:gd name="T16" fmla="*/ 545 w 564"/>
                    <a:gd name="T17" fmla="*/ 369 h 550"/>
                    <a:gd name="T18" fmla="*/ 525 w 564"/>
                    <a:gd name="T19" fmla="*/ 410 h 550"/>
                    <a:gd name="T20" fmla="*/ 499 w 564"/>
                    <a:gd name="T21" fmla="*/ 449 h 550"/>
                    <a:gd name="T22" fmla="*/ 465 w 564"/>
                    <a:gd name="T23" fmla="*/ 485 h 550"/>
                    <a:gd name="T24" fmla="*/ 446 w 564"/>
                    <a:gd name="T25" fmla="*/ 501 h 550"/>
                    <a:gd name="T26" fmla="*/ 405 w 564"/>
                    <a:gd name="T27" fmla="*/ 525 h 550"/>
                    <a:gd name="T28" fmla="*/ 361 w 564"/>
                    <a:gd name="T29" fmla="*/ 541 h 550"/>
                    <a:gd name="T30" fmla="*/ 316 w 564"/>
                    <a:gd name="T31" fmla="*/ 549 h 550"/>
                    <a:gd name="T32" fmla="*/ 270 w 564"/>
                    <a:gd name="T33" fmla="*/ 549 h 550"/>
                    <a:gd name="T34" fmla="*/ 224 w 564"/>
                    <a:gd name="T35" fmla="*/ 544 h 550"/>
                    <a:gd name="T36" fmla="*/ 182 w 564"/>
                    <a:gd name="T37" fmla="*/ 532 h 550"/>
                    <a:gd name="T38" fmla="*/ 143 w 564"/>
                    <a:gd name="T39" fmla="*/ 516 h 550"/>
                    <a:gd name="T40" fmla="*/ 109 w 564"/>
                    <a:gd name="T41" fmla="*/ 497 h 550"/>
                    <a:gd name="T42" fmla="*/ 95 w 564"/>
                    <a:gd name="T43" fmla="*/ 485 h 550"/>
                    <a:gd name="T44" fmla="*/ 58 w 564"/>
                    <a:gd name="T45" fmla="*/ 445 h 550"/>
                    <a:gd name="T46" fmla="*/ 31 w 564"/>
                    <a:gd name="T47" fmla="*/ 400 h 550"/>
                    <a:gd name="T48" fmla="*/ 13 w 564"/>
                    <a:gd name="T49" fmla="*/ 351 h 550"/>
                    <a:gd name="T50" fmla="*/ 3 w 564"/>
                    <a:gd name="T51" fmla="*/ 302 h 550"/>
                    <a:gd name="T52" fmla="*/ 0 w 564"/>
                    <a:gd name="T53" fmla="*/ 259 h 550"/>
                    <a:gd name="T54" fmla="*/ 1 w 564"/>
                    <a:gd name="T55" fmla="*/ 234 h 550"/>
                    <a:gd name="T56" fmla="*/ 10 w 564"/>
                    <a:gd name="T57" fmla="*/ 186 h 550"/>
                    <a:gd name="T58" fmla="*/ 28 w 564"/>
                    <a:gd name="T59" fmla="*/ 141 h 550"/>
                    <a:gd name="T60" fmla="*/ 54 w 564"/>
                    <a:gd name="T61" fmla="*/ 100 h 550"/>
                    <a:gd name="T62" fmla="*/ 88 w 564"/>
                    <a:gd name="T63" fmla="*/ 64 h 550"/>
                    <a:gd name="T64" fmla="*/ 108 w 564"/>
                    <a:gd name="T65" fmla="*/ 49 h 550"/>
                    <a:gd name="T66" fmla="*/ 150 w 564"/>
                    <a:gd name="T67" fmla="*/ 25 h 550"/>
                    <a:gd name="T68" fmla="*/ 197 w 564"/>
                    <a:gd name="T69" fmla="*/ 9 h 550"/>
                    <a:gd name="T70" fmla="*/ 245 w 564"/>
                    <a:gd name="T71" fmla="*/ 1 h 550"/>
                    <a:gd name="T72" fmla="*/ 294 w 564"/>
                    <a:gd name="T73" fmla="*/ 1 h 550"/>
                    <a:gd name="T74" fmla="*/ 342 w 564"/>
                    <a:gd name="T75" fmla="*/ 7 h 550"/>
                    <a:gd name="T76" fmla="*/ 388 w 564"/>
                    <a:gd name="T77" fmla="*/ 19 h 550"/>
                    <a:gd name="T78" fmla="*/ 428 w 564"/>
                    <a:gd name="T79" fmla="*/ 36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64" h="550">
                      <a:moveTo>
                        <a:pt x="428" y="36"/>
                      </a:moveTo>
                      <a:lnTo>
                        <a:pt x="448" y="48"/>
                      </a:lnTo>
                      <a:lnTo>
                        <a:pt x="469" y="64"/>
                      </a:lnTo>
                      <a:lnTo>
                        <a:pt x="489" y="84"/>
                      </a:lnTo>
                      <a:lnTo>
                        <a:pt x="507" y="104"/>
                      </a:lnTo>
                      <a:lnTo>
                        <a:pt x="524" y="127"/>
                      </a:lnTo>
                      <a:lnTo>
                        <a:pt x="538" y="148"/>
                      </a:lnTo>
                      <a:lnTo>
                        <a:pt x="548" y="168"/>
                      </a:lnTo>
                      <a:lnTo>
                        <a:pt x="554" y="185"/>
                      </a:lnTo>
                      <a:lnTo>
                        <a:pt x="554" y="185"/>
                      </a:lnTo>
                      <a:lnTo>
                        <a:pt x="559" y="210"/>
                      </a:lnTo>
                      <a:lnTo>
                        <a:pt x="563" y="234"/>
                      </a:lnTo>
                      <a:lnTo>
                        <a:pt x="564" y="258"/>
                      </a:lnTo>
                      <a:lnTo>
                        <a:pt x="564" y="281"/>
                      </a:lnTo>
                      <a:lnTo>
                        <a:pt x="562" y="304"/>
                      </a:lnTo>
                      <a:lnTo>
                        <a:pt x="558" y="326"/>
                      </a:lnTo>
                      <a:lnTo>
                        <a:pt x="553" y="348"/>
                      </a:lnTo>
                      <a:lnTo>
                        <a:pt x="545" y="369"/>
                      </a:lnTo>
                      <a:lnTo>
                        <a:pt x="536" y="390"/>
                      </a:lnTo>
                      <a:lnTo>
                        <a:pt x="525" y="410"/>
                      </a:lnTo>
                      <a:lnTo>
                        <a:pt x="513" y="429"/>
                      </a:lnTo>
                      <a:lnTo>
                        <a:pt x="499" y="449"/>
                      </a:lnTo>
                      <a:lnTo>
                        <a:pt x="483" y="467"/>
                      </a:lnTo>
                      <a:lnTo>
                        <a:pt x="465" y="485"/>
                      </a:lnTo>
                      <a:lnTo>
                        <a:pt x="465" y="485"/>
                      </a:lnTo>
                      <a:lnTo>
                        <a:pt x="446" y="501"/>
                      </a:lnTo>
                      <a:lnTo>
                        <a:pt x="426" y="514"/>
                      </a:lnTo>
                      <a:lnTo>
                        <a:pt x="405" y="525"/>
                      </a:lnTo>
                      <a:lnTo>
                        <a:pt x="383" y="534"/>
                      </a:lnTo>
                      <a:lnTo>
                        <a:pt x="361" y="541"/>
                      </a:lnTo>
                      <a:lnTo>
                        <a:pt x="339" y="546"/>
                      </a:lnTo>
                      <a:lnTo>
                        <a:pt x="316" y="549"/>
                      </a:lnTo>
                      <a:lnTo>
                        <a:pt x="292" y="550"/>
                      </a:lnTo>
                      <a:lnTo>
                        <a:pt x="270" y="549"/>
                      </a:lnTo>
                      <a:lnTo>
                        <a:pt x="246" y="547"/>
                      </a:lnTo>
                      <a:lnTo>
                        <a:pt x="224" y="544"/>
                      </a:lnTo>
                      <a:lnTo>
                        <a:pt x="203" y="539"/>
                      </a:lnTo>
                      <a:lnTo>
                        <a:pt x="182" y="532"/>
                      </a:lnTo>
                      <a:lnTo>
                        <a:pt x="162" y="525"/>
                      </a:lnTo>
                      <a:lnTo>
                        <a:pt x="143" y="516"/>
                      </a:lnTo>
                      <a:lnTo>
                        <a:pt x="125" y="507"/>
                      </a:lnTo>
                      <a:lnTo>
                        <a:pt x="109" y="497"/>
                      </a:lnTo>
                      <a:lnTo>
                        <a:pt x="95" y="485"/>
                      </a:lnTo>
                      <a:lnTo>
                        <a:pt x="95" y="485"/>
                      </a:lnTo>
                      <a:lnTo>
                        <a:pt x="75" y="467"/>
                      </a:lnTo>
                      <a:lnTo>
                        <a:pt x="58" y="445"/>
                      </a:lnTo>
                      <a:lnTo>
                        <a:pt x="44" y="423"/>
                      </a:lnTo>
                      <a:lnTo>
                        <a:pt x="31" y="400"/>
                      </a:lnTo>
                      <a:lnTo>
                        <a:pt x="21" y="375"/>
                      </a:lnTo>
                      <a:lnTo>
                        <a:pt x="13" y="351"/>
                      </a:lnTo>
                      <a:lnTo>
                        <a:pt x="7" y="326"/>
                      </a:lnTo>
                      <a:lnTo>
                        <a:pt x="3" y="302"/>
                      </a:lnTo>
                      <a:lnTo>
                        <a:pt x="0" y="280"/>
                      </a:lnTo>
                      <a:lnTo>
                        <a:pt x="0" y="259"/>
                      </a:lnTo>
                      <a:lnTo>
                        <a:pt x="0" y="259"/>
                      </a:lnTo>
                      <a:lnTo>
                        <a:pt x="1" y="234"/>
                      </a:lnTo>
                      <a:lnTo>
                        <a:pt x="5" y="210"/>
                      </a:lnTo>
                      <a:lnTo>
                        <a:pt x="10" y="186"/>
                      </a:lnTo>
                      <a:lnTo>
                        <a:pt x="18" y="163"/>
                      </a:lnTo>
                      <a:lnTo>
                        <a:pt x="28" y="141"/>
                      </a:lnTo>
                      <a:lnTo>
                        <a:pt x="40" y="120"/>
                      </a:lnTo>
                      <a:lnTo>
                        <a:pt x="54" y="100"/>
                      </a:lnTo>
                      <a:lnTo>
                        <a:pt x="71" y="82"/>
                      </a:lnTo>
                      <a:lnTo>
                        <a:pt x="88" y="64"/>
                      </a:lnTo>
                      <a:lnTo>
                        <a:pt x="108" y="49"/>
                      </a:lnTo>
                      <a:lnTo>
                        <a:pt x="108" y="49"/>
                      </a:lnTo>
                      <a:lnTo>
                        <a:pt x="128" y="36"/>
                      </a:lnTo>
                      <a:lnTo>
                        <a:pt x="150" y="25"/>
                      </a:lnTo>
                      <a:lnTo>
                        <a:pt x="173" y="16"/>
                      </a:lnTo>
                      <a:lnTo>
                        <a:pt x="197" y="9"/>
                      </a:lnTo>
                      <a:lnTo>
                        <a:pt x="221" y="4"/>
                      </a:lnTo>
                      <a:lnTo>
                        <a:pt x="245" y="1"/>
                      </a:lnTo>
                      <a:lnTo>
                        <a:pt x="270" y="0"/>
                      </a:lnTo>
                      <a:lnTo>
                        <a:pt x="294" y="1"/>
                      </a:lnTo>
                      <a:lnTo>
                        <a:pt x="319" y="3"/>
                      </a:lnTo>
                      <a:lnTo>
                        <a:pt x="342" y="7"/>
                      </a:lnTo>
                      <a:lnTo>
                        <a:pt x="366" y="12"/>
                      </a:lnTo>
                      <a:lnTo>
                        <a:pt x="388" y="19"/>
                      </a:lnTo>
                      <a:lnTo>
                        <a:pt x="409" y="27"/>
                      </a:lnTo>
                      <a:lnTo>
                        <a:pt x="428" y="36"/>
                      </a:lnTo>
                      <a:lnTo>
                        <a:pt x="428" y="36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46" name="Freeform 10"/>
                <p:cNvSpPr>
                  <a:spLocks noChangeAspect="1"/>
                </p:cNvSpPr>
                <p:nvPr/>
              </p:nvSpPr>
              <p:spPr bwMode="auto">
                <a:xfrm>
                  <a:off x="4414" y="1157"/>
                  <a:ext cx="532" cy="518"/>
                </a:xfrm>
                <a:custGeom>
                  <a:avLst/>
                  <a:gdLst>
                    <a:gd name="T0" fmla="*/ 426 w 532"/>
                    <a:gd name="T1" fmla="*/ 48 h 518"/>
                    <a:gd name="T2" fmla="*/ 469 w 532"/>
                    <a:gd name="T3" fmla="*/ 87 h 518"/>
                    <a:gd name="T4" fmla="*/ 504 w 532"/>
                    <a:gd name="T5" fmla="*/ 133 h 518"/>
                    <a:gd name="T6" fmla="*/ 523 w 532"/>
                    <a:gd name="T7" fmla="*/ 173 h 518"/>
                    <a:gd name="T8" fmla="*/ 528 w 532"/>
                    <a:gd name="T9" fmla="*/ 198 h 518"/>
                    <a:gd name="T10" fmla="*/ 532 w 532"/>
                    <a:gd name="T11" fmla="*/ 247 h 518"/>
                    <a:gd name="T12" fmla="*/ 529 w 532"/>
                    <a:gd name="T13" fmla="*/ 294 h 518"/>
                    <a:gd name="T14" fmla="*/ 517 w 532"/>
                    <a:gd name="T15" fmla="*/ 338 h 518"/>
                    <a:gd name="T16" fmla="*/ 499 w 532"/>
                    <a:gd name="T17" fmla="*/ 380 h 518"/>
                    <a:gd name="T18" fmla="*/ 472 w 532"/>
                    <a:gd name="T19" fmla="*/ 420 h 518"/>
                    <a:gd name="T20" fmla="*/ 438 w 532"/>
                    <a:gd name="T21" fmla="*/ 457 h 518"/>
                    <a:gd name="T22" fmla="*/ 419 w 532"/>
                    <a:gd name="T23" fmla="*/ 473 h 518"/>
                    <a:gd name="T24" fmla="*/ 379 w 532"/>
                    <a:gd name="T25" fmla="*/ 496 h 518"/>
                    <a:gd name="T26" fmla="*/ 335 w 532"/>
                    <a:gd name="T27" fmla="*/ 511 h 518"/>
                    <a:gd name="T28" fmla="*/ 289 w 532"/>
                    <a:gd name="T29" fmla="*/ 517 h 518"/>
                    <a:gd name="T30" fmla="*/ 243 w 532"/>
                    <a:gd name="T31" fmla="*/ 516 h 518"/>
                    <a:gd name="T32" fmla="*/ 199 w 532"/>
                    <a:gd name="T33" fmla="*/ 509 h 518"/>
                    <a:gd name="T34" fmla="*/ 157 w 532"/>
                    <a:gd name="T35" fmla="*/ 496 h 518"/>
                    <a:gd name="T36" fmla="*/ 120 w 532"/>
                    <a:gd name="T37" fmla="*/ 479 h 518"/>
                    <a:gd name="T38" fmla="*/ 89 w 532"/>
                    <a:gd name="T39" fmla="*/ 457 h 518"/>
                    <a:gd name="T40" fmla="*/ 71 w 532"/>
                    <a:gd name="T41" fmla="*/ 440 h 518"/>
                    <a:gd name="T42" fmla="*/ 42 w 532"/>
                    <a:gd name="T43" fmla="*/ 400 h 518"/>
                    <a:gd name="T44" fmla="*/ 21 w 532"/>
                    <a:gd name="T45" fmla="*/ 356 h 518"/>
                    <a:gd name="T46" fmla="*/ 7 w 532"/>
                    <a:gd name="T47" fmla="*/ 309 h 518"/>
                    <a:gd name="T48" fmla="*/ 1 w 532"/>
                    <a:gd name="T49" fmla="*/ 264 h 518"/>
                    <a:gd name="T50" fmla="*/ 0 w 532"/>
                    <a:gd name="T51" fmla="*/ 243 h 518"/>
                    <a:gd name="T52" fmla="*/ 4 w 532"/>
                    <a:gd name="T53" fmla="*/ 196 h 518"/>
                    <a:gd name="T54" fmla="*/ 19 w 532"/>
                    <a:gd name="T55" fmla="*/ 149 h 518"/>
                    <a:gd name="T56" fmla="*/ 44 w 532"/>
                    <a:gd name="T57" fmla="*/ 105 h 518"/>
                    <a:gd name="T58" fmla="*/ 79 w 532"/>
                    <a:gd name="T59" fmla="*/ 64 h 518"/>
                    <a:gd name="T60" fmla="*/ 101 w 532"/>
                    <a:gd name="T61" fmla="*/ 46 h 518"/>
                    <a:gd name="T62" fmla="*/ 140 w 532"/>
                    <a:gd name="T63" fmla="*/ 24 h 518"/>
                    <a:gd name="T64" fmla="*/ 183 w 532"/>
                    <a:gd name="T65" fmla="*/ 9 h 518"/>
                    <a:gd name="T66" fmla="*/ 229 w 532"/>
                    <a:gd name="T67" fmla="*/ 2 h 518"/>
                    <a:gd name="T68" fmla="*/ 275 w 532"/>
                    <a:gd name="T69" fmla="*/ 1 h 518"/>
                    <a:gd name="T70" fmla="*/ 321 w 532"/>
                    <a:gd name="T71" fmla="*/ 6 h 518"/>
                    <a:gd name="T72" fmla="*/ 365 w 532"/>
                    <a:gd name="T73" fmla="*/ 18 h 518"/>
                    <a:gd name="T74" fmla="*/ 405 w 532"/>
                    <a:gd name="T75" fmla="*/ 34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32" h="518">
                      <a:moveTo>
                        <a:pt x="405" y="34"/>
                      </a:moveTo>
                      <a:lnTo>
                        <a:pt x="426" y="48"/>
                      </a:lnTo>
                      <a:lnTo>
                        <a:pt x="448" y="66"/>
                      </a:lnTo>
                      <a:lnTo>
                        <a:pt x="469" y="87"/>
                      </a:lnTo>
                      <a:lnTo>
                        <a:pt x="488" y="111"/>
                      </a:lnTo>
                      <a:lnTo>
                        <a:pt x="504" y="133"/>
                      </a:lnTo>
                      <a:lnTo>
                        <a:pt x="516" y="155"/>
                      </a:lnTo>
                      <a:lnTo>
                        <a:pt x="523" y="173"/>
                      </a:lnTo>
                      <a:lnTo>
                        <a:pt x="523" y="173"/>
                      </a:lnTo>
                      <a:lnTo>
                        <a:pt x="528" y="198"/>
                      </a:lnTo>
                      <a:lnTo>
                        <a:pt x="531" y="223"/>
                      </a:lnTo>
                      <a:lnTo>
                        <a:pt x="532" y="247"/>
                      </a:lnTo>
                      <a:lnTo>
                        <a:pt x="532" y="271"/>
                      </a:lnTo>
                      <a:lnTo>
                        <a:pt x="529" y="294"/>
                      </a:lnTo>
                      <a:lnTo>
                        <a:pt x="524" y="317"/>
                      </a:lnTo>
                      <a:lnTo>
                        <a:pt x="517" y="338"/>
                      </a:lnTo>
                      <a:lnTo>
                        <a:pt x="509" y="360"/>
                      </a:lnTo>
                      <a:lnTo>
                        <a:pt x="499" y="380"/>
                      </a:lnTo>
                      <a:lnTo>
                        <a:pt x="486" y="400"/>
                      </a:lnTo>
                      <a:lnTo>
                        <a:pt x="472" y="420"/>
                      </a:lnTo>
                      <a:lnTo>
                        <a:pt x="456" y="439"/>
                      </a:lnTo>
                      <a:lnTo>
                        <a:pt x="438" y="457"/>
                      </a:lnTo>
                      <a:lnTo>
                        <a:pt x="438" y="457"/>
                      </a:lnTo>
                      <a:lnTo>
                        <a:pt x="419" y="473"/>
                      </a:lnTo>
                      <a:lnTo>
                        <a:pt x="399" y="486"/>
                      </a:lnTo>
                      <a:lnTo>
                        <a:pt x="379" y="496"/>
                      </a:lnTo>
                      <a:lnTo>
                        <a:pt x="357" y="505"/>
                      </a:lnTo>
                      <a:lnTo>
                        <a:pt x="335" y="511"/>
                      </a:lnTo>
                      <a:lnTo>
                        <a:pt x="312" y="515"/>
                      </a:lnTo>
                      <a:lnTo>
                        <a:pt x="289" y="517"/>
                      </a:lnTo>
                      <a:lnTo>
                        <a:pt x="266" y="518"/>
                      </a:lnTo>
                      <a:lnTo>
                        <a:pt x="243" y="516"/>
                      </a:lnTo>
                      <a:lnTo>
                        <a:pt x="221" y="514"/>
                      </a:lnTo>
                      <a:lnTo>
                        <a:pt x="199" y="509"/>
                      </a:lnTo>
                      <a:lnTo>
                        <a:pt x="178" y="503"/>
                      </a:lnTo>
                      <a:lnTo>
                        <a:pt x="157" y="496"/>
                      </a:lnTo>
                      <a:lnTo>
                        <a:pt x="138" y="488"/>
                      </a:lnTo>
                      <a:lnTo>
                        <a:pt x="120" y="479"/>
                      </a:lnTo>
                      <a:lnTo>
                        <a:pt x="104" y="468"/>
                      </a:lnTo>
                      <a:lnTo>
                        <a:pt x="89" y="457"/>
                      </a:lnTo>
                      <a:lnTo>
                        <a:pt x="89" y="457"/>
                      </a:lnTo>
                      <a:lnTo>
                        <a:pt x="71" y="440"/>
                      </a:lnTo>
                      <a:lnTo>
                        <a:pt x="56" y="421"/>
                      </a:lnTo>
                      <a:lnTo>
                        <a:pt x="42" y="400"/>
                      </a:lnTo>
                      <a:lnTo>
                        <a:pt x="30" y="378"/>
                      </a:lnTo>
                      <a:lnTo>
                        <a:pt x="21" y="356"/>
                      </a:lnTo>
                      <a:lnTo>
                        <a:pt x="13" y="332"/>
                      </a:lnTo>
                      <a:lnTo>
                        <a:pt x="7" y="309"/>
                      </a:lnTo>
                      <a:lnTo>
                        <a:pt x="3" y="286"/>
                      </a:lnTo>
                      <a:lnTo>
                        <a:pt x="1" y="264"/>
                      </a:lnTo>
                      <a:lnTo>
                        <a:pt x="0" y="243"/>
                      </a:lnTo>
                      <a:lnTo>
                        <a:pt x="0" y="243"/>
                      </a:lnTo>
                      <a:lnTo>
                        <a:pt x="1" y="220"/>
                      </a:lnTo>
                      <a:lnTo>
                        <a:pt x="4" y="196"/>
                      </a:lnTo>
                      <a:lnTo>
                        <a:pt x="10" y="173"/>
                      </a:lnTo>
                      <a:lnTo>
                        <a:pt x="19" y="149"/>
                      </a:lnTo>
                      <a:lnTo>
                        <a:pt x="30" y="126"/>
                      </a:lnTo>
                      <a:lnTo>
                        <a:pt x="44" y="105"/>
                      </a:lnTo>
                      <a:lnTo>
                        <a:pt x="60" y="84"/>
                      </a:lnTo>
                      <a:lnTo>
                        <a:pt x="79" y="64"/>
                      </a:lnTo>
                      <a:lnTo>
                        <a:pt x="101" y="46"/>
                      </a:lnTo>
                      <a:lnTo>
                        <a:pt x="101" y="46"/>
                      </a:lnTo>
                      <a:lnTo>
                        <a:pt x="120" y="34"/>
                      </a:lnTo>
                      <a:lnTo>
                        <a:pt x="140" y="24"/>
                      </a:lnTo>
                      <a:lnTo>
                        <a:pt x="161" y="16"/>
                      </a:lnTo>
                      <a:lnTo>
                        <a:pt x="183" y="9"/>
                      </a:lnTo>
                      <a:lnTo>
                        <a:pt x="206" y="4"/>
                      </a:lnTo>
                      <a:lnTo>
                        <a:pt x="229" y="2"/>
                      </a:lnTo>
                      <a:lnTo>
                        <a:pt x="252" y="0"/>
                      </a:lnTo>
                      <a:lnTo>
                        <a:pt x="275" y="1"/>
                      </a:lnTo>
                      <a:lnTo>
                        <a:pt x="298" y="3"/>
                      </a:lnTo>
                      <a:lnTo>
                        <a:pt x="321" y="6"/>
                      </a:lnTo>
                      <a:lnTo>
                        <a:pt x="343" y="11"/>
                      </a:lnTo>
                      <a:lnTo>
                        <a:pt x="365" y="18"/>
                      </a:lnTo>
                      <a:lnTo>
                        <a:pt x="385" y="25"/>
                      </a:lnTo>
                      <a:lnTo>
                        <a:pt x="405" y="34"/>
                      </a:lnTo>
                      <a:lnTo>
                        <a:pt x="405" y="34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947" name="Group 11"/>
              <p:cNvGrpSpPr>
                <a:grpSpLocks noChangeAspect="1"/>
              </p:cNvGrpSpPr>
              <p:nvPr/>
            </p:nvGrpSpPr>
            <p:grpSpPr bwMode="auto">
              <a:xfrm>
                <a:off x="2518" y="832"/>
                <a:ext cx="346" cy="334"/>
                <a:chOff x="4516" y="697"/>
                <a:chExt cx="346" cy="334"/>
              </a:xfrm>
            </p:grpSpPr>
            <p:sp>
              <p:nvSpPr>
                <p:cNvPr id="295948" name="Freeform 12"/>
                <p:cNvSpPr>
                  <a:spLocks noChangeAspect="1"/>
                </p:cNvSpPr>
                <p:nvPr/>
              </p:nvSpPr>
              <p:spPr bwMode="auto">
                <a:xfrm>
                  <a:off x="4533" y="713"/>
                  <a:ext cx="312" cy="301"/>
                </a:xfrm>
                <a:custGeom>
                  <a:avLst/>
                  <a:gdLst>
                    <a:gd name="T0" fmla="*/ 156 w 312"/>
                    <a:gd name="T1" fmla="*/ 301 h 301"/>
                    <a:gd name="T2" fmla="*/ 181 w 312"/>
                    <a:gd name="T3" fmla="*/ 299 h 301"/>
                    <a:gd name="T4" fmla="*/ 205 w 312"/>
                    <a:gd name="T5" fmla="*/ 293 h 301"/>
                    <a:gd name="T6" fmla="*/ 227 w 312"/>
                    <a:gd name="T7" fmla="*/ 284 h 301"/>
                    <a:gd name="T8" fmla="*/ 248 w 312"/>
                    <a:gd name="T9" fmla="*/ 272 h 301"/>
                    <a:gd name="T10" fmla="*/ 266 w 312"/>
                    <a:gd name="T11" fmla="*/ 257 h 301"/>
                    <a:gd name="T12" fmla="*/ 281 w 312"/>
                    <a:gd name="T13" fmla="*/ 239 h 301"/>
                    <a:gd name="T14" fmla="*/ 294 w 312"/>
                    <a:gd name="T15" fmla="*/ 219 h 301"/>
                    <a:gd name="T16" fmla="*/ 304 w 312"/>
                    <a:gd name="T17" fmla="*/ 198 h 301"/>
                    <a:gd name="T18" fmla="*/ 309 w 312"/>
                    <a:gd name="T19" fmla="*/ 175 h 301"/>
                    <a:gd name="T20" fmla="*/ 312 w 312"/>
                    <a:gd name="T21" fmla="*/ 150 h 301"/>
                    <a:gd name="T22" fmla="*/ 312 w 312"/>
                    <a:gd name="T23" fmla="*/ 150 h 301"/>
                    <a:gd name="T24" fmla="*/ 309 w 312"/>
                    <a:gd name="T25" fmla="*/ 126 h 301"/>
                    <a:gd name="T26" fmla="*/ 304 w 312"/>
                    <a:gd name="T27" fmla="*/ 103 h 301"/>
                    <a:gd name="T28" fmla="*/ 294 w 312"/>
                    <a:gd name="T29" fmla="*/ 82 h 301"/>
                    <a:gd name="T30" fmla="*/ 281 w 312"/>
                    <a:gd name="T31" fmla="*/ 62 h 301"/>
                    <a:gd name="T32" fmla="*/ 266 w 312"/>
                    <a:gd name="T33" fmla="*/ 45 h 301"/>
                    <a:gd name="T34" fmla="*/ 248 w 312"/>
                    <a:gd name="T35" fmla="*/ 29 h 301"/>
                    <a:gd name="T36" fmla="*/ 227 w 312"/>
                    <a:gd name="T37" fmla="*/ 17 h 301"/>
                    <a:gd name="T38" fmla="*/ 205 w 312"/>
                    <a:gd name="T39" fmla="*/ 8 h 301"/>
                    <a:gd name="T40" fmla="*/ 181 w 312"/>
                    <a:gd name="T41" fmla="*/ 2 h 301"/>
                    <a:gd name="T42" fmla="*/ 156 w 312"/>
                    <a:gd name="T43" fmla="*/ 0 h 301"/>
                    <a:gd name="T44" fmla="*/ 156 w 312"/>
                    <a:gd name="T45" fmla="*/ 0 h 301"/>
                    <a:gd name="T46" fmla="*/ 130 w 312"/>
                    <a:gd name="T47" fmla="*/ 2 h 301"/>
                    <a:gd name="T48" fmla="*/ 106 w 312"/>
                    <a:gd name="T49" fmla="*/ 8 h 301"/>
                    <a:gd name="T50" fmla="*/ 84 w 312"/>
                    <a:gd name="T51" fmla="*/ 17 h 301"/>
                    <a:gd name="T52" fmla="*/ 63 w 312"/>
                    <a:gd name="T53" fmla="*/ 29 h 301"/>
                    <a:gd name="T54" fmla="*/ 45 w 312"/>
                    <a:gd name="T55" fmla="*/ 45 h 301"/>
                    <a:gd name="T56" fmla="*/ 29 w 312"/>
                    <a:gd name="T57" fmla="*/ 62 h 301"/>
                    <a:gd name="T58" fmla="*/ 17 w 312"/>
                    <a:gd name="T59" fmla="*/ 82 h 301"/>
                    <a:gd name="T60" fmla="*/ 7 w 312"/>
                    <a:gd name="T61" fmla="*/ 103 h 301"/>
                    <a:gd name="T62" fmla="*/ 1 w 312"/>
                    <a:gd name="T63" fmla="*/ 126 h 301"/>
                    <a:gd name="T64" fmla="*/ 0 w 312"/>
                    <a:gd name="T65" fmla="*/ 150 h 301"/>
                    <a:gd name="T66" fmla="*/ 0 w 312"/>
                    <a:gd name="T67" fmla="*/ 150 h 301"/>
                    <a:gd name="T68" fmla="*/ 1 w 312"/>
                    <a:gd name="T69" fmla="*/ 175 h 301"/>
                    <a:gd name="T70" fmla="*/ 7 w 312"/>
                    <a:gd name="T71" fmla="*/ 198 h 301"/>
                    <a:gd name="T72" fmla="*/ 17 w 312"/>
                    <a:gd name="T73" fmla="*/ 219 h 301"/>
                    <a:gd name="T74" fmla="*/ 29 w 312"/>
                    <a:gd name="T75" fmla="*/ 239 h 301"/>
                    <a:gd name="T76" fmla="*/ 45 w 312"/>
                    <a:gd name="T77" fmla="*/ 257 h 301"/>
                    <a:gd name="T78" fmla="*/ 63 w 312"/>
                    <a:gd name="T79" fmla="*/ 272 h 301"/>
                    <a:gd name="T80" fmla="*/ 84 w 312"/>
                    <a:gd name="T81" fmla="*/ 284 h 301"/>
                    <a:gd name="T82" fmla="*/ 106 w 312"/>
                    <a:gd name="T83" fmla="*/ 293 h 301"/>
                    <a:gd name="T84" fmla="*/ 130 w 312"/>
                    <a:gd name="T85" fmla="*/ 299 h 301"/>
                    <a:gd name="T86" fmla="*/ 156 w 312"/>
                    <a:gd name="T87" fmla="*/ 301 h 301"/>
                    <a:gd name="T88" fmla="*/ 156 w 312"/>
                    <a:gd name="T89" fmla="*/ 301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12" h="301">
                      <a:moveTo>
                        <a:pt x="156" y="301"/>
                      </a:moveTo>
                      <a:lnTo>
                        <a:pt x="181" y="299"/>
                      </a:lnTo>
                      <a:lnTo>
                        <a:pt x="205" y="293"/>
                      </a:lnTo>
                      <a:lnTo>
                        <a:pt x="227" y="284"/>
                      </a:lnTo>
                      <a:lnTo>
                        <a:pt x="248" y="272"/>
                      </a:lnTo>
                      <a:lnTo>
                        <a:pt x="266" y="257"/>
                      </a:lnTo>
                      <a:lnTo>
                        <a:pt x="281" y="239"/>
                      </a:lnTo>
                      <a:lnTo>
                        <a:pt x="294" y="219"/>
                      </a:lnTo>
                      <a:lnTo>
                        <a:pt x="304" y="198"/>
                      </a:lnTo>
                      <a:lnTo>
                        <a:pt x="309" y="175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09" y="126"/>
                      </a:lnTo>
                      <a:lnTo>
                        <a:pt x="304" y="103"/>
                      </a:lnTo>
                      <a:lnTo>
                        <a:pt x="294" y="82"/>
                      </a:lnTo>
                      <a:lnTo>
                        <a:pt x="281" y="62"/>
                      </a:lnTo>
                      <a:lnTo>
                        <a:pt x="266" y="45"/>
                      </a:lnTo>
                      <a:lnTo>
                        <a:pt x="248" y="29"/>
                      </a:lnTo>
                      <a:lnTo>
                        <a:pt x="227" y="17"/>
                      </a:lnTo>
                      <a:lnTo>
                        <a:pt x="205" y="8"/>
                      </a:lnTo>
                      <a:lnTo>
                        <a:pt x="181" y="2"/>
                      </a:lnTo>
                      <a:lnTo>
                        <a:pt x="156" y="0"/>
                      </a:lnTo>
                      <a:lnTo>
                        <a:pt x="156" y="0"/>
                      </a:lnTo>
                      <a:lnTo>
                        <a:pt x="130" y="2"/>
                      </a:lnTo>
                      <a:lnTo>
                        <a:pt x="106" y="8"/>
                      </a:lnTo>
                      <a:lnTo>
                        <a:pt x="84" y="17"/>
                      </a:lnTo>
                      <a:lnTo>
                        <a:pt x="63" y="29"/>
                      </a:lnTo>
                      <a:lnTo>
                        <a:pt x="45" y="45"/>
                      </a:lnTo>
                      <a:lnTo>
                        <a:pt x="29" y="62"/>
                      </a:lnTo>
                      <a:lnTo>
                        <a:pt x="17" y="82"/>
                      </a:lnTo>
                      <a:lnTo>
                        <a:pt x="7" y="103"/>
                      </a:lnTo>
                      <a:lnTo>
                        <a:pt x="1" y="126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75"/>
                      </a:lnTo>
                      <a:lnTo>
                        <a:pt x="7" y="198"/>
                      </a:lnTo>
                      <a:lnTo>
                        <a:pt x="17" y="219"/>
                      </a:lnTo>
                      <a:lnTo>
                        <a:pt x="29" y="239"/>
                      </a:lnTo>
                      <a:lnTo>
                        <a:pt x="45" y="257"/>
                      </a:lnTo>
                      <a:lnTo>
                        <a:pt x="63" y="272"/>
                      </a:lnTo>
                      <a:lnTo>
                        <a:pt x="84" y="284"/>
                      </a:lnTo>
                      <a:lnTo>
                        <a:pt x="106" y="293"/>
                      </a:lnTo>
                      <a:lnTo>
                        <a:pt x="130" y="299"/>
                      </a:lnTo>
                      <a:lnTo>
                        <a:pt x="156" y="301"/>
                      </a:lnTo>
                      <a:lnTo>
                        <a:pt x="156" y="301"/>
                      </a:lnTo>
                      <a:close/>
                    </a:path>
                  </a:pathLst>
                </a:custGeom>
                <a:solidFill>
                  <a:srgbClr val="AECB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49" name="Freeform 13"/>
                <p:cNvSpPr>
                  <a:spLocks noChangeAspect="1"/>
                </p:cNvSpPr>
                <p:nvPr/>
              </p:nvSpPr>
              <p:spPr bwMode="auto">
                <a:xfrm>
                  <a:off x="4530" y="735"/>
                  <a:ext cx="71" cy="82"/>
                </a:xfrm>
                <a:custGeom>
                  <a:avLst/>
                  <a:gdLst>
                    <a:gd name="T0" fmla="*/ 43 w 71"/>
                    <a:gd name="T1" fmla="*/ 4 h 82"/>
                    <a:gd name="T2" fmla="*/ 27 w 71"/>
                    <a:gd name="T3" fmla="*/ 20 h 82"/>
                    <a:gd name="T4" fmla="*/ 13 w 71"/>
                    <a:gd name="T5" fmla="*/ 38 h 82"/>
                    <a:gd name="T6" fmla="*/ 2 w 71"/>
                    <a:gd name="T7" fmla="*/ 57 h 82"/>
                    <a:gd name="T8" fmla="*/ 2 w 71"/>
                    <a:gd name="T9" fmla="*/ 57 h 82"/>
                    <a:gd name="T10" fmla="*/ 0 w 71"/>
                    <a:gd name="T11" fmla="*/ 65 h 82"/>
                    <a:gd name="T12" fmla="*/ 1 w 71"/>
                    <a:gd name="T13" fmla="*/ 67 h 82"/>
                    <a:gd name="T14" fmla="*/ 2 w 71"/>
                    <a:gd name="T15" fmla="*/ 57 h 82"/>
                    <a:gd name="T16" fmla="*/ 2 w 71"/>
                    <a:gd name="T17" fmla="*/ 57 h 82"/>
                    <a:gd name="T18" fmla="*/ 1 w 71"/>
                    <a:gd name="T19" fmla="*/ 66 h 82"/>
                    <a:gd name="T20" fmla="*/ 3 w 71"/>
                    <a:gd name="T21" fmla="*/ 74 h 82"/>
                    <a:gd name="T22" fmla="*/ 10 w 71"/>
                    <a:gd name="T23" fmla="*/ 80 h 82"/>
                    <a:gd name="T24" fmla="*/ 10 w 71"/>
                    <a:gd name="T25" fmla="*/ 80 h 82"/>
                    <a:gd name="T26" fmla="*/ 18 w 71"/>
                    <a:gd name="T27" fmla="*/ 82 h 82"/>
                    <a:gd name="T28" fmla="*/ 27 w 71"/>
                    <a:gd name="T29" fmla="*/ 79 h 82"/>
                    <a:gd name="T30" fmla="*/ 32 w 71"/>
                    <a:gd name="T31" fmla="*/ 72 h 82"/>
                    <a:gd name="T32" fmla="*/ 32 w 71"/>
                    <a:gd name="T33" fmla="*/ 72 h 82"/>
                    <a:gd name="T34" fmla="*/ 32 w 71"/>
                    <a:gd name="T35" fmla="*/ 72 h 82"/>
                    <a:gd name="T36" fmla="*/ 32 w 71"/>
                    <a:gd name="T37" fmla="*/ 72 h 82"/>
                    <a:gd name="T38" fmla="*/ 32 w 71"/>
                    <a:gd name="T39" fmla="*/ 72 h 82"/>
                    <a:gd name="T40" fmla="*/ 32 w 71"/>
                    <a:gd name="T41" fmla="*/ 72 h 82"/>
                    <a:gd name="T42" fmla="*/ 42 w 71"/>
                    <a:gd name="T43" fmla="*/ 57 h 82"/>
                    <a:gd name="T44" fmla="*/ 52 w 71"/>
                    <a:gd name="T45" fmla="*/ 43 h 82"/>
                    <a:gd name="T46" fmla="*/ 65 w 71"/>
                    <a:gd name="T47" fmla="*/ 30 h 82"/>
                    <a:gd name="T48" fmla="*/ 65 w 71"/>
                    <a:gd name="T49" fmla="*/ 30 h 82"/>
                    <a:gd name="T50" fmla="*/ 65 w 71"/>
                    <a:gd name="T51" fmla="*/ 30 h 82"/>
                    <a:gd name="T52" fmla="*/ 65 w 71"/>
                    <a:gd name="T53" fmla="*/ 30 h 82"/>
                    <a:gd name="T54" fmla="*/ 65 w 71"/>
                    <a:gd name="T55" fmla="*/ 30 h 82"/>
                    <a:gd name="T56" fmla="*/ 65 w 71"/>
                    <a:gd name="T57" fmla="*/ 30 h 82"/>
                    <a:gd name="T58" fmla="*/ 70 w 71"/>
                    <a:gd name="T59" fmla="*/ 23 h 82"/>
                    <a:gd name="T60" fmla="*/ 71 w 71"/>
                    <a:gd name="T61" fmla="*/ 14 h 82"/>
                    <a:gd name="T62" fmla="*/ 67 w 71"/>
                    <a:gd name="T63" fmla="*/ 6 h 82"/>
                    <a:gd name="T64" fmla="*/ 67 w 71"/>
                    <a:gd name="T65" fmla="*/ 6 h 82"/>
                    <a:gd name="T66" fmla="*/ 59 w 71"/>
                    <a:gd name="T67" fmla="*/ 1 h 82"/>
                    <a:gd name="T68" fmla="*/ 51 w 71"/>
                    <a:gd name="T69" fmla="*/ 0 h 82"/>
                    <a:gd name="T70" fmla="*/ 43 w 71"/>
                    <a:gd name="T71" fmla="*/ 4 h 82"/>
                    <a:gd name="T72" fmla="*/ 43 w 71"/>
                    <a:gd name="T73" fmla="*/ 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1" h="82">
                      <a:moveTo>
                        <a:pt x="43" y="4"/>
                      </a:moveTo>
                      <a:lnTo>
                        <a:pt x="27" y="20"/>
                      </a:lnTo>
                      <a:lnTo>
                        <a:pt x="13" y="38"/>
                      </a:lnTo>
                      <a:lnTo>
                        <a:pt x="2" y="57"/>
                      </a:lnTo>
                      <a:lnTo>
                        <a:pt x="2" y="57"/>
                      </a:lnTo>
                      <a:lnTo>
                        <a:pt x="0" y="65"/>
                      </a:lnTo>
                      <a:lnTo>
                        <a:pt x="1" y="67"/>
                      </a:lnTo>
                      <a:lnTo>
                        <a:pt x="2" y="57"/>
                      </a:lnTo>
                      <a:lnTo>
                        <a:pt x="2" y="57"/>
                      </a:lnTo>
                      <a:lnTo>
                        <a:pt x="1" y="66"/>
                      </a:lnTo>
                      <a:lnTo>
                        <a:pt x="3" y="74"/>
                      </a:lnTo>
                      <a:lnTo>
                        <a:pt x="10" y="80"/>
                      </a:lnTo>
                      <a:lnTo>
                        <a:pt x="10" y="80"/>
                      </a:lnTo>
                      <a:lnTo>
                        <a:pt x="18" y="82"/>
                      </a:lnTo>
                      <a:lnTo>
                        <a:pt x="27" y="79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42" y="57"/>
                      </a:lnTo>
                      <a:lnTo>
                        <a:pt x="52" y="43"/>
                      </a:lnTo>
                      <a:lnTo>
                        <a:pt x="65" y="30"/>
                      </a:lnTo>
                      <a:lnTo>
                        <a:pt x="65" y="30"/>
                      </a:lnTo>
                      <a:lnTo>
                        <a:pt x="65" y="30"/>
                      </a:lnTo>
                      <a:lnTo>
                        <a:pt x="65" y="30"/>
                      </a:lnTo>
                      <a:lnTo>
                        <a:pt x="65" y="30"/>
                      </a:lnTo>
                      <a:lnTo>
                        <a:pt x="65" y="30"/>
                      </a:lnTo>
                      <a:lnTo>
                        <a:pt x="70" y="23"/>
                      </a:lnTo>
                      <a:lnTo>
                        <a:pt x="71" y="14"/>
                      </a:lnTo>
                      <a:lnTo>
                        <a:pt x="67" y="6"/>
                      </a:lnTo>
                      <a:lnTo>
                        <a:pt x="67" y="6"/>
                      </a:lnTo>
                      <a:lnTo>
                        <a:pt x="59" y="1"/>
                      </a:lnTo>
                      <a:lnTo>
                        <a:pt x="51" y="0"/>
                      </a:lnTo>
                      <a:lnTo>
                        <a:pt x="43" y="4"/>
                      </a:lnTo>
                      <a:lnTo>
                        <a:pt x="43" y="4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50" name="Freeform 14"/>
                <p:cNvSpPr>
                  <a:spLocks noChangeAspect="1"/>
                </p:cNvSpPr>
                <p:nvPr/>
              </p:nvSpPr>
              <p:spPr bwMode="auto">
                <a:xfrm>
                  <a:off x="4516" y="834"/>
                  <a:ext cx="41" cy="91"/>
                </a:xfrm>
                <a:custGeom>
                  <a:avLst/>
                  <a:gdLst>
                    <a:gd name="T0" fmla="*/ 0 w 41"/>
                    <a:gd name="T1" fmla="*/ 15 h 91"/>
                    <a:gd name="T2" fmla="*/ 0 w 41"/>
                    <a:gd name="T3" fmla="*/ 20 h 91"/>
                    <a:gd name="T4" fmla="*/ 0 w 41"/>
                    <a:gd name="T5" fmla="*/ 24 h 91"/>
                    <a:gd name="T6" fmla="*/ 0 w 41"/>
                    <a:gd name="T7" fmla="*/ 29 h 91"/>
                    <a:gd name="T8" fmla="*/ 0 w 41"/>
                    <a:gd name="T9" fmla="*/ 29 h 91"/>
                    <a:gd name="T10" fmla="*/ 1 w 41"/>
                    <a:gd name="T11" fmla="*/ 47 h 91"/>
                    <a:gd name="T12" fmla="*/ 3 w 41"/>
                    <a:gd name="T13" fmla="*/ 64 h 91"/>
                    <a:gd name="T14" fmla="*/ 8 w 41"/>
                    <a:gd name="T15" fmla="*/ 81 h 91"/>
                    <a:gd name="T16" fmla="*/ 8 w 41"/>
                    <a:gd name="T17" fmla="*/ 81 h 91"/>
                    <a:gd name="T18" fmla="*/ 12 w 41"/>
                    <a:gd name="T19" fmla="*/ 88 h 91"/>
                    <a:gd name="T20" fmla="*/ 14 w 41"/>
                    <a:gd name="T21" fmla="*/ 89 h 91"/>
                    <a:gd name="T22" fmla="*/ 8 w 41"/>
                    <a:gd name="T23" fmla="*/ 81 h 91"/>
                    <a:gd name="T24" fmla="*/ 8 w 41"/>
                    <a:gd name="T25" fmla="*/ 81 h 91"/>
                    <a:gd name="T26" fmla="*/ 12 w 41"/>
                    <a:gd name="T27" fmla="*/ 88 h 91"/>
                    <a:gd name="T28" fmla="*/ 21 w 41"/>
                    <a:gd name="T29" fmla="*/ 91 h 91"/>
                    <a:gd name="T30" fmla="*/ 29 w 41"/>
                    <a:gd name="T31" fmla="*/ 91 h 91"/>
                    <a:gd name="T32" fmla="*/ 29 w 41"/>
                    <a:gd name="T33" fmla="*/ 91 h 91"/>
                    <a:gd name="T34" fmla="*/ 37 w 41"/>
                    <a:gd name="T35" fmla="*/ 87 h 91"/>
                    <a:gd name="T36" fmla="*/ 41 w 41"/>
                    <a:gd name="T37" fmla="*/ 78 h 91"/>
                    <a:gd name="T38" fmla="*/ 40 w 41"/>
                    <a:gd name="T39" fmla="*/ 70 h 91"/>
                    <a:gd name="T40" fmla="*/ 40 w 41"/>
                    <a:gd name="T41" fmla="*/ 70 h 91"/>
                    <a:gd name="T42" fmla="*/ 40 w 41"/>
                    <a:gd name="T43" fmla="*/ 70 h 91"/>
                    <a:gd name="T44" fmla="*/ 40 w 41"/>
                    <a:gd name="T45" fmla="*/ 70 h 91"/>
                    <a:gd name="T46" fmla="*/ 40 w 41"/>
                    <a:gd name="T47" fmla="*/ 70 h 91"/>
                    <a:gd name="T48" fmla="*/ 36 w 41"/>
                    <a:gd name="T49" fmla="*/ 57 h 91"/>
                    <a:gd name="T50" fmla="*/ 34 w 41"/>
                    <a:gd name="T51" fmla="*/ 43 h 91"/>
                    <a:gd name="T52" fmla="*/ 33 w 41"/>
                    <a:gd name="T53" fmla="*/ 29 h 91"/>
                    <a:gd name="T54" fmla="*/ 33 w 41"/>
                    <a:gd name="T55" fmla="*/ 29 h 91"/>
                    <a:gd name="T56" fmla="*/ 33 w 41"/>
                    <a:gd name="T57" fmla="*/ 26 h 91"/>
                    <a:gd name="T58" fmla="*/ 33 w 41"/>
                    <a:gd name="T59" fmla="*/ 22 h 91"/>
                    <a:gd name="T60" fmla="*/ 34 w 41"/>
                    <a:gd name="T61" fmla="*/ 18 h 91"/>
                    <a:gd name="T62" fmla="*/ 34 w 41"/>
                    <a:gd name="T63" fmla="*/ 18 h 91"/>
                    <a:gd name="T64" fmla="*/ 34 w 41"/>
                    <a:gd name="T65" fmla="*/ 18 h 91"/>
                    <a:gd name="T66" fmla="*/ 34 w 41"/>
                    <a:gd name="T67" fmla="*/ 18 h 91"/>
                    <a:gd name="T68" fmla="*/ 34 w 41"/>
                    <a:gd name="T69" fmla="*/ 18 h 91"/>
                    <a:gd name="T70" fmla="*/ 32 w 41"/>
                    <a:gd name="T71" fmla="*/ 9 h 91"/>
                    <a:gd name="T72" fmla="*/ 27 w 41"/>
                    <a:gd name="T73" fmla="*/ 2 h 91"/>
                    <a:gd name="T74" fmla="*/ 19 w 41"/>
                    <a:gd name="T75" fmla="*/ 0 h 91"/>
                    <a:gd name="T76" fmla="*/ 19 w 41"/>
                    <a:gd name="T77" fmla="*/ 0 h 91"/>
                    <a:gd name="T78" fmla="*/ 10 w 41"/>
                    <a:gd name="T79" fmla="*/ 1 h 91"/>
                    <a:gd name="T80" fmla="*/ 3 w 41"/>
                    <a:gd name="T81" fmla="*/ 7 h 91"/>
                    <a:gd name="T82" fmla="*/ 0 w 41"/>
                    <a:gd name="T83" fmla="*/ 15 h 91"/>
                    <a:gd name="T84" fmla="*/ 0 w 41"/>
                    <a:gd name="T85" fmla="*/ 15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1" h="91">
                      <a:moveTo>
                        <a:pt x="0" y="15"/>
                      </a:moveTo>
                      <a:lnTo>
                        <a:pt x="0" y="20"/>
                      </a:lnTo>
                      <a:lnTo>
                        <a:pt x="0" y="24"/>
                      </a:lnTo>
                      <a:lnTo>
                        <a:pt x="0" y="29"/>
                      </a:lnTo>
                      <a:lnTo>
                        <a:pt x="0" y="29"/>
                      </a:lnTo>
                      <a:lnTo>
                        <a:pt x="1" y="47"/>
                      </a:lnTo>
                      <a:lnTo>
                        <a:pt x="3" y="64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12" y="88"/>
                      </a:lnTo>
                      <a:lnTo>
                        <a:pt x="14" y="89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12" y="88"/>
                      </a:lnTo>
                      <a:lnTo>
                        <a:pt x="21" y="91"/>
                      </a:lnTo>
                      <a:lnTo>
                        <a:pt x="29" y="91"/>
                      </a:lnTo>
                      <a:lnTo>
                        <a:pt x="29" y="91"/>
                      </a:lnTo>
                      <a:lnTo>
                        <a:pt x="37" y="87"/>
                      </a:lnTo>
                      <a:lnTo>
                        <a:pt x="41" y="78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36" y="57"/>
                      </a:lnTo>
                      <a:lnTo>
                        <a:pt x="34" y="43"/>
                      </a:lnTo>
                      <a:lnTo>
                        <a:pt x="33" y="29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33" y="22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2" y="9"/>
                      </a:lnTo>
                      <a:lnTo>
                        <a:pt x="27" y="2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3" y="7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51" name="Freeform 15"/>
                <p:cNvSpPr>
                  <a:spLocks noChangeAspect="1"/>
                </p:cNvSpPr>
                <p:nvPr/>
              </p:nvSpPr>
              <p:spPr bwMode="auto">
                <a:xfrm>
                  <a:off x="4547" y="937"/>
                  <a:ext cx="111" cy="87"/>
                </a:xfrm>
                <a:custGeom>
                  <a:avLst/>
                  <a:gdLst>
                    <a:gd name="T0" fmla="*/ 4 w 111"/>
                    <a:gd name="T1" fmla="*/ 27 h 87"/>
                    <a:gd name="T2" fmla="*/ 28 w 111"/>
                    <a:gd name="T3" fmla="*/ 53 h 87"/>
                    <a:gd name="T4" fmla="*/ 57 w 111"/>
                    <a:gd name="T5" fmla="*/ 72 h 87"/>
                    <a:gd name="T6" fmla="*/ 89 w 111"/>
                    <a:gd name="T7" fmla="*/ 86 h 87"/>
                    <a:gd name="T8" fmla="*/ 89 w 111"/>
                    <a:gd name="T9" fmla="*/ 86 h 87"/>
                    <a:gd name="T10" fmla="*/ 97 w 111"/>
                    <a:gd name="T11" fmla="*/ 87 h 87"/>
                    <a:gd name="T12" fmla="*/ 100 w 111"/>
                    <a:gd name="T13" fmla="*/ 86 h 87"/>
                    <a:gd name="T14" fmla="*/ 89 w 111"/>
                    <a:gd name="T15" fmla="*/ 86 h 87"/>
                    <a:gd name="T16" fmla="*/ 89 w 111"/>
                    <a:gd name="T17" fmla="*/ 86 h 87"/>
                    <a:gd name="T18" fmla="*/ 99 w 111"/>
                    <a:gd name="T19" fmla="*/ 86 h 87"/>
                    <a:gd name="T20" fmla="*/ 106 w 111"/>
                    <a:gd name="T21" fmla="*/ 82 h 87"/>
                    <a:gd name="T22" fmla="*/ 111 w 111"/>
                    <a:gd name="T23" fmla="*/ 75 h 87"/>
                    <a:gd name="T24" fmla="*/ 111 w 111"/>
                    <a:gd name="T25" fmla="*/ 75 h 87"/>
                    <a:gd name="T26" fmla="*/ 111 w 111"/>
                    <a:gd name="T27" fmla="*/ 66 h 87"/>
                    <a:gd name="T28" fmla="*/ 107 w 111"/>
                    <a:gd name="T29" fmla="*/ 58 h 87"/>
                    <a:gd name="T30" fmla="*/ 100 w 111"/>
                    <a:gd name="T31" fmla="*/ 54 h 87"/>
                    <a:gd name="T32" fmla="*/ 100 w 111"/>
                    <a:gd name="T33" fmla="*/ 54 h 87"/>
                    <a:gd name="T34" fmla="*/ 100 w 111"/>
                    <a:gd name="T35" fmla="*/ 54 h 87"/>
                    <a:gd name="T36" fmla="*/ 100 w 111"/>
                    <a:gd name="T37" fmla="*/ 54 h 87"/>
                    <a:gd name="T38" fmla="*/ 100 w 111"/>
                    <a:gd name="T39" fmla="*/ 54 h 87"/>
                    <a:gd name="T40" fmla="*/ 100 w 111"/>
                    <a:gd name="T41" fmla="*/ 54 h 87"/>
                    <a:gd name="T42" fmla="*/ 73 w 111"/>
                    <a:gd name="T43" fmla="*/ 42 h 87"/>
                    <a:gd name="T44" fmla="*/ 50 w 111"/>
                    <a:gd name="T45" fmla="*/ 27 h 87"/>
                    <a:gd name="T46" fmla="*/ 30 w 111"/>
                    <a:gd name="T47" fmla="*/ 6 h 87"/>
                    <a:gd name="T48" fmla="*/ 30 w 111"/>
                    <a:gd name="T49" fmla="*/ 6 h 87"/>
                    <a:gd name="T50" fmla="*/ 30 w 111"/>
                    <a:gd name="T51" fmla="*/ 6 h 87"/>
                    <a:gd name="T52" fmla="*/ 30 w 111"/>
                    <a:gd name="T53" fmla="*/ 6 h 87"/>
                    <a:gd name="T54" fmla="*/ 30 w 111"/>
                    <a:gd name="T55" fmla="*/ 6 h 87"/>
                    <a:gd name="T56" fmla="*/ 30 w 111"/>
                    <a:gd name="T57" fmla="*/ 6 h 87"/>
                    <a:gd name="T58" fmla="*/ 23 w 111"/>
                    <a:gd name="T59" fmla="*/ 1 h 87"/>
                    <a:gd name="T60" fmla="*/ 14 w 111"/>
                    <a:gd name="T61" fmla="*/ 0 h 87"/>
                    <a:gd name="T62" fmla="*/ 6 w 111"/>
                    <a:gd name="T63" fmla="*/ 4 h 87"/>
                    <a:gd name="T64" fmla="*/ 6 w 111"/>
                    <a:gd name="T65" fmla="*/ 4 h 87"/>
                    <a:gd name="T66" fmla="*/ 1 w 111"/>
                    <a:gd name="T67" fmla="*/ 11 h 87"/>
                    <a:gd name="T68" fmla="*/ 0 w 111"/>
                    <a:gd name="T69" fmla="*/ 19 h 87"/>
                    <a:gd name="T70" fmla="*/ 4 w 111"/>
                    <a:gd name="T71" fmla="*/ 27 h 87"/>
                    <a:gd name="T72" fmla="*/ 4 w 111"/>
                    <a:gd name="T73" fmla="*/ 2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1" h="87">
                      <a:moveTo>
                        <a:pt x="4" y="27"/>
                      </a:moveTo>
                      <a:lnTo>
                        <a:pt x="28" y="53"/>
                      </a:lnTo>
                      <a:lnTo>
                        <a:pt x="57" y="72"/>
                      </a:lnTo>
                      <a:lnTo>
                        <a:pt x="89" y="86"/>
                      </a:lnTo>
                      <a:lnTo>
                        <a:pt x="89" y="86"/>
                      </a:lnTo>
                      <a:lnTo>
                        <a:pt x="97" y="87"/>
                      </a:lnTo>
                      <a:lnTo>
                        <a:pt x="100" y="86"/>
                      </a:lnTo>
                      <a:lnTo>
                        <a:pt x="89" y="86"/>
                      </a:lnTo>
                      <a:lnTo>
                        <a:pt x="89" y="86"/>
                      </a:lnTo>
                      <a:lnTo>
                        <a:pt x="99" y="86"/>
                      </a:lnTo>
                      <a:lnTo>
                        <a:pt x="106" y="82"/>
                      </a:lnTo>
                      <a:lnTo>
                        <a:pt x="111" y="75"/>
                      </a:lnTo>
                      <a:lnTo>
                        <a:pt x="111" y="75"/>
                      </a:lnTo>
                      <a:lnTo>
                        <a:pt x="111" y="66"/>
                      </a:lnTo>
                      <a:lnTo>
                        <a:pt x="107" y="58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100" y="54"/>
                      </a:lnTo>
                      <a:lnTo>
                        <a:pt x="73" y="42"/>
                      </a:lnTo>
                      <a:lnTo>
                        <a:pt x="50" y="27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23" y="1"/>
                      </a:lnTo>
                      <a:lnTo>
                        <a:pt x="14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1" y="11"/>
                      </a:lnTo>
                      <a:lnTo>
                        <a:pt x="0" y="19"/>
                      </a:lnTo>
                      <a:lnTo>
                        <a:pt x="4" y="27"/>
                      </a:lnTo>
                      <a:lnTo>
                        <a:pt x="4" y="27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52" name="Freeform 16"/>
                <p:cNvSpPr>
                  <a:spLocks noChangeAspect="1"/>
                </p:cNvSpPr>
                <p:nvPr/>
              </p:nvSpPr>
              <p:spPr bwMode="auto">
                <a:xfrm>
                  <a:off x="4671" y="963"/>
                  <a:ext cx="134" cy="68"/>
                </a:xfrm>
                <a:custGeom>
                  <a:avLst/>
                  <a:gdLst>
                    <a:gd name="T0" fmla="*/ 18 w 134"/>
                    <a:gd name="T1" fmla="*/ 68 h 68"/>
                    <a:gd name="T2" fmla="*/ 47 w 134"/>
                    <a:gd name="T3" fmla="*/ 65 h 68"/>
                    <a:gd name="T4" fmla="*/ 76 w 134"/>
                    <a:gd name="T5" fmla="*/ 58 h 68"/>
                    <a:gd name="T6" fmla="*/ 103 w 134"/>
                    <a:gd name="T7" fmla="*/ 46 h 68"/>
                    <a:gd name="T8" fmla="*/ 128 w 134"/>
                    <a:gd name="T9" fmla="*/ 30 h 68"/>
                    <a:gd name="T10" fmla="*/ 128 w 134"/>
                    <a:gd name="T11" fmla="*/ 30 h 68"/>
                    <a:gd name="T12" fmla="*/ 133 w 134"/>
                    <a:gd name="T13" fmla="*/ 23 h 68"/>
                    <a:gd name="T14" fmla="*/ 133 w 134"/>
                    <a:gd name="T15" fmla="*/ 21 h 68"/>
                    <a:gd name="T16" fmla="*/ 128 w 134"/>
                    <a:gd name="T17" fmla="*/ 30 h 68"/>
                    <a:gd name="T18" fmla="*/ 128 w 134"/>
                    <a:gd name="T19" fmla="*/ 30 h 68"/>
                    <a:gd name="T20" fmla="*/ 133 w 134"/>
                    <a:gd name="T21" fmla="*/ 22 h 68"/>
                    <a:gd name="T22" fmla="*/ 134 w 134"/>
                    <a:gd name="T23" fmla="*/ 14 h 68"/>
                    <a:gd name="T24" fmla="*/ 130 w 134"/>
                    <a:gd name="T25" fmla="*/ 6 h 68"/>
                    <a:gd name="T26" fmla="*/ 130 w 134"/>
                    <a:gd name="T27" fmla="*/ 6 h 68"/>
                    <a:gd name="T28" fmla="*/ 123 w 134"/>
                    <a:gd name="T29" fmla="*/ 1 h 68"/>
                    <a:gd name="T30" fmla="*/ 115 w 134"/>
                    <a:gd name="T31" fmla="*/ 0 h 68"/>
                    <a:gd name="T32" fmla="*/ 107 w 134"/>
                    <a:gd name="T33" fmla="*/ 3 h 68"/>
                    <a:gd name="T34" fmla="*/ 107 w 134"/>
                    <a:gd name="T35" fmla="*/ 3 h 68"/>
                    <a:gd name="T36" fmla="*/ 107 w 134"/>
                    <a:gd name="T37" fmla="*/ 3 h 68"/>
                    <a:gd name="T38" fmla="*/ 107 w 134"/>
                    <a:gd name="T39" fmla="*/ 3 h 68"/>
                    <a:gd name="T40" fmla="*/ 107 w 134"/>
                    <a:gd name="T41" fmla="*/ 3 h 68"/>
                    <a:gd name="T42" fmla="*/ 107 w 134"/>
                    <a:gd name="T43" fmla="*/ 3 h 68"/>
                    <a:gd name="T44" fmla="*/ 80 w 134"/>
                    <a:gd name="T45" fmla="*/ 20 h 68"/>
                    <a:gd name="T46" fmla="*/ 50 w 134"/>
                    <a:gd name="T47" fmla="*/ 30 h 68"/>
                    <a:gd name="T48" fmla="*/ 18 w 134"/>
                    <a:gd name="T49" fmla="*/ 34 h 68"/>
                    <a:gd name="T50" fmla="*/ 18 w 134"/>
                    <a:gd name="T51" fmla="*/ 34 h 68"/>
                    <a:gd name="T52" fmla="*/ 18 w 134"/>
                    <a:gd name="T53" fmla="*/ 34 h 68"/>
                    <a:gd name="T54" fmla="*/ 18 w 134"/>
                    <a:gd name="T55" fmla="*/ 34 h 68"/>
                    <a:gd name="T56" fmla="*/ 18 w 134"/>
                    <a:gd name="T57" fmla="*/ 34 h 68"/>
                    <a:gd name="T58" fmla="*/ 18 w 134"/>
                    <a:gd name="T59" fmla="*/ 34 h 68"/>
                    <a:gd name="T60" fmla="*/ 9 w 134"/>
                    <a:gd name="T61" fmla="*/ 36 h 68"/>
                    <a:gd name="T62" fmla="*/ 3 w 134"/>
                    <a:gd name="T63" fmla="*/ 42 h 68"/>
                    <a:gd name="T64" fmla="*/ 0 w 134"/>
                    <a:gd name="T65" fmla="*/ 51 h 68"/>
                    <a:gd name="T66" fmla="*/ 0 w 134"/>
                    <a:gd name="T67" fmla="*/ 51 h 68"/>
                    <a:gd name="T68" fmla="*/ 3 w 134"/>
                    <a:gd name="T69" fmla="*/ 59 h 68"/>
                    <a:gd name="T70" fmla="*/ 9 w 134"/>
                    <a:gd name="T71" fmla="*/ 65 h 68"/>
                    <a:gd name="T72" fmla="*/ 18 w 134"/>
                    <a:gd name="T73" fmla="*/ 68 h 68"/>
                    <a:gd name="T74" fmla="*/ 18 w 134"/>
                    <a:gd name="T7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4" h="68">
                      <a:moveTo>
                        <a:pt x="18" y="68"/>
                      </a:moveTo>
                      <a:lnTo>
                        <a:pt x="47" y="65"/>
                      </a:lnTo>
                      <a:lnTo>
                        <a:pt x="76" y="58"/>
                      </a:lnTo>
                      <a:lnTo>
                        <a:pt x="103" y="46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33" y="23"/>
                      </a:lnTo>
                      <a:lnTo>
                        <a:pt x="133" y="21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33" y="22"/>
                      </a:lnTo>
                      <a:lnTo>
                        <a:pt x="134" y="14"/>
                      </a:lnTo>
                      <a:lnTo>
                        <a:pt x="130" y="6"/>
                      </a:lnTo>
                      <a:lnTo>
                        <a:pt x="130" y="6"/>
                      </a:lnTo>
                      <a:lnTo>
                        <a:pt x="123" y="1"/>
                      </a:lnTo>
                      <a:lnTo>
                        <a:pt x="115" y="0"/>
                      </a:lnTo>
                      <a:lnTo>
                        <a:pt x="107" y="3"/>
                      </a:lnTo>
                      <a:lnTo>
                        <a:pt x="107" y="3"/>
                      </a:lnTo>
                      <a:lnTo>
                        <a:pt x="107" y="3"/>
                      </a:lnTo>
                      <a:lnTo>
                        <a:pt x="107" y="3"/>
                      </a:lnTo>
                      <a:lnTo>
                        <a:pt x="107" y="3"/>
                      </a:lnTo>
                      <a:lnTo>
                        <a:pt x="107" y="3"/>
                      </a:lnTo>
                      <a:lnTo>
                        <a:pt x="80" y="20"/>
                      </a:lnTo>
                      <a:lnTo>
                        <a:pt x="50" y="30"/>
                      </a:lnTo>
                      <a:lnTo>
                        <a:pt x="18" y="34"/>
                      </a:lnTo>
                      <a:lnTo>
                        <a:pt x="18" y="34"/>
                      </a:lnTo>
                      <a:lnTo>
                        <a:pt x="18" y="34"/>
                      </a:lnTo>
                      <a:lnTo>
                        <a:pt x="18" y="34"/>
                      </a:lnTo>
                      <a:lnTo>
                        <a:pt x="18" y="34"/>
                      </a:lnTo>
                      <a:lnTo>
                        <a:pt x="18" y="34"/>
                      </a:lnTo>
                      <a:lnTo>
                        <a:pt x="9" y="36"/>
                      </a:lnTo>
                      <a:lnTo>
                        <a:pt x="3" y="42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3" y="59"/>
                      </a:lnTo>
                      <a:lnTo>
                        <a:pt x="9" y="65"/>
                      </a:lnTo>
                      <a:lnTo>
                        <a:pt x="18" y="68"/>
                      </a:lnTo>
                      <a:lnTo>
                        <a:pt x="18" y="6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53" name="Freeform 17"/>
                <p:cNvSpPr>
                  <a:spLocks noChangeAspect="1"/>
                </p:cNvSpPr>
                <p:nvPr/>
              </p:nvSpPr>
              <p:spPr bwMode="auto">
                <a:xfrm>
                  <a:off x="4807" y="847"/>
                  <a:ext cx="55" cy="108"/>
                </a:xfrm>
                <a:custGeom>
                  <a:avLst/>
                  <a:gdLst>
                    <a:gd name="T0" fmla="*/ 32 w 55"/>
                    <a:gd name="T1" fmla="*/ 100 h 108"/>
                    <a:gd name="T2" fmla="*/ 44 w 55"/>
                    <a:gd name="T3" fmla="*/ 74 h 108"/>
                    <a:gd name="T4" fmla="*/ 52 w 55"/>
                    <a:gd name="T5" fmla="*/ 45 h 108"/>
                    <a:gd name="T6" fmla="*/ 55 w 55"/>
                    <a:gd name="T7" fmla="*/ 16 h 108"/>
                    <a:gd name="T8" fmla="*/ 55 w 55"/>
                    <a:gd name="T9" fmla="*/ 16 h 108"/>
                    <a:gd name="T10" fmla="*/ 53 w 55"/>
                    <a:gd name="T11" fmla="*/ 9 h 108"/>
                    <a:gd name="T12" fmla="*/ 51 w 55"/>
                    <a:gd name="T13" fmla="*/ 7 h 108"/>
                    <a:gd name="T14" fmla="*/ 55 w 55"/>
                    <a:gd name="T15" fmla="*/ 16 h 108"/>
                    <a:gd name="T16" fmla="*/ 55 w 55"/>
                    <a:gd name="T17" fmla="*/ 16 h 108"/>
                    <a:gd name="T18" fmla="*/ 52 w 55"/>
                    <a:gd name="T19" fmla="*/ 8 h 108"/>
                    <a:gd name="T20" fmla="*/ 46 w 55"/>
                    <a:gd name="T21" fmla="*/ 2 h 108"/>
                    <a:gd name="T22" fmla="*/ 38 w 55"/>
                    <a:gd name="T23" fmla="*/ 0 h 108"/>
                    <a:gd name="T24" fmla="*/ 38 w 55"/>
                    <a:gd name="T25" fmla="*/ 0 h 108"/>
                    <a:gd name="T26" fmla="*/ 29 w 55"/>
                    <a:gd name="T27" fmla="*/ 2 h 108"/>
                    <a:gd name="T28" fmla="*/ 23 w 55"/>
                    <a:gd name="T29" fmla="*/ 8 h 108"/>
                    <a:gd name="T30" fmla="*/ 21 w 55"/>
                    <a:gd name="T31" fmla="*/ 16 h 108"/>
                    <a:gd name="T32" fmla="*/ 21 w 55"/>
                    <a:gd name="T33" fmla="*/ 16 h 108"/>
                    <a:gd name="T34" fmla="*/ 21 w 55"/>
                    <a:gd name="T35" fmla="*/ 16 h 108"/>
                    <a:gd name="T36" fmla="*/ 21 w 55"/>
                    <a:gd name="T37" fmla="*/ 16 h 108"/>
                    <a:gd name="T38" fmla="*/ 21 w 55"/>
                    <a:gd name="T39" fmla="*/ 16 h 108"/>
                    <a:gd name="T40" fmla="*/ 19 w 55"/>
                    <a:gd name="T41" fmla="*/ 40 h 108"/>
                    <a:gd name="T42" fmla="*/ 12 w 55"/>
                    <a:gd name="T43" fmla="*/ 62 h 108"/>
                    <a:gd name="T44" fmla="*/ 3 w 55"/>
                    <a:gd name="T45" fmla="*/ 83 h 108"/>
                    <a:gd name="T46" fmla="*/ 3 w 55"/>
                    <a:gd name="T47" fmla="*/ 83 h 108"/>
                    <a:gd name="T48" fmla="*/ 3 w 55"/>
                    <a:gd name="T49" fmla="*/ 83 h 108"/>
                    <a:gd name="T50" fmla="*/ 3 w 55"/>
                    <a:gd name="T51" fmla="*/ 83 h 108"/>
                    <a:gd name="T52" fmla="*/ 3 w 55"/>
                    <a:gd name="T53" fmla="*/ 83 h 108"/>
                    <a:gd name="T54" fmla="*/ 0 w 55"/>
                    <a:gd name="T55" fmla="*/ 91 h 108"/>
                    <a:gd name="T56" fmla="*/ 2 w 55"/>
                    <a:gd name="T57" fmla="*/ 99 h 108"/>
                    <a:gd name="T58" fmla="*/ 8 w 55"/>
                    <a:gd name="T59" fmla="*/ 106 h 108"/>
                    <a:gd name="T60" fmla="*/ 8 w 55"/>
                    <a:gd name="T61" fmla="*/ 106 h 108"/>
                    <a:gd name="T62" fmla="*/ 17 w 55"/>
                    <a:gd name="T63" fmla="*/ 108 h 108"/>
                    <a:gd name="T64" fmla="*/ 25 w 55"/>
                    <a:gd name="T65" fmla="*/ 106 h 108"/>
                    <a:gd name="T66" fmla="*/ 32 w 55"/>
                    <a:gd name="T67" fmla="*/ 100 h 108"/>
                    <a:gd name="T68" fmla="*/ 32 w 55"/>
                    <a:gd name="T69" fmla="*/ 10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" h="108">
                      <a:moveTo>
                        <a:pt x="32" y="100"/>
                      </a:moveTo>
                      <a:lnTo>
                        <a:pt x="44" y="74"/>
                      </a:lnTo>
                      <a:lnTo>
                        <a:pt x="52" y="45"/>
                      </a:lnTo>
                      <a:lnTo>
                        <a:pt x="55" y="16"/>
                      </a:lnTo>
                      <a:lnTo>
                        <a:pt x="55" y="16"/>
                      </a:lnTo>
                      <a:lnTo>
                        <a:pt x="53" y="9"/>
                      </a:lnTo>
                      <a:lnTo>
                        <a:pt x="51" y="7"/>
                      </a:lnTo>
                      <a:lnTo>
                        <a:pt x="55" y="16"/>
                      </a:lnTo>
                      <a:lnTo>
                        <a:pt x="55" y="16"/>
                      </a:lnTo>
                      <a:lnTo>
                        <a:pt x="52" y="8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29" y="2"/>
                      </a:lnTo>
                      <a:lnTo>
                        <a:pt x="23" y="8"/>
                      </a:lnTo>
                      <a:lnTo>
                        <a:pt x="21" y="16"/>
                      </a:lnTo>
                      <a:lnTo>
                        <a:pt x="21" y="16"/>
                      </a:lnTo>
                      <a:lnTo>
                        <a:pt x="21" y="16"/>
                      </a:lnTo>
                      <a:lnTo>
                        <a:pt x="21" y="16"/>
                      </a:lnTo>
                      <a:lnTo>
                        <a:pt x="21" y="16"/>
                      </a:lnTo>
                      <a:lnTo>
                        <a:pt x="19" y="40"/>
                      </a:lnTo>
                      <a:lnTo>
                        <a:pt x="12" y="62"/>
                      </a:lnTo>
                      <a:lnTo>
                        <a:pt x="3" y="83"/>
                      </a:lnTo>
                      <a:lnTo>
                        <a:pt x="3" y="83"/>
                      </a:lnTo>
                      <a:lnTo>
                        <a:pt x="3" y="83"/>
                      </a:lnTo>
                      <a:lnTo>
                        <a:pt x="3" y="83"/>
                      </a:lnTo>
                      <a:lnTo>
                        <a:pt x="3" y="83"/>
                      </a:lnTo>
                      <a:lnTo>
                        <a:pt x="0" y="91"/>
                      </a:lnTo>
                      <a:lnTo>
                        <a:pt x="2" y="99"/>
                      </a:lnTo>
                      <a:lnTo>
                        <a:pt x="8" y="106"/>
                      </a:lnTo>
                      <a:lnTo>
                        <a:pt x="8" y="106"/>
                      </a:lnTo>
                      <a:lnTo>
                        <a:pt x="17" y="108"/>
                      </a:lnTo>
                      <a:lnTo>
                        <a:pt x="25" y="106"/>
                      </a:lnTo>
                      <a:lnTo>
                        <a:pt x="32" y="100"/>
                      </a:lnTo>
                      <a:lnTo>
                        <a:pt x="32" y="10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54" name="Freeform 18"/>
                <p:cNvSpPr>
                  <a:spLocks noChangeAspect="1"/>
                </p:cNvSpPr>
                <p:nvPr/>
              </p:nvSpPr>
              <p:spPr bwMode="auto">
                <a:xfrm>
                  <a:off x="4760" y="723"/>
                  <a:ext cx="92" cy="107"/>
                </a:xfrm>
                <a:custGeom>
                  <a:avLst/>
                  <a:gdLst>
                    <a:gd name="T0" fmla="*/ 92 w 92"/>
                    <a:gd name="T1" fmla="*/ 84 h 107"/>
                    <a:gd name="T2" fmla="*/ 76 w 92"/>
                    <a:gd name="T3" fmla="*/ 53 h 107"/>
                    <a:gd name="T4" fmla="*/ 54 w 92"/>
                    <a:gd name="T5" fmla="*/ 26 h 107"/>
                    <a:gd name="T6" fmla="*/ 27 w 92"/>
                    <a:gd name="T7" fmla="*/ 3 h 107"/>
                    <a:gd name="T8" fmla="*/ 27 w 92"/>
                    <a:gd name="T9" fmla="*/ 3 h 107"/>
                    <a:gd name="T10" fmla="*/ 19 w 92"/>
                    <a:gd name="T11" fmla="*/ 0 h 107"/>
                    <a:gd name="T12" fmla="*/ 17 w 92"/>
                    <a:gd name="T13" fmla="*/ 1 h 107"/>
                    <a:gd name="T14" fmla="*/ 27 w 92"/>
                    <a:gd name="T15" fmla="*/ 3 h 107"/>
                    <a:gd name="T16" fmla="*/ 27 w 92"/>
                    <a:gd name="T17" fmla="*/ 3 h 107"/>
                    <a:gd name="T18" fmla="*/ 19 w 92"/>
                    <a:gd name="T19" fmla="*/ 0 h 107"/>
                    <a:gd name="T20" fmla="*/ 10 w 92"/>
                    <a:gd name="T21" fmla="*/ 2 h 107"/>
                    <a:gd name="T22" fmla="*/ 3 w 92"/>
                    <a:gd name="T23" fmla="*/ 8 h 107"/>
                    <a:gd name="T24" fmla="*/ 3 w 92"/>
                    <a:gd name="T25" fmla="*/ 8 h 107"/>
                    <a:gd name="T26" fmla="*/ 0 w 92"/>
                    <a:gd name="T27" fmla="*/ 16 h 107"/>
                    <a:gd name="T28" fmla="*/ 2 w 92"/>
                    <a:gd name="T29" fmla="*/ 25 h 107"/>
                    <a:gd name="T30" fmla="*/ 8 w 92"/>
                    <a:gd name="T31" fmla="*/ 31 h 107"/>
                    <a:gd name="T32" fmla="*/ 8 w 92"/>
                    <a:gd name="T33" fmla="*/ 31 h 107"/>
                    <a:gd name="T34" fmla="*/ 8 w 92"/>
                    <a:gd name="T35" fmla="*/ 31 h 107"/>
                    <a:gd name="T36" fmla="*/ 8 w 92"/>
                    <a:gd name="T37" fmla="*/ 31 h 107"/>
                    <a:gd name="T38" fmla="*/ 8 w 92"/>
                    <a:gd name="T39" fmla="*/ 31 h 107"/>
                    <a:gd name="T40" fmla="*/ 30 w 92"/>
                    <a:gd name="T41" fmla="*/ 50 h 107"/>
                    <a:gd name="T42" fmla="*/ 47 w 92"/>
                    <a:gd name="T43" fmla="*/ 71 h 107"/>
                    <a:gd name="T44" fmla="*/ 60 w 92"/>
                    <a:gd name="T45" fmla="*/ 96 h 107"/>
                    <a:gd name="T46" fmla="*/ 60 w 92"/>
                    <a:gd name="T47" fmla="*/ 96 h 107"/>
                    <a:gd name="T48" fmla="*/ 60 w 92"/>
                    <a:gd name="T49" fmla="*/ 96 h 107"/>
                    <a:gd name="T50" fmla="*/ 60 w 92"/>
                    <a:gd name="T51" fmla="*/ 96 h 107"/>
                    <a:gd name="T52" fmla="*/ 60 w 92"/>
                    <a:gd name="T53" fmla="*/ 96 h 107"/>
                    <a:gd name="T54" fmla="*/ 60 w 92"/>
                    <a:gd name="T55" fmla="*/ 96 h 107"/>
                    <a:gd name="T56" fmla="*/ 65 w 92"/>
                    <a:gd name="T57" fmla="*/ 103 h 107"/>
                    <a:gd name="T58" fmla="*/ 73 w 92"/>
                    <a:gd name="T59" fmla="*/ 107 h 107"/>
                    <a:gd name="T60" fmla="*/ 81 w 92"/>
                    <a:gd name="T61" fmla="*/ 106 h 107"/>
                    <a:gd name="T62" fmla="*/ 81 w 92"/>
                    <a:gd name="T63" fmla="*/ 106 h 107"/>
                    <a:gd name="T64" fmla="*/ 89 w 92"/>
                    <a:gd name="T65" fmla="*/ 101 h 107"/>
                    <a:gd name="T66" fmla="*/ 92 w 92"/>
                    <a:gd name="T67" fmla="*/ 93 h 107"/>
                    <a:gd name="T68" fmla="*/ 92 w 92"/>
                    <a:gd name="T69" fmla="*/ 84 h 107"/>
                    <a:gd name="T70" fmla="*/ 92 w 92"/>
                    <a:gd name="T71" fmla="*/ 8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2" h="107">
                      <a:moveTo>
                        <a:pt x="92" y="84"/>
                      </a:moveTo>
                      <a:lnTo>
                        <a:pt x="76" y="53"/>
                      </a:lnTo>
                      <a:lnTo>
                        <a:pt x="54" y="26"/>
                      </a:lnTo>
                      <a:lnTo>
                        <a:pt x="27" y="3"/>
                      </a:lnTo>
                      <a:lnTo>
                        <a:pt x="27" y="3"/>
                      </a:lnTo>
                      <a:lnTo>
                        <a:pt x="19" y="0"/>
                      </a:lnTo>
                      <a:lnTo>
                        <a:pt x="17" y="1"/>
                      </a:lnTo>
                      <a:lnTo>
                        <a:pt x="27" y="3"/>
                      </a:lnTo>
                      <a:lnTo>
                        <a:pt x="27" y="3"/>
                      </a:lnTo>
                      <a:lnTo>
                        <a:pt x="19" y="0"/>
                      </a:lnTo>
                      <a:lnTo>
                        <a:pt x="10" y="2"/>
                      </a:lnTo>
                      <a:lnTo>
                        <a:pt x="3" y="8"/>
                      </a:lnTo>
                      <a:lnTo>
                        <a:pt x="3" y="8"/>
                      </a:lnTo>
                      <a:lnTo>
                        <a:pt x="0" y="16"/>
                      </a:lnTo>
                      <a:lnTo>
                        <a:pt x="2" y="25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30" y="50"/>
                      </a:lnTo>
                      <a:lnTo>
                        <a:pt x="47" y="71"/>
                      </a:lnTo>
                      <a:lnTo>
                        <a:pt x="60" y="96"/>
                      </a:lnTo>
                      <a:lnTo>
                        <a:pt x="60" y="96"/>
                      </a:lnTo>
                      <a:lnTo>
                        <a:pt x="60" y="96"/>
                      </a:lnTo>
                      <a:lnTo>
                        <a:pt x="60" y="96"/>
                      </a:lnTo>
                      <a:lnTo>
                        <a:pt x="60" y="96"/>
                      </a:lnTo>
                      <a:lnTo>
                        <a:pt x="60" y="96"/>
                      </a:lnTo>
                      <a:lnTo>
                        <a:pt x="65" y="103"/>
                      </a:lnTo>
                      <a:lnTo>
                        <a:pt x="73" y="107"/>
                      </a:lnTo>
                      <a:lnTo>
                        <a:pt x="81" y="106"/>
                      </a:lnTo>
                      <a:lnTo>
                        <a:pt x="81" y="106"/>
                      </a:lnTo>
                      <a:lnTo>
                        <a:pt x="89" y="101"/>
                      </a:lnTo>
                      <a:lnTo>
                        <a:pt x="92" y="93"/>
                      </a:lnTo>
                      <a:lnTo>
                        <a:pt x="92" y="84"/>
                      </a:lnTo>
                      <a:lnTo>
                        <a:pt x="92" y="84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55" name="Freeform 19"/>
                <p:cNvSpPr>
                  <a:spLocks noChangeAspect="1"/>
                </p:cNvSpPr>
                <p:nvPr/>
              </p:nvSpPr>
              <p:spPr bwMode="auto">
                <a:xfrm>
                  <a:off x="4615" y="697"/>
                  <a:ext cx="122" cy="44"/>
                </a:xfrm>
                <a:custGeom>
                  <a:avLst/>
                  <a:gdLst>
                    <a:gd name="T0" fmla="*/ 108 w 122"/>
                    <a:gd name="T1" fmla="*/ 3 h 44"/>
                    <a:gd name="T2" fmla="*/ 97 w 122"/>
                    <a:gd name="T3" fmla="*/ 1 h 44"/>
                    <a:gd name="T4" fmla="*/ 86 w 122"/>
                    <a:gd name="T5" fmla="*/ 0 h 44"/>
                    <a:gd name="T6" fmla="*/ 74 w 122"/>
                    <a:gd name="T7" fmla="*/ 0 h 44"/>
                    <a:gd name="T8" fmla="*/ 74 w 122"/>
                    <a:gd name="T9" fmla="*/ 0 h 44"/>
                    <a:gd name="T10" fmla="*/ 52 w 122"/>
                    <a:gd name="T11" fmla="*/ 1 h 44"/>
                    <a:gd name="T12" fmla="*/ 31 w 122"/>
                    <a:gd name="T13" fmla="*/ 4 h 44"/>
                    <a:gd name="T14" fmla="*/ 11 w 122"/>
                    <a:gd name="T15" fmla="*/ 11 h 44"/>
                    <a:gd name="T16" fmla="*/ 11 w 122"/>
                    <a:gd name="T17" fmla="*/ 11 h 44"/>
                    <a:gd name="T18" fmla="*/ 4 w 122"/>
                    <a:gd name="T19" fmla="*/ 15 h 44"/>
                    <a:gd name="T20" fmla="*/ 3 w 122"/>
                    <a:gd name="T21" fmla="*/ 17 h 44"/>
                    <a:gd name="T22" fmla="*/ 11 w 122"/>
                    <a:gd name="T23" fmla="*/ 11 h 44"/>
                    <a:gd name="T24" fmla="*/ 11 w 122"/>
                    <a:gd name="T25" fmla="*/ 11 h 44"/>
                    <a:gd name="T26" fmla="*/ 4 w 122"/>
                    <a:gd name="T27" fmla="*/ 16 h 44"/>
                    <a:gd name="T28" fmla="*/ 0 w 122"/>
                    <a:gd name="T29" fmla="*/ 24 h 44"/>
                    <a:gd name="T30" fmla="*/ 1 w 122"/>
                    <a:gd name="T31" fmla="*/ 33 h 44"/>
                    <a:gd name="T32" fmla="*/ 1 w 122"/>
                    <a:gd name="T33" fmla="*/ 33 h 44"/>
                    <a:gd name="T34" fmla="*/ 6 w 122"/>
                    <a:gd name="T35" fmla="*/ 40 h 44"/>
                    <a:gd name="T36" fmla="*/ 14 w 122"/>
                    <a:gd name="T37" fmla="*/ 44 h 44"/>
                    <a:gd name="T38" fmla="*/ 22 w 122"/>
                    <a:gd name="T39" fmla="*/ 43 h 44"/>
                    <a:gd name="T40" fmla="*/ 22 w 122"/>
                    <a:gd name="T41" fmla="*/ 43 h 44"/>
                    <a:gd name="T42" fmla="*/ 22 w 122"/>
                    <a:gd name="T43" fmla="*/ 43 h 44"/>
                    <a:gd name="T44" fmla="*/ 22 w 122"/>
                    <a:gd name="T45" fmla="*/ 43 h 44"/>
                    <a:gd name="T46" fmla="*/ 22 w 122"/>
                    <a:gd name="T47" fmla="*/ 43 h 44"/>
                    <a:gd name="T48" fmla="*/ 39 w 122"/>
                    <a:gd name="T49" fmla="*/ 37 h 44"/>
                    <a:gd name="T50" fmla="*/ 56 w 122"/>
                    <a:gd name="T51" fmla="*/ 35 h 44"/>
                    <a:gd name="T52" fmla="*/ 74 w 122"/>
                    <a:gd name="T53" fmla="*/ 34 h 44"/>
                    <a:gd name="T54" fmla="*/ 74 w 122"/>
                    <a:gd name="T55" fmla="*/ 34 h 44"/>
                    <a:gd name="T56" fmla="*/ 83 w 122"/>
                    <a:gd name="T57" fmla="*/ 34 h 44"/>
                    <a:gd name="T58" fmla="*/ 93 w 122"/>
                    <a:gd name="T59" fmla="*/ 35 h 44"/>
                    <a:gd name="T60" fmla="*/ 102 w 122"/>
                    <a:gd name="T61" fmla="*/ 36 h 44"/>
                    <a:gd name="T62" fmla="*/ 102 w 122"/>
                    <a:gd name="T63" fmla="*/ 36 h 44"/>
                    <a:gd name="T64" fmla="*/ 102 w 122"/>
                    <a:gd name="T65" fmla="*/ 36 h 44"/>
                    <a:gd name="T66" fmla="*/ 102 w 122"/>
                    <a:gd name="T67" fmla="*/ 36 h 44"/>
                    <a:gd name="T68" fmla="*/ 102 w 122"/>
                    <a:gd name="T69" fmla="*/ 36 h 44"/>
                    <a:gd name="T70" fmla="*/ 111 w 122"/>
                    <a:gd name="T71" fmla="*/ 36 h 44"/>
                    <a:gd name="T72" fmla="*/ 118 w 122"/>
                    <a:gd name="T73" fmla="*/ 31 h 44"/>
                    <a:gd name="T74" fmla="*/ 122 w 122"/>
                    <a:gd name="T75" fmla="*/ 23 h 44"/>
                    <a:gd name="T76" fmla="*/ 122 w 122"/>
                    <a:gd name="T77" fmla="*/ 23 h 44"/>
                    <a:gd name="T78" fmla="*/ 121 w 122"/>
                    <a:gd name="T79" fmla="*/ 14 h 44"/>
                    <a:gd name="T80" fmla="*/ 116 w 122"/>
                    <a:gd name="T81" fmla="*/ 7 h 44"/>
                    <a:gd name="T82" fmla="*/ 108 w 122"/>
                    <a:gd name="T83" fmla="*/ 3 h 44"/>
                    <a:gd name="T84" fmla="*/ 108 w 122"/>
                    <a:gd name="T85" fmla="*/ 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2" h="44">
                      <a:moveTo>
                        <a:pt x="108" y="3"/>
                      </a:moveTo>
                      <a:lnTo>
                        <a:pt x="97" y="1"/>
                      </a:lnTo>
                      <a:lnTo>
                        <a:pt x="86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52" y="1"/>
                      </a:lnTo>
                      <a:lnTo>
                        <a:pt x="31" y="4"/>
                      </a:lnTo>
                      <a:lnTo>
                        <a:pt x="11" y="11"/>
                      </a:lnTo>
                      <a:lnTo>
                        <a:pt x="11" y="11"/>
                      </a:lnTo>
                      <a:lnTo>
                        <a:pt x="4" y="15"/>
                      </a:lnTo>
                      <a:lnTo>
                        <a:pt x="3" y="17"/>
                      </a:lnTo>
                      <a:lnTo>
                        <a:pt x="11" y="11"/>
                      </a:lnTo>
                      <a:lnTo>
                        <a:pt x="11" y="11"/>
                      </a:lnTo>
                      <a:lnTo>
                        <a:pt x="4" y="16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1" y="33"/>
                      </a:lnTo>
                      <a:lnTo>
                        <a:pt x="6" y="40"/>
                      </a:lnTo>
                      <a:lnTo>
                        <a:pt x="14" y="44"/>
                      </a:lnTo>
                      <a:lnTo>
                        <a:pt x="22" y="43"/>
                      </a:lnTo>
                      <a:lnTo>
                        <a:pt x="22" y="43"/>
                      </a:lnTo>
                      <a:lnTo>
                        <a:pt x="22" y="43"/>
                      </a:lnTo>
                      <a:lnTo>
                        <a:pt x="22" y="43"/>
                      </a:lnTo>
                      <a:lnTo>
                        <a:pt x="22" y="43"/>
                      </a:lnTo>
                      <a:lnTo>
                        <a:pt x="39" y="37"/>
                      </a:lnTo>
                      <a:lnTo>
                        <a:pt x="56" y="35"/>
                      </a:lnTo>
                      <a:lnTo>
                        <a:pt x="74" y="34"/>
                      </a:lnTo>
                      <a:lnTo>
                        <a:pt x="74" y="34"/>
                      </a:lnTo>
                      <a:lnTo>
                        <a:pt x="83" y="34"/>
                      </a:lnTo>
                      <a:lnTo>
                        <a:pt x="93" y="35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11" y="36"/>
                      </a:lnTo>
                      <a:lnTo>
                        <a:pt x="118" y="31"/>
                      </a:lnTo>
                      <a:lnTo>
                        <a:pt x="122" y="23"/>
                      </a:lnTo>
                      <a:lnTo>
                        <a:pt x="122" y="23"/>
                      </a:lnTo>
                      <a:lnTo>
                        <a:pt x="121" y="14"/>
                      </a:lnTo>
                      <a:lnTo>
                        <a:pt x="116" y="7"/>
                      </a:lnTo>
                      <a:lnTo>
                        <a:pt x="108" y="3"/>
                      </a:lnTo>
                      <a:lnTo>
                        <a:pt x="108" y="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956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4532" y="713"/>
                  <a:ext cx="312" cy="300"/>
                  <a:chOff x="4529" y="710"/>
                  <a:chExt cx="312" cy="300"/>
                </a:xfrm>
              </p:grpSpPr>
              <p:sp>
                <p:nvSpPr>
                  <p:cNvPr id="295957" name="Freeform 21"/>
                  <p:cNvSpPr>
                    <a:spLocks noChangeAspect="1"/>
                  </p:cNvSpPr>
                  <p:nvPr/>
                </p:nvSpPr>
                <p:spPr bwMode="auto">
                  <a:xfrm>
                    <a:off x="4544" y="748"/>
                    <a:ext cx="36" cy="48"/>
                  </a:xfrm>
                  <a:custGeom>
                    <a:avLst/>
                    <a:gdLst>
                      <a:gd name="T0" fmla="*/ 36 w 36"/>
                      <a:gd name="T1" fmla="*/ 0 h 48"/>
                      <a:gd name="T2" fmla="*/ 22 w 36"/>
                      <a:gd name="T3" fmla="*/ 14 h 48"/>
                      <a:gd name="T4" fmla="*/ 10 w 36"/>
                      <a:gd name="T5" fmla="*/ 31 h 48"/>
                      <a:gd name="T6" fmla="*/ 0 w 36"/>
                      <a:gd name="T7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6" h="48">
                        <a:moveTo>
                          <a:pt x="36" y="0"/>
                        </a:moveTo>
                        <a:lnTo>
                          <a:pt x="22" y="14"/>
                        </a:lnTo>
                        <a:lnTo>
                          <a:pt x="10" y="31"/>
                        </a:lnTo>
                        <a:lnTo>
                          <a:pt x="0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58" name="Freeform 22"/>
                  <p:cNvSpPr>
                    <a:spLocks noChangeAspect="1"/>
                  </p:cNvSpPr>
                  <p:nvPr/>
                </p:nvSpPr>
                <p:spPr bwMode="auto">
                  <a:xfrm>
                    <a:off x="4529" y="847"/>
                    <a:ext cx="7" cy="58"/>
                  </a:xfrm>
                  <a:custGeom>
                    <a:avLst/>
                    <a:gdLst>
                      <a:gd name="T0" fmla="*/ 1 w 7"/>
                      <a:gd name="T1" fmla="*/ 0 h 58"/>
                      <a:gd name="T2" fmla="*/ 0 w 7"/>
                      <a:gd name="T3" fmla="*/ 4 h 58"/>
                      <a:gd name="T4" fmla="*/ 0 w 7"/>
                      <a:gd name="T5" fmla="*/ 8 h 58"/>
                      <a:gd name="T6" fmla="*/ 0 w 7"/>
                      <a:gd name="T7" fmla="*/ 13 h 58"/>
                      <a:gd name="T8" fmla="*/ 1 w 7"/>
                      <a:gd name="T9" fmla="*/ 28 h 58"/>
                      <a:gd name="T10" fmla="*/ 3 w 7"/>
                      <a:gd name="T11" fmla="*/ 44 h 58"/>
                      <a:gd name="T12" fmla="*/ 7 w 7"/>
                      <a:gd name="T13" fmla="*/ 5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8">
                        <a:moveTo>
                          <a:pt x="1" y="0"/>
                        </a:move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3"/>
                        </a:lnTo>
                        <a:lnTo>
                          <a:pt x="1" y="28"/>
                        </a:lnTo>
                        <a:lnTo>
                          <a:pt x="3" y="44"/>
                        </a:lnTo>
                        <a:lnTo>
                          <a:pt x="7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59" name="Freeform 23"/>
                  <p:cNvSpPr>
                    <a:spLocks noChangeAspect="1"/>
                  </p:cNvSpPr>
                  <p:nvPr/>
                </p:nvSpPr>
                <p:spPr bwMode="auto">
                  <a:xfrm>
                    <a:off x="4560" y="950"/>
                    <a:ext cx="77" cy="53"/>
                  </a:xfrm>
                  <a:custGeom>
                    <a:avLst/>
                    <a:gdLst>
                      <a:gd name="T0" fmla="*/ 0 w 77"/>
                      <a:gd name="T1" fmla="*/ 0 h 53"/>
                      <a:gd name="T2" fmla="*/ 22 w 77"/>
                      <a:gd name="T3" fmla="*/ 22 h 53"/>
                      <a:gd name="T4" fmla="*/ 48 w 77"/>
                      <a:gd name="T5" fmla="*/ 41 h 53"/>
                      <a:gd name="T6" fmla="*/ 77 w 77"/>
                      <a:gd name="T7" fmla="*/ 5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7" h="53">
                        <a:moveTo>
                          <a:pt x="0" y="0"/>
                        </a:moveTo>
                        <a:lnTo>
                          <a:pt x="22" y="22"/>
                        </a:lnTo>
                        <a:lnTo>
                          <a:pt x="48" y="41"/>
                        </a:lnTo>
                        <a:lnTo>
                          <a:pt x="77" y="53"/>
                        </a:lnTo>
                      </a:path>
                    </a:pathLst>
                  </a:custGeom>
                  <a:solidFill>
                    <a:srgbClr val="7393C4"/>
                  </a:solidFill>
                  <a:ln w="12700" cap="flat" cmpd="sng">
                    <a:solidFill>
                      <a:srgbClr val="0A50A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60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4685" y="976"/>
                    <a:ext cx="99" cy="34"/>
                  </a:xfrm>
                  <a:custGeom>
                    <a:avLst/>
                    <a:gdLst>
                      <a:gd name="T0" fmla="*/ 0 w 99"/>
                      <a:gd name="T1" fmla="*/ 34 h 34"/>
                      <a:gd name="T2" fmla="*/ 37 w 99"/>
                      <a:gd name="T3" fmla="*/ 30 h 34"/>
                      <a:gd name="T4" fmla="*/ 70 w 99"/>
                      <a:gd name="T5" fmla="*/ 18 h 34"/>
                      <a:gd name="T6" fmla="*/ 99 w 99"/>
                      <a:gd name="T7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9" h="34">
                        <a:moveTo>
                          <a:pt x="0" y="34"/>
                        </a:moveTo>
                        <a:lnTo>
                          <a:pt x="37" y="30"/>
                        </a:lnTo>
                        <a:lnTo>
                          <a:pt x="70" y="18"/>
                        </a:lnTo>
                        <a:lnTo>
                          <a:pt x="99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61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4820" y="860"/>
                    <a:ext cx="21" cy="75"/>
                  </a:xfrm>
                  <a:custGeom>
                    <a:avLst/>
                    <a:gdLst>
                      <a:gd name="T0" fmla="*/ 0 w 21"/>
                      <a:gd name="T1" fmla="*/ 75 h 75"/>
                      <a:gd name="T2" fmla="*/ 12 w 21"/>
                      <a:gd name="T3" fmla="*/ 51 h 75"/>
                      <a:gd name="T4" fmla="*/ 19 w 21"/>
                      <a:gd name="T5" fmla="*/ 27 h 75"/>
                      <a:gd name="T6" fmla="*/ 21 w 21"/>
                      <a:gd name="T7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75">
                        <a:moveTo>
                          <a:pt x="0" y="75"/>
                        </a:moveTo>
                        <a:lnTo>
                          <a:pt x="12" y="51"/>
                        </a:lnTo>
                        <a:lnTo>
                          <a:pt x="19" y="27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62" name="Freeform 26"/>
                  <p:cNvSpPr>
                    <a:spLocks noChangeAspect="1"/>
                  </p:cNvSpPr>
                  <p:nvPr/>
                </p:nvSpPr>
                <p:spPr bwMode="auto">
                  <a:xfrm>
                    <a:off x="4774" y="737"/>
                    <a:ext cx="58" cy="72"/>
                  </a:xfrm>
                  <a:custGeom>
                    <a:avLst/>
                    <a:gdLst>
                      <a:gd name="T0" fmla="*/ 58 w 58"/>
                      <a:gd name="T1" fmla="*/ 72 h 72"/>
                      <a:gd name="T2" fmla="*/ 44 w 58"/>
                      <a:gd name="T3" fmla="*/ 44 h 72"/>
                      <a:gd name="T4" fmla="*/ 24 w 58"/>
                      <a:gd name="T5" fmla="*/ 19 h 72"/>
                      <a:gd name="T6" fmla="*/ 0 w 58"/>
                      <a:gd name="T7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" h="72">
                        <a:moveTo>
                          <a:pt x="58" y="72"/>
                        </a:moveTo>
                        <a:lnTo>
                          <a:pt x="44" y="44"/>
                        </a:lnTo>
                        <a:lnTo>
                          <a:pt x="24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63" name="Freeform 27"/>
                  <p:cNvSpPr>
                    <a:spLocks noChangeAspect="1"/>
                  </p:cNvSpPr>
                  <p:nvPr/>
                </p:nvSpPr>
                <p:spPr bwMode="auto">
                  <a:xfrm>
                    <a:off x="4628" y="710"/>
                    <a:ext cx="88" cy="10"/>
                  </a:xfrm>
                  <a:custGeom>
                    <a:avLst/>
                    <a:gdLst>
                      <a:gd name="T0" fmla="*/ 88 w 88"/>
                      <a:gd name="T1" fmla="*/ 3 h 10"/>
                      <a:gd name="T2" fmla="*/ 78 w 88"/>
                      <a:gd name="T3" fmla="*/ 1 h 10"/>
                      <a:gd name="T4" fmla="*/ 68 w 88"/>
                      <a:gd name="T5" fmla="*/ 0 h 10"/>
                      <a:gd name="T6" fmla="*/ 57 w 88"/>
                      <a:gd name="T7" fmla="*/ 0 h 10"/>
                      <a:gd name="T8" fmla="*/ 37 w 88"/>
                      <a:gd name="T9" fmla="*/ 1 h 10"/>
                      <a:gd name="T10" fmla="*/ 18 w 88"/>
                      <a:gd name="T11" fmla="*/ 4 h 10"/>
                      <a:gd name="T12" fmla="*/ 0 w 88"/>
                      <a:gd name="T13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10">
                        <a:moveTo>
                          <a:pt x="88" y="3"/>
                        </a:moveTo>
                        <a:lnTo>
                          <a:pt x="78" y="1"/>
                        </a:lnTo>
                        <a:lnTo>
                          <a:pt x="68" y="0"/>
                        </a:lnTo>
                        <a:lnTo>
                          <a:pt x="57" y="0"/>
                        </a:lnTo>
                        <a:lnTo>
                          <a:pt x="37" y="1"/>
                        </a:lnTo>
                        <a:lnTo>
                          <a:pt x="18" y="4"/>
                        </a:lnTo>
                        <a:lnTo>
                          <a:pt x="0" y="1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5964" name="Group 28"/>
              <p:cNvGrpSpPr>
                <a:grpSpLocks noChangeAspect="1"/>
              </p:cNvGrpSpPr>
              <p:nvPr/>
            </p:nvGrpSpPr>
            <p:grpSpPr bwMode="auto">
              <a:xfrm>
                <a:off x="2505" y="1346"/>
                <a:ext cx="340" cy="335"/>
                <a:chOff x="4503" y="1211"/>
                <a:chExt cx="340" cy="335"/>
              </a:xfrm>
            </p:grpSpPr>
            <p:sp>
              <p:nvSpPr>
                <p:cNvPr id="295965" name="Freeform 29"/>
                <p:cNvSpPr>
                  <a:spLocks noChangeAspect="1"/>
                </p:cNvSpPr>
                <p:nvPr/>
              </p:nvSpPr>
              <p:spPr bwMode="auto">
                <a:xfrm>
                  <a:off x="4517" y="1227"/>
                  <a:ext cx="311" cy="300"/>
                </a:xfrm>
                <a:custGeom>
                  <a:avLst/>
                  <a:gdLst>
                    <a:gd name="T0" fmla="*/ 156 w 311"/>
                    <a:gd name="T1" fmla="*/ 300 h 300"/>
                    <a:gd name="T2" fmla="*/ 181 w 311"/>
                    <a:gd name="T3" fmla="*/ 298 h 300"/>
                    <a:gd name="T4" fmla="*/ 205 w 311"/>
                    <a:gd name="T5" fmla="*/ 292 h 300"/>
                    <a:gd name="T6" fmla="*/ 227 w 311"/>
                    <a:gd name="T7" fmla="*/ 283 h 300"/>
                    <a:gd name="T8" fmla="*/ 248 w 311"/>
                    <a:gd name="T9" fmla="*/ 271 h 300"/>
                    <a:gd name="T10" fmla="*/ 266 w 311"/>
                    <a:gd name="T11" fmla="*/ 256 h 300"/>
                    <a:gd name="T12" fmla="*/ 281 w 311"/>
                    <a:gd name="T13" fmla="*/ 239 h 300"/>
                    <a:gd name="T14" fmla="*/ 294 w 311"/>
                    <a:gd name="T15" fmla="*/ 219 h 300"/>
                    <a:gd name="T16" fmla="*/ 303 w 311"/>
                    <a:gd name="T17" fmla="*/ 197 h 300"/>
                    <a:gd name="T18" fmla="*/ 309 w 311"/>
                    <a:gd name="T19" fmla="*/ 174 h 300"/>
                    <a:gd name="T20" fmla="*/ 311 w 311"/>
                    <a:gd name="T21" fmla="*/ 150 h 300"/>
                    <a:gd name="T22" fmla="*/ 311 w 311"/>
                    <a:gd name="T23" fmla="*/ 150 h 300"/>
                    <a:gd name="T24" fmla="*/ 309 w 311"/>
                    <a:gd name="T25" fmla="*/ 125 h 300"/>
                    <a:gd name="T26" fmla="*/ 303 w 311"/>
                    <a:gd name="T27" fmla="*/ 102 h 300"/>
                    <a:gd name="T28" fmla="*/ 294 w 311"/>
                    <a:gd name="T29" fmla="*/ 81 h 300"/>
                    <a:gd name="T30" fmla="*/ 281 w 311"/>
                    <a:gd name="T31" fmla="*/ 61 h 300"/>
                    <a:gd name="T32" fmla="*/ 266 w 311"/>
                    <a:gd name="T33" fmla="*/ 44 h 300"/>
                    <a:gd name="T34" fmla="*/ 248 w 311"/>
                    <a:gd name="T35" fmla="*/ 29 h 300"/>
                    <a:gd name="T36" fmla="*/ 227 w 311"/>
                    <a:gd name="T37" fmla="*/ 16 h 300"/>
                    <a:gd name="T38" fmla="*/ 205 w 311"/>
                    <a:gd name="T39" fmla="*/ 7 h 300"/>
                    <a:gd name="T40" fmla="*/ 181 w 311"/>
                    <a:gd name="T41" fmla="*/ 2 h 300"/>
                    <a:gd name="T42" fmla="*/ 156 w 311"/>
                    <a:gd name="T43" fmla="*/ 0 h 300"/>
                    <a:gd name="T44" fmla="*/ 156 w 311"/>
                    <a:gd name="T45" fmla="*/ 0 h 300"/>
                    <a:gd name="T46" fmla="*/ 130 w 311"/>
                    <a:gd name="T47" fmla="*/ 2 h 300"/>
                    <a:gd name="T48" fmla="*/ 106 w 311"/>
                    <a:gd name="T49" fmla="*/ 7 h 300"/>
                    <a:gd name="T50" fmla="*/ 84 w 311"/>
                    <a:gd name="T51" fmla="*/ 16 h 300"/>
                    <a:gd name="T52" fmla="*/ 63 w 311"/>
                    <a:gd name="T53" fmla="*/ 29 h 300"/>
                    <a:gd name="T54" fmla="*/ 45 w 311"/>
                    <a:gd name="T55" fmla="*/ 44 h 300"/>
                    <a:gd name="T56" fmla="*/ 29 w 311"/>
                    <a:gd name="T57" fmla="*/ 61 h 300"/>
                    <a:gd name="T58" fmla="*/ 17 w 311"/>
                    <a:gd name="T59" fmla="*/ 81 h 300"/>
                    <a:gd name="T60" fmla="*/ 7 w 311"/>
                    <a:gd name="T61" fmla="*/ 102 h 300"/>
                    <a:gd name="T62" fmla="*/ 1 w 311"/>
                    <a:gd name="T63" fmla="*/ 125 h 300"/>
                    <a:gd name="T64" fmla="*/ 0 w 311"/>
                    <a:gd name="T65" fmla="*/ 150 h 300"/>
                    <a:gd name="T66" fmla="*/ 0 w 311"/>
                    <a:gd name="T67" fmla="*/ 150 h 300"/>
                    <a:gd name="T68" fmla="*/ 1 w 311"/>
                    <a:gd name="T69" fmla="*/ 174 h 300"/>
                    <a:gd name="T70" fmla="*/ 7 w 311"/>
                    <a:gd name="T71" fmla="*/ 197 h 300"/>
                    <a:gd name="T72" fmla="*/ 17 w 311"/>
                    <a:gd name="T73" fmla="*/ 219 h 300"/>
                    <a:gd name="T74" fmla="*/ 29 w 311"/>
                    <a:gd name="T75" fmla="*/ 239 h 300"/>
                    <a:gd name="T76" fmla="*/ 45 w 311"/>
                    <a:gd name="T77" fmla="*/ 256 h 300"/>
                    <a:gd name="T78" fmla="*/ 63 w 311"/>
                    <a:gd name="T79" fmla="*/ 271 h 300"/>
                    <a:gd name="T80" fmla="*/ 84 w 311"/>
                    <a:gd name="T81" fmla="*/ 283 h 300"/>
                    <a:gd name="T82" fmla="*/ 106 w 311"/>
                    <a:gd name="T83" fmla="*/ 292 h 300"/>
                    <a:gd name="T84" fmla="*/ 130 w 311"/>
                    <a:gd name="T85" fmla="*/ 298 h 300"/>
                    <a:gd name="T86" fmla="*/ 156 w 311"/>
                    <a:gd name="T87" fmla="*/ 300 h 300"/>
                    <a:gd name="T88" fmla="*/ 156 w 311"/>
                    <a:gd name="T89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11" h="300">
                      <a:moveTo>
                        <a:pt x="156" y="300"/>
                      </a:moveTo>
                      <a:lnTo>
                        <a:pt x="181" y="298"/>
                      </a:lnTo>
                      <a:lnTo>
                        <a:pt x="205" y="292"/>
                      </a:lnTo>
                      <a:lnTo>
                        <a:pt x="227" y="283"/>
                      </a:lnTo>
                      <a:lnTo>
                        <a:pt x="248" y="271"/>
                      </a:lnTo>
                      <a:lnTo>
                        <a:pt x="266" y="256"/>
                      </a:lnTo>
                      <a:lnTo>
                        <a:pt x="281" y="239"/>
                      </a:lnTo>
                      <a:lnTo>
                        <a:pt x="294" y="219"/>
                      </a:lnTo>
                      <a:lnTo>
                        <a:pt x="303" y="197"/>
                      </a:lnTo>
                      <a:lnTo>
                        <a:pt x="309" y="174"/>
                      </a:lnTo>
                      <a:lnTo>
                        <a:pt x="311" y="150"/>
                      </a:lnTo>
                      <a:lnTo>
                        <a:pt x="311" y="150"/>
                      </a:lnTo>
                      <a:lnTo>
                        <a:pt x="309" y="125"/>
                      </a:lnTo>
                      <a:lnTo>
                        <a:pt x="303" y="102"/>
                      </a:lnTo>
                      <a:lnTo>
                        <a:pt x="294" y="81"/>
                      </a:lnTo>
                      <a:lnTo>
                        <a:pt x="281" y="61"/>
                      </a:lnTo>
                      <a:lnTo>
                        <a:pt x="266" y="44"/>
                      </a:lnTo>
                      <a:lnTo>
                        <a:pt x="248" y="29"/>
                      </a:lnTo>
                      <a:lnTo>
                        <a:pt x="227" y="16"/>
                      </a:lnTo>
                      <a:lnTo>
                        <a:pt x="205" y="7"/>
                      </a:lnTo>
                      <a:lnTo>
                        <a:pt x="181" y="2"/>
                      </a:lnTo>
                      <a:lnTo>
                        <a:pt x="156" y="0"/>
                      </a:lnTo>
                      <a:lnTo>
                        <a:pt x="156" y="0"/>
                      </a:lnTo>
                      <a:lnTo>
                        <a:pt x="130" y="2"/>
                      </a:lnTo>
                      <a:lnTo>
                        <a:pt x="106" y="7"/>
                      </a:lnTo>
                      <a:lnTo>
                        <a:pt x="84" y="16"/>
                      </a:lnTo>
                      <a:lnTo>
                        <a:pt x="63" y="29"/>
                      </a:lnTo>
                      <a:lnTo>
                        <a:pt x="45" y="44"/>
                      </a:lnTo>
                      <a:lnTo>
                        <a:pt x="29" y="61"/>
                      </a:lnTo>
                      <a:lnTo>
                        <a:pt x="17" y="81"/>
                      </a:lnTo>
                      <a:lnTo>
                        <a:pt x="7" y="102"/>
                      </a:lnTo>
                      <a:lnTo>
                        <a:pt x="1" y="125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74"/>
                      </a:lnTo>
                      <a:lnTo>
                        <a:pt x="7" y="197"/>
                      </a:lnTo>
                      <a:lnTo>
                        <a:pt x="17" y="219"/>
                      </a:lnTo>
                      <a:lnTo>
                        <a:pt x="29" y="239"/>
                      </a:lnTo>
                      <a:lnTo>
                        <a:pt x="45" y="256"/>
                      </a:lnTo>
                      <a:lnTo>
                        <a:pt x="63" y="271"/>
                      </a:lnTo>
                      <a:lnTo>
                        <a:pt x="84" y="283"/>
                      </a:lnTo>
                      <a:lnTo>
                        <a:pt x="106" y="292"/>
                      </a:lnTo>
                      <a:lnTo>
                        <a:pt x="130" y="298"/>
                      </a:lnTo>
                      <a:lnTo>
                        <a:pt x="156" y="300"/>
                      </a:lnTo>
                      <a:lnTo>
                        <a:pt x="156" y="300"/>
                      </a:lnTo>
                      <a:close/>
                    </a:path>
                  </a:pathLst>
                </a:custGeom>
                <a:solidFill>
                  <a:srgbClr val="AECB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66" name="Freeform 30"/>
                <p:cNvSpPr>
                  <a:spLocks noChangeAspect="1"/>
                </p:cNvSpPr>
                <p:nvPr/>
              </p:nvSpPr>
              <p:spPr bwMode="auto">
                <a:xfrm>
                  <a:off x="4560" y="1214"/>
                  <a:ext cx="89" cy="58"/>
                </a:xfrm>
                <a:custGeom>
                  <a:avLst/>
                  <a:gdLst>
                    <a:gd name="T0" fmla="*/ 69 w 89"/>
                    <a:gd name="T1" fmla="*/ 0 h 58"/>
                    <a:gd name="T2" fmla="*/ 47 w 89"/>
                    <a:gd name="T3" fmla="*/ 6 h 58"/>
                    <a:gd name="T4" fmla="*/ 27 w 89"/>
                    <a:gd name="T5" fmla="*/ 15 h 58"/>
                    <a:gd name="T6" fmla="*/ 7 w 89"/>
                    <a:gd name="T7" fmla="*/ 27 h 58"/>
                    <a:gd name="T8" fmla="*/ 7 w 89"/>
                    <a:gd name="T9" fmla="*/ 27 h 58"/>
                    <a:gd name="T10" fmla="*/ 2 w 89"/>
                    <a:gd name="T11" fmla="*/ 33 h 58"/>
                    <a:gd name="T12" fmla="*/ 2 w 89"/>
                    <a:gd name="T13" fmla="*/ 35 h 58"/>
                    <a:gd name="T14" fmla="*/ 7 w 89"/>
                    <a:gd name="T15" fmla="*/ 27 h 58"/>
                    <a:gd name="T16" fmla="*/ 7 w 89"/>
                    <a:gd name="T17" fmla="*/ 27 h 58"/>
                    <a:gd name="T18" fmla="*/ 2 w 89"/>
                    <a:gd name="T19" fmla="*/ 34 h 58"/>
                    <a:gd name="T20" fmla="*/ 0 w 89"/>
                    <a:gd name="T21" fmla="*/ 42 h 58"/>
                    <a:gd name="T22" fmla="*/ 4 w 89"/>
                    <a:gd name="T23" fmla="*/ 51 h 58"/>
                    <a:gd name="T24" fmla="*/ 4 w 89"/>
                    <a:gd name="T25" fmla="*/ 51 h 58"/>
                    <a:gd name="T26" fmla="*/ 11 w 89"/>
                    <a:gd name="T27" fmla="*/ 56 h 58"/>
                    <a:gd name="T28" fmla="*/ 19 w 89"/>
                    <a:gd name="T29" fmla="*/ 58 h 58"/>
                    <a:gd name="T30" fmla="*/ 27 w 89"/>
                    <a:gd name="T31" fmla="*/ 55 h 58"/>
                    <a:gd name="T32" fmla="*/ 27 w 89"/>
                    <a:gd name="T33" fmla="*/ 55 h 58"/>
                    <a:gd name="T34" fmla="*/ 27 w 89"/>
                    <a:gd name="T35" fmla="*/ 55 h 58"/>
                    <a:gd name="T36" fmla="*/ 27 w 89"/>
                    <a:gd name="T37" fmla="*/ 55 h 58"/>
                    <a:gd name="T38" fmla="*/ 27 w 89"/>
                    <a:gd name="T39" fmla="*/ 55 h 58"/>
                    <a:gd name="T40" fmla="*/ 27 w 89"/>
                    <a:gd name="T41" fmla="*/ 55 h 58"/>
                    <a:gd name="T42" fmla="*/ 42 w 89"/>
                    <a:gd name="T43" fmla="*/ 45 h 58"/>
                    <a:gd name="T44" fmla="*/ 59 w 89"/>
                    <a:gd name="T45" fmla="*/ 38 h 58"/>
                    <a:gd name="T46" fmla="*/ 76 w 89"/>
                    <a:gd name="T47" fmla="*/ 32 h 58"/>
                    <a:gd name="T48" fmla="*/ 76 w 89"/>
                    <a:gd name="T49" fmla="*/ 32 h 58"/>
                    <a:gd name="T50" fmla="*/ 76 w 89"/>
                    <a:gd name="T51" fmla="*/ 32 h 58"/>
                    <a:gd name="T52" fmla="*/ 76 w 89"/>
                    <a:gd name="T53" fmla="*/ 32 h 58"/>
                    <a:gd name="T54" fmla="*/ 76 w 89"/>
                    <a:gd name="T55" fmla="*/ 32 h 58"/>
                    <a:gd name="T56" fmla="*/ 76 w 89"/>
                    <a:gd name="T57" fmla="*/ 32 h 58"/>
                    <a:gd name="T58" fmla="*/ 84 w 89"/>
                    <a:gd name="T59" fmla="*/ 29 h 58"/>
                    <a:gd name="T60" fmla="*/ 89 w 89"/>
                    <a:gd name="T61" fmla="*/ 21 h 58"/>
                    <a:gd name="T62" fmla="*/ 89 w 89"/>
                    <a:gd name="T63" fmla="*/ 13 h 58"/>
                    <a:gd name="T64" fmla="*/ 89 w 89"/>
                    <a:gd name="T65" fmla="*/ 13 h 58"/>
                    <a:gd name="T66" fmla="*/ 85 w 89"/>
                    <a:gd name="T67" fmla="*/ 4 h 58"/>
                    <a:gd name="T68" fmla="*/ 77 w 89"/>
                    <a:gd name="T69" fmla="*/ 0 h 58"/>
                    <a:gd name="T70" fmla="*/ 69 w 89"/>
                    <a:gd name="T71" fmla="*/ 0 h 58"/>
                    <a:gd name="T72" fmla="*/ 69 w 89"/>
                    <a:gd name="T7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9" h="58">
                      <a:moveTo>
                        <a:pt x="69" y="0"/>
                      </a:moveTo>
                      <a:lnTo>
                        <a:pt x="47" y="6"/>
                      </a:lnTo>
                      <a:lnTo>
                        <a:pt x="27" y="15"/>
                      </a:lnTo>
                      <a:lnTo>
                        <a:pt x="7" y="27"/>
                      </a:lnTo>
                      <a:lnTo>
                        <a:pt x="7" y="27"/>
                      </a:lnTo>
                      <a:lnTo>
                        <a:pt x="2" y="33"/>
                      </a:lnTo>
                      <a:lnTo>
                        <a:pt x="2" y="35"/>
                      </a:lnTo>
                      <a:lnTo>
                        <a:pt x="7" y="27"/>
                      </a:lnTo>
                      <a:lnTo>
                        <a:pt x="7" y="27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4" y="51"/>
                      </a:lnTo>
                      <a:lnTo>
                        <a:pt x="4" y="51"/>
                      </a:lnTo>
                      <a:lnTo>
                        <a:pt x="11" y="56"/>
                      </a:lnTo>
                      <a:lnTo>
                        <a:pt x="19" y="58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42" y="45"/>
                      </a:lnTo>
                      <a:lnTo>
                        <a:pt x="59" y="38"/>
                      </a:lnTo>
                      <a:lnTo>
                        <a:pt x="76" y="32"/>
                      </a:lnTo>
                      <a:lnTo>
                        <a:pt x="76" y="32"/>
                      </a:lnTo>
                      <a:lnTo>
                        <a:pt x="76" y="32"/>
                      </a:lnTo>
                      <a:lnTo>
                        <a:pt x="76" y="32"/>
                      </a:lnTo>
                      <a:lnTo>
                        <a:pt x="76" y="32"/>
                      </a:lnTo>
                      <a:lnTo>
                        <a:pt x="76" y="32"/>
                      </a:lnTo>
                      <a:lnTo>
                        <a:pt x="84" y="29"/>
                      </a:lnTo>
                      <a:lnTo>
                        <a:pt x="89" y="21"/>
                      </a:lnTo>
                      <a:lnTo>
                        <a:pt x="89" y="13"/>
                      </a:lnTo>
                      <a:lnTo>
                        <a:pt x="89" y="13"/>
                      </a:lnTo>
                      <a:lnTo>
                        <a:pt x="85" y="4"/>
                      </a:lnTo>
                      <a:lnTo>
                        <a:pt x="77" y="0"/>
                      </a:lnTo>
                      <a:lnTo>
                        <a:pt x="69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67" name="Freeform 31"/>
                <p:cNvSpPr>
                  <a:spLocks noChangeAspect="1"/>
                </p:cNvSpPr>
                <p:nvPr/>
              </p:nvSpPr>
              <p:spPr bwMode="auto">
                <a:xfrm>
                  <a:off x="4503" y="1276"/>
                  <a:ext cx="55" cy="88"/>
                </a:xfrm>
                <a:custGeom>
                  <a:avLst/>
                  <a:gdLst>
                    <a:gd name="T0" fmla="*/ 24 w 55"/>
                    <a:gd name="T1" fmla="*/ 7 h 88"/>
                    <a:gd name="T2" fmla="*/ 21 w 55"/>
                    <a:gd name="T3" fmla="*/ 12 h 88"/>
                    <a:gd name="T4" fmla="*/ 18 w 55"/>
                    <a:gd name="T5" fmla="*/ 16 h 88"/>
                    <a:gd name="T6" fmla="*/ 16 w 55"/>
                    <a:gd name="T7" fmla="*/ 20 h 88"/>
                    <a:gd name="T8" fmla="*/ 16 w 55"/>
                    <a:gd name="T9" fmla="*/ 20 h 88"/>
                    <a:gd name="T10" fmla="*/ 9 w 55"/>
                    <a:gd name="T11" fmla="*/ 36 h 88"/>
                    <a:gd name="T12" fmla="*/ 3 w 55"/>
                    <a:gd name="T13" fmla="*/ 52 h 88"/>
                    <a:gd name="T14" fmla="*/ 0 w 55"/>
                    <a:gd name="T15" fmla="*/ 69 h 88"/>
                    <a:gd name="T16" fmla="*/ 0 w 55"/>
                    <a:gd name="T17" fmla="*/ 69 h 88"/>
                    <a:gd name="T18" fmla="*/ 0 w 55"/>
                    <a:gd name="T19" fmla="*/ 77 h 88"/>
                    <a:gd name="T20" fmla="*/ 1 w 55"/>
                    <a:gd name="T21" fmla="*/ 79 h 88"/>
                    <a:gd name="T22" fmla="*/ 0 w 55"/>
                    <a:gd name="T23" fmla="*/ 69 h 88"/>
                    <a:gd name="T24" fmla="*/ 0 w 55"/>
                    <a:gd name="T25" fmla="*/ 69 h 88"/>
                    <a:gd name="T26" fmla="*/ 0 w 55"/>
                    <a:gd name="T27" fmla="*/ 77 h 88"/>
                    <a:gd name="T28" fmla="*/ 5 w 55"/>
                    <a:gd name="T29" fmla="*/ 84 h 88"/>
                    <a:gd name="T30" fmla="*/ 14 w 55"/>
                    <a:gd name="T31" fmla="*/ 88 h 88"/>
                    <a:gd name="T32" fmla="*/ 14 w 55"/>
                    <a:gd name="T33" fmla="*/ 88 h 88"/>
                    <a:gd name="T34" fmla="*/ 22 w 55"/>
                    <a:gd name="T35" fmla="*/ 88 h 88"/>
                    <a:gd name="T36" fmla="*/ 29 w 55"/>
                    <a:gd name="T37" fmla="*/ 83 h 88"/>
                    <a:gd name="T38" fmla="*/ 33 w 55"/>
                    <a:gd name="T39" fmla="*/ 75 h 88"/>
                    <a:gd name="T40" fmla="*/ 33 w 55"/>
                    <a:gd name="T41" fmla="*/ 75 h 88"/>
                    <a:gd name="T42" fmla="*/ 33 w 55"/>
                    <a:gd name="T43" fmla="*/ 75 h 88"/>
                    <a:gd name="T44" fmla="*/ 33 w 55"/>
                    <a:gd name="T45" fmla="*/ 75 h 88"/>
                    <a:gd name="T46" fmla="*/ 33 w 55"/>
                    <a:gd name="T47" fmla="*/ 75 h 88"/>
                    <a:gd name="T48" fmla="*/ 36 w 55"/>
                    <a:gd name="T49" fmla="*/ 61 h 88"/>
                    <a:gd name="T50" fmla="*/ 41 w 55"/>
                    <a:gd name="T51" fmla="*/ 48 h 88"/>
                    <a:gd name="T52" fmla="*/ 46 w 55"/>
                    <a:gd name="T53" fmla="*/ 36 h 88"/>
                    <a:gd name="T54" fmla="*/ 46 w 55"/>
                    <a:gd name="T55" fmla="*/ 36 h 88"/>
                    <a:gd name="T56" fmla="*/ 48 w 55"/>
                    <a:gd name="T57" fmla="*/ 33 h 88"/>
                    <a:gd name="T58" fmla="*/ 50 w 55"/>
                    <a:gd name="T59" fmla="*/ 29 h 88"/>
                    <a:gd name="T60" fmla="*/ 52 w 55"/>
                    <a:gd name="T61" fmla="*/ 26 h 88"/>
                    <a:gd name="T62" fmla="*/ 52 w 55"/>
                    <a:gd name="T63" fmla="*/ 26 h 88"/>
                    <a:gd name="T64" fmla="*/ 52 w 55"/>
                    <a:gd name="T65" fmla="*/ 26 h 88"/>
                    <a:gd name="T66" fmla="*/ 52 w 55"/>
                    <a:gd name="T67" fmla="*/ 26 h 88"/>
                    <a:gd name="T68" fmla="*/ 52 w 55"/>
                    <a:gd name="T69" fmla="*/ 26 h 88"/>
                    <a:gd name="T70" fmla="*/ 55 w 55"/>
                    <a:gd name="T71" fmla="*/ 17 h 88"/>
                    <a:gd name="T72" fmla="*/ 53 w 55"/>
                    <a:gd name="T73" fmla="*/ 9 h 88"/>
                    <a:gd name="T74" fmla="*/ 48 w 55"/>
                    <a:gd name="T75" fmla="*/ 2 h 88"/>
                    <a:gd name="T76" fmla="*/ 48 w 55"/>
                    <a:gd name="T77" fmla="*/ 2 h 88"/>
                    <a:gd name="T78" fmla="*/ 39 w 55"/>
                    <a:gd name="T79" fmla="*/ 0 h 88"/>
                    <a:gd name="T80" fmla="*/ 30 w 55"/>
                    <a:gd name="T81" fmla="*/ 1 h 88"/>
                    <a:gd name="T82" fmla="*/ 24 w 55"/>
                    <a:gd name="T83" fmla="*/ 7 h 88"/>
                    <a:gd name="T84" fmla="*/ 24 w 55"/>
                    <a:gd name="T85" fmla="*/ 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5" h="88">
                      <a:moveTo>
                        <a:pt x="24" y="7"/>
                      </a:moveTo>
                      <a:lnTo>
                        <a:pt x="21" y="12"/>
                      </a:lnTo>
                      <a:lnTo>
                        <a:pt x="18" y="16"/>
                      </a:lnTo>
                      <a:lnTo>
                        <a:pt x="16" y="20"/>
                      </a:lnTo>
                      <a:lnTo>
                        <a:pt x="16" y="20"/>
                      </a:lnTo>
                      <a:lnTo>
                        <a:pt x="9" y="36"/>
                      </a:lnTo>
                      <a:lnTo>
                        <a:pt x="3" y="52"/>
                      </a:lnTo>
                      <a:lnTo>
                        <a:pt x="0" y="69"/>
                      </a:lnTo>
                      <a:lnTo>
                        <a:pt x="0" y="69"/>
                      </a:lnTo>
                      <a:lnTo>
                        <a:pt x="0" y="77"/>
                      </a:lnTo>
                      <a:lnTo>
                        <a:pt x="1" y="79"/>
                      </a:lnTo>
                      <a:lnTo>
                        <a:pt x="0" y="69"/>
                      </a:lnTo>
                      <a:lnTo>
                        <a:pt x="0" y="69"/>
                      </a:lnTo>
                      <a:lnTo>
                        <a:pt x="0" y="77"/>
                      </a:lnTo>
                      <a:lnTo>
                        <a:pt x="5" y="84"/>
                      </a:lnTo>
                      <a:lnTo>
                        <a:pt x="14" y="88"/>
                      </a:lnTo>
                      <a:lnTo>
                        <a:pt x="14" y="88"/>
                      </a:lnTo>
                      <a:lnTo>
                        <a:pt x="22" y="88"/>
                      </a:lnTo>
                      <a:lnTo>
                        <a:pt x="29" y="83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6" y="61"/>
                      </a:lnTo>
                      <a:lnTo>
                        <a:pt x="41" y="48"/>
                      </a:lnTo>
                      <a:lnTo>
                        <a:pt x="46" y="36"/>
                      </a:lnTo>
                      <a:lnTo>
                        <a:pt x="46" y="36"/>
                      </a:lnTo>
                      <a:lnTo>
                        <a:pt x="48" y="33"/>
                      </a:lnTo>
                      <a:lnTo>
                        <a:pt x="50" y="29"/>
                      </a:lnTo>
                      <a:lnTo>
                        <a:pt x="52" y="26"/>
                      </a:lnTo>
                      <a:lnTo>
                        <a:pt x="52" y="26"/>
                      </a:lnTo>
                      <a:lnTo>
                        <a:pt x="52" y="26"/>
                      </a:lnTo>
                      <a:lnTo>
                        <a:pt x="52" y="26"/>
                      </a:lnTo>
                      <a:lnTo>
                        <a:pt x="52" y="26"/>
                      </a:lnTo>
                      <a:lnTo>
                        <a:pt x="55" y="17"/>
                      </a:lnTo>
                      <a:lnTo>
                        <a:pt x="53" y="9"/>
                      </a:lnTo>
                      <a:lnTo>
                        <a:pt x="48" y="2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0" y="1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68" name="Freeform 32"/>
                <p:cNvSpPr>
                  <a:spLocks noChangeAspect="1"/>
                </p:cNvSpPr>
                <p:nvPr/>
              </p:nvSpPr>
              <p:spPr bwMode="auto">
                <a:xfrm>
                  <a:off x="4503" y="1382"/>
                  <a:ext cx="76" cy="116"/>
                </a:xfrm>
                <a:custGeom>
                  <a:avLst/>
                  <a:gdLst>
                    <a:gd name="T0" fmla="*/ 0 w 76"/>
                    <a:gd name="T1" fmla="*/ 19 h 116"/>
                    <a:gd name="T2" fmla="*/ 9 w 76"/>
                    <a:gd name="T3" fmla="*/ 53 h 116"/>
                    <a:gd name="T4" fmla="*/ 25 w 76"/>
                    <a:gd name="T5" fmla="*/ 84 h 116"/>
                    <a:gd name="T6" fmla="*/ 48 w 76"/>
                    <a:gd name="T7" fmla="*/ 112 h 116"/>
                    <a:gd name="T8" fmla="*/ 48 w 76"/>
                    <a:gd name="T9" fmla="*/ 112 h 116"/>
                    <a:gd name="T10" fmla="*/ 55 w 76"/>
                    <a:gd name="T11" fmla="*/ 116 h 116"/>
                    <a:gd name="T12" fmla="*/ 57 w 76"/>
                    <a:gd name="T13" fmla="*/ 116 h 116"/>
                    <a:gd name="T14" fmla="*/ 48 w 76"/>
                    <a:gd name="T15" fmla="*/ 112 h 116"/>
                    <a:gd name="T16" fmla="*/ 48 w 76"/>
                    <a:gd name="T17" fmla="*/ 112 h 116"/>
                    <a:gd name="T18" fmla="*/ 56 w 76"/>
                    <a:gd name="T19" fmla="*/ 116 h 116"/>
                    <a:gd name="T20" fmla="*/ 64 w 76"/>
                    <a:gd name="T21" fmla="*/ 116 h 116"/>
                    <a:gd name="T22" fmla="*/ 72 w 76"/>
                    <a:gd name="T23" fmla="*/ 112 h 116"/>
                    <a:gd name="T24" fmla="*/ 72 w 76"/>
                    <a:gd name="T25" fmla="*/ 112 h 116"/>
                    <a:gd name="T26" fmla="*/ 76 w 76"/>
                    <a:gd name="T27" fmla="*/ 104 h 116"/>
                    <a:gd name="T28" fmla="*/ 76 w 76"/>
                    <a:gd name="T29" fmla="*/ 95 h 116"/>
                    <a:gd name="T30" fmla="*/ 72 w 76"/>
                    <a:gd name="T31" fmla="*/ 87 h 116"/>
                    <a:gd name="T32" fmla="*/ 72 w 76"/>
                    <a:gd name="T33" fmla="*/ 87 h 116"/>
                    <a:gd name="T34" fmla="*/ 72 w 76"/>
                    <a:gd name="T35" fmla="*/ 87 h 116"/>
                    <a:gd name="T36" fmla="*/ 72 w 76"/>
                    <a:gd name="T37" fmla="*/ 87 h 116"/>
                    <a:gd name="T38" fmla="*/ 72 w 76"/>
                    <a:gd name="T39" fmla="*/ 87 h 116"/>
                    <a:gd name="T40" fmla="*/ 72 w 76"/>
                    <a:gd name="T41" fmla="*/ 87 h 116"/>
                    <a:gd name="T42" fmla="*/ 54 w 76"/>
                    <a:gd name="T43" fmla="*/ 66 h 116"/>
                    <a:gd name="T44" fmla="*/ 41 w 76"/>
                    <a:gd name="T45" fmla="*/ 40 h 116"/>
                    <a:gd name="T46" fmla="*/ 33 w 76"/>
                    <a:gd name="T47" fmla="*/ 13 h 116"/>
                    <a:gd name="T48" fmla="*/ 33 w 76"/>
                    <a:gd name="T49" fmla="*/ 13 h 116"/>
                    <a:gd name="T50" fmla="*/ 33 w 76"/>
                    <a:gd name="T51" fmla="*/ 13 h 116"/>
                    <a:gd name="T52" fmla="*/ 33 w 76"/>
                    <a:gd name="T53" fmla="*/ 13 h 116"/>
                    <a:gd name="T54" fmla="*/ 33 w 76"/>
                    <a:gd name="T55" fmla="*/ 13 h 116"/>
                    <a:gd name="T56" fmla="*/ 29 w 76"/>
                    <a:gd name="T57" fmla="*/ 5 h 116"/>
                    <a:gd name="T58" fmla="*/ 22 w 76"/>
                    <a:gd name="T59" fmla="*/ 0 h 116"/>
                    <a:gd name="T60" fmla="*/ 14 w 76"/>
                    <a:gd name="T61" fmla="*/ 0 h 116"/>
                    <a:gd name="T62" fmla="*/ 14 w 76"/>
                    <a:gd name="T63" fmla="*/ 0 h 116"/>
                    <a:gd name="T64" fmla="*/ 5 w 76"/>
                    <a:gd name="T65" fmla="*/ 4 h 116"/>
                    <a:gd name="T66" fmla="*/ 1 w 76"/>
                    <a:gd name="T67" fmla="*/ 11 h 116"/>
                    <a:gd name="T68" fmla="*/ 0 w 76"/>
                    <a:gd name="T69" fmla="*/ 19 h 116"/>
                    <a:gd name="T70" fmla="*/ 0 w 76"/>
                    <a:gd name="T71" fmla="*/ 1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6" h="116">
                      <a:moveTo>
                        <a:pt x="0" y="19"/>
                      </a:moveTo>
                      <a:lnTo>
                        <a:pt x="9" y="53"/>
                      </a:lnTo>
                      <a:lnTo>
                        <a:pt x="25" y="84"/>
                      </a:lnTo>
                      <a:lnTo>
                        <a:pt x="48" y="112"/>
                      </a:lnTo>
                      <a:lnTo>
                        <a:pt x="48" y="112"/>
                      </a:lnTo>
                      <a:lnTo>
                        <a:pt x="55" y="116"/>
                      </a:lnTo>
                      <a:lnTo>
                        <a:pt x="57" y="116"/>
                      </a:lnTo>
                      <a:lnTo>
                        <a:pt x="48" y="112"/>
                      </a:lnTo>
                      <a:lnTo>
                        <a:pt x="48" y="112"/>
                      </a:lnTo>
                      <a:lnTo>
                        <a:pt x="56" y="116"/>
                      </a:lnTo>
                      <a:lnTo>
                        <a:pt x="64" y="116"/>
                      </a:lnTo>
                      <a:lnTo>
                        <a:pt x="72" y="112"/>
                      </a:lnTo>
                      <a:lnTo>
                        <a:pt x="72" y="112"/>
                      </a:lnTo>
                      <a:lnTo>
                        <a:pt x="76" y="104"/>
                      </a:lnTo>
                      <a:lnTo>
                        <a:pt x="76" y="95"/>
                      </a:lnTo>
                      <a:lnTo>
                        <a:pt x="72" y="87"/>
                      </a:lnTo>
                      <a:lnTo>
                        <a:pt x="72" y="87"/>
                      </a:lnTo>
                      <a:lnTo>
                        <a:pt x="72" y="87"/>
                      </a:lnTo>
                      <a:lnTo>
                        <a:pt x="72" y="87"/>
                      </a:lnTo>
                      <a:lnTo>
                        <a:pt x="72" y="87"/>
                      </a:lnTo>
                      <a:lnTo>
                        <a:pt x="72" y="87"/>
                      </a:lnTo>
                      <a:lnTo>
                        <a:pt x="54" y="66"/>
                      </a:lnTo>
                      <a:lnTo>
                        <a:pt x="41" y="40"/>
                      </a:lnTo>
                      <a:lnTo>
                        <a:pt x="33" y="13"/>
                      </a:lnTo>
                      <a:lnTo>
                        <a:pt x="33" y="13"/>
                      </a:lnTo>
                      <a:lnTo>
                        <a:pt x="33" y="13"/>
                      </a:lnTo>
                      <a:lnTo>
                        <a:pt x="33" y="13"/>
                      </a:lnTo>
                      <a:lnTo>
                        <a:pt x="33" y="13"/>
                      </a:lnTo>
                      <a:lnTo>
                        <a:pt x="29" y="5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5" y="4"/>
                      </a:lnTo>
                      <a:lnTo>
                        <a:pt x="1" y="11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69" name="Freeform 33"/>
                <p:cNvSpPr>
                  <a:spLocks noChangeAspect="1"/>
                </p:cNvSpPr>
                <p:nvPr/>
              </p:nvSpPr>
              <p:spPr bwMode="auto">
                <a:xfrm>
                  <a:off x="4584" y="1493"/>
                  <a:ext cx="138" cy="53"/>
                </a:xfrm>
                <a:custGeom>
                  <a:avLst/>
                  <a:gdLst>
                    <a:gd name="T0" fmla="*/ 9 w 138"/>
                    <a:gd name="T1" fmla="*/ 32 h 53"/>
                    <a:gd name="T2" fmla="*/ 37 w 138"/>
                    <a:gd name="T3" fmla="*/ 44 h 53"/>
                    <a:gd name="T4" fmla="*/ 65 w 138"/>
                    <a:gd name="T5" fmla="*/ 51 h 53"/>
                    <a:gd name="T6" fmla="*/ 94 w 138"/>
                    <a:gd name="T7" fmla="*/ 53 h 53"/>
                    <a:gd name="T8" fmla="*/ 124 w 138"/>
                    <a:gd name="T9" fmla="*/ 50 h 53"/>
                    <a:gd name="T10" fmla="*/ 124 w 138"/>
                    <a:gd name="T11" fmla="*/ 50 h 53"/>
                    <a:gd name="T12" fmla="*/ 132 w 138"/>
                    <a:gd name="T13" fmla="*/ 47 h 53"/>
                    <a:gd name="T14" fmla="*/ 133 w 138"/>
                    <a:gd name="T15" fmla="*/ 45 h 53"/>
                    <a:gd name="T16" fmla="*/ 124 w 138"/>
                    <a:gd name="T17" fmla="*/ 50 h 53"/>
                    <a:gd name="T18" fmla="*/ 124 w 138"/>
                    <a:gd name="T19" fmla="*/ 50 h 53"/>
                    <a:gd name="T20" fmla="*/ 132 w 138"/>
                    <a:gd name="T21" fmla="*/ 47 h 53"/>
                    <a:gd name="T22" fmla="*/ 137 w 138"/>
                    <a:gd name="T23" fmla="*/ 40 h 53"/>
                    <a:gd name="T24" fmla="*/ 138 w 138"/>
                    <a:gd name="T25" fmla="*/ 30 h 53"/>
                    <a:gd name="T26" fmla="*/ 138 w 138"/>
                    <a:gd name="T27" fmla="*/ 30 h 53"/>
                    <a:gd name="T28" fmla="*/ 134 w 138"/>
                    <a:gd name="T29" fmla="*/ 22 h 53"/>
                    <a:gd name="T30" fmla="*/ 127 w 138"/>
                    <a:gd name="T31" fmla="*/ 17 h 53"/>
                    <a:gd name="T32" fmla="*/ 118 w 138"/>
                    <a:gd name="T33" fmla="*/ 17 h 53"/>
                    <a:gd name="T34" fmla="*/ 118 w 138"/>
                    <a:gd name="T35" fmla="*/ 17 h 53"/>
                    <a:gd name="T36" fmla="*/ 118 w 138"/>
                    <a:gd name="T37" fmla="*/ 17 h 53"/>
                    <a:gd name="T38" fmla="*/ 118 w 138"/>
                    <a:gd name="T39" fmla="*/ 17 h 53"/>
                    <a:gd name="T40" fmla="*/ 118 w 138"/>
                    <a:gd name="T41" fmla="*/ 17 h 53"/>
                    <a:gd name="T42" fmla="*/ 118 w 138"/>
                    <a:gd name="T43" fmla="*/ 17 h 53"/>
                    <a:gd name="T44" fmla="*/ 86 w 138"/>
                    <a:gd name="T45" fmla="*/ 19 h 53"/>
                    <a:gd name="T46" fmla="*/ 55 w 138"/>
                    <a:gd name="T47" fmla="*/ 14 h 53"/>
                    <a:gd name="T48" fmla="*/ 25 w 138"/>
                    <a:gd name="T49" fmla="*/ 2 h 53"/>
                    <a:gd name="T50" fmla="*/ 25 w 138"/>
                    <a:gd name="T51" fmla="*/ 2 h 53"/>
                    <a:gd name="T52" fmla="*/ 25 w 138"/>
                    <a:gd name="T53" fmla="*/ 2 h 53"/>
                    <a:gd name="T54" fmla="*/ 25 w 138"/>
                    <a:gd name="T55" fmla="*/ 2 h 53"/>
                    <a:gd name="T56" fmla="*/ 25 w 138"/>
                    <a:gd name="T57" fmla="*/ 2 h 53"/>
                    <a:gd name="T58" fmla="*/ 25 w 138"/>
                    <a:gd name="T59" fmla="*/ 2 h 53"/>
                    <a:gd name="T60" fmla="*/ 16 w 138"/>
                    <a:gd name="T61" fmla="*/ 0 h 53"/>
                    <a:gd name="T62" fmla="*/ 8 w 138"/>
                    <a:gd name="T63" fmla="*/ 2 h 53"/>
                    <a:gd name="T64" fmla="*/ 2 w 138"/>
                    <a:gd name="T65" fmla="*/ 9 h 53"/>
                    <a:gd name="T66" fmla="*/ 2 w 138"/>
                    <a:gd name="T67" fmla="*/ 9 h 53"/>
                    <a:gd name="T68" fmla="*/ 0 w 138"/>
                    <a:gd name="T69" fmla="*/ 17 h 53"/>
                    <a:gd name="T70" fmla="*/ 3 w 138"/>
                    <a:gd name="T71" fmla="*/ 26 h 53"/>
                    <a:gd name="T72" fmla="*/ 9 w 138"/>
                    <a:gd name="T73" fmla="*/ 32 h 53"/>
                    <a:gd name="T74" fmla="*/ 9 w 138"/>
                    <a:gd name="T75" fmla="*/ 3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8" h="53">
                      <a:moveTo>
                        <a:pt x="9" y="32"/>
                      </a:moveTo>
                      <a:lnTo>
                        <a:pt x="37" y="44"/>
                      </a:lnTo>
                      <a:lnTo>
                        <a:pt x="65" y="51"/>
                      </a:lnTo>
                      <a:lnTo>
                        <a:pt x="94" y="53"/>
                      </a:lnTo>
                      <a:lnTo>
                        <a:pt x="124" y="50"/>
                      </a:lnTo>
                      <a:lnTo>
                        <a:pt x="124" y="50"/>
                      </a:lnTo>
                      <a:lnTo>
                        <a:pt x="132" y="47"/>
                      </a:lnTo>
                      <a:lnTo>
                        <a:pt x="133" y="45"/>
                      </a:lnTo>
                      <a:lnTo>
                        <a:pt x="124" y="50"/>
                      </a:lnTo>
                      <a:lnTo>
                        <a:pt x="124" y="50"/>
                      </a:lnTo>
                      <a:lnTo>
                        <a:pt x="132" y="47"/>
                      </a:lnTo>
                      <a:lnTo>
                        <a:pt x="137" y="40"/>
                      </a:lnTo>
                      <a:lnTo>
                        <a:pt x="138" y="30"/>
                      </a:lnTo>
                      <a:lnTo>
                        <a:pt x="138" y="30"/>
                      </a:lnTo>
                      <a:lnTo>
                        <a:pt x="134" y="22"/>
                      </a:lnTo>
                      <a:lnTo>
                        <a:pt x="127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86" y="19"/>
                      </a:lnTo>
                      <a:lnTo>
                        <a:pt x="55" y="14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16" y="0"/>
                      </a:lnTo>
                      <a:lnTo>
                        <a:pt x="8" y="2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0" y="17"/>
                      </a:lnTo>
                      <a:lnTo>
                        <a:pt x="3" y="26"/>
                      </a:lnTo>
                      <a:lnTo>
                        <a:pt x="9" y="32"/>
                      </a:lnTo>
                      <a:lnTo>
                        <a:pt x="9" y="32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70" name="Freeform 34"/>
                <p:cNvSpPr>
                  <a:spLocks noChangeAspect="1"/>
                </p:cNvSpPr>
                <p:nvPr/>
              </p:nvSpPr>
              <p:spPr bwMode="auto">
                <a:xfrm>
                  <a:off x="4739" y="1434"/>
                  <a:ext cx="88" cy="90"/>
                </a:xfrm>
                <a:custGeom>
                  <a:avLst/>
                  <a:gdLst>
                    <a:gd name="T0" fmla="*/ 26 w 88"/>
                    <a:gd name="T1" fmla="*/ 88 h 90"/>
                    <a:gd name="T2" fmla="*/ 50 w 88"/>
                    <a:gd name="T3" fmla="*/ 70 h 90"/>
                    <a:gd name="T4" fmla="*/ 69 w 88"/>
                    <a:gd name="T5" fmla="*/ 49 h 90"/>
                    <a:gd name="T6" fmla="*/ 86 w 88"/>
                    <a:gd name="T7" fmla="*/ 25 h 90"/>
                    <a:gd name="T8" fmla="*/ 86 w 88"/>
                    <a:gd name="T9" fmla="*/ 25 h 90"/>
                    <a:gd name="T10" fmla="*/ 88 w 88"/>
                    <a:gd name="T11" fmla="*/ 18 h 90"/>
                    <a:gd name="T12" fmla="*/ 87 w 88"/>
                    <a:gd name="T13" fmla="*/ 15 h 90"/>
                    <a:gd name="T14" fmla="*/ 86 w 88"/>
                    <a:gd name="T15" fmla="*/ 25 h 90"/>
                    <a:gd name="T16" fmla="*/ 86 w 88"/>
                    <a:gd name="T17" fmla="*/ 25 h 90"/>
                    <a:gd name="T18" fmla="*/ 87 w 88"/>
                    <a:gd name="T19" fmla="*/ 16 h 90"/>
                    <a:gd name="T20" fmla="*/ 85 w 88"/>
                    <a:gd name="T21" fmla="*/ 8 h 90"/>
                    <a:gd name="T22" fmla="*/ 79 w 88"/>
                    <a:gd name="T23" fmla="*/ 2 h 90"/>
                    <a:gd name="T24" fmla="*/ 79 w 88"/>
                    <a:gd name="T25" fmla="*/ 2 h 90"/>
                    <a:gd name="T26" fmla="*/ 70 w 88"/>
                    <a:gd name="T27" fmla="*/ 0 h 90"/>
                    <a:gd name="T28" fmla="*/ 61 w 88"/>
                    <a:gd name="T29" fmla="*/ 3 h 90"/>
                    <a:gd name="T30" fmla="*/ 55 w 88"/>
                    <a:gd name="T31" fmla="*/ 9 h 90"/>
                    <a:gd name="T32" fmla="*/ 55 w 88"/>
                    <a:gd name="T33" fmla="*/ 9 h 90"/>
                    <a:gd name="T34" fmla="*/ 55 w 88"/>
                    <a:gd name="T35" fmla="*/ 9 h 90"/>
                    <a:gd name="T36" fmla="*/ 55 w 88"/>
                    <a:gd name="T37" fmla="*/ 9 h 90"/>
                    <a:gd name="T38" fmla="*/ 55 w 88"/>
                    <a:gd name="T39" fmla="*/ 9 h 90"/>
                    <a:gd name="T40" fmla="*/ 55 w 88"/>
                    <a:gd name="T41" fmla="*/ 9 h 90"/>
                    <a:gd name="T42" fmla="*/ 43 w 88"/>
                    <a:gd name="T43" fmla="*/ 28 h 90"/>
                    <a:gd name="T44" fmla="*/ 27 w 88"/>
                    <a:gd name="T45" fmla="*/ 45 h 90"/>
                    <a:gd name="T46" fmla="*/ 9 w 88"/>
                    <a:gd name="T47" fmla="*/ 59 h 90"/>
                    <a:gd name="T48" fmla="*/ 9 w 88"/>
                    <a:gd name="T49" fmla="*/ 59 h 90"/>
                    <a:gd name="T50" fmla="*/ 9 w 88"/>
                    <a:gd name="T51" fmla="*/ 59 h 90"/>
                    <a:gd name="T52" fmla="*/ 9 w 88"/>
                    <a:gd name="T53" fmla="*/ 59 h 90"/>
                    <a:gd name="T54" fmla="*/ 9 w 88"/>
                    <a:gd name="T55" fmla="*/ 59 h 90"/>
                    <a:gd name="T56" fmla="*/ 2 w 88"/>
                    <a:gd name="T57" fmla="*/ 65 h 90"/>
                    <a:gd name="T58" fmla="*/ 0 w 88"/>
                    <a:gd name="T59" fmla="*/ 74 h 90"/>
                    <a:gd name="T60" fmla="*/ 3 w 88"/>
                    <a:gd name="T61" fmla="*/ 82 h 90"/>
                    <a:gd name="T62" fmla="*/ 3 w 88"/>
                    <a:gd name="T63" fmla="*/ 82 h 90"/>
                    <a:gd name="T64" fmla="*/ 9 w 88"/>
                    <a:gd name="T65" fmla="*/ 88 h 90"/>
                    <a:gd name="T66" fmla="*/ 17 w 88"/>
                    <a:gd name="T67" fmla="*/ 90 h 90"/>
                    <a:gd name="T68" fmla="*/ 26 w 88"/>
                    <a:gd name="T69" fmla="*/ 88 h 90"/>
                    <a:gd name="T70" fmla="*/ 26 w 88"/>
                    <a:gd name="T71" fmla="*/ 88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8" h="90">
                      <a:moveTo>
                        <a:pt x="26" y="88"/>
                      </a:moveTo>
                      <a:lnTo>
                        <a:pt x="50" y="70"/>
                      </a:lnTo>
                      <a:lnTo>
                        <a:pt x="69" y="49"/>
                      </a:lnTo>
                      <a:lnTo>
                        <a:pt x="86" y="25"/>
                      </a:lnTo>
                      <a:lnTo>
                        <a:pt x="86" y="25"/>
                      </a:lnTo>
                      <a:lnTo>
                        <a:pt x="88" y="18"/>
                      </a:lnTo>
                      <a:lnTo>
                        <a:pt x="87" y="15"/>
                      </a:lnTo>
                      <a:lnTo>
                        <a:pt x="86" y="25"/>
                      </a:lnTo>
                      <a:lnTo>
                        <a:pt x="86" y="25"/>
                      </a:lnTo>
                      <a:lnTo>
                        <a:pt x="87" y="16"/>
                      </a:lnTo>
                      <a:lnTo>
                        <a:pt x="85" y="8"/>
                      </a:lnTo>
                      <a:lnTo>
                        <a:pt x="79" y="2"/>
                      </a:lnTo>
                      <a:lnTo>
                        <a:pt x="79" y="2"/>
                      </a:lnTo>
                      <a:lnTo>
                        <a:pt x="70" y="0"/>
                      </a:lnTo>
                      <a:lnTo>
                        <a:pt x="61" y="3"/>
                      </a:lnTo>
                      <a:lnTo>
                        <a:pt x="55" y="9"/>
                      </a:lnTo>
                      <a:lnTo>
                        <a:pt x="55" y="9"/>
                      </a:lnTo>
                      <a:lnTo>
                        <a:pt x="55" y="9"/>
                      </a:lnTo>
                      <a:lnTo>
                        <a:pt x="55" y="9"/>
                      </a:lnTo>
                      <a:lnTo>
                        <a:pt x="55" y="9"/>
                      </a:lnTo>
                      <a:lnTo>
                        <a:pt x="55" y="9"/>
                      </a:lnTo>
                      <a:lnTo>
                        <a:pt x="43" y="28"/>
                      </a:lnTo>
                      <a:lnTo>
                        <a:pt x="27" y="45"/>
                      </a:lnTo>
                      <a:lnTo>
                        <a:pt x="9" y="59"/>
                      </a:lnTo>
                      <a:lnTo>
                        <a:pt x="9" y="59"/>
                      </a:lnTo>
                      <a:lnTo>
                        <a:pt x="9" y="59"/>
                      </a:lnTo>
                      <a:lnTo>
                        <a:pt x="9" y="59"/>
                      </a:lnTo>
                      <a:lnTo>
                        <a:pt x="9" y="59"/>
                      </a:lnTo>
                      <a:lnTo>
                        <a:pt x="2" y="65"/>
                      </a:lnTo>
                      <a:lnTo>
                        <a:pt x="0" y="74"/>
                      </a:lnTo>
                      <a:lnTo>
                        <a:pt x="3" y="82"/>
                      </a:lnTo>
                      <a:lnTo>
                        <a:pt x="3" y="82"/>
                      </a:lnTo>
                      <a:lnTo>
                        <a:pt x="9" y="88"/>
                      </a:lnTo>
                      <a:lnTo>
                        <a:pt x="17" y="90"/>
                      </a:lnTo>
                      <a:lnTo>
                        <a:pt x="26" y="88"/>
                      </a:lnTo>
                      <a:lnTo>
                        <a:pt x="26" y="8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71" name="Freeform 35"/>
                <p:cNvSpPr>
                  <a:spLocks noChangeAspect="1"/>
                </p:cNvSpPr>
                <p:nvPr/>
              </p:nvSpPr>
              <p:spPr bwMode="auto">
                <a:xfrm>
                  <a:off x="4792" y="1294"/>
                  <a:ext cx="51" cy="125"/>
                </a:xfrm>
                <a:custGeom>
                  <a:avLst/>
                  <a:gdLst>
                    <a:gd name="T0" fmla="*/ 50 w 51"/>
                    <a:gd name="T1" fmla="*/ 111 h 125"/>
                    <a:gd name="T2" fmla="*/ 51 w 51"/>
                    <a:gd name="T3" fmla="*/ 76 h 125"/>
                    <a:gd name="T4" fmla="*/ 45 w 51"/>
                    <a:gd name="T5" fmla="*/ 42 h 125"/>
                    <a:gd name="T6" fmla="*/ 32 w 51"/>
                    <a:gd name="T7" fmla="*/ 9 h 125"/>
                    <a:gd name="T8" fmla="*/ 32 w 51"/>
                    <a:gd name="T9" fmla="*/ 9 h 125"/>
                    <a:gd name="T10" fmla="*/ 26 w 51"/>
                    <a:gd name="T11" fmla="*/ 3 h 125"/>
                    <a:gd name="T12" fmla="*/ 24 w 51"/>
                    <a:gd name="T13" fmla="*/ 2 h 125"/>
                    <a:gd name="T14" fmla="*/ 32 w 51"/>
                    <a:gd name="T15" fmla="*/ 9 h 125"/>
                    <a:gd name="T16" fmla="*/ 32 w 51"/>
                    <a:gd name="T17" fmla="*/ 9 h 125"/>
                    <a:gd name="T18" fmla="*/ 25 w 51"/>
                    <a:gd name="T19" fmla="*/ 2 h 125"/>
                    <a:gd name="T20" fmla="*/ 17 w 51"/>
                    <a:gd name="T21" fmla="*/ 0 h 125"/>
                    <a:gd name="T22" fmla="*/ 8 w 51"/>
                    <a:gd name="T23" fmla="*/ 2 h 125"/>
                    <a:gd name="T24" fmla="*/ 8 w 51"/>
                    <a:gd name="T25" fmla="*/ 2 h 125"/>
                    <a:gd name="T26" fmla="*/ 2 w 51"/>
                    <a:gd name="T27" fmla="*/ 8 h 125"/>
                    <a:gd name="T28" fmla="*/ 0 w 51"/>
                    <a:gd name="T29" fmla="*/ 16 h 125"/>
                    <a:gd name="T30" fmla="*/ 1 w 51"/>
                    <a:gd name="T31" fmla="*/ 25 h 125"/>
                    <a:gd name="T32" fmla="*/ 1 w 51"/>
                    <a:gd name="T33" fmla="*/ 25 h 125"/>
                    <a:gd name="T34" fmla="*/ 1 w 51"/>
                    <a:gd name="T35" fmla="*/ 25 h 125"/>
                    <a:gd name="T36" fmla="*/ 1 w 51"/>
                    <a:gd name="T37" fmla="*/ 25 h 125"/>
                    <a:gd name="T38" fmla="*/ 1 w 51"/>
                    <a:gd name="T39" fmla="*/ 25 h 125"/>
                    <a:gd name="T40" fmla="*/ 12 w 51"/>
                    <a:gd name="T41" fmla="*/ 51 h 125"/>
                    <a:gd name="T42" fmla="*/ 17 w 51"/>
                    <a:gd name="T43" fmla="*/ 79 h 125"/>
                    <a:gd name="T44" fmla="*/ 16 w 51"/>
                    <a:gd name="T45" fmla="*/ 106 h 125"/>
                    <a:gd name="T46" fmla="*/ 16 w 51"/>
                    <a:gd name="T47" fmla="*/ 106 h 125"/>
                    <a:gd name="T48" fmla="*/ 16 w 51"/>
                    <a:gd name="T49" fmla="*/ 106 h 125"/>
                    <a:gd name="T50" fmla="*/ 16 w 51"/>
                    <a:gd name="T51" fmla="*/ 106 h 125"/>
                    <a:gd name="T52" fmla="*/ 16 w 51"/>
                    <a:gd name="T53" fmla="*/ 106 h 125"/>
                    <a:gd name="T54" fmla="*/ 16 w 51"/>
                    <a:gd name="T55" fmla="*/ 106 h 125"/>
                    <a:gd name="T56" fmla="*/ 18 w 51"/>
                    <a:gd name="T57" fmla="*/ 115 h 125"/>
                    <a:gd name="T58" fmla="*/ 23 w 51"/>
                    <a:gd name="T59" fmla="*/ 122 h 125"/>
                    <a:gd name="T60" fmla="*/ 31 w 51"/>
                    <a:gd name="T61" fmla="*/ 125 h 125"/>
                    <a:gd name="T62" fmla="*/ 31 w 51"/>
                    <a:gd name="T63" fmla="*/ 125 h 125"/>
                    <a:gd name="T64" fmla="*/ 40 w 51"/>
                    <a:gd name="T65" fmla="*/ 124 h 125"/>
                    <a:gd name="T66" fmla="*/ 47 w 51"/>
                    <a:gd name="T67" fmla="*/ 119 h 125"/>
                    <a:gd name="T68" fmla="*/ 50 w 51"/>
                    <a:gd name="T69" fmla="*/ 111 h 125"/>
                    <a:gd name="T70" fmla="*/ 50 w 51"/>
                    <a:gd name="T71" fmla="*/ 111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1" h="125">
                      <a:moveTo>
                        <a:pt x="50" y="111"/>
                      </a:moveTo>
                      <a:lnTo>
                        <a:pt x="51" y="76"/>
                      </a:lnTo>
                      <a:lnTo>
                        <a:pt x="45" y="42"/>
                      </a:lnTo>
                      <a:lnTo>
                        <a:pt x="32" y="9"/>
                      </a:lnTo>
                      <a:lnTo>
                        <a:pt x="32" y="9"/>
                      </a:lnTo>
                      <a:lnTo>
                        <a:pt x="26" y="3"/>
                      </a:lnTo>
                      <a:lnTo>
                        <a:pt x="24" y="2"/>
                      </a:lnTo>
                      <a:lnTo>
                        <a:pt x="32" y="9"/>
                      </a:lnTo>
                      <a:lnTo>
                        <a:pt x="32" y="9"/>
                      </a:lnTo>
                      <a:lnTo>
                        <a:pt x="25" y="2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2" y="8"/>
                      </a:lnTo>
                      <a:lnTo>
                        <a:pt x="0" y="16"/>
                      </a:lnTo>
                      <a:lnTo>
                        <a:pt x="1" y="25"/>
                      </a:lnTo>
                      <a:lnTo>
                        <a:pt x="1" y="25"/>
                      </a:lnTo>
                      <a:lnTo>
                        <a:pt x="1" y="25"/>
                      </a:lnTo>
                      <a:lnTo>
                        <a:pt x="1" y="25"/>
                      </a:lnTo>
                      <a:lnTo>
                        <a:pt x="1" y="25"/>
                      </a:lnTo>
                      <a:lnTo>
                        <a:pt x="12" y="51"/>
                      </a:lnTo>
                      <a:lnTo>
                        <a:pt x="17" y="79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15"/>
                      </a:lnTo>
                      <a:lnTo>
                        <a:pt x="23" y="122"/>
                      </a:lnTo>
                      <a:lnTo>
                        <a:pt x="31" y="125"/>
                      </a:lnTo>
                      <a:lnTo>
                        <a:pt x="31" y="125"/>
                      </a:lnTo>
                      <a:lnTo>
                        <a:pt x="40" y="124"/>
                      </a:lnTo>
                      <a:lnTo>
                        <a:pt x="47" y="11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72" name="Freeform 36"/>
                <p:cNvSpPr>
                  <a:spLocks noChangeAspect="1"/>
                </p:cNvSpPr>
                <p:nvPr/>
              </p:nvSpPr>
              <p:spPr bwMode="auto">
                <a:xfrm>
                  <a:off x="4671" y="1211"/>
                  <a:ext cx="115" cy="68"/>
                </a:xfrm>
                <a:custGeom>
                  <a:avLst/>
                  <a:gdLst>
                    <a:gd name="T0" fmla="*/ 109 w 115"/>
                    <a:gd name="T1" fmla="*/ 39 h 68"/>
                    <a:gd name="T2" fmla="*/ 100 w 115"/>
                    <a:gd name="T3" fmla="*/ 32 h 68"/>
                    <a:gd name="T4" fmla="*/ 90 w 115"/>
                    <a:gd name="T5" fmla="*/ 25 h 68"/>
                    <a:gd name="T6" fmla="*/ 80 w 115"/>
                    <a:gd name="T7" fmla="*/ 19 h 68"/>
                    <a:gd name="T8" fmla="*/ 80 w 115"/>
                    <a:gd name="T9" fmla="*/ 19 h 68"/>
                    <a:gd name="T10" fmla="*/ 60 w 115"/>
                    <a:gd name="T11" fmla="*/ 10 h 68"/>
                    <a:gd name="T12" fmla="*/ 40 w 115"/>
                    <a:gd name="T13" fmla="*/ 4 h 68"/>
                    <a:gd name="T14" fmla="*/ 19 w 115"/>
                    <a:gd name="T15" fmla="*/ 0 h 68"/>
                    <a:gd name="T16" fmla="*/ 19 w 115"/>
                    <a:gd name="T17" fmla="*/ 0 h 68"/>
                    <a:gd name="T18" fmla="*/ 11 w 115"/>
                    <a:gd name="T19" fmla="*/ 0 h 68"/>
                    <a:gd name="T20" fmla="*/ 9 w 115"/>
                    <a:gd name="T21" fmla="*/ 2 h 68"/>
                    <a:gd name="T22" fmla="*/ 19 w 115"/>
                    <a:gd name="T23" fmla="*/ 0 h 68"/>
                    <a:gd name="T24" fmla="*/ 19 w 115"/>
                    <a:gd name="T25" fmla="*/ 0 h 68"/>
                    <a:gd name="T26" fmla="*/ 10 w 115"/>
                    <a:gd name="T27" fmla="*/ 1 h 68"/>
                    <a:gd name="T28" fmla="*/ 3 w 115"/>
                    <a:gd name="T29" fmla="*/ 6 h 68"/>
                    <a:gd name="T30" fmla="*/ 0 w 115"/>
                    <a:gd name="T31" fmla="*/ 14 h 68"/>
                    <a:gd name="T32" fmla="*/ 0 w 115"/>
                    <a:gd name="T33" fmla="*/ 14 h 68"/>
                    <a:gd name="T34" fmla="*/ 1 w 115"/>
                    <a:gd name="T35" fmla="*/ 23 h 68"/>
                    <a:gd name="T36" fmla="*/ 6 w 115"/>
                    <a:gd name="T37" fmla="*/ 30 h 68"/>
                    <a:gd name="T38" fmla="*/ 14 w 115"/>
                    <a:gd name="T39" fmla="*/ 33 h 68"/>
                    <a:gd name="T40" fmla="*/ 14 w 115"/>
                    <a:gd name="T41" fmla="*/ 33 h 68"/>
                    <a:gd name="T42" fmla="*/ 14 w 115"/>
                    <a:gd name="T43" fmla="*/ 33 h 68"/>
                    <a:gd name="T44" fmla="*/ 14 w 115"/>
                    <a:gd name="T45" fmla="*/ 33 h 68"/>
                    <a:gd name="T46" fmla="*/ 14 w 115"/>
                    <a:gd name="T47" fmla="*/ 33 h 68"/>
                    <a:gd name="T48" fmla="*/ 31 w 115"/>
                    <a:gd name="T49" fmla="*/ 37 h 68"/>
                    <a:gd name="T50" fmla="*/ 48 w 115"/>
                    <a:gd name="T51" fmla="*/ 42 h 68"/>
                    <a:gd name="T52" fmla="*/ 64 w 115"/>
                    <a:gd name="T53" fmla="*/ 50 h 68"/>
                    <a:gd name="T54" fmla="*/ 64 w 115"/>
                    <a:gd name="T55" fmla="*/ 50 h 68"/>
                    <a:gd name="T56" fmla="*/ 72 w 115"/>
                    <a:gd name="T57" fmla="*/ 54 h 68"/>
                    <a:gd name="T58" fmla="*/ 80 w 115"/>
                    <a:gd name="T59" fmla="*/ 59 h 68"/>
                    <a:gd name="T60" fmla="*/ 87 w 115"/>
                    <a:gd name="T61" fmla="*/ 65 h 68"/>
                    <a:gd name="T62" fmla="*/ 87 w 115"/>
                    <a:gd name="T63" fmla="*/ 65 h 68"/>
                    <a:gd name="T64" fmla="*/ 87 w 115"/>
                    <a:gd name="T65" fmla="*/ 65 h 68"/>
                    <a:gd name="T66" fmla="*/ 87 w 115"/>
                    <a:gd name="T67" fmla="*/ 65 h 68"/>
                    <a:gd name="T68" fmla="*/ 87 w 115"/>
                    <a:gd name="T69" fmla="*/ 65 h 68"/>
                    <a:gd name="T70" fmla="*/ 87 w 115"/>
                    <a:gd name="T71" fmla="*/ 65 h 68"/>
                    <a:gd name="T72" fmla="*/ 95 w 115"/>
                    <a:gd name="T73" fmla="*/ 68 h 68"/>
                    <a:gd name="T74" fmla="*/ 104 w 115"/>
                    <a:gd name="T75" fmla="*/ 68 h 68"/>
                    <a:gd name="T76" fmla="*/ 111 w 115"/>
                    <a:gd name="T77" fmla="*/ 62 h 68"/>
                    <a:gd name="T78" fmla="*/ 111 w 115"/>
                    <a:gd name="T79" fmla="*/ 62 h 68"/>
                    <a:gd name="T80" fmla="*/ 115 w 115"/>
                    <a:gd name="T81" fmla="*/ 54 h 68"/>
                    <a:gd name="T82" fmla="*/ 114 w 115"/>
                    <a:gd name="T83" fmla="*/ 46 h 68"/>
                    <a:gd name="T84" fmla="*/ 109 w 115"/>
                    <a:gd name="T85" fmla="*/ 39 h 68"/>
                    <a:gd name="T86" fmla="*/ 109 w 115"/>
                    <a:gd name="T87" fmla="*/ 3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5" h="68">
                      <a:moveTo>
                        <a:pt x="109" y="39"/>
                      </a:moveTo>
                      <a:lnTo>
                        <a:pt x="100" y="32"/>
                      </a:lnTo>
                      <a:lnTo>
                        <a:pt x="90" y="25"/>
                      </a:lnTo>
                      <a:lnTo>
                        <a:pt x="80" y="19"/>
                      </a:lnTo>
                      <a:lnTo>
                        <a:pt x="80" y="19"/>
                      </a:lnTo>
                      <a:lnTo>
                        <a:pt x="60" y="10"/>
                      </a:lnTo>
                      <a:lnTo>
                        <a:pt x="40" y="4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3" y="6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" y="23"/>
                      </a:lnTo>
                      <a:lnTo>
                        <a:pt x="6" y="30"/>
                      </a:lnTo>
                      <a:lnTo>
                        <a:pt x="14" y="33"/>
                      </a:lnTo>
                      <a:lnTo>
                        <a:pt x="14" y="33"/>
                      </a:lnTo>
                      <a:lnTo>
                        <a:pt x="14" y="33"/>
                      </a:lnTo>
                      <a:lnTo>
                        <a:pt x="14" y="33"/>
                      </a:lnTo>
                      <a:lnTo>
                        <a:pt x="14" y="33"/>
                      </a:lnTo>
                      <a:lnTo>
                        <a:pt x="31" y="37"/>
                      </a:lnTo>
                      <a:lnTo>
                        <a:pt x="48" y="42"/>
                      </a:lnTo>
                      <a:lnTo>
                        <a:pt x="64" y="50"/>
                      </a:lnTo>
                      <a:lnTo>
                        <a:pt x="64" y="50"/>
                      </a:lnTo>
                      <a:lnTo>
                        <a:pt x="72" y="54"/>
                      </a:lnTo>
                      <a:lnTo>
                        <a:pt x="80" y="59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87" y="65"/>
                      </a:lnTo>
                      <a:lnTo>
                        <a:pt x="95" y="68"/>
                      </a:lnTo>
                      <a:lnTo>
                        <a:pt x="104" y="68"/>
                      </a:lnTo>
                      <a:lnTo>
                        <a:pt x="111" y="62"/>
                      </a:lnTo>
                      <a:lnTo>
                        <a:pt x="111" y="62"/>
                      </a:lnTo>
                      <a:lnTo>
                        <a:pt x="115" y="54"/>
                      </a:lnTo>
                      <a:lnTo>
                        <a:pt x="114" y="46"/>
                      </a:lnTo>
                      <a:lnTo>
                        <a:pt x="109" y="39"/>
                      </a:lnTo>
                      <a:lnTo>
                        <a:pt x="109" y="39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973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4519" y="1227"/>
                  <a:ext cx="306" cy="301"/>
                  <a:chOff x="4516" y="1224"/>
                  <a:chExt cx="306" cy="301"/>
                </a:xfrm>
              </p:grpSpPr>
              <p:sp>
                <p:nvSpPr>
                  <p:cNvPr id="295974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4574" y="1227"/>
                    <a:ext cx="55" cy="24"/>
                  </a:xfrm>
                  <a:custGeom>
                    <a:avLst/>
                    <a:gdLst>
                      <a:gd name="T0" fmla="*/ 55 w 55"/>
                      <a:gd name="T1" fmla="*/ 0 h 24"/>
                      <a:gd name="T2" fmla="*/ 35 w 55"/>
                      <a:gd name="T3" fmla="*/ 5 h 24"/>
                      <a:gd name="T4" fmla="*/ 16 w 55"/>
                      <a:gd name="T5" fmla="*/ 14 h 24"/>
                      <a:gd name="T6" fmla="*/ 0 w 55"/>
                      <a:gd name="T7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" h="24">
                        <a:moveTo>
                          <a:pt x="55" y="0"/>
                        </a:moveTo>
                        <a:lnTo>
                          <a:pt x="35" y="5"/>
                        </a:lnTo>
                        <a:lnTo>
                          <a:pt x="16" y="14"/>
                        </a:lnTo>
                        <a:lnTo>
                          <a:pt x="0" y="24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75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4516" y="1289"/>
                    <a:ext cx="21" cy="55"/>
                  </a:xfrm>
                  <a:custGeom>
                    <a:avLst/>
                    <a:gdLst>
                      <a:gd name="T0" fmla="*/ 21 w 21"/>
                      <a:gd name="T1" fmla="*/ 0 h 55"/>
                      <a:gd name="T2" fmla="*/ 19 w 21"/>
                      <a:gd name="T3" fmla="*/ 3 h 55"/>
                      <a:gd name="T4" fmla="*/ 17 w 21"/>
                      <a:gd name="T5" fmla="*/ 7 h 55"/>
                      <a:gd name="T6" fmla="*/ 15 w 21"/>
                      <a:gd name="T7" fmla="*/ 11 h 55"/>
                      <a:gd name="T8" fmla="*/ 8 w 21"/>
                      <a:gd name="T9" fmla="*/ 25 h 55"/>
                      <a:gd name="T10" fmla="*/ 3 w 21"/>
                      <a:gd name="T11" fmla="*/ 40 h 55"/>
                      <a:gd name="T12" fmla="*/ 0 w 21"/>
                      <a:gd name="T13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55">
                        <a:moveTo>
                          <a:pt x="21" y="0"/>
                        </a:moveTo>
                        <a:lnTo>
                          <a:pt x="19" y="3"/>
                        </a:lnTo>
                        <a:lnTo>
                          <a:pt x="17" y="7"/>
                        </a:lnTo>
                        <a:lnTo>
                          <a:pt x="15" y="11"/>
                        </a:lnTo>
                        <a:lnTo>
                          <a:pt x="8" y="25"/>
                        </a:lnTo>
                        <a:lnTo>
                          <a:pt x="3" y="40"/>
                        </a:lnTo>
                        <a:lnTo>
                          <a:pt x="0" y="55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76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4516" y="1395"/>
                    <a:ext cx="43" cy="83"/>
                  </a:xfrm>
                  <a:custGeom>
                    <a:avLst/>
                    <a:gdLst>
                      <a:gd name="T0" fmla="*/ 0 w 43"/>
                      <a:gd name="T1" fmla="*/ 0 h 83"/>
                      <a:gd name="T2" fmla="*/ 8 w 43"/>
                      <a:gd name="T3" fmla="*/ 30 h 83"/>
                      <a:gd name="T4" fmla="*/ 23 w 43"/>
                      <a:gd name="T5" fmla="*/ 58 h 83"/>
                      <a:gd name="T6" fmla="*/ 43 w 43"/>
                      <a:gd name="T7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3" h="83">
                        <a:moveTo>
                          <a:pt x="0" y="0"/>
                        </a:moveTo>
                        <a:lnTo>
                          <a:pt x="8" y="30"/>
                        </a:lnTo>
                        <a:lnTo>
                          <a:pt x="23" y="58"/>
                        </a:lnTo>
                        <a:lnTo>
                          <a:pt x="43" y="83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77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4598" y="1506"/>
                    <a:ext cx="103" cy="19"/>
                  </a:xfrm>
                  <a:custGeom>
                    <a:avLst/>
                    <a:gdLst>
                      <a:gd name="T0" fmla="*/ 0 w 103"/>
                      <a:gd name="T1" fmla="*/ 0 h 19"/>
                      <a:gd name="T2" fmla="*/ 34 w 103"/>
                      <a:gd name="T3" fmla="*/ 14 h 19"/>
                      <a:gd name="T4" fmla="*/ 69 w 103"/>
                      <a:gd name="T5" fmla="*/ 19 h 19"/>
                      <a:gd name="T6" fmla="*/ 103 w 103"/>
                      <a:gd name="T7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3" h="19">
                        <a:moveTo>
                          <a:pt x="0" y="0"/>
                        </a:moveTo>
                        <a:lnTo>
                          <a:pt x="34" y="14"/>
                        </a:lnTo>
                        <a:lnTo>
                          <a:pt x="69" y="19"/>
                        </a:lnTo>
                        <a:lnTo>
                          <a:pt x="103" y="17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78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4752" y="1447"/>
                    <a:ext cx="54" cy="56"/>
                  </a:xfrm>
                  <a:custGeom>
                    <a:avLst/>
                    <a:gdLst>
                      <a:gd name="T0" fmla="*/ 0 w 54"/>
                      <a:gd name="T1" fmla="*/ 56 h 56"/>
                      <a:gd name="T2" fmla="*/ 21 w 54"/>
                      <a:gd name="T3" fmla="*/ 41 h 56"/>
                      <a:gd name="T4" fmla="*/ 39 w 54"/>
                      <a:gd name="T5" fmla="*/ 23 h 56"/>
                      <a:gd name="T6" fmla="*/ 54 w 54"/>
                      <a:gd name="T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4" h="56">
                        <a:moveTo>
                          <a:pt x="0" y="56"/>
                        </a:moveTo>
                        <a:lnTo>
                          <a:pt x="21" y="41"/>
                        </a:lnTo>
                        <a:lnTo>
                          <a:pt x="39" y="23"/>
                        </a:lnTo>
                        <a:lnTo>
                          <a:pt x="54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79" name="Freeform 43"/>
                  <p:cNvSpPr>
                    <a:spLocks noChangeAspect="1"/>
                  </p:cNvSpPr>
                  <p:nvPr/>
                </p:nvSpPr>
                <p:spPr bwMode="auto">
                  <a:xfrm>
                    <a:off x="4805" y="1307"/>
                    <a:ext cx="17" cy="92"/>
                  </a:xfrm>
                  <a:custGeom>
                    <a:avLst/>
                    <a:gdLst>
                      <a:gd name="T0" fmla="*/ 16 w 17"/>
                      <a:gd name="T1" fmla="*/ 92 h 92"/>
                      <a:gd name="T2" fmla="*/ 17 w 17"/>
                      <a:gd name="T3" fmla="*/ 60 h 92"/>
                      <a:gd name="T4" fmla="*/ 12 w 17"/>
                      <a:gd name="T5" fmla="*/ 29 h 92"/>
                      <a:gd name="T6" fmla="*/ 0 w 17"/>
                      <a:gd name="T7" fmla="*/ 0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92">
                        <a:moveTo>
                          <a:pt x="16" y="92"/>
                        </a:moveTo>
                        <a:lnTo>
                          <a:pt x="17" y="60"/>
                        </a:lnTo>
                        <a:lnTo>
                          <a:pt x="12" y="2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393C4"/>
                  </a:solidFill>
                  <a:ln w="12700" cap="flat" cmpd="sng">
                    <a:solidFill>
                      <a:srgbClr val="0A50A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980" name="Freeform 44"/>
                  <p:cNvSpPr>
                    <a:spLocks noChangeAspect="1"/>
                  </p:cNvSpPr>
                  <p:nvPr/>
                </p:nvSpPr>
                <p:spPr bwMode="auto">
                  <a:xfrm>
                    <a:off x="4684" y="1224"/>
                    <a:ext cx="81" cy="35"/>
                  </a:xfrm>
                  <a:custGeom>
                    <a:avLst/>
                    <a:gdLst>
                      <a:gd name="T0" fmla="*/ 81 w 81"/>
                      <a:gd name="T1" fmla="*/ 35 h 35"/>
                      <a:gd name="T2" fmla="*/ 73 w 81"/>
                      <a:gd name="T3" fmla="*/ 29 h 35"/>
                      <a:gd name="T4" fmla="*/ 64 w 81"/>
                      <a:gd name="T5" fmla="*/ 23 h 35"/>
                      <a:gd name="T6" fmla="*/ 55 w 81"/>
                      <a:gd name="T7" fmla="*/ 18 h 35"/>
                      <a:gd name="T8" fmla="*/ 37 w 81"/>
                      <a:gd name="T9" fmla="*/ 10 h 35"/>
                      <a:gd name="T10" fmla="*/ 19 w 81"/>
                      <a:gd name="T11" fmla="*/ 4 h 35"/>
                      <a:gd name="T12" fmla="*/ 0 w 81"/>
                      <a:gd name="T13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81" y="35"/>
                        </a:moveTo>
                        <a:lnTo>
                          <a:pt x="73" y="29"/>
                        </a:lnTo>
                        <a:lnTo>
                          <a:pt x="64" y="23"/>
                        </a:lnTo>
                        <a:lnTo>
                          <a:pt x="55" y="18"/>
                        </a:lnTo>
                        <a:lnTo>
                          <a:pt x="37" y="10"/>
                        </a:lnTo>
                        <a:lnTo>
                          <a:pt x="19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5981" name="Group 45"/>
              <p:cNvGrpSpPr>
                <a:grpSpLocks noChangeAspect="1"/>
              </p:cNvGrpSpPr>
              <p:nvPr/>
            </p:nvGrpSpPr>
            <p:grpSpPr bwMode="auto">
              <a:xfrm>
                <a:off x="2577" y="929"/>
                <a:ext cx="215" cy="155"/>
                <a:chOff x="4575" y="794"/>
                <a:chExt cx="215" cy="155"/>
              </a:xfrm>
            </p:grpSpPr>
            <p:sp>
              <p:nvSpPr>
                <p:cNvPr id="295982" name="Freeform 46"/>
                <p:cNvSpPr>
                  <a:spLocks noChangeAspect="1"/>
                </p:cNvSpPr>
                <p:nvPr/>
              </p:nvSpPr>
              <p:spPr bwMode="auto">
                <a:xfrm>
                  <a:off x="4575" y="794"/>
                  <a:ext cx="215" cy="102"/>
                </a:xfrm>
                <a:custGeom>
                  <a:avLst/>
                  <a:gdLst>
                    <a:gd name="T0" fmla="*/ 79 w 215"/>
                    <a:gd name="T1" fmla="*/ 29 h 102"/>
                    <a:gd name="T2" fmla="*/ 59 w 215"/>
                    <a:gd name="T3" fmla="*/ 52 h 102"/>
                    <a:gd name="T4" fmla="*/ 50 w 215"/>
                    <a:gd name="T5" fmla="*/ 60 h 102"/>
                    <a:gd name="T6" fmla="*/ 32 w 215"/>
                    <a:gd name="T7" fmla="*/ 77 h 102"/>
                    <a:gd name="T8" fmla="*/ 28 w 215"/>
                    <a:gd name="T9" fmla="*/ 80 h 102"/>
                    <a:gd name="T10" fmla="*/ 24 w 215"/>
                    <a:gd name="T11" fmla="*/ 87 h 102"/>
                    <a:gd name="T12" fmla="*/ 21 w 215"/>
                    <a:gd name="T13" fmla="*/ 91 h 102"/>
                    <a:gd name="T14" fmla="*/ 16 w 215"/>
                    <a:gd name="T15" fmla="*/ 98 h 102"/>
                    <a:gd name="T16" fmla="*/ 14 w 215"/>
                    <a:gd name="T17" fmla="*/ 100 h 102"/>
                    <a:gd name="T18" fmla="*/ 10 w 215"/>
                    <a:gd name="T19" fmla="*/ 102 h 102"/>
                    <a:gd name="T20" fmla="*/ 8 w 215"/>
                    <a:gd name="T21" fmla="*/ 102 h 102"/>
                    <a:gd name="T22" fmla="*/ 4 w 215"/>
                    <a:gd name="T23" fmla="*/ 100 h 102"/>
                    <a:gd name="T24" fmla="*/ 2 w 215"/>
                    <a:gd name="T25" fmla="*/ 98 h 102"/>
                    <a:gd name="T26" fmla="*/ 0 w 215"/>
                    <a:gd name="T27" fmla="*/ 94 h 102"/>
                    <a:gd name="T28" fmla="*/ 0 w 215"/>
                    <a:gd name="T29" fmla="*/ 91 h 102"/>
                    <a:gd name="T30" fmla="*/ 2 w 215"/>
                    <a:gd name="T31" fmla="*/ 87 h 102"/>
                    <a:gd name="T32" fmla="*/ 11 w 215"/>
                    <a:gd name="T33" fmla="*/ 75 h 102"/>
                    <a:gd name="T34" fmla="*/ 32 w 215"/>
                    <a:gd name="T35" fmla="*/ 54 h 102"/>
                    <a:gd name="T36" fmla="*/ 44 w 215"/>
                    <a:gd name="T37" fmla="*/ 41 h 102"/>
                    <a:gd name="T38" fmla="*/ 69 w 215"/>
                    <a:gd name="T39" fmla="*/ 18 h 102"/>
                    <a:gd name="T40" fmla="*/ 76 w 215"/>
                    <a:gd name="T41" fmla="*/ 12 h 102"/>
                    <a:gd name="T42" fmla="*/ 87 w 215"/>
                    <a:gd name="T43" fmla="*/ 5 h 102"/>
                    <a:gd name="T44" fmla="*/ 93 w 215"/>
                    <a:gd name="T45" fmla="*/ 2 h 102"/>
                    <a:gd name="T46" fmla="*/ 106 w 215"/>
                    <a:gd name="T47" fmla="*/ 0 h 102"/>
                    <a:gd name="T48" fmla="*/ 118 w 215"/>
                    <a:gd name="T49" fmla="*/ 0 h 102"/>
                    <a:gd name="T50" fmla="*/ 145 w 215"/>
                    <a:gd name="T51" fmla="*/ 3 h 102"/>
                    <a:gd name="T52" fmla="*/ 162 w 215"/>
                    <a:gd name="T53" fmla="*/ 5 h 102"/>
                    <a:gd name="T54" fmla="*/ 197 w 215"/>
                    <a:gd name="T55" fmla="*/ 4 h 102"/>
                    <a:gd name="T56" fmla="*/ 205 w 215"/>
                    <a:gd name="T57" fmla="*/ 5 h 102"/>
                    <a:gd name="T58" fmla="*/ 215 w 215"/>
                    <a:gd name="T59" fmla="*/ 15 h 102"/>
                    <a:gd name="T60" fmla="*/ 209 w 215"/>
                    <a:gd name="T61" fmla="*/ 21 h 102"/>
                    <a:gd name="T62" fmla="*/ 189 w 215"/>
                    <a:gd name="T63" fmla="*/ 22 h 102"/>
                    <a:gd name="T64" fmla="*/ 178 w 215"/>
                    <a:gd name="T65" fmla="*/ 20 h 102"/>
                    <a:gd name="T66" fmla="*/ 154 w 215"/>
                    <a:gd name="T67" fmla="*/ 20 h 102"/>
                    <a:gd name="T68" fmla="*/ 142 w 215"/>
                    <a:gd name="T69" fmla="*/ 19 h 102"/>
                    <a:gd name="T70" fmla="*/ 121 w 215"/>
                    <a:gd name="T71" fmla="*/ 16 h 102"/>
                    <a:gd name="T72" fmla="*/ 111 w 215"/>
                    <a:gd name="T73" fmla="*/ 13 h 102"/>
                    <a:gd name="T74" fmla="*/ 95 w 215"/>
                    <a:gd name="T75" fmla="*/ 13 h 102"/>
                    <a:gd name="T76" fmla="*/ 92 w 215"/>
                    <a:gd name="T77" fmla="*/ 15 h 102"/>
                    <a:gd name="T78" fmla="*/ 84 w 215"/>
                    <a:gd name="T79" fmla="*/ 23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15" h="102">
                      <a:moveTo>
                        <a:pt x="84" y="23"/>
                      </a:moveTo>
                      <a:lnTo>
                        <a:pt x="79" y="29"/>
                      </a:lnTo>
                      <a:lnTo>
                        <a:pt x="67" y="43"/>
                      </a:lnTo>
                      <a:lnTo>
                        <a:pt x="59" y="52"/>
                      </a:lnTo>
                      <a:lnTo>
                        <a:pt x="59" y="52"/>
                      </a:lnTo>
                      <a:lnTo>
                        <a:pt x="50" y="60"/>
                      </a:lnTo>
                      <a:lnTo>
                        <a:pt x="41" y="69"/>
                      </a:lnTo>
                      <a:lnTo>
                        <a:pt x="32" y="77"/>
                      </a:lnTo>
                      <a:lnTo>
                        <a:pt x="32" y="77"/>
                      </a:lnTo>
                      <a:lnTo>
                        <a:pt x="28" y="80"/>
                      </a:lnTo>
                      <a:lnTo>
                        <a:pt x="26" y="84"/>
                      </a:lnTo>
                      <a:lnTo>
                        <a:pt x="24" y="87"/>
                      </a:lnTo>
                      <a:lnTo>
                        <a:pt x="24" y="87"/>
                      </a:lnTo>
                      <a:lnTo>
                        <a:pt x="21" y="91"/>
                      </a:lnTo>
                      <a:lnTo>
                        <a:pt x="19" y="95"/>
                      </a:lnTo>
                      <a:lnTo>
                        <a:pt x="16" y="98"/>
                      </a:lnTo>
                      <a:lnTo>
                        <a:pt x="16" y="98"/>
                      </a:lnTo>
                      <a:lnTo>
                        <a:pt x="14" y="100"/>
                      </a:lnTo>
                      <a:lnTo>
                        <a:pt x="12" y="101"/>
                      </a:lnTo>
                      <a:lnTo>
                        <a:pt x="10" y="102"/>
                      </a:lnTo>
                      <a:lnTo>
                        <a:pt x="10" y="102"/>
                      </a:lnTo>
                      <a:lnTo>
                        <a:pt x="8" y="102"/>
                      </a:lnTo>
                      <a:lnTo>
                        <a:pt x="6" y="101"/>
                      </a:lnTo>
                      <a:lnTo>
                        <a:pt x="4" y="100"/>
                      </a:lnTo>
                      <a:lnTo>
                        <a:pt x="4" y="100"/>
                      </a:lnTo>
                      <a:lnTo>
                        <a:pt x="2" y="98"/>
                      </a:lnTo>
                      <a:lnTo>
                        <a:pt x="1" y="96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0" y="91"/>
                      </a:lnTo>
                      <a:lnTo>
                        <a:pt x="1" y="89"/>
                      </a:lnTo>
                      <a:lnTo>
                        <a:pt x="2" y="87"/>
                      </a:lnTo>
                      <a:lnTo>
                        <a:pt x="2" y="87"/>
                      </a:lnTo>
                      <a:lnTo>
                        <a:pt x="11" y="75"/>
                      </a:lnTo>
                      <a:lnTo>
                        <a:pt x="21" y="64"/>
                      </a:lnTo>
                      <a:lnTo>
                        <a:pt x="32" y="54"/>
                      </a:lnTo>
                      <a:lnTo>
                        <a:pt x="32" y="54"/>
                      </a:lnTo>
                      <a:lnTo>
                        <a:pt x="44" y="41"/>
                      </a:lnTo>
                      <a:lnTo>
                        <a:pt x="56" y="28"/>
                      </a:lnTo>
                      <a:lnTo>
                        <a:pt x="69" y="18"/>
                      </a:lnTo>
                      <a:lnTo>
                        <a:pt x="69" y="18"/>
                      </a:lnTo>
                      <a:lnTo>
                        <a:pt x="76" y="12"/>
                      </a:lnTo>
                      <a:lnTo>
                        <a:pt x="82" y="8"/>
                      </a:lnTo>
                      <a:lnTo>
                        <a:pt x="87" y="5"/>
                      </a:lnTo>
                      <a:lnTo>
                        <a:pt x="87" y="5"/>
                      </a:lnTo>
                      <a:lnTo>
                        <a:pt x="93" y="2"/>
                      </a:lnTo>
                      <a:lnTo>
                        <a:pt x="100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8" y="0"/>
                      </a:lnTo>
                      <a:lnTo>
                        <a:pt x="133" y="1"/>
                      </a:lnTo>
                      <a:lnTo>
                        <a:pt x="145" y="3"/>
                      </a:lnTo>
                      <a:lnTo>
                        <a:pt x="145" y="3"/>
                      </a:lnTo>
                      <a:lnTo>
                        <a:pt x="162" y="5"/>
                      </a:lnTo>
                      <a:lnTo>
                        <a:pt x="183" y="5"/>
                      </a:lnTo>
                      <a:lnTo>
                        <a:pt x="197" y="4"/>
                      </a:lnTo>
                      <a:lnTo>
                        <a:pt x="197" y="4"/>
                      </a:lnTo>
                      <a:lnTo>
                        <a:pt x="205" y="5"/>
                      </a:lnTo>
                      <a:lnTo>
                        <a:pt x="212" y="9"/>
                      </a:lnTo>
                      <a:lnTo>
                        <a:pt x="215" y="15"/>
                      </a:lnTo>
                      <a:lnTo>
                        <a:pt x="215" y="15"/>
                      </a:lnTo>
                      <a:lnTo>
                        <a:pt x="209" y="21"/>
                      </a:lnTo>
                      <a:lnTo>
                        <a:pt x="199" y="23"/>
                      </a:lnTo>
                      <a:lnTo>
                        <a:pt x="189" y="22"/>
                      </a:lnTo>
                      <a:lnTo>
                        <a:pt x="189" y="22"/>
                      </a:lnTo>
                      <a:lnTo>
                        <a:pt x="178" y="20"/>
                      </a:lnTo>
                      <a:lnTo>
                        <a:pt x="165" y="20"/>
                      </a:lnTo>
                      <a:lnTo>
                        <a:pt x="154" y="20"/>
                      </a:lnTo>
                      <a:lnTo>
                        <a:pt x="154" y="20"/>
                      </a:lnTo>
                      <a:lnTo>
                        <a:pt x="142" y="19"/>
                      </a:lnTo>
                      <a:lnTo>
                        <a:pt x="131" y="18"/>
                      </a:lnTo>
                      <a:lnTo>
                        <a:pt x="121" y="16"/>
                      </a:lnTo>
                      <a:lnTo>
                        <a:pt x="121" y="16"/>
                      </a:lnTo>
                      <a:lnTo>
                        <a:pt x="111" y="13"/>
                      </a:lnTo>
                      <a:lnTo>
                        <a:pt x="101" y="11"/>
                      </a:lnTo>
                      <a:lnTo>
                        <a:pt x="95" y="13"/>
                      </a:lnTo>
                      <a:lnTo>
                        <a:pt x="95" y="13"/>
                      </a:lnTo>
                      <a:lnTo>
                        <a:pt x="92" y="15"/>
                      </a:lnTo>
                      <a:lnTo>
                        <a:pt x="88" y="19"/>
                      </a:lnTo>
                      <a:lnTo>
                        <a:pt x="84" y="23"/>
                      </a:lnTo>
                      <a:lnTo>
                        <a:pt x="84" y="23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83" name="Freeform 47"/>
                <p:cNvSpPr>
                  <a:spLocks noChangeAspect="1"/>
                </p:cNvSpPr>
                <p:nvPr/>
              </p:nvSpPr>
              <p:spPr bwMode="auto">
                <a:xfrm>
                  <a:off x="4621" y="848"/>
                  <a:ext cx="116" cy="101"/>
                </a:xfrm>
                <a:custGeom>
                  <a:avLst/>
                  <a:gdLst>
                    <a:gd name="T0" fmla="*/ 79 w 116"/>
                    <a:gd name="T1" fmla="*/ 76 h 101"/>
                    <a:gd name="T2" fmla="*/ 80 w 116"/>
                    <a:gd name="T3" fmla="*/ 70 h 101"/>
                    <a:gd name="T4" fmla="*/ 83 w 116"/>
                    <a:gd name="T5" fmla="*/ 60 h 101"/>
                    <a:gd name="T6" fmla="*/ 87 w 116"/>
                    <a:gd name="T7" fmla="*/ 48 h 101"/>
                    <a:gd name="T8" fmla="*/ 87 w 116"/>
                    <a:gd name="T9" fmla="*/ 48 h 101"/>
                    <a:gd name="T10" fmla="*/ 91 w 116"/>
                    <a:gd name="T11" fmla="*/ 42 h 101"/>
                    <a:gd name="T12" fmla="*/ 95 w 116"/>
                    <a:gd name="T13" fmla="*/ 32 h 101"/>
                    <a:gd name="T14" fmla="*/ 97 w 116"/>
                    <a:gd name="T15" fmla="*/ 21 h 101"/>
                    <a:gd name="T16" fmla="*/ 97 w 116"/>
                    <a:gd name="T17" fmla="*/ 21 h 101"/>
                    <a:gd name="T18" fmla="*/ 98 w 116"/>
                    <a:gd name="T19" fmla="*/ 10 h 101"/>
                    <a:gd name="T20" fmla="*/ 103 w 116"/>
                    <a:gd name="T21" fmla="*/ 1 h 101"/>
                    <a:gd name="T22" fmla="*/ 112 w 116"/>
                    <a:gd name="T23" fmla="*/ 0 h 101"/>
                    <a:gd name="T24" fmla="*/ 112 w 116"/>
                    <a:gd name="T25" fmla="*/ 0 h 101"/>
                    <a:gd name="T26" fmla="*/ 116 w 116"/>
                    <a:gd name="T27" fmla="*/ 9 h 101"/>
                    <a:gd name="T28" fmla="*/ 111 w 116"/>
                    <a:gd name="T29" fmla="*/ 26 h 101"/>
                    <a:gd name="T30" fmla="*/ 107 w 116"/>
                    <a:gd name="T31" fmla="*/ 37 h 101"/>
                    <a:gd name="T32" fmla="*/ 107 w 116"/>
                    <a:gd name="T33" fmla="*/ 37 h 101"/>
                    <a:gd name="T34" fmla="*/ 103 w 116"/>
                    <a:gd name="T35" fmla="*/ 47 h 101"/>
                    <a:gd name="T36" fmla="*/ 98 w 116"/>
                    <a:gd name="T37" fmla="*/ 60 h 101"/>
                    <a:gd name="T38" fmla="*/ 95 w 116"/>
                    <a:gd name="T39" fmla="*/ 67 h 101"/>
                    <a:gd name="T40" fmla="*/ 95 w 116"/>
                    <a:gd name="T41" fmla="*/ 67 h 101"/>
                    <a:gd name="T42" fmla="*/ 92 w 116"/>
                    <a:gd name="T43" fmla="*/ 71 h 101"/>
                    <a:gd name="T44" fmla="*/ 90 w 116"/>
                    <a:gd name="T45" fmla="*/ 74 h 101"/>
                    <a:gd name="T46" fmla="*/ 88 w 116"/>
                    <a:gd name="T47" fmla="*/ 76 h 101"/>
                    <a:gd name="T48" fmla="*/ 88 w 116"/>
                    <a:gd name="T49" fmla="*/ 76 h 101"/>
                    <a:gd name="T50" fmla="*/ 76 w 116"/>
                    <a:gd name="T51" fmla="*/ 88 h 101"/>
                    <a:gd name="T52" fmla="*/ 62 w 116"/>
                    <a:gd name="T53" fmla="*/ 94 h 101"/>
                    <a:gd name="T54" fmla="*/ 50 w 116"/>
                    <a:gd name="T55" fmla="*/ 97 h 101"/>
                    <a:gd name="T56" fmla="*/ 50 w 116"/>
                    <a:gd name="T57" fmla="*/ 97 h 101"/>
                    <a:gd name="T58" fmla="*/ 38 w 116"/>
                    <a:gd name="T59" fmla="*/ 100 h 101"/>
                    <a:gd name="T60" fmla="*/ 25 w 116"/>
                    <a:gd name="T61" fmla="*/ 101 h 101"/>
                    <a:gd name="T62" fmla="*/ 15 w 116"/>
                    <a:gd name="T63" fmla="*/ 100 h 101"/>
                    <a:gd name="T64" fmla="*/ 15 w 116"/>
                    <a:gd name="T65" fmla="*/ 100 h 101"/>
                    <a:gd name="T66" fmla="*/ 8 w 116"/>
                    <a:gd name="T67" fmla="*/ 98 h 101"/>
                    <a:gd name="T68" fmla="*/ 2 w 116"/>
                    <a:gd name="T69" fmla="*/ 95 h 101"/>
                    <a:gd name="T70" fmla="*/ 0 w 116"/>
                    <a:gd name="T71" fmla="*/ 89 h 101"/>
                    <a:gd name="T72" fmla="*/ 0 w 116"/>
                    <a:gd name="T73" fmla="*/ 89 h 101"/>
                    <a:gd name="T74" fmla="*/ 3 w 116"/>
                    <a:gd name="T75" fmla="*/ 83 h 101"/>
                    <a:gd name="T76" fmla="*/ 11 w 116"/>
                    <a:gd name="T77" fmla="*/ 81 h 101"/>
                    <a:gd name="T78" fmla="*/ 17 w 116"/>
                    <a:gd name="T79" fmla="*/ 81 h 101"/>
                    <a:gd name="T80" fmla="*/ 17 w 116"/>
                    <a:gd name="T81" fmla="*/ 81 h 101"/>
                    <a:gd name="T82" fmla="*/ 26 w 116"/>
                    <a:gd name="T83" fmla="*/ 82 h 101"/>
                    <a:gd name="T84" fmla="*/ 39 w 116"/>
                    <a:gd name="T85" fmla="*/ 83 h 101"/>
                    <a:gd name="T86" fmla="*/ 50 w 116"/>
                    <a:gd name="T87" fmla="*/ 83 h 101"/>
                    <a:gd name="T88" fmla="*/ 50 w 116"/>
                    <a:gd name="T89" fmla="*/ 83 h 101"/>
                    <a:gd name="T90" fmla="*/ 61 w 116"/>
                    <a:gd name="T91" fmla="*/ 83 h 101"/>
                    <a:gd name="T92" fmla="*/ 71 w 116"/>
                    <a:gd name="T93" fmla="*/ 81 h 101"/>
                    <a:gd name="T94" fmla="*/ 79 w 116"/>
                    <a:gd name="T95" fmla="*/ 76 h 101"/>
                    <a:gd name="T96" fmla="*/ 79 w 116"/>
                    <a:gd name="T97" fmla="*/ 7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6" h="101">
                      <a:moveTo>
                        <a:pt x="79" y="76"/>
                      </a:moveTo>
                      <a:lnTo>
                        <a:pt x="80" y="70"/>
                      </a:lnTo>
                      <a:lnTo>
                        <a:pt x="83" y="60"/>
                      </a:lnTo>
                      <a:lnTo>
                        <a:pt x="87" y="48"/>
                      </a:lnTo>
                      <a:lnTo>
                        <a:pt x="87" y="48"/>
                      </a:lnTo>
                      <a:lnTo>
                        <a:pt x="91" y="42"/>
                      </a:lnTo>
                      <a:lnTo>
                        <a:pt x="95" y="32"/>
                      </a:lnTo>
                      <a:lnTo>
                        <a:pt x="97" y="21"/>
                      </a:lnTo>
                      <a:lnTo>
                        <a:pt x="97" y="21"/>
                      </a:lnTo>
                      <a:lnTo>
                        <a:pt x="98" y="10"/>
                      </a:lnTo>
                      <a:lnTo>
                        <a:pt x="103" y="1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16" y="9"/>
                      </a:lnTo>
                      <a:lnTo>
                        <a:pt x="111" y="26"/>
                      </a:lnTo>
                      <a:lnTo>
                        <a:pt x="107" y="37"/>
                      </a:lnTo>
                      <a:lnTo>
                        <a:pt x="107" y="37"/>
                      </a:lnTo>
                      <a:lnTo>
                        <a:pt x="103" y="47"/>
                      </a:lnTo>
                      <a:lnTo>
                        <a:pt x="98" y="60"/>
                      </a:lnTo>
                      <a:lnTo>
                        <a:pt x="95" y="67"/>
                      </a:lnTo>
                      <a:lnTo>
                        <a:pt x="95" y="67"/>
                      </a:lnTo>
                      <a:lnTo>
                        <a:pt x="92" y="71"/>
                      </a:lnTo>
                      <a:lnTo>
                        <a:pt x="90" y="74"/>
                      </a:lnTo>
                      <a:lnTo>
                        <a:pt x="88" y="76"/>
                      </a:lnTo>
                      <a:lnTo>
                        <a:pt x="88" y="76"/>
                      </a:lnTo>
                      <a:lnTo>
                        <a:pt x="76" y="88"/>
                      </a:lnTo>
                      <a:lnTo>
                        <a:pt x="62" y="94"/>
                      </a:lnTo>
                      <a:lnTo>
                        <a:pt x="50" y="97"/>
                      </a:lnTo>
                      <a:lnTo>
                        <a:pt x="50" y="97"/>
                      </a:lnTo>
                      <a:lnTo>
                        <a:pt x="38" y="100"/>
                      </a:lnTo>
                      <a:lnTo>
                        <a:pt x="25" y="101"/>
                      </a:lnTo>
                      <a:lnTo>
                        <a:pt x="15" y="100"/>
                      </a:lnTo>
                      <a:lnTo>
                        <a:pt x="15" y="100"/>
                      </a:lnTo>
                      <a:lnTo>
                        <a:pt x="8" y="98"/>
                      </a:lnTo>
                      <a:lnTo>
                        <a:pt x="2" y="95"/>
                      </a:lnTo>
                      <a:lnTo>
                        <a:pt x="0" y="89"/>
                      </a:lnTo>
                      <a:lnTo>
                        <a:pt x="0" y="89"/>
                      </a:lnTo>
                      <a:lnTo>
                        <a:pt x="3" y="83"/>
                      </a:lnTo>
                      <a:lnTo>
                        <a:pt x="11" y="81"/>
                      </a:lnTo>
                      <a:lnTo>
                        <a:pt x="17" y="81"/>
                      </a:lnTo>
                      <a:lnTo>
                        <a:pt x="17" y="81"/>
                      </a:lnTo>
                      <a:lnTo>
                        <a:pt x="26" y="82"/>
                      </a:lnTo>
                      <a:lnTo>
                        <a:pt x="39" y="83"/>
                      </a:lnTo>
                      <a:lnTo>
                        <a:pt x="50" y="83"/>
                      </a:lnTo>
                      <a:lnTo>
                        <a:pt x="50" y="83"/>
                      </a:lnTo>
                      <a:lnTo>
                        <a:pt x="61" y="83"/>
                      </a:lnTo>
                      <a:lnTo>
                        <a:pt x="71" y="81"/>
                      </a:lnTo>
                      <a:lnTo>
                        <a:pt x="79" y="76"/>
                      </a:lnTo>
                      <a:lnTo>
                        <a:pt x="79" y="76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984" name="Group 48"/>
              <p:cNvGrpSpPr>
                <a:grpSpLocks noChangeAspect="1"/>
              </p:cNvGrpSpPr>
              <p:nvPr/>
            </p:nvGrpSpPr>
            <p:grpSpPr bwMode="auto">
              <a:xfrm>
                <a:off x="2574" y="1423"/>
                <a:ext cx="199" cy="168"/>
                <a:chOff x="4572" y="1288"/>
                <a:chExt cx="199" cy="168"/>
              </a:xfrm>
            </p:grpSpPr>
            <p:sp>
              <p:nvSpPr>
                <p:cNvPr id="295985" name="Freeform 49"/>
                <p:cNvSpPr>
                  <a:spLocks noChangeAspect="1"/>
                </p:cNvSpPr>
                <p:nvPr/>
              </p:nvSpPr>
              <p:spPr bwMode="auto">
                <a:xfrm>
                  <a:off x="4607" y="1374"/>
                  <a:ext cx="164" cy="82"/>
                </a:xfrm>
                <a:custGeom>
                  <a:avLst/>
                  <a:gdLst>
                    <a:gd name="T0" fmla="*/ 16 w 164"/>
                    <a:gd name="T1" fmla="*/ 33 h 82"/>
                    <a:gd name="T2" fmla="*/ 35 w 164"/>
                    <a:gd name="T3" fmla="*/ 53 h 82"/>
                    <a:gd name="T4" fmla="*/ 49 w 164"/>
                    <a:gd name="T5" fmla="*/ 67 h 82"/>
                    <a:gd name="T6" fmla="*/ 57 w 164"/>
                    <a:gd name="T7" fmla="*/ 72 h 82"/>
                    <a:gd name="T8" fmla="*/ 57 w 164"/>
                    <a:gd name="T9" fmla="*/ 72 h 82"/>
                    <a:gd name="T10" fmla="*/ 76 w 164"/>
                    <a:gd name="T11" fmla="*/ 67 h 82"/>
                    <a:gd name="T12" fmla="*/ 92 w 164"/>
                    <a:gd name="T13" fmla="*/ 54 h 82"/>
                    <a:gd name="T14" fmla="*/ 106 w 164"/>
                    <a:gd name="T15" fmla="*/ 37 h 82"/>
                    <a:gd name="T16" fmla="*/ 106 w 164"/>
                    <a:gd name="T17" fmla="*/ 37 h 82"/>
                    <a:gd name="T18" fmla="*/ 117 w 164"/>
                    <a:gd name="T19" fmla="*/ 26 h 82"/>
                    <a:gd name="T20" fmla="*/ 132 w 164"/>
                    <a:gd name="T21" fmla="*/ 13 h 82"/>
                    <a:gd name="T22" fmla="*/ 142 w 164"/>
                    <a:gd name="T23" fmla="*/ 5 h 82"/>
                    <a:gd name="T24" fmla="*/ 142 w 164"/>
                    <a:gd name="T25" fmla="*/ 5 h 82"/>
                    <a:gd name="T26" fmla="*/ 149 w 164"/>
                    <a:gd name="T27" fmla="*/ 1 h 82"/>
                    <a:gd name="T28" fmla="*/ 156 w 164"/>
                    <a:gd name="T29" fmla="*/ 0 h 82"/>
                    <a:gd name="T30" fmla="*/ 162 w 164"/>
                    <a:gd name="T31" fmla="*/ 2 h 82"/>
                    <a:gd name="T32" fmla="*/ 162 w 164"/>
                    <a:gd name="T33" fmla="*/ 2 h 82"/>
                    <a:gd name="T34" fmla="*/ 164 w 164"/>
                    <a:gd name="T35" fmla="*/ 7 h 82"/>
                    <a:gd name="T36" fmla="*/ 162 w 164"/>
                    <a:gd name="T37" fmla="*/ 13 h 82"/>
                    <a:gd name="T38" fmla="*/ 154 w 164"/>
                    <a:gd name="T39" fmla="*/ 20 h 82"/>
                    <a:gd name="T40" fmla="*/ 154 w 164"/>
                    <a:gd name="T41" fmla="*/ 20 h 82"/>
                    <a:gd name="T42" fmla="*/ 136 w 164"/>
                    <a:gd name="T43" fmla="*/ 34 h 82"/>
                    <a:gd name="T44" fmla="*/ 111 w 164"/>
                    <a:gd name="T45" fmla="*/ 58 h 82"/>
                    <a:gd name="T46" fmla="*/ 92 w 164"/>
                    <a:gd name="T47" fmla="*/ 75 h 82"/>
                    <a:gd name="T48" fmla="*/ 92 w 164"/>
                    <a:gd name="T49" fmla="*/ 75 h 82"/>
                    <a:gd name="T50" fmla="*/ 81 w 164"/>
                    <a:gd name="T51" fmla="*/ 81 h 82"/>
                    <a:gd name="T52" fmla="*/ 69 w 164"/>
                    <a:gd name="T53" fmla="*/ 82 h 82"/>
                    <a:gd name="T54" fmla="*/ 62 w 164"/>
                    <a:gd name="T55" fmla="*/ 82 h 82"/>
                    <a:gd name="T56" fmla="*/ 62 w 164"/>
                    <a:gd name="T57" fmla="*/ 82 h 82"/>
                    <a:gd name="T58" fmla="*/ 56 w 164"/>
                    <a:gd name="T59" fmla="*/ 81 h 82"/>
                    <a:gd name="T60" fmla="*/ 48 w 164"/>
                    <a:gd name="T61" fmla="*/ 79 h 82"/>
                    <a:gd name="T62" fmla="*/ 42 w 164"/>
                    <a:gd name="T63" fmla="*/ 76 h 82"/>
                    <a:gd name="T64" fmla="*/ 42 w 164"/>
                    <a:gd name="T65" fmla="*/ 76 h 82"/>
                    <a:gd name="T66" fmla="*/ 30 w 164"/>
                    <a:gd name="T67" fmla="*/ 68 h 82"/>
                    <a:gd name="T68" fmla="*/ 14 w 164"/>
                    <a:gd name="T69" fmla="*/ 55 h 82"/>
                    <a:gd name="T70" fmla="*/ 0 w 164"/>
                    <a:gd name="T71" fmla="*/ 42 h 82"/>
                    <a:gd name="T72" fmla="*/ 16 w 164"/>
                    <a:gd name="T73" fmla="*/ 33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4" h="82">
                      <a:moveTo>
                        <a:pt x="16" y="33"/>
                      </a:moveTo>
                      <a:lnTo>
                        <a:pt x="35" y="53"/>
                      </a:lnTo>
                      <a:lnTo>
                        <a:pt x="49" y="67"/>
                      </a:lnTo>
                      <a:lnTo>
                        <a:pt x="57" y="72"/>
                      </a:lnTo>
                      <a:lnTo>
                        <a:pt x="57" y="72"/>
                      </a:lnTo>
                      <a:lnTo>
                        <a:pt x="76" y="67"/>
                      </a:lnTo>
                      <a:lnTo>
                        <a:pt x="92" y="54"/>
                      </a:lnTo>
                      <a:lnTo>
                        <a:pt x="106" y="37"/>
                      </a:lnTo>
                      <a:lnTo>
                        <a:pt x="106" y="37"/>
                      </a:lnTo>
                      <a:lnTo>
                        <a:pt x="117" y="26"/>
                      </a:lnTo>
                      <a:lnTo>
                        <a:pt x="132" y="13"/>
                      </a:lnTo>
                      <a:lnTo>
                        <a:pt x="142" y="5"/>
                      </a:lnTo>
                      <a:lnTo>
                        <a:pt x="142" y="5"/>
                      </a:lnTo>
                      <a:lnTo>
                        <a:pt x="149" y="1"/>
                      </a:lnTo>
                      <a:lnTo>
                        <a:pt x="156" y="0"/>
                      </a:lnTo>
                      <a:lnTo>
                        <a:pt x="162" y="2"/>
                      </a:lnTo>
                      <a:lnTo>
                        <a:pt x="162" y="2"/>
                      </a:lnTo>
                      <a:lnTo>
                        <a:pt x="164" y="7"/>
                      </a:lnTo>
                      <a:lnTo>
                        <a:pt x="162" y="13"/>
                      </a:lnTo>
                      <a:lnTo>
                        <a:pt x="154" y="20"/>
                      </a:lnTo>
                      <a:lnTo>
                        <a:pt x="154" y="20"/>
                      </a:lnTo>
                      <a:lnTo>
                        <a:pt x="136" y="34"/>
                      </a:lnTo>
                      <a:lnTo>
                        <a:pt x="111" y="58"/>
                      </a:lnTo>
                      <a:lnTo>
                        <a:pt x="92" y="75"/>
                      </a:lnTo>
                      <a:lnTo>
                        <a:pt x="92" y="75"/>
                      </a:lnTo>
                      <a:lnTo>
                        <a:pt x="81" y="81"/>
                      </a:lnTo>
                      <a:lnTo>
                        <a:pt x="69" y="82"/>
                      </a:lnTo>
                      <a:lnTo>
                        <a:pt x="62" y="82"/>
                      </a:lnTo>
                      <a:lnTo>
                        <a:pt x="62" y="82"/>
                      </a:lnTo>
                      <a:lnTo>
                        <a:pt x="56" y="81"/>
                      </a:lnTo>
                      <a:lnTo>
                        <a:pt x="48" y="79"/>
                      </a:lnTo>
                      <a:lnTo>
                        <a:pt x="42" y="76"/>
                      </a:lnTo>
                      <a:lnTo>
                        <a:pt x="42" y="76"/>
                      </a:lnTo>
                      <a:lnTo>
                        <a:pt x="30" y="68"/>
                      </a:lnTo>
                      <a:lnTo>
                        <a:pt x="14" y="55"/>
                      </a:lnTo>
                      <a:lnTo>
                        <a:pt x="0" y="42"/>
                      </a:lnTo>
                      <a:lnTo>
                        <a:pt x="16" y="33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86" name="Freeform 50"/>
                <p:cNvSpPr>
                  <a:spLocks noChangeAspect="1"/>
                </p:cNvSpPr>
                <p:nvPr/>
              </p:nvSpPr>
              <p:spPr bwMode="auto">
                <a:xfrm>
                  <a:off x="4572" y="1347"/>
                  <a:ext cx="51" cy="69"/>
                </a:xfrm>
                <a:custGeom>
                  <a:avLst/>
                  <a:gdLst>
                    <a:gd name="T0" fmla="*/ 51 w 51"/>
                    <a:gd name="T1" fmla="*/ 60 h 69"/>
                    <a:gd name="T2" fmla="*/ 40 w 51"/>
                    <a:gd name="T3" fmla="*/ 47 h 69"/>
                    <a:gd name="T4" fmla="*/ 30 w 51"/>
                    <a:gd name="T5" fmla="*/ 33 h 69"/>
                    <a:gd name="T6" fmla="*/ 22 w 51"/>
                    <a:gd name="T7" fmla="*/ 18 h 69"/>
                    <a:gd name="T8" fmla="*/ 22 w 51"/>
                    <a:gd name="T9" fmla="*/ 18 h 69"/>
                    <a:gd name="T10" fmla="*/ 21 w 51"/>
                    <a:gd name="T11" fmla="*/ 17 h 69"/>
                    <a:gd name="T12" fmla="*/ 20 w 51"/>
                    <a:gd name="T13" fmla="*/ 14 h 69"/>
                    <a:gd name="T14" fmla="*/ 19 w 51"/>
                    <a:gd name="T15" fmla="*/ 13 h 69"/>
                    <a:gd name="T16" fmla="*/ 19 w 51"/>
                    <a:gd name="T17" fmla="*/ 13 h 69"/>
                    <a:gd name="T18" fmla="*/ 18 w 51"/>
                    <a:gd name="T19" fmla="*/ 11 h 69"/>
                    <a:gd name="T20" fmla="*/ 18 w 51"/>
                    <a:gd name="T21" fmla="*/ 9 h 69"/>
                    <a:gd name="T22" fmla="*/ 17 w 51"/>
                    <a:gd name="T23" fmla="*/ 7 h 69"/>
                    <a:gd name="T24" fmla="*/ 17 w 51"/>
                    <a:gd name="T25" fmla="*/ 7 h 69"/>
                    <a:gd name="T26" fmla="*/ 17 w 51"/>
                    <a:gd name="T27" fmla="*/ 5 h 69"/>
                    <a:gd name="T28" fmla="*/ 15 w 51"/>
                    <a:gd name="T29" fmla="*/ 3 h 69"/>
                    <a:gd name="T30" fmla="*/ 14 w 51"/>
                    <a:gd name="T31" fmla="*/ 1 h 69"/>
                    <a:gd name="T32" fmla="*/ 14 w 51"/>
                    <a:gd name="T33" fmla="*/ 1 h 69"/>
                    <a:gd name="T34" fmla="*/ 11 w 51"/>
                    <a:gd name="T35" fmla="*/ 0 h 69"/>
                    <a:gd name="T36" fmla="*/ 9 w 51"/>
                    <a:gd name="T37" fmla="*/ 0 h 69"/>
                    <a:gd name="T38" fmla="*/ 7 w 51"/>
                    <a:gd name="T39" fmla="*/ 0 h 69"/>
                    <a:gd name="T40" fmla="*/ 7 w 51"/>
                    <a:gd name="T41" fmla="*/ 0 h 69"/>
                    <a:gd name="T42" fmla="*/ 4 w 51"/>
                    <a:gd name="T43" fmla="*/ 1 h 69"/>
                    <a:gd name="T44" fmla="*/ 3 w 51"/>
                    <a:gd name="T45" fmla="*/ 3 h 69"/>
                    <a:gd name="T46" fmla="*/ 1 w 51"/>
                    <a:gd name="T47" fmla="*/ 4 h 69"/>
                    <a:gd name="T48" fmla="*/ 1 w 51"/>
                    <a:gd name="T49" fmla="*/ 4 h 69"/>
                    <a:gd name="T50" fmla="*/ 0 w 51"/>
                    <a:gd name="T51" fmla="*/ 6 h 69"/>
                    <a:gd name="T52" fmla="*/ 0 w 51"/>
                    <a:gd name="T53" fmla="*/ 9 h 69"/>
                    <a:gd name="T54" fmla="*/ 0 w 51"/>
                    <a:gd name="T55" fmla="*/ 11 h 69"/>
                    <a:gd name="T56" fmla="*/ 0 w 51"/>
                    <a:gd name="T57" fmla="*/ 11 h 69"/>
                    <a:gd name="T58" fmla="*/ 1 w 51"/>
                    <a:gd name="T59" fmla="*/ 14 h 69"/>
                    <a:gd name="T60" fmla="*/ 2 w 51"/>
                    <a:gd name="T61" fmla="*/ 17 h 69"/>
                    <a:gd name="T62" fmla="*/ 3 w 51"/>
                    <a:gd name="T63" fmla="*/ 20 h 69"/>
                    <a:gd name="T64" fmla="*/ 3 w 51"/>
                    <a:gd name="T65" fmla="*/ 20 h 69"/>
                    <a:gd name="T66" fmla="*/ 4 w 51"/>
                    <a:gd name="T67" fmla="*/ 23 h 69"/>
                    <a:gd name="T68" fmla="*/ 5 w 51"/>
                    <a:gd name="T69" fmla="*/ 26 h 69"/>
                    <a:gd name="T70" fmla="*/ 7 w 51"/>
                    <a:gd name="T71" fmla="*/ 28 h 69"/>
                    <a:gd name="T72" fmla="*/ 7 w 51"/>
                    <a:gd name="T73" fmla="*/ 28 h 69"/>
                    <a:gd name="T74" fmla="*/ 15 w 51"/>
                    <a:gd name="T75" fmla="*/ 43 h 69"/>
                    <a:gd name="T76" fmla="*/ 25 w 51"/>
                    <a:gd name="T77" fmla="*/ 57 h 69"/>
                    <a:gd name="T78" fmla="*/ 35 w 51"/>
                    <a:gd name="T79" fmla="*/ 69 h 69"/>
                    <a:gd name="T80" fmla="*/ 35 w 51"/>
                    <a:gd name="T81" fmla="*/ 69 h 69"/>
                    <a:gd name="T82" fmla="*/ 40 w 51"/>
                    <a:gd name="T83" fmla="*/ 68 h 69"/>
                    <a:gd name="T84" fmla="*/ 46 w 51"/>
                    <a:gd name="T85" fmla="*/ 66 h 69"/>
                    <a:gd name="T86" fmla="*/ 51 w 51"/>
                    <a:gd name="T87" fmla="*/ 60 h 69"/>
                    <a:gd name="T88" fmla="*/ 51 w 51"/>
                    <a:gd name="T89" fmla="*/ 6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1" h="69">
                      <a:moveTo>
                        <a:pt x="51" y="60"/>
                      </a:moveTo>
                      <a:lnTo>
                        <a:pt x="40" y="47"/>
                      </a:lnTo>
                      <a:lnTo>
                        <a:pt x="30" y="33"/>
                      </a:lnTo>
                      <a:lnTo>
                        <a:pt x="22" y="18"/>
                      </a:lnTo>
                      <a:lnTo>
                        <a:pt x="22" y="18"/>
                      </a:lnTo>
                      <a:lnTo>
                        <a:pt x="21" y="17"/>
                      </a:lnTo>
                      <a:lnTo>
                        <a:pt x="20" y="14"/>
                      </a:lnTo>
                      <a:lnTo>
                        <a:pt x="19" y="13"/>
                      </a:lnTo>
                      <a:lnTo>
                        <a:pt x="19" y="13"/>
                      </a:lnTo>
                      <a:lnTo>
                        <a:pt x="18" y="11"/>
                      </a:lnTo>
                      <a:lnTo>
                        <a:pt x="18" y="9"/>
                      </a:lnTo>
                      <a:lnTo>
                        <a:pt x="17" y="7"/>
                      </a:lnTo>
                      <a:lnTo>
                        <a:pt x="17" y="7"/>
                      </a:lnTo>
                      <a:lnTo>
                        <a:pt x="17" y="5"/>
                      </a:lnTo>
                      <a:lnTo>
                        <a:pt x="15" y="3"/>
                      </a:lnTo>
                      <a:lnTo>
                        <a:pt x="14" y="1"/>
                      </a:ln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3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1" y="14"/>
                      </a:lnTo>
                      <a:lnTo>
                        <a:pt x="2" y="17"/>
                      </a:lnTo>
                      <a:lnTo>
                        <a:pt x="3" y="20"/>
                      </a:lnTo>
                      <a:lnTo>
                        <a:pt x="3" y="20"/>
                      </a:lnTo>
                      <a:lnTo>
                        <a:pt x="4" y="23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7" y="28"/>
                      </a:lnTo>
                      <a:lnTo>
                        <a:pt x="15" y="43"/>
                      </a:lnTo>
                      <a:lnTo>
                        <a:pt x="25" y="57"/>
                      </a:lnTo>
                      <a:lnTo>
                        <a:pt x="35" y="69"/>
                      </a:lnTo>
                      <a:lnTo>
                        <a:pt x="35" y="69"/>
                      </a:lnTo>
                      <a:lnTo>
                        <a:pt x="40" y="68"/>
                      </a:lnTo>
                      <a:lnTo>
                        <a:pt x="46" y="66"/>
                      </a:lnTo>
                      <a:lnTo>
                        <a:pt x="51" y="60"/>
                      </a:lnTo>
                      <a:lnTo>
                        <a:pt x="51" y="60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87" name="Freeform 51"/>
                <p:cNvSpPr>
                  <a:spLocks noChangeAspect="1"/>
                </p:cNvSpPr>
                <p:nvPr/>
              </p:nvSpPr>
              <p:spPr bwMode="auto">
                <a:xfrm>
                  <a:off x="4610" y="1288"/>
                  <a:ext cx="93" cy="106"/>
                </a:xfrm>
                <a:custGeom>
                  <a:avLst/>
                  <a:gdLst>
                    <a:gd name="T0" fmla="*/ 10 w 93"/>
                    <a:gd name="T1" fmla="*/ 0 h 106"/>
                    <a:gd name="T2" fmla="*/ 24 w 93"/>
                    <a:gd name="T3" fmla="*/ 1 h 106"/>
                    <a:gd name="T4" fmla="*/ 43 w 93"/>
                    <a:gd name="T5" fmla="*/ 7 h 106"/>
                    <a:gd name="T6" fmla="*/ 59 w 93"/>
                    <a:gd name="T7" fmla="*/ 14 h 106"/>
                    <a:gd name="T8" fmla="*/ 59 w 93"/>
                    <a:gd name="T9" fmla="*/ 14 h 106"/>
                    <a:gd name="T10" fmla="*/ 73 w 93"/>
                    <a:gd name="T11" fmla="*/ 23 h 106"/>
                    <a:gd name="T12" fmla="*/ 86 w 93"/>
                    <a:gd name="T13" fmla="*/ 36 h 106"/>
                    <a:gd name="T14" fmla="*/ 93 w 93"/>
                    <a:gd name="T15" fmla="*/ 58 h 106"/>
                    <a:gd name="T16" fmla="*/ 93 w 93"/>
                    <a:gd name="T17" fmla="*/ 58 h 106"/>
                    <a:gd name="T18" fmla="*/ 91 w 93"/>
                    <a:gd name="T19" fmla="*/ 82 h 106"/>
                    <a:gd name="T20" fmla="*/ 85 w 93"/>
                    <a:gd name="T21" fmla="*/ 102 h 106"/>
                    <a:gd name="T22" fmla="*/ 73 w 93"/>
                    <a:gd name="T23" fmla="*/ 106 h 106"/>
                    <a:gd name="T24" fmla="*/ 73 w 93"/>
                    <a:gd name="T25" fmla="*/ 106 h 106"/>
                    <a:gd name="T26" fmla="*/ 70 w 93"/>
                    <a:gd name="T27" fmla="*/ 99 h 106"/>
                    <a:gd name="T28" fmla="*/ 72 w 93"/>
                    <a:gd name="T29" fmla="*/ 89 h 106"/>
                    <a:gd name="T30" fmla="*/ 75 w 93"/>
                    <a:gd name="T31" fmla="*/ 79 h 106"/>
                    <a:gd name="T32" fmla="*/ 75 w 93"/>
                    <a:gd name="T33" fmla="*/ 79 h 106"/>
                    <a:gd name="T34" fmla="*/ 79 w 93"/>
                    <a:gd name="T35" fmla="*/ 67 h 106"/>
                    <a:gd name="T36" fmla="*/ 81 w 93"/>
                    <a:gd name="T37" fmla="*/ 57 h 106"/>
                    <a:gd name="T38" fmla="*/ 82 w 93"/>
                    <a:gd name="T39" fmla="*/ 50 h 106"/>
                    <a:gd name="T40" fmla="*/ 82 w 93"/>
                    <a:gd name="T41" fmla="*/ 50 h 106"/>
                    <a:gd name="T42" fmla="*/ 81 w 93"/>
                    <a:gd name="T43" fmla="*/ 44 h 106"/>
                    <a:gd name="T44" fmla="*/ 80 w 93"/>
                    <a:gd name="T45" fmla="*/ 39 h 106"/>
                    <a:gd name="T46" fmla="*/ 77 w 93"/>
                    <a:gd name="T47" fmla="*/ 35 h 106"/>
                    <a:gd name="T48" fmla="*/ 77 w 93"/>
                    <a:gd name="T49" fmla="*/ 35 h 106"/>
                    <a:gd name="T50" fmla="*/ 72 w 93"/>
                    <a:gd name="T51" fmla="*/ 32 h 106"/>
                    <a:gd name="T52" fmla="*/ 64 w 93"/>
                    <a:gd name="T53" fmla="*/ 30 h 106"/>
                    <a:gd name="T54" fmla="*/ 55 w 93"/>
                    <a:gd name="T55" fmla="*/ 26 h 106"/>
                    <a:gd name="T56" fmla="*/ 55 w 93"/>
                    <a:gd name="T57" fmla="*/ 26 h 106"/>
                    <a:gd name="T58" fmla="*/ 46 w 93"/>
                    <a:gd name="T59" fmla="*/ 23 h 106"/>
                    <a:gd name="T60" fmla="*/ 37 w 93"/>
                    <a:gd name="T61" fmla="*/ 20 h 106"/>
                    <a:gd name="T62" fmla="*/ 29 w 93"/>
                    <a:gd name="T63" fmla="*/ 18 h 106"/>
                    <a:gd name="T64" fmla="*/ 29 w 93"/>
                    <a:gd name="T65" fmla="*/ 18 h 106"/>
                    <a:gd name="T66" fmla="*/ 17 w 93"/>
                    <a:gd name="T67" fmla="*/ 17 h 106"/>
                    <a:gd name="T68" fmla="*/ 7 w 93"/>
                    <a:gd name="T69" fmla="*/ 16 h 106"/>
                    <a:gd name="T70" fmla="*/ 0 w 93"/>
                    <a:gd name="T71" fmla="*/ 11 h 106"/>
                    <a:gd name="T72" fmla="*/ 0 w 93"/>
                    <a:gd name="T73" fmla="*/ 11 h 106"/>
                    <a:gd name="T74" fmla="*/ 0 w 93"/>
                    <a:gd name="T75" fmla="*/ 5 h 106"/>
                    <a:gd name="T76" fmla="*/ 5 w 93"/>
                    <a:gd name="T77" fmla="*/ 1 h 106"/>
                    <a:gd name="T78" fmla="*/ 10 w 93"/>
                    <a:gd name="T79" fmla="*/ 0 h 106"/>
                    <a:gd name="T80" fmla="*/ 10 w 93"/>
                    <a:gd name="T81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3" h="106">
                      <a:moveTo>
                        <a:pt x="10" y="0"/>
                      </a:moveTo>
                      <a:lnTo>
                        <a:pt x="24" y="1"/>
                      </a:lnTo>
                      <a:lnTo>
                        <a:pt x="43" y="7"/>
                      </a:lnTo>
                      <a:lnTo>
                        <a:pt x="59" y="14"/>
                      </a:lnTo>
                      <a:lnTo>
                        <a:pt x="59" y="14"/>
                      </a:lnTo>
                      <a:lnTo>
                        <a:pt x="73" y="23"/>
                      </a:lnTo>
                      <a:lnTo>
                        <a:pt x="86" y="36"/>
                      </a:lnTo>
                      <a:lnTo>
                        <a:pt x="93" y="58"/>
                      </a:lnTo>
                      <a:lnTo>
                        <a:pt x="93" y="58"/>
                      </a:lnTo>
                      <a:lnTo>
                        <a:pt x="91" y="82"/>
                      </a:lnTo>
                      <a:lnTo>
                        <a:pt x="85" y="102"/>
                      </a:lnTo>
                      <a:lnTo>
                        <a:pt x="73" y="106"/>
                      </a:lnTo>
                      <a:lnTo>
                        <a:pt x="73" y="106"/>
                      </a:lnTo>
                      <a:lnTo>
                        <a:pt x="70" y="99"/>
                      </a:lnTo>
                      <a:lnTo>
                        <a:pt x="72" y="89"/>
                      </a:lnTo>
                      <a:lnTo>
                        <a:pt x="75" y="79"/>
                      </a:lnTo>
                      <a:lnTo>
                        <a:pt x="75" y="79"/>
                      </a:lnTo>
                      <a:lnTo>
                        <a:pt x="79" y="67"/>
                      </a:lnTo>
                      <a:lnTo>
                        <a:pt x="81" y="57"/>
                      </a:lnTo>
                      <a:lnTo>
                        <a:pt x="82" y="50"/>
                      </a:lnTo>
                      <a:lnTo>
                        <a:pt x="82" y="50"/>
                      </a:lnTo>
                      <a:lnTo>
                        <a:pt x="81" y="44"/>
                      </a:lnTo>
                      <a:lnTo>
                        <a:pt x="80" y="39"/>
                      </a:lnTo>
                      <a:lnTo>
                        <a:pt x="77" y="35"/>
                      </a:lnTo>
                      <a:lnTo>
                        <a:pt x="77" y="35"/>
                      </a:lnTo>
                      <a:lnTo>
                        <a:pt x="72" y="32"/>
                      </a:lnTo>
                      <a:lnTo>
                        <a:pt x="64" y="30"/>
                      </a:lnTo>
                      <a:lnTo>
                        <a:pt x="55" y="26"/>
                      </a:lnTo>
                      <a:lnTo>
                        <a:pt x="55" y="26"/>
                      </a:lnTo>
                      <a:lnTo>
                        <a:pt x="46" y="23"/>
                      </a:lnTo>
                      <a:lnTo>
                        <a:pt x="37" y="20"/>
                      </a:lnTo>
                      <a:lnTo>
                        <a:pt x="29" y="18"/>
                      </a:lnTo>
                      <a:lnTo>
                        <a:pt x="29" y="18"/>
                      </a:lnTo>
                      <a:lnTo>
                        <a:pt x="17" y="17"/>
                      </a:lnTo>
                      <a:lnTo>
                        <a:pt x="7" y="16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5" y="1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988" name="Group 52"/>
              <p:cNvGrpSpPr>
                <a:grpSpLocks noChangeAspect="1"/>
              </p:cNvGrpSpPr>
              <p:nvPr/>
            </p:nvGrpSpPr>
            <p:grpSpPr bwMode="auto">
              <a:xfrm rot="-81194">
                <a:off x="2607" y="714"/>
                <a:ext cx="154" cy="94"/>
                <a:chOff x="4495" y="2244"/>
                <a:chExt cx="154" cy="94"/>
              </a:xfrm>
            </p:grpSpPr>
            <p:sp>
              <p:nvSpPr>
                <p:cNvPr id="295989" name="Freeform 53"/>
                <p:cNvSpPr>
                  <a:spLocks noChangeAspect="1"/>
                </p:cNvSpPr>
                <p:nvPr/>
              </p:nvSpPr>
              <p:spPr bwMode="auto">
                <a:xfrm>
                  <a:off x="4498" y="2248"/>
                  <a:ext cx="57" cy="87"/>
                </a:xfrm>
                <a:custGeom>
                  <a:avLst/>
                  <a:gdLst>
                    <a:gd name="T0" fmla="*/ 22 w 57"/>
                    <a:gd name="T1" fmla="*/ 3 h 87"/>
                    <a:gd name="T2" fmla="*/ 25 w 57"/>
                    <a:gd name="T3" fmla="*/ 1 h 87"/>
                    <a:gd name="T4" fmla="*/ 32 w 57"/>
                    <a:gd name="T5" fmla="*/ 0 h 87"/>
                    <a:gd name="T6" fmla="*/ 41 w 57"/>
                    <a:gd name="T7" fmla="*/ 2 h 87"/>
                    <a:gd name="T8" fmla="*/ 41 w 57"/>
                    <a:gd name="T9" fmla="*/ 2 h 87"/>
                    <a:gd name="T10" fmla="*/ 50 w 57"/>
                    <a:gd name="T11" fmla="*/ 5 h 87"/>
                    <a:gd name="T12" fmla="*/ 56 w 57"/>
                    <a:gd name="T13" fmla="*/ 8 h 87"/>
                    <a:gd name="T14" fmla="*/ 57 w 57"/>
                    <a:gd name="T15" fmla="*/ 13 h 87"/>
                    <a:gd name="T16" fmla="*/ 57 w 57"/>
                    <a:gd name="T17" fmla="*/ 13 h 87"/>
                    <a:gd name="T18" fmla="*/ 51 w 57"/>
                    <a:gd name="T19" fmla="*/ 32 h 87"/>
                    <a:gd name="T20" fmla="*/ 41 w 57"/>
                    <a:gd name="T21" fmla="*/ 67 h 87"/>
                    <a:gd name="T22" fmla="*/ 36 w 57"/>
                    <a:gd name="T23" fmla="*/ 87 h 87"/>
                    <a:gd name="T24" fmla="*/ 36 w 57"/>
                    <a:gd name="T25" fmla="*/ 87 h 87"/>
                    <a:gd name="T26" fmla="*/ 0 w 57"/>
                    <a:gd name="T27" fmla="*/ 78 h 87"/>
                    <a:gd name="T28" fmla="*/ 22 w 57"/>
                    <a:gd name="T29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87">
                      <a:moveTo>
                        <a:pt x="22" y="3"/>
                      </a:moveTo>
                      <a:lnTo>
                        <a:pt x="25" y="1"/>
                      </a:lnTo>
                      <a:lnTo>
                        <a:pt x="32" y="0"/>
                      </a:lnTo>
                      <a:lnTo>
                        <a:pt x="41" y="2"/>
                      </a:lnTo>
                      <a:lnTo>
                        <a:pt x="41" y="2"/>
                      </a:lnTo>
                      <a:lnTo>
                        <a:pt x="50" y="5"/>
                      </a:lnTo>
                      <a:lnTo>
                        <a:pt x="56" y="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51" y="32"/>
                      </a:lnTo>
                      <a:lnTo>
                        <a:pt x="41" y="67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0" y="78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0" name="Freeform 54"/>
                <p:cNvSpPr>
                  <a:spLocks noChangeAspect="1"/>
                </p:cNvSpPr>
                <p:nvPr/>
              </p:nvSpPr>
              <p:spPr bwMode="auto">
                <a:xfrm>
                  <a:off x="4495" y="2244"/>
                  <a:ext cx="56" cy="87"/>
                </a:xfrm>
                <a:custGeom>
                  <a:avLst/>
                  <a:gdLst>
                    <a:gd name="T0" fmla="*/ 21 w 56"/>
                    <a:gd name="T1" fmla="*/ 3 h 87"/>
                    <a:gd name="T2" fmla="*/ 24 w 56"/>
                    <a:gd name="T3" fmla="*/ 1 h 87"/>
                    <a:gd name="T4" fmla="*/ 31 w 56"/>
                    <a:gd name="T5" fmla="*/ 0 h 87"/>
                    <a:gd name="T6" fmla="*/ 40 w 56"/>
                    <a:gd name="T7" fmla="*/ 2 h 87"/>
                    <a:gd name="T8" fmla="*/ 40 w 56"/>
                    <a:gd name="T9" fmla="*/ 2 h 87"/>
                    <a:gd name="T10" fmla="*/ 49 w 56"/>
                    <a:gd name="T11" fmla="*/ 5 h 87"/>
                    <a:gd name="T12" fmla="*/ 55 w 56"/>
                    <a:gd name="T13" fmla="*/ 9 h 87"/>
                    <a:gd name="T14" fmla="*/ 56 w 56"/>
                    <a:gd name="T15" fmla="*/ 13 h 87"/>
                    <a:gd name="T16" fmla="*/ 56 w 56"/>
                    <a:gd name="T17" fmla="*/ 13 h 87"/>
                    <a:gd name="T18" fmla="*/ 51 w 56"/>
                    <a:gd name="T19" fmla="*/ 32 h 87"/>
                    <a:gd name="T20" fmla="*/ 41 w 56"/>
                    <a:gd name="T21" fmla="*/ 68 h 87"/>
                    <a:gd name="T22" fmla="*/ 35 w 56"/>
                    <a:gd name="T23" fmla="*/ 87 h 87"/>
                    <a:gd name="T24" fmla="*/ 35 w 56"/>
                    <a:gd name="T25" fmla="*/ 87 h 87"/>
                    <a:gd name="T26" fmla="*/ 0 w 56"/>
                    <a:gd name="T27" fmla="*/ 78 h 87"/>
                    <a:gd name="T28" fmla="*/ 21 w 56"/>
                    <a:gd name="T29" fmla="*/ 3 h 87"/>
                    <a:gd name="T30" fmla="*/ 21 w 56"/>
                    <a:gd name="T3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" h="87">
                      <a:moveTo>
                        <a:pt x="21" y="3"/>
                      </a:moveTo>
                      <a:lnTo>
                        <a:pt x="24" y="1"/>
                      </a:lnTo>
                      <a:lnTo>
                        <a:pt x="31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9" y="5"/>
                      </a:lnTo>
                      <a:lnTo>
                        <a:pt x="55" y="9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51" y="32"/>
                      </a:lnTo>
                      <a:lnTo>
                        <a:pt x="41" y="68"/>
                      </a:lnTo>
                      <a:lnTo>
                        <a:pt x="35" y="87"/>
                      </a:lnTo>
                      <a:lnTo>
                        <a:pt x="35" y="87"/>
                      </a:lnTo>
                      <a:lnTo>
                        <a:pt x="0" y="78"/>
                      </a:lnTo>
                      <a:lnTo>
                        <a:pt x="21" y="3"/>
                      </a:lnTo>
                      <a:lnTo>
                        <a:pt x="21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1" name="Line 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7" y="2250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2" name="Line 5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16" y="2251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3" name="Line 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25" y="2254"/>
                  <a:ext cx="20" cy="72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4" name="Freeform 58"/>
                <p:cNvSpPr>
                  <a:spLocks noChangeAspect="1"/>
                </p:cNvSpPr>
                <p:nvPr/>
              </p:nvSpPr>
              <p:spPr bwMode="auto">
                <a:xfrm>
                  <a:off x="4498" y="2322"/>
                  <a:ext cx="36" cy="16"/>
                </a:xfrm>
                <a:custGeom>
                  <a:avLst/>
                  <a:gdLst>
                    <a:gd name="T0" fmla="*/ 16 w 36"/>
                    <a:gd name="T1" fmla="*/ 14 h 16"/>
                    <a:gd name="T2" fmla="*/ 25 w 36"/>
                    <a:gd name="T3" fmla="*/ 16 h 16"/>
                    <a:gd name="T4" fmla="*/ 32 w 36"/>
                    <a:gd name="T5" fmla="*/ 15 h 16"/>
                    <a:gd name="T6" fmla="*/ 36 w 36"/>
                    <a:gd name="T7" fmla="*/ 13 h 16"/>
                    <a:gd name="T8" fmla="*/ 36 w 36"/>
                    <a:gd name="T9" fmla="*/ 13 h 16"/>
                    <a:gd name="T10" fmla="*/ 34 w 36"/>
                    <a:gd name="T11" fmla="*/ 9 h 16"/>
                    <a:gd name="T12" fmla="*/ 29 w 36"/>
                    <a:gd name="T13" fmla="*/ 5 h 16"/>
                    <a:gd name="T14" fmla="*/ 20 w 36"/>
                    <a:gd name="T15" fmla="*/ 2 h 16"/>
                    <a:gd name="T16" fmla="*/ 20 w 36"/>
                    <a:gd name="T17" fmla="*/ 2 h 16"/>
                    <a:gd name="T18" fmla="*/ 11 w 36"/>
                    <a:gd name="T19" fmla="*/ 0 h 16"/>
                    <a:gd name="T20" fmla="*/ 4 w 36"/>
                    <a:gd name="T21" fmla="*/ 1 h 16"/>
                    <a:gd name="T22" fmla="*/ 0 w 36"/>
                    <a:gd name="T23" fmla="*/ 4 h 16"/>
                    <a:gd name="T24" fmla="*/ 0 w 36"/>
                    <a:gd name="T25" fmla="*/ 4 h 16"/>
                    <a:gd name="T26" fmla="*/ 2 w 36"/>
                    <a:gd name="T27" fmla="*/ 7 h 16"/>
                    <a:gd name="T28" fmla="*/ 7 w 36"/>
                    <a:gd name="T29" fmla="*/ 11 h 16"/>
                    <a:gd name="T30" fmla="*/ 16 w 36"/>
                    <a:gd name="T31" fmla="*/ 14 h 16"/>
                    <a:gd name="T32" fmla="*/ 16 w 36"/>
                    <a:gd name="T3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6">
                      <a:moveTo>
                        <a:pt x="16" y="14"/>
                      </a:moveTo>
                      <a:lnTo>
                        <a:pt x="25" y="16"/>
                      </a:lnTo>
                      <a:lnTo>
                        <a:pt x="32" y="15"/>
                      </a:lnTo>
                      <a:lnTo>
                        <a:pt x="36" y="13"/>
                      </a:lnTo>
                      <a:lnTo>
                        <a:pt x="36" y="13"/>
                      </a:lnTo>
                      <a:lnTo>
                        <a:pt x="34" y="9"/>
                      </a:lnTo>
                      <a:lnTo>
                        <a:pt x="29" y="5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1" y="0"/>
                      </a:lnTo>
                      <a:lnTo>
                        <a:pt x="4" y="1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7" y="11"/>
                      </a:lnTo>
                      <a:lnTo>
                        <a:pt x="16" y="14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5" name="Freeform 59"/>
                <p:cNvSpPr>
                  <a:spLocks noChangeAspect="1"/>
                </p:cNvSpPr>
                <p:nvPr/>
              </p:nvSpPr>
              <p:spPr bwMode="auto">
                <a:xfrm>
                  <a:off x="4562" y="2281"/>
                  <a:ext cx="87" cy="54"/>
                </a:xfrm>
                <a:custGeom>
                  <a:avLst/>
                  <a:gdLst>
                    <a:gd name="T0" fmla="*/ 85 w 87"/>
                    <a:gd name="T1" fmla="*/ 19 h 54"/>
                    <a:gd name="T2" fmla="*/ 87 w 87"/>
                    <a:gd name="T3" fmla="*/ 22 h 54"/>
                    <a:gd name="T4" fmla="*/ 87 w 87"/>
                    <a:gd name="T5" fmla="*/ 29 h 54"/>
                    <a:gd name="T6" fmla="*/ 86 w 87"/>
                    <a:gd name="T7" fmla="*/ 38 h 54"/>
                    <a:gd name="T8" fmla="*/ 86 w 87"/>
                    <a:gd name="T9" fmla="*/ 38 h 54"/>
                    <a:gd name="T10" fmla="*/ 83 w 87"/>
                    <a:gd name="T11" fmla="*/ 47 h 54"/>
                    <a:gd name="T12" fmla="*/ 78 w 87"/>
                    <a:gd name="T13" fmla="*/ 52 h 54"/>
                    <a:gd name="T14" fmla="*/ 75 w 87"/>
                    <a:gd name="T15" fmla="*/ 54 h 54"/>
                    <a:gd name="T16" fmla="*/ 75 w 87"/>
                    <a:gd name="T17" fmla="*/ 54 h 54"/>
                    <a:gd name="T18" fmla="*/ 55 w 87"/>
                    <a:gd name="T19" fmla="*/ 49 h 54"/>
                    <a:gd name="T20" fmla="*/ 19 w 87"/>
                    <a:gd name="T21" fmla="*/ 40 h 54"/>
                    <a:gd name="T22" fmla="*/ 0 w 87"/>
                    <a:gd name="T23" fmla="*/ 35 h 54"/>
                    <a:gd name="T24" fmla="*/ 0 w 87"/>
                    <a:gd name="T25" fmla="*/ 35 h 54"/>
                    <a:gd name="T26" fmla="*/ 10 w 87"/>
                    <a:gd name="T27" fmla="*/ 0 h 54"/>
                    <a:gd name="T28" fmla="*/ 85 w 87"/>
                    <a:gd name="T29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7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7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8" y="52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49"/>
                      </a:lnTo>
                      <a:lnTo>
                        <a:pt x="19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6" name="Freeform 60"/>
                <p:cNvSpPr>
                  <a:spLocks noChangeAspect="1"/>
                </p:cNvSpPr>
                <p:nvPr/>
              </p:nvSpPr>
              <p:spPr bwMode="auto">
                <a:xfrm>
                  <a:off x="4495" y="2319"/>
                  <a:ext cx="35" cy="15"/>
                </a:xfrm>
                <a:custGeom>
                  <a:avLst/>
                  <a:gdLst>
                    <a:gd name="T0" fmla="*/ 16 w 35"/>
                    <a:gd name="T1" fmla="*/ 13 h 15"/>
                    <a:gd name="T2" fmla="*/ 25 w 35"/>
                    <a:gd name="T3" fmla="*/ 15 h 15"/>
                    <a:gd name="T4" fmla="*/ 32 w 35"/>
                    <a:gd name="T5" fmla="*/ 14 h 15"/>
                    <a:gd name="T6" fmla="*/ 35 w 35"/>
                    <a:gd name="T7" fmla="*/ 12 h 15"/>
                    <a:gd name="T8" fmla="*/ 35 w 35"/>
                    <a:gd name="T9" fmla="*/ 12 h 15"/>
                    <a:gd name="T10" fmla="*/ 34 w 35"/>
                    <a:gd name="T11" fmla="*/ 8 h 15"/>
                    <a:gd name="T12" fmla="*/ 28 w 35"/>
                    <a:gd name="T13" fmla="*/ 4 h 15"/>
                    <a:gd name="T14" fmla="*/ 19 w 35"/>
                    <a:gd name="T15" fmla="*/ 1 h 15"/>
                    <a:gd name="T16" fmla="*/ 19 w 35"/>
                    <a:gd name="T17" fmla="*/ 1 h 15"/>
                    <a:gd name="T18" fmla="*/ 10 w 35"/>
                    <a:gd name="T19" fmla="*/ 0 h 15"/>
                    <a:gd name="T20" fmla="*/ 3 w 35"/>
                    <a:gd name="T21" fmla="*/ 0 h 15"/>
                    <a:gd name="T22" fmla="*/ 0 w 35"/>
                    <a:gd name="T23" fmla="*/ 3 h 15"/>
                    <a:gd name="T24" fmla="*/ 0 w 35"/>
                    <a:gd name="T25" fmla="*/ 3 h 15"/>
                    <a:gd name="T26" fmla="*/ 1 w 35"/>
                    <a:gd name="T27" fmla="*/ 7 h 15"/>
                    <a:gd name="T28" fmla="*/ 7 w 35"/>
                    <a:gd name="T29" fmla="*/ 11 h 15"/>
                    <a:gd name="T30" fmla="*/ 16 w 35"/>
                    <a:gd name="T31" fmla="*/ 13 h 15"/>
                    <a:gd name="T32" fmla="*/ 16 w 35"/>
                    <a:gd name="T33" fmla="*/ 13 h 15"/>
                    <a:gd name="T34" fmla="*/ 16 w 35"/>
                    <a:gd name="T35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5">
                      <a:moveTo>
                        <a:pt x="16" y="13"/>
                      </a:moveTo>
                      <a:lnTo>
                        <a:pt x="25" y="15"/>
                      </a:lnTo>
                      <a:lnTo>
                        <a:pt x="32" y="14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4" y="8"/>
                      </a:lnTo>
                      <a:lnTo>
                        <a:pt x="28" y="4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7" y="11"/>
                      </a:lnTo>
                      <a:lnTo>
                        <a:pt x="16" y="13"/>
                      </a:lnTo>
                      <a:lnTo>
                        <a:pt x="16" y="13"/>
                      </a:lnTo>
                      <a:lnTo>
                        <a:pt x="16" y="1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7" name="Freeform 61"/>
                <p:cNvSpPr>
                  <a:spLocks noChangeAspect="1"/>
                </p:cNvSpPr>
                <p:nvPr/>
              </p:nvSpPr>
              <p:spPr bwMode="auto">
                <a:xfrm>
                  <a:off x="4558" y="2277"/>
                  <a:ext cx="88" cy="54"/>
                </a:xfrm>
                <a:custGeom>
                  <a:avLst/>
                  <a:gdLst>
                    <a:gd name="T0" fmla="*/ 85 w 88"/>
                    <a:gd name="T1" fmla="*/ 19 h 54"/>
                    <a:gd name="T2" fmla="*/ 87 w 88"/>
                    <a:gd name="T3" fmla="*/ 22 h 54"/>
                    <a:gd name="T4" fmla="*/ 88 w 88"/>
                    <a:gd name="T5" fmla="*/ 29 h 54"/>
                    <a:gd name="T6" fmla="*/ 86 w 88"/>
                    <a:gd name="T7" fmla="*/ 38 h 54"/>
                    <a:gd name="T8" fmla="*/ 86 w 88"/>
                    <a:gd name="T9" fmla="*/ 38 h 54"/>
                    <a:gd name="T10" fmla="*/ 83 w 88"/>
                    <a:gd name="T11" fmla="*/ 47 h 54"/>
                    <a:gd name="T12" fmla="*/ 79 w 88"/>
                    <a:gd name="T13" fmla="*/ 53 h 54"/>
                    <a:gd name="T14" fmla="*/ 75 w 88"/>
                    <a:gd name="T15" fmla="*/ 54 h 54"/>
                    <a:gd name="T16" fmla="*/ 75 w 88"/>
                    <a:gd name="T17" fmla="*/ 54 h 54"/>
                    <a:gd name="T18" fmla="*/ 55 w 88"/>
                    <a:gd name="T19" fmla="*/ 50 h 54"/>
                    <a:gd name="T20" fmla="*/ 20 w 88"/>
                    <a:gd name="T21" fmla="*/ 40 h 54"/>
                    <a:gd name="T22" fmla="*/ 0 w 88"/>
                    <a:gd name="T23" fmla="*/ 35 h 54"/>
                    <a:gd name="T24" fmla="*/ 0 w 88"/>
                    <a:gd name="T25" fmla="*/ 35 h 54"/>
                    <a:gd name="T26" fmla="*/ 10 w 88"/>
                    <a:gd name="T27" fmla="*/ 0 h 54"/>
                    <a:gd name="T28" fmla="*/ 85 w 88"/>
                    <a:gd name="T29" fmla="*/ 19 h 54"/>
                    <a:gd name="T30" fmla="*/ 85 w 88"/>
                    <a:gd name="T31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8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9" y="53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50"/>
                      </a:lnTo>
                      <a:lnTo>
                        <a:pt x="20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8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4573" y="2289"/>
                  <a:ext cx="72" cy="18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999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4572" y="2298"/>
                  <a:ext cx="71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00" name="Line 64"/>
                <p:cNvSpPr>
                  <a:spLocks noChangeAspect="1" noChangeShapeType="1"/>
                </p:cNvSpPr>
                <p:nvPr/>
              </p:nvSpPr>
              <p:spPr bwMode="auto">
                <a:xfrm>
                  <a:off x="4568" y="2307"/>
                  <a:ext cx="72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01" name="Freeform 65"/>
                <p:cNvSpPr>
                  <a:spLocks noChangeAspect="1"/>
                </p:cNvSpPr>
                <p:nvPr/>
              </p:nvSpPr>
              <p:spPr bwMode="auto">
                <a:xfrm>
                  <a:off x="4559" y="2281"/>
                  <a:ext cx="16" cy="35"/>
                </a:xfrm>
                <a:custGeom>
                  <a:avLst/>
                  <a:gdLst>
                    <a:gd name="T0" fmla="*/ 2 w 16"/>
                    <a:gd name="T1" fmla="*/ 16 h 35"/>
                    <a:gd name="T2" fmla="*/ 0 w 16"/>
                    <a:gd name="T3" fmla="*/ 25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3 h 35"/>
                    <a:gd name="T12" fmla="*/ 11 w 16"/>
                    <a:gd name="T13" fmla="*/ 28 h 35"/>
                    <a:gd name="T14" fmla="*/ 14 w 16"/>
                    <a:gd name="T15" fmla="*/ 20 h 35"/>
                    <a:gd name="T16" fmla="*/ 14 w 16"/>
                    <a:gd name="T17" fmla="*/ 20 h 35"/>
                    <a:gd name="T18" fmla="*/ 16 w 16"/>
                    <a:gd name="T19" fmla="*/ 10 h 35"/>
                    <a:gd name="T20" fmla="*/ 15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1 h 35"/>
                    <a:gd name="T28" fmla="*/ 5 w 16"/>
                    <a:gd name="T29" fmla="*/ 7 h 35"/>
                    <a:gd name="T30" fmla="*/ 2 w 16"/>
                    <a:gd name="T31" fmla="*/ 16 h 35"/>
                    <a:gd name="T32" fmla="*/ 2 w 16"/>
                    <a:gd name="T33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5">
                      <a:moveTo>
                        <a:pt x="2" y="16"/>
                      </a:moveTo>
                      <a:lnTo>
                        <a:pt x="0" y="25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3"/>
                      </a:lnTo>
                      <a:lnTo>
                        <a:pt x="11" y="2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10"/>
                      </a:lnTo>
                      <a:lnTo>
                        <a:pt x="15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1"/>
                      </a:lnTo>
                      <a:lnTo>
                        <a:pt x="5" y="7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02" name="Freeform 66"/>
                <p:cNvSpPr>
                  <a:spLocks noChangeAspect="1"/>
                </p:cNvSpPr>
                <p:nvPr/>
              </p:nvSpPr>
              <p:spPr bwMode="auto">
                <a:xfrm>
                  <a:off x="4555" y="2277"/>
                  <a:ext cx="16" cy="35"/>
                </a:xfrm>
                <a:custGeom>
                  <a:avLst/>
                  <a:gdLst>
                    <a:gd name="T0" fmla="*/ 2 w 16"/>
                    <a:gd name="T1" fmla="*/ 17 h 35"/>
                    <a:gd name="T2" fmla="*/ 0 w 16"/>
                    <a:gd name="T3" fmla="*/ 26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4 h 35"/>
                    <a:gd name="T12" fmla="*/ 11 w 16"/>
                    <a:gd name="T13" fmla="*/ 28 h 35"/>
                    <a:gd name="T14" fmla="*/ 15 w 16"/>
                    <a:gd name="T15" fmla="*/ 20 h 35"/>
                    <a:gd name="T16" fmla="*/ 15 w 16"/>
                    <a:gd name="T17" fmla="*/ 20 h 35"/>
                    <a:gd name="T18" fmla="*/ 16 w 16"/>
                    <a:gd name="T19" fmla="*/ 10 h 35"/>
                    <a:gd name="T20" fmla="*/ 16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2 h 35"/>
                    <a:gd name="T28" fmla="*/ 6 w 16"/>
                    <a:gd name="T29" fmla="*/ 8 h 35"/>
                    <a:gd name="T30" fmla="*/ 2 w 16"/>
                    <a:gd name="T31" fmla="*/ 17 h 35"/>
                    <a:gd name="T32" fmla="*/ 2 w 16"/>
                    <a:gd name="T33" fmla="*/ 17 h 35"/>
                    <a:gd name="T34" fmla="*/ 2 w 16"/>
                    <a:gd name="T35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35">
                      <a:moveTo>
                        <a:pt x="2" y="17"/>
                      </a:moveTo>
                      <a:lnTo>
                        <a:pt x="0" y="26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4"/>
                      </a:lnTo>
                      <a:lnTo>
                        <a:pt x="11" y="28"/>
                      </a:lnTo>
                      <a:lnTo>
                        <a:pt x="15" y="20"/>
                      </a:lnTo>
                      <a:lnTo>
                        <a:pt x="15" y="20"/>
                      </a:lnTo>
                      <a:lnTo>
                        <a:pt x="16" y="10"/>
                      </a:lnTo>
                      <a:lnTo>
                        <a:pt x="16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6" y="8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6003" name="Group 67"/>
              <p:cNvGrpSpPr>
                <a:grpSpLocks noChangeAspect="1"/>
              </p:cNvGrpSpPr>
              <p:nvPr/>
            </p:nvGrpSpPr>
            <p:grpSpPr bwMode="auto">
              <a:xfrm rot="1572196">
                <a:off x="2610" y="1677"/>
                <a:ext cx="152" cy="103"/>
                <a:chOff x="4449" y="1092"/>
                <a:chExt cx="152" cy="103"/>
              </a:xfrm>
            </p:grpSpPr>
            <p:sp>
              <p:nvSpPr>
                <p:cNvPr id="296004" name="Freeform 68"/>
                <p:cNvSpPr>
                  <a:spLocks noChangeAspect="1"/>
                </p:cNvSpPr>
                <p:nvPr/>
              </p:nvSpPr>
              <p:spPr bwMode="auto">
                <a:xfrm>
                  <a:off x="4540" y="1098"/>
                  <a:ext cx="61" cy="86"/>
                </a:xfrm>
                <a:custGeom>
                  <a:avLst/>
                  <a:gdLst>
                    <a:gd name="T0" fmla="*/ 61 w 61"/>
                    <a:gd name="T1" fmla="*/ 71 h 86"/>
                    <a:gd name="T2" fmla="*/ 60 w 61"/>
                    <a:gd name="T3" fmla="*/ 75 h 86"/>
                    <a:gd name="T4" fmla="*/ 55 w 61"/>
                    <a:gd name="T5" fmla="*/ 79 h 86"/>
                    <a:gd name="T6" fmla="*/ 46 w 61"/>
                    <a:gd name="T7" fmla="*/ 83 h 86"/>
                    <a:gd name="T8" fmla="*/ 46 w 61"/>
                    <a:gd name="T9" fmla="*/ 83 h 86"/>
                    <a:gd name="T10" fmla="*/ 37 w 61"/>
                    <a:gd name="T11" fmla="*/ 86 h 86"/>
                    <a:gd name="T12" fmla="*/ 30 w 61"/>
                    <a:gd name="T13" fmla="*/ 86 h 86"/>
                    <a:gd name="T14" fmla="*/ 26 w 61"/>
                    <a:gd name="T15" fmla="*/ 84 h 86"/>
                    <a:gd name="T16" fmla="*/ 26 w 61"/>
                    <a:gd name="T17" fmla="*/ 84 h 86"/>
                    <a:gd name="T18" fmla="*/ 20 w 61"/>
                    <a:gd name="T19" fmla="*/ 65 h 86"/>
                    <a:gd name="T20" fmla="*/ 7 w 61"/>
                    <a:gd name="T21" fmla="*/ 31 h 86"/>
                    <a:gd name="T22" fmla="*/ 0 w 61"/>
                    <a:gd name="T23" fmla="*/ 13 h 86"/>
                    <a:gd name="T24" fmla="*/ 0 w 61"/>
                    <a:gd name="T25" fmla="*/ 13 h 86"/>
                    <a:gd name="T26" fmla="*/ 35 w 61"/>
                    <a:gd name="T27" fmla="*/ 0 h 86"/>
                    <a:gd name="T28" fmla="*/ 61 w 61"/>
                    <a:gd name="T29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86">
                      <a:moveTo>
                        <a:pt x="61" y="71"/>
                      </a:moveTo>
                      <a:lnTo>
                        <a:pt x="60" y="75"/>
                      </a:lnTo>
                      <a:lnTo>
                        <a:pt x="55" y="79"/>
                      </a:lnTo>
                      <a:lnTo>
                        <a:pt x="46" y="83"/>
                      </a:lnTo>
                      <a:lnTo>
                        <a:pt x="46" y="83"/>
                      </a:lnTo>
                      <a:lnTo>
                        <a:pt x="37" y="86"/>
                      </a:lnTo>
                      <a:lnTo>
                        <a:pt x="30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20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5" y="0"/>
                      </a:lnTo>
                      <a:lnTo>
                        <a:pt x="61" y="71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05" name="Freeform 69"/>
                <p:cNvSpPr>
                  <a:spLocks noChangeAspect="1"/>
                </p:cNvSpPr>
                <p:nvPr/>
              </p:nvSpPr>
              <p:spPr bwMode="auto">
                <a:xfrm>
                  <a:off x="4537" y="1094"/>
                  <a:ext cx="60" cy="86"/>
                </a:xfrm>
                <a:custGeom>
                  <a:avLst/>
                  <a:gdLst>
                    <a:gd name="T0" fmla="*/ 60 w 60"/>
                    <a:gd name="T1" fmla="*/ 71 h 86"/>
                    <a:gd name="T2" fmla="*/ 59 w 60"/>
                    <a:gd name="T3" fmla="*/ 75 h 86"/>
                    <a:gd name="T4" fmla="*/ 54 w 60"/>
                    <a:gd name="T5" fmla="*/ 80 h 86"/>
                    <a:gd name="T6" fmla="*/ 45 w 60"/>
                    <a:gd name="T7" fmla="*/ 83 h 86"/>
                    <a:gd name="T8" fmla="*/ 45 w 60"/>
                    <a:gd name="T9" fmla="*/ 83 h 86"/>
                    <a:gd name="T10" fmla="*/ 36 w 60"/>
                    <a:gd name="T11" fmla="*/ 86 h 86"/>
                    <a:gd name="T12" fmla="*/ 29 w 60"/>
                    <a:gd name="T13" fmla="*/ 86 h 86"/>
                    <a:gd name="T14" fmla="*/ 26 w 60"/>
                    <a:gd name="T15" fmla="*/ 84 h 86"/>
                    <a:gd name="T16" fmla="*/ 26 w 60"/>
                    <a:gd name="T17" fmla="*/ 84 h 86"/>
                    <a:gd name="T18" fmla="*/ 19 w 60"/>
                    <a:gd name="T19" fmla="*/ 65 h 86"/>
                    <a:gd name="T20" fmla="*/ 7 w 60"/>
                    <a:gd name="T21" fmla="*/ 31 h 86"/>
                    <a:gd name="T22" fmla="*/ 0 w 60"/>
                    <a:gd name="T23" fmla="*/ 13 h 86"/>
                    <a:gd name="T24" fmla="*/ 0 w 60"/>
                    <a:gd name="T25" fmla="*/ 13 h 86"/>
                    <a:gd name="T26" fmla="*/ 34 w 60"/>
                    <a:gd name="T27" fmla="*/ 0 h 86"/>
                    <a:gd name="T28" fmla="*/ 60 w 60"/>
                    <a:gd name="T29" fmla="*/ 71 h 86"/>
                    <a:gd name="T30" fmla="*/ 60 w 60"/>
                    <a:gd name="T31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6">
                      <a:moveTo>
                        <a:pt x="60" y="71"/>
                      </a:moveTo>
                      <a:lnTo>
                        <a:pt x="59" y="75"/>
                      </a:lnTo>
                      <a:lnTo>
                        <a:pt x="54" y="80"/>
                      </a:lnTo>
                      <a:lnTo>
                        <a:pt x="45" y="83"/>
                      </a:lnTo>
                      <a:lnTo>
                        <a:pt x="45" y="83"/>
                      </a:lnTo>
                      <a:lnTo>
                        <a:pt x="36" y="86"/>
                      </a:lnTo>
                      <a:lnTo>
                        <a:pt x="29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19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4" y="0"/>
                      </a:lnTo>
                      <a:lnTo>
                        <a:pt x="60" y="71"/>
                      </a:lnTo>
                      <a:lnTo>
                        <a:pt x="60" y="7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06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4566" y="1104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07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4558" y="1108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08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4549" y="1111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09" name="Freeform 73"/>
                <p:cNvSpPr>
                  <a:spLocks noChangeAspect="1"/>
                </p:cNvSpPr>
                <p:nvPr/>
              </p:nvSpPr>
              <p:spPr bwMode="auto">
                <a:xfrm>
                  <a:off x="4540" y="1096"/>
                  <a:ext cx="35" cy="17"/>
                </a:xfrm>
                <a:custGeom>
                  <a:avLst/>
                  <a:gdLst>
                    <a:gd name="T0" fmla="*/ 15 w 35"/>
                    <a:gd name="T1" fmla="*/ 2 h 17"/>
                    <a:gd name="T2" fmla="*/ 7 w 35"/>
                    <a:gd name="T3" fmla="*/ 6 h 17"/>
                    <a:gd name="T4" fmla="*/ 1 w 35"/>
                    <a:gd name="T5" fmla="*/ 10 h 17"/>
                    <a:gd name="T6" fmla="*/ 0 w 35"/>
                    <a:gd name="T7" fmla="*/ 15 h 17"/>
                    <a:gd name="T8" fmla="*/ 0 w 35"/>
                    <a:gd name="T9" fmla="*/ 15 h 17"/>
                    <a:gd name="T10" fmla="*/ 4 w 35"/>
                    <a:gd name="T11" fmla="*/ 17 h 17"/>
                    <a:gd name="T12" fmla="*/ 11 w 35"/>
                    <a:gd name="T13" fmla="*/ 17 h 17"/>
                    <a:gd name="T14" fmla="*/ 20 w 35"/>
                    <a:gd name="T15" fmla="*/ 14 h 17"/>
                    <a:gd name="T16" fmla="*/ 20 w 35"/>
                    <a:gd name="T17" fmla="*/ 14 h 17"/>
                    <a:gd name="T18" fmla="*/ 28 w 35"/>
                    <a:gd name="T19" fmla="*/ 10 h 17"/>
                    <a:gd name="T20" fmla="*/ 34 w 35"/>
                    <a:gd name="T21" fmla="*/ 5 h 17"/>
                    <a:gd name="T22" fmla="*/ 35 w 35"/>
                    <a:gd name="T23" fmla="*/ 2 h 17"/>
                    <a:gd name="T24" fmla="*/ 35 w 35"/>
                    <a:gd name="T25" fmla="*/ 2 h 17"/>
                    <a:gd name="T26" fmla="*/ 32 w 35"/>
                    <a:gd name="T27" fmla="*/ 0 h 17"/>
                    <a:gd name="T28" fmla="*/ 24 w 35"/>
                    <a:gd name="T29" fmla="*/ 0 h 17"/>
                    <a:gd name="T30" fmla="*/ 15 w 35"/>
                    <a:gd name="T31" fmla="*/ 2 h 17"/>
                    <a:gd name="T32" fmla="*/ 15 w 35"/>
                    <a:gd name="T3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17">
                      <a:moveTo>
                        <a:pt x="15" y="2"/>
                      </a:moveTo>
                      <a:lnTo>
                        <a:pt x="7" y="6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8" y="10"/>
                      </a:lnTo>
                      <a:lnTo>
                        <a:pt x="34" y="5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10" name="Freeform 74"/>
                <p:cNvSpPr>
                  <a:spLocks noChangeAspect="1"/>
                </p:cNvSpPr>
                <p:nvPr/>
              </p:nvSpPr>
              <p:spPr bwMode="auto">
                <a:xfrm>
                  <a:off x="4452" y="1135"/>
                  <a:ext cx="88" cy="60"/>
                </a:xfrm>
                <a:custGeom>
                  <a:avLst/>
                  <a:gdLst>
                    <a:gd name="T0" fmla="*/ 15 w 88"/>
                    <a:gd name="T1" fmla="*/ 60 h 60"/>
                    <a:gd name="T2" fmla="*/ 11 w 88"/>
                    <a:gd name="T3" fmla="*/ 59 h 60"/>
                    <a:gd name="T4" fmla="*/ 7 w 88"/>
                    <a:gd name="T5" fmla="*/ 55 h 60"/>
                    <a:gd name="T6" fmla="*/ 2 w 88"/>
                    <a:gd name="T7" fmla="*/ 46 h 60"/>
                    <a:gd name="T8" fmla="*/ 2 w 88"/>
                    <a:gd name="T9" fmla="*/ 46 h 60"/>
                    <a:gd name="T10" fmla="*/ 0 w 88"/>
                    <a:gd name="T11" fmla="*/ 37 h 60"/>
                    <a:gd name="T12" fmla="*/ 0 w 88"/>
                    <a:gd name="T13" fmla="*/ 30 h 60"/>
                    <a:gd name="T14" fmla="*/ 2 w 88"/>
                    <a:gd name="T15" fmla="*/ 27 h 60"/>
                    <a:gd name="T16" fmla="*/ 2 w 88"/>
                    <a:gd name="T17" fmla="*/ 27 h 60"/>
                    <a:gd name="T18" fmla="*/ 22 w 88"/>
                    <a:gd name="T19" fmla="*/ 20 h 60"/>
                    <a:gd name="T20" fmla="*/ 57 w 88"/>
                    <a:gd name="T21" fmla="*/ 7 h 60"/>
                    <a:gd name="T22" fmla="*/ 76 w 88"/>
                    <a:gd name="T23" fmla="*/ 0 h 60"/>
                    <a:gd name="T24" fmla="*/ 76 w 88"/>
                    <a:gd name="T25" fmla="*/ 0 h 60"/>
                    <a:gd name="T26" fmla="*/ 88 w 88"/>
                    <a:gd name="T27" fmla="*/ 34 h 60"/>
                    <a:gd name="T28" fmla="*/ 15 w 88"/>
                    <a:gd name="T2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8" h="60">
                      <a:moveTo>
                        <a:pt x="15" y="60"/>
                      </a:moveTo>
                      <a:lnTo>
                        <a:pt x="11" y="59"/>
                      </a:lnTo>
                      <a:lnTo>
                        <a:pt x="7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2" y="20"/>
                      </a:lnTo>
                      <a:lnTo>
                        <a:pt x="57" y="7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88" y="34"/>
                      </a:lnTo>
                      <a:lnTo>
                        <a:pt x="15" y="60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11" name="Freeform 75"/>
                <p:cNvSpPr>
                  <a:spLocks noChangeAspect="1"/>
                </p:cNvSpPr>
                <p:nvPr/>
              </p:nvSpPr>
              <p:spPr bwMode="auto">
                <a:xfrm>
                  <a:off x="4537" y="1092"/>
                  <a:ext cx="34" cy="17"/>
                </a:xfrm>
                <a:custGeom>
                  <a:avLst/>
                  <a:gdLst>
                    <a:gd name="T0" fmla="*/ 15 w 34"/>
                    <a:gd name="T1" fmla="*/ 3 h 17"/>
                    <a:gd name="T2" fmla="*/ 6 w 34"/>
                    <a:gd name="T3" fmla="*/ 6 h 17"/>
                    <a:gd name="T4" fmla="*/ 1 w 34"/>
                    <a:gd name="T5" fmla="*/ 11 h 17"/>
                    <a:gd name="T6" fmla="*/ 0 w 34"/>
                    <a:gd name="T7" fmla="*/ 15 h 17"/>
                    <a:gd name="T8" fmla="*/ 0 w 34"/>
                    <a:gd name="T9" fmla="*/ 15 h 17"/>
                    <a:gd name="T10" fmla="*/ 3 w 34"/>
                    <a:gd name="T11" fmla="*/ 17 h 17"/>
                    <a:gd name="T12" fmla="*/ 10 w 34"/>
                    <a:gd name="T13" fmla="*/ 17 h 17"/>
                    <a:gd name="T14" fmla="*/ 19 w 34"/>
                    <a:gd name="T15" fmla="*/ 14 h 17"/>
                    <a:gd name="T16" fmla="*/ 19 w 34"/>
                    <a:gd name="T17" fmla="*/ 14 h 17"/>
                    <a:gd name="T18" fmla="*/ 27 w 34"/>
                    <a:gd name="T19" fmla="*/ 11 h 17"/>
                    <a:gd name="T20" fmla="*/ 33 w 34"/>
                    <a:gd name="T21" fmla="*/ 6 h 17"/>
                    <a:gd name="T22" fmla="*/ 34 w 34"/>
                    <a:gd name="T23" fmla="*/ 2 h 17"/>
                    <a:gd name="T24" fmla="*/ 34 w 34"/>
                    <a:gd name="T25" fmla="*/ 2 h 17"/>
                    <a:gd name="T26" fmla="*/ 31 w 34"/>
                    <a:gd name="T27" fmla="*/ 0 h 17"/>
                    <a:gd name="T28" fmla="*/ 24 w 34"/>
                    <a:gd name="T29" fmla="*/ 0 h 17"/>
                    <a:gd name="T30" fmla="*/ 15 w 34"/>
                    <a:gd name="T31" fmla="*/ 3 h 17"/>
                    <a:gd name="T32" fmla="*/ 15 w 34"/>
                    <a:gd name="T33" fmla="*/ 3 h 17"/>
                    <a:gd name="T34" fmla="*/ 15 w 34"/>
                    <a:gd name="T35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7">
                      <a:moveTo>
                        <a:pt x="15" y="3"/>
                      </a:move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3" y="17"/>
                      </a:lnTo>
                      <a:lnTo>
                        <a:pt x="10" y="17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27" y="11"/>
                      </a:lnTo>
                      <a:lnTo>
                        <a:pt x="33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1" y="0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12" name="Freeform 76"/>
                <p:cNvSpPr>
                  <a:spLocks noChangeAspect="1"/>
                </p:cNvSpPr>
                <p:nvPr/>
              </p:nvSpPr>
              <p:spPr bwMode="auto">
                <a:xfrm>
                  <a:off x="4449" y="1131"/>
                  <a:ext cx="87" cy="61"/>
                </a:xfrm>
                <a:custGeom>
                  <a:avLst/>
                  <a:gdLst>
                    <a:gd name="T0" fmla="*/ 14 w 87"/>
                    <a:gd name="T1" fmla="*/ 61 h 61"/>
                    <a:gd name="T2" fmla="*/ 10 w 87"/>
                    <a:gd name="T3" fmla="*/ 60 h 61"/>
                    <a:gd name="T4" fmla="*/ 6 w 87"/>
                    <a:gd name="T5" fmla="*/ 55 h 61"/>
                    <a:gd name="T6" fmla="*/ 2 w 87"/>
                    <a:gd name="T7" fmla="*/ 46 h 61"/>
                    <a:gd name="T8" fmla="*/ 2 w 87"/>
                    <a:gd name="T9" fmla="*/ 46 h 61"/>
                    <a:gd name="T10" fmla="*/ 0 w 87"/>
                    <a:gd name="T11" fmla="*/ 37 h 61"/>
                    <a:gd name="T12" fmla="*/ 0 w 87"/>
                    <a:gd name="T13" fmla="*/ 30 h 61"/>
                    <a:gd name="T14" fmla="*/ 2 w 87"/>
                    <a:gd name="T15" fmla="*/ 27 h 61"/>
                    <a:gd name="T16" fmla="*/ 2 w 87"/>
                    <a:gd name="T17" fmla="*/ 27 h 61"/>
                    <a:gd name="T18" fmla="*/ 21 w 87"/>
                    <a:gd name="T19" fmla="*/ 20 h 61"/>
                    <a:gd name="T20" fmla="*/ 56 w 87"/>
                    <a:gd name="T21" fmla="*/ 8 h 61"/>
                    <a:gd name="T22" fmla="*/ 75 w 87"/>
                    <a:gd name="T23" fmla="*/ 0 h 61"/>
                    <a:gd name="T24" fmla="*/ 75 w 87"/>
                    <a:gd name="T25" fmla="*/ 0 h 61"/>
                    <a:gd name="T26" fmla="*/ 87 w 87"/>
                    <a:gd name="T27" fmla="*/ 34 h 61"/>
                    <a:gd name="T28" fmla="*/ 14 w 87"/>
                    <a:gd name="T29" fmla="*/ 61 h 61"/>
                    <a:gd name="T30" fmla="*/ 14 w 87"/>
                    <a:gd name="T3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61">
                      <a:moveTo>
                        <a:pt x="14" y="61"/>
                      </a:moveTo>
                      <a:lnTo>
                        <a:pt x="10" y="60"/>
                      </a:lnTo>
                      <a:lnTo>
                        <a:pt x="6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1" y="20"/>
                      </a:lnTo>
                      <a:lnTo>
                        <a:pt x="56" y="8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87" y="34"/>
                      </a:lnTo>
                      <a:lnTo>
                        <a:pt x="14" y="61"/>
                      </a:lnTo>
                      <a:lnTo>
                        <a:pt x="14" y="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13" name="Line 7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0" y="1161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14" name="Line 7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6" y="1153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15" name="Line 7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3" y="1144"/>
                  <a:ext cx="72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16" name="Freeform 80"/>
                <p:cNvSpPr>
                  <a:spLocks noChangeAspect="1"/>
                </p:cNvSpPr>
                <p:nvPr/>
              </p:nvSpPr>
              <p:spPr bwMode="auto">
                <a:xfrm>
                  <a:off x="4526" y="1135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6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3 h 34"/>
                    <a:gd name="T30" fmla="*/ 14 w 17"/>
                    <a:gd name="T31" fmla="*/ 15 h 34"/>
                    <a:gd name="T32" fmla="*/ 14 w 17"/>
                    <a:gd name="T33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6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3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17" name="Freeform 81"/>
                <p:cNvSpPr>
                  <a:spLocks noChangeAspect="1"/>
                </p:cNvSpPr>
                <p:nvPr/>
              </p:nvSpPr>
              <p:spPr bwMode="auto">
                <a:xfrm>
                  <a:off x="4522" y="1131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7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4 h 34"/>
                    <a:gd name="T30" fmla="*/ 14 w 17"/>
                    <a:gd name="T31" fmla="*/ 15 h 34"/>
                    <a:gd name="T32" fmla="*/ 14 w 17"/>
                    <a:gd name="T33" fmla="*/ 15 h 34"/>
                    <a:gd name="T34" fmla="*/ 14 w 17"/>
                    <a:gd name="T35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7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4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6018" name="Group 82"/>
            <p:cNvGrpSpPr>
              <a:grpSpLocks noChangeAspect="1"/>
            </p:cNvGrpSpPr>
            <p:nvPr/>
          </p:nvGrpSpPr>
          <p:grpSpPr bwMode="auto">
            <a:xfrm rot="-5400000">
              <a:off x="1986" y="1681"/>
              <a:ext cx="1120" cy="2284"/>
              <a:chOff x="2400" y="1891"/>
              <a:chExt cx="560" cy="1142"/>
            </a:xfrm>
          </p:grpSpPr>
          <p:grpSp>
            <p:nvGrpSpPr>
              <p:cNvPr id="296019" name="Group 83"/>
              <p:cNvGrpSpPr>
                <a:grpSpLocks noChangeAspect="1"/>
              </p:cNvGrpSpPr>
              <p:nvPr/>
            </p:nvGrpSpPr>
            <p:grpSpPr bwMode="auto">
              <a:xfrm>
                <a:off x="2403" y="1891"/>
                <a:ext cx="556" cy="523"/>
                <a:chOff x="4401" y="1756"/>
                <a:chExt cx="556" cy="523"/>
              </a:xfrm>
            </p:grpSpPr>
            <p:sp>
              <p:nvSpPr>
                <p:cNvPr id="296020" name="Freeform 84"/>
                <p:cNvSpPr>
                  <a:spLocks noChangeAspect="1"/>
                </p:cNvSpPr>
                <p:nvPr/>
              </p:nvSpPr>
              <p:spPr bwMode="auto">
                <a:xfrm>
                  <a:off x="4401" y="1756"/>
                  <a:ext cx="556" cy="523"/>
                </a:xfrm>
                <a:custGeom>
                  <a:avLst/>
                  <a:gdLst>
                    <a:gd name="T0" fmla="*/ 124 w 556"/>
                    <a:gd name="T1" fmla="*/ 490 h 523"/>
                    <a:gd name="T2" fmla="*/ 92 w 556"/>
                    <a:gd name="T3" fmla="*/ 469 h 523"/>
                    <a:gd name="T4" fmla="*/ 62 w 556"/>
                    <a:gd name="T5" fmla="*/ 441 h 523"/>
                    <a:gd name="T6" fmla="*/ 36 w 556"/>
                    <a:gd name="T7" fmla="*/ 406 h 523"/>
                    <a:gd name="T8" fmla="*/ 15 w 556"/>
                    <a:gd name="T9" fmla="*/ 364 h 523"/>
                    <a:gd name="T10" fmla="*/ 2 w 556"/>
                    <a:gd name="T11" fmla="*/ 315 h 523"/>
                    <a:gd name="T12" fmla="*/ 0 w 556"/>
                    <a:gd name="T13" fmla="*/ 259 h 523"/>
                    <a:gd name="T14" fmla="*/ 1 w 556"/>
                    <a:gd name="T15" fmla="*/ 240 h 523"/>
                    <a:gd name="T16" fmla="*/ 9 w 556"/>
                    <a:gd name="T17" fmla="*/ 201 h 523"/>
                    <a:gd name="T18" fmla="*/ 22 w 556"/>
                    <a:gd name="T19" fmla="*/ 163 h 523"/>
                    <a:gd name="T20" fmla="*/ 40 w 556"/>
                    <a:gd name="T21" fmla="*/ 127 h 523"/>
                    <a:gd name="T22" fmla="*/ 64 w 556"/>
                    <a:gd name="T23" fmla="*/ 93 h 523"/>
                    <a:gd name="T24" fmla="*/ 94 w 556"/>
                    <a:gd name="T25" fmla="*/ 63 h 523"/>
                    <a:gd name="T26" fmla="*/ 130 w 556"/>
                    <a:gd name="T27" fmla="*/ 38 h 523"/>
                    <a:gd name="T28" fmla="*/ 171 w 556"/>
                    <a:gd name="T29" fmla="*/ 18 h 523"/>
                    <a:gd name="T30" fmla="*/ 219 w 556"/>
                    <a:gd name="T31" fmla="*/ 5 h 523"/>
                    <a:gd name="T32" fmla="*/ 272 w 556"/>
                    <a:gd name="T33" fmla="*/ 0 h 523"/>
                    <a:gd name="T34" fmla="*/ 297 w 556"/>
                    <a:gd name="T35" fmla="*/ 0 h 523"/>
                    <a:gd name="T36" fmla="*/ 347 w 556"/>
                    <a:gd name="T37" fmla="*/ 7 h 523"/>
                    <a:gd name="T38" fmla="*/ 391 w 556"/>
                    <a:gd name="T39" fmla="*/ 22 h 523"/>
                    <a:gd name="T40" fmla="*/ 431 w 556"/>
                    <a:gd name="T41" fmla="*/ 43 h 523"/>
                    <a:gd name="T42" fmla="*/ 466 w 556"/>
                    <a:gd name="T43" fmla="*/ 69 h 523"/>
                    <a:gd name="T44" fmla="*/ 496 w 556"/>
                    <a:gd name="T45" fmla="*/ 99 h 523"/>
                    <a:gd name="T46" fmla="*/ 520 w 556"/>
                    <a:gd name="T47" fmla="*/ 133 h 523"/>
                    <a:gd name="T48" fmla="*/ 539 w 556"/>
                    <a:gd name="T49" fmla="*/ 168 h 523"/>
                    <a:gd name="T50" fmla="*/ 551 w 556"/>
                    <a:gd name="T51" fmla="*/ 206 h 523"/>
                    <a:gd name="T52" fmla="*/ 556 w 556"/>
                    <a:gd name="T53" fmla="*/ 244 h 523"/>
                    <a:gd name="T54" fmla="*/ 556 w 556"/>
                    <a:gd name="T55" fmla="*/ 275 h 523"/>
                    <a:gd name="T56" fmla="*/ 548 w 556"/>
                    <a:gd name="T57" fmla="*/ 329 h 523"/>
                    <a:gd name="T58" fmla="*/ 531 w 556"/>
                    <a:gd name="T59" fmla="*/ 374 h 523"/>
                    <a:gd name="T60" fmla="*/ 507 w 556"/>
                    <a:gd name="T61" fmla="*/ 412 h 523"/>
                    <a:gd name="T62" fmla="*/ 479 w 556"/>
                    <a:gd name="T63" fmla="*/ 444 h 523"/>
                    <a:gd name="T64" fmla="*/ 448 w 556"/>
                    <a:gd name="T65" fmla="*/ 470 h 523"/>
                    <a:gd name="T66" fmla="*/ 433 w 556"/>
                    <a:gd name="T67" fmla="*/ 481 h 523"/>
                    <a:gd name="T68" fmla="*/ 389 w 556"/>
                    <a:gd name="T69" fmla="*/ 505 h 523"/>
                    <a:gd name="T70" fmla="*/ 339 w 556"/>
                    <a:gd name="T71" fmla="*/ 519 h 523"/>
                    <a:gd name="T72" fmla="*/ 288 w 556"/>
                    <a:gd name="T73" fmla="*/ 523 h 523"/>
                    <a:gd name="T74" fmla="*/ 239 w 556"/>
                    <a:gd name="T75" fmla="*/ 521 h 523"/>
                    <a:gd name="T76" fmla="*/ 193 w 556"/>
                    <a:gd name="T77" fmla="*/ 514 h 523"/>
                    <a:gd name="T78" fmla="*/ 156 w 556"/>
                    <a:gd name="T79" fmla="*/ 504 h 523"/>
                    <a:gd name="T80" fmla="*/ 140 w 556"/>
                    <a:gd name="T81" fmla="*/ 498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6" h="523">
                      <a:moveTo>
                        <a:pt x="140" y="498"/>
                      </a:moveTo>
                      <a:lnTo>
                        <a:pt x="124" y="490"/>
                      </a:lnTo>
                      <a:lnTo>
                        <a:pt x="108" y="480"/>
                      </a:lnTo>
                      <a:lnTo>
                        <a:pt x="92" y="469"/>
                      </a:lnTo>
                      <a:lnTo>
                        <a:pt x="77" y="456"/>
                      </a:lnTo>
                      <a:lnTo>
                        <a:pt x="62" y="441"/>
                      </a:lnTo>
                      <a:lnTo>
                        <a:pt x="48" y="424"/>
                      </a:lnTo>
                      <a:lnTo>
                        <a:pt x="36" y="406"/>
                      </a:lnTo>
                      <a:lnTo>
                        <a:pt x="24" y="385"/>
                      </a:lnTo>
                      <a:lnTo>
                        <a:pt x="15" y="364"/>
                      </a:lnTo>
                      <a:lnTo>
                        <a:pt x="8" y="340"/>
                      </a:lnTo>
                      <a:lnTo>
                        <a:pt x="2" y="315"/>
                      </a:lnTo>
                      <a:lnTo>
                        <a:pt x="0" y="288"/>
                      </a:lnTo>
                      <a:lnTo>
                        <a:pt x="0" y="259"/>
                      </a:lnTo>
                      <a:lnTo>
                        <a:pt x="0" y="259"/>
                      </a:lnTo>
                      <a:lnTo>
                        <a:pt x="1" y="240"/>
                      </a:lnTo>
                      <a:lnTo>
                        <a:pt x="4" y="220"/>
                      </a:lnTo>
                      <a:lnTo>
                        <a:pt x="9" y="201"/>
                      </a:lnTo>
                      <a:lnTo>
                        <a:pt x="15" y="181"/>
                      </a:lnTo>
                      <a:lnTo>
                        <a:pt x="22" y="163"/>
                      </a:lnTo>
                      <a:lnTo>
                        <a:pt x="30" y="145"/>
                      </a:lnTo>
                      <a:lnTo>
                        <a:pt x="40" y="127"/>
                      </a:lnTo>
                      <a:lnTo>
                        <a:pt x="51" y="109"/>
                      </a:lnTo>
                      <a:lnTo>
                        <a:pt x="64" y="93"/>
                      </a:lnTo>
                      <a:lnTo>
                        <a:pt x="78" y="78"/>
                      </a:lnTo>
                      <a:lnTo>
                        <a:pt x="94" y="63"/>
                      </a:lnTo>
                      <a:lnTo>
                        <a:pt x="111" y="50"/>
                      </a:lnTo>
                      <a:lnTo>
                        <a:pt x="130" y="38"/>
                      </a:lnTo>
                      <a:lnTo>
                        <a:pt x="150" y="27"/>
                      </a:lnTo>
                      <a:lnTo>
                        <a:pt x="171" y="18"/>
                      </a:lnTo>
                      <a:lnTo>
                        <a:pt x="194" y="11"/>
                      </a:lnTo>
                      <a:lnTo>
                        <a:pt x="219" y="5"/>
                      </a:lnTo>
                      <a:lnTo>
                        <a:pt x="245" y="2"/>
                      </a:lnTo>
                      <a:lnTo>
                        <a:pt x="272" y="0"/>
                      </a:lnTo>
                      <a:lnTo>
                        <a:pt x="272" y="0"/>
                      </a:lnTo>
                      <a:lnTo>
                        <a:pt x="297" y="0"/>
                      </a:lnTo>
                      <a:lnTo>
                        <a:pt x="323" y="3"/>
                      </a:lnTo>
                      <a:lnTo>
                        <a:pt x="347" y="7"/>
                      </a:lnTo>
                      <a:lnTo>
                        <a:pt x="370" y="14"/>
                      </a:lnTo>
                      <a:lnTo>
                        <a:pt x="391" y="22"/>
                      </a:lnTo>
                      <a:lnTo>
                        <a:pt x="412" y="32"/>
                      </a:lnTo>
                      <a:lnTo>
                        <a:pt x="431" y="43"/>
                      </a:lnTo>
                      <a:lnTo>
                        <a:pt x="450" y="55"/>
                      </a:lnTo>
                      <a:lnTo>
                        <a:pt x="466" y="69"/>
                      </a:lnTo>
                      <a:lnTo>
                        <a:pt x="482" y="84"/>
                      </a:lnTo>
                      <a:lnTo>
                        <a:pt x="496" y="99"/>
                      </a:lnTo>
                      <a:lnTo>
                        <a:pt x="509" y="115"/>
                      </a:lnTo>
                      <a:lnTo>
                        <a:pt x="520" y="133"/>
                      </a:lnTo>
                      <a:lnTo>
                        <a:pt x="530" y="151"/>
                      </a:lnTo>
                      <a:lnTo>
                        <a:pt x="539" y="168"/>
                      </a:lnTo>
                      <a:lnTo>
                        <a:pt x="546" y="187"/>
                      </a:lnTo>
                      <a:lnTo>
                        <a:pt x="551" y="206"/>
                      </a:lnTo>
                      <a:lnTo>
                        <a:pt x="554" y="225"/>
                      </a:lnTo>
                      <a:lnTo>
                        <a:pt x="556" y="244"/>
                      </a:lnTo>
                      <a:lnTo>
                        <a:pt x="556" y="244"/>
                      </a:lnTo>
                      <a:lnTo>
                        <a:pt x="556" y="275"/>
                      </a:lnTo>
                      <a:lnTo>
                        <a:pt x="554" y="303"/>
                      </a:lnTo>
                      <a:lnTo>
                        <a:pt x="548" y="329"/>
                      </a:lnTo>
                      <a:lnTo>
                        <a:pt x="541" y="352"/>
                      </a:lnTo>
                      <a:lnTo>
                        <a:pt x="531" y="374"/>
                      </a:lnTo>
                      <a:lnTo>
                        <a:pt x="520" y="394"/>
                      </a:lnTo>
                      <a:lnTo>
                        <a:pt x="507" y="412"/>
                      </a:lnTo>
                      <a:lnTo>
                        <a:pt x="494" y="428"/>
                      </a:lnTo>
                      <a:lnTo>
                        <a:pt x="479" y="444"/>
                      </a:lnTo>
                      <a:lnTo>
                        <a:pt x="464" y="457"/>
                      </a:lnTo>
                      <a:lnTo>
                        <a:pt x="448" y="470"/>
                      </a:lnTo>
                      <a:lnTo>
                        <a:pt x="433" y="481"/>
                      </a:lnTo>
                      <a:lnTo>
                        <a:pt x="433" y="481"/>
                      </a:lnTo>
                      <a:lnTo>
                        <a:pt x="412" y="495"/>
                      </a:lnTo>
                      <a:lnTo>
                        <a:pt x="389" y="505"/>
                      </a:lnTo>
                      <a:lnTo>
                        <a:pt x="365" y="513"/>
                      </a:lnTo>
                      <a:lnTo>
                        <a:pt x="339" y="519"/>
                      </a:lnTo>
                      <a:lnTo>
                        <a:pt x="314" y="522"/>
                      </a:lnTo>
                      <a:lnTo>
                        <a:pt x="288" y="523"/>
                      </a:lnTo>
                      <a:lnTo>
                        <a:pt x="263" y="523"/>
                      </a:lnTo>
                      <a:lnTo>
                        <a:pt x="239" y="521"/>
                      </a:lnTo>
                      <a:lnTo>
                        <a:pt x="215" y="518"/>
                      </a:lnTo>
                      <a:lnTo>
                        <a:pt x="193" y="514"/>
                      </a:lnTo>
                      <a:lnTo>
                        <a:pt x="173" y="509"/>
                      </a:lnTo>
                      <a:lnTo>
                        <a:pt x="156" y="504"/>
                      </a:lnTo>
                      <a:lnTo>
                        <a:pt x="140" y="498"/>
                      </a:lnTo>
                      <a:lnTo>
                        <a:pt x="140" y="498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21" name="Freeform 85"/>
                <p:cNvSpPr>
                  <a:spLocks noChangeAspect="1"/>
                </p:cNvSpPr>
                <p:nvPr/>
              </p:nvSpPr>
              <p:spPr bwMode="auto">
                <a:xfrm>
                  <a:off x="4417" y="1772"/>
                  <a:ext cx="524" cy="491"/>
                </a:xfrm>
                <a:custGeom>
                  <a:avLst/>
                  <a:gdLst>
                    <a:gd name="T0" fmla="*/ 425 w 524"/>
                    <a:gd name="T1" fmla="*/ 439 h 491"/>
                    <a:gd name="T2" fmla="*/ 459 w 524"/>
                    <a:gd name="T3" fmla="*/ 409 h 491"/>
                    <a:gd name="T4" fmla="*/ 487 w 524"/>
                    <a:gd name="T5" fmla="*/ 375 h 491"/>
                    <a:gd name="T6" fmla="*/ 509 w 524"/>
                    <a:gd name="T7" fmla="*/ 334 h 491"/>
                    <a:gd name="T8" fmla="*/ 521 w 524"/>
                    <a:gd name="T9" fmla="*/ 286 h 491"/>
                    <a:gd name="T10" fmla="*/ 524 w 524"/>
                    <a:gd name="T11" fmla="*/ 229 h 491"/>
                    <a:gd name="T12" fmla="*/ 522 w 524"/>
                    <a:gd name="T13" fmla="*/ 211 h 491"/>
                    <a:gd name="T14" fmla="*/ 513 w 524"/>
                    <a:gd name="T15" fmla="*/ 173 h 491"/>
                    <a:gd name="T16" fmla="*/ 497 w 524"/>
                    <a:gd name="T17" fmla="*/ 138 h 491"/>
                    <a:gd name="T18" fmla="*/ 475 w 524"/>
                    <a:gd name="T19" fmla="*/ 104 h 491"/>
                    <a:gd name="T20" fmla="*/ 447 w 524"/>
                    <a:gd name="T21" fmla="*/ 72 h 491"/>
                    <a:gd name="T22" fmla="*/ 413 w 524"/>
                    <a:gd name="T23" fmla="*/ 45 h 491"/>
                    <a:gd name="T24" fmla="*/ 374 w 524"/>
                    <a:gd name="T25" fmla="*/ 24 h 491"/>
                    <a:gd name="T26" fmla="*/ 331 w 524"/>
                    <a:gd name="T27" fmla="*/ 8 h 491"/>
                    <a:gd name="T28" fmla="*/ 282 w 524"/>
                    <a:gd name="T29" fmla="*/ 1 h 491"/>
                    <a:gd name="T30" fmla="*/ 256 w 524"/>
                    <a:gd name="T31" fmla="*/ 0 h 491"/>
                    <a:gd name="T32" fmla="*/ 205 w 524"/>
                    <a:gd name="T33" fmla="*/ 5 h 491"/>
                    <a:gd name="T34" fmla="*/ 159 w 524"/>
                    <a:gd name="T35" fmla="*/ 18 h 491"/>
                    <a:gd name="T36" fmla="*/ 120 w 524"/>
                    <a:gd name="T37" fmla="*/ 37 h 491"/>
                    <a:gd name="T38" fmla="*/ 85 w 524"/>
                    <a:gd name="T39" fmla="*/ 63 h 491"/>
                    <a:gd name="T40" fmla="*/ 56 w 524"/>
                    <a:gd name="T41" fmla="*/ 93 h 491"/>
                    <a:gd name="T42" fmla="*/ 33 w 524"/>
                    <a:gd name="T43" fmla="*/ 127 h 491"/>
                    <a:gd name="T44" fmla="*/ 16 w 524"/>
                    <a:gd name="T45" fmla="*/ 164 h 491"/>
                    <a:gd name="T46" fmla="*/ 5 w 524"/>
                    <a:gd name="T47" fmla="*/ 203 h 491"/>
                    <a:gd name="T48" fmla="*/ 0 w 524"/>
                    <a:gd name="T49" fmla="*/ 244 h 491"/>
                    <a:gd name="T50" fmla="*/ 0 w 524"/>
                    <a:gd name="T51" fmla="*/ 273 h 491"/>
                    <a:gd name="T52" fmla="*/ 9 w 524"/>
                    <a:gd name="T53" fmla="*/ 325 h 491"/>
                    <a:gd name="T54" fmla="*/ 27 w 524"/>
                    <a:gd name="T55" fmla="*/ 370 h 491"/>
                    <a:gd name="T56" fmla="*/ 52 w 524"/>
                    <a:gd name="T57" fmla="*/ 407 h 491"/>
                    <a:gd name="T58" fmla="*/ 82 w 524"/>
                    <a:gd name="T59" fmla="*/ 437 h 491"/>
                    <a:gd name="T60" fmla="*/ 115 w 524"/>
                    <a:gd name="T61" fmla="*/ 459 h 491"/>
                    <a:gd name="T62" fmla="*/ 131 w 524"/>
                    <a:gd name="T63" fmla="*/ 467 h 491"/>
                    <a:gd name="T64" fmla="*/ 166 w 524"/>
                    <a:gd name="T65" fmla="*/ 479 h 491"/>
                    <a:gd name="T66" fmla="*/ 211 w 524"/>
                    <a:gd name="T67" fmla="*/ 487 h 491"/>
                    <a:gd name="T68" fmla="*/ 261 w 524"/>
                    <a:gd name="T69" fmla="*/ 491 h 491"/>
                    <a:gd name="T70" fmla="*/ 313 w 524"/>
                    <a:gd name="T71" fmla="*/ 488 h 491"/>
                    <a:gd name="T72" fmla="*/ 363 w 524"/>
                    <a:gd name="T73" fmla="*/ 476 h 491"/>
                    <a:gd name="T74" fmla="*/ 408 w 524"/>
                    <a:gd name="T75" fmla="*/ 452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24" h="491">
                      <a:moveTo>
                        <a:pt x="408" y="452"/>
                      </a:moveTo>
                      <a:lnTo>
                        <a:pt x="425" y="439"/>
                      </a:lnTo>
                      <a:lnTo>
                        <a:pt x="443" y="424"/>
                      </a:lnTo>
                      <a:lnTo>
                        <a:pt x="459" y="409"/>
                      </a:lnTo>
                      <a:lnTo>
                        <a:pt x="473" y="392"/>
                      </a:lnTo>
                      <a:lnTo>
                        <a:pt x="487" y="375"/>
                      </a:lnTo>
                      <a:lnTo>
                        <a:pt x="499" y="355"/>
                      </a:lnTo>
                      <a:lnTo>
                        <a:pt x="509" y="334"/>
                      </a:lnTo>
                      <a:lnTo>
                        <a:pt x="516" y="311"/>
                      </a:lnTo>
                      <a:lnTo>
                        <a:pt x="521" y="286"/>
                      </a:lnTo>
                      <a:lnTo>
                        <a:pt x="524" y="259"/>
                      </a:lnTo>
                      <a:lnTo>
                        <a:pt x="524" y="229"/>
                      </a:lnTo>
                      <a:lnTo>
                        <a:pt x="524" y="229"/>
                      </a:lnTo>
                      <a:lnTo>
                        <a:pt x="522" y="211"/>
                      </a:lnTo>
                      <a:lnTo>
                        <a:pt x="519" y="192"/>
                      </a:lnTo>
                      <a:lnTo>
                        <a:pt x="513" y="173"/>
                      </a:lnTo>
                      <a:lnTo>
                        <a:pt x="506" y="155"/>
                      </a:lnTo>
                      <a:lnTo>
                        <a:pt x="497" y="138"/>
                      </a:lnTo>
                      <a:lnTo>
                        <a:pt x="487" y="120"/>
                      </a:lnTo>
                      <a:lnTo>
                        <a:pt x="475" y="104"/>
                      </a:lnTo>
                      <a:lnTo>
                        <a:pt x="462" y="88"/>
                      </a:lnTo>
                      <a:lnTo>
                        <a:pt x="447" y="72"/>
                      </a:lnTo>
                      <a:lnTo>
                        <a:pt x="431" y="58"/>
                      </a:lnTo>
                      <a:lnTo>
                        <a:pt x="413" y="45"/>
                      </a:lnTo>
                      <a:lnTo>
                        <a:pt x="394" y="34"/>
                      </a:lnTo>
                      <a:lnTo>
                        <a:pt x="374" y="24"/>
                      </a:lnTo>
                      <a:lnTo>
                        <a:pt x="353" y="15"/>
                      </a:lnTo>
                      <a:lnTo>
                        <a:pt x="331" y="8"/>
                      </a:lnTo>
                      <a:lnTo>
                        <a:pt x="307" y="3"/>
                      </a:lnTo>
                      <a:lnTo>
                        <a:pt x="282" y="1"/>
                      </a:lnTo>
                      <a:lnTo>
                        <a:pt x="256" y="0"/>
                      </a:lnTo>
                      <a:lnTo>
                        <a:pt x="256" y="0"/>
                      </a:lnTo>
                      <a:lnTo>
                        <a:pt x="230" y="2"/>
                      </a:lnTo>
                      <a:lnTo>
                        <a:pt x="205" y="5"/>
                      </a:lnTo>
                      <a:lnTo>
                        <a:pt x="182" y="11"/>
                      </a:lnTo>
                      <a:lnTo>
                        <a:pt x="159" y="18"/>
                      </a:lnTo>
                      <a:lnTo>
                        <a:pt x="139" y="27"/>
                      </a:lnTo>
                      <a:lnTo>
                        <a:pt x="120" y="37"/>
                      </a:lnTo>
                      <a:lnTo>
                        <a:pt x="102" y="50"/>
                      </a:lnTo>
                      <a:lnTo>
                        <a:pt x="85" y="63"/>
                      </a:lnTo>
                      <a:lnTo>
                        <a:pt x="70" y="77"/>
                      </a:lnTo>
                      <a:lnTo>
                        <a:pt x="56" y="93"/>
                      </a:lnTo>
                      <a:lnTo>
                        <a:pt x="44" y="110"/>
                      </a:lnTo>
                      <a:lnTo>
                        <a:pt x="33" y="127"/>
                      </a:lnTo>
                      <a:lnTo>
                        <a:pt x="24" y="146"/>
                      </a:lnTo>
                      <a:lnTo>
                        <a:pt x="16" y="164"/>
                      </a:lnTo>
                      <a:lnTo>
                        <a:pt x="9" y="184"/>
                      </a:lnTo>
                      <a:lnTo>
                        <a:pt x="5" y="203"/>
                      </a:lnTo>
                      <a:lnTo>
                        <a:pt x="1" y="224"/>
                      </a:lnTo>
                      <a:lnTo>
                        <a:pt x="0" y="244"/>
                      </a:lnTo>
                      <a:lnTo>
                        <a:pt x="0" y="244"/>
                      </a:lnTo>
                      <a:lnTo>
                        <a:pt x="0" y="273"/>
                      </a:lnTo>
                      <a:lnTo>
                        <a:pt x="3" y="300"/>
                      </a:lnTo>
                      <a:lnTo>
                        <a:pt x="9" y="325"/>
                      </a:lnTo>
                      <a:lnTo>
                        <a:pt x="17" y="348"/>
                      </a:lnTo>
                      <a:lnTo>
                        <a:pt x="27" y="370"/>
                      </a:lnTo>
                      <a:lnTo>
                        <a:pt x="39" y="390"/>
                      </a:lnTo>
                      <a:lnTo>
                        <a:pt x="52" y="407"/>
                      </a:lnTo>
                      <a:lnTo>
                        <a:pt x="67" y="423"/>
                      </a:lnTo>
                      <a:lnTo>
                        <a:pt x="82" y="437"/>
                      </a:lnTo>
                      <a:lnTo>
                        <a:pt x="99" y="449"/>
                      </a:lnTo>
                      <a:lnTo>
                        <a:pt x="115" y="459"/>
                      </a:lnTo>
                      <a:lnTo>
                        <a:pt x="131" y="467"/>
                      </a:lnTo>
                      <a:lnTo>
                        <a:pt x="131" y="467"/>
                      </a:lnTo>
                      <a:lnTo>
                        <a:pt x="147" y="473"/>
                      </a:lnTo>
                      <a:lnTo>
                        <a:pt x="166" y="479"/>
                      </a:lnTo>
                      <a:lnTo>
                        <a:pt x="188" y="484"/>
                      </a:lnTo>
                      <a:lnTo>
                        <a:pt x="211" y="487"/>
                      </a:lnTo>
                      <a:lnTo>
                        <a:pt x="236" y="490"/>
                      </a:lnTo>
                      <a:lnTo>
                        <a:pt x="261" y="491"/>
                      </a:lnTo>
                      <a:lnTo>
                        <a:pt x="287" y="491"/>
                      </a:lnTo>
                      <a:lnTo>
                        <a:pt x="313" y="488"/>
                      </a:lnTo>
                      <a:lnTo>
                        <a:pt x="339" y="483"/>
                      </a:lnTo>
                      <a:lnTo>
                        <a:pt x="363" y="476"/>
                      </a:lnTo>
                      <a:lnTo>
                        <a:pt x="387" y="465"/>
                      </a:lnTo>
                      <a:lnTo>
                        <a:pt x="408" y="452"/>
                      </a:lnTo>
                      <a:lnTo>
                        <a:pt x="408" y="452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6022" name="Group 86"/>
              <p:cNvGrpSpPr>
                <a:grpSpLocks noChangeAspect="1"/>
              </p:cNvGrpSpPr>
              <p:nvPr/>
            </p:nvGrpSpPr>
            <p:grpSpPr bwMode="auto">
              <a:xfrm>
                <a:off x="2400" y="2481"/>
                <a:ext cx="560" cy="552"/>
                <a:chOff x="4398" y="2346"/>
                <a:chExt cx="560" cy="552"/>
              </a:xfrm>
            </p:grpSpPr>
            <p:sp>
              <p:nvSpPr>
                <p:cNvPr id="296023" name="Freeform 87"/>
                <p:cNvSpPr>
                  <a:spLocks noChangeAspect="1"/>
                </p:cNvSpPr>
                <p:nvPr/>
              </p:nvSpPr>
              <p:spPr bwMode="auto">
                <a:xfrm>
                  <a:off x="4398" y="2346"/>
                  <a:ext cx="560" cy="552"/>
                </a:xfrm>
                <a:custGeom>
                  <a:avLst/>
                  <a:gdLst>
                    <a:gd name="T0" fmla="*/ 448 w 560"/>
                    <a:gd name="T1" fmla="*/ 51 h 552"/>
                    <a:gd name="T2" fmla="*/ 484 w 560"/>
                    <a:gd name="T3" fmla="*/ 80 h 552"/>
                    <a:gd name="T4" fmla="*/ 513 w 560"/>
                    <a:gd name="T5" fmla="*/ 114 h 552"/>
                    <a:gd name="T6" fmla="*/ 535 w 560"/>
                    <a:gd name="T7" fmla="*/ 155 h 552"/>
                    <a:gd name="T8" fmla="*/ 551 w 560"/>
                    <a:gd name="T9" fmla="*/ 202 h 552"/>
                    <a:gd name="T10" fmla="*/ 559 w 560"/>
                    <a:gd name="T11" fmla="*/ 253 h 552"/>
                    <a:gd name="T12" fmla="*/ 560 w 560"/>
                    <a:gd name="T13" fmla="*/ 279 h 552"/>
                    <a:gd name="T14" fmla="*/ 558 w 560"/>
                    <a:gd name="T15" fmla="*/ 327 h 552"/>
                    <a:gd name="T16" fmla="*/ 548 w 560"/>
                    <a:gd name="T17" fmla="*/ 371 h 552"/>
                    <a:gd name="T18" fmla="*/ 529 w 560"/>
                    <a:gd name="T19" fmla="*/ 412 h 552"/>
                    <a:gd name="T20" fmla="*/ 502 w 560"/>
                    <a:gd name="T21" fmla="*/ 450 h 552"/>
                    <a:gd name="T22" fmla="*/ 464 w 560"/>
                    <a:gd name="T23" fmla="*/ 489 h 552"/>
                    <a:gd name="T24" fmla="*/ 446 w 560"/>
                    <a:gd name="T25" fmla="*/ 504 h 552"/>
                    <a:gd name="T26" fmla="*/ 405 w 560"/>
                    <a:gd name="T27" fmla="*/ 528 h 552"/>
                    <a:gd name="T28" fmla="*/ 360 w 560"/>
                    <a:gd name="T29" fmla="*/ 544 h 552"/>
                    <a:gd name="T30" fmla="*/ 314 w 560"/>
                    <a:gd name="T31" fmla="*/ 551 h 552"/>
                    <a:gd name="T32" fmla="*/ 269 w 560"/>
                    <a:gd name="T33" fmla="*/ 552 h 552"/>
                    <a:gd name="T34" fmla="*/ 224 w 560"/>
                    <a:gd name="T35" fmla="*/ 546 h 552"/>
                    <a:gd name="T36" fmla="*/ 181 w 560"/>
                    <a:gd name="T37" fmla="*/ 535 h 552"/>
                    <a:gd name="T38" fmla="*/ 142 w 560"/>
                    <a:gd name="T39" fmla="*/ 519 h 552"/>
                    <a:gd name="T40" fmla="*/ 109 w 560"/>
                    <a:gd name="T41" fmla="*/ 500 h 552"/>
                    <a:gd name="T42" fmla="*/ 95 w 560"/>
                    <a:gd name="T43" fmla="*/ 489 h 552"/>
                    <a:gd name="T44" fmla="*/ 58 w 560"/>
                    <a:gd name="T45" fmla="*/ 449 h 552"/>
                    <a:gd name="T46" fmla="*/ 31 w 560"/>
                    <a:gd name="T47" fmla="*/ 403 h 552"/>
                    <a:gd name="T48" fmla="*/ 13 w 560"/>
                    <a:gd name="T49" fmla="*/ 354 h 552"/>
                    <a:gd name="T50" fmla="*/ 3 w 560"/>
                    <a:gd name="T51" fmla="*/ 306 h 552"/>
                    <a:gd name="T52" fmla="*/ 0 w 560"/>
                    <a:gd name="T53" fmla="*/ 262 h 552"/>
                    <a:gd name="T54" fmla="*/ 2 w 560"/>
                    <a:gd name="T55" fmla="*/ 239 h 552"/>
                    <a:gd name="T56" fmla="*/ 13 w 560"/>
                    <a:gd name="T57" fmla="*/ 191 h 552"/>
                    <a:gd name="T58" fmla="*/ 34 w 560"/>
                    <a:gd name="T59" fmla="*/ 144 h 552"/>
                    <a:gd name="T60" fmla="*/ 61 w 560"/>
                    <a:gd name="T61" fmla="*/ 101 h 552"/>
                    <a:gd name="T62" fmla="*/ 92 w 560"/>
                    <a:gd name="T63" fmla="*/ 66 h 552"/>
                    <a:gd name="T64" fmla="*/ 107 w 560"/>
                    <a:gd name="T65" fmla="*/ 53 h 552"/>
                    <a:gd name="T66" fmla="*/ 143 w 560"/>
                    <a:gd name="T67" fmla="*/ 30 h 552"/>
                    <a:gd name="T68" fmla="*/ 183 w 560"/>
                    <a:gd name="T69" fmla="*/ 13 h 552"/>
                    <a:gd name="T70" fmla="*/ 225 w 560"/>
                    <a:gd name="T71" fmla="*/ 3 h 552"/>
                    <a:gd name="T72" fmla="*/ 270 w 560"/>
                    <a:gd name="T73" fmla="*/ 0 h 552"/>
                    <a:gd name="T74" fmla="*/ 315 w 560"/>
                    <a:gd name="T75" fmla="*/ 2 h 552"/>
                    <a:gd name="T76" fmla="*/ 361 w 560"/>
                    <a:gd name="T77" fmla="*/ 12 h 552"/>
                    <a:gd name="T78" fmla="*/ 406 w 560"/>
                    <a:gd name="T79" fmla="*/ 29 h 552"/>
                    <a:gd name="T80" fmla="*/ 428 w 560"/>
                    <a:gd name="T81" fmla="*/ 39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0" h="552">
                      <a:moveTo>
                        <a:pt x="428" y="39"/>
                      </a:moveTo>
                      <a:lnTo>
                        <a:pt x="448" y="51"/>
                      </a:lnTo>
                      <a:lnTo>
                        <a:pt x="467" y="65"/>
                      </a:lnTo>
                      <a:lnTo>
                        <a:pt x="484" y="80"/>
                      </a:lnTo>
                      <a:lnTo>
                        <a:pt x="499" y="96"/>
                      </a:lnTo>
                      <a:lnTo>
                        <a:pt x="513" y="114"/>
                      </a:lnTo>
                      <a:lnTo>
                        <a:pt x="525" y="134"/>
                      </a:lnTo>
                      <a:lnTo>
                        <a:pt x="535" y="155"/>
                      </a:lnTo>
                      <a:lnTo>
                        <a:pt x="544" y="178"/>
                      </a:lnTo>
                      <a:lnTo>
                        <a:pt x="551" y="202"/>
                      </a:lnTo>
                      <a:lnTo>
                        <a:pt x="556" y="227"/>
                      </a:lnTo>
                      <a:lnTo>
                        <a:pt x="559" y="253"/>
                      </a:lnTo>
                      <a:lnTo>
                        <a:pt x="559" y="253"/>
                      </a:lnTo>
                      <a:lnTo>
                        <a:pt x="560" y="279"/>
                      </a:lnTo>
                      <a:lnTo>
                        <a:pt x="560" y="304"/>
                      </a:lnTo>
                      <a:lnTo>
                        <a:pt x="558" y="327"/>
                      </a:lnTo>
                      <a:lnTo>
                        <a:pt x="554" y="349"/>
                      </a:lnTo>
                      <a:lnTo>
                        <a:pt x="548" y="371"/>
                      </a:lnTo>
                      <a:lnTo>
                        <a:pt x="539" y="392"/>
                      </a:lnTo>
                      <a:lnTo>
                        <a:pt x="529" y="412"/>
                      </a:lnTo>
                      <a:lnTo>
                        <a:pt x="517" y="431"/>
                      </a:lnTo>
                      <a:lnTo>
                        <a:pt x="502" y="450"/>
                      </a:lnTo>
                      <a:lnTo>
                        <a:pt x="484" y="469"/>
                      </a:lnTo>
                      <a:lnTo>
                        <a:pt x="464" y="489"/>
                      </a:lnTo>
                      <a:lnTo>
                        <a:pt x="464" y="489"/>
                      </a:lnTo>
                      <a:lnTo>
                        <a:pt x="446" y="504"/>
                      </a:lnTo>
                      <a:lnTo>
                        <a:pt x="426" y="517"/>
                      </a:lnTo>
                      <a:lnTo>
                        <a:pt x="405" y="528"/>
                      </a:lnTo>
                      <a:lnTo>
                        <a:pt x="383" y="537"/>
                      </a:lnTo>
                      <a:lnTo>
                        <a:pt x="360" y="544"/>
                      </a:lnTo>
                      <a:lnTo>
                        <a:pt x="338" y="549"/>
                      </a:lnTo>
                      <a:lnTo>
                        <a:pt x="314" y="551"/>
                      </a:lnTo>
                      <a:lnTo>
                        <a:pt x="292" y="552"/>
                      </a:lnTo>
                      <a:lnTo>
                        <a:pt x="269" y="552"/>
                      </a:lnTo>
                      <a:lnTo>
                        <a:pt x="246" y="550"/>
                      </a:lnTo>
                      <a:lnTo>
                        <a:pt x="224" y="546"/>
                      </a:lnTo>
                      <a:lnTo>
                        <a:pt x="202" y="542"/>
                      </a:lnTo>
                      <a:lnTo>
                        <a:pt x="181" y="535"/>
                      </a:lnTo>
                      <a:lnTo>
                        <a:pt x="161" y="528"/>
                      </a:lnTo>
                      <a:lnTo>
                        <a:pt x="142" y="519"/>
                      </a:lnTo>
                      <a:lnTo>
                        <a:pt x="125" y="510"/>
                      </a:lnTo>
                      <a:lnTo>
                        <a:pt x="109" y="500"/>
                      </a:lnTo>
                      <a:lnTo>
                        <a:pt x="95" y="489"/>
                      </a:lnTo>
                      <a:lnTo>
                        <a:pt x="95" y="489"/>
                      </a:lnTo>
                      <a:lnTo>
                        <a:pt x="75" y="470"/>
                      </a:lnTo>
                      <a:lnTo>
                        <a:pt x="58" y="449"/>
                      </a:lnTo>
                      <a:lnTo>
                        <a:pt x="44" y="427"/>
                      </a:lnTo>
                      <a:lnTo>
                        <a:pt x="31" y="403"/>
                      </a:lnTo>
                      <a:lnTo>
                        <a:pt x="21" y="379"/>
                      </a:lnTo>
                      <a:lnTo>
                        <a:pt x="13" y="354"/>
                      </a:lnTo>
                      <a:lnTo>
                        <a:pt x="7" y="330"/>
                      </a:lnTo>
                      <a:lnTo>
                        <a:pt x="3" y="306"/>
                      </a:lnTo>
                      <a:lnTo>
                        <a:pt x="0" y="283"/>
                      </a:lnTo>
                      <a:lnTo>
                        <a:pt x="0" y="262"/>
                      </a:lnTo>
                      <a:lnTo>
                        <a:pt x="0" y="262"/>
                      </a:lnTo>
                      <a:lnTo>
                        <a:pt x="2" y="239"/>
                      </a:lnTo>
                      <a:lnTo>
                        <a:pt x="6" y="216"/>
                      </a:lnTo>
                      <a:lnTo>
                        <a:pt x="13" y="191"/>
                      </a:lnTo>
                      <a:lnTo>
                        <a:pt x="23" y="168"/>
                      </a:lnTo>
                      <a:lnTo>
                        <a:pt x="34" y="144"/>
                      </a:lnTo>
                      <a:lnTo>
                        <a:pt x="47" y="122"/>
                      </a:lnTo>
                      <a:lnTo>
                        <a:pt x="61" y="101"/>
                      </a:lnTo>
                      <a:lnTo>
                        <a:pt x="77" y="82"/>
                      </a:lnTo>
                      <a:lnTo>
                        <a:pt x="92" y="66"/>
                      </a:lnTo>
                      <a:lnTo>
                        <a:pt x="107" y="53"/>
                      </a:lnTo>
                      <a:lnTo>
                        <a:pt x="107" y="53"/>
                      </a:lnTo>
                      <a:lnTo>
                        <a:pt x="125" y="40"/>
                      </a:lnTo>
                      <a:lnTo>
                        <a:pt x="143" y="30"/>
                      </a:lnTo>
                      <a:lnTo>
                        <a:pt x="163" y="21"/>
                      </a:lnTo>
                      <a:lnTo>
                        <a:pt x="183" y="13"/>
                      </a:lnTo>
                      <a:lnTo>
                        <a:pt x="204" y="7"/>
                      </a:lnTo>
                      <a:lnTo>
                        <a:pt x="225" y="3"/>
                      </a:lnTo>
                      <a:lnTo>
                        <a:pt x="248" y="0"/>
                      </a:lnTo>
                      <a:lnTo>
                        <a:pt x="270" y="0"/>
                      </a:lnTo>
                      <a:lnTo>
                        <a:pt x="292" y="0"/>
                      </a:lnTo>
                      <a:lnTo>
                        <a:pt x="315" y="2"/>
                      </a:lnTo>
                      <a:lnTo>
                        <a:pt x="338" y="7"/>
                      </a:lnTo>
                      <a:lnTo>
                        <a:pt x="361" y="12"/>
                      </a:lnTo>
                      <a:lnTo>
                        <a:pt x="383" y="20"/>
                      </a:lnTo>
                      <a:lnTo>
                        <a:pt x="406" y="29"/>
                      </a:lnTo>
                      <a:lnTo>
                        <a:pt x="428" y="39"/>
                      </a:lnTo>
                      <a:lnTo>
                        <a:pt x="428" y="39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24" name="Freeform 88"/>
                <p:cNvSpPr>
                  <a:spLocks noChangeAspect="1"/>
                </p:cNvSpPr>
                <p:nvPr/>
              </p:nvSpPr>
              <p:spPr bwMode="auto">
                <a:xfrm>
                  <a:off x="4414" y="2362"/>
                  <a:ext cx="529" cy="521"/>
                </a:xfrm>
                <a:custGeom>
                  <a:avLst/>
                  <a:gdLst>
                    <a:gd name="T0" fmla="*/ 425 w 529"/>
                    <a:gd name="T1" fmla="*/ 50 h 521"/>
                    <a:gd name="T2" fmla="*/ 460 w 529"/>
                    <a:gd name="T3" fmla="*/ 78 h 521"/>
                    <a:gd name="T4" fmla="*/ 488 w 529"/>
                    <a:gd name="T5" fmla="*/ 115 h 521"/>
                    <a:gd name="T6" fmla="*/ 510 w 529"/>
                    <a:gd name="T7" fmla="*/ 159 h 521"/>
                    <a:gd name="T8" fmla="*/ 523 w 529"/>
                    <a:gd name="T9" fmla="*/ 210 h 521"/>
                    <a:gd name="T10" fmla="*/ 527 w 529"/>
                    <a:gd name="T11" fmla="*/ 239 h 521"/>
                    <a:gd name="T12" fmla="*/ 528 w 529"/>
                    <a:gd name="T13" fmla="*/ 290 h 521"/>
                    <a:gd name="T14" fmla="*/ 521 w 529"/>
                    <a:gd name="T15" fmla="*/ 336 h 521"/>
                    <a:gd name="T16" fmla="*/ 505 w 529"/>
                    <a:gd name="T17" fmla="*/ 378 h 521"/>
                    <a:gd name="T18" fmla="*/ 477 w 529"/>
                    <a:gd name="T19" fmla="*/ 419 h 521"/>
                    <a:gd name="T20" fmla="*/ 438 w 529"/>
                    <a:gd name="T21" fmla="*/ 461 h 521"/>
                    <a:gd name="T22" fmla="*/ 419 w 529"/>
                    <a:gd name="T23" fmla="*/ 476 h 521"/>
                    <a:gd name="T24" fmla="*/ 378 w 529"/>
                    <a:gd name="T25" fmla="*/ 500 h 521"/>
                    <a:gd name="T26" fmla="*/ 334 w 529"/>
                    <a:gd name="T27" fmla="*/ 514 h 521"/>
                    <a:gd name="T28" fmla="*/ 289 w 529"/>
                    <a:gd name="T29" fmla="*/ 521 h 521"/>
                    <a:gd name="T30" fmla="*/ 243 w 529"/>
                    <a:gd name="T31" fmla="*/ 520 h 521"/>
                    <a:gd name="T32" fmla="*/ 199 w 529"/>
                    <a:gd name="T33" fmla="*/ 513 h 521"/>
                    <a:gd name="T34" fmla="*/ 157 w 529"/>
                    <a:gd name="T35" fmla="*/ 500 h 521"/>
                    <a:gd name="T36" fmla="*/ 120 w 529"/>
                    <a:gd name="T37" fmla="*/ 482 h 521"/>
                    <a:gd name="T38" fmla="*/ 89 w 529"/>
                    <a:gd name="T39" fmla="*/ 461 h 521"/>
                    <a:gd name="T40" fmla="*/ 71 w 529"/>
                    <a:gd name="T41" fmla="*/ 444 h 521"/>
                    <a:gd name="T42" fmla="*/ 42 w 529"/>
                    <a:gd name="T43" fmla="*/ 404 h 521"/>
                    <a:gd name="T44" fmla="*/ 21 w 529"/>
                    <a:gd name="T45" fmla="*/ 359 h 521"/>
                    <a:gd name="T46" fmla="*/ 7 w 529"/>
                    <a:gd name="T47" fmla="*/ 312 h 521"/>
                    <a:gd name="T48" fmla="*/ 1 w 529"/>
                    <a:gd name="T49" fmla="*/ 268 h 521"/>
                    <a:gd name="T50" fmla="*/ 0 w 529"/>
                    <a:gd name="T51" fmla="*/ 246 h 521"/>
                    <a:gd name="T52" fmla="*/ 7 w 529"/>
                    <a:gd name="T53" fmla="*/ 198 h 521"/>
                    <a:gd name="T54" fmla="*/ 26 w 529"/>
                    <a:gd name="T55" fmla="*/ 148 h 521"/>
                    <a:gd name="T56" fmla="*/ 53 w 529"/>
                    <a:gd name="T57" fmla="*/ 102 h 521"/>
                    <a:gd name="T58" fmla="*/ 85 w 529"/>
                    <a:gd name="T59" fmla="*/ 64 h 521"/>
                    <a:gd name="T60" fmla="*/ 101 w 529"/>
                    <a:gd name="T61" fmla="*/ 50 h 521"/>
                    <a:gd name="T62" fmla="*/ 135 w 529"/>
                    <a:gd name="T63" fmla="*/ 28 h 521"/>
                    <a:gd name="T64" fmla="*/ 173 w 529"/>
                    <a:gd name="T65" fmla="*/ 12 h 521"/>
                    <a:gd name="T66" fmla="*/ 216 w 529"/>
                    <a:gd name="T67" fmla="*/ 3 h 521"/>
                    <a:gd name="T68" fmla="*/ 261 w 529"/>
                    <a:gd name="T69" fmla="*/ 0 h 521"/>
                    <a:gd name="T70" fmla="*/ 308 w 529"/>
                    <a:gd name="T71" fmla="*/ 4 h 521"/>
                    <a:gd name="T72" fmla="*/ 356 w 529"/>
                    <a:gd name="T73" fmla="*/ 17 h 521"/>
                    <a:gd name="T74" fmla="*/ 405 w 529"/>
                    <a:gd name="T75" fmla="*/ 38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29" h="521">
                      <a:moveTo>
                        <a:pt x="405" y="38"/>
                      </a:moveTo>
                      <a:lnTo>
                        <a:pt x="425" y="50"/>
                      </a:lnTo>
                      <a:lnTo>
                        <a:pt x="443" y="63"/>
                      </a:lnTo>
                      <a:lnTo>
                        <a:pt x="460" y="78"/>
                      </a:lnTo>
                      <a:lnTo>
                        <a:pt x="475" y="95"/>
                      </a:lnTo>
                      <a:lnTo>
                        <a:pt x="488" y="115"/>
                      </a:lnTo>
                      <a:lnTo>
                        <a:pt x="500" y="136"/>
                      </a:lnTo>
                      <a:lnTo>
                        <a:pt x="510" y="159"/>
                      </a:lnTo>
                      <a:lnTo>
                        <a:pt x="517" y="183"/>
                      </a:lnTo>
                      <a:lnTo>
                        <a:pt x="523" y="210"/>
                      </a:lnTo>
                      <a:lnTo>
                        <a:pt x="527" y="239"/>
                      </a:lnTo>
                      <a:lnTo>
                        <a:pt x="527" y="239"/>
                      </a:lnTo>
                      <a:lnTo>
                        <a:pt x="529" y="265"/>
                      </a:lnTo>
                      <a:lnTo>
                        <a:pt x="528" y="290"/>
                      </a:lnTo>
                      <a:lnTo>
                        <a:pt x="526" y="314"/>
                      </a:lnTo>
                      <a:lnTo>
                        <a:pt x="521" y="336"/>
                      </a:lnTo>
                      <a:lnTo>
                        <a:pt x="514" y="357"/>
                      </a:lnTo>
                      <a:lnTo>
                        <a:pt x="505" y="378"/>
                      </a:lnTo>
                      <a:lnTo>
                        <a:pt x="492" y="399"/>
                      </a:lnTo>
                      <a:lnTo>
                        <a:pt x="477" y="419"/>
                      </a:lnTo>
                      <a:lnTo>
                        <a:pt x="459" y="440"/>
                      </a:lnTo>
                      <a:lnTo>
                        <a:pt x="438" y="461"/>
                      </a:lnTo>
                      <a:lnTo>
                        <a:pt x="438" y="461"/>
                      </a:lnTo>
                      <a:lnTo>
                        <a:pt x="419" y="476"/>
                      </a:lnTo>
                      <a:lnTo>
                        <a:pt x="399" y="489"/>
                      </a:lnTo>
                      <a:lnTo>
                        <a:pt x="378" y="500"/>
                      </a:lnTo>
                      <a:lnTo>
                        <a:pt x="357" y="508"/>
                      </a:lnTo>
                      <a:lnTo>
                        <a:pt x="334" y="514"/>
                      </a:lnTo>
                      <a:lnTo>
                        <a:pt x="311" y="518"/>
                      </a:lnTo>
                      <a:lnTo>
                        <a:pt x="289" y="521"/>
                      </a:lnTo>
                      <a:lnTo>
                        <a:pt x="266" y="521"/>
                      </a:lnTo>
                      <a:lnTo>
                        <a:pt x="243" y="520"/>
                      </a:lnTo>
                      <a:lnTo>
                        <a:pt x="220" y="517"/>
                      </a:lnTo>
                      <a:lnTo>
                        <a:pt x="199" y="513"/>
                      </a:lnTo>
                      <a:lnTo>
                        <a:pt x="177" y="507"/>
                      </a:lnTo>
                      <a:lnTo>
                        <a:pt x="157" y="500"/>
                      </a:lnTo>
                      <a:lnTo>
                        <a:pt x="138" y="492"/>
                      </a:lnTo>
                      <a:lnTo>
                        <a:pt x="120" y="482"/>
                      </a:lnTo>
                      <a:lnTo>
                        <a:pt x="104" y="472"/>
                      </a:lnTo>
                      <a:lnTo>
                        <a:pt x="89" y="461"/>
                      </a:lnTo>
                      <a:lnTo>
                        <a:pt x="89" y="461"/>
                      </a:lnTo>
                      <a:lnTo>
                        <a:pt x="71" y="444"/>
                      </a:lnTo>
                      <a:lnTo>
                        <a:pt x="56" y="424"/>
                      </a:lnTo>
                      <a:lnTo>
                        <a:pt x="42" y="404"/>
                      </a:lnTo>
                      <a:lnTo>
                        <a:pt x="30" y="382"/>
                      </a:lnTo>
                      <a:lnTo>
                        <a:pt x="21" y="359"/>
                      </a:lnTo>
                      <a:lnTo>
                        <a:pt x="13" y="336"/>
                      </a:lnTo>
                      <a:lnTo>
                        <a:pt x="7" y="312"/>
                      </a:lnTo>
                      <a:lnTo>
                        <a:pt x="3" y="290"/>
                      </a:lnTo>
                      <a:lnTo>
                        <a:pt x="1" y="268"/>
                      </a:lnTo>
                      <a:lnTo>
                        <a:pt x="0" y="246"/>
                      </a:lnTo>
                      <a:lnTo>
                        <a:pt x="0" y="246"/>
                      </a:lnTo>
                      <a:lnTo>
                        <a:pt x="2" y="223"/>
                      </a:lnTo>
                      <a:lnTo>
                        <a:pt x="7" y="198"/>
                      </a:lnTo>
                      <a:lnTo>
                        <a:pt x="15" y="173"/>
                      </a:lnTo>
                      <a:lnTo>
                        <a:pt x="26" y="148"/>
                      </a:lnTo>
                      <a:lnTo>
                        <a:pt x="39" y="125"/>
                      </a:lnTo>
                      <a:lnTo>
                        <a:pt x="53" y="102"/>
                      </a:lnTo>
                      <a:lnTo>
                        <a:pt x="69" y="81"/>
                      </a:lnTo>
                      <a:lnTo>
                        <a:pt x="85" y="64"/>
                      </a:lnTo>
                      <a:lnTo>
                        <a:pt x="101" y="50"/>
                      </a:lnTo>
                      <a:lnTo>
                        <a:pt x="101" y="50"/>
                      </a:lnTo>
                      <a:lnTo>
                        <a:pt x="117" y="38"/>
                      </a:lnTo>
                      <a:lnTo>
                        <a:pt x="135" y="28"/>
                      </a:lnTo>
                      <a:lnTo>
                        <a:pt x="154" y="19"/>
                      </a:lnTo>
                      <a:lnTo>
                        <a:pt x="173" y="12"/>
                      </a:lnTo>
                      <a:lnTo>
                        <a:pt x="194" y="6"/>
                      </a:lnTo>
                      <a:lnTo>
                        <a:pt x="216" y="3"/>
                      </a:lnTo>
                      <a:lnTo>
                        <a:pt x="238" y="0"/>
                      </a:lnTo>
                      <a:lnTo>
                        <a:pt x="261" y="0"/>
                      </a:lnTo>
                      <a:lnTo>
                        <a:pt x="284" y="1"/>
                      </a:lnTo>
                      <a:lnTo>
                        <a:pt x="308" y="4"/>
                      </a:lnTo>
                      <a:lnTo>
                        <a:pt x="332" y="10"/>
                      </a:lnTo>
                      <a:lnTo>
                        <a:pt x="356" y="17"/>
                      </a:lnTo>
                      <a:lnTo>
                        <a:pt x="380" y="26"/>
                      </a:lnTo>
                      <a:lnTo>
                        <a:pt x="405" y="38"/>
                      </a:lnTo>
                      <a:lnTo>
                        <a:pt x="405" y="38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ap="flat" cmpd="sng">
                  <a:solidFill>
                    <a:srgbClr val="B67F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6025" name="Group 89"/>
              <p:cNvGrpSpPr>
                <a:grpSpLocks noChangeAspect="1"/>
              </p:cNvGrpSpPr>
              <p:nvPr/>
            </p:nvGrpSpPr>
            <p:grpSpPr bwMode="auto">
              <a:xfrm>
                <a:off x="2510" y="2031"/>
                <a:ext cx="346" cy="333"/>
                <a:chOff x="4508" y="1896"/>
                <a:chExt cx="346" cy="333"/>
              </a:xfrm>
            </p:grpSpPr>
            <p:sp>
              <p:nvSpPr>
                <p:cNvPr id="296026" name="Freeform 90"/>
                <p:cNvSpPr>
                  <a:spLocks noChangeAspect="1"/>
                </p:cNvSpPr>
                <p:nvPr/>
              </p:nvSpPr>
              <p:spPr bwMode="auto">
                <a:xfrm>
                  <a:off x="4525" y="1913"/>
                  <a:ext cx="312" cy="299"/>
                </a:xfrm>
                <a:custGeom>
                  <a:avLst/>
                  <a:gdLst>
                    <a:gd name="T0" fmla="*/ 156 w 312"/>
                    <a:gd name="T1" fmla="*/ 299 h 299"/>
                    <a:gd name="T2" fmla="*/ 181 w 312"/>
                    <a:gd name="T3" fmla="*/ 297 h 299"/>
                    <a:gd name="T4" fmla="*/ 205 w 312"/>
                    <a:gd name="T5" fmla="*/ 292 h 299"/>
                    <a:gd name="T6" fmla="*/ 227 w 312"/>
                    <a:gd name="T7" fmla="*/ 283 h 299"/>
                    <a:gd name="T8" fmla="*/ 248 w 312"/>
                    <a:gd name="T9" fmla="*/ 270 h 299"/>
                    <a:gd name="T10" fmla="*/ 266 w 312"/>
                    <a:gd name="T11" fmla="*/ 256 h 299"/>
                    <a:gd name="T12" fmla="*/ 282 w 312"/>
                    <a:gd name="T13" fmla="*/ 238 h 299"/>
                    <a:gd name="T14" fmla="*/ 294 w 312"/>
                    <a:gd name="T15" fmla="*/ 219 h 299"/>
                    <a:gd name="T16" fmla="*/ 304 w 312"/>
                    <a:gd name="T17" fmla="*/ 197 h 299"/>
                    <a:gd name="T18" fmla="*/ 310 w 312"/>
                    <a:gd name="T19" fmla="*/ 174 h 299"/>
                    <a:gd name="T20" fmla="*/ 312 w 312"/>
                    <a:gd name="T21" fmla="*/ 149 h 299"/>
                    <a:gd name="T22" fmla="*/ 312 w 312"/>
                    <a:gd name="T23" fmla="*/ 149 h 299"/>
                    <a:gd name="T24" fmla="*/ 310 w 312"/>
                    <a:gd name="T25" fmla="*/ 125 h 299"/>
                    <a:gd name="T26" fmla="*/ 304 w 312"/>
                    <a:gd name="T27" fmla="*/ 102 h 299"/>
                    <a:gd name="T28" fmla="*/ 294 w 312"/>
                    <a:gd name="T29" fmla="*/ 80 h 299"/>
                    <a:gd name="T30" fmla="*/ 282 w 312"/>
                    <a:gd name="T31" fmla="*/ 61 h 299"/>
                    <a:gd name="T32" fmla="*/ 266 w 312"/>
                    <a:gd name="T33" fmla="*/ 43 h 299"/>
                    <a:gd name="T34" fmla="*/ 248 w 312"/>
                    <a:gd name="T35" fmla="*/ 28 h 299"/>
                    <a:gd name="T36" fmla="*/ 227 w 312"/>
                    <a:gd name="T37" fmla="*/ 16 h 299"/>
                    <a:gd name="T38" fmla="*/ 205 w 312"/>
                    <a:gd name="T39" fmla="*/ 8 h 299"/>
                    <a:gd name="T40" fmla="*/ 181 w 312"/>
                    <a:gd name="T41" fmla="*/ 2 h 299"/>
                    <a:gd name="T42" fmla="*/ 156 w 312"/>
                    <a:gd name="T43" fmla="*/ 0 h 299"/>
                    <a:gd name="T44" fmla="*/ 156 w 312"/>
                    <a:gd name="T45" fmla="*/ 0 h 299"/>
                    <a:gd name="T46" fmla="*/ 130 w 312"/>
                    <a:gd name="T47" fmla="*/ 2 h 299"/>
                    <a:gd name="T48" fmla="*/ 107 w 312"/>
                    <a:gd name="T49" fmla="*/ 8 h 299"/>
                    <a:gd name="T50" fmla="*/ 84 w 312"/>
                    <a:gd name="T51" fmla="*/ 16 h 299"/>
                    <a:gd name="T52" fmla="*/ 64 w 312"/>
                    <a:gd name="T53" fmla="*/ 28 h 299"/>
                    <a:gd name="T54" fmla="*/ 46 w 312"/>
                    <a:gd name="T55" fmla="*/ 43 h 299"/>
                    <a:gd name="T56" fmla="*/ 30 w 312"/>
                    <a:gd name="T57" fmla="*/ 61 h 299"/>
                    <a:gd name="T58" fmla="*/ 17 w 312"/>
                    <a:gd name="T59" fmla="*/ 80 h 299"/>
                    <a:gd name="T60" fmla="*/ 8 w 312"/>
                    <a:gd name="T61" fmla="*/ 102 h 299"/>
                    <a:gd name="T62" fmla="*/ 2 w 312"/>
                    <a:gd name="T63" fmla="*/ 125 h 299"/>
                    <a:gd name="T64" fmla="*/ 0 w 312"/>
                    <a:gd name="T65" fmla="*/ 149 h 299"/>
                    <a:gd name="T66" fmla="*/ 0 w 312"/>
                    <a:gd name="T67" fmla="*/ 149 h 299"/>
                    <a:gd name="T68" fmla="*/ 2 w 312"/>
                    <a:gd name="T69" fmla="*/ 174 h 299"/>
                    <a:gd name="T70" fmla="*/ 8 w 312"/>
                    <a:gd name="T71" fmla="*/ 197 h 299"/>
                    <a:gd name="T72" fmla="*/ 17 w 312"/>
                    <a:gd name="T73" fmla="*/ 219 h 299"/>
                    <a:gd name="T74" fmla="*/ 30 w 312"/>
                    <a:gd name="T75" fmla="*/ 238 h 299"/>
                    <a:gd name="T76" fmla="*/ 46 w 312"/>
                    <a:gd name="T77" fmla="*/ 256 h 299"/>
                    <a:gd name="T78" fmla="*/ 64 w 312"/>
                    <a:gd name="T79" fmla="*/ 270 h 299"/>
                    <a:gd name="T80" fmla="*/ 84 w 312"/>
                    <a:gd name="T81" fmla="*/ 283 h 299"/>
                    <a:gd name="T82" fmla="*/ 107 w 312"/>
                    <a:gd name="T83" fmla="*/ 292 h 299"/>
                    <a:gd name="T84" fmla="*/ 130 w 312"/>
                    <a:gd name="T85" fmla="*/ 297 h 299"/>
                    <a:gd name="T86" fmla="*/ 156 w 312"/>
                    <a:gd name="T87" fmla="*/ 299 h 299"/>
                    <a:gd name="T88" fmla="*/ 156 w 312"/>
                    <a:gd name="T89" fmla="*/ 299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12" h="299">
                      <a:moveTo>
                        <a:pt x="156" y="299"/>
                      </a:moveTo>
                      <a:lnTo>
                        <a:pt x="181" y="297"/>
                      </a:lnTo>
                      <a:lnTo>
                        <a:pt x="205" y="292"/>
                      </a:lnTo>
                      <a:lnTo>
                        <a:pt x="227" y="283"/>
                      </a:lnTo>
                      <a:lnTo>
                        <a:pt x="248" y="270"/>
                      </a:lnTo>
                      <a:lnTo>
                        <a:pt x="266" y="256"/>
                      </a:lnTo>
                      <a:lnTo>
                        <a:pt x="282" y="238"/>
                      </a:lnTo>
                      <a:lnTo>
                        <a:pt x="294" y="219"/>
                      </a:lnTo>
                      <a:lnTo>
                        <a:pt x="304" y="197"/>
                      </a:lnTo>
                      <a:lnTo>
                        <a:pt x="310" y="174"/>
                      </a:lnTo>
                      <a:lnTo>
                        <a:pt x="312" y="149"/>
                      </a:lnTo>
                      <a:lnTo>
                        <a:pt x="312" y="149"/>
                      </a:lnTo>
                      <a:lnTo>
                        <a:pt x="310" y="125"/>
                      </a:lnTo>
                      <a:lnTo>
                        <a:pt x="304" y="102"/>
                      </a:lnTo>
                      <a:lnTo>
                        <a:pt x="294" y="80"/>
                      </a:lnTo>
                      <a:lnTo>
                        <a:pt x="282" y="61"/>
                      </a:lnTo>
                      <a:lnTo>
                        <a:pt x="266" y="43"/>
                      </a:lnTo>
                      <a:lnTo>
                        <a:pt x="248" y="28"/>
                      </a:lnTo>
                      <a:lnTo>
                        <a:pt x="227" y="16"/>
                      </a:lnTo>
                      <a:lnTo>
                        <a:pt x="205" y="8"/>
                      </a:lnTo>
                      <a:lnTo>
                        <a:pt x="181" y="2"/>
                      </a:lnTo>
                      <a:lnTo>
                        <a:pt x="156" y="0"/>
                      </a:lnTo>
                      <a:lnTo>
                        <a:pt x="156" y="0"/>
                      </a:lnTo>
                      <a:lnTo>
                        <a:pt x="130" y="2"/>
                      </a:lnTo>
                      <a:lnTo>
                        <a:pt x="107" y="8"/>
                      </a:lnTo>
                      <a:lnTo>
                        <a:pt x="84" y="16"/>
                      </a:lnTo>
                      <a:lnTo>
                        <a:pt x="64" y="28"/>
                      </a:lnTo>
                      <a:lnTo>
                        <a:pt x="46" y="43"/>
                      </a:lnTo>
                      <a:lnTo>
                        <a:pt x="30" y="61"/>
                      </a:lnTo>
                      <a:lnTo>
                        <a:pt x="17" y="80"/>
                      </a:lnTo>
                      <a:lnTo>
                        <a:pt x="8" y="102"/>
                      </a:lnTo>
                      <a:lnTo>
                        <a:pt x="2" y="125"/>
                      </a:lnTo>
                      <a:lnTo>
                        <a:pt x="0" y="149"/>
                      </a:lnTo>
                      <a:lnTo>
                        <a:pt x="0" y="149"/>
                      </a:lnTo>
                      <a:lnTo>
                        <a:pt x="2" y="174"/>
                      </a:lnTo>
                      <a:lnTo>
                        <a:pt x="8" y="197"/>
                      </a:lnTo>
                      <a:lnTo>
                        <a:pt x="17" y="219"/>
                      </a:lnTo>
                      <a:lnTo>
                        <a:pt x="30" y="238"/>
                      </a:lnTo>
                      <a:lnTo>
                        <a:pt x="46" y="256"/>
                      </a:lnTo>
                      <a:lnTo>
                        <a:pt x="64" y="270"/>
                      </a:lnTo>
                      <a:lnTo>
                        <a:pt x="84" y="283"/>
                      </a:lnTo>
                      <a:lnTo>
                        <a:pt x="107" y="292"/>
                      </a:lnTo>
                      <a:lnTo>
                        <a:pt x="130" y="297"/>
                      </a:lnTo>
                      <a:lnTo>
                        <a:pt x="156" y="299"/>
                      </a:lnTo>
                      <a:lnTo>
                        <a:pt x="156" y="299"/>
                      </a:lnTo>
                      <a:close/>
                    </a:path>
                  </a:pathLst>
                </a:custGeom>
                <a:solidFill>
                  <a:srgbClr val="AECB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27" name="Freeform 91"/>
                <p:cNvSpPr>
                  <a:spLocks noChangeAspect="1"/>
                </p:cNvSpPr>
                <p:nvPr/>
              </p:nvSpPr>
              <p:spPr bwMode="auto">
                <a:xfrm>
                  <a:off x="4523" y="1934"/>
                  <a:ext cx="70" cy="82"/>
                </a:xfrm>
                <a:custGeom>
                  <a:avLst/>
                  <a:gdLst>
                    <a:gd name="T0" fmla="*/ 42 w 70"/>
                    <a:gd name="T1" fmla="*/ 4 h 82"/>
                    <a:gd name="T2" fmla="*/ 26 w 70"/>
                    <a:gd name="T3" fmla="*/ 20 h 82"/>
                    <a:gd name="T4" fmla="*/ 12 w 70"/>
                    <a:gd name="T5" fmla="*/ 38 h 82"/>
                    <a:gd name="T6" fmla="*/ 1 w 70"/>
                    <a:gd name="T7" fmla="*/ 57 h 82"/>
                    <a:gd name="T8" fmla="*/ 1 w 70"/>
                    <a:gd name="T9" fmla="*/ 57 h 82"/>
                    <a:gd name="T10" fmla="*/ 0 w 70"/>
                    <a:gd name="T11" fmla="*/ 65 h 82"/>
                    <a:gd name="T12" fmla="*/ 0 w 70"/>
                    <a:gd name="T13" fmla="*/ 67 h 82"/>
                    <a:gd name="T14" fmla="*/ 1 w 70"/>
                    <a:gd name="T15" fmla="*/ 57 h 82"/>
                    <a:gd name="T16" fmla="*/ 1 w 70"/>
                    <a:gd name="T17" fmla="*/ 57 h 82"/>
                    <a:gd name="T18" fmla="*/ 0 w 70"/>
                    <a:gd name="T19" fmla="*/ 66 h 82"/>
                    <a:gd name="T20" fmla="*/ 2 w 70"/>
                    <a:gd name="T21" fmla="*/ 74 h 82"/>
                    <a:gd name="T22" fmla="*/ 9 w 70"/>
                    <a:gd name="T23" fmla="*/ 80 h 82"/>
                    <a:gd name="T24" fmla="*/ 9 w 70"/>
                    <a:gd name="T25" fmla="*/ 80 h 82"/>
                    <a:gd name="T26" fmla="*/ 18 w 70"/>
                    <a:gd name="T27" fmla="*/ 82 h 82"/>
                    <a:gd name="T28" fmla="*/ 26 w 70"/>
                    <a:gd name="T29" fmla="*/ 79 h 82"/>
                    <a:gd name="T30" fmla="*/ 32 w 70"/>
                    <a:gd name="T31" fmla="*/ 72 h 82"/>
                    <a:gd name="T32" fmla="*/ 32 w 70"/>
                    <a:gd name="T33" fmla="*/ 72 h 82"/>
                    <a:gd name="T34" fmla="*/ 32 w 70"/>
                    <a:gd name="T35" fmla="*/ 72 h 82"/>
                    <a:gd name="T36" fmla="*/ 32 w 70"/>
                    <a:gd name="T37" fmla="*/ 72 h 82"/>
                    <a:gd name="T38" fmla="*/ 32 w 70"/>
                    <a:gd name="T39" fmla="*/ 72 h 82"/>
                    <a:gd name="T40" fmla="*/ 41 w 70"/>
                    <a:gd name="T41" fmla="*/ 57 h 82"/>
                    <a:gd name="T42" fmla="*/ 52 w 70"/>
                    <a:gd name="T43" fmla="*/ 43 h 82"/>
                    <a:gd name="T44" fmla="*/ 64 w 70"/>
                    <a:gd name="T45" fmla="*/ 30 h 82"/>
                    <a:gd name="T46" fmla="*/ 64 w 70"/>
                    <a:gd name="T47" fmla="*/ 30 h 82"/>
                    <a:gd name="T48" fmla="*/ 64 w 70"/>
                    <a:gd name="T49" fmla="*/ 30 h 82"/>
                    <a:gd name="T50" fmla="*/ 64 w 70"/>
                    <a:gd name="T51" fmla="*/ 30 h 82"/>
                    <a:gd name="T52" fmla="*/ 64 w 70"/>
                    <a:gd name="T53" fmla="*/ 30 h 82"/>
                    <a:gd name="T54" fmla="*/ 64 w 70"/>
                    <a:gd name="T55" fmla="*/ 30 h 82"/>
                    <a:gd name="T56" fmla="*/ 70 w 70"/>
                    <a:gd name="T57" fmla="*/ 22 h 82"/>
                    <a:gd name="T58" fmla="*/ 70 w 70"/>
                    <a:gd name="T59" fmla="*/ 14 h 82"/>
                    <a:gd name="T60" fmla="*/ 66 w 70"/>
                    <a:gd name="T61" fmla="*/ 6 h 82"/>
                    <a:gd name="T62" fmla="*/ 66 w 70"/>
                    <a:gd name="T63" fmla="*/ 6 h 82"/>
                    <a:gd name="T64" fmla="*/ 59 w 70"/>
                    <a:gd name="T65" fmla="*/ 1 h 82"/>
                    <a:gd name="T66" fmla="*/ 50 w 70"/>
                    <a:gd name="T67" fmla="*/ 0 h 82"/>
                    <a:gd name="T68" fmla="*/ 42 w 70"/>
                    <a:gd name="T69" fmla="*/ 4 h 82"/>
                    <a:gd name="T70" fmla="*/ 42 w 70"/>
                    <a:gd name="T71" fmla="*/ 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0" h="82">
                      <a:moveTo>
                        <a:pt x="42" y="4"/>
                      </a:moveTo>
                      <a:lnTo>
                        <a:pt x="26" y="20"/>
                      </a:lnTo>
                      <a:lnTo>
                        <a:pt x="12" y="38"/>
                      </a:lnTo>
                      <a:lnTo>
                        <a:pt x="1" y="57"/>
                      </a:lnTo>
                      <a:lnTo>
                        <a:pt x="1" y="57"/>
                      </a:lnTo>
                      <a:lnTo>
                        <a:pt x="0" y="65"/>
                      </a:lnTo>
                      <a:lnTo>
                        <a:pt x="0" y="67"/>
                      </a:lnTo>
                      <a:lnTo>
                        <a:pt x="1" y="57"/>
                      </a:lnTo>
                      <a:lnTo>
                        <a:pt x="1" y="57"/>
                      </a:lnTo>
                      <a:lnTo>
                        <a:pt x="0" y="66"/>
                      </a:lnTo>
                      <a:lnTo>
                        <a:pt x="2" y="74"/>
                      </a:lnTo>
                      <a:lnTo>
                        <a:pt x="9" y="80"/>
                      </a:lnTo>
                      <a:lnTo>
                        <a:pt x="9" y="80"/>
                      </a:lnTo>
                      <a:lnTo>
                        <a:pt x="18" y="82"/>
                      </a:lnTo>
                      <a:lnTo>
                        <a:pt x="26" y="79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32" y="72"/>
                      </a:lnTo>
                      <a:lnTo>
                        <a:pt x="41" y="57"/>
                      </a:lnTo>
                      <a:lnTo>
                        <a:pt x="52" y="43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70" y="22"/>
                      </a:lnTo>
                      <a:lnTo>
                        <a:pt x="70" y="14"/>
                      </a:lnTo>
                      <a:lnTo>
                        <a:pt x="66" y="6"/>
                      </a:lnTo>
                      <a:lnTo>
                        <a:pt x="66" y="6"/>
                      </a:lnTo>
                      <a:lnTo>
                        <a:pt x="59" y="1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42" y="4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28" name="Freeform 92"/>
                <p:cNvSpPr>
                  <a:spLocks noChangeAspect="1"/>
                </p:cNvSpPr>
                <p:nvPr/>
              </p:nvSpPr>
              <p:spPr bwMode="auto">
                <a:xfrm>
                  <a:off x="4508" y="2032"/>
                  <a:ext cx="40" cy="93"/>
                </a:xfrm>
                <a:custGeom>
                  <a:avLst/>
                  <a:gdLst>
                    <a:gd name="T0" fmla="*/ 0 w 40"/>
                    <a:gd name="T1" fmla="*/ 16 h 93"/>
                    <a:gd name="T2" fmla="*/ 0 w 40"/>
                    <a:gd name="T3" fmla="*/ 21 h 93"/>
                    <a:gd name="T4" fmla="*/ 0 w 40"/>
                    <a:gd name="T5" fmla="*/ 26 h 93"/>
                    <a:gd name="T6" fmla="*/ 0 w 40"/>
                    <a:gd name="T7" fmla="*/ 30 h 93"/>
                    <a:gd name="T8" fmla="*/ 0 w 40"/>
                    <a:gd name="T9" fmla="*/ 30 h 93"/>
                    <a:gd name="T10" fmla="*/ 0 w 40"/>
                    <a:gd name="T11" fmla="*/ 48 h 93"/>
                    <a:gd name="T12" fmla="*/ 3 w 40"/>
                    <a:gd name="T13" fmla="*/ 64 h 93"/>
                    <a:gd name="T14" fmla="*/ 8 w 40"/>
                    <a:gd name="T15" fmla="*/ 81 h 93"/>
                    <a:gd name="T16" fmla="*/ 8 w 40"/>
                    <a:gd name="T17" fmla="*/ 81 h 93"/>
                    <a:gd name="T18" fmla="*/ 12 w 40"/>
                    <a:gd name="T19" fmla="*/ 88 h 93"/>
                    <a:gd name="T20" fmla="*/ 14 w 40"/>
                    <a:gd name="T21" fmla="*/ 89 h 93"/>
                    <a:gd name="T22" fmla="*/ 8 w 40"/>
                    <a:gd name="T23" fmla="*/ 81 h 93"/>
                    <a:gd name="T24" fmla="*/ 8 w 40"/>
                    <a:gd name="T25" fmla="*/ 81 h 93"/>
                    <a:gd name="T26" fmla="*/ 13 w 40"/>
                    <a:gd name="T27" fmla="*/ 89 h 93"/>
                    <a:gd name="T28" fmla="*/ 20 w 40"/>
                    <a:gd name="T29" fmla="*/ 93 h 93"/>
                    <a:gd name="T30" fmla="*/ 29 w 40"/>
                    <a:gd name="T31" fmla="*/ 92 h 93"/>
                    <a:gd name="T32" fmla="*/ 29 w 40"/>
                    <a:gd name="T33" fmla="*/ 92 h 93"/>
                    <a:gd name="T34" fmla="*/ 37 w 40"/>
                    <a:gd name="T35" fmla="*/ 87 h 93"/>
                    <a:gd name="T36" fmla="*/ 40 w 40"/>
                    <a:gd name="T37" fmla="*/ 80 h 93"/>
                    <a:gd name="T38" fmla="*/ 40 w 40"/>
                    <a:gd name="T39" fmla="*/ 70 h 93"/>
                    <a:gd name="T40" fmla="*/ 40 w 40"/>
                    <a:gd name="T41" fmla="*/ 70 h 93"/>
                    <a:gd name="T42" fmla="*/ 40 w 40"/>
                    <a:gd name="T43" fmla="*/ 70 h 93"/>
                    <a:gd name="T44" fmla="*/ 40 w 40"/>
                    <a:gd name="T45" fmla="*/ 70 h 93"/>
                    <a:gd name="T46" fmla="*/ 40 w 40"/>
                    <a:gd name="T47" fmla="*/ 70 h 93"/>
                    <a:gd name="T48" fmla="*/ 37 w 40"/>
                    <a:gd name="T49" fmla="*/ 57 h 93"/>
                    <a:gd name="T50" fmla="*/ 34 w 40"/>
                    <a:gd name="T51" fmla="*/ 44 h 93"/>
                    <a:gd name="T52" fmla="*/ 34 w 40"/>
                    <a:gd name="T53" fmla="*/ 30 h 93"/>
                    <a:gd name="T54" fmla="*/ 34 w 40"/>
                    <a:gd name="T55" fmla="*/ 30 h 93"/>
                    <a:gd name="T56" fmla="*/ 34 w 40"/>
                    <a:gd name="T57" fmla="*/ 27 h 93"/>
                    <a:gd name="T58" fmla="*/ 34 w 40"/>
                    <a:gd name="T59" fmla="*/ 22 h 93"/>
                    <a:gd name="T60" fmla="*/ 34 w 40"/>
                    <a:gd name="T61" fmla="*/ 19 h 93"/>
                    <a:gd name="T62" fmla="*/ 34 w 40"/>
                    <a:gd name="T63" fmla="*/ 19 h 93"/>
                    <a:gd name="T64" fmla="*/ 34 w 40"/>
                    <a:gd name="T65" fmla="*/ 19 h 93"/>
                    <a:gd name="T66" fmla="*/ 34 w 40"/>
                    <a:gd name="T67" fmla="*/ 19 h 93"/>
                    <a:gd name="T68" fmla="*/ 34 w 40"/>
                    <a:gd name="T69" fmla="*/ 19 h 93"/>
                    <a:gd name="T70" fmla="*/ 33 w 40"/>
                    <a:gd name="T71" fmla="*/ 10 h 93"/>
                    <a:gd name="T72" fmla="*/ 27 w 40"/>
                    <a:gd name="T73" fmla="*/ 3 h 93"/>
                    <a:gd name="T74" fmla="*/ 19 w 40"/>
                    <a:gd name="T75" fmla="*/ 0 h 93"/>
                    <a:gd name="T76" fmla="*/ 19 w 40"/>
                    <a:gd name="T77" fmla="*/ 0 h 93"/>
                    <a:gd name="T78" fmla="*/ 10 w 40"/>
                    <a:gd name="T79" fmla="*/ 2 h 93"/>
                    <a:gd name="T80" fmla="*/ 4 w 40"/>
                    <a:gd name="T81" fmla="*/ 7 h 93"/>
                    <a:gd name="T82" fmla="*/ 0 w 40"/>
                    <a:gd name="T83" fmla="*/ 16 h 93"/>
                    <a:gd name="T84" fmla="*/ 0 w 40"/>
                    <a:gd name="T85" fmla="*/ 1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93">
                      <a:moveTo>
                        <a:pt x="0" y="16"/>
                      </a:move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0" y="48"/>
                      </a:lnTo>
                      <a:lnTo>
                        <a:pt x="3" y="64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12" y="88"/>
                      </a:lnTo>
                      <a:lnTo>
                        <a:pt x="14" y="89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13" y="89"/>
                      </a:lnTo>
                      <a:lnTo>
                        <a:pt x="20" y="93"/>
                      </a:lnTo>
                      <a:lnTo>
                        <a:pt x="29" y="92"/>
                      </a:lnTo>
                      <a:lnTo>
                        <a:pt x="29" y="92"/>
                      </a:lnTo>
                      <a:lnTo>
                        <a:pt x="37" y="87"/>
                      </a:lnTo>
                      <a:lnTo>
                        <a:pt x="40" y="8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37" y="57"/>
                      </a:lnTo>
                      <a:lnTo>
                        <a:pt x="34" y="44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34" y="27"/>
                      </a:lnTo>
                      <a:lnTo>
                        <a:pt x="34" y="22"/>
                      </a:lnTo>
                      <a:lnTo>
                        <a:pt x="34" y="19"/>
                      </a:lnTo>
                      <a:lnTo>
                        <a:pt x="34" y="19"/>
                      </a:lnTo>
                      <a:lnTo>
                        <a:pt x="34" y="19"/>
                      </a:lnTo>
                      <a:lnTo>
                        <a:pt x="34" y="19"/>
                      </a:lnTo>
                      <a:lnTo>
                        <a:pt x="34" y="19"/>
                      </a:lnTo>
                      <a:lnTo>
                        <a:pt x="33" y="10"/>
                      </a:lnTo>
                      <a:lnTo>
                        <a:pt x="27" y="3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0" y="2"/>
                      </a:ln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29" name="Freeform 93"/>
                <p:cNvSpPr>
                  <a:spLocks noChangeAspect="1"/>
                </p:cNvSpPr>
                <p:nvPr/>
              </p:nvSpPr>
              <p:spPr bwMode="auto">
                <a:xfrm>
                  <a:off x="4539" y="2136"/>
                  <a:ext cx="111" cy="86"/>
                </a:xfrm>
                <a:custGeom>
                  <a:avLst/>
                  <a:gdLst>
                    <a:gd name="T0" fmla="*/ 3 w 111"/>
                    <a:gd name="T1" fmla="*/ 27 h 86"/>
                    <a:gd name="T2" fmla="*/ 28 w 111"/>
                    <a:gd name="T3" fmla="*/ 52 h 86"/>
                    <a:gd name="T4" fmla="*/ 57 w 111"/>
                    <a:gd name="T5" fmla="*/ 72 h 86"/>
                    <a:gd name="T6" fmla="*/ 90 w 111"/>
                    <a:gd name="T7" fmla="*/ 86 h 86"/>
                    <a:gd name="T8" fmla="*/ 90 w 111"/>
                    <a:gd name="T9" fmla="*/ 86 h 86"/>
                    <a:gd name="T10" fmla="*/ 90 w 111"/>
                    <a:gd name="T11" fmla="*/ 86 h 86"/>
                    <a:gd name="T12" fmla="*/ 90 w 111"/>
                    <a:gd name="T13" fmla="*/ 86 h 86"/>
                    <a:gd name="T14" fmla="*/ 90 w 111"/>
                    <a:gd name="T15" fmla="*/ 86 h 86"/>
                    <a:gd name="T16" fmla="*/ 90 w 111"/>
                    <a:gd name="T17" fmla="*/ 86 h 86"/>
                    <a:gd name="T18" fmla="*/ 98 w 111"/>
                    <a:gd name="T19" fmla="*/ 86 h 86"/>
                    <a:gd name="T20" fmla="*/ 106 w 111"/>
                    <a:gd name="T21" fmla="*/ 82 h 86"/>
                    <a:gd name="T22" fmla="*/ 111 w 111"/>
                    <a:gd name="T23" fmla="*/ 74 h 86"/>
                    <a:gd name="T24" fmla="*/ 111 w 111"/>
                    <a:gd name="T25" fmla="*/ 74 h 86"/>
                    <a:gd name="T26" fmla="*/ 111 w 111"/>
                    <a:gd name="T27" fmla="*/ 66 h 86"/>
                    <a:gd name="T28" fmla="*/ 107 w 111"/>
                    <a:gd name="T29" fmla="*/ 58 h 86"/>
                    <a:gd name="T30" fmla="*/ 100 w 111"/>
                    <a:gd name="T31" fmla="*/ 53 h 86"/>
                    <a:gd name="T32" fmla="*/ 100 w 111"/>
                    <a:gd name="T33" fmla="*/ 53 h 86"/>
                    <a:gd name="T34" fmla="*/ 81 w 111"/>
                    <a:gd name="T35" fmla="*/ 46 h 86"/>
                    <a:gd name="T36" fmla="*/ 70 w 111"/>
                    <a:gd name="T37" fmla="*/ 41 h 86"/>
                    <a:gd name="T38" fmla="*/ 74 w 111"/>
                    <a:gd name="T39" fmla="*/ 41 h 86"/>
                    <a:gd name="T40" fmla="*/ 100 w 111"/>
                    <a:gd name="T41" fmla="*/ 53 h 86"/>
                    <a:gd name="T42" fmla="*/ 100 w 111"/>
                    <a:gd name="T43" fmla="*/ 53 h 86"/>
                    <a:gd name="T44" fmla="*/ 73 w 111"/>
                    <a:gd name="T45" fmla="*/ 42 h 86"/>
                    <a:gd name="T46" fmla="*/ 50 w 111"/>
                    <a:gd name="T47" fmla="*/ 26 h 86"/>
                    <a:gd name="T48" fmla="*/ 30 w 111"/>
                    <a:gd name="T49" fmla="*/ 6 h 86"/>
                    <a:gd name="T50" fmla="*/ 30 w 111"/>
                    <a:gd name="T51" fmla="*/ 6 h 86"/>
                    <a:gd name="T52" fmla="*/ 30 w 111"/>
                    <a:gd name="T53" fmla="*/ 6 h 86"/>
                    <a:gd name="T54" fmla="*/ 30 w 111"/>
                    <a:gd name="T55" fmla="*/ 6 h 86"/>
                    <a:gd name="T56" fmla="*/ 30 w 111"/>
                    <a:gd name="T57" fmla="*/ 6 h 86"/>
                    <a:gd name="T58" fmla="*/ 23 w 111"/>
                    <a:gd name="T59" fmla="*/ 1 h 86"/>
                    <a:gd name="T60" fmla="*/ 15 w 111"/>
                    <a:gd name="T61" fmla="*/ 0 h 86"/>
                    <a:gd name="T62" fmla="*/ 7 w 111"/>
                    <a:gd name="T63" fmla="*/ 3 h 86"/>
                    <a:gd name="T64" fmla="*/ 7 w 111"/>
                    <a:gd name="T65" fmla="*/ 3 h 86"/>
                    <a:gd name="T66" fmla="*/ 1 w 111"/>
                    <a:gd name="T67" fmla="*/ 11 h 86"/>
                    <a:gd name="T68" fmla="*/ 0 w 111"/>
                    <a:gd name="T69" fmla="*/ 19 h 86"/>
                    <a:gd name="T70" fmla="*/ 3 w 111"/>
                    <a:gd name="T71" fmla="*/ 27 h 86"/>
                    <a:gd name="T72" fmla="*/ 3 w 111"/>
                    <a:gd name="T73" fmla="*/ 2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1" h="86">
                      <a:moveTo>
                        <a:pt x="3" y="27"/>
                      </a:moveTo>
                      <a:lnTo>
                        <a:pt x="28" y="52"/>
                      </a:lnTo>
                      <a:lnTo>
                        <a:pt x="57" y="72"/>
                      </a:lnTo>
                      <a:lnTo>
                        <a:pt x="90" y="86"/>
                      </a:lnTo>
                      <a:lnTo>
                        <a:pt x="90" y="86"/>
                      </a:lnTo>
                      <a:lnTo>
                        <a:pt x="90" y="86"/>
                      </a:lnTo>
                      <a:lnTo>
                        <a:pt x="90" y="86"/>
                      </a:lnTo>
                      <a:lnTo>
                        <a:pt x="90" y="86"/>
                      </a:lnTo>
                      <a:lnTo>
                        <a:pt x="90" y="86"/>
                      </a:lnTo>
                      <a:lnTo>
                        <a:pt x="98" y="86"/>
                      </a:lnTo>
                      <a:lnTo>
                        <a:pt x="106" y="82"/>
                      </a:lnTo>
                      <a:lnTo>
                        <a:pt x="111" y="74"/>
                      </a:lnTo>
                      <a:lnTo>
                        <a:pt x="111" y="74"/>
                      </a:lnTo>
                      <a:lnTo>
                        <a:pt x="111" y="66"/>
                      </a:lnTo>
                      <a:lnTo>
                        <a:pt x="107" y="58"/>
                      </a:lnTo>
                      <a:lnTo>
                        <a:pt x="100" y="53"/>
                      </a:lnTo>
                      <a:lnTo>
                        <a:pt x="100" y="53"/>
                      </a:lnTo>
                      <a:lnTo>
                        <a:pt x="81" y="46"/>
                      </a:lnTo>
                      <a:lnTo>
                        <a:pt x="70" y="41"/>
                      </a:lnTo>
                      <a:lnTo>
                        <a:pt x="74" y="41"/>
                      </a:lnTo>
                      <a:lnTo>
                        <a:pt x="100" y="53"/>
                      </a:lnTo>
                      <a:lnTo>
                        <a:pt x="100" y="53"/>
                      </a:lnTo>
                      <a:lnTo>
                        <a:pt x="73" y="42"/>
                      </a:lnTo>
                      <a:lnTo>
                        <a:pt x="50" y="2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23" y="1"/>
                      </a:lnTo>
                      <a:lnTo>
                        <a:pt x="15" y="0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1" y="11"/>
                      </a:lnTo>
                      <a:lnTo>
                        <a:pt x="0" y="19"/>
                      </a:lnTo>
                      <a:lnTo>
                        <a:pt x="3" y="27"/>
                      </a:lnTo>
                      <a:lnTo>
                        <a:pt x="3" y="27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30" name="Freeform 94"/>
                <p:cNvSpPr>
                  <a:spLocks noChangeAspect="1"/>
                </p:cNvSpPr>
                <p:nvPr/>
              </p:nvSpPr>
              <p:spPr bwMode="auto">
                <a:xfrm>
                  <a:off x="4664" y="2161"/>
                  <a:ext cx="133" cy="68"/>
                </a:xfrm>
                <a:custGeom>
                  <a:avLst/>
                  <a:gdLst>
                    <a:gd name="T0" fmla="*/ 17 w 133"/>
                    <a:gd name="T1" fmla="*/ 68 h 68"/>
                    <a:gd name="T2" fmla="*/ 47 w 133"/>
                    <a:gd name="T3" fmla="*/ 66 h 68"/>
                    <a:gd name="T4" fmla="*/ 75 w 133"/>
                    <a:gd name="T5" fmla="*/ 59 h 68"/>
                    <a:gd name="T6" fmla="*/ 102 w 133"/>
                    <a:gd name="T7" fmla="*/ 47 h 68"/>
                    <a:gd name="T8" fmla="*/ 127 w 133"/>
                    <a:gd name="T9" fmla="*/ 30 h 68"/>
                    <a:gd name="T10" fmla="*/ 127 w 133"/>
                    <a:gd name="T11" fmla="*/ 30 h 68"/>
                    <a:gd name="T12" fmla="*/ 132 w 133"/>
                    <a:gd name="T13" fmla="*/ 24 h 68"/>
                    <a:gd name="T14" fmla="*/ 132 w 133"/>
                    <a:gd name="T15" fmla="*/ 22 h 68"/>
                    <a:gd name="T16" fmla="*/ 127 w 133"/>
                    <a:gd name="T17" fmla="*/ 30 h 68"/>
                    <a:gd name="T18" fmla="*/ 127 w 133"/>
                    <a:gd name="T19" fmla="*/ 30 h 68"/>
                    <a:gd name="T20" fmla="*/ 132 w 133"/>
                    <a:gd name="T21" fmla="*/ 23 h 68"/>
                    <a:gd name="T22" fmla="*/ 133 w 133"/>
                    <a:gd name="T23" fmla="*/ 15 h 68"/>
                    <a:gd name="T24" fmla="*/ 129 w 133"/>
                    <a:gd name="T25" fmla="*/ 7 h 68"/>
                    <a:gd name="T26" fmla="*/ 129 w 133"/>
                    <a:gd name="T27" fmla="*/ 7 h 68"/>
                    <a:gd name="T28" fmla="*/ 122 w 133"/>
                    <a:gd name="T29" fmla="*/ 1 h 68"/>
                    <a:gd name="T30" fmla="*/ 114 w 133"/>
                    <a:gd name="T31" fmla="*/ 0 h 68"/>
                    <a:gd name="T32" fmla="*/ 106 w 133"/>
                    <a:gd name="T33" fmla="*/ 4 h 68"/>
                    <a:gd name="T34" fmla="*/ 106 w 133"/>
                    <a:gd name="T35" fmla="*/ 4 h 68"/>
                    <a:gd name="T36" fmla="*/ 106 w 133"/>
                    <a:gd name="T37" fmla="*/ 4 h 68"/>
                    <a:gd name="T38" fmla="*/ 106 w 133"/>
                    <a:gd name="T39" fmla="*/ 4 h 68"/>
                    <a:gd name="T40" fmla="*/ 106 w 133"/>
                    <a:gd name="T41" fmla="*/ 4 h 68"/>
                    <a:gd name="T42" fmla="*/ 79 w 133"/>
                    <a:gd name="T43" fmla="*/ 21 h 68"/>
                    <a:gd name="T44" fmla="*/ 49 w 133"/>
                    <a:gd name="T45" fmla="*/ 31 h 68"/>
                    <a:gd name="T46" fmla="*/ 17 w 133"/>
                    <a:gd name="T47" fmla="*/ 35 h 68"/>
                    <a:gd name="T48" fmla="*/ 17 w 133"/>
                    <a:gd name="T49" fmla="*/ 35 h 68"/>
                    <a:gd name="T50" fmla="*/ 17 w 133"/>
                    <a:gd name="T51" fmla="*/ 35 h 68"/>
                    <a:gd name="T52" fmla="*/ 17 w 133"/>
                    <a:gd name="T53" fmla="*/ 35 h 68"/>
                    <a:gd name="T54" fmla="*/ 17 w 133"/>
                    <a:gd name="T55" fmla="*/ 35 h 68"/>
                    <a:gd name="T56" fmla="*/ 8 w 133"/>
                    <a:gd name="T57" fmla="*/ 37 h 68"/>
                    <a:gd name="T58" fmla="*/ 2 w 133"/>
                    <a:gd name="T59" fmla="*/ 43 h 68"/>
                    <a:gd name="T60" fmla="*/ 0 w 133"/>
                    <a:gd name="T61" fmla="*/ 51 h 68"/>
                    <a:gd name="T62" fmla="*/ 0 w 133"/>
                    <a:gd name="T63" fmla="*/ 51 h 68"/>
                    <a:gd name="T64" fmla="*/ 2 w 133"/>
                    <a:gd name="T65" fmla="*/ 60 h 68"/>
                    <a:gd name="T66" fmla="*/ 8 w 133"/>
                    <a:gd name="T67" fmla="*/ 66 h 68"/>
                    <a:gd name="T68" fmla="*/ 17 w 133"/>
                    <a:gd name="T69" fmla="*/ 68 h 68"/>
                    <a:gd name="T70" fmla="*/ 17 w 133"/>
                    <a:gd name="T7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33" h="68">
                      <a:moveTo>
                        <a:pt x="17" y="68"/>
                      </a:moveTo>
                      <a:lnTo>
                        <a:pt x="47" y="66"/>
                      </a:lnTo>
                      <a:lnTo>
                        <a:pt x="75" y="59"/>
                      </a:lnTo>
                      <a:lnTo>
                        <a:pt x="102" y="47"/>
                      </a:lnTo>
                      <a:lnTo>
                        <a:pt x="127" y="30"/>
                      </a:lnTo>
                      <a:lnTo>
                        <a:pt x="127" y="30"/>
                      </a:lnTo>
                      <a:lnTo>
                        <a:pt x="132" y="24"/>
                      </a:lnTo>
                      <a:lnTo>
                        <a:pt x="132" y="22"/>
                      </a:lnTo>
                      <a:lnTo>
                        <a:pt x="127" y="30"/>
                      </a:lnTo>
                      <a:lnTo>
                        <a:pt x="127" y="30"/>
                      </a:lnTo>
                      <a:lnTo>
                        <a:pt x="132" y="23"/>
                      </a:lnTo>
                      <a:lnTo>
                        <a:pt x="133" y="15"/>
                      </a:lnTo>
                      <a:lnTo>
                        <a:pt x="129" y="7"/>
                      </a:lnTo>
                      <a:lnTo>
                        <a:pt x="129" y="7"/>
                      </a:lnTo>
                      <a:lnTo>
                        <a:pt x="122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106" y="4"/>
                      </a:lnTo>
                      <a:lnTo>
                        <a:pt x="79" y="21"/>
                      </a:lnTo>
                      <a:lnTo>
                        <a:pt x="49" y="31"/>
                      </a:lnTo>
                      <a:lnTo>
                        <a:pt x="17" y="35"/>
                      </a:lnTo>
                      <a:lnTo>
                        <a:pt x="17" y="35"/>
                      </a:lnTo>
                      <a:lnTo>
                        <a:pt x="17" y="35"/>
                      </a:lnTo>
                      <a:lnTo>
                        <a:pt x="17" y="35"/>
                      </a:lnTo>
                      <a:lnTo>
                        <a:pt x="17" y="35"/>
                      </a:lnTo>
                      <a:lnTo>
                        <a:pt x="8" y="37"/>
                      </a:lnTo>
                      <a:lnTo>
                        <a:pt x="2" y="43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2" y="60"/>
                      </a:lnTo>
                      <a:lnTo>
                        <a:pt x="8" y="66"/>
                      </a:lnTo>
                      <a:lnTo>
                        <a:pt x="17" y="68"/>
                      </a:lnTo>
                      <a:lnTo>
                        <a:pt x="17" y="6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31" name="Freeform 95"/>
                <p:cNvSpPr>
                  <a:spLocks noChangeAspect="1"/>
                </p:cNvSpPr>
                <p:nvPr/>
              </p:nvSpPr>
              <p:spPr bwMode="auto">
                <a:xfrm>
                  <a:off x="4799" y="2045"/>
                  <a:ext cx="55" cy="109"/>
                </a:xfrm>
                <a:custGeom>
                  <a:avLst/>
                  <a:gdLst>
                    <a:gd name="T0" fmla="*/ 32 w 55"/>
                    <a:gd name="T1" fmla="*/ 101 h 109"/>
                    <a:gd name="T2" fmla="*/ 45 w 55"/>
                    <a:gd name="T3" fmla="*/ 75 h 109"/>
                    <a:gd name="T4" fmla="*/ 52 w 55"/>
                    <a:gd name="T5" fmla="*/ 47 h 109"/>
                    <a:gd name="T6" fmla="*/ 55 w 55"/>
                    <a:gd name="T7" fmla="*/ 17 h 109"/>
                    <a:gd name="T8" fmla="*/ 55 w 55"/>
                    <a:gd name="T9" fmla="*/ 17 h 109"/>
                    <a:gd name="T10" fmla="*/ 53 w 55"/>
                    <a:gd name="T11" fmla="*/ 9 h 109"/>
                    <a:gd name="T12" fmla="*/ 52 w 55"/>
                    <a:gd name="T13" fmla="*/ 8 h 109"/>
                    <a:gd name="T14" fmla="*/ 55 w 55"/>
                    <a:gd name="T15" fmla="*/ 17 h 109"/>
                    <a:gd name="T16" fmla="*/ 55 w 55"/>
                    <a:gd name="T17" fmla="*/ 17 h 109"/>
                    <a:gd name="T18" fmla="*/ 53 w 55"/>
                    <a:gd name="T19" fmla="*/ 9 h 109"/>
                    <a:gd name="T20" fmla="*/ 47 w 55"/>
                    <a:gd name="T21" fmla="*/ 3 h 109"/>
                    <a:gd name="T22" fmla="*/ 38 w 55"/>
                    <a:gd name="T23" fmla="*/ 0 h 109"/>
                    <a:gd name="T24" fmla="*/ 38 w 55"/>
                    <a:gd name="T25" fmla="*/ 0 h 109"/>
                    <a:gd name="T26" fmla="*/ 29 w 55"/>
                    <a:gd name="T27" fmla="*/ 3 h 109"/>
                    <a:gd name="T28" fmla="*/ 23 w 55"/>
                    <a:gd name="T29" fmla="*/ 9 h 109"/>
                    <a:gd name="T30" fmla="*/ 21 w 55"/>
                    <a:gd name="T31" fmla="*/ 17 h 109"/>
                    <a:gd name="T32" fmla="*/ 21 w 55"/>
                    <a:gd name="T33" fmla="*/ 17 h 109"/>
                    <a:gd name="T34" fmla="*/ 21 w 55"/>
                    <a:gd name="T35" fmla="*/ 17 h 109"/>
                    <a:gd name="T36" fmla="*/ 21 w 55"/>
                    <a:gd name="T37" fmla="*/ 17 h 109"/>
                    <a:gd name="T38" fmla="*/ 21 w 55"/>
                    <a:gd name="T39" fmla="*/ 17 h 109"/>
                    <a:gd name="T40" fmla="*/ 21 w 55"/>
                    <a:gd name="T41" fmla="*/ 17 h 109"/>
                    <a:gd name="T42" fmla="*/ 19 w 55"/>
                    <a:gd name="T43" fmla="*/ 40 h 109"/>
                    <a:gd name="T44" fmla="*/ 13 w 55"/>
                    <a:gd name="T45" fmla="*/ 63 h 109"/>
                    <a:gd name="T46" fmla="*/ 2 w 55"/>
                    <a:gd name="T47" fmla="*/ 83 h 109"/>
                    <a:gd name="T48" fmla="*/ 2 w 55"/>
                    <a:gd name="T49" fmla="*/ 83 h 109"/>
                    <a:gd name="T50" fmla="*/ 2 w 55"/>
                    <a:gd name="T51" fmla="*/ 83 h 109"/>
                    <a:gd name="T52" fmla="*/ 2 w 55"/>
                    <a:gd name="T53" fmla="*/ 83 h 109"/>
                    <a:gd name="T54" fmla="*/ 2 w 55"/>
                    <a:gd name="T55" fmla="*/ 83 h 109"/>
                    <a:gd name="T56" fmla="*/ 2 w 55"/>
                    <a:gd name="T57" fmla="*/ 83 h 109"/>
                    <a:gd name="T58" fmla="*/ 0 w 55"/>
                    <a:gd name="T59" fmla="*/ 92 h 109"/>
                    <a:gd name="T60" fmla="*/ 2 w 55"/>
                    <a:gd name="T61" fmla="*/ 100 h 109"/>
                    <a:gd name="T62" fmla="*/ 8 w 55"/>
                    <a:gd name="T63" fmla="*/ 107 h 109"/>
                    <a:gd name="T64" fmla="*/ 8 w 55"/>
                    <a:gd name="T65" fmla="*/ 107 h 109"/>
                    <a:gd name="T66" fmla="*/ 17 w 55"/>
                    <a:gd name="T67" fmla="*/ 109 h 109"/>
                    <a:gd name="T68" fmla="*/ 26 w 55"/>
                    <a:gd name="T69" fmla="*/ 107 h 109"/>
                    <a:gd name="T70" fmla="*/ 32 w 55"/>
                    <a:gd name="T71" fmla="*/ 101 h 109"/>
                    <a:gd name="T72" fmla="*/ 32 w 55"/>
                    <a:gd name="T73" fmla="*/ 101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5" h="109">
                      <a:moveTo>
                        <a:pt x="32" y="101"/>
                      </a:moveTo>
                      <a:lnTo>
                        <a:pt x="45" y="75"/>
                      </a:lnTo>
                      <a:lnTo>
                        <a:pt x="52" y="47"/>
                      </a:lnTo>
                      <a:lnTo>
                        <a:pt x="55" y="17"/>
                      </a:lnTo>
                      <a:lnTo>
                        <a:pt x="55" y="17"/>
                      </a:lnTo>
                      <a:lnTo>
                        <a:pt x="53" y="9"/>
                      </a:lnTo>
                      <a:lnTo>
                        <a:pt x="52" y="8"/>
                      </a:lnTo>
                      <a:lnTo>
                        <a:pt x="55" y="17"/>
                      </a:lnTo>
                      <a:lnTo>
                        <a:pt x="55" y="17"/>
                      </a:lnTo>
                      <a:lnTo>
                        <a:pt x="53" y="9"/>
                      </a:lnTo>
                      <a:lnTo>
                        <a:pt x="47" y="3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29" y="3"/>
                      </a:lnTo>
                      <a:lnTo>
                        <a:pt x="23" y="9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19" y="40"/>
                      </a:lnTo>
                      <a:lnTo>
                        <a:pt x="13" y="6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8" y="107"/>
                      </a:lnTo>
                      <a:lnTo>
                        <a:pt x="8" y="107"/>
                      </a:lnTo>
                      <a:lnTo>
                        <a:pt x="17" y="109"/>
                      </a:lnTo>
                      <a:lnTo>
                        <a:pt x="26" y="107"/>
                      </a:lnTo>
                      <a:lnTo>
                        <a:pt x="32" y="101"/>
                      </a:lnTo>
                      <a:lnTo>
                        <a:pt x="32" y="101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32" name="Freeform 96"/>
                <p:cNvSpPr>
                  <a:spLocks noChangeAspect="1"/>
                </p:cNvSpPr>
                <p:nvPr/>
              </p:nvSpPr>
              <p:spPr bwMode="auto">
                <a:xfrm>
                  <a:off x="4753" y="1923"/>
                  <a:ext cx="92" cy="105"/>
                </a:xfrm>
                <a:custGeom>
                  <a:avLst/>
                  <a:gdLst>
                    <a:gd name="T0" fmla="*/ 91 w 92"/>
                    <a:gd name="T1" fmla="*/ 83 h 105"/>
                    <a:gd name="T2" fmla="*/ 75 w 92"/>
                    <a:gd name="T3" fmla="*/ 52 h 105"/>
                    <a:gd name="T4" fmla="*/ 53 w 92"/>
                    <a:gd name="T5" fmla="*/ 25 h 105"/>
                    <a:gd name="T6" fmla="*/ 26 w 92"/>
                    <a:gd name="T7" fmla="*/ 2 h 105"/>
                    <a:gd name="T8" fmla="*/ 26 w 92"/>
                    <a:gd name="T9" fmla="*/ 2 h 105"/>
                    <a:gd name="T10" fmla="*/ 19 w 92"/>
                    <a:gd name="T11" fmla="*/ 0 h 105"/>
                    <a:gd name="T12" fmla="*/ 16 w 92"/>
                    <a:gd name="T13" fmla="*/ 0 h 105"/>
                    <a:gd name="T14" fmla="*/ 26 w 92"/>
                    <a:gd name="T15" fmla="*/ 2 h 105"/>
                    <a:gd name="T16" fmla="*/ 26 w 92"/>
                    <a:gd name="T17" fmla="*/ 2 h 105"/>
                    <a:gd name="T18" fmla="*/ 18 w 92"/>
                    <a:gd name="T19" fmla="*/ 0 h 105"/>
                    <a:gd name="T20" fmla="*/ 9 w 92"/>
                    <a:gd name="T21" fmla="*/ 1 h 105"/>
                    <a:gd name="T22" fmla="*/ 3 w 92"/>
                    <a:gd name="T23" fmla="*/ 7 h 105"/>
                    <a:gd name="T24" fmla="*/ 3 w 92"/>
                    <a:gd name="T25" fmla="*/ 7 h 105"/>
                    <a:gd name="T26" fmla="*/ 0 w 92"/>
                    <a:gd name="T27" fmla="*/ 15 h 105"/>
                    <a:gd name="T28" fmla="*/ 2 w 92"/>
                    <a:gd name="T29" fmla="*/ 23 h 105"/>
                    <a:gd name="T30" fmla="*/ 7 w 92"/>
                    <a:gd name="T31" fmla="*/ 30 h 105"/>
                    <a:gd name="T32" fmla="*/ 7 w 92"/>
                    <a:gd name="T33" fmla="*/ 30 h 105"/>
                    <a:gd name="T34" fmla="*/ 7 w 92"/>
                    <a:gd name="T35" fmla="*/ 30 h 105"/>
                    <a:gd name="T36" fmla="*/ 7 w 92"/>
                    <a:gd name="T37" fmla="*/ 30 h 105"/>
                    <a:gd name="T38" fmla="*/ 7 w 92"/>
                    <a:gd name="T39" fmla="*/ 30 h 105"/>
                    <a:gd name="T40" fmla="*/ 7 w 92"/>
                    <a:gd name="T41" fmla="*/ 30 h 105"/>
                    <a:gd name="T42" fmla="*/ 29 w 92"/>
                    <a:gd name="T43" fmla="*/ 48 h 105"/>
                    <a:gd name="T44" fmla="*/ 46 w 92"/>
                    <a:gd name="T45" fmla="*/ 70 h 105"/>
                    <a:gd name="T46" fmla="*/ 59 w 92"/>
                    <a:gd name="T47" fmla="*/ 95 h 105"/>
                    <a:gd name="T48" fmla="*/ 59 w 92"/>
                    <a:gd name="T49" fmla="*/ 95 h 105"/>
                    <a:gd name="T50" fmla="*/ 59 w 92"/>
                    <a:gd name="T51" fmla="*/ 95 h 105"/>
                    <a:gd name="T52" fmla="*/ 59 w 92"/>
                    <a:gd name="T53" fmla="*/ 95 h 105"/>
                    <a:gd name="T54" fmla="*/ 59 w 92"/>
                    <a:gd name="T55" fmla="*/ 95 h 105"/>
                    <a:gd name="T56" fmla="*/ 64 w 92"/>
                    <a:gd name="T57" fmla="*/ 102 h 105"/>
                    <a:gd name="T58" fmla="*/ 72 w 92"/>
                    <a:gd name="T59" fmla="*/ 105 h 105"/>
                    <a:gd name="T60" fmla="*/ 81 w 92"/>
                    <a:gd name="T61" fmla="*/ 105 h 105"/>
                    <a:gd name="T62" fmla="*/ 81 w 92"/>
                    <a:gd name="T63" fmla="*/ 105 h 105"/>
                    <a:gd name="T64" fmla="*/ 88 w 92"/>
                    <a:gd name="T65" fmla="*/ 100 h 105"/>
                    <a:gd name="T66" fmla="*/ 92 w 92"/>
                    <a:gd name="T67" fmla="*/ 92 h 105"/>
                    <a:gd name="T68" fmla="*/ 91 w 92"/>
                    <a:gd name="T69" fmla="*/ 83 h 105"/>
                    <a:gd name="T70" fmla="*/ 91 w 92"/>
                    <a:gd name="T71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2" h="105">
                      <a:moveTo>
                        <a:pt x="91" y="83"/>
                      </a:moveTo>
                      <a:lnTo>
                        <a:pt x="75" y="52"/>
                      </a:lnTo>
                      <a:lnTo>
                        <a:pt x="53" y="25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18" y="0"/>
                      </a:lnTo>
                      <a:lnTo>
                        <a:pt x="9" y="1"/>
                      </a:lnTo>
                      <a:lnTo>
                        <a:pt x="3" y="7"/>
                      </a:lnTo>
                      <a:lnTo>
                        <a:pt x="3" y="7"/>
                      </a:lnTo>
                      <a:lnTo>
                        <a:pt x="0" y="15"/>
                      </a:lnTo>
                      <a:lnTo>
                        <a:pt x="2" y="23"/>
                      </a:lnTo>
                      <a:lnTo>
                        <a:pt x="7" y="30"/>
                      </a:lnTo>
                      <a:lnTo>
                        <a:pt x="7" y="30"/>
                      </a:lnTo>
                      <a:lnTo>
                        <a:pt x="7" y="30"/>
                      </a:lnTo>
                      <a:lnTo>
                        <a:pt x="7" y="30"/>
                      </a:lnTo>
                      <a:lnTo>
                        <a:pt x="7" y="30"/>
                      </a:lnTo>
                      <a:lnTo>
                        <a:pt x="7" y="30"/>
                      </a:lnTo>
                      <a:lnTo>
                        <a:pt x="29" y="48"/>
                      </a:lnTo>
                      <a:lnTo>
                        <a:pt x="46" y="70"/>
                      </a:lnTo>
                      <a:lnTo>
                        <a:pt x="59" y="95"/>
                      </a:lnTo>
                      <a:lnTo>
                        <a:pt x="59" y="95"/>
                      </a:lnTo>
                      <a:lnTo>
                        <a:pt x="59" y="95"/>
                      </a:lnTo>
                      <a:lnTo>
                        <a:pt x="59" y="95"/>
                      </a:lnTo>
                      <a:lnTo>
                        <a:pt x="59" y="95"/>
                      </a:lnTo>
                      <a:lnTo>
                        <a:pt x="64" y="102"/>
                      </a:lnTo>
                      <a:lnTo>
                        <a:pt x="72" y="105"/>
                      </a:lnTo>
                      <a:lnTo>
                        <a:pt x="81" y="105"/>
                      </a:lnTo>
                      <a:lnTo>
                        <a:pt x="81" y="105"/>
                      </a:lnTo>
                      <a:lnTo>
                        <a:pt x="88" y="100"/>
                      </a:lnTo>
                      <a:lnTo>
                        <a:pt x="92" y="92"/>
                      </a:lnTo>
                      <a:lnTo>
                        <a:pt x="91" y="83"/>
                      </a:lnTo>
                      <a:lnTo>
                        <a:pt x="91" y="8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33" name="Freeform 97"/>
                <p:cNvSpPr>
                  <a:spLocks noChangeAspect="1"/>
                </p:cNvSpPr>
                <p:nvPr/>
              </p:nvSpPr>
              <p:spPr bwMode="auto">
                <a:xfrm>
                  <a:off x="4607" y="1896"/>
                  <a:ext cx="122" cy="43"/>
                </a:xfrm>
                <a:custGeom>
                  <a:avLst/>
                  <a:gdLst>
                    <a:gd name="T0" fmla="*/ 109 w 122"/>
                    <a:gd name="T1" fmla="*/ 3 h 43"/>
                    <a:gd name="T2" fmla="*/ 97 w 122"/>
                    <a:gd name="T3" fmla="*/ 1 h 43"/>
                    <a:gd name="T4" fmla="*/ 85 w 122"/>
                    <a:gd name="T5" fmla="*/ 0 h 43"/>
                    <a:gd name="T6" fmla="*/ 74 w 122"/>
                    <a:gd name="T7" fmla="*/ 0 h 43"/>
                    <a:gd name="T8" fmla="*/ 74 w 122"/>
                    <a:gd name="T9" fmla="*/ 0 h 43"/>
                    <a:gd name="T10" fmla="*/ 53 w 122"/>
                    <a:gd name="T11" fmla="*/ 1 h 43"/>
                    <a:gd name="T12" fmla="*/ 32 w 122"/>
                    <a:gd name="T13" fmla="*/ 5 h 43"/>
                    <a:gd name="T14" fmla="*/ 11 w 122"/>
                    <a:gd name="T15" fmla="*/ 11 h 43"/>
                    <a:gd name="T16" fmla="*/ 11 w 122"/>
                    <a:gd name="T17" fmla="*/ 11 h 43"/>
                    <a:gd name="T18" fmla="*/ 4 w 122"/>
                    <a:gd name="T19" fmla="*/ 16 h 43"/>
                    <a:gd name="T20" fmla="*/ 3 w 122"/>
                    <a:gd name="T21" fmla="*/ 18 h 43"/>
                    <a:gd name="T22" fmla="*/ 11 w 122"/>
                    <a:gd name="T23" fmla="*/ 11 h 43"/>
                    <a:gd name="T24" fmla="*/ 11 w 122"/>
                    <a:gd name="T25" fmla="*/ 11 h 43"/>
                    <a:gd name="T26" fmla="*/ 3 w 122"/>
                    <a:gd name="T27" fmla="*/ 16 h 43"/>
                    <a:gd name="T28" fmla="*/ 0 w 122"/>
                    <a:gd name="T29" fmla="*/ 25 h 43"/>
                    <a:gd name="T30" fmla="*/ 1 w 122"/>
                    <a:gd name="T31" fmla="*/ 33 h 43"/>
                    <a:gd name="T32" fmla="*/ 1 w 122"/>
                    <a:gd name="T33" fmla="*/ 33 h 43"/>
                    <a:gd name="T34" fmla="*/ 6 w 122"/>
                    <a:gd name="T35" fmla="*/ 40 h 43"/>
                    <a:gd name="T36" fmla="*/ 14 w 122"/>
                    <a:gd name="T37" fmla="*/ 43 h 43"/>
                    <a:gd name="T38" fmla="*/ 23 w 122"/>
                    <a:gd name="T39" fmla="*/ 42 h 43"/>
                    <a:gd name="T40" fmla="*/ 23 w 122"/>
                    <a:gd name="T41" fmla="*/ 42 h 43"/>
                    <a:gd name="T42" fmla="*/ 23 w 122"/>
                    <a:gd name="T43" fmla="*/ 42 h 43"/>
                    <a:gd name="T44" fmla="*/ 23 w 122"/>
                    <a:gd name="T45" fmla="*/ 42 h 43"/>
                    <a:gd name="T46" fmla="*/ 23 w 122"/>
                    <a:gd name="T47" fmla="*/ 42 h 43"/>
                    <a:gd name="T48" fmla="*/ 40 w 122"/>
                    <a:gd name="T49" fmla="*/ 37 h 43"/>
                    <a:gd name="T50" fmla="*/ 56 w 122"/>
                    <a:gd name="T51" fmla="*/ 34 h 43"/>
                    <a:gd name="T52" fmla="*/ 74 w 122"/>
                    <a:gd name="T53" fmla="*/ 33 h 43"/>
                    <a:gd name="T54" fmla="*/ 74 w 122"/>
                    <a:gd name="T55" fmla="*/ 33 h 43"/>
                    <a:gd name="T56" fmla="*/ 83 w 122"/>
                    <a:gd name="T57" fmla="*/ 34 h 43"/>
                    <a:gd name="T58" fmla="*/ 92 w 122"/>
                    <a:gd name="T59" fmla="*/ 35 h 43"/>
                    <a:gd name="T60" fmla="*/ 102 w 122"/>
                    <a:gd name="T61" fmla="*/ 36 h 43"/>
                    <a:gd name="T62" fmla="*/ 102 w 122"/>
                    <a:gd name="T63" fmla="*/ 36 h 43"/>
                    <a:gd name="T64" fmla="*/ 102 w 122"/>
                    <a:gd name="T65" fmla="*/ 36 h 43"/>
                    <a:gd name="T66" fmla="*/ 102 w 122"/>
                    <a:gd name="T67" fmla="*/ 36 h 43"/>
                    <a:gd name="T68" fmla="*/ 102 w 122"/>
                    <a:gd name="T69" fmla="*/ 36 h 43"/>
                    <a:gd name="T70" fmla="*/ 102 w 122"/>
                    <a:gd name="T71" fmla="*/ 36 h 43"/>
                    <a:gd name="T72" fmla="*/ 111 w 122"/>
                    <a:gd name="T73" fmla="*/ 35 h 43"/>
                    <a:gd name="T74" fmla="*/ 118 w 122"/>
                    <a:gd name="T75" fmla="*/ 30 h 43"/>
                    <a:gd name="T76" fmla="*/ 122 w 122"/>
                    <a:gd name="T77" fmla="*/ 23 h 43"/>
                    <a:gd name="T78" fmla="*/ 122 w 122"/>
                    <a:gd name="T79" fmla="*/ 23 h 43"/>
                    <a:gd name="T80" fmla="*/ 121 w 122"/>
                    <a:gd name="T81" fmla="*/ 14 h 43"/>
                    <a:gd name="T82" fmla="*/ 117 w 122"/>
                    <a:gd name="T83" fmla="*/ 7 h 43"/>
                    <a:gd name="T84" fmla="*/ 109 w 122"/>
                    <a:gd name="T85" fmla="*/ 3 h 43"/>
                    <a:gd name="T86" fmla="*/ 109 w 122"/>
                    <a:gd name="T87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" h="43">
                      <a:moveTo>
                        <a:pt x="109" y="3"/>
                      </a:moveTo>
                      <a:lnTo>
                        <a:pt x="97" y="1"/>
                      </a:lnTo>
                      <a:lnTo>
                        <a:pt x="85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53" y="1"/>
                      </a:lnTo>
                      <a:lnTo>
                        <a:pt x="32" y="5"/>
                      </a:lnTo>
                      <a:lnTo>
                        <a:pt x="11" y="11"/>
                      </a:lnTo>
                      <a:lnTo>
                        <a:pt x="11" y="11"/>
                      </a:lnTo>
                      <a:lnTo>
                        <a:pt x="4" y="16"/>
                      </a:lnTo>
                      <a:lnTo>
                        <a:pt x="3" y="18"/>
                      </a:lnTo>
                      <a:lnTo>
                        <a:pt x="11" y="11"/>
                      </a:lnTo>
                      <a:lnTo>
                        <a:pt x="11" y="11"/>
                      </a:lnTo>
                      <a:lnTo>
                        <a:pt x="3" y="16"/>
                      </a:lnTo>
                      <a:lnTo>
                        <a:pt x="0" y="25"/>
                      </a:lnTo>
                      <a:lnTo>
                        <a:pt x="1" y="33"/>
                      </a:lnTo>
                      <a:lnTo>
                        <a:pt x="1" y="33"/>
                      </a:lnTo>
                      <a:lnTo>
                        <a:pt x="6" y="40"/>
                      </a:lnTo>
                      <a:lnTo>
                        <a:pt x="14" y="43"/>
                      </a:lnTo>
                      <a:lnTo>
                        <a:pt x="23" y="42"/>
                      </a:lnTo>
                      <a:lnTo>
                        <a:pt x="23" y="42"/>
                      </a:lnTo>
                      <a:lnTo>
                        <a:pt x="23" y="42"/>
                      </a:lnTo>
                      <a:lnTo>
                        <a:pt x="23" y="42"/>
                      </a:lnTo>
                      <a:lnTo>
                        <a:pt x="23" y="42"/>
                      </a:lnTo>
                      <a:lnTo>
                        <a:pt x="40" y="37"/>
                      </a:lnTo>
                      <a:lnTo>
                        <a:pt x="56" y="34"/>
                      </a:lnTo>
                      <a:lnTo>
                        <a:pt x="74" y="33"/>
                      </a:lnTo>
                      <a:lnTo>
                        <a:pt x="74" y="33"/>
                      </a:lnTo>
                      <a:lnTo>
                        <a:pt x="83" y="34"/>
                      </a:lnTo>
                      <a:lnTo>
                        <a:pt x="92" y="35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02" y="36"/>
                      </a:lnTo>
                      <a:lnTo>
                        <a:pt x="111" y="35"/>
                      </a:lnTo>
                      <a:lnTo>
                        <a:pt x="118" y="30"/>
                      </a:lnTo>
                      <a:lnTo>
                        <a:pt x="122" y="23"/>
                      </a:lnTo>
                      <a:lnTo>
                        <a:pt x="122" y="23"/>
                      </a:lnTo>
                      <a:lnTo>
                        <a:pt x="121" y="14"/>
                      </a:lnTo>
                      <a:lnTo>
                        <a:pt x="117" y="7"/>
                      </a:lnTo>
                      <a:lnTo>
                        <a:pt x="109" y="3"/>
                      </a:lnTo>
                      <a:lnTo>
                        <a:pt x="109" y="3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6034" name="Group 98"/>
                <p:cNvGrpSpPr>
                  <a:grpSpLocks noChangeAspect="1"/>
                </p:cNvGrpSpPr>
                <p:nvPr/>
              </p:nvGrpSpPr>
              <p:grpSpPr bwMode="auto">
                <a:xfrm>
                  <a:off x="4524" y="1912"/>
                  <a:ext cx="312" cy="300"/>
                  <a:chOff x="4521" y="1909"/>
                  <a:chExt cx="312" cy="300"/>
                </a:xfrm>
              </p:grpSpPr>
              <p:sp>
                <p:nvSpPr>
                  <p:cNvPr id="296035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4535" y="1947"/>
                    <a:ext cx="38" cy="48"/>
                  </a:xfrm>
                  <a:custGeom>
                    <a:avLst/>
                    <a:gdLst>
                      <a:gd name="T0" fmla="*/ 38 w 38"/>
                      <a:gd name="T1" fmla="*/ 0 h 48"/>
                      <a:gd name="T2" fmla="*/ 23 w 38"/>
                      <a:gd name="T3" fmla="*/ 15 h 48"/>
                      <a:gd name="T4" fmla="*/ 11 w 38"/>
                      <a:gd name="T5" fmla="*/ 30 h 48"/>
                      <a:gd name="T6" fmla="*/ 0 w 38"/>
                      <a:gd name="T7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48">
                        <a:moveTo>
                          <a:pt x="38" y="0"/>
                        </a:moveTo>
                        <a:lnTo>
                          <a:pt x="23" y="15"/>
                        </a:lnTo>
                        <a:lnTo>
                          <a:pt x="11" y="30"/>
                        </a:lnTo>
                        <a:lnTo>
                          <a:pt x="0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36" name="Freeform 100"/>
                  <p:cNvSpPr>
                    <a:spLocks noChangeAspect="1"/>
                  </p:cNvSpPr>
                  <p:nvPr/>
                </p:nvSpPr>
                <p:spPr bwMode="auto">
                  <a:xfrm>
                    <a:off x="4521" y="2045"/>
                    <a:ext cx="7" cy="59"/>
                  </a:xfrm>
                  <a:custGeom>
                    <a:avLst/>
                    <a:gdLst>
                      <a:gd name="T0" fmla="*/ 0 w 7"/>
                      <a:gd name="T1" fmla="*/ 0 h 59"/>
                      <a:gd name="T2" fmla="*/ 0 w 7"/>
                      <a:gd name="T3" fmla="*/ 5 h 59"/>
                      <a:gd name="T4" fmla="*/ 0 w 7"/>
                      <a:gd name="T5" fmla="*/ 9 h 59"/>
                      <a:gd name="T6" fmla="*/ 0 w 7"/>
                      <a:gd name="T7" fmla="*/ 14 h 59"/>
                      <a:gd name="T8" fmla="*/ 1 w 7"/>
                      <a:gd name="T9" fmla="*/ 29 h 59"/>
                      <a:gd name="T10" fmla="*/ 3 w 7"/>
                      <a:gd name="T11" fmla="*/ 44 h 59"/>
                      <a:gd name="T12" fmla="*/ 7 w 7"/>
                      <a:gd name="T13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9">
                        <a:moveTo>
                          <a:pt x="0" y="0"/>
                        </a:moveTo>
                        <a:lnTo>
                          <a:pt x="0" y="5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1" y="29"/>
                        </a:lnTo>
                        <a:lnTo>
                          <a:pt x="3" y="44"/>
                        </a:lnTo>
                        <a:lnTo>
                          <a:pt x="7" y="59"/>
                        </a:lnTo>
                      </a:path>
                    </a:pathLst>
                  </a:custGeom>
                  <a:solidFill>
                    <a:srgbClr val="7393C4"/>
                  </a:solidFill>
                  <a:ln w="12700" cap="flat" cmpd="sng">
                    <a:solidFill>
                      <a:srgbClr val="0A50A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37" name="Freeform 101"/>
                  <p:cNvSpPr>
                    <a:spLocks noChangeAspect="1"/>
                  </p:cNvSpPr>
                  <p:nvPr/>
                </p:nvSpPr>
                <p:spPr bwMode="auto">
                  <a:xfrm>
                    <a:off x="4552" y="2149"/>
                    <a:ext cx="78" cy="53"/>
                  </a:xfrm>
                  <a:custGeom>
                    <a:avLst/>
                    <a:gdLst>
                      <a:gd name="T0" fmla="*/ 0 w 78"/>
                      <a:gd name="T1" fmla="*/ 0 h 53"/>
                      <a:gd name="T2" fmla="*/ 22 w 78"/>
                      <a:gd name="T3" fmla="*/ 22 h 53"/>
                      <a:gd name="T4" fmla="*/ 48 w 78"/>
                      <a:gd name="T5" fmla="*/ 40 h 53"/>
                      <a:gd name="T6" fmla="*/ 78 w 78"/>
                      <a:gd name="T7" fmla="*/ 5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8" h="53">
                        <a:moveTo>
                          <a:pt x="0" y="0"/>
                        </a:moveTo>
                        <a:lnTo>
                          <a:pt x="22" y="22"/>
                        </a:lnTo>
                        <a:lnTo>
                          <a:pt x="48" y="40"/>
                        </a:lnTo>
                        <a:lnTo>
                          <a:pt x="78" y="53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38" name="Freeform 102"/>
                  <p:cNvSpPr>
                    <a:spLocks noChangeAspect="1"/>
                  </p:cNvSpPr>
                  <p:nvPr/>
                </p:nvSpPr>
                <p:spPr bwMode="auto">
                  <a:xfrm>
                    <a:off x="4677" y="2174"/>
                    <a:ext cx="100" cy="35"/>
                  </a:xfrm>
                  <a:custGeom>
                    <a:avLst/>
                    <a:gdLst>
                      <a:gd name="T0" fmla="*/ 0 w 100"/>
                      <a:gd name="T1" fmla="*/ 35 h 35"/>
                      <a:gd name="T2" fmla="*/ 37 w 100"/>
                      <a:gd name="T3" fmla="*/ 30 h 35"/>
                      <a:gd name="T4" fmla="*/ 70 w 100"/>
                      <a:gd name="T5" fmla="*/ 19 h 35"/>
                      <a:gd name="T6" fmla="*/ 100 w 100"/>
                      <a:gd name="T7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0" h="35">
                        <a:moveTo>
                          <a:pt x="0" y="35"/>
                        </a:moveTo>
                        <a:lnTo>
                          <a:pt x="37" y="30"/>
                        </a:lnTo>
                        <a:lnTo>
                          <a:pt x="70" y="19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39" name="Freeform 103"/>
                  <p:cNvSpPr>
                    <a:spLocks noChangeAspect="1"/>
                  </p:cNvSpPr>
                  <p:nvPr/>
                </p:nvSpPr>
                <p:spPr bwMode="auto">
                  <a:xfrm>
                    <a:off x="4812" y="2059"/>
                    <a:ext cx="21" cy="74"/>
                  </a:xfrm>
                  <a:custGeom>
                    <a:avLst/>
                    <a:gdLst>
                      <a:gd name="T0" fmla="*/ 0 w 21"/>
                      <a:gd name="T1" fmla="*/ 74 h 74"/>
                      <a:gd name="T2" fmla="*/ 12 w 21"/>
                      <a:gd name="T3" fmla="*/ 51 h 74"/>
                      <a:gd name="T4" fmla="*/ 19 w 21"/>
                      <a:gd name="T5" fmla="*/ 26 h 74"/>
                      <a:gd name="T6" fmla="*/ 21 w 21"/>
                      <a:gd name="T7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74">
                        <a:moveTo>
                          <a:pt x="0" y="74"/>
                        </a:moveTo>
                        <a:lnTo>
                          <a:pt x="12" y="51"/>
                        </a:lnTo>
                        <a:lnTo>
                          <a:pt x="19" y="26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40" name="Freeform 104"/>
                  <p:cNvSpPr>
                    <a:spLocks noChangeAspect="1"/>
                  </p:cNvSpPr>
                  <p:nvPr/>
                </p:nvSpPr>
                <p:spPr bwMode="auto">
                  <a:xfrm>
                    <a:off x="4766" y="1935"/>
                    <a:ext cx="58" cy="73"/>
                  </a:xfrm>
                  <a:custGeom>
                    <a:avLst/>
                    <a:gdLst>
                      <a:gd name="T0" fmla="*/ 58 w 58"/>
                      <a:gd name="T1" fmla="*/ 73 h 73"/>
                      <a:gd name="T2" fmla="*/ 44 w 58"/>
                      <a:gd name="T3" fmla="*/ 45 h 73"/>
                      <a:gd name="T4" fmla="*/ 24 w 58"/>
                      <a:gd name="T5" fmla="*/ 21 h 73"/>
                      <a:gd name="T6" fmla="*/ 0 w 58"/>
                      <a:gd name="T7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" h="73">
                        <a:moveTo>
                          <a:pt x="58" y="73"/>
                        </a:moveTo>
                        <a:lnTo>
                          <a:pt x="44" y="45"/>
                        </a:lnTo>
                        <a:lnTo>
                          <a:pt x="24" y="21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41" name="Freeform 105"/>
                  <p:cNvSpPr>
                    <a:spLocks noChangeAspect="1"/>
                  </p:cNvSpPr>
                  <p:nvPr/>
                </p:nvSpPr>
                <p:spPr bwMode="auto">
                  <a:xfrm>
                    <a:off x="4620" y="1909"/>
                    <a:ext cx="89" cy="10"/>
                  </a:xfrm>
                  <a:custGeom>
                    <a:avLst/>
                    <a:gdLst>
                      <a:gd name="T0" fmla="*/ 89 w 89"/>
                      <a:gd name="T1" fmla="*/ 3 h 10"/>
                      <a:gd name="T2" fmla="*/ 78 w 89"/>
                      <a:gd name="T3" fmla="*/ 1 h 10"/>
                      <a:gd name="T4" fmla="*/ 68 w 89"/>
                      <a:gd name="T5" fmla="*/ 0 h 10"/>
                      <a:gd name="T6" fmla="*/ 57 w 89"/>
                      <a:gd name="T7" fmla="*/ 0 h 10"/>
                      <a:gd name="T8" fmla="*/ 37 w 89"/>
                      <a:gd name="T9" fmla="*/ 1 h 10"/>
                      <a:gd name="T10" fmla="*/ 18 w 89"/>
                      <a:gd name="T11" fmla="*/ 5 h 10"/>
                      <a:gd name="T12" fmla="*/ 0 w 89"/>
                      <a:gd name="T13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9" h="10">
                        <a:moveTo>
                          <a:pt x="89" y="3"/>
                        </a:moveTo>
                        <a:lnTo>
                          <a:pt x="78" y="1"/>
                        </a:lnTo>
                        <a:lnTo>
                          <a:pt x="68" y="0"/>
                        </a:lnTo>
                        <a:lnTo>
                          <a:pt x="57" y="0"/>
                        </a:lnTo>
                        <a:lnTo>
                          <a:pt x="37" y="1"/>
                        </a:lnTo>
                        <a:lnTo>
                          <a:pt x="18" y="5"/>
                        </a:lnTo>
                        <a:lnTo>
                          <a:pt x="0" y="1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6042" name="Group 106"/>
              <p:cNvGrpSpPr>
                <a:grpSpLocks noChangeAspect="1"/>
              </p:cNvGrpSpPr>
              <p:nvPr/>
            </p:nvGrpSpPr>
            <p:grpSpPr bwMode="auto">
              <a:xfrm>
                <a:off x="2499" y="2541"/>
                <a:ext cx="341" cy="335"/>
                <a:chOff x="4497" y="2406"/>
                <a:chExt cx="341" cy="335"/>
              </a:xfrm>
            </p:grpSpPr>
            <p:sp>
              <p:nvSpPr>
                <p:cNvPr id="296043" name="Freeform 107"/>
                <p:cNvSpPr>
                  <a:spLocks noChangeAspect="1"/>
                </p:cNvSpPr>
                <p:nvPr/>
              </p:nvSpPr>
              <p:spPr bwMode="auto">
                <a:xfrm>
                  <a:off x="4511" y="2422"/>
                  <a:ext cx="313" cy="300"/>
                </a:xfrm>
                <a:custGeom>
                  <a:avLst/>
                  <a:gdLst>
                    <a:gd name="T0" fmla="*/ 156 w 313"/>
                    <a:gd name="T1" fmla="*/ 300 h 300"/>
                    <a:gd name="T2" fmla="*/ 181 w 313"/>
                    <a:gd name="T3" fmla="*/ 298 h 300"/>
                    <a:gd name="T4" fmla="*/ 206 w 313"/>
                    <a:gd name="T5" fmla="*/ 292 h 300"/>
                    <a:gd name="T6" fmla="*/ 228 w 313"/>
                    <a:gd name="T7" fmla="*/ 283 h 300"/>
                    <a:gd name="T8" fmla="*/ 248 w 313"/>
                    <a:gd name="T9" fmla="*/ 271 h 300"/>
                    <a:gd name="T10" fmla="*/ 267 w 313"/>
                    <a:gd name="T11" fmla="*/ 256 h 300"/>
                    <a:gd name="T12" fmla="*/ 282 w 313"/>
                    <a:gd name="T13" fmla="*/ 238 h 300"/>
                    <a:gd name="T14" fmla="*/ 295 w 313"/>
                    <a:gd name="T15" fmla="*/ 218 h 300"/>
                    <a:gd name="T16" fmla="*/ 304 w 313"/>
                    <a:gd name="T17" fmla="*/ 197 h 300"/>
                    <a:gd name="T18" fmla="*/ 310 w 313"/>
                    <a:gd name="T19" fmla="*/ 174 h 300"/>
                    <a:gd name="T20" fmla="*/ 313 w 313"/>
                    <a:gd name="T21" fmla="*/ 150 h 300"/>
                    <a:gd name="T22" fmla="*/ 313 w 313"/>
                    <a:gd name="T23" fmla="*/ 150 h 300"/>
                    <a:gd name="T24" fmla="*/ 310 w 313"/>
                    <a:gd name="T25" fmla="*/ 126 h 300"/>
                    <a:gd name="T26" fmla="*/ 304 w 313"/>
                    <a:gd name="T27" fmla="*/ 102 h 300"/>
                    <a:gd name="T28" fmla="*/ 295 w 313"/>
                    <a:gd name="T29" fmla="*/ 81 h 300"/>
                    <a:gd name="T30" fmla="*/ 282 w 313"/>
                    <a:gd name="T31" fmla="*/ 61 h 300"/>
                    <a:gd name="T32" fmla="*/ 267 w 313"/>
                    <a:gd name="T33" fmla="*/ 44 h 300"/>
                    <a:gd name="T34" fmla="*/ 248 w 313"/>
                    <a:gd name="T35" fmla="*/ 28 h 300"/>
                    <a:gd name="T36" fmla="*/ 228 w 313"/>
                    <a:gd name="T37" fmla="*/ 17 h 300"/>
                    <a:gd name="T38" fmla="*/ 206 w 313"/>
                    <a:gd name="T39" fmla="*/ 7 h 300"/>
                    <a:gd name="T40" fmla="*/ 181 w 313"/>
                    <a:gd name="T41" fmla="*/ 1 h 300"/>
                    <a:gd name="T42" fmla="*/ 156 w 313"/>
                    <a:gd name="T43" fmla="*/ 0 h 300"/>
                    <a:gd name="T44" fmla="*/ 156 w 313"/>
                    <a:gd name="T45" fmla="*/ 0 h 300"/>
                    <a:gd name="T46" fmla="*/ 131 w 313"/>
                    <a:gd name="T47" fmla="*/ 1 h 300"/>
                    <a:gd name="T48" fmla="*/ 107 w 313"/>
                    <a:gd name="T49" fmla="*/ 7 h 300"/>
                    <a:gd name="T50" fmla="*/ 84 w 313"/>
                    <a:gd name="T51" fmla="*/ 17 h 300"/>
                    <a:gd name="T52" fmla="*/ 64 w 313"/>
                    <a:gd name="T53" fmla="*/ 28 h 300"/>
                    <a:gd name="T54" fmla="*/ 46 w 313"/>
                    <a:gd name="T55" fmla="*/ 44 h 300"/>
                    <a:gd name="T56" fmla="*/ 30 w 313"/>
                    <a:gd name="T57" fmla="*/ 61 h 300"/>
                    <a:gd name="T58" fmla="*/ 17 w 313"/>
                    <a:gd name="T59" fmla="*/ 81 h 300"/>
                    <a:gd name="T60" fmla="*/ 8 w 313"/>
                    <a:gd name="T61" fmla="*/ 102 h 300"/>
                    <a:gd name="T62" fmla="*/ 2 w 313"/>
                    <a:gd name="T63" fmla="*/ 126 h 300"/>
                    <a:gd name="T64" fmla="*/ 0 w 313"/>
                    <a:gd name="T65" fmla="*/ 150 h 300"/>
                    <a:gd name="T66" fmla="*/ 0 w 313"/>
                    <a:gd name="T67" fmla="*/ 150 h 300"/>
                    <a:gd name="T68" fmla="*/ 2 w 313"/>
                    <a:gd name="T69" fmla="*/ 174 h 300"/>
                    <a:gd name="T70" fmla="*/ 8 w 313"/>
                    <a:gd name="T71" fmla="*/ 197 h 300"/>
                    <a:gd name="T72" fmla="*/ 17 w 313"/>
                    <a:gd name="T73" fmla="*/ 218 h 300"/>
                    <a:gd name="T74" fmla="*/ 30 w 313"/>
                    <a:gd name="T75" fmla="*/ 238 h 300"/>
                    <a:gd name="T76" fmla="*/ 46 w 313"/>
                    <a:gd name="T77" fmla="*/ 256 h 300"/>
                    <a:gd name="T78" fmla="*/ 64 w 313"/>
                    <a:gd name="T79" fmla="*/ 271 h 300"/>
                    <a:gd name="T80" fmla="*/ 84 w 313"/>
                    <a:gd name="T81" fmla="*/ 283 h 300"/>
                    <a:gd name="T82" fmla="*/ 107 w 313"/>
                    <a:gd name="T83" fmla="*/ 292 h 300"/>
                    <a:gd name="T84" fmla="*/ 131 w 313"/>
                    <a:gd name="T85" fmla="*/ 298 h 300"/>
                    <a:gd name="T86" fmla="*/ 156 w 313"/>
                    <a:gd name="T87" fmla="*/ 300 h 300"/>
                    <a:gd name="T88" fmla="*/ 156 w 313"/>
                    <a:gd name="T89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13" h="300">
                      <a:moveTo>
                        <a:pt x="156" y="300"/>
                      </a:moveTo>
                      <a:lnTo>
                        <a:pt x="181" y="298"/>
                      </a:lnTo>
                      <a:lnTo>
                        <a:pt x="206" y="292"/>
                      </a:lnTo>
                      <a:lnTo>
                        <a:pt x="228" y="283"/>
                      </a:lnTo>
                      <a:lnTo>
                        <a:pt x="248" y="271"/>
                      </a:lnTo>
                      <a:lnTo>
                        <a:pt x="267" y="256"/>
                      </a:lnTo>
                      <a:lnTo>
                        <a:pt x="282" y="238"/>
                      </a:lnTo>
                      <a:lnTo>
                        <a:pt x="295" y="218"/>
                      </a:lnTo>
                      <a:lnTo>
                        <a:pt x="304" y="197"/>
                      </a:lnTo>
                      <a:lnTo>
                        <a:pt x="310" y="174"/>
                      </a:lnTo>
                      <a:lnTo>
                        <a:pt x="313" y="150"/>
                      </a:lnTo>
                      <a:lnTo>
                        <a:pt x="313" y="150"/>
                      </a:lnTo>
                      <a:lnTo>
                        <a:pt x="310" y="126"/>
                      </a:lnTo>
                      <a:lnTo>
                        <a:pt x="304" y="102"/>
                      </a:lnTo>
                      <a:lnTo>
                        <a:pt x="295" y="81"/>
                      </a:lnTo>
                      <a:lnTo>
                        <a:pt x="282" y="61"/>
                      </a:lnTo>
                      <a:lnTo>
                        <a:pt x="267" y="44"/>
                      </a:lnTo>
                      <a:lnTo>
                        <a:pt x="248" y="28"/>
                      </a:lnTo>
                      <a:lnTo>
                        <a:pt x="228" y="17"/>
                      </a:lnTo>
                      <a:lnTo>
                        <a:pt x="206" y="7"/>
                      </a:lnTo>
                      <a:lnTo>
                        <a:pt x="181" y="1"/>
                      </a:lnTo>
                      <a:lnTo>
                        <a:pt x="156" y="0"/>
                      </a:lnTo>
                      <a:lnTo>
                        <a:pt x="156" y="0"/>
                      </a:lnTo>
                      <a:lnTo>
                        <a:pt x="131" y="1"/>
                      </a:lnTo>
                      <a:lnTo>
                        <a:pt x="107" y="7"/>
                      </a:lnTo>
                      <a:lnTo>
                        <a:pt x="84" y="17"/>
                      </a:lnTo>
                      <a:lnTo>
                        <a:pt x="64" y="28"/>
                      </a:lnTo>
                      <a:lnTo>
                        <a:pt x="46" y="44"/>
                      </a:lnTo>
                      <a:lnTo>
                        <a:pt x="30" y="61"/>
                      </a:lnTo>
                      <a:lnTo>
                        <a:pt x="17" y="81"/>
                      </a:lnTo>
                      <a:lnTo>
                        <a:pt x="8" y="102"/>
                      </a:lnTo>
                      <a:lnTo>
                        <a:pt x="2" y="126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2" y="174"/>
                      </a:lnTo>
                      <a:lnTo>
                        <a:pt x="8" y="197"/>
                      </a:lnTo>
                      <a:lnTo>
                        <a:pt x="17" y="218"/>
                      </a:lnTo>
                      <a:lnTo>
                        <a:pt x="30" y="238"/>
                      </a:lnTo>
                      <a:lnTo>
                        <a:pt x="46" y="256"/>
                      </a:lnTo>
                      <a:lnTo>
                        <a:pt x="64" y="271"/>
                      </a:lnTo>
                      <a:lnTo>
                        <a:pt x="84" y="283"/>
                      </a:lnTo>
                      <a:lnTo>
                        <a:pt x="107" y="292"/>
                      </a:lnTo>
                      <a:lnTo>
                        <a:pt x="131" y="298"/>
                      </a:lnTo>
                      <a:lnTo>
                        <a:pt x="156" y="300"/>
                      </a:lnTo>
                      <a:lnTo>
                        <a:pt x="156" y="300"/>
                      </a:lnTo>
                      <a:close/>
                    </a:path>
                  </a:pathLst>
                </a:custGeom>
                <a:solidFill>
                  <a:srgbClr val="AECB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44" name="Freeform 108"/>
                <p:cNvSpPr>
                  <a:spLocks noChangeAspect="1"/>
                </p:cNvSpPr>
                <p:nvPr/>
              </p:nvSpPr>
              <p:spPr bwMode="auto">
                <a:xfrm>
                  <a:off x="4555" y="2408"/>
                  <a:ext cx="89" cy="59"/>
                </a:xfrm>
                <a:custGeom>
                  <a:avLst/>
                  <a:gdLst>
                    <a:gd name="T0" fmla="*/ 68 w 89"/>
                    <a:gd name="T1" fmla="*/ 0 h 59"/>
                    <a:gd name="T2" fmla="*/ 47 w 89"/>
                    <a:gd name="T3" fmla="*/ 7 h 59"/>
                    <a:gd name="T4" fmla="*/ 26 w 89"/>
                    <a:gd name="T5" fmla="*/ 16 h 59"/>
                    <a:gd name="T6" fmla="*/ 7 w 89"/>
                    <a:gd name="T7" fmla="*/ 28 h 59"/>
                    <a:gd name="T8" fmla="*/ 7 w 89"/>
                    <a:gd name="T9" fmla="*/ 28 h 59"/>
                    <a:gd name="T10" fmla="*/ 2 w 89"/>
                    <a:gd name="T11" fmla="*/ 34 h 59"/>
                    <a:gd name="T12" fmla="*/ 2 w 89"/>
                    <a:gd name="T13" fmla="*/ 37 h 59"/>
                    <a:gd name="T14" fmla="*/ 7 w 89"/>
                    <a:gd name="T15" fmla="*/ 28 h 59"/>
                    <a:gd name="T16" fmla="*/ 7 w 89"/>
                    <a:gd name="T17" fmla="*/ 28 h 59"/>
                    <a:gd name="T18" fmla="*/ 2 w 89"/>
                    <a:gd name="T19" fmla="*/ 35 h 59"/>
                    <a:gd name="T20" fmla="*/ 0 w 89"/>
                    <a:gd name="T21" fmla="*/ 44 h 59"/>
                    <a:gd name="T22" fmla="*/ 4 w 89"/>
                    <a:gd name="T23" fmla="*/ 52 h 59"/>
                    <a:gd name="T24" fmla="*/ 4 w 89"/>
                    <a:gd name="T25" fmla="*/ 52 h 59"/>
                    <a:gd name="T26" fmla="*/ 10 w 89"/>
                    <a:gd name="T27" fmla="*/ 57 h 59"/>
                    <a:gd name="T28" fmla="*/ 19 w 89"/>
                    <a:gd name="T29" fmla="*/ 59 h 59"/>
                    <a:gd name="T30" fmla="*/ 27 w 89"/>
                    <a:gd name="T31" fmla="*/ 55 h 59"/>
                    <a:gd name="T32" fmla="*/ 27 w 89"/>
                    <a:gd name="T33" fmla="*/ 55 h 59"/>
                    <a:gd name="T34" fmla="*/ 27 w 89"/>
                    <a:gd name="T35" fmla="*/ 55 h 59"/>
                    <a:gd name="T36" fmla="*/ 27 w 89"/>
                    <a:gd name="T37" fmla="*/ 55 h 59"/>
                    <a:gd name="T38" fmla="*/ 27 w 89"/>
                    <a:gd name="T39" fmla="*/ 55 h 59"/>
                    <a:gd name="T40" fmla="*/ 43 w 89"/>
                    <a:gd name="T41" fmla="*/ 46 h 59"/>
                    <a:gd name="T42" fmla="*/ 59 w 89"/>
                    <a:gd name="T43" fmla="*/ 39 h 59"/>
                    <a:gd name="T44" fmla="*/ 76 w 89"/>
                    <a:gd name="T45" fmla="*/ 34 h 59"/>
                    <a:gd name="T46" fmla="*/ 76 w 89"/>
                    <a:gd name="T47" fmla="*/ 34 h 59"/>
                    <a:gd name="T48" fmla="*/ 76 w 89"/>
                    <a:gd name="T49" fmla="*/ 34 h 59"/>
                    <a:gd name="T50" fmla="*/ 76 w 89"/>
                    <a:gd name="T51" fmla="*/ 34 h 59"/>
                    <a:gd name="T52" fmla="*/ 76 w 89"/>
                    <a:gd name="T53" fmla="*/ 34 h 59"/>
                    <a:gd name="T54" fmla="*/ 84 w 89"/>
                    <a:gd name="T55" fmla="*/ 30 h 59"/>
                    <a:gd name="T56" fmla="*/ 88 w 89"/>
                    <a:gd name="T57" fmla="*/ 22 h 59"/>
                    <a:gd name="T58" fmla="*/ 89 w 89"/>
                    <a:gd name="T59" fmla="*/ 13 h 59"/>
                    <a:gd name="T60" fmla="*/ 89 w 89"/>
                    <a:gd name="T61" fmla="*/ 13 h 59"/>
                    <a:gd name="T62" fmla="*/ 85 w 89"/>
                    <a:gd name="T63" fmla="*/ 5 h 59"/>
                    <a:gd name="T64" fmla="*/ 77 w 89"/>
                    <a:gd name="T65" fmla="*/ 1 h 59"/>
                    <a:gd name="T66" fmla="*/ 68 w 89"/>
                    <a:gd name="T67" fmla="*/ 0 h 59"/>
                    <a:gd name="T68" fmla="*/ 68 w 89"/>
                    <a:gd name="T6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" h="59">
                      <a:moveTo>
                        <a:pt x="68" y="0"/>
                      </a:moveTo>
                      <a:lnTo>
                        <a:pt x="47" y="7"/>
                      </a:lnTo>
                      <a:lnTo>
                        <a:pt x="26" y="16"/>
                      </a:lnTo>
                      <a:lnTo>
                        <a:pt x="7" y="28"/>
                      </a:lnTo>
                      <a:lnTo>
                        <a:pt x="7" y="28"/>
                      </a:lnTo>
                      <a:lnTo>
                        <a:pt x="2" y="34"/>
                      </a:lnTo>
                      <a:lnTo>
                        <a:pt x="2" y="37"/>
                      </a:lnTo>
                      <a:lnTo>
                        <a:pt x="7" y="28"/>
                      </a:lnTo>
                      <a:lnTo>
                        <a:pt x="7" y="28"/>
                      </a:lnTo>
                      <a:lnTo>
                        <a:pt x="2" y="35"/>
                      </a:lnTo>
                      <a:lnTo>
                        <a:pt x="0" y="44"/>
                      </a:lnTo>
                      <a:lnTo>
                        <a:pt x="4" y="52"/>
                      </a:lnTo>
                      <a:lnTo>
                        <a:pt x="4" y="52"/>
                      </a:lnTo>
                      <a:lnTo>
                        <a:pt x="10" y="57"/>
                      </a:lnTo>
                      <a:lnTo>
                        <a:pt x="19" y="59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27" y="55"/>
                      </a:lnTo>
                      <a:lnTo>
                        <a:pt x="43" y="46"/>
                      </a:lnTo>
                      <a:lnTo>
                        <a:pt x="59" y="39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84" y="30"/>
                      </a:lnTo>
                      <a:lnTo>
                        <a:pt x="88" y="22"/>
                      </a:lnTo>
                      <a:lnTo>
                        <a:pt x="89" y="13"/>
                      </a:lnTo>
                      <a:lnTo>
                        <a:pt x="89" y="13"/>
                      </a:lnTo>
                      <a:lnTo>
                        <a:pt x="85" y="5"/>
                      </a:lnTo>
                      <a:lnTo>
                        <a:pt x="77" y="1"/>
                      </a:lnTo>
                      <a:lnTo>
                        <a:pt x="68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45" name="Freeform 109"/>
                <p:cNvSpPr>
                  <a:spLocks noChangeAspect="1"/>
                </p:cNvSpPr>
                <p:nvPr/>
              </p:nvSpPr>
              <p:spPr bwMode="auto">
                <a:xfrm>
                  <a:off x="4497" y="2470"/>
                  <a:ext cx="56" cy="89"/>
                </a:xfrm>
                <a:custGeom>
                  <a:avLst/>
                  <a:gdLst>
                    <a:gd name="T0" fmla="*/ 24 w 56"/>
                    <a:gd name="T1" fmla="*/ 9 h 89"/>
                    <a:gd name="T2" fmla="*/ 22 w 56"/>
                    <a:gd name="T3" fmla="*/ 12 h 89"/>
                    <a:gd name="T4" fmla="*/ 20 w 56"/>
                    <a:gd name="T5" fmla="*/ 17 h 89"/>
                    <a:gd name="T6" fmla="*/ 17 w 56"/>
                    <a:gd name="T7" fmla="*/ 21 h 89"/>
                    <a:gd name="T8" fmla="*/ 17 w 56"/>
                    <a:gd name="T9" fmla="*/ 21 h 89"/>
                    <a:gd name="T10" fmla="*/ 10 w 56"/>
                    <a:gd name="T11" fmla="*/ 37 h 89"/>
                    <a:gd name="T12" fmla="*/ 4 w 56"/>
                    <a:gd name="T13" fmla="*/ 53 h 89"/>
                    <a:gd name="T14" fmla="*/ 0 w 56"/>
                    <a:gd name="T15" fmla="*/ 70 h 89"/>
                    <a:gd name="T16" fmla="*/ 0 w 56"/>
                    <a:gd name="T17" fmla="*/ 70 h 89"/>
                    <a:gd name="T18" fmla="*/ 1 w 56"/>
                    <a:gd name="T19" fmla="*/ 78 h 89"/>
                    <a:gd name="T20" fmla="*/ 2 w 56"/>
                    <a:gd name="T21" fmla="*/ 80 h 89"/>
                    <a:gd name="T22" fmla="*/ 0 w 56"/>
                    <a:gd name="T23" fmla="*/ 70 h 89"/>
                    <a:gd name="T24" fmla="*/ 0 w 56"/>
                    <a:gd name="T25" fmla="*/ 70 h 89"/>
                    <a:gd name="T26" fmla="*/ 1 w 56"/>
                    <a:gd name="T27" fmla="*/ 79 h 89"/>
                    <a:gd name="T28" fmla="*/ 6 w 56"/>
                    <a:gd name="T29" fmla="*/ 86 h 89"/>
                    <a:gd name="T30" fmla="*/ 14 w 56"/>
                    <a:gd name="T31" fmla="*/ 89 h 89"/>
                    <a:gd name="T32" fmla="*/ 14 w 56"/>
                    <a:gd name="T33" fmla="*/ 89 h 89"/>
                    <a:gd name="T34" fmla="*/ 23 w 56"/>
                    <a:gd name="T35" fmla="*/ 88 h 89"/>
                    <a:gd name="T36" fmla="*/ 30 w 56"/>
                    <a:gd name="T37" fmla="*/ 84 h 89"/>
                    <a:gd name="T38" fmla="*/ 34 w 56"/>
                    <a:gd name="T39" fmla="*/ 75 h 89"/>
                    <a:gd name="T40" fmla="*/ 34 w 56"/>
                    <a:gd name="T41" fmla="*/ 75 h 89"/>
                    <a:gd name="T42" fmla="*/ 34 w 56"/>
                    <a:gd name="T43" fmla="*/ 75 h 89"/>
                    <a:gd name="T44" fmla="*/ 34 w 56"/>
                    <a:gd name="T45" fmla="*/ 75 h 89"/>
                    <a:gd name="T46" fmla="*/ 34 w 56"/>
                    <a:gd name="T47" fmla="*/ 75 h 89"/>
                    <a:gd name="T48" fmla="*/ 34 w 56"/>
                    <a:gd name="T49" fmla="*/ 75 h 89"/>
                    <a:gd name="T50" fmla="*/ 37 w 56"/>
                    <a:gd name="T51" fmla="*/ 62 h 89"/>
                    <a:gd name="T52" fmla="*/ 41 w 56"/>
                    <a:gd name="T53" fmla="*/ 50 h 89"/>
                    <a:gd name="T54" fmla="*/ 47 w 56"/>
                    <a:gd name="T55" fmla="*/ 37 h 89"/>
                    <a:gd name="T56" fmla="*/ 47 w 56"/>
                    <a:gd name="T57" fmla="*/ 37 h 89"/>
                    <a:gd name="T58" fmla="*/ 49 w 56"/>
                    <a:gd name="T59" fmla="*/ 33 h 89"/>
                    <a:gd name="T60" fmla="*/ 51 w 56"/>
                    <a:gd name="T61" fmla="*/ 30 h 89"/>
                    <a:gd name="T62" fmla="*/ 53 w 56"/>
                    <a:gd name="T63" fmla="*/ 27 h 89"/>
                    <a:gd name="T64" fmla="*/ 53 w 56"/>
                    <a:gd name="T65" fmla="*/ 27 h 89"/>
                    <a:gd name="T66" fmla="*/ 53 w 56"/>
                    <a:gd name="T67" fmla="*/ 27 h 89"/>
                    <a:gd name="T68" fmla="*/ 53 w 56"/>
                    <a:gd name="T69" fmla="*/ 27 h 89"/>
                    <a:gd name="T70" fmla="*/ 53 w 56"/>
                    <a:gd name="T71" fmla="*/ 27 h 89"/>
                    <a:gd name="T72" fmla="*/ 56 w 56"/>
                    <a:gd name="T73" fmla="*/ 19 h 89"/>
                    <a:gd name="T74" fmla="*/ 54 w 56"/>
                    <a:gd name="T75" fmla="*/ 10 h 89"/>
                    <a:gd name="T76" fmla="*/ 48 w 56"/>
                    <a:gd name="T77" fmla="*/ 4 h 89"/>
                    <a:gd name="T78" fmla="*/ 48 w 56"/>
                    <a:gd name="T79" fmla="*/ 4 h 89"/>
                    <a:gd name="T80" fmla="*/ 40 w 56"/>
                    <a:gd name="T81" fmla="*/ 0 h 89"/>
                    <a:gd name="T82" fmla="*/ 31 w 56"/>
                    <a:gd name="T83" fmla="*/ 3 h 89"/>
                    <a:gd name="T84" fmla="*/ 24 w 56"/>
                    <a:gd name="T85" fmla="*/ 9 h 89"/>
                    <a:gd name="T86" fmla="*/ 24 w 56"/>
                    <a:gd name="T87" fmla="*/ 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89">
                      <a:moveTo>
                        <a:pt x="24" y="9"/>
                      </a:moveTo>
                      <a:lnTo>
                        <a:pt x="22" y="12"/>
                      </a:lnTo>
                      <a:lnTo>
                        <a:pt x="20" y="17"/>
                      </a:lnTo>
                      <a:lnTo>
                        <a:pt x="17" y="21"/>
                      </a:lnTo>
                      <a:lnTo>
                        <a:pt x="17" y="21"/>
                      </a:lnTo>
                      <a:lnTo>
                        <a:pt x="10" y="37"/>
                      </a:lnTo>
                      <a:lnTo>
                        <a:pt x="4" y="53"/>
                      </a:lnTo>
                      <a:lnTo>
                        <a:pt x="0" y="70"/>
                      </a:lnTo>
                      <a:lnTo>
                        <a:pt x="0" y="70"/>
                      </a:lnTo>
                      <a:lnTo>
                        <a:pt x="1" y="78"/>
                      </a:lnTo>
                      <a:lnTo>
                        <a:pt x="2" y="80"/>
                      </a:lnTo>
                      <a:lnTo>
                        <a:pt x="0" y="70"/>
                      </a:lnTo>
                      <a:lnTo>
                        <a:pt x="0" y="70"/>
                      </a:lnTo>
                      <a:lnTo>
                        <a:pt x="1" y="79"/>
                      </a:lnTo>
                      <a:lnTo>
                        <a:pt x="6" y="86"/>
                      </a:lnTo>
                      <a:lnTo>
                        <a:pt x="14" y="89"/>
                      </a:lnTo>
                      <a:lnTo>
                        <a:pt x="14" y="89"/>
                      </a:lnTo>
                      <a:lnTo>
                        <a:pt x="23" y="88"/>
                      </a:lnTo>
                      <a:lnTo>
                        <a:pt x="30" y="84"/>
                      </a:lnTo>
                      <a:lnTo>
                        <a:pt x="34" y="75"/>
                      </a:lnTo>
                      <a:lnTo>
                        <a:pt x="34" y="75"/>
                      </a:lnTo>
                      <a:lnTo>
                        <a:pt x="34" y="75"/>
                      </a:lnTo>
                      <a:lnTo>
                        <a:pt x="34" y="75"/>
                      </a:lnTo>
                      <a:lnTo>
                        <a:pt x="34" y="75"/>
                      </a:lnTo>
                      <a:lnTo>
                        <a:pt x="34" y="75"/>
                      </a:lnTo>
                      <a:lnTo>
                        <a:pt x="37" y="62"/>
                      </a:lnTo>
                      <a:lnTo>
                        <a:pt x="41" y="50"/>
                      </a:lnTo>
                      <a:lnTo>
                        <a:pt x="47" y="37"/>
                      </a:lnTo>
                      <a:lnTo>
                        <a:pt x="47" y="37"/>
                      </a:lnTo>
                      <a:lnTo>
                        <a:pt x="49" y="33"/>
                      </a:lnTo>
                      <a:lnTo>
                        <a:pt x="51" y="30"/>
                      </a:lnTo>
                      <a:lnTo>
                        <a:pt x="53" y="27"/>
                      </a:lnTo>
                      <a:lnTo>
                        <a:pt x="53" y="27"/>
                      </a:lnTo>
                      <a:lnTo>
                        <a:pt x="53" y="27"/>
                      </a:lnTo>
                      <a:lnTo>
                        <a:pt x="53" y="27"/>
                      </a:lnTo>
                      <a:lnTo>
                        <a:pt x="53" y="27"/>
                      </a:lnTo>
                      <a:lnTo>
                        <a:pt x="56" y="19"/>
                      </a:lnTo>
                      <a:lnTo>
                        <a:pt x="54" y="10"/>
                      </a:lnTo>
                      <a:lnTo>
                        <a:pt x="48" y="4"/>
                      </a:lnTo>
                      <a:lnTo>
                        <a:pt x="48" y="4"/>
                      </a:lnTo>
                      <a:lnTo>
                        <a:pt x="40" y="0"/>
                      </a:lnTo>
                      <a:lnTo>
                        <a:pt x="31" y="3"/>
                      </a:lnTo>
                      <a:lnTo>
                        <a:pt x="24" y="9"/>
                      </a:lnTo>
                      <a:lnTo>
                        <a:pt x="24" y="9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46" name="Freeform 110"/>
                <p:cNvSpPr>
                  <a:spLocks noChangeAspect="1"/>
                </p:cNvSpPr>
                <p:nvPr/>
              </p:nvSpPr>
              <p:spPr bwMode="auto">
                <a:xfrm>
                  <a:off x="4497" y="2577"/>
                  <a:ext cx="77" cy="116"/>
                </a:xfrm>
                <a:custGeom>
                  <a:avLst/>
                  <a:gdLst>
                    <a:gd name="T0" fmla="*/ 0 w 77"/>
                    <a:gd name="T1" fmla="*/ 19 h 116"/>
                    <a:gd name="T2" fmla="*/ 10 w 77"/>
                    <a:gd name="T3" fmla="*/ 53 h 116"/>
                    <a:gd name="T4" fmla="*/ 26 w 77"/>
                    <a:gd name="T5" fmla="*/ 84 h 116"/>
                    <a:gd name="T6" fmla="*/ 49 w 77"/>
                    <a:gd name="T7" fmla="*/ 111 h 116"/>
                    <a:gd name="T8" fmla="*/ 49 w 77"/>
                    <a:gd name="T9" fmla="*/ 111 h 116"/>
                    <a:gd name="T10" fmla="*/ 55 w 77"/>
                    <a:gd name="T11" fmla="*/ 116 h 116"/>
                    <a:gd name="T12" fmla="*/ 58 w 77"/>
                    <a:gd name="T13" fmla="*/ 116 h 116"/>
                    <a:gd name="T14" fmla="*/ 49 w 77"/>
                    <a:gd name="T15" fmla="*/ 111 h 116"/>
                    <a:gd name="T16" fmla="*/ 49 w 77"/>
                    <a:gd name="T17" fmla="*/ 111 h 116"/>
                    <a:gd name="T18" fmla="*/ 56 w 77"/>
                    <a:gd name="T19" fmla="*/ 116 h 116"/>
                    <a:gd name="T20" fmla="*/ 65 w 77"/>
                    <a:gd name="T21" fmla="*/ 116 h 116"/>
                    <a:gd name="T22" fmla="*/ 72 w 77"/>
                    <a:gd name="T23" fmla="*/ 111 h 116"/>
                    <a:gd name="T24" fmla="*/ 72 w 77"/>
                    <a:gd name="T25" fmla="*/ 111 h 116"/>
                    <a:gd name="T26" fmla="*/ 77 w 77"/>
                    <a:gd name="T27" fmla="*/ 104 h 116"/>
                    <a:gd name="T28" fmla="*/ 77 w 77"/>
                    <a:gd name="T29" fmla="*/ 95 h 116"/>
                    <a:gd name="T30" fmla="*/ 72 w 77"/>
                    <a:gd name="T31" fmla="*/ 88 h 116"/>
                    <a:gd name="T32" fmla="*/ 72 w 77"/>
                    <a:gd name="T33" fmla="*/ 88 h 116"/>
                    <a:gd name="T34" fmla="*/ 72 w 77"/>
                    <a:gd name="T35" fmla="*/ 88 h 116"/>
                    <a:gd name="T36" fmla="*/ 72 w 77"/>
                    <a:gd name="T37" fmla="*/ 88 h 116"/>
                    <a:gd name="T38" fmla="*/ 72 w 77"/>
                    <a:gd name="T39" fmla="*/ 88 h 116"/>
                    <a:gd name="T40" fmla="*/ 72 w 77"/>
                    <a:gd name="T41" fmla="*/ 88 h 116"/>
                    <a:gd name="T42" fmla="*/ 55 w 77"/>
                    <a:gd name="T43" fmla="*/ 66 h 116"/>
                    <a:gd name="T44" fmla="*/ 42 w 77"/>
                    <a:gd name="T45" fmla="*/ 41 h 116"/>
                    <a:gd name="T46" fmla="*/ 34 w 77"/>
                    <a:gd name="T47" fmla="*/ 13 h 116"/>
                    <a:gd name="T48" fmla="*/ 34 w 77"/>
                    <a:gd name="T49" fmla="*/ 13 h 116"/>
                    <a:gd name="T50" fmla="*/ 34 w 77"/>
                    <a:gd name="T51" fmla="*/ 13 h 116"/>
                    <a:gd name="T52" fmla="*/ 34 w 77"/>
                    <a:gd name="T53" fmla="*/ 13 h 116"/>
                    <a:gd name="T54" fmla="*/ 34 w 77"/>
                    <a:gd name="T55" fmla="*/ 13 h 116"/>
                    <a:gd name="T56" fmla="*/ 30 w 77"/>
                    <a:gd name="T57" fmla="*/ 6 h 116"/>
                    <a:gd name="T58" fmla="*/ 23 w 77"/>
                    <a:gd name="T59" fmla="*/ 0 h 116"/>
                    <a:gd name="T60" fmla="*/ 14 w 77"/>
                    <a:gd name="T61" fmla="*/ 0 h 116"/>
                    <a:gd name="T62" fmla="*/ 14 w 77"/>
                    <a:gd name="T63" fmla="*/ 0 h 116"/>
                    <a:gd name="T64" fmla="*/ 6 w 77"/>
                    <a:gd name="T65" fmla="*/ 4 h 116"/>
                    <a:gd name="T66" fmla="*/ 1 w 77"/>
                    <a:gd name="T67" fmla="*/ 11 h 116"/>
                    <a:gd name="T68" fmla="*/ 0 w 77"/>
                    <a:gd name="T69" fmla="*/ 19 h 116"/>
                    <a:gd name="T70" fmla="*/ 0 w 77"/>
                    <a:gd name="T71" fmla="*/ 1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7" h="116">
                      <a:moveTo>
                        <a:pt x="0" y="19"/>
                      </a:moveTo>
                      <a:lnTo>
                        <a:pt x="10" y="53"/>
                      </a:lnTo>
                      <a:lnTo>
                        <a:pt x="26" y="84"/>
                      </a:lnTo>
                      <a:lnTo>
                        <a:pt x="49" y="111"/>
                      </a:lnTo>
                      <a:lnTo>
                        <a:pt x="49" y="111"/>
                      </a:lnTo>
                      <a:lnTo>
                        <a:pt x="55" y="116"/>
                      </a:lnTo>
                      <a:lnTo>
                        <a:pt x="58" y="116"/>
                      </a:lnTo>
                      <a:lnTo>
                        <a:pt x="49" y="111"/>
                      </a:lnTo>
                      <a:lnTo>
                        <a:pt x="49" y="111"/>
                      </a:lnTo>
                      <a:lnTo>
                        <a:pt x="56" y="116"/>
                      </a:lnTo>
                      <a:lnTo>
                        <a:pt x="65" y="116"/>
                      </a:lnTo>
                      <a:lnTo>
                        <a:pt x="72" y="111"/>
                      </a:lnTo>
                      <a:lnTo>
                        <a:pt x="72" y="111"/>
                      </a:lnTo>
                      <a:lnTo>
                        <a:pt x="77" y="104"/>
                      </a:lnTo>
                      <a:lnTo>
                        <a:pt x="77" y="95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72" y="88"/>
                      </a:lnTo>
                      <a:lnTo>
                        <a:pt x="55" y="66"/>
                      </a:lnTo>
                      <a:lnTo>
                        <a:pt x="42" y="41"/>
                      </a:lnTo>
                      <a:lnTo>
                        <a:pt x="34" y="13"/>
                      </a:lnTo>
                      <a:lnTo>
                        <a:pt x="34" y="13"/>
                      </a:lnTo>
                      <a:lnTo>
                        <a:pt x="34" y="13"/>
                      </a:lnTo>
                      <a:lnTo>
                        <a:pt x="34" y="13"/>
                      </a:lnTo>
                      <a:lnTo>
                        <a:pt x="34" y="13"/>
                      </a:lnTo>
                      <a:lnTo>
                        <a:pt x="30" y="6"/>
                      </a:lnTo>
                      <a:lnTo>
                        <a:pt x="23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6" y="4"/>
                      </a:lnTo>
                      <a:lnTo>
                        <a:pt x="1" y="11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47" name="Freeform 111"/>
                <p:cNvSpPr>
                  <a:spLocks noChangeAspect="1"/>
                </p:cNvSpPr>
                <p:nvPr/>
              </p:nvSpPr>
              <p:spPr bwMode="auto">
                <a:xfrm>
                  <a:off x="4579" y="2688"/>
                  <a:ext cx="138" cy="53"/>
                </a:xfrm>
                <a:custGeom>
                  <a:avLst/>
                  <a:gdLst>
                    <a:gd name="T0" fmla="*/ 9 w 138"/>
                    <a:gd name="T1" fmla="*/ 32 h 53"/>
                    <a:gd name="T2" fmla="*/ 36 w 138"/>
                    <a:gd name="T3" fmla="*/ 44 h 53"/>
                    <a:gd name="T4" fmla="*/ 65 w 138"/>
                    <a:gd name="T5" fmla="*/ 51 h 53"/>
                    <a:gd name="T6" fmla="*/ 95 w 138"/>
                    <a:gd name="T7" fmla="*/ 53 h 53"/>
                    <a:gd name="T8" fmla="*/ 124 w 138"/>
                    <a:gd name="T9" fmla="*/ 50 h 53"/>
                    <a:gd name="T10" fmla="*/ 124 w 138"/>
                    <a:gd name="T11" fmla="*/ 50 h 53"/>
                    <a:gd name="T12" fmla="*/ 131 w 138"/>
                    <a:gd name="T13" fmla="*/ 47 h 53"/>
                    <a:gd name="T14" fmla="*/ 133 w 138"/>
                    <a:gd name="T15" fmla="*/ 45 h 53"/>
                    <a:gd name="T16" fmla="*/ 124 w 138"/>
                    <a:gd name="T17" fmla="*/ 50 h 53"/>
                    <a:gd name="T18" fmla="*/ 124 w 138"/>
                    <a:gd name="T19" fmla="*/ 50 h 53"/>
                    <a:gd name="T20" fmla="*/ 132 w 138"/>
                    <a:gd name="T21" fmla="*/ 46 h 53"/>
                    <a:gd name="T22" fmla="*/ 137 w 138"/>
                    <a:gd name="T23" fmla="*/ 39 h 53"/>
                    <a:gd name="T24" fmla="*/ 138 w 138"/>
                    <a:gd name="T25" fmla="*/ 31 h 53"/>
                    <a:gd name="T26" fmla="*/ 138 w 138"/>
                    <a:gd name="T27" fmla="*/ 31 h 53"/>
                    <a:gd name="T28" fmla="*/ 133 w 138"/>
                    <a:gd name="T29" fmla="*/ 23 h 53"/>
                    <a:gd name="T30" fmla="*/ 126 w 138"/>
                    <a:gd name="T31" fmla="*/ 18 h 53"/>
                    <a:gd name="T32" fmla="*/ 118 w 138"/>
                    <a:gd name="T33" fmla="*/ 17 h 53"/>
                    <a:gd name="T34" fmla="*/ 118 w 138"/>
                    <a:gd name="T35" fmla="*/ 17 h 53"/>
                    <a:gd name="T36" fmla="*/ 118 w 138"/>
                    <a:gd name="T37" fmla="*/ 17 h 53"/>
                    <a:gd name="T38" fmla="*/ 118 w 138"/>
                    <a:gd name="T39" fmla="*/ 17 h 53"/>
                    <a:gd name="T40" fmla="*/ 118 w 138"/>
                    <a:gd name="T41" fmla="*/ 17 h 53"/>
                    <a:gd name="T42" fmla="*/ 118 w 138"/>
                    <a:gd name="T43" fmla="*/ 17 h 53"/>
                    <a:gd name="T44" fmla="*/ 86 w 138"/>
                    <a:gd name="T45" fmla="*/ 19 h 53"/>
                    <a:gd name="T46" fmla="*/ 55 w 138"/>
                    <a:gd name="T47" fmla="*/ 14 h 53"/>
                    <a:gd name="T48" fmla="*/ 25 w 138"/>
                    <a:gd name="T49" fmla="*/ 2 h 53"/>
                    <a:gd name="T50" fmla="*/ 25 w 138"/>
                    <a:gd name="T51" fmla="*/ 2 h 53"/>
                    <a:gd name="T52" fmla="*/ 25 w 138"/>
                    <a:gd name="T53" fmla="*/ 2 h 53"/>
                    <a:gd name="T54" fmla="*/ 25 w 138"/>
                    <a:gd name="T55" fmla="*/ 2 h 53"/>
                    <a:gd name="T56" fmla="*/ 25 w 138"/>
                    <a:gd name="T57" fmla="*/ 2 h 53"/>
                    <a:gd name="T58" fmla="*/ 16 w 138"/>
                    <a:gd name="T59" fmla="*/ 0 h 53"/>
                    <a:gd name="T60" fmla="*/ 8 w 138"/>
                    <a:gd name="T61" fmla="*/ 3 h 53"/>
                    <a:gd name="T62" fmla="*/ 2 w 138"/>
                    <a:gd name="T63" fmla="*/ 9 h 53"/>
                    <a:gd name="T64" fmla="*/ 2 w 138"/>
                    <a:gd name="T65" fmla="*/ 9 h 53"/>
                    <a:gd name="T66" fmla="*/ 0 w 138"/>
                    <a:gd name="T67" fmla="*/ 18 h 53"/>
                    <a:gd name="T68" fmla="*/ 2 w 138"/>
                    <a:gd name="T69" fmla="*/ 26 h 53"/>
                    <a:gd name="T70" fmla="*/ 9 w 138"/>
                    <a:gd name="T71" fmla="*/ 32 h 53"/>
                    <a:gd name="T72" fmla="*/ 9 w 138"/>
                    <a:gd name="T73" fmla="*/ 3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8" h="53">
                      <a:moveTo>
                        <a:pt x="9" y="32"/>
                      </a:moveTo>
                      <a:lnTo>
                        <a:pt x="36" y="44"/>
                      </a:lnTo>
                      <a:lnTo>
                        <a:pt x="65" y="51"/>
                      </a:lnTo>
                      <a:lnTo>
                        <a:pt x="95" y="53"/>
                      </a:lnTo>
                      <a:lnTo>
                        <a:pt x="124" y="50"/>
                      </a:lnTo>
                      <a:lnTo>
                        <a:pt x="124" y="50"/>
                      </a:lnTo>
                      <a:lnTo>
                        <a:pt x="131" y="47"/>
                      </a:lnTo>
                      <a:lnTo>
                        <a:pt x="133" y="45"/>
                      </a:lnTo>
                      <a:lnTo>
                        <a:pt x="124" y="50"/>
                      </a:lnTo>
                      <a:lnTo>
                        <a:pt x="124" y="50"/>
                      </a:lnTo>
                      <a:lnTo>
                        <a:pt x="132" y="46"/>
                      </a:lnTo>
                      <a:lnTo>
                        <a:pt x="137" y="39"/>
                      </a:lnTo>
                      <a:lnTo>
                        <a:pt x="138" y="31"/>
                      </a:lnTo>
                      <a:lnTo>
                        <a:pt x="138" y="31"/>
                      </a:lnTo>
                      <a:lnTo>
                        <a:pt x="133" y="23"/>
                      </a:lnTo>
                      <a:lnTo>
                        <a:pt x="126" y="18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118" y="17"/>
                      </a:lnTo>
                      <a:lnTo>
                        <a:pt x="86" y="19"/>
                      </a:lnTo>
                      <a:lnTo>
                        <a:pt x="55" y="14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25" y="2"/>
                      </a:lnTo>
                      <a:lnTo>
                        <a:pt x="16" y="0"/>
                      </a:lnTo>
                      <a:lnTo>
                        <a:pt x="8" y="3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0" y="18"/>
                      </a:lnTo>
                      <a:lnTo>
                        <a:pt x="2" y="26"/>
                      </a:lnTo>
                      <a:lnTo>
                        <a:pt x="9" y="32"/>
                      </a:lnTo>
                      <a:lnTo>
                        <a:pt x="9" y="32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48" name="Freeform 112"/>
                <p:cNvSpPr>
                  <a:spLocks noChangeAspect="1"/>
                </p:cNvSpPr>
                <p:nvPr/>
              </p:nvSpPr>
              <p:spPr bwMode="auto">
                <a:xfrm>
                  <a:off x="4734" y="2629"/>
                  <a:ext cx="87" cy="90"/>
                </a:xfrm>
                <a:custGeom>
                  <a:avLst/>
                  <a:gdLst>
                    <a:gd name="T0" fmla="*/ 25 w 87"/>
                    <a:gd name="T1" fmla="*/ 88 h 90"/>
                    <a:gd name="T2" fmla="*/ 49 w 87"/>
                    <a:gd name="T3" fmla="*/ 71 h 90"/>
                    <a:gd name="T4" fmla="*/ 69 w 87"/>
                    <a:gd name="T5" fmla="*/ 50 h 90"/>
                    <a:gd name="T6" fmla="*/ 85 w 87"/>
                    <a:gd name="T7" fmla="*/ 25 h 90"/>
                    <a:gd name="T8" fmla="*/ 85 w 87"/>
                    <a:gd name="T9" fmla="*/ 25 h 90"/>
                    <a:gd name="T10" fmla="*/ 87 w 87"/>
                    <a:gd name="T11" fmla="*/ 17 h 90"/>
                    <a:gd name="T12" fmla="*/ 87 w 87"/>
                    <a:gd name="T13" fmla="*/ 15 h 90"/>
                    <a:gd name="T14" fmla="*/ 85 w 87"/>
                    <a:gd name="T15" fmla="*/ 25 h 90"/>
                    <a:gd name="T16" fmla="*/ 85 w 87"/>
                    <a:gd name="T17" fmla="*/ 25 h 90"/>
                    <a:gd name="T18" fmla="*/ 87 w 87"/>
                    <a:gd name="T19" fmla="*/ 17 h 90"/>
                    <a:gd name="T20" fmla="*/ 85 w 87"/>
                    <a:gd name="T21" fmla="*/ 8 h 90"/>
                    <a:gd name="T22" fmla="*/ 78 w 87"/>
                    <a:gd name="T23" fmla="*/ 2 h 90"/>
                    <a:gd name="T24" fmla="*/ 78 w 87"/>
                    <a:gd name="T25" fmla="*/ 2 h 90"/>
                    <a:gd name="T26" fmla="*/ 70 w 87"/>
                    <a:gd name="T27" fmla="*/ 0 h 90"/>
                    <a:gd name="T28" fmla="*/ 62 w 87"/>
                    <a:gd name="T29" fmla="*/ 3 h 90"/>
                    <a:gd name="T30" fmla="*/ 56 w 87"/>
                    <a:gd name="T31" fmla="*/ 9 h 90"/>
                    <a:gd name="T32" fmla="*/ 56 w 87"/>
                    <a:gd name="T33" fmla="*/ 9 h 90"/>
                    <a:gd name="T34" fmla="*/ 56 w 87"/>
                    <a:gd name="T35" fmla="*/ 9 h 90"/>
                    <a:gd name="T36" fmla="*/ 56 w 87"/>
                    <a:gd name="T37" fmla="*/ 9 h 90"/>
                    <a:gd name="T38" fmla="*/ 56 w 87"/>
                    <a:gd name="T39" fmla="*/ 9 h 90"/>
                    <a:gd name="T40" fmla="*/ 43 w 87"/>
                    <a:gd name="T41" fmla="*/ 29 h 90"/>
                    <a:gd name="T42" fmla="*/ 27 w 87"/>
                    <a:gd name="T43" fmla="*/ 45 h 90"/>
                    <a:gd name="T44" fmla="*/ 8 w 87"/>
                    <a:gd name="T45" fmla="*/ 59 h 90"/>
                    <a:gd name="T46" fmla="*/ 8 w 87"/>
                    <a:gd name="T47" fmla="*/ 59 h 90"/>
                    <a:gd name="T48" fmla="*/ 8 w 87"/>
                    <a:gd name="T49" fmla="*/ 59 h 90"/>
                    <a:gd name="T50" fmla="*/ 8 w 87"/>
                    <a:gd name="T51" fmla="*/ 59 h 90"/>
                    <a:gd name="T52" fmla="*/ 8 w 87"/>
                    <a:gd name="T53" fmla="*/ 59 h 90"/>
                    <a:gd name="T54" fmla="*/ 2 w 87"/>
                    <a:gd name="T55" fmla="*/ 65 h 90"/>
                    <a:gd name="T56" fmla="*/ 0 w 87"/>
                    <a:gd name="T57" fmla="*/ 73 h 90"/>
                    <a:gd name="T58" fmla="*/ 2 w 87"/>
                    <a:gd name="T59" fmla="*/ 82 h 90"/>
                    <a:gd name="T60" fmla="*/ 2 w 87"/>
                    <a:gd name="T61" fmla="*/ 82 h 90"/>
                    <a:gd name="T62" fmla="*/ 9 w 87"/>
                    <a:gd name="T63" fmla="*/ 88 h 90"/>
                    <a:gd name="T64" fmla="*/ 17 w 87"/>
                    <a:gd name="T65" fmla="*/ 90 h 90"/>
                    <a:gd name="T66" fmla="*/ 25 w 87"/>
                    <a:gd name="T67" fmla="*/ 88 h 90"/>
                    <a:gd name="T68" fmla="*/ 25 w 87"/>
                    <a:gd name="T69" fmla="*/ 88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7" h="90">
                      <a:moveTo>
                        <a:pt x="25" y="88"/>
                      </a:moveTo>
                      <a:lnTo>
                        <a:pt x="49" y="71"/>
                      </a:lnTo>
                      <a:lnTo>
                        <a:pt x="69" y="50"/>
                      </a:lnTo>
                      <a:lnTo>
                        <a:pt x="85" y="25"/>
                      </a:lnTo>
                      <a:lnTo>
                        <a:pt x="85" y="25"/>
                      </a:lnTo>
                      <a:lnTo>
                        <a:pt x="87" y="17"/>
                      </a:lnTo>
                      <a:lnTo>
                        <a:pt x="87" y="15"/>
                      </a:lnTo>
                      <a:lnTo>
                        <a:pt x="85" y="25"/>
                      </a:lnTo>
                      <a:lnTo>
                        <a:pt x="85" y="25"/>
                      </a:lnTo>
                      <a:lnTo>
                        <a:pt x="87" y="17"/>
                      </a:lnTo>
                      <a:lnTo>
                        <a:pt x="85" y="8"/>
                      </a:lnTo>
                      <a:lnTo>
                        <a:pt x="78" y="2"/>
                      </a:lnTo>
                      <a:lnTo>
                        <a:pt x="78" y="2"/>
                      </a:lnTo>
                      <a:lnTo>
                        <a:pt x="70" y="0"/>
                      </a:lnTo>
                      <a:lnTo>
                        <a:pt x="62" y="3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43" y="29"/>
                      </a:lnTo>
                      <a:lnTo>
                        <a:pt x="27" y="45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2" y="65"/>
                      </a:lnTo>
                      <a:lnTo>
                        <a:pt x="0" y="73"/>
                      </a:lnTo>
                      <a:lnTo>
                        <a:pt x="2" y="82"/>
                      </a:lnTo>
                      <a:lnTo>
                        <a:pt x="2" y="82"/>
                      </a:lnTo>
                      <a:lnTo>
                        <a:pt x="9" y="88"/>
                      </a:lnTo>
                      <a:lnTo>
                        <a:pt x="17" y="90"/>
                      </a:lnTo>
                      <a:lnTo>
                        <a:pt x="25" y="88"/>
                      </a:lnTo>
                      <a:lnTo>
                        <a:pt x="25" y="88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49" name="Freeform 113"/>
                <p:cNvSpPr>
                  <a:spLocks noChangeAspect="1"/>
                </p:cNvSpPr>
                <p:nvPr/>
              </p:nvSpPr>
              <p:spPr bwMode="auto">
                <a:xfrm>
                  <a:off x="4786" y="2489"/>
                  <a:ext cx="52" cy="126"/>
                </a:xfrm>
                <a:custGeom>
                  <a:avLst/>
                  <a:gdLst>
                    <a:gd name="T0" fmla="*/ 51 w 52"/>
                    <a:gd name="T1" fmla="*/ 111 h 126"/>
                    <a:gd name="T2" fmla="*/ 52 w 52"/>
                    <a:gd name="T3" fmla="*/ 76 h 126"/>
                    <a:gd name="T4" fmla="*/ 46 w 52"/>
                    <a:gd name="T5" fmla="*/ 42 h 126"/>
                    <a:gd name="T6" fmla="*/ 32 w 52"/>
                    <a:gd name="T7" fmla="*/ 9 h 126"/>
                    <a:gd name="T8" fmla="*/ 32 w 52"/>
                    <a:gd name="T9" fmla="*/ 9 h 126"/>
                    <a:gd name="T10" fmla="*/ 27 w 52"/>
                    <a:gd name="T11" fmla="*/ 2 h 126"/>
                    <a:gd name="T12" fmla="*/ 25 w 52"/>
                    <a:gd name="T13" fmla="*/ 2 h 126"/>
                    <a:gd name="T14" fmla="*/ 32 w 52"/>
                    <a:gd name="T15" fmla="*/ 9 h 126"/>
                    <a:gd name="T16" fmla="*/ 32 w 52"/>
                    <a:gd name="T17" fmla="*/ 9 h 126"/>
                    <a:gd name="T18" fmla="*/ 26 w 52"/>
                    <a:gd name="T19" fmla="*/ 2 h 126"/>
                    <a:gd name="T20" fmla="*/ 18 w 52"/>
                    <a:gd name="T21" fmla="*/ 0 h 126"/>
                    <a:gd name="T22" fmla="*/ 10 w 52"/>
                    <a:gd name="T23" fmla="*/ 2 h 126"/>
                    <a:gd name="T24" fmla="*/ 10 w 52"/>
                    <a:gd name="T25" fmla="*/ 2 h 126"/>
                    <a:gd name="T26" fmla="*/ 3 w 52"/>
                    <a:gd name="T27" fmla="*/ 8 h 126"/>
                    <a:gd name="T28" fmla="*/ 0 w 52"/>
                    <a:gd name="T29" fmla="*/ 16 h 126"/>
                    <a:gd name="T30" fmla="*/ 3 w 52"/>
                    <a:gd name="T31" fmla="*/ 25 h 126"/>
                    <a:gd name="T32" fmla="*/ 3 w 52"/>
                    <a:gd name="T33" fmla="*/ 25 h 126"/>
                    <a:gd name="T34" fmla="*/ 3 w 52"/>
                    <a:gd name="T35" fmla="*/ 25 h 126"/>
                    <a:gd name="T36" fmla="*/ 3 w 52"/>
                    <a:gd name="T37" fmla="*/ 25 h 126"/>
                    <a:gd name="T38" fmla="*/ 3 w 52"/>
                    <a:gd name="T39" fmla="*/ 25 h 126"/>
                    <a:gd name="T40" fmla="*/ 13 w 52"/>
                    <a:gd name="T41" fmla="*/ 51 h 126"/>
                    <a:gd name="T42" fmla="*/ 18 w 52"/>
                    <a:gd name="T43" fmla="*/ 79 h 126"/>
                    <a:gd name="T44" fmla="*/ 17 w 52"/>
                    <a:gd name="T45" fmla="*/ 106 h 126"/>
                    <a:gd name="T46" fmla="*/ 17 w 52"/>
                    <a:gd name="T47" fmla="*/ 106 h 126"/>
                    <a:gd name="T48" fmla="*/ 17 w 52"/>
                    <a:gd name="T49" fmla="*/ 106 h 126"/>
                    <a:gd name="T50" fmla="*/ 17 w 52"/>
                    <a:gd name="T51" fmla="*/ 106 h 126"/>
                    <a:gd name="T52" fmla="*/ 17 w 52"/>
                    <a:gd name="T53" fmla="*/ 106 h 126"/>
                    <a:gd name="T54" fmla="*/ 17 w 52"/>
                    <a:gd name="T55" fmla="*/ 106 h 126"/>
                    <a:gd name="T56" fmla="*/ 19 w 52"/>
                    <a:gd name="T57" fmla="*/ 115 h 126"/>
                    <a:gd name="T58" fmla="*/ 24 w 52"/>
                    <a:gd name="T59" fmla="*/ 122 h 126"/>
                    <a:gd name="T60" fmla="*/ 32 w 52"/>
                    <a:gd name="T61" fmla="*/ 126 h 126"/>
                    <a:gd name="T62" fmla="*/ 32 w 52"/>
                    <a:gd name="T63" fmla="*/ 126 h 126"/>
                    <a:gd name="T64" fmla="*/ 41 w 52"/>
                    <a:gd name="T65" fmla="*/ 124 h 126"/>
                    <a:gd name="T66" fmla="*/ 47 w 52"/>
                    <a:gd name="T67" fmla="*/ 119 h 126"/>
                    <a:gd name="T68" fmla="*/ 51 w 52"/>
                    <a:gd name="T69" fmla="*/ 111 h 126"/>
                    <a:gd name="T70" fmla="*/ 51 w 52"/>
                    <a:gd name="T71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2" h="126">
                      <a:moveTo>
                        <a:pt x="51" y="111"/>
                      </a:moveTo>
                      <a:lnTo>
                        <a:pt x="52" y="76"/>
                      </a:lnTo>
                      <a:lnTo>
                        <a:pt x="46" y="42"/>
                      </a:lnTo>
                      <a:lnTo>
                        <a:pt x="32" y="9"/>
                      </a:lnTo>
                      <a:lnTo>
                        <a:pt x="32" y="9"/>
                      </a:lnTo>
                      <a:lnTo>
                        <a:pt x="27" y="2"/>
                      </a:lnTo>
                      <a:lnTo>
                        <a:pt x="25" y="2"/>
                      </a:lnTo>
                      <a:lnTo>
                        <a:pt x="32" y="9"/>
                      </a:lnTo>
                      <a:lnTo>
                        <a:pt x="32" y="9"/>
                      </a:lnTo>
                      <a:lnTo>
                        <a:pt x="26" y="2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3" y="8"/>
                      </a:lnTo>
                      <a:lnTo>
                        <a:pt x="0" y="16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13" y="51"/>
                      </a:lnTo>
                      <a:lnTo>
                        <a:pt x="18" y="79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7" y="106"/>
                      </a:lnTo>
                      <a:lnTo>
                        <a:pt x="19" y="115"/>
                      </a:lnTo>
                      <a:lnTo>
                        <a:pt x="24" y="122"/>
                      </a:lnTo>
                      <a:lnTo>
                        <a:pt x="32" y="126"/>
                      </a:lnTo>
                      <a:lnTo>
                        <a:pt x="32" y="126"/>
                      </a:lnTo>
                      <a:lnTo>
                        <a:pt x="41" y="124"/>
                      </a:lnTo>
                      <a:lnTo>
                        <a:pt x="47" y="119"/>
                      </a:lnTo>
                      <a:lnTo>
                        <a:pt x="51" y="111"/>
                      </a:lnTo>
                      <a:lnTo>
                        <a:pt x="51" y="111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50" name="Freeform 114"/>
                <p:cNvSpPr>
                  <a:spLocks noChangeAspect="1"/>
                </p:cNvSpPr>
                <p:nvPr/>
              </p:nvSpPr>
              <p:spPr bwMode="auto">
                <a:xfrm>
                  <a:off x="4665" y="2406"/>
                  <a:ext cx="115" cy="69"/>
                </a:xfrm>
                <a:custGeom>
                  <a:avLst/>
                  <a:gdLst>
                    <a:gd name="T0" fmla="*/ 109 w 115"/>
                    <a:gd name="T1" fmla="*/ 39 h 69"/>
                    <a:gd name="T2" fmla="*/ 100 w 115"/>
                    <a:gd name="T3" fmla="*/ 32 h 69"/>
                    <a:gd name="T4" fmla="*/ 91 w 115"/>
                    <a:gd name="T5" fmla="*/ 25 h 69"/>
                    <a:gd name="T6" fmla="*/ 80 w 115"/>
                    <a:gd name="T7" fmla="*/ 19 h 69"/>
                    <a:gd name="T8" fmla="*/ 80 w 115"/>
                    <a:gd name="T9" fmla="*/ 19 h 69"/>
                    <a:gd name="T10" fmla="*/ 61 w 115"/>
                    <a:gd name="T11" fmla="*/ 10 h 69"/>
                    <a:gd name="T12" fmla="*/ 40 w 115"/>
                    <a:gd name="T13" fmla="*/ 4 h 69"/>
                    <a:gd name="T14" fmla="*/ 19 w 115"/>
                    <a:gd name="T15" fmla="*/ 0 h 69"/>
                    <a:gd name="T16" fmla="*/ 19 w 115"/>
                    <a:gd name="T17" fmla="*/ 0 h 69"/>
                    <a:gd name="T18" fmla="*/ 11 w 115"/>
                    <a:gd name="T19" fmla="*/ 0 h 69"/>
                    <a:gd name="T20" fmla="*/ 10 w 115"/>
                    <a:gd name="T21" fmla="*/ 2 h 69"/>
                    <a:gd name="T22" fmla="*/ 19 w 115"/>
                    <a:gd name="T23" fmla="*/ 0 h 69"/>
                    <a:gd name="T24" fmla="*/ 19 w 115"/>
                    <a:gd name="T25" fmla="*/ 0 h 69"/>
                    <a:gd name="T26" fmla="*/ 11 w 115"/>
                    <a:gd name="T27" fmla="*/ 1 h 69"/>
                    <a:gd name="T28" fmla="*/ 4 w 115"/>
                    <a:gd name="T29" fmla="*/ 6 h 69"/>
                    <a:gd name="T30" fmla="*/ 0 w 115"/>
                    <a:gd name="T31" fmla="*/ 14 h 69"/>
                    <a:gd name="T32" fmla="*/ 0 w 115"/>
                    <a:gd name="T33" fmla="*/ 14 h 69"/>
                    <a:gd name="T34" fmla="*/ 2 w 115"/>
                    <a:gd name="T35" fmla="*/ 23 h 69"/>
                    <a:gd name="T36" fmla="*/ 7 w 115"/>
                    <a:gd name="T37" fmla="*/ 30 h 69"/>
                    <a:gd name="T38" fmla="*/ 15 w 115"/>
                    <a:gd name="T39" fmla="*/ 33 h 69"/>
                    <a:gd name="T40" fmla="*/ 15 w 115"/>
                    <a:gd name="T41" fmla="*/ 33 h 69"/>
                    <a:gd name="T42" fmla="*/ 15 w 115"/>
                    <a:gd name="T43" fmla="*/ 33 h 69"/>
                    <a:gd name="T44" fmla="*/ 15 w 115"/>
                    <a:gd name="T45" fmla="*/ 33 h 69"/>
                    <a:gd name="T46" fmla="*/ 15 w 115"/>
                    <a:gd name="T47" fmla="*/ 33 h 69"/>
                    <a:gd name="T48" fmla="*/ 32 w 115"/>
                    <a:gd name="T49" fmla="*/ 37 h 69"/>
                    <a:gd name="T50" fmla="*/ 49 w 115"/>
                    <a:gd name="T51" fmla="*/ 42 h 69"/>
                    <a:gd name="T52" fmla="*/ 65 w 115"/>
                    <a:gd name="T53" fmla="*/ 49 h 69"/>
                    <a:gd name="T54" fmla="*/ 65 w 115"/>
                    <a:gd name="T55" fmla="*/ 49 h 69"/>
                    <a:gd name="T56" fmla="*/ 73 w 115"/>
                    <a:gd name="T57" fmla="*/ 54 h 69"/>
                    <a:gd name="T58" fmla="*/ 80 w 115"/>
                    <a:gd name="T59" fmla="*/ 59 h 69"/>
                    <a:gd name="T60" fmla="*/ 88 w 115"/>
                    <a:gd name="T61" fmla="*/ 65 h 69"/>
                    <a:gd name="T62" fmla="*/ 88 w 115"/>
                    <a:gd name="T63" fmla="*/ 65 h 69"/>
                    <a:gd name="T64" fmla="*/ 88 w 115"/>
                    <a:gd name="T65" fmla="*/ 65 h 69"/>
                    <a:gd name="T66" fmla="*/ 88 w 115"/>
                    <a:gd name="T67" fmla="*/ 65 h 69"/>
                    <a:gd name="T68" fmla="*/ 88 w 115"/>
                    <a:gd name="T69" fmla="*/ 65 h 69"/>
                    <a:gd name="T70" fmla="*/ 88 w 115"/>
                    <a:gd name="T71" fmla="*/ 65 h 69"/>
                    <a:gd name="T72" fmla="*/ 96 w 115"/>
                    <a:gd name="T73" fmla="*/ 69 h 69"/>
                    <a:gd name="T74" fmla="*/ 105 w 115"/>
                    <a:gd name="T75" fmla="*/ 68 h 69"/>
                    <a:gd name="T76" fmla="*/ 112 w 115"/>
                    <a:gd name="T77" fmla="*/ 63 h 69"/>
                    <a:gd name="T78" fmla="*/ 112 w 115"/>
                    <a:gd name="T79" fmla="*/ 63 h 69"/>
                    <a:gd name="T80" fmla="*/ 115 w 115"/>
                    <a:gd name="T81" fmla="*/ 55 h 69"/>
                    <a:gd name="T82" fmla="*/ 115 w 115"/>
                    <a:gd name="T83" fmla="*/ 46 h 69"/>
                    <a:gd name="T84" fmla="*/ 109 w 115"/>
                    <a:gd name="T85" fmla="*/ 39 h 69"/>
                    <a:gd name="T86" fmla="*/ 109 w 115"/>
                    <a:gd name="T87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5" h="69">
                      <a:moveTo>
                        <a:pt x="109" y="39"/>
                      </a:moveTo>
                      <a:lnTo>
                        <a:pt x="100" y="32"/>
                      </a:lnTo>
                      <a:lnTo>
                        <a:pt x="91" y="25"/>
                      </a:lnTo>
                      <a:lnTo>
                        <a:pt x="80" y="19"/>
                      </a:lnTo>
                      <a:lnTo>
                        <a:pt x="80" y="19"/>
                      </a:lnTo>
                      <a:lnTo>
                        <a:pt x="61" y="10"/>
                      </a:lnTo>
                      <a:lnTo>
                        <a:pt x="40" y="4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1" y="0"/>
                      </a:lnTo>
                      <a:lnTo>
                        <a:pt x="10" y="2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1" y="1"/>
                      </a:lnTo>
                      <a:lnTo>
                        <a:pt x="4" y="6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23"/>
                      </a:lnTo>
                      <a:lnTo>
                        <a:pt x="7" y="30"/>
                      </a:lnTo>
                      <a:lnTo>
                        <a:pt x="15" y="33"/>
                      </a:lnTo>
                      <a:lnTo>
                        <a:pt x="15" y="33"/>
                      </a:lnTo>
                      <a:lnTo>
                        <a:pt x="15" y="33"/>
                      </a:lnTo>
                      <a:lnTo>
                        <a:pt x="15" y="33"/>
                      </a:lnTo>
                      <a:lnTo>
                        <a:pt x="15" y="33"/>
                      </a:lnTo>
                      <a:lnTo>
                        <a:pt x="32" y="37"/>
                      </a:lnTo>
                      <a:lnTo>
                        <a:pt x="49" y="42"/>
                      </a:lnTo>
                      <a:lnTo>
                        <a:pt x="65" y="49"/>
                      </a:lnTo>
                      <a:lnTo>
                        <a:pt x="65" y="49"/>
                      </a:lnTo>
                      <a:lnTo>
                        <a:pt x="73" y="54"/>
                      </a:lnTo>
                      <a:lnTo>
                        <a:pt x="80" y="59"/>
                      </a:lnTo>
                      <a:lnTo>
                        <a:pt x="88" y="65"/>
                      </a:lnTo>
                      <a:lnTo>
                        <a:pt x="88" y="65"/>
                      </a:lnTo>
                      <a:lnTo>
                        <a:pt x="88" y="65"/>
                      </a:lnTo>
                      <a:lnTo>
                        <a:pt x="88" y="65"/>
                      </a:lnTo>
                      <a:lnTo>
                        <a:pt x="88" y="65"/>
                      </a:lnTo>
                      <a:lnTo>
                        <a:pt x="88" y="65"/>
                      </a:lnTo>
                      <a:lnTo>
                        <a:pt x="96" y="69"/>
                      </a:lnTo>
                      <a:lnTo>
                        <a:pt x="105" y="68"/>
                      </a:lnTo>
                      <a:lnTo>
                        <a:pt x="112" y="63"/>
                      </a:lnTo>
                      <a:lnTo>
                        <a:pt x="112" y="63"/>
                      </a:lnTo>
                      <a:lnTo>
                        <a:pt x="115" y="55"/>
                      </a:lnTo>
                      <a:lnTo>
                        <a:pt x="115" y="46"/>
                      </a:lnTo>
                      <a:lnTo>
                        <a:pt x="109" y="39"/>
                      </a:lnTo>
                      <a:lnTo>
                        <a:pt x="109" y="39"/>
                      </a:lnTo>
                      <a:close/>
                    </a:path>
                  </a:pathLst>
                </a:custGeom>
                <a:solidFill>
                  <a:srgbClr val="7393C4"/>
                </a:solidFill>
                <a:ln w="12700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6051" name="Group 115"/>
                <p:cNvGrpSpPr>
                  <a:grpSpLocks noChangeAspect="1"/>
                </p:cNvGrpSpPr>
                <p:nvPr/>
              </p:nvGrpSpPr>
              <p:grpSpPr bwMode="auto">
                <a:xfrm>
                  <a:off x="4513" y="2422"/>
                  <a:ext cx="307" cy="301"/>
                  <a:chOff x="4510" y="2419"/>
                  <a:chExt cx="307" cy="301"/>
                </a:xfrm>
              </p:grpSpPr>
              <p:sp>
                <p:nvSpPr>
                  <p:cNvPr id="296052" name="Freeform 116"/>
                  <p:cNvSpPr>
                    <a:spLocks noChangeAspect="1"/>
                  </p:cNvSpPr>
                  <p:nvPr/>
                </p:nvSpPr>
                <p:spPr bwMode="auto">
                  <a:xfrm>
                    <a:off x="4568" y="2421"/>
                    <a:ext cx="55" cy="25"/>
                  </a:xfrm>
                  <a:custGeom>
                    <a:avLst/>
                    <a:gdLst>
                      <a:gd name="T0" fmla="*/ 55 w 55"/>
                      <a:gd name="T1" fmla="*/ 0 h 25"/>
                      <a:gd name="T2" fmla="*/ 36 w 55"/>
                      <a:gd name="T3" fmla="*/ 6 h 25"/>
                      <a:gd name="T4" fmla="*/ 18 w 55"/>
                      <a:gd name="T5" fmla="*/ 14 h 25"/>
                      <a:gd name="T6" fmla="*/ 0 w 55"/>
                      <a:gd name="T7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" h="25">
                        <a:moveTo>
                          <a:pt x="55" y="0"/>
                        </a:moveTo>
                        <a:lnTo>
                          <a:pt x="36" y="6"/>
                        </a:lnTo>
                        <a:lnTo>
                          <a:pt x="18" y="14"/>
                        </a:lnTo>
                        <a:lnTo>
                          <a:pt x="0" y="25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53" name="Freeform 117"/>
                  <p:cNvSpPr>
                    <a:spLocks noChangeAspect="1"/>
                  </p:cNvSpPr>
                  <p:nvPr/>
                </p:nvSpPr>
                <p:spPr bwMode="auto">
                  <a:xfrm>
                    <a:off x="4510" y="2484"/>
                    <a:ext cx="22" cy="55"/>
                  </a:xfrm>
                  <a:custGeom>
                    <a:avLst/>
                    <a:gdLst>
                      <a:gd name="T0" fmla="*/ 22 w 22"/>
                      <a:gd name="T1" fmla="*/ 0 h 55"/>
                      <a:gd name="T2" fmla="*/ 20 w 22"/>
                      <a:gd name="T3" fmla="*/ 4 h 55"/>
                      <a:gd name="T4" fmla="*/ 17 w 22"/>
                      <a:gd name="T5" fmla="*/ 7 h 55"/>
                      <a:gd name="T6" fmla="*/ 15 w 22"/>
                      <a:gd name="T7" fmla="*/ 11 h 55"/>
                      <a:gd name="T8" fmla="*/ 9 w 22"/>
                      <a:gd name="T9" fmla="*/ 25 h 55"/>
                      <a:gd name="T10" fmla="*/ 4 w 22"/>
                      <a:gd name="T11" fmla="*/ 40 h 55"/>
                      <a:gd name="T12" fmla="*/ 0 w 22"/>
                      <a:gd name="T13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2" h="55">
                        <a:moveTo>
                          <a:pt x="22" y="0"/>
                        </a:moveTo>
                        <a:lnTo>
                          <a:pt x="20" y="4"/>
                        </a:lnTo>
                        <a:lnTo>
                          <a:pt x="17" y="7"/>
                        </a:lnTo>
                        <a:lnTo>
                          <a:pt x="15" y="11"/>
                        </a:lnTo>
                        <a:lnTo>
                          <a:pt x="9" y="25"/>
                        </a:lnTo>
                        <a:lnTo>
                          <a:pt x="4" y="40"/>
                        </a:lnTo>
                        <a:lnTo>
                          <a:pt x="0" y="55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54" name="Freeform 118"/>
                  <p:cNvSpPr>
                    <a:spLocks noChangeAspect="1"/>
                  </p:cNvSpPr>
                  <p:nvPr/>
                </p:nvSpPr>
                <p:spPr bwMode="auto">
                  <a:xfrm>
                    <a:off x="4510" y="2590"/>
                    <a:ext cx="44" cy="83"/>
                  </a:xfrm>
                  <a:custGeom>
                    <a:avLst/>
                    <a:gdLst>
                      <a:gd name="T0" fmla="*/ 0 w 44"/>
                      <a:gd name="T1" fmla="*/ 0 h 83"/>
                      <a:gd name="T2" fmla="*/ 9 w 44"/>
                      <a:gd name="T3" fmla="*/ 30 h 83"/>
                      <a:gd name="T4" fmla="*/ 23 w 44"/>
                      <a:gd name="T5" fmla="*/ 58 h 83"/>
                      <a:gd name="T6" fmla="*/ 44 w 44"/>
                      <a:gd name="T7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4" h="83">
                        <a:moveTo>
                          <a:pt x="0" y="0"/>
                        </a:moveTo>
                        <a:lnTo>
                          <a:pt x="9" y="30"/>
                        </a:lnTo>
                        <a:lnTo>
                          <a:pt x="23" y="58"/>
                        </a:lnTo>
                        <a:lnTo>
                          <a:pt x="44" y="83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55" name="Freeform 119"/>
                  <p:cNvSpPr>
                    <a:spLocks noChangeAspect="1"/>
                  </p:cNvSpPr>
                  <p:nvPr/>
                </p:nvSpPr>
                <p:spPr bwMode="auto">
                  <a:xfrm>
                    <a:off x="4592" y="2701"/>
                    <a:ext cx="104" cy="19"/>
                  </a:xfrm>
                  <a:custGeom>
                    <a:avLst/>
                    <a:gdLst>
                      <a:gd name="T0" fmla="*/ 0 w 104"/>
                      <a:gd name="T1" fmla="*/ 0 h 19"/>
                      <a:gd name="T2" fmla="*/ 34 w 104"/>
                      <a:gd name="T3" fmla="*/ 14 h 19"/>
                      <a:gd name="T4" fmla="*/ 69 w 104"/>
                      <a:gd name="T5" fmla="*/ 19 h 19"/>
                      <a:gd name="T6" fmla="*/ 104 w 104"/>
                      <a:gd name="T7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" h="19">
                        <a:moveTo>
                          <a:pt x="0" y="0"/>
                        </a:moveTo>
                        <a:lnTo>
                          <a:pt x="34" y="14"/>
                        </a:lnTo>
                        <a:lnTo>
                          <a:pt x="69" y="19"/>
                        </a:lnTo>
                        <a:lnTo>
                          <a:pt x="104" y="17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56" name="Freeform 120"/>
                  <p:cNvSpPr>
                    <a:spLocks noChangeAspect="1"/>
                  </p:cNvSpPr>
                  <p:nvPr/>
                </p:nvSpPr>
                <p:spPr bwMode="auto">
                  <a:xfrm>
                    <a:off x="4747" y="2643"/>
                    <a:ext cx="53" cy="56"/>
                  </a:xfrm>
                  <a:custGeom>
                    <a:avLst/>
                    <a:gdLst>
                      <a:gd name="T0" fmla="*/ 0 w 53"/>
                      <a:gd name="T1" fmla="*/ 56 h 56"/>
                      <a:gd name="T2" fmla="*/ 21 w 53"/>
                      <a:gd name="T3" fmla="*/ 41 h 56"/>
                      <a:gd name="T4" fmla="*/ 39 w 53"/>
                      <a:gd name="T5" fmla="*/ 22 h 56"/>
                      <a:gd name="T6" fmla="*/ 53 w 53"/>
                      <a:gd name="T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3" h="56">
                        <a:moveTo>
                          <a:pt x="0" y="56"/>
                        </a:moveTo>
                        <a:lnTo>
                          <a:pt x="21" y="41"/>
                        </a:lnTo>
                        <a:lnTo>
                          <a:pt x="39" y="22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57" name="Freeform 121"/>
                  <p:cNvSpPr>
                    <a:spLocks noChangeAspect="1"/>
                  </p:cNvSpPr>
                  <p:nvPr/>
                </p:nvSpPr>
                <p:spPr bwMode="auto">
                  <a:xfrm>
                    <a:off x="4799" y="2502"/>
                    <a:ext cx="18" cy="91"/>
                  </a:xfrm>
                  <a:custGeom>
                    <a:avLst/>
                    <a:gdLst>
                      <a:gd name="T0" fmla="*/ 18 w 18"/>
                      <a:gd name="T1" fmla="*/ 91 h 91"/>
                      <a:gd name="T2" fmla="*/ 18 w 18"/>
                      <a:gd name="T3" fmla="*/ 60 h 91"/>
                      <a:gd name="T4" fmla="*/ 13 w 18"/>
                      <a:gd name="T5" fmla="*/ 29 h 91"/>
                      <a:gd name="T6" fmla="*/ 0 w 18"/>
                      <a:gd name="T7" fmla="*/ 0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91">
                        <a:moveTo>
                          <a:pt x="18" y="91"/>
                        </a:moveTo>
                        <a:lnTo>
                          <a:pt x="18" y="60"/>
                        </a:lnTo>
                        <a:lnTo>
                          <a:pt x="13" y="2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058" name="Freeform 122"/>
                  <p:cNvSpPr>
                    <a:spLocks noChangeAspect="1"/>
                  </p:cNvSpPr>
                  <p:nvPr/>
                </p:nvSpPr>
                <p:spPr bwMode="auto">
                  <a:xfrm>
                    <a:off x="4678" y="2419"/>
                    <a:ext cx="82" cy="35"/>
                  </a:xfrm>
                  <a:custGeom>
                    <a:avLst/>
                    <a:gdLst>
                      <a:gd name="T0" fmla="*/ 82 w 82"/>
                      <a:gd name="T1" fmla="*/ 35 h 35"/>
                      <a:gd name="T2" fmla="*/ 74 w 82"/>
                      <a:gd name="T3" fmla="*/ 29 h 35"/>
                      <a:gd name="T4" fmla="*/ 65 w 82"/>
                      <a:gd name="T5" fmla="*/ 23 h 35"/>
                      <a:gd name="T6" fmla="*/ 55 w 82"/>
                      <a:gd name="T7" fmla="*/ 17 h 35"/>
                      <a:gd name="T8" fmla="*/ 38 w 82"/>
                      <a:gd name="T9" fmla="*/ 9 h 35"/>
                      <a:gd name="T10" fmla="*/ 19 w 82"/>
                      <a:gd name="T11" fmla="*/ 3 h 35"/>
                      <a:gd name="T12" fmla="*/ 0 w 82"/>
                      <a:gd name="T13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82" y="35"/>
                        </a:moveTo>
                        <a:lnTo>
                          <a:pt x="74" y="29"/>
                        </a:lnTo>
                        <a:lnTo>
                          <a:pt x="65" y="23"/>
                        </a:lnTo>
                        <a:lnTo>
                          <a:pt x="55" y="17"/>
                        </a:lnTo>
                        <a:lnTo>
                          <a:pt x="38" y="9"/>
                        </a:lnTo>
                        <a:lnTo>
                          <a:pt x="19" y="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94F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6059" name="Group 123"/>
              <p:cNvGrpSpPr>
                <a:grpSpLocks noChangeAspect="1"/>
              </p:cNvGrpSpPr>
              <p:nvPr/>
            </p:nvGrpSpPr>
            <p:grpSpPr bwMode="auto">
              <a:xfrm>
                <a:off x="2562" y="2122"/>
                <a:ext cx="227" cy="153"/>
                <a:chOff x="4560" y="1987"/>
                <a:chExt cx="227" cy="153"/>
              </a:xfrm>
            </p:grpSpPr>
            <p:sp>
              <p:nvSpPr>
                <p:cNvPr id="296060" name="Freeform 124"/>
                <p:cNvSpPr>
                  <a:spLocks noChangeAspect="1"/>
                </p:cNvSpPr>
                <p:nvPr/>
              </p:nvSpPr>
              <p:spPr bwMode="auto">
                <a:xfrm>
                  <a:off x="4612" y="1987"/>
                  <a:ext cx="175" cy="66"/>
                </a:xfrm>
                <a:custGeom>
                  <a:avLst/>
                  <a:gdLst>
                    <a:gd name="T0" fmla="*/ 13 w 175"/>
                    <a:gd name="T1" fmla="*/ 66 h 66"/>
                    <a:gd name="T2" fmla="*/ 32 w 175"/>
                    <a:gd name="T3" fmla="*/ 46 h 66"/>
                    <a:gd name="T4" fmla="*/ 43 w 175"/>
                    <a:gd name="T5" fmla="*/ 29 h 66"/>
                    <a:gd name="T6" fmla="*/ 48 w 175"/>
                    <a:gd name="T7" fmla="*/ 20 h 66"/>
                    <a:gd name="T8" fmla="*/ 48 w 175"/>
                    <a:gd name="T9" fmla="*/ 20 h 66"/>
                    <a:gd name="T10" fmla="*/ 59 w 175"/>
                    <a:gd name="T11" fmla="*/ 19 h 66"/>
                    <a:gd name="T12" fmla="*/ 88 w 175"/>
                    <a:gd name="T13" fmla="*/ 17 h 66"/>
                    <a:gd name="T14" fmla="*/ 116 w 175"/>
                    <a:gd name="T15" fmla="*/ 18 h 66"/>
                    <a:gd name="T16" fmla="*/ 116 w 175"/>
                    <a:gd name="T17" fmla="*/ 18 h 66"/>
                    <a:gd name="T18" fmla="*/ 130 w 175"/>
                    <a:gd name="T19" fmla="*/ 20 h 66"/>
                    <a:gd name="T20" fmla="*/ 146 w 175"/>
                    <a:gd name="T21" fmla="*/ 22 h 66"/>
                    <a:gd name="T22" fmla="*/ 155 w 175"/>
                    <a:gd name="T23" fmla="*/ 24 h 66"/>
                    <a:gd name="T24" fmla="*/ 155 w 175"/>
                    <a:gd name="T25" fmla="*/ 24 h 66"/>
                    <a:gd name="T26" fmla="*/ 162 w 175"/>
                    <a:gd name="T27" fmla="*/ 25 h 66"/>
                    <a:gd name="T28" fmla="*/ 168 w 175"/>
                    <a:gd name="T29" fmla="*/ 26 h 66"/>
                    <a:gd name="T30" fmla="*/ 173 w 175"/>
                    <a:gd name="T31" fmla="*/ 24 h 66"/>
                    <a:gd name="T32" fmla="*/ 173 w 175"/>
                    <a:gd name="T33" fmla="*/ 24 h 66"/>
                    <a:gd name="T34" fmla="*/ 175 w 175"/>
                    <a:gd name="T35" fmla="*/ 20 h 66"/>
                    <a:gd name="T36" fmla="*/ 173 w 175"/>
                    <a:gd name="T37" fmla="*/ 14 h 66"/>
                    <a:gd name="T38" fmla="*/ 165 w 175"/>
                    <a:gd name="T39" fmla="*/ 10 h 66"/>
                    <a:gd name="T40" fmla="*/ 165 w 175"/>
                    <a:gd name="T41" fmla="*/ 10 h 66"/>
                    <a:gd name="T42" fmla="*/ 142 w 175"/>
                    <a:gd name="T43" fmla="*/ 5 h 66"/>
                    <a:gd name="T44" fmla="*/ 108 w 175"/>
                    <a:gd name="T45" fmla="*/ 2 h 66"/>
                    <a:gd name="T46" fmla="*/ 82 w 175"/>
                    <a:gd name="T47" fmla="*/ 0 h 66"/>
                    <a:gd name="T48" fmla="*/ 82 w 175"/>
                    <a:gd name="T49" fmla="*/ 0 h 66"/>
                    <a:gd name="T50" fmla="*/ 68 w 175"/>
                    <a:gd name="T51" fmla="*/ 1 h 66"/>
                    <a:gd name="T52" fmla="*/ 57 w 175"/>
                    <a:gd name="T53" fmla="*/ 5 h 66"/>
                    <a:gd name="T54" fmla="*/ 51 w 175"/>
                    <a:gd name="T55" fmla="*/ 10 h 66"/>
                    <a:gd name="T56" fmla="*/ 51 w 175"/>
                    <a:gd name="T57" fmla="*/ 10 h 66"/>
                    <a:gd name="T58" fmla="*/ 47 w 175"/>
                    <a:gd name="T59" fmla="*/ 14 h 66"/>
                    <a:gd name="T60" fmla="*/ 39 w 175"/>
                    <a:gd name="T61" fmla="*/ 18 h 66"/>
                    <a:gd name="T62" fmla="*/ 32 w 175"/>
                    <a:gd name="T63" fmla="*/ 23 h 66"/>
                    <a:gd name="T64" fmla="*/ 32 w 175"/>
                    <a:gd name="T65" fmla="*/ 23 h 66"/>
                    <a:gd name="T66" fmla="*/ 24 w 175"/>
                    <a:gd name="T67" fmla="*/ 32 h 66"/>
                    <a:gd name="T68" fmla="*/ 12 w 175"/>
                    <a:gd name="T69" fmla="*/ 44 h 66"/>
                    <a:gd name="T70" fmla="*/ 0 w 175"/>
                    <a:gd name="T71" fmla="*/ 54 h 66"/>
                    <a:gd name="T72" fmla="*/ 13 w 175"/>
                    <a:gd name="T73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5" h="66">
                      <a:moveTo>
                        <a:pt x="13" y="66"/>
                      </a:moveTo>
                      <a:lnTo>
                        <a:pt x="32" y="46"/>
                      </a:lnTo>
                      <a:lnTo>
                        <a:pt x="43" y="29"/>
                      </a:ln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9" y="19"/>
                      </a:lnTo>
                      <a:lnTo>
                        <a:pt x="88" y="17"/>
                      </a:lnTo>
                      <a:lnTo>
                        <a:pt x="116" y="18"/>
                      </a:lnTo>
                      <a:lnTo>
                        <a:pt x="116" y="18"/>
                      </a:lnTo>
                      <a:lnTo>
                        <a:pt x="130" y="20"/>
                      </a:lnTo>
                      <a:lnTo>
                        <a:pt x="146" y="22"/>
                      </a:lnTo>
                      <a:lnTo>
                        <a:pt x="155" y="24"/>
                      </a:lnTo>
                      <a:lnTo>
                        <a:pt x="155" y="24"/>
                      </a:lnTo>
                      <a:lnTo>
                        <a:pt x="162" y="25"/>
                      </a:lnTo>
                      <a:lnTo>
                        <a:pt x="168" y="26"/>
                      </a:lnTo>
                      <a:lnTo>
                        <a:pt x="173" y="24"/>
                      </a:lnTo>
                      <a:lnTo>
                        <a:pt x="173" y="24"/>
                      </a:lnTo>
                      <a:lnTo>
                        <a:pt x="175" y="20"/>
                      </a:lnTo>
                      <a:lnTo>
                        <a:pt x="173" y="14"/>
                      </a:lnTo>
                      <a:lnTo>
                        <a:pt x="165" y="10"/>
                      </a:lnTo>
                      <a:lnTo>
                        <a:pt x="165" y="10"/>
                      </a:lnTo>
                      <a:lnTo>
                        <a:pt x="142" y="5"/>
                      </a:lnTo>
                      <a:lnTo>
                        <a:pt x="108" y="2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68" y="1"/>
                      </a:lnTo>
                      <a:lnTo>
                        <a:pt x="57" y="5"/>
                      </a:lnTo>
                      <a:lnTo>
                        <a:pt x="51" y="10"/>
                      </a:lnTo>
                      <a:lnTo>
                        <a:pt x="51" y="10"/>
                      </a:lnTo>
                      <a:lnTo>
                        <a:pt x="47" y="14"/>
                      </a:lnTo>
                      <a:lnTo>
                        <a:pt x="39" y="18"/>
                      </a:lnTo>
                      <a:lnTo>
                        <a:pt x="32" y="23"/>
                      </a:lnTo>
                      <a:lnTo>
                        <a:pt x="32" y="23"/>
                      </a:lnTo>
                      <a:lnTo>
                        <a:pt x="24" y="32"/>
                      </a:lnTo>
                      <a:lnTo>
                        <a:pt x="12" y="44"/>
                      </a:lnTo>
                      <a:lnTo>
                        <a:pt x="0" y="54"/>
                      </a:lnTo>
                      <a:lnTo>
                        <a:pt x="13" y="66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61" name="Freeform 125"/>
                <p:cNvSpPr>
                  <a:spLocks noChangeAspect="1"/>
                </p:cNvSpPr>
                <p:nvPr/>
              </p:nvSpPr>
              <p:spPr bwMode="auto">
                <a:xfrm>
                  <a:off x="4560" y="2041"/>
                  <a:ext cx="65" cy="55"/>
                </a:xfrm>
                <a:custGeom>
                  <a:avLst/>
                  <a:gdLst>
                    <a:gd name="T0" fmla="*/ 65 w 65"/>
                    <a:gd name="T1" fmla="*/ 12 h 55"/>
                    <a:gd name="T2" fmla="*/ 52 w 65"/>
                    <a:gd name="T3" fmla="*/ 22 h 55"/>
                    <a:gd name="T4" fmla="*/ 38 w 65"/>
                    <a:gd name="T5" fmla="*/ 33 h 55"/>
                    <a:gd name="T6" fmla="*/ 25 w 65"/>
                    <a:gd name="T7" fmla="*/ 43 h 55"/>
                    <a:gd name="T8" fmla="*/ 25 w 65"/>
                    <a:gd name="T9" fmla="*/ 43 h 55"/>
                    <a:gd name="T10" fmla="*/ 23 w 65"/>
                    <a:gd name="T11" fmla="*/ 45 h 55"/>
                    <a:gd name="T12" fmla="*/ 21 w 65"/>
                    <a:gd name="T13" fmla="*/ 46 h 55"/>
                    <a:gd name="T14" fmla="*/ 20 w 65"/>
                    <a:gd name="T15" fmla="*/ 47 h 55"/>
                    <a:gd name="T16" fmla="*/ 20 w 65"/>
                    <a:gd name="T17" fmla="*/ 47 h 55"/>
                    <a:gd name="T18" fmla="*/ 18 w 65"/>
                    <a:gd name="T19" fmla="*/ 48 h 55"/>
                    <a:gd name="T20" fmla="*/ 17 w 65"/>
                    <a:gd name="T21" fmla="*/ 50 h 55"/>
                    <a:gd name="T22" fmla="*/ 16 w 65"/>
                    <a:gd name="T23" fmla="*/ 52 h 55"/>
                    <a:gd name="T24" fmla="*/ 16 w 65"/>
                    <a:gd name="T25" fmla="*/ 52 h 55"/>
                    <a:gd name="T26" fmla="*/ 14 w 65"/>
                    <a:gd name="T27" fmla="*/ 53 h 55"/>
                    <a:gd name="T28" fmla="*/ 12 w 65"/>
                    <a:gd name="T29" fmla="*/ 54 h 55"/>
                    <a:gd name="T30" fmla="*/ 10 w 65"/>
                    <a:gd name="T31" fmla="*/ 55 h 55"/>
                    <a:gd name="T32" fmla="*/ 10 w 65"/>
                    <a:gd name="T33" fmla="*/ 55 h 55"/>
                    <a:gd name="T34" fmla="*/ 8 w 65"/>
                    <a:gd name="T35" fmla="*/ 55 h 55"/>
                    <a:gd name="T36" fmla="*/ 6 w 65"/>
                    <a:gd name="T37" fmla="*/ 54 h 55"/>
                    <a:gd name="T38" fmla="*/ 4 w 65"/>
                    <a:gd name="T39" fmla="*/ 53 h 55"/>
                    <a:gd name="T40" fmla="*/ 4 w 65"/>
                    <a:gd name="T41" fmla="*/ 53 h 55"/>
                    <a:gd name="T42" fmla="*/ 2 w 65"/>
                    <a:gd name="T43" fmla="*/ 52 h 55"/>
                    <a:gd name="T44" fmla="*/ 1 w 65"/>
                    <a:gd name="T45" fmla="*/ 50 h 55"/>
                    <a:gd name="T46" fmla="*/ 0 w 65"/>
                    <a:gd name="T47" fmla="*/ 47 h 55"/>
                    <a:gd name="T48" fmla="*/ 0 w 65"/>
                    <a:gd name="T49" fmla="*/ 47 h 55"/>
                    <a:gd name="T50" fmla="*/ 0 w 65"/>
                    <a:gd name="T51" fmla="*/ 45 h 55"/>
                    <a:gd name="T52" fmla="*/ 0 w 65"/>
                    <a:gd name="T53" fmla="*/ 43 h 55"/>
                    <a:gd name="T54" fmla="*/ 2 w 65"/>
                    <a:gd name="T55" fmla="*/ 41 h 55"/>
                    <a:gd name="T56" fmla="*/ 2 w 65"/>
                    <a:gd name="T57" fmla="*/ 41 h 55"/>
                    <a:gd name="T58" fmla="*/ 4 w 65"/>
                    <a:gd name="T59" fmla="*/ 38 h 55"/>
                    <a:gd name="T60" fmla="*/ 6 w 65"/>
                    <a:gd name="T61" fmla="*/ 36 h 55"/>
                    <a:gd name="T62" fmla="*/ 8 w 65"/>
                    <a:gd name="T63" fmla="*/ 34 h 55"/>
                    <a:gd name="T64" fmla="*/ 8 w 65"/>
                    <a:gd name="T65" fmla="*/ 34 h 55"/>
                    <a:gd name="T66" fmla="*/ 10 w 65"/>
                    <a:gd name="T67" fmla="*/ 32 h 55"/>
                    <a:gd name="T68" fmla="*/ 13 w 65"/>
                    <a:gd name="T69" fmla="*/ 30 h 55"/>
                    <a:gd name="T70" fmla="*/ 15 w 65"/>
                    <a:gd name="T71" fmla="*/ 28 h 55"/>
                    <a:gd name="T72" fmla="*/ 15 w 65"/>
                    <a:gd name="T73" fmla="*/ 28 h 55"/>
                    <a:gd name="T74" fmla="*/ 27 w 65"/>
                    <a:gd name="T75" fmla="*/ 19 h 55"/>
                    <a:gd name="T76" fmla="*/ 40 w 65"/>
                    <a:gd name="T77" fmla="*/ 9 h 55"/>
                    <a:gd name="T78" fmla="*/ 52 w 65"/>
                    <a:gd name="T79" fmla="*/ 0 h 55"/>
                    <a:gd name="T80" fmla="*/ 52 w 65"/>
                    <a:gd name="T81" fmla="*/ 0 h 55"/>
                    <a:gd name="T82" fmla="*/ 56 w 65"/>
                    <a:gd name="T83" fmla="*/ 2 h 55"/>
                    <a:gd name="T84" fmla="*/ 61 w 65"/>
                    <a:gd name="T85" fmla="*/ 5 h 55"/>
                    <a:gd name="T86" fmla="*/ 65 w 65"/>
                    <a:gd name="T87" fmla="*/ 12 h 55"/>
                    <a:gd name="T88" fmla="*/ 65 w 65"/>
                    <a:gd name="T89" fmla="*/ 12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5" h="55">
                      <a:moveTo>
                        <a:pt x="65" y="12"/>
                      </a:moveTo>
                      <a:lnTo>
                        <a:pt x="52" y="22"/>
                      </a:lnTo>
                      <a:lnTo>
                        <a:pt x="38" y="33"/>
                      </a:lnTo>
                      <a:lnTo>
                        <a:pt x="25" y="43"/>
                      </a:lnTo>
                      <a:lnTo>
                        <a:pt x="25" y="43"/>
                      </a:lnTo>
                      <a:lnTo>
                        <a:pt x="23" y="45"/>
                      </a:lnTo>
                      <a:lnTo>
                        <a:pt x="21" y="46"/>
                      </a:lnTo>
                      <a:lnTo>
                        <a:pt x="20" y="47"/>
                      </a:lnTo>
                      <a:lnTo>
                        <a:pt x="20" y="47"/>
                      </a:lnTo>
                      <a:lnTo>
                        <a:pt x="18" y="48"/>
                      </a:lnTo>
                      <a:lnTo>
                        <a:pt x="17" y="50"/>
                      </a:lnTo>
                      <a:lnTo>
                        <a:pt x="16" y="52"/>
                      </a:lnTo>
                      <a:lnTo>
                        <a:pt x="16" y="52"/>
                      </a:lnTo>
                      <a:lnTo>
                        <a:pt x="14" y="53"/>
                      </a:lnTo>
                      <a:lnTo>
                        <a:pt x="12" y="54"/>
                      </a:lnTo>
                      <a:lnTo>
                        <a:pt x="10" y="55"/>
                      </a:lnTo>
                      <a:lnTo>
                        <a:pt x="10" y="55"/>
                      </a:lnTo>
                      <a:lnTo>
                        <a:pt x="8" y="55"/>
                      </a:lnTo>
                      <a:lnTo>
                        <a:pt x="6" y="54"/>
                      </a:lnTo>
                      <a:lnTo>
                        <a:pt x="4" y="53"/>
                      </a:lnTo>
                      <a:lnTo>
                        <a:pt x="4" y="53"/>
                      </a:lnTo>
                      <a:lnTo>
                        <a:pt x="2" y="52"/>
                      </a:lnTo>
                      <a:lnTo>
                        <a:pt x="1" y="5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0" y="43"/>
                      </a:lnTo>
                      <a:lnTo>
                        <a:pt x="2" y="41"/>
                      </a:lnTo>
                      <a:lnTo>
                        <a:pt x="2" y="41"/>
                      </a:lnTo>
                      <a:lnTo>
                        <a:pt x="4" y="38"/>
                      </a:lnTo>
                      <a:lnTo>
                        <a:pt x="6" y="36"/>
                      </a:lnTo>
                      <a:lnTo>
                        <a:pt x="8" y="34"/>
                      </a:lnTo>
                      <a:lnTo>
                        <a:pt x="8" y="34"/>
                      </a:lnTo>
                      <a:lnTo>
                        <a:pt x="10" y="32"/>
                      </a:lnTo>
                      <a:lnTo>
                        <a:pt x="13" y="30"/>
                      </a:lnTo>
                      <a:lnTo>
                        <a:pt x="15" y="28"/>
                      </a:lnTo>
                      <a:lnTo>
                        <a:pt x="15" y="28"/>
                      </a:lnTo>
                      <a:lnTo>
                        <a:pt x="27" y="19"/>
                      </a:lnTo>
                      <a:lnTo>
                        <a:pt x="40" y="9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56" y="2"/>
                      </a:lnTo>
                      <a:lnTo>
                        <a:pt x="61" y="5"/>
                      </a:lnTo>
                      <a:lnTo>
                        <a:pt x="65" y="12"/>
                      </a:lnTo>
                      <a:lnTo>
                        <a:pt x="65" y="12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62" name="Freeform 126"/>
                <p:cNvSpPr>
                  <a:spLocks noChangeAspect="1"/>
                </p:cNvSpPr>
                <p:nvPr/>
              </p:nvSpPr>
              <p:spPr bwMode="auto">
                <a:xfrm>
                  <a:off x="4621" y="2092"/>
                  <a:ext cx="152" cy="48"/>
                </a:xfrm>
                <a:custGeom>
                  <a:avLst/>
                  <a:gdLst>
                    <a:gd name="T0" fmla="*/ 56 w 152"/>
                    <a:gd name="T1" fmla="*/ 48 h 48"/>
                    <a:gd name="T2" fmla="*/ 44 w 152"/>
                    <a:gd name="T3" fmla="*/ 48 h 48"/>
                    <a:gd name="T4" fmla="*/ 31 w 152"/>
                    <a:gd name="T5" fmla="*/ 48 h 48"/>
                    <a:gd name="T6" fmla="*/ 15 w 152"/>
                    <a:gd name="T7" fmla="*/ 46 h 48"/>
                    <a:gd name="T8" fmla="*/ 15 w 152"/>
                    <a:gd name="T9" fmla="*/ 46 h 48"/>
                    <a:gd name="T10" fmla="*/ 6 w 152"/>
                    <a:gd name="T11" fmla="*/ 44 h 48"/>
                    <a:gd name="T12" fmla="*/ 1 w 152"/>
                    <a:gd name="T13" fmla="*/ 41 h 48"/>
                    <a:gd name="T14" fmla="*/ 0 w 152"/>
                    <a:gd name="T15" fmla="*/ 33 h 48"/>
                    <a:gd name="T16" fmla="*/ 0 w 152"/>
                    <a:gd name="T17" fmla="*/ 33 h 48"/>
                    <a:gd name="T18" fmla="*/ 9 w 152"/>
                    <a:gd name="T19" fmla="*/ 27 h 48"/>
                    <a:gd name="T20" fmla="*/ 23 w 152"/>
                    <a:gd name="T21" fmla="*/ 29 h 48"/>
                    <a:gd name="T22" fmla="*/ 34 w 152"/>
                    <a:gd name="T23" fmla="*/ 33 h 48"/>
                    <a:gd name="T24" fmla="*/ 34 w 152"/>
                    <a:gd name="T25" fmla="*/ 33 h 48"/>
                    <a:gd name="T26" fmla="*/ 43 w 152"/>
                    <a:gd name="T27" fmla="*/ 34 h 48"/>
                    <a:gd name="T28" fmla="*/ 55 w 152"/>
                    <a:gd name="T29" fmla="*/ 35 h 48"/>
                    <a:gd name="T30" fmla="*/ 62 w 152"/>
                    <a:gd name="T31" fmla="*/ 36 h 48"/>
                    <a:gd name="T32" fmla="*/ 62 w 152"/>
                    <a:gd name="T33" fmla="*/ 36 h 48"/>
                    <a:gd name="T34" fmla="*/ 68 w 152"/>
                    <a:gd name="T35" fmla="*/ 36 h 48"/>
                    <a:gd name="T36" fmla="*/ 75 w 152"/>
                    <a:gd name="T37" fmla="*/ 34 h 48"/>
                    <a:gd name="T38" fmla="*/ 81 w 152"/>
                    <a:gd name="T39" fmla="*/ 33 h 48"/>
                    <a:gd name="T40" fmla="*/ 81 w 152"/>
                    <a:gd name="T41" fmla="*/ 33 h 48"/>
                    <a:gd name="T42" fmla="*/ 90 w 152"/>
                    <a:gd name="T43" fmla="*/ 30 h 48"/>
                    <a:gd name="T44" fmla="*/ 103 w 152"/>
                    <a:gd name="T45" fmla="*/ 22 h 48"/>
                    <a:gd name="T46" fmla="*/ 112 w 152"/>
                    <a:gd name="T47" fmla="*/ 16 h 48"/>
                    <a:gd name="T48" fmla="*/ 112 w 152"/>
                    <a:gd name="T49" fmla="*/ 16 h 48"/>
                    <a:gd name="T50" fmla="*/ 118 w 152"/>
                    <a:gd name="T51" fmla="*/ 11 h 48"/>
                    <a:gd name="T52" fmla="*/ 128 w 152"/>
                    <a:gd name="T53" fmla="*/ 6 h 48"/>
                    <a:gd name="T54" fmla="*/ 135 w 152"/>
                    <a:gd name="T55" fmla="*/ 2 h 48"/>
                    <a:gd name="T56" fmla="*/ 135 w 152"/>
                    <a:gd name="T57" fmla="*/ 2 h 48"/>
                    <a:gd name="T58" fmla="*/ 141 w 152"/>
                    <a:gd name="T59" fmla="*/ 0 h 48"/>
                    <a:gd name="T60" fmla="*/ 148 w 152"/>
                    <a:gd name="T61" fmla="*/ 1 h 48"/>
                    <a:gd name="T62" fmla="*/ 152 w 152"/>
                    <a:gd name="T63" fmla="*/ 7 h 48"/>
                    <a:gd name="T64" fmla="*/ 152 w 152"/>
                    <a:gd name="T65" fmla="*/ 7 h 48"/>
                    <a:gd name="T66" fmla="*/ 150 w 152"/>
                    <a:gd name="T67" fmla="*/ 15 h 48"/>
                    <a:gd name="T68" fmla="*/ 142 w 152"/>
                    <a:gd name="T69" fmla="*/ 21 h 48"/>
                    <a:gd name="T70" fmla="*/ 134 w 152"/>
                    <a:gd name="T71" fmla="*/ 25 h 48"/>
                    <a:gd name="T72" fmla="*/ 134 w 152"/>
                    <a:gd name="T73" fmla="*/ 25 h 48"/>
                    <a:gd name="T74" fmla="*/ 125 w 152"/>
                    <a:gd name="T75" fmla="*/ 30 h 48"/>
                    <a:gd name="T76" fmla="*/ 112 w 152"/>
                    <a:gd name="T77" fmla="*/ 36 h 48"/>
                    <a:gd name="T78" fmla="*/ 103 w 152"/>
                    <a:gd name="T79" fmla="*/ 40 h 48"/>
                    <a:gd name="T80" fmla="*/ 103 w 152"/>
                    <a:gd name="T81" fmla="*/ 40 h 48"/>
                    <a:gd name="T82" fmla="*/ 95 w 152"/>
                    <a:gd name="T83" fmla="*/ 41 h 48"/>
                    <a:gd name="T84" fmla="*/ 85 w 152"/>
                    <a:gd name="T85" fmla="*/ 41 h 48"/>
                    <a:gd name="T86" fmla="*/ 80 w 152"/>
                    <a:gd name="T87" fmla="*/ 40 h 48"/>
                    <a:gd name="T88" fmla="*/ 80 w 152"/>
                    <a:gd name="T89" fmla="*/ 40 h 48"/>
                    <a:gd name="T90" fmla="*/ 74 w 152"/>
                    <a:gd name="T91" fmla="*/ 41 h 48"/>
                    <a:gd name="T92" fmla="*/ 66 w 152"/>
                    <a:gd name="T93" fmla="*/ 46 h 48"/>
                    <a:gd name="T94" fmla="*/ 56 w 152"/>
                    <a:gd name="T95" fmla="*/ 48 h 48"/>
                    <a:gd name="T96" fmla="*/ 56 w 152"/>
                    <a:gd name="T97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" h="48">
                      <a:moveTo>
                        <a:pt x="56" y="48"/>
                      </a:moveTo>
                      <a:lnTo>
                        <a:pt x="44" y="48"/>
                      </a:lnTo>
                      <a:lnTo>
                        <a:pt x="31" y="48"/>
                      </a:lnTo>
                      <a:lnTo>
                        <a:pt x="15" y="46"/>
                      </a:lnTo>
                      <a:lnTo>
                        <a:pt x="15" y="46"/>
                      </a:lnTo>
                      <a:lnTo>
                        <a:pt x="6" y="44"/>
                      </a:lnTo>
                      <a:lnTo>
                        <a:pt x="1" y="41"/>
                      </a:lnTo>
                      <a:lnTo>
                        <a:pt x="0" y="33"/>
                      </a:lnTo>
                      <a:lnTo>
                        <a:pt x="0" y="33"/>
                      </a:lnTo>
                      <a:lnTo>
                        <a:pt x="9" y="27"/>
                      </a:lnTo>
                      <a:lnTo>
                        <a:pt x="23" y="29"/>
                      </a:lnTo>
                      <a:lnTo>
                        <a:pt x="34" y="33"/>
                      </a:lnTo>
                      <a:lnTo>
                        <a:pt x="34" y="33"/>
                      </a:lnTo>
                      <a:lnTo>
                        <a:pt x="43" y="34"/>
                      </a:lnTo>
                      <a:lnTo>
                        <a:pt x="55" y="35"/>
                      </a:lnTo>
                      <a:lnTo>
                        <a:pt x="62" y="36"/>
                      </a:lnTo>
                      <a:lnTo>
                        <a:pt x="62" y="36"/>
                      </a:lnTo>
                      <a:lnTo>
                        <a:pt x="68" y="36"/>
                      </a:lnTo>
                      <a:lnTo>
                        <a:pt x="75" y="34"/>
                      </a:lnTo>
                      <a:lnTo>
                        <a:pt x="81" y="33"/>
                      </a:lnTo>
                      <a:lnTo>
                        <a:pt x="81" y="33"/>
                      </a:lnTo>
                      <a:lnTo>
                        <a:pt x="90" y="30"/>
                      </a:lnTo>
                      <a:lnTo>
                        <a:pt x="103" y="22"/>
                      </a:lnTo>
                      <a:lnTo>
                        <a:pt x="112" y="16"/>
                      </a:lnTo>
                      <a:lnTo>
                        <a:pt x="112" y="16"/>
                      </a:lnTo>
                      <a:lnTo>
                        <a:pt x="118" y="11"/>
                      </a:lnTo>
                      <a:lnTo>
                        <a:pt x="128" y="6"/>
                      </a:lnTo>
                      <a:lnTo>
                        <a:pt x="135" y="2"/>
                      </a:lnTo>
                      <a:lnTo>
                        <a:pt x="135" y="2"/>
                      </a:lnTo>
                      <a:lnTo>
                        <a:pt x="141" y="0"/>
                      </a:lnTo>
                      <a:lnTo>
                        <a:pt x="148" y="1"/>
                      </a:lnTo>
                      <a:lnTo>
                        <a:pt x="152" y="7"/>
                      </a:lnTo>
                      <a:lnTo>
                        <a:pt x="152" y="7"/>
                      </a:lnTo>
                      <a:lnTo>
                        <a:pt x="150" y="15"/>
                      </a:lnTo>
                      <a:lnTo>
                        <a:pt x="142" y="21"/>
                      </a:lnTo>
                      <a:lnTo>
                        <a:pt x="134" y="25"/>
                      </a:lnTo>
                      <a:lnTo>
                        <a:pt x="134" y="25"/>
                      </a:lnTo>
                      <a:lnTo>
                        <a:pt x="125" y="30"/>
                      </a:lnTo>
                      <a:lnTo>
                        <a:pt x="112" y="36"/>
                      </a:lnTo>
                      <a:lnTo>
                        <a:pt x="103" y="40"/>
                      </a:lnTo>
                      <a:lnTo>
                        <a:pt x="103" y="40"/>
                      </a:lnTo>
                      <a:lnTo>
                        <a:pt x="95" y="41"/>
                      </a:lnTo>
                      <a:lnTo>
                        <a:pt x="85" y="4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6" y="48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6063" name="Group 127"/>
              <p:cNvGrpSpPr>
                <a:grpSpLocks noChangeAspect="1"/>
              </p:cNvGrpSpPr>
              <p:nvPr/>
            </p:nvGrpSpPr>
            <p:grpSpPr bwMode="auto">
              <a:xfrm>
                <a:off x="2551" y="2656"/>
                <a:ext cx="227" cy="147"/>
                <a:chOff x="4549" y="2521"/>
                <a:chExt cx="227" cy="147"/>
              </a:xfrm>
            </p:grpSpPr>
            <p:sp>
              <p:nvSpPr>
                <p:cNvPr id="296064" name="Freeform 128"/>
                <p:cNvSpPr>
                  <a:spLocks noChangeAspect="1"/>
                </p:cNvSpPr>
                <p:nvPr/>
              </p:nvSpPr>
              <p:spPr bwMode="auto">
                <a:xfrm>
                  <a:off x="4603" y="2605"/>
                  <a:ext cx="136" cy="63"/>
                </a:xfrm>
                <a:custGeom>
                  <a:avLst/>
                  <a:gdLst>
                    <a:gd name="T0" fmla="*/ 58 w 136"/>
                    <a:gd name="T1" fmla="*/ 56 h 63"/>
                    <a:gd name="T2" fmla="*/ 65 w 136"/>
                    <a:gd name="T3" fmla="*/ 53 h 63"/>
                    <a:gd name="T4" fmla="*/ 76 w 136"/>
                    <a:gd name="T5" fmla="*/ 48 h 63"/>
                    <a:gd name="T6" fmla="*/ 89 w 136"/>
                    <a:gd name="T7" fmla="*/ 44 h 63"/>
                    <a:gd name="T8" fmla="*/ 89 w 136"/>
                    <a:gd name="T9" fmla="*/ 44 h 63"/>
                    <a:gd name="T10" fmla="*/ 94 w 136"/>
                    <a:gd name="T11" fmla="*/ 44 h 63"/>
                    <a:gd name="T12" fmla="*/ 101 w 136"/>
                    <a:gd name="T13" fmla="*/ 41 h 63"/>
                    <a:gd name="T14" fmla="*/ 110 w 136"/>
                    <a:gd name="T15" fmla="*/ 36 h 63"/>
                    <a:gd name="T16" fmla="*/ 110 w 136"/>
                    <a:gd name="T17" fmla="*/ 36 h 63"/>
                    <a:gd name="T18" fmla="*/ 120 w 136"/>
                    <a:gd name="T19" fmla="*/ 31 h 63"/>
                    <a:gd name="T20" fmla="*/ 129 w 136"/>
                    <a:gd name="T21" fmla="*/ 30 h 63"/>
                    <a:gd name="T22" fmla="*/ 136 w 136"/>
                    <a:gd name="T23" fmla="*/ 35 h 63"/>
                    <a:gd name="T24" fmla="*/ 136 w 136"/>
                    <a:gd name="T25" fmla="*/ 35 h 63"/>
                    <a:gd name="T26" fmla="*/ 129 w 136"/>
                    <a:gd name="T27" fmla="*/ 45 h 63"/>
                    <a:gd name="T28" fmla="*/ 112 w 136"/>
                    <a:gd name="T29" fmla="*/ 53 h 63"/>
                    <a:gd name="T30" fmla="*/ 99 w 136"/>
                    <a:gd name="T31" fmla="*/ 57 h 63"/>
                    <a:gd name="T32" fmla="*/ 99 w 136"/>
                    <a:gd name="T33" fmla="*/ 57 h 63"/>
                    <a:gd name="T34" fmla="*/ 92 w 136"/>
                    <a:gd name="T35" fmla="*/ 59 h 63"/>
                    <a:gd name="T36" fmla="*/ 83 w 136"/>
                    <a:gd name="T37" fmla="*/ 60 h 63"/>
                    <a:gd name="T38" fmla="*/ 78 w 136"/>
                    <a:gd name="T39" fmla="*/ 61 h 63"/>
                    <a:gd name="T40" fmla="*/ 78 w 136"/>
                    <a:gd name="T41" fmla="*/ 61 h 63"/>
                    <a:gd name="T42" fmla="*/ 72 w 136"/>
                    <a:gd name="T43" fmla="*/ 62 h 63"/>
                    <a:gd name="T44" fmla="*/ 67 w 136"/>
                    <a:gd name="T45" fmla="*/ 63 h 63"/>
                    <a:gd name="T46" fmla="*/ 64 w 136"/>
                    <a:gd name="T47" fmla="*/ 63 h 63"/>
                    <a:gd name="T48" fmla="*/ 64 w 136"/>
                    <a:gd name="T49" fmla="*/ 63 h 63"/>
                    <a:gd name="T50" fmla="*/ 47 w 136"/>
                    <a:gd name="T51" fmla="*/ 61 h 63"/>
                    <a:gd name="T52" fmla="*/ 34 w 136"/>
                    <a:gd name="T53" fmla="*/ 53 h 63"/>
                    <a:gd name="T54" fmla="*/ 24 w 136"/>
                    <a:gd name="T55" fmla="*/ 45 h 63"/>
                    <a:gd name="T56" fmla="*/ 24 w 136"/>
                    <a:gd name="T57" fmla="*/ 45 h 63"/>
                    <a:gd name="T58" fmla="*/ 16 w 136"/>
                    <a:gd name="T59" fmla="*/ 37 h 63"/>
                    <a:gd name="T60" fmla="*/ 9 w 136"/>
                    <a:gd name="T61" fmla="*/ 27 h 63"/>
                    <a:gd name="T62" fmla="*/ 3 w 136"/>
                    <a:gd name="T63" fmla="*/ 19 h 63"/>
                    <a:gd name="T64" fmla="*/ 3 w 136"/>
                    <a:gd name="T65" fmla="*/ 19 h 63"/>
                    <a:gd name="T66" fmla="*/ 0 w 136"/>
                    <a:gd name="T67" fmla="*/ 12 h 63"/>
                    <a:gd name="T68" fmla="*/ 0 w 136"/>
                    <a:gd name="T69" fmla="*/ 5 h 63"/>
                    <a:gd name="T70" fmla="*/ 4 w 136"/>
                    <a:gd name="T71" fmla="*/ 0 h 63"/>
                    <a:gd name="T72" fmla="*/ 4 w 136"/>
                    <a:gd name="T73" fmla="*/ 0 h 63"/>
                    <a:gd name="T74" fmla="*/ 11 w 136"/>
                    <a:gd name="T75" fmla="*/ 0 h 63"/>
                    <a:gd name="T76" fmla="*/ 17 w 136"/>
                    <a:gd name="T77" fmla="*/ 4 h 63"/>
                    <a:gd name="T78" fmla="*/ 20 w 136"/>
                    <a:gd name="T79" fmla="*/ 9 h 63"/>
                    <a:gd name="T80" fmla="*/ 20 w 136"/>
                    <a:gd name="T81" fmla="*/ 9 h 63"/>
                    <a:gd name="T82" fmla="*/ 24 w 136"/>
                    <a:gd name="T83" fmla="*/ 17 h 63"/>
                    <a:gd name="T84" fmla="*/ 30 w 136"/>
                    <a:gd name="T85" fmla="*/ 27 h 63"/>
                    <a:gd name="T86" fmla="*/ 36 w 136"/>
                    <a:gd name="T87" fmla="*/ 37 h 63"/>
                    <a:gd name="T88" fmla="*/ 36 w 136"/>
                    <a:gd name="T89" fmla="*/ 37 h 63"/>
                    <a:gd name="T90" fmla="*/ 43 w 136"/>
                    <a:gd name="T91" fmla="*/ 46 h 63"/>
                    <a:gd name="T92" fmla="*/ 50 w 136"/>
                    <a:gd name="T93" fmla="*/ 53 h 63"/>
                    <a:gd name="T94" fmla="*/ 58 w 136"/>
                    <a:gd name="T95" fmla="*/ 56 h 63"/>
                    <a:gd name="T96" fmla="*/ 58 w 136"/>
                    <a:gd name="T97" fmla="*/ 5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6" h="63">
                      <a:moveTo>
                        <a:pt x="58" y="56"/>
                      </a:moveTo>
                      <a:lnTo>
                        <a:pt x="65" y="53"/>
                      </a:lnTo>
                      <a:lnTo>
                        <a:pt x="76" y="48"/>
                      </a:lnTo>
                      <a:lnTo>
                        <a:pt x="89" y="44"/>
                      </a:lnTo>
                      <a:lnTo>
                        <a:pt x="89" y="44"/>
                      </a:lnTo>
                      <a:lnTo>
                        <a:pt x="94" y="44"/>
                      </a:lnTo>
                      <a:lnTo>
                        <a:pt x="101" y="41"/>
                      </a:lnTo>
                      <a:lnTo>
                        <a:pt x="110" y="36"/>
                      </a:lnTo>
                      <a:lnTo>
                        <a:pt x="110" y="36"/>
                      </a:lnTo>
                      <a:lnTo>
                        <a:pt x="120" y="31"/>
                      </a:lnTo>
                      <a:lnTo>
                        <a:pt x="129" y="30"/>
                      </a:lnTo>
                      <a:lnTo>
                        <a:pt x="136" y="35"/>
                      </a:lnTo>
                      <a:lnTo>
                        <a:pt x="136" y="35"/>
                      </a:lnTo>
                      <a:lnTo>
                        <a:pt x="129" y="45"/>
                      </a:lnTo>
                      <a:lnTo>
                        <a:pt x="112" y="53"/>
                      </a:lnTo>
                      <a:lnTo>
                        <a:pt x="99" y="57"/>
                      </a:lnTo>
                      <a:lnTo>
                        <a:pt x="99" y="57"/>
                      </a:lnTo>
                      <a:lnTo>
                        <a:pt x="92" y="59"/>
                      </a:lnTo>
                      <a:lnTo>
                        <a:pt x="83" y="60"/>
                      </a:lnTo>
                      <a:lnTo>
                        <a:pt x="78" y="61"/>
                      </a:lnTo>
                      <a:lnTo>
                        <a:pt x="78" y="61"/>
                      </a:lnTo>
                      <a:lnTo>
                        <a:pt x="72" y="62"/>
                      </a:lnTo>
                      <a:lnTo>
                        <a:pt x="67" y="63"/>
                      </a:lnTo>
                      <a:lnTo>
                        <a:pt x="64" y="63"/>
                      </a:lnTo>
                      <a:lnTo>
                        <a:pt x="64" y="63"/>
                      </a:lnTo>
                      <a:lnTo>
                        <a:pt x="47" y="61"/>
                      </a:lnTo>
                      <a:lnTo>
                        <a:pt x="34" y="53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6" y="37"/>
                      </a:lnTo>
                      <a:lnTo>
                        <a:pt x="9" y="27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12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11" y="0"/>
                      </a:lnTo>
                      <a:lnTo>
                        <a:pt x="17" y="4"/>
                      </a:lnTo>
                      <a:lnTo>
                        <a:pt x="20" y="9"/>
                      </a:lnTo>
                      <a:lnTo>
                        <a:pt x="20" y="9"/>
                      </a:lnTo>
                      <a:lnTo>
                        <a:pt x="24" y="17"/>
                      </a:lnTo>
                      <a:lnTo>
                        <a:pt x="30" y="27"/>
                      </a:lnTo>
                      <a:lnTo>
                        <a:pt x="36" y="37"/>
                      </a:lnTo>
                      <a:lnTo>
                        <a:pt x="36" y="37"/>
                      </a:lnTo>
                      <a:lnTo>
                        <a:pt x="43" y="46"/>
                      </a:lnTo>
                      <a:lnTo>
                        <a:pt x="50" y="53"/>
                      </a:lnTo>
                      <a:lnTo>
                        <a:pt x="58" y="56"/>
                      </a:lnTo>
                      <a:lnTo>
                        <a:pt x="58" y="56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9525" cap="flat" cmpd="sng">
                  <a:solidFill>
                    <a:srgbClr val="0A50A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65" name="Freeform 129"/>
                <p:cNvSpPr>
                  <a:spLocks noChangeAspect="1"/>
                </p:cNvSpPr>
                <p:nvPr/>
              </p:nvSpPr>
              <p:spPr bwMode="auto">
                <a:xfrm>
                  <a:off x="4549" y="2521"/>
                  <a:ext cx="227" cy="90"/>
                </a:xfrm>
                <a:custGeom>
                  <a:avLst/>
                  <a:gdLst>
                    <a:gd name="T0" fmla="*/ 3 w 227"/>
                    <a:gd name="T1" fmla="*/ 73 h 90"/>
                    <a:gd name="T2" fmla="*/ 18 w 227"/>
                    <a:gd name="T3" fmla="*/ 51 h 90"/>
                    <a:gd name="T4" fmla="*/ 37 w 227"/>
                    <a:gd name="T5" fmla="*/ 28 h 90"/>
                    <a:gd name="T6" fmla="*/ 57 w 227"/>
                    <a:gd name="T7" fmla="*/ 13 h 90"/>
                    <a:gd name="T8" fmla="*/ 57 w 227"/>
                    <a:gd name="T9" fmla="*/ 13 h 90"/>
                    <a:gd name="T10" fmla="*/ 74 w 227"/>
                    <a:gd name="T11" fmla="*/ 7 h 90"/>
                    <a:gd name="T12" fmla="*/ 86 w 227"/>
                    <a:gd name="T13" fmla="*/ 5 h 90"/>
                    <a:gd name="T14" fmla="*/ 93 w 227"/>
                    <a:gd name="T15" fmla="*/ 7 h 90"/>
                    <a:gd name="T16" fmla="*/ 93 w 227"/>
                    <a:gd name="T17" fmla="*/ 7 h 90"/>
                    <a:gd name="T18" fmla="*/ 98 w 227"/>
                    <a:gd name="T19" fmla="*/ 8 h 90"/>
                    <a:gd name="T20" fmla="*/ 102 w 227"/>
                    <a:gd name="T21" fmla="*/ 6 h 90"/>
                    <a:gd name="T22" fmla="*/ 107 w 227"/>
                    <a:gd name="T23" fmla="*/ 3 h 90"/>
                    <a:gd name="T24" fmla="*/ 107 w 227"/>
                    <a:gd name="T25" fmla="*/ 3 h 90"/>
                    <a:gd name="T26" fmla="*/ 117 w 227"/>
                    <a:gd name="T27" fmla="*/ 0 h 90"/>
                    <a:gd name="T28" fmla="*/ 135 w 227"/>
                    <a:gd name="T29" fmla="*/ 0 h 90"/>
                    <a:gd name="T30" fmla="*/ 154 w 227"/>
                    <a:gd name="T31" fmla="*/ 4 h 90"/>
                    <a:gd name="T32" fmla="*/ 154 w 227"/>
                    <a:gd name="T33" fmla="*/ 4 h 90"/>
                    <a:gd name="T34" fmla="*/ 174 w 227"/>
                    <a:gd name="T35" fmla="*/ 15 h 90"/>
                    <a:gd name="T36" fmla="*/ 196 w 227"/>
                    <a:gd name="T37" fmla="*/ 30 h 90"/>
                    <a:gd name="T38" fmla="*/ 215 w 227"/>
                    <a:gd name="T39" fmla="*/ 49 h 90"/>
                    <a:gd name="T40" fmla="*/ 215 w 227"/>
                    <a:gd name="T41" fmla="*/ 49 h 90"/>
                    <a:gd name="T42" fmla="*/ 222 w 227"/>
                    <a:gd name="T43" fmla="*/ 58 h 90"/>
                    <a:gd name="T44" fmla="*/ 227 w 227"/>
                    <a:gd name="T45" fmla="*/ 67 h 90"/>
                    <a:gd name="T46" fmla="*/ 225 w 227"/>
                    <a:gd name="T47" fmla="*/ 72 h 90"/>
                    <a:gd name="T48" fmla="*/ 225 w 227"/>
                    <a:gd name="T49" fmla="*/ 72 h 90"/>
                    <a:gd name="T50" fmla="*/ 218 w 227"/>
                    <a:gd name="T51" fmla="*/ 75 h 90"/>
                    <a:gd name="T52" fmla="*/ 211 w 227"/>
                    <a:gd name="T53" fmla="*/ 73 h 90"/>
                    <a:gd name="T54" fmla="*/ 203 w 227"/>
                    <a:gd name="T55" fmla="*/ 67 h 90"/>
                    <a:gd name="T56" fmla="*/ 203 w 227"/>
                    <a:gd name="T57" fmla="*/ 67 h 90"/>
                    <a:gd name="T58" fmla="*/ 189 w 227"/>
                    <a:gd name="T59" fmla="*/ 52 h 90"/>
                    <a:gd name="T60" fmla="*/ 174 w 227"/>
                    <a:gd name="T61" fmla="*/ 38 h 90"/>
                    <a:gd name="T62" fmla="*/ 157 w 227"/>
                    <a:gd name="T63" fmla="*/ 27 h 90"/>
                    <a:gd name="T64" fmla="*/ 157 w 227"/>
                    <a:gd name="T65" fmla="*/ 27 h 90"/>
                    <a:gd name="T66" fmla="*/ 131 w 227"/>
                    <a:gd name="T67" fmla="*/ 16 h 90"/>
                    <a:gd name="T68" fmla="*/ 115 w 227"/>
                    <a:gd name="T69" fmla="*/ 13 h 90"/>
                    <a:gd name="T70" fmla="*/ 105 w 227"/>
                    <a:gd name="T71" fmla="*/ 12 h 90"/>
                    <a:gd name="T72" fmla="*/ 105 w 227"/>
                    <a:gd name="T73" fmla="*/ 12 h 90"/>
                    <a:gd name="T74" fmla="*/ 92 w 227"/>
                    <a:gd name="T75" fmla="*/ 16 h 90"/>
                    <a:gd name="T76" fmla="*/ 75 w 227"/>
                    <a:gd name="T77" fmla="*/ 24 h 90"/>
                    <a:gd name="T78" fmla="*/ 58 w 227"/>
                    <a:gd name="T79" fmla="*/ 35 h 90"/>
                    <a:gd name="T80" fmla="*/ 58 w 227"/>
                    <a:gd name="T81" fmla="*/ 35 h 90"/>
                    <a:gd name="T82" fmla="*/ 49 w 227"/>
                    <a:gd name="T83" fmla="*/ 45 h 90"/>
                    <a:gd name="T84" fmla="*/ 37 w 227"/>
                    <a:gd name="T85" fmla="*/ 58 h 90"/>
                    <a:gd name="T86" fmla="*/ 29 w 227"/>
                    <a:gd name="T87" fmla="*/ 69 h 90"/>
                    <a:gd name="T88" fmla="*/ 29 w 227"/>
                    <a:gd name="T89" fmla="*/ 69 h 90"/>
                    <a:gd name="T90" fmla="*/ 23 w 227"/>
                    <a:gd name="T91" fmla="*/ 79 h 90"/>
                    <a:gd name="T92" fmla="*/ 15 w 227"/>
                    <a:gd name="T93" fmla="*/ 88 h 90"/>
                    <a:gd name="T94" fmla="*/ 6 w 227"/>
                    <a:gd name="T95" fmla="*/ 90 h 90"/>
                    <a:gd name="T96" fmla="*/ 6 w 227"/>
                    <a:gd name="T97" fmla="*/ 90 h 90"/>
                    <a:gd name="T98" fmla="*/ 1 w 227"/>
                    <a:gd name="T99" fmla="*/ 86 h 90"/>
                    <a:gd name="T100" fmla="*/ 0 w 227"/>
                    <a:gd name="T101" fmla="*/ 80 h 90"/>
                    <a:gd name="T102" fmla="*/ 3 w 227"/>
                    <a:gd name="T103" fmla="*/ 73 h 90"/>
                    <a:gd name="T104" fmla="*/ 3 w 227"/>
                    <a:gd name="T105" fmla="*/ 73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7" h="90">
                      <a:moveTo>
                        <a:pt x="3" y="73"/>
                      </a:moveTo>
                      <a:lnTo>
                        <a:pt x="18" y="51"/>
                      </a:lnTo>
                      <a:lnTo>
                        <a:pt x="37" y="2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74" y="7"/>
                      </a:lnTo>
                      <a:lnTo>
                        <a:pt x="86" y="5"/>
                      </a:lnTo>
                      <a:lnTo>
                        <a:pt x="93" y="7"/>
                      </a:lnTo>
                      <a:lnTo>
                        <a:pt x="93" y="7"/>
                      </a:lnTo>
                      <a:lnTo>
                        <a:pt x="98" y="8"/>
                      </a:lnTo>
                      <a:lnTo>
                        <a:pt x="102" y="6"/>
                      </a:lnTo>
                      <a:lnTo>
                        <a:pt x="107" y="3"/>
                      </a:lnTo>
                      <a:lnTo>
                        <a:pt x="107" y="3"/>
                      </a:lnTo>
                      <a:lnTo>
                        <a:pt x="117" y="0"/>
                      </a:lnTo>
                      <a:lnTo>
                        <a:pt x="135" y="0"/>
                      </a:lnTo>
                      <a:lnTo>
                        <a:pt x="154" y="4"/>
                      </a:lnTo>
                      <a:lnTo>
                        <a:pt x="154" y="4"/>
                      </a:lnTo>
                      <a:lnTo>
                        <a:pt x="174" y="15"/>
                      </a:lnTo>
                      <a:lnTo>
                        <a:pt x="196" y="30"/>
                      </a:lnTo>
                      <a:lnTo>
                        <a:pt x="215" y="49"/>
                      </a:lnTo>
                      <a:lnTo>
                        <a:pt x="215" y="49"/>
                      </a:lnTo>
                      <a:lnTo>
                        <a:pt x="222" y="58"/>
                      </a:lnTo>
                      <a:lnTo>
                        <a:pt x="227" y="67"/>
                      </a:lnTo>
                      <a:lnTo>
                        <a:pt x="225" y="72"/>
                      </a:lnTo>
                      <a:lnTo>
                        <a:pt x="225" y="72"/>
                      </a:lnTo>
                      <a:lnTo>
                        <a:pt x="218" y="75"/>
                      </a:lnTo>
                      <a:lnTo>
                        <a:pt x="211" y="73"/>
                      </a:lnTo>
                      <a:lnTo>
                        <a:pt x="203" y="67"/>
                      </a:lnTo>
                      <a:lnTo>
                        <a:pt x="203" y="67"/>
                      </a:lnTo>
                      <a:lnTo>
                        <a:pt x="189" y="52"/>
                      </a:lnTo>
                      <a:lnTo>
                        <a:pt x="174" y="38"/>
                      </a:lnTo>
                      <a:lnTo>
                        <a:pt x="157" y="27"/>
                      </a:lnTo>
                      <a:lnTo>
                        <a:pt x="157" y="27"/>
                      </a:lnTo>
                      <a:lnTo>
                        <a:pt x="131" y="16"/>
                      </a:lnTo>
                      <a:lnTo>
                        <a:pt x="115" y="13"/>
                      </a:lnTo>
                      <a:lnTo>
                        <a:pt x="105" y="12"/>
                      </a:lnTo>
                      <a:lnTo>
                        <a:pt x="105" y="12"/>
                      </a:lnTo>
                      <a:lnTo>
                        <a:pt x="92" y="16"/>
                      </a:lnTo>
                      <a:lnTo>
                        <a:pt x="75" y="24"/>
                      </a:lnTo>
                      <a:lnTo>
                        <a:pt x="58" y="35"/>
                      </a:lnTo>
                      <a:lnTo>
                        <a:pt x="58" y="35"/>
                      </a:lnTo>
                      <a:lnTo>
                        <a:pt x="49" y="45"/>
                      </a:lnTo>
                      <a:lnTo>
                        <a:pt x="37" y="58"/>
                      </a:lnTo>
                      <a:lnTo>
                        <a:pt x="29" y="69"/>
                      </a:lnTo>
                      <a:lnTo>
                        <a:pt x="29" y="69"/>
                      </a:lnTo>
                      <a:lnTo>
                        <a:pt x="23" y="79"/>
                      </a:lnTo>
                      <a:lnTo>
                        <a:pt x="15" y="88"/>
                      </a:lnTo>
                      <a:lnTo>
                        <a:pt x="6" y="90"/>
                      </a:lnTo>
                      <a:lnTo>
                        <a:pt x="6" y="90"/>
                      </a:lnTo>
                      <a:lnTo>
                        <a:pt x="1" y="86"/>
                      </a:lnTo>
                      <a:lnTo>
                        <a:pt x="0" y="80"/>
                      </a:lnTo>
                      <a:lnTo>
                        <a:pt x="3" y="73"/>
                      </a:lnTo>
                      <a:lnTo>
                        <a:pt x="3" y="73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9525" cap="flat" cmpd="sng">
                  <a:solidFill>
                    <a:srgbClr val="1E52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6066" name="Group 130"/>
              <p:cNvGrpSpPr>
                <a:grpSpLocks noChangeAspect="1"/>
              </p:cNvGrpSpPr>
              <p:nvPr/>
            </p:nvGrpSpPr>
            <p:grpSpPr bwMode="auto">
              <a:xfrm rot="147699">
                <a:off x="2610" y="1929"/>
                <a:ext cx="154" cy="94"/>
                <a:chOff x="4495" y="2244"/>
                <a:chExt cx="154" cy="94"/>
              </a:xfrm>
            </p:grpSpPr>
            <p:sp>
              <p:nvSpPr>
                <p:cNvPr id="296067" name="Freeform 131"/>
                <p:cNvSpPr>
                  <a:spLocks noChangeAspect="1"/>
                </p:cNvSpPr>
                <p:nvPr/>
              </p:nvSpPr>
              <p:spPr bwMode="auto">
                <a:xfrm>
                  <a:off x="4498" y="2248"/>
                  <a:ext cx="57" cy="87"/>
                </a:xfrm>
                <a:custGeom>
                  <a:avLst/>
                  <a:gdLst>
                    <a:gd name="T0" fmla="*/ 22 w 57"/>
                    <a:gd name="T1" fmla="*/ 3 h 87"/>
                    <a:gd name="T2" fmla="*/ 25 w 57"/>
                    <a:gd name="T3" fmla="*/ 1 h 87"/>
                    <a:gd name="T4" fmla="*/ 32 w 57"/>
                    <a:gd name="T5" fmla="*/ 0 h 87"/>
                    <a:gd name="T6" fmla="*/ 41 w 57"/>
                    <a:gd name="T7" fmla="*/ 2 h 87"/>
                    <a:gd name="T8" fmla="*/ 41 w 57"/>
                    <a:gd name="T9" fmla="*/ 2 h 87"/>
                    <a:gd name="T10" fmla="*/ 50 w 57"/>
                    <a:gd name="T11" fmla="*/ 5 h 87"/>
                    <a:gd name="T12" fmla="*/ 56 w 57"/>
                    <a:gd name="T13" fmla="*/ 8 h 87"/>
                    <a:gd name="T14" fmla="*/ 57 w 57"/>
                    <a:gd name="T15" fmla="*/ 13 h 87"/>
                    <a:gd name="T16" fmla="*/ 57 w 57"/>
                    <a:gd name="T17" fmla="*/ 13 h 87"/>
                    <a:gd name="T18" fmla="*/ 51 w 57"/>
                    <a:gd name="T19" fmla="*/ 32 h 87"/>
                    <a:gd name="T20" fmla="*/ 41 w 57"/>
                    <a:gd name="T21" fmla="*/ 67 h 87"/>
                    <a:gd name="T22" fmla="*/ 36 w 57"/>
                    <a:gd name="T23" fmla="*/ 87 h 87"/>
                    <a:gd name="T24" fmla="*/ 36 w 57"/>
                    <a:gd name="T25" fmla="*/ 87 h 87"/>
                    <a:gd name="T26" fmla="*/ 0 w 57"/>
                    <a:gd name="T27" fmla="*/ 78 h 87"/>
                    <a:gd name="T28" fmla="*/ 22 w 57"/>
                    <a:gd name="T29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87">
                      <a:moveTo>
                        <a:pt x="22" y="3"/>
                      </a:moveTo>
                      <a:lnTo>
                        <a:pt x="25" y="1"/>
                      </a:lnTo>
                      <a:lnTo>
                        <a:pt x="32" y="0"/>
                      </a:lnTo>
                      <a:lnTo>
                        <a:pt x="41" y="2"/>
                      </a:lnTo>
                      <a:lnTo>
                        <a:pt x="41" y="2"/>
                      </a:lnTo>
                      <a:lnTo>
                        <a:pt x="50" y="5"/>
                      </a:lnTo>
                      <a:lnTo>
                        <a:pt x="56" y="8"/>
                      </a:lnTo>
                      <a:lnTo>
                        <a:pt x="57" y="13"/>
                      </a:lnTo>
                      <a:lnTo>
                        <a:pt x="57" y="13"/>
                      </a:lnTo>
                      <a:lnTo>
                        <a:pt x="51" y="32"/>
                      </a:lnTo>
                      <a:lnTo>
                        <a:pt x="41" y="67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0" y="78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68" name="Freeform 132"/>
                <p:cNvSpPr>
                  <a:spLocks noChangeAspect="1"/>
                </p:cNvSpPr>
                <p:nvPr/>
              </p:nvSpPr>
              <p:spPr bwMode="auto">
                <a:xfrm>
                  <a:off x="4495" y="2244"/>
                  <a:ext cx="56" cy="87"/>
                </a:xfrm>
                <a:custGeom>
                  <a:avLst/>
                  <a:gdLst>
                    <a:gd name="T0" fmla="*/ 21 w 56"/>
                    <a:gd name="T1" fmla="*/ 3 h 87"/>
                    <a:gd name="T2" fmla="*/ 24 w 56"/>
                    <a:gd name="T3" fmla="*/ 1 h 87"/>
                    <a:gd name="T4" fmla="*/ 31 w 56"/>
                    <a:gd name="T5" fmla="*/ 0 h 87"/>
                    <a:gd name="T6" fmla="*/ 40 w 56"/>
                    <a:gd name="T7" fmla="*/ 2 h 87"/>
                    <a:gd name="T8" fmla="*/ 40 w 56"/>
                    <a:gd name="T9" fmla="*/ 2 h 87"/>
                    <a:gd name="T10" fmla="*/ 49 w 56"/>
                    <a:gd name="T11" fmla="*/ 5 h 87"/>
                    <a:gd name="T12" fmla="*/ 55 w 56"/>
                    <a:gd name="T13" fmla="*/ 9 h 87"/>
                    <a:gd name="T14" fmla="*/ 56 w 56"/>
                    <a:gd name="T15" fmla="*/ 13 h 87"/>
                    <a:gd name="T16" fmla="*/ 56 w 56"/>
                    <a:gd name="T17" fmla="*/ 13 h 87"/>
                    <a:gd name="T18" fmla="*/ 51 w 56"/>
                    <a:gd name="T19" fmla="*/ 32 h 87"/>
                    <a:gd name="T20" fmla="*/ 41 w 56"/>
                    <a:gd name="T21" fmla="*/ 68 h 87"/>
                    <a:gd name="T22" fmla="*/ 35 w 56"/>
                    <a:gd name="T23" fmla="*/ 87 h 87"/>
                    <a:gd name="T24" fmla="*/ 35 w 56"/>
                    <a:gd name="T25" fmla="*/ 87 h 87"/>
                    <a:gd name="T26" fmla="*/ 0 w 56"/>
                    <a:gd name="T27" fmla="*/ 78 h 87"/>
                    <a:gd name="T28" fmla="*/ 21 w 56"/>
                    <a:gd name="T29" fmla="*/ 3 h 87"/>
                    <a:gd name="T30" fmla="*/ 21 w 56"/>
                    <a:gd name="T3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" h="87">
                      <a:moveTo>
                        <a:pt x="21" y="3"/>
                      </a:moveTo>
                      <a:lnTo>
                        <a:pt x="24" y="1"/>
                      </a:lnTo>
                      <a:lnTo>
                        <a:pt x="31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9" y="5"/>
                      </a:lnTo>
                      <a:lnTo>
                        <a:pt x="55" y="9"/>
                      </a:lnTo>
                      <a:lnTo>
                        <a:pt x="56" y="13"/>
                      </a:lnTo>
                      <a:lnTo>
                        <a:pt x="56" y="13"/>
                      </a:lnTo>
                      <a:lnTo>
                        <a:pt x="51" y="32"/>
                      </a:lnTo>
                      <a:lnTo>
                        <a:pt x="41" y="68"/>
                      </a:lnTo>
                      <a:lnTo>
                        <a:pt x="35" y="87"/>
                      </a:lnTo>
                      <a:lnTo>
                        <a:pt x="35" y="87"/>
                      </a:lnTo>
                      <a:lnTo>
                        <a:pt x="0" y="78"/>
                      </a:lnTo>
                      <a:lnTo>
                        <a:pt x="21" y="3"/>
                      </a:lnTo>
                      <a:lnTo>
                        <a:pt x="21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69" name="Line 13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7" y="2250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0" name="Line 1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16" y="2251"/>
                  <a:ext cx="21" cy="71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1" name="Line 1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25" y="2254"/>
                  <a:ext cx="20" cy="72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2" name="Freeform 136"/>
                <p:cNvSpPr>
                  <a:spLocks noChangeAspect="1"/>
                </p:cNvSpPr>
                <p:nvPr/>
              </p:nvSpPr>
              <p:spPr bwMode="auto">
                <a:xfrm>
                  <a:off x="4498" y="2322"/>
                  <a:ext cx="36" cy="16"/>
                </a:xfrm>
                <a:custGeom>
                  <a:avLst/>
                  <a:gdLst>
                    <a:gd name="T0" fmla="*/ 16 w 36"/>
                    <a:gd name="T1" fmla="*/ 14 h 16"/>
                    <a:gd name="T2" fmla="*/ 25 w 36"/>
                    <a:gd name="T3" fmla="*/ 16 h 16"/>
                    <a:gd name="T4" fmla="*/ 32 w 36"/>
                    <a:gd name="T5" fmla="*/ 15 h 16"/>
                    <a:gd name="T6" fmla="*/ 36 w 36"/>
                    <a:gd name="T7" fmla="*/ 13 h 16"/>
                    <a:gd name="T8" fmla="*/ 36 w 36"/>
                    <a:gd name="T9" fmla="*/ 13 h 16"/>
                    <a:gd name="T10" fmla="*/ 34 w 36"/>
                    <a:gd name="T11" fmla="*/ 9 h 16"/>
                    <a:gd name="T12" fmla="*/ 29 w 36"/>
                    <a:gd name="T13" fmla="*/ 5 h 16"/>
                    <a:gd name="T14" fmla="*/ 20 w 36"/>
                    <a:gd name="T15" fmla="*/ 2 h 16"/>
                    <a:gd name="T16" fmla="*/ 20 w 36"/>
                    <a:gd name="T17" fmla="*/ 2 h 16"/>
                    <a:gd name="T18" fmla="*/ 11 w 36"/>
                    <a:gd name="T19" fmla="*/ 0 h 16"/>
                    <a:gd name="T20" fmla="*/ 4 w 36"/>
                    <a:gd name="T21" fmla="*/ 1 h 16"/>
                    <a:gd name="T22" fmla="*/ 0 w 36"/>
                    <a:gd name="T23" fmla="*/ 4 h 16"/>
                    <a:gd name="T24" fmla="*/ 0 w 36"/>
                    <a:gd name="T25" fmla="*/ 4 h 16"/>
                    <a:gd name="T26" fmla="*/ 2 w 36"/>
                    <a:gd name="T27" fmla="*/ 7 h 16"/>
                    <a:gd name="T28" fmla="*/ 7 w 36"/>
                    <a:gd name="T29" fmla="*/ 11 h 16"/>
                    <a:gd name="T30" fmla="*/ 16 w 36"/>
                    <a:gd name="T31" fmla="*/ 14 h 16"/>
                    <a:gd name="T32" fmla="*/ 16 w 36"/>
                    <a:gd name="T3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6">
                      <a:moveTo>
                        <a:pt x="16" y="14"/>
                      </a:moveTo>
                      <a:lnTo>
                        <a:pt x="25" y="16"/>
                      </a:lnTo>
                      <a:lnTo>
                        <a:pt x="32" y="15"/>
                      </a:lnTo>
                      <a:lnTo>
                        <a:pt x="36" y="13"/>
                      </a:lnTo>
                      <a:lnTo>
                        <a:pt x="36" y="13"/>
                      </a:lnTo>
                      <a:lnTo>
                        <a:pt x="34" y="9"/>
                      </a:lnTo>
                      <a:lnTo>
                        <a:pt x="29" y="5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1" y="0"/>
                      </a:lnTo>
                      <a:lnTo>
                        <a:pt x="4" y="1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7" y="11"/>
                      </a:lnTo>
                      <a:lnTo>
                        <a:pt x="16" y="14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3" name="Freeform 137"/>
                <p:cNvSpPr>
                  <a:spLocks noChangeAspect="1"/>
                </p:cNvSpPr>
                <p:nvPr/>
              </p:nvSpPr>
              <p:spPr bwMode="auto">
                <a:xfrm>
                  <a:off x="4562" y="2281"/>
                  <a:ext cx="87" cy="54"/>
                </a:xfrm>
                <a:custGeom>
                  <a:avLst/>
                  <a:gdLst>
                    <a:gd name="T0" fmla="*/ 85 w 87"/>
                    <a:gd name="T1" fmla="*/ 19 h 54"/>
                    <a:gd name="T2" fmla="*/ 87 w 87"/>
                    <a:gd name="T3" fmla="*/ 22 h 54"/>
                    <a:gd name="T4" fmla="*/ 87 w 87"/>
                    <a:gd name="T5" fmla="*/ 29 h 54"/>
                    <a:gd name="T6" fmla="*/ 86 w 87"/>
                    <a:gd name="T7" fmla="*/ 38 h 54"/>
                    <a:gd name="T8" fmla="*/ 86 w 87"/>
                    <a:gd name="T9" fmla="*/ 38 h 54"/>
                    <a:gd name="T10" fmla="*/ 83 w 87"/>
                    <a:gd name="T11" fmla="*/ 47 h 54"/>
                    <a:gd name="T12" fmla="*/ 78 w 87"/>
                    <a:gd name="T13" fmla="*/ 52 h 54"/>
                    <a:gd name="T14" fmla="*/ 75 w 87"/>
                    <a:gd name="T15" fmla="*/ 54 h 54"/>
                    <a:gd name="T16" fmla="*/ 75 w 87"/>
                    <a:gd name="T17" fmla="*/ 54 h 54"/>
                    <a:gd name="T18" fmla="*/ 55 w 87"/>
                    <a:gd name="T19" fmla="*/ 49 h 54"/>
                    <a:gd name="T20" fmla="*/ 19 w 87"/>
                    <a:gd name="T21" fmla="*/ 40 h 54"/>
                    <a:gd name="T22" fmla="*/ 0 w 87"/>
                    <a:gd name="T23" fmla="*/ 35 h 54"/>
                    <a:gd name="T24" fmla="*/ 0 w 87"/>
                    <a:gd name="T25" fmla="*/ 35 h 54"/>
                    <a:gd name="T26" fmla="*/ 10 w 87"/>
                    <a:gd name="T27" fmla="*/ 0 h 54"/>
                    <a:gd name="T28" fmla="*/ 85 w 87"/>
                    <a:gd name="T29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7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7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8" y="52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49"/>
                      </a:lnTo>
                      <a:lnTo>
                        <a:pt x="19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4" name="Freeform 138"/>
                <p:cNvSpPr>
                  <a:spLocks noChangeAspect="1"/>
                </p:cNvSpPr>
                <p:nvPr/>
              </p:nvSpPr>
              <p:spPr bwMode="auto">
                <a:xfrm>
                  <a:off x="4495" y="2319"/>
                  <a:ext cx="35" cy="15"/>
                </a:xfrm>
                <a:custGeom>
                  <a:avLst/>
                  <a:gdLst>
                    <a:gd name="T0" fmla="*/ 16 w 35"/>
                    <a:gd name="T1" fmla="*/ 13 h 15"/>
                    <a:gd name="T2" fmla="*/ 25 w 35"/>
                    <a:gd name="T3" fmla="*/ 15 h 15"/>
                    <a:gd name="T4" fmla="*/ 32 w 35"/>
                    <a:gd name="T5" fmla="*/ 14 h 15"/>
                    <a:gd name="T6" fmla="*/ 35 w 35"/>
                    <a:gd name="T7" fmla="*/ 12 h 15"/>
                    <a:gd name="T8" fmla="*/ 35 w 35"/>
                    <a:gd name="T9" fmla="*/ 12 h 15"/>
                    <a:gd name="T10" fmla="*/ 34 w 35"/>
                    <a:gd name="T11" fmla="*/ 8 h 15"/>
                    <a:gd name="T12" fmla="*/ 28 w 35"/>
                    <a:gd name="T13" fmla="*/ 4 h 15"/>
                    <a:gd name="T14" fmla="*/ 19 w 35"/>
                    <a:gd name="T15" fmla="*/ 1 h 15"/>
                    <a:gd name="T16" fmla="*/ 19 w 35"/>
                    <a:gd name="T17" fmla="*/ 1 h 15"/>
                    <a:gd name="T18" fmla="*/ 10 w 35"/>
                    <a:gd name="T19" fmla="*/ 0 h 15"/>
                    <a:gd name="T20" fmla="*/ 3 w 35"/>
                    <a:gd name="T21" fmla="*/ 0 h 15"/>
                    <a:gd name="T22" fmla="*/ 0 w 35"/>
                    <a:gd name="T23" fmla="*/ 3 h 15"/>
                    <a:gd name="T24" fmla="*/ 0 w 35"/>
                    <a:gd name="T25" fmla="*/ 3 h 15"/>
                    <a:gd name="T26" fmla="*/ 1 w 35"/>
                    <a:gd name="T27" fmla="*/ 7 h 15"/>
                    <a:gd name="T28" fmla="*/ 7 w 35"/>
                    <a:gd name="T29" fmla="*/ 11 h 15"/>
                    <a:gd name="T30" fmla="*/ 16 w 35"/>
                    <a:gd name="T31" fmla="*/ 13 h 15"/>
                    <a:gd name="T32" fmla="*/ 16 w 35"/>
                    <a:gd name="T33" fmla="*/ 13 h 15"/>
                    <a:gd name="T34" fmla="*/ 16 w 35"/>
                    <a:gd name="T35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5">
                      <a:moveTo>
                        <a:pt x="16" y="13"/>
                      </a:moveTo>
                      <a:lnTo>
                        <a:pt x="25" y="15"/>
                      </a:lnTo>
                      <a:lnTo>
                        <a:pt x="32" y="14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4" y="8"/>
                      </a:lnTo>
                      <a:lnTo>
                        <a:pt x="28" y="4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7" y="11"/>
                      </a:lnTo>
                      <a:lnTo>
                        <a:pt x="16" y="13"/>
                      </a:lnTo>
                      <a:lnTo>
                        <a:pt x="16" y="13"/>
                      </a:lnTo>
                      <a:lnTo>
                        <a:pt x="16" y="1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5" name="Freeform 139"/>
                <p:cNvSpPr>
                  <a:spLocks noChangeAspect="1"/>
                </p:cNvSpPr>
                <p:nvPr/>
              </p:nvSpPr>
              <p:spPr bwMode="auto">
                <a:xfrm>
                  <a:off x="4558" y="2277"/>
                  <a:ext cx="88" cy="54"/>
                </a:xfrm>
                <a:custGeom>
                  <a:avLst/>
                  <a:gdLst>
                    <a:gd name="T0" fmla="*/ 85 w 88"/>
                    <a:gd name="T1" fmla="*/ 19 h 54"/>
                    <a:gd name="T2" fmla="*/ 87 w 88"/>
                    <a:gd name="T3" fmla="*/ 22 h 54"/>
                    <a:gd name="T4" fmla="*/ 88 w 88"/>
                    <a:gd name="T5" fmla="*/ 29 h 54"/>
                    <a:gd name="T6" fmla="*/ 86 w 88"/>
                    <a:gd name="T7" fmla="*/ 38 h 54"/>
                    <a:gd name="T8" fmla="*/ 86 w 88"/>
                    <a:gd name="T9" fmla="*/ 38 h 54"/>
                    <a:gd name="T10" fmla="*/ 83 w 88"/>
                    <a:gd name="T11" fmla="*/ 47 h 54"/>
                    <a:gd name="T12" fmla="*/ 79 w 88"/>
                    <a:gd name="T13" fmla="*/ 53 h 54"/>
                    <a:gd name="T14" fmla="*/ 75 w 88"/>
                    <a:gd name="T15" fmla="*/ 54 h 54"/>
                    <a:gd name="T16" fmla="*/ 75 w 88"/>
                    <a:gd name="T17" fmla="*/ 54 h 54"/>
                    <a:gd name="T18" fmla="*/ 55 w 88"/>
                    <a:gd name="T19" fmla="*/ 50 h 54"/>
                    <a:gd name="T20" fmla="*/ 20 w 88"/>
                    <a:gd name="T21" fmla="*/ 40 h 54"/>
                    <a:gd name="T22" fmla="*/ 0 w 88"/>
                    <a:gd name="T23" fmla="*/ 35 h 54"/>
                    <a:gd name="T24" fmla="*/ 0 w 88"/>
                    <a:gd name="T25" fmla="*/ 35 h 54"/>
                    <a:gd name="T26" fmla="*/ 10 w 88"/>
                    <a:gd name="T27" fmla="*/ 0 h 54"/>
                    <a:gd name="T28" fmla="*/ 85 w 88"/>
                    <a:gd name="T29" fmla="*/ 19 h 54"/>
                    <a:gd name="T30" fmla="*/ 85 w 88"/>
                    <a:gd name="T31" fmla="*/ 1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54">
                      <a:moveTo>
                        <a:pt x="85" y="19"/>
                      </a:moveTo>
                      <a:lnTo>
                        <a:pt x="87" y="22"/>
                      </a:lnTo>
                      <a:lnTo>
                        <a:pt x="88" y="29"/>
                      </a:lnTo>
                      <a:lnTo>
                        <a:pt x="86" y="38"/>
                      </a:lnTo>
                      <a:lnTo>
                        <a:pt x="86" y="38"/>
                      </a:lnTo>
                      <a:lnTo>
                        <a:pt x="83" y="47"/>
                      </a:lnTo>
                      <a:lnTo>
                        <a:pt x="79" y="53"/>
                      </a:lnTo>
                      <a:lnTo>
                        <a:pt x="75" y="54"/>
                      </a:lnTo>
                      <a:lnTo>
                        <a:pt x="75" y="54"/>
                      </a:lnTo>
                      <a:lnTo>
                        <a:pt x="55" y="50"/>
                      </a:lnTo>
                      <a:lnTo>
                        <a:pt x="20" y="40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10" y="0"/>
                      </a:lnTo>
                      <a:lnTo>
                        <a:pt x="85" y="19"/>
                      </a:lnTo>
                      <a:lnTo>
                        <a:pt x="85" y="1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6" name="Line 140"/>
                <p:cNvSpPr>
                  <a:spLocks noChangeAspect="1" noChangeShapeType="1"/>
                </p:cNvSpPr>
                <p:nvPr/>
              </p:nvSpPr>
              <p:spPr bwMode="auto">
                <a:xfrm>
                  <a:off x="4573" y="2289"/>
                  <a:ext cx="72" cy="18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7" name="Line 141"/>
                <p:cNvSpPr>
                  <a:spLocks noChangeAspect="1" noChangeShapeType="1"/>
                </p:cNvSpPr>
                <p:nvPr/>
              </p:nvSpPr>
              <p:spPr bwMode="auto">
                <a:xfrm>
                  <a:off x="4572" y="2298"/>
                  <a:ext cx="71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8" name="Line 142"/>
                <p:cNvSpPr>
                  <a:spLocks noChangeAspect="1" noChangeShapeType="1"/>
                </p:cNvSpPr>
                <p:nvPr/>
              </p:nvSpPr>
              <p:spPr bwMode="auto">
                <a:xfrm>
                  <a:off x="4568" y="2307"/>
                  <a:ext cx="72" cy="1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79" name="Freeform 143"/>
                <p:cNvSpPr>
                  <a:spLocks noChangeAspect="1"/>
                </p:cNvSpPr>
                <p:nvPr/>
              </p:nvSpPr>
              <p:spPr bwMode="auto">
                <a:xfrm>
                  <a:off x="4559" y="2281"/>
                  <a:ext cx="16" cy="35"/>
                </a:xfrm>
                <a:custGeom>
                  <a:avLst/>
                  <a:gdLst>
                    <a:gd name="T0" fmla="*/ 2 w 16"/>
                    <a:gd name="T1" fmla="*/ 16 h 35"/>
                    <a:gd name="T2" fmla="*/ 0 w 16"/>
                    <a:gd name="T3" fmla="*/ 25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3 h 35"/>
                    <a:gd name="T12" fmla="*/ 11 w 16"/>
                    <a:gd name="T13" fmla="*/ 28 h 35"/>
                    <a:gd name="T14" fmla="*/ 14 w 16"/>
                    <a:gd name="T15" fmla="*/ 20 h 35"/>
                    <a:gd name="T16" fmla="*/ 14 w 16"/>
                    <a:gd name="T17" fmla="*/ 20 h 35"/>
                    <a:gd name="T18" fmla="*/ 16 w 16"/>
                    <a:gd name="T19" fmla="*/ 10 h 35"/>
                    <a:gd name="T20" fmla="*/ 15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1 h 35"/>
                    <a:gd name="T28" fmla="*/ 5 w 16"/>
                    <a:gd name="T29" fmla="*/ 7 h 35"/>
                    <a:gd name="T30" fmla="*/ 2 w 16"/>
                    <a:gd name="T31" fmla="*/ 16 h 35"/>
                    <a:gd name="T32" fmla="*/ 2 w 16"/>
                    <a:gd name="T33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5">
                      <a:moveTo>
                        <a:pt x="2" y="16"/>
                      </a:moveTo>
                      <a:lnTo>
                        <a:pt x="0" y="25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3"/>
                      </a:lnTo>
                      <a:lnTo>
                        <a:pt x="11" y="2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10"/>
                      </a:lnTo>
                      <a:lnTo>
                        <a:pt x="15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1"/>
                      </a:lnTo>
                      <a:lnTo>
                        <a:pt x="5" y="7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80" name="Freeform 144"/>
                <p:cNvSpPr>
                  <a:spLocks noChangeAspect="1"/>
                </p:cNvSpPr>
                <p:nvPr/>
              </p:nvSpPr>
              <p:spPr bwMode="auto">
                <a:xfrm>
                  <a:off x="4555" y="2277"/>
                  <a:ext cx="16" cy="35"/>
                </a:xfrm>
                <a:custGeom>
                  <a:avLst/>
                  <a:gdLst>
                    <a:gd name="T0" fmla="*/ 2 w 16"/>
                    <a:gd name="T1" fmla="*/ 17 h 35"/>
                    <a:gd name="T2" fmla="*/ 0 w 16"/>
                    <a:gd name="T3" fmla="*/ 26 h 35"/>
                    <a:gd name="T4" fmla="*/ 1 w 16"/>
                    <a:gd name="T5" fmla="*/ 32 h 35"/>
                    <a:gd name="T6" fmla="*/ 3 w 16"/>
                    <a:gd name="T7" fmla="*/ 35 h 35"/>
                    <a:gd name="T8" fmla="*/ 3 w 16"/>
                    <a:gd name="T9" fmla="*/ 35 h 35"/>
                    <a:gd name="T10" fmla="*/ 7 w 16"/>
                    <a:gd name="T11" fmla="*/ 34 h 35"/>
                    <a:gd name="T12" fmla="*/ 11 w 16"/>
                    <a:gd name="T13" fmla="*/ 28 h 35"/>
                    <a:gd name="T14" fmla="*/ 15 w 16"/>
                    <a:gd name="T15" fmla="*/ 20 h 35"/>
                    <a:gd name="T16" fmla="*/ 15 w 16"/>
                    <a:gd name="T17" fmla="*/ 20 h 35"/>
                    <a:gd name="T18" fmla="*/ 16 w 16"/>
                    <a:gd name="T19" fmla="*/ 10 h 35"/>
                    <a:gd name="T20" fmla="*/ 16 w 16"/>
                    <a:gd name="T21" fmla="*/ 3 h 35"/>
                    <a:gd name="T22" fmla="*/ 13 w 16"/>
                    <a:gd name="T23" fmla="*/ 0 h 35"/>
                    <a:gd name="T24" fmla="*/ 13 w 16"/>
                    <a:gd name="T25" fmla="*/ 0 h 35"/>
                    <a:gd name="T26" fmla="*/ 9 w 16"/>
                    <a:gd name="T27" fmla="*/ 2 h 35"/>
                    <a:gd name="T28" fmla="*/ 6 w 16"/>
                    <a:gd name="T29" fmla="*/ 8 h 35"/>
                    <a:gd name="T30" fmla="*/ 2 w 16"/>
                    <a:gd name="T31" fmla="*/ 17 h 35"/>
                    <a:gd name="T32" fmla="*/ 2 w 16"/>
                    <a:gd name="T33" fmla="*/ 17 h 35"/>
                    <a:gd name="T34" fmla="*/ 2 w 16"/>
                    <a:gd name="T35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35">
                      <a:moveTo>
                        <a:pt x="2" y="17"/>
                      </a:moveTo>
                      <a:lnTo>
                        <a:pt x="0" y="26"/>
                      </a:lnTo>
                      <a:lnTo>
                        <a:pt x="1" y="32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7" y="34"/>
                      </a:lnTo>
                      <a:lnTo>
                        <a:pt x="11" y="28"/>
                      </a:lnTo>
                      <a:lnTo>
                        <a:pt x="15" y="20"/>
                      </a:lnTo>
                      <a:lnTo>
                        <a:pt x="15" y="20"/>
                      </a:lnTo>
                      <a:lnTo>
                        <a:pt x="16" y="10"/>
                      </a:lnTo>
                      <a:lnTo>
                        <a:pt x="16" y="3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6" y="8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6081" name="Group 145"/>
              <p:cNvGrpSpPr>
                <a:grpSpLocks noChangeAspect="1"/>
              </p:cNvGrpSpPr>
              <p:nvPr/>
            </p:nvGrpSpPr>
            <p:grpSpPr bwMode="auto">
              <a:xfrm rot="1707535">
                <a:off x="2604" y="2880"/>
                <a:ext cx="152" cy="103"/>
                <a:chOff x="4449" y="1092"/>
                <a:chExt cx="152" cy="103"/>
              </a:xfrm>
            </p:grpSpPr>
            <p:sp>
              <p:nvSpPr>
                <p:cNvPr id="296082" name="Freeform 146"/>
                <p:cNvSpPr>
                  <a:spLocks noChangeAspect="1"/>
                </p:cNvSpPr>
                <p:nvPr/>
              </p:nvSpPr>
              <p:spPr bwMode="auto">
                <a:xfrm>
                  <a:off x="4540" y="1098"/>
                  <a:ext cx="61" cy="86"/>
                </a:xfrm>
                <a:custGeom>
                  <a:avLst/>
                  <a:gdLst>
                    <a:gd name="T0" fmla="*/ 61 w 61"/>
                    <a:gd name="T1" fmla="*/ 71 h 86"/>
                    <a:gd name="T2" fmla="*/ 60 w 61"/>
                    <a:gd name="T3" fmla="*/ 75 h 86"/>
                    <a:gd name="T4" fmla="*/ 55 w 61"/>
                    <a:gd name="T5" fmla="*/ 79 h 86"/>
                    <a:gd name="T6" fmla="*/ 46 w 61"/>
                    <a:gd name="T7" fmla="*/ 83 h 86"/>
                    <a:gd name="T8" fmla="*/ 46 w 61"/>
                    <a:gd name="T9" fmla="*/ 83 h 86"/>
                    <a:gd name="T10" fmla="*/ 37 w 61"/>
                    <a:gd name="T11" fmla="*/ 86 h 86"/>
                    <a:gd name="T12" fmla="*/ 30 w 61"/>
                    <a:gd name="T13" fmla="*/ 86 h 86"/>
                    <a:gd name="T14" fmla="*/ 26 w 61"/>
                    <a:gd name="T15" fmla="*/ 84 h 86"/>
                    <a:gd name="T16" fmla="*/ 26 w 61"/>
                    <a:gd name="T17" fmla="*/ 84 h 86"/>
                    <a:gd name="T18" fmla="*/ 20 w 61"/>
                    <a:gd name="T19" fmla="*/ 65 h 86"/>
                    <a:gd name="T20" fmla="*/ 7 w 61"/>
                    <a:gd name="T21" fmla="*/ 31 h 86"/>
                    <a:gd name="T22" fmla="*/ 0 w 61"/>
                    <a:gd name="T23" fmla="*/ 13 h 86"/>
                    <a:gd name="T24" fmla="*/ 0 w 61"/>
                    <a:gd name="T25" fmla="*/ 13 h 86"/>
                    <a:gd name="T26" fmla="*/ 35 w 61"/>
                    <a:gd name="T27" fmla="*/ 0 h 86"/>
                    <a:gd name="T28" fmla="*/ 61 w 61"/>
                    <a:gd name="T29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86">
                      <a:moveTo>
                        <a:pt x="61" y="71"/>
                      </a:moveTo>
                      <a:lnTo>
                        <a:pt x="60" y="75"/>
                      </a:lnTo>
                      <a:lnTo>
                        <a:pt x="55" y="79"/>
                      </a:lnTo>
                      <a:lnTo>
                        <a:pt x="46" y="83"/>
                      </a:lnTo>
                      <a:lnTo>
                        <a:pt x="46" y="83"/>
                      </a:lnTo>
                      <a:lnTo>
                        <a:pt x="37" y="86"/>
                      </a:lnTo>
                      <a:lnTo>
                        <a:pt x="30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20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5" y="0"/>
                      </a:lnTo>
                      <a:lnTo>
                        <a:pt x="61" y="71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83" name="Freeform 147"/>
                <p:cNvSpPr>
                  <a:spLocks noChangeAspect="1"/>
                </p:cNvSpPr>
                <p:nvPr/>
              </p:nvSpPr>
              <p:spPr bwMode="auto">
                <a:xfrm>
                  <a:off x="4537" y="1094"/>
                  <a:ext cx="60" cy="86"/>
                </a:xfrm>
                <a:custGeom>
                  <a:avLst/>
                  <a:gdLst>
                    <a:gd name="T0" fmla="*/ 60 w 60"/>
                    <a:gd name="T1" fmla="*/ 71 h 86"/>
                    <a:gd name="T2" fmla="*/ 59 w 60"/>
                    <a:gd name="T3" fmla="*/ 75 h 86"/>
                    <a:gd name="T4" fmla="*/ 54 w 60"/>
                    <a:gd name="T5" fmla="*/ 80 h 86"/>
                    <a:gd name="T6" fmla="*/ 45 w 60"/>
                    <a:gd name="T7" fmla="*/ 83 h 86"/>
                    <a:gd name="T8" fmla="*/ 45 w 60"/>
                    <a:gd name="T9" fmla="*/ 83 h 86"/>
                    <a:gd name="T10" fmla="*/ 36 w 60"/>
                    <a:gd name="T11" fmla="*/ 86 h 86"/>
                    <a:gd name="T12" fmla="*/ 29 w 60"/>
                    <a:gd name="T13" fmla="*/ 86 h 86"/>
                    <a:gd name="T14" fmla="*/ 26 w 60"/>
                    <a:gd name="T15" fmla="*/ 84 h 86"/>
                    <a:gd name="T16" fmla="*/ 26 w 60"/>
                    <a:gd name="T17" fmla="*/ 84 h 86"/>
                    <a:gd name="T18" fmla="*/ 19 w 60"/>
                    <a:gd name="T19" fmla="*/ 65 h 86"/>
                    <a:gd name="T20" fmla="*/ 7 w 60"/>
                    <a:gd name="T21" fmla="*/ 31 h 86"/>
                    <a:gd name="T22" fmla="*/ 0 w 60"/>
                    <a:gd name="T23" fmla="*/ 13 h 86"/>
                    <a:gd name="T24" fmla="*/ 0 w 60"/>
                    <a:gd name="T25" fmla="*/ 13 h 86"/>
                    <a:gd name="T26" fmla="*/ 34 w 60"/>
                    <a:gd name="T27" fmla="*/ 0 h 86"/>
                    <a:gd name="T28" fmla="*/ 60 w 60"/>
                    <a:gd name="T29" fmla="*/ 71 h 86"/>
                    <a:gd name="T30" fmla="*/ 60 w 60"/>
                    <a:gd name="T31" fmla="*/ 7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6">
                      <a:moveTo>
                        <a:pt x="60" y="71"/>
                      </a:moveTo>
                      <a:lnTo>
                        <a:pt x="59" y="75"/>
                      </a:lnTo>
                      <a:lnTo>
                        <a:pt x="54" y="80"/>
                      </a:lnTo>
                      <a:lnTo>
                        <a:pt x="45" y="83"/>
                      </a:lnTo>
                      <a:lnTo>
                        <a:pt x="45" y="83"/>
                      </a:lnTo>
                      <a:lnTo>
                        <a:pt x="36" y="86"/>
                      </a:lnTo>
                      <a:lnTo>
                        <a:pt x="29" y="86"/>
                      </a:lnTo>
                      <a:lnTo>
                        <a:pt x="26" y="84"/>
                      </a:lnTo>
                      <a:lnTo>
                        <a:pt x="26" y="84"/>
                      </a:lnTo>
                      <a:lnTo>
                        <a:pt x="19" y="65"/>
                      </a:lnTo>
                      <a:lnTo>
                        <a:pt x="7" y="31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34" y="0"/>
                      </a:lnTo>
                      <a:lnTo>
                        <a:pt x="60" y="71"/>
                      </a:lnTo>
                      <a:lnTo>
                        <a:pt x="60" y="7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84" name="Line 148"/>
                <p:cNvSpPr>
                  <a:spLocks noChangeAspect="1" noChangeShapeType="1"/>
                </p:cNvSpPr>
                <p:nvPr/>
              </p:nvSpPr>
              <p:spPr bwMode="auto">
                <a:xfrm>
                  <a:off x="4566" y="1104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85" name="Line 149"/>
                <p:cNvSpPr>
                  <a:spLocks noChangeAspect="1" noChangeShapeType="1"/>
                </p:cNvSpPr>
                <p:nvPr/>
              </p:nvSpPr>
              <p:spPr bwMode="auto">
                <a:xfrm>
                  <a:off x="4558" y="1108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86" name="Line 150"/>
                <p:cNvSpPr>
                  <a:spLocks noChangeAspect="1" noChangeShapeType="1"/>
                </p:cNvSpPr>
                <p:nvPr/>
              </p:nvSpPr>
              <p:spPr bwMode="auto">
                <a:xfrm>
                  <a:off x="4549" y="1111"/>
                  <a:ext cx="25" cy="69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87" name="Freeform 151"/>
                <p:cNvSpPr>
                  <a:spLocks noChangeAspect="1"/>
                </p:cNvSpPr>
                <p:nvPr/>
              </p:nvSpPr>
              <p:spPr bwMode="auto">
                <a:xfrm>
                  <a:off x="4540" y="1096"/>
                  <a:ext cx="35" cy="17"/>
                </a:xfrm>
                <a:custGeom>
                  <a:avLst/>
                  <a:gdLst>
                    <a:gd name="T0" fmla="*/ 15 w 35"/>
                    <a:gd name="T1" fmla="*/ 2 h 17"/>
                    <a:gd name="T2" fmla="*/ 7 w 35"/>
                    <a:gd name="T3" fmla="*/ 6 h 17"/>
                    <a:gd name="T4" fmla="*/ 1 w 35"/>
                    <a:gd name="T5" fmla="*/ 10 h 17"/>
                    <a:gd name="T6" fmla="*/ 0 w 35"/>
                    <a:gd name="T7" fmla="*/ 15 h 17"/>
                    <a:gd name="T8" fmla="*/ 0 w 35"/>
                    <a:gd name="T9" fmla="*/ 15 h 17"/>
                    <a:gd name="T10" fmla="*/ 4 w 35"/>
                    <a:gd name="T11" fmla="*/ 17 h 17"/>
                    <a:gd name="T12" fmla="*/ 11 w 35"/>
                    <a:gd name="T13" fmla="*/ 17 h 17"/>
                    <a:gd name="T14" fmla="*/ 20 w 35"/>
                    <a:gd name="T15" fmla="*/ 14 h 17"/>
                    <a:gd name="T16" fmla="*/ 20 w 35"/>
                    <a:gd name="T17" fmla="*/ 14 h 17"/>
                    <a:gd name="T18" fmla="*/ 28 w 35"/>
                    <a:gd name="T19" fmla="*/ 10 h 17"/>
                    <a:gd name="T20" fmla="*/ 34 w 35"/>
                    <a:gd name="T21" fmla="*/ 5 h 17"/>
                    <a:gd name="T22" fmla="*/ 35 w 35"/>
                    <a:gd name="T23" fmla="*/ 2 h 17"/>
                    <a:gd name="T24" fmla="*/ 35 w 35"/>
                    <a:gd name="T25" fmla="*/ 2 h 17"/>
                    <a:gd name="T26" fmla="*/ 32 w 35"/>
                    <a:gd name="T27" fmla="*/ 0 h 17"/>
                    <a:gd name="T28" fmla="*/ 24 w 35"/>
                    <a:gd name="T29" fmla="*/ 0 h 17"/>
                    <a:gd name="T30" fmla="*/ 15 w 35"/>
                    <a:gd name="T31" fmla="*/ 2 h 17"/>
                    <a:gd name="T32" fmla="*/ 15 w 35"/>
                    <a:gd name="T3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17">
                      <a:moveTo>
                        <a:pt x="15" y="2"/>
                      </a:moveTo>
                      <a:lnTo>
                        <a:pt x="7" y="6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8" y="10"/>
                      </a:lnTo>
                      <a:lnTo>
                        <a:pt x="34" y="5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88" name="Freeform 152"/>
                <p:cNvSpPr>
                  <a:spLocks noChangeAspect="1"/>
                </p:cNvSpPr>
                <p:nvPr/>
              </p:nvSpPr>
              <p:spPr bwMode="auto">
                <a:xfrm>
                  <a:off x="4452" y="1135"/>
                  <a:ext cx="88" cy="60"/>
                </a:xfrm>
                <a:custGeom>
                  <a:avLst/>
                  <a:gdLst>
                    <a:gd name="T0" fmla="*/ 15 w 88"/>
                    <a:gd name="T1" fmla="*/ 60 h 60"/>
                    <a:gd name="T2" fmla="*/ 11 w 88"/>
                    <a:gd name="T3" fmla="*/ 59 h 60"/>
                    <a:gd name="T4" fmla="*/ 7 w 88"/>
                    <a:gd name="T5" fmla="*/ 55 h 60"/>
                    <a:gd name="T6" fmla="*/ 2 w 88"/>
                    <a:gd name="T7" fmla="*/ 46 h 60"/>
                    <a:gd name="T8" fmla="*/ 2 w 88"/>
                    <a:gd name="T9" fmla="*/ 46 h 60"/>
                    <a:gd name="T10" fmla="*/ 0 w 88"/>
                    <a:gd name="T11" fmla="*/ 37 h 60"/>
                    <a:gd name="T12" fmla="*/ 0 w 88"/>
                    <a:gd name="T13" fmla="*/ 30 h 60"/>
                    <a:gd name="T14" fmla="*/ 2 w 88"/>
                    <a:gd name="T15" fmla="*/ 27 h 60"/>
                    <a:gd name="T16" fmla="*/ 2 w 88"/>
                    <a:gd name="T17" fmla="*/ 27 h 60"/>
                    <a:gd name="T18" fmla="*/ 22 w 88"/>
                    <a:gd name="T19" fmla="*/ 20 h 60"/>
                    <a:gd name="T20" fmla="*/ 57 w 88"/>
                    <a:gd name="T21" fmla="*/ 7 h 60"/>
                    <a:gd name="T22" fmla="*/ 76 w 88"/>
                    <a:gd name="T23" fmla="*/ 0 h 60"/>
                    <a:gd name="T24" fmla="*/ 76 w 88"/>
                    <a:gd name="T25" fmla="*/ 0 h 60"/>
                    <a:gd name="T26" fmla="*/ 88 w 88"/>
                    <a:gd name="T27" fmla="*/ 34 h 60"/>
                    <a:gd name="T28" fmla="*/ 15 w 88"/>
                    <a:gd name="T2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8" h="60">
                      <a:moveTo>
                        <a:pt x="15" y="60"/>
                      </a:moveTo>
                      <a:lnTo>
                        <a:pt x="11" y="59"/>
                      </a:lnTo>
                      <a:lnTo>
                        <a:pt x="7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2" y="20"/>
                      </a:lnTo>
                      <a:lnTo>
                        <a:pt x="57" y="7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88" y="34"/>
                      </a:lnTo>
                      <a:lnTo>
                        <a:pt x="15" y="60"/>
                      </a:lnTo>
                      <a:close/>
                    </a:path>
                  </a:pathLst>
                </a:custGeom>
                <a:solidFill>
                  <a:srgbClr val="BF9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89" name="Freeform 153"/>
                <p:cNvSpPr>
                  <a:spLocks noChangeAspect="1"/>
                </p:cNvSpPr>
                <p:nvPr/>
              </p:nvSpPr>
              <p:spPr bwMode="auto">
                <a:xfrm>
                  <a:off x="4537" y="1092"/>
                  <a:ext cx="34" cy="17"/>
                </a:xfrm>
                <a:custGeom>
                  <a:avLst/>
                  <a:gdLst>
                    <a:gd name="T0" fmla="*/ 15 w 34"/>
                    <a:gd name="T1" fmla="*/ 3 h 17"/>
                    <a:gd name="T2" fmla="*/ 6 w 34"/>
                    <a:gd name="T3" fmla="*/ 6 h 17"/>
                    <a:gd name="T4" fmla="*/ 1 w 34"/>
                    <a:gd name="T5" fmla="*/ 11 h 17"/>
                    <a:gd name="T6" fmla="*/ 0 w 34"/>
                    <a:gd name="T7" fmla="*/ 15 h 17"/>
                    <a:gd name="T8" fmla="*/ 0 w 34"/>
                    <a:gd name="T9" fmla="*/ 15 h 17"/>
                    <a:gd name="T10" fmla="*/ 3 w 34"/>
                    <a:gd name="T11" fmla="*/ 17 h 17"/>
                    <a:gd name="T12" fmla="*/ 10 w 34"/>
                    <a:gd name="T13" fmla="*/ 17 h 17"/>
                    <a:gd name="T14" fmla="*/ 19 w 34"/>
                    <a:gd name="T15" fmla="*/ 14 h 17"/>
                    <a:gd name="T16" fmla="*/ 19 w 34"/>
                    <a:gd name="T17" fmla="*/ 14 h 17"/>
                    <a:gd name="T18" fmla="*/ 27 w 34"/>
                    <a:gd name="T19" fmla="*/ 11 h 17"/>
                    <a:gd name="T20" fmla="*/ 33 w 34"/>
                    <a:gd name="T21" fmla="*/ 6 h 17"/>
                    <a:gd name="T22" fmla="*/ 34 w 34"/>
                    <a:gd name="T23" fmla="*/ 2 h 17"/>
                    <a:gd name="T24" fmla="*/ 34 w 34"/>
                    <a:gd name="T25" fmla="*/ 2 h 17"/>
                    <a:gd name="T26" fmla="*/ 31 w 34"/>
                    <a:gd name="T27" fmla="*/ 0 h 17"/>
                    <a:gd name="T28" fmla="*/ 24 w 34"/>
                    <a:gd name="T29" fmla="*/ 0 h 17"/>
                    <a:gd name="T30" fmla="*/ 15 w 34"/>
                    <a:gd name="T31" fmla="*/ 3 h 17"/>
                    <a:gd name="T32" fmla="*/ 15 w 34"/>
                    <a:gd name="T33" fmla="*/ 3 h 17"/>
                    <a:gd name="T34" fmla="*/ 15 w 34"/>
                    <a:gd name="T35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7">
                      <a:moveTo>
                        <a:pt x="15" y="3"/>
                      </a:move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3" y="17"/>
                      </a:lnTo>
                      <a:lnTo>
                        <a:pt x="10" y="17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27" y="11"/>
                      </a:lnTo>
                      <a:lnTo>
                        <a:pt x="33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1" y="0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90" name="Freeform 154"/>
                <p:cNvSpPr>
                  <a:spLocks noChangeAspect="1"/>
                </p:cNvSpPr>
                <p:nvPr/>
              </p:nvSpPr>
              <p:spPr bwMode="auto">
                <a:xfrm>
                  <a:off x="4449" y="1131"/>
                  <a:ext cx="87" cy="61"/>
                </a:xfrm>
                <a:custGeom>
                  <a:avLst/>
                  <a:gdLst>
                    <a:gd name="T0" fmla="*/ 14 w 87"/>
                    <a:gd name="T1" fmla="*/ 61 h 61"/>
                    <a:gd name="T2" fmla="*/ 10 w 87"/>
                    <a:gd name="T3" fmla="*/ 60 h 61"/>
                    <a:gd name="T4" fmla="*/ 6 w 87"/>
                    <a:gd name="T5" fmla="*/ 55 h 61"/>
                    <a:gd name="T6" fmla="*/ 2 w 87"/>
                    <a:gd name="T7" fmla="*/ 46 h 61"/>
                    <a:gd name="T8" fmla="*/ 2 w 87"/>
                    <a:gd name="T9" fmla="*/ 46 h 61"/>
                    <a:gd name="T10" fmla="*/ 0 w 87"/>
                    <a:gd name="T11" fmla="*/ 37 h 61"/>
                    <a:gd name="T12" fmla="*/ 0 w 87"/>
                    <a:gd name="T13" fmla="*/ 30 h 61"/>
                    <a:gd name="T14" fmla="*/ 2 w 87"/>
                    <a:gd name="T15" fmla="*/ 27 h 61"/>
                    <a:gd name="T16" fmla="*/ 2 w 87"/>
                    <a:gd name="T17" fmla="*/ 27 h 61"/>
                    <a:gd name="T18" fmla="*/ 21 w 87"/>
                    <a:gd name="T19" fmla="*/ 20 h 61"/>
                    <a:gd name="T20" fmla="*/ 56 w 87"/>
                    <a:gd name="T21" fmla="*/ 8 h 61"/>
                    <a:gd name="T22" fmla="*/ 75 w 87"/>
                    <a:gd name="T23" fmla="*/ 0 h 61"/>
                    <a:gd name="T24" fmla="*/ 75 w 87"/>
                    <a:gd name="T25" fmla="*/ 0 h 61"/>
                    <a:gd name="T26" fmla="*/ 87 w 87"/>
                    <a:gd name="T27" fmla="*/ 34 h 61"/>
                    <a:gd name="T28" fmla="*/ 14 w 87"/>
                    <a:gd name="T29" fmla="*/ 61 h 61"/>
                    <a:gd name="T30" fmla="*/ 14 w 87"/>
                    <a:gd name="T3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61">
                      <a:moveTo>
                        <a:pt x="14" y="61"/>
                      </a:moveTo>
                      <a:lnTo>
                        <a:pt x="10" y="60"/>
                      </a:lnTo>
                      <a:lnTo>
                        <a:pt x="6" y="55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0" y="37"/>
                      </a:lnTo>
                      <a:lnTo>
                        <a:pt x="0" y="30"/>
                      </a:lnTo>
                      <a:lnTo>
                        <a:pt x="2" y="27"/>
                      </a:lnTo>
                      <a:lnTo>
                        <a:pt x="2" y="27"/>
                      </a:lnTo>
                      <a:lnTo>
                        <a:pt x="21" y="20"/>
                      </a:lnTo>
                      <a:lnTo>
                        <a:pt x="56" y="8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87" y="34"/>
                      </a:lnTo>
                      <a:lnTo>
                        <a:pt x="14" y="61"/>
                      </a:lnTo>
                      <a:lnTo>
                        <a:pt x="14" y="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91" name="Line 1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0" y="1161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92" name="Line 15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6" y="1153"/>
                  <a:ext cx="70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93" name="Line 15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53" y="1144"/>
                  <a:ext cx="72" cy="25"/>
                </a:xfrm>
                <a:prstGeom prst="line">
                  <a:avLst/>
                </a:prstGeom>
                <a:noFill/>
                <a:ln w="6350">
                  <a:solidFill>
                    <a:srgbClr val="E3D0E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94" name="Freeform 158"/>
                <p:cNvSpPr>
                  <a:spLocks noChangeAspect="1"/>
                </p:cNvSpPr>
                <p:nvPr/>
              </p:nvSpPr>
              <p:spPr bwMode="auto">
                <a:xfrm>
                  <a:off x="4526" y="1135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6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3 h 34"/>
                    <a:gd name="T30" fmla="*/ 14 w 17"/>
                    <a:gd name="T31" fmla="*/ 15 h 34"/>
                    <a:gd name="T32" fmla="*/ 14 w 17"/>
                    <a:gd name="T33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6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3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B58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095" name="Freeform 159"/>
                <p:cNvSpPr>
                  <a:spLocks noChangeAspect="1"/>
                </p:cNvSpPr>
                <p:nvPr/>
              </p:nvSpPr>
              <p:spPr bwMode="auto">
                <a:xfrm>
                  <a:off x="4522" y="1131"/>
                  <a:ext cx="17" cy="34"/>
                </a:xfrm>
                <a:custGeom>
                  <a:avLst/>
                  <a:gdLst>
                    <a:gd name="T0" fmla="*/ 14 w 17"/>
                    <a:gd name="T1" fmla="*/ 15 h 34"/>
                    <a:gd name="T2" fmla="*/ 10 w 17"/>
                    <a:gd name="T3" fmla="*/ 7 h 34"/>
                    <a:gd name="T4" fmla="*/ 6 w 17"/>
                    <a:gd name="T5" fmla="*/ 1 h 34"/>
                    <a:gd name="T6" fmla="*/ 2 w 17"/>
                    <a:gd name="T7" fmla="*/ 0 h 34"/>
                    <a:gd name="T8" fmla="*/ 2 w 17"/>
                    <a:gd name="T9" fmla="*/ 0 h 34"/>
                    <a:gd name="T10" fmla="*/ 0 w 17"/>
                    <a:gd name="T11" fmla="*/ 4 h 34"/>
                    <a:gd name="T12" fmla="*/ 0 w 17"/>
                    <a:gd name="T13" fmla="*/ 10 h 34"/>
                    <a:gd name="T14" fmla="*/ 2 w 17"/>
                    <a:gd name="T15" fmla="*/ 19 h 34"/>
                    <a:gd name="T16" fmla="*/ 2 w 17"/>
                    <a:gd name="T17" fmla="*/ 19 h 34"/>
                    <a:gd name="T18" fmla="*/ 6 w 17"/>
                    <a:gd name="T19" fmla="*/ 28 h 34"/>
                    <a:gd name="T20" fmla="*/ 10 w 17"/>
                    <a:gd name="T21" fmla="*/ 33 h 34"/>
                    <a:gd name="T22" fmla="*/ 14 w 17"/>
                    <a:gd name="T23" fmla="*/ 34 h 34"/>
                    <a:gd name="T24" fmla="*/ 14 w 17"/>
                    <a:gd name="T25" fmla="*/ 34 h 34"/>
                    <a:gd name="T26" fmla="*/ 17 w 17"/>
                    <a:gd name="T27" fmla="*/ 31 h 34"/>
                    <a:gd name="T28" fmla="*/ 17 w 17"/>
                    <a:gd name="T29" fmla="*/ 24 h 34"/>
                    <a:gd name="T30" fmla="*/ 14 w 17"/>
                    <a:gd name="T31" fmla="*/ 15 h 34"/>
                    <a:gd name="T32" fmla="*/ 14 w 17"/>
                    <a:gd name="T33" fmla="*/ 15 h 34"/>
                    <a:gd name="T34" fmla="*/ 14 w 17"/>
                    <a:gd name="T35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34">
                      <a:moveTo>
                        <a:pt x="14" y="15"/>
                      </a:moveTo>
                      <a:lnTo>
                        <a:pt x="10" y="7"/>
                      </a:lnTo>
                      <a:lnTo>
                        <a:pt x="6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2" y="19"/>
                      </a:lnTo>
                      <a:lnTo>
                        <a:pt x="6" y="28"/>
                      </a:lnTo>
                      <a:lnTo>
                        <a:pt x="10" y="33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17" y="24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9757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96096" name="Text Box 160"/>
          <p:cNvSpPr txBox="1">
            <a:spLocks noChangeArrowheads="1"/>
          </p:cNvSpPr>
          <p:nvPr/>
        </p:nvSpPr>
        <p:spPr bwMode="auto">
          <a:xfrm>
            <a:off x="4114800" y="838200"/>
            <a:ext cx="4652963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Gametes (egg &amp; sperm) form</a:t>
            </a:r>
          </a:p>
          <a:p>
            <a:pPr algn="l" eaLnBrk="0" hangingPunct="0"/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Four haploid cells with one copy of each chromosome </a:t>
            </a:r>
          </a:p>
          <a:p>
            <a:pPr algn="l" eaLnBrk="0" hangingPunct="0"/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One allele of each gene</a:t>
            </a:r>
          </a:p>
          <a:p>
            <a:pPr algn="l" eaLnBrk="0" hangingPunct="0"/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l" eaLnBrk="0" hangingPunct="0"/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Different combinations of alleles for different genes along the chromosome</a:t>
            </a:r>
          </a:p>
        </p:txBody>
      </p:sp>
    </p:spTree>
    <p:extLst>
      <p:ext uri="{BB962C8B-B14F-4D97-AF65-F5344CB8AC3E}">
        <p14:creationId xmlns:p14="http://schemas.microsoft.com/office/powerpoint/2010/main" val="167823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97" grpId="0" autoUpdateAnimBg="0"/>
      <p:bldP spid="29609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fld id="{6E38C4CF-49D4-E442-A1D9-D558E4CCBB6B}" type="slidenum">
              <a:rPr lang="en-US"/>
              <a:pPr/>
              <a:t>27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4827"/>
            <a:ext cx="7772400" cy="1470025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Gametogenesis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765470"/>
            <a:ext cx="8686800" cy="2590800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Oogenesis</a:t>
            </a:r>
            <a:br>
              <a:rPr lang="en-US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</a:br>
            <a:r>
              <a:rPr lang="en-US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or</a:t>
            </a:r>
            <a:br>
              <a:rPr lang="en-US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</a:br>
            <a:r>
              <a:rPr lang="en-US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Spermatogenesis</a:t>
            </a:r>
          </a:p>
        </p:txBody>
      </p:sp>
    </p:spTree>
    <p:extLst>
      <p:ext uri="{BB962C8B-B14F-4D97-AF65-F5344CB8AC3E}">
        <p14:creationId xmlns:p14="http://schemas.microsoft.com/office/powerpoint/2010/main" val="66042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2719-3FAA-0748-A3AA-1803AEBE3875}" type="slidenum">
              <a:rPr lang="en-US"/>
              <a:pPr/>
              <a:t>28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Spermatogenesis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343400" cy="548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Occurs in the </a:t>
            </a:r>
            <a:r>
              <a:rPr lang="en-US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testes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Two divisions produce 4 spermatids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Spermatids </a:t>
            </a:r>
            <a:r>
              <a:rPr lang="en-US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mature into sperm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Men produce about </a:t>
            </a:r>
            <a:r>
              <a:rPr lang="en-US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250,000,000 sperm per day</a:t>
            </a:r>
          </a:p>
        </p:txBody>
      </p:sp>
      <p:pic>
        <p:nvPicPr>
          <p:cNvPr id="326661" name="Picture 5" descr="FG10_06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3732" r="9067" b="7291"/>
          <a:stretch>
            <a:fillRect/>
          </a:stretch>
        </p:blipFill>
        <p:spPr>
          <a:xfrm>
            <a:off x="4648200" y="1143000"/>
            <a:ext cx="4343400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4144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utoUpdateAnimBg="0"/>
      <p:bldP spid="32665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FA9-FDB6-C341-BE64-C7F8FBA73C71}" type="slidenum">
              <a:rPr lang="en-US"/>
              <a:pPr/>
              <a:t>29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067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Spermatogenesis in the Testes</a:t>
            </a:r>
          </a:p>
        </p:txBody>
      </p:sp>
      <p:pic>
        <p:nvPicPr>
          <p:cNvPr id="324612" name="Picture 4" descr="spermatogene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Spermatid</a:t>
            </a:r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>
            <a:off x="4572000" y="21336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3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autoUpdateAnimBg="0"/>
      <p:bldP spid="324613" grpId="0" autoUpdateAnimBg="0"/>
      <p:bldP spid="3246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Facts About Meiosis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Daughter cells</a:t>
            </a:r>
            <a:r>
              <a:rPr lang="en-US" sz="3600" b="1" dirty="0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contain half  the number of chromosomes</a:t>
            </a:r>
            <a:r>
              <a:rPr lang="en-US" sz="3600" b="1" dirty="0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as the original cell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Produces</a:t>
            </a:r>
            <a:r>
              <a:rPr lang="en-US" sz="3600" b="1" dirty="0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gametes</a:t>
            </a:r>
            <a:r>
              <a:rPr lang="en-US" sz="3600" b="1" dirty="0">
                <a:solidFill>
                  <a:srgbClr val="00AC7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(eggs &amp; </a:t>
            </a:r>
            <a:r>
              <a:rPr 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sperm</a:t>
            </a:r>
            <a:r>
              <a:rPr 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)</a:t>
            </a:r>
            <a:endParaRPr lang="en-US" sz="3600" b="1" dirty="0">
              <a:solidFill>
                <a:srgbClr val="333333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Occurs in the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testes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in males (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Spermatogenesis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)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Occurs in the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ovaries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in females (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Oogenesis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)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7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  <p:bldP spid="25190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4B23-9E96-F44A-B70B-5B66949C143A}" type="slidenum">
              <a:rPr lang="en-US"/>
              <a:pPr/>
              <a:t>30</a:t>
            </a:fld>
            <a:endParaRPr lang="en-US"/>
          </a:p>
        </p:txBody>
      </p:sp>
      <p:pic>
        <p:nvPicPr>
          <p:cNvPr id="305157" name="Picture 5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" b="19444"/>
          <a:stretch>
            <a:fillRect/>
          </a:stretch>
        </p:blipFill>
        <p:spPr>
          <a:xfrm>
            <a:off x="304800" y="688008"/>
            <a:ext cx="8534400" cy="5334000"/>
          </a:xfrm>
        </p:spPr>
      </p:pic>
    </p:spTree>
    <p:extLst>
      <p:ext uri="{BB962C8B-B14F-4D97-AF65-F5344CB8AC3E}">
        <p14:creationId xmlns:p14="http://schemas.microsoft.com/office/powerpoint/2010/main" val="316064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A9CD-10B2-0247-AF74-2C45A4D434CB}" type="slidenum">
              <a:rPr lang="en-US"/>
              <a:pPr/>
              <a:t>31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Oogenesis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Occurs in the </a:t>
            </a:r>
            <a:r>
              <a:rPr lang="en-US" sz="3600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ovaries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Two divisions produce </a:t>
            </a:r>
            <a:r>
              <a:rPr lang="en-US" sz="3600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3 polar bodies</a:t>
            </a: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that die and </a:t>
            </a:r>
            <a:r>
              <a:rPr lang="en-US" sz="3600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1 egg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Polar bodies die because of </a:t>
            </a:r>
            <a:r>
              <a:rPr lang="en-US" sz="3600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unequal division of cytoplasm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Immature egg called </a:t>
            </a:r>
            <a:r>
              <a:rPr lang="en-US" sz="3600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oocyte</a:t>
            </a:r>
          </a:p>
          <a:p>
            <a:pPr>
              <a:buClr>
                <a:schemeClr val="bg2"/>
              </a:buClr>
              <a:buFont typeface="Wingdings" charset="0"/>
              <a:buChar char="ü"/>
            </a:pP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Starting at puberty, one oocyte matures into an </a:t>
            </a:r>
            <a:r>
              <a:rPr lang="en-US" sz="3600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ovum (egg)</a:t>
            </a: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every 28 days</a:t>
            </a:r>
          </a:p>
        </p:txBody>
      </p:sp>
    </p:spTree>
    <p:extLst>
      <p:ext uri="{BB962C8B-B14F-4D97-AF65-F5344CB8AC3E}">
        <p14:creationId xmlns:p14="http://schemas.microsoft.com/office/powerpoint/2010/main" val="231764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utoUpdateAnimBg="0"/>
      <p:bldP spid="32768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24-B054-7C40-95D5-C971330584D4}" type="slidenum">
              <a:rPr lang="en-US"/>
              <a:pPr/>
              <a:t>32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Oogenesis in the Ovaries</a:t>
            </a:r>
          </a:p>
        </p:txBody>
      </p:sp>
      <p:pic>
        <p:nvPicPr>
          <p:cNvPr id="325636" name="Picture 4" descr="oogene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534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4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2FCC-560E-D945-8C19-C397C3763B39}" type="slidenum">
              <a:rPr lang="en-US" b="1"/>
              <a:pPr/>
              <a:t>33</a:t>
            </a:fld>
            <a:endParaRPr lang="en-US" b="1"/>
          </a:p>
        </p:txBody>
      </p:sp>
      <p:sp>
        <p:nvSpPr>
          <p:cNvPr id="307323" name="Rectangle 1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Oogenesis</a:t>
            </a:r>
          </a:p>
        </p:txBody>
      </p:sp>
      <p:grpSp>
        <p:nvGrpSpPr>
          <p:cNvPr id="307203" name="Group 3"/>
          <p:cNvGrpSpPr>
            <a:grpSpLocks/>
          </p:cNvGrpSpPr>
          <p:nvPr/>
        </p:nvGrpSpPr>
        <p:grpSpPr bwMode="auto">
          <a:xfrm>
            <a:off x="673100" y="1074738"/>
            <a:ext cx="8180388" cy="5378450"/>
            <a:chOff x="-12" y="384"/>
            <a:chExt cx="5153" cy="3388"/>
          </a:xfrm>
        </p:grpSpPr>
        <p:grpSp>
          <p:nvGrpSpPr>
            <p:cNvPr id="307204" name="Group 4"/>
            <p:cNvGrpSpPr>
              <a:grpSpLocks/>
            </p:cNvGrpSpPr>
            <p:nvPr/>
          </p:nvGrpSpPr>
          <p:grpSpPr bwMode="auto">
            <a:xfrm>
              <a:off x="53" y="1576"/>
              <a:ext cx="447" cy="403"/>
              <a:chOff x="53" y="1621"/>
              <a:chExt cx="447" cy="403"/>
            </a:xfrm>
          </p:grpSpPr>
          <p:grpSp>
            <p:nvGrpSpPr>
              <p:cNvPr id="307205" name="Group 5"/>
              <p:cNvGrpSpPr>
                <a:grpSpLocks/>
              </p:cNvGrpSpPr>
              <p:nvPr/>
            </p:nvGrpSpPr>
            <p:grpSpPr bwMode="auto">
              <a:xfrm>
                <a:off x="53" y="1621"/>
                <a:ext cx="447" cy="403"/>
                <a:chOff x="53" y="1621"/>
                <a:chExt cx="447" cy="403"/>
              </a:xfrm>
            </p:grpSpPr>
            <p:sp>
              <p:nvSpPr>
                <p:cNvPr id="307206" name="Freeform 6"/>
                <p:cNvSpPr>
                  <a:spLocks/>
                </p:cNvSpPr>
                <p:nvPr/>
              </p:nvSpPr>
              <p:spPr bwMode="auto">
                <a:xfrm>
                  <a:off x="53" y="1621"/>
                  <a:ext cx="447" cy="403"/>
                </a:xfrm>
                <a:custGeom>
                  <a:avLst/>
                  <a:gdLst>
                    <a:gd name="T0" fmla="*/ 446 w 447"/>
                    <a:gd name="T1" fmla="*/ 200 h 403"/>
                    <a:gd name="T2" fmla="*/ 439 w 447"/>
                    <a:gd name="T3" fmla="*/ 237 h 403"/>
                    <a:gd name="T4" fmla="*/ 424 w 447"/>
                    <a:gd name="T5" fmla="*/ 274 h 403"/>
                    <a:gd name="T6" fmla="*/ 401 w 447"/>
                    <a:gd name="T7" fmla="*/ 310 h 403"/>
                    <a:gd name="T8" fmla="*/ 371 w 447"/>
                    <a:gd name="T9" fmla="*/ 343 h 403"/>
                    <a:gd name="T10" fmla="*/ 354 w 447"/>
                    <a:gd name="T11" fmla="*/ 357 h 403"/>
                    <a:gd name="T12" fmla="*/ 319 w 447"/>
                    <a:gd name="T13" fmla="*/ 380 h 403"/>
                    <a:gd name="T14" fmla="*/ 282 w 447"/>
                    <a:gd name="T15" fmla="*/ 395 h 403"/>
                    <a:gd name="T16" fmla="*/ 243 w 447"/>
                    <a:gd name="T17" fmla="*/ 402 h 403"/>
                    <a:gd name="T18" fmla="*/ 205 w 447"/>
                    <a:gd name="T19" fmla="*/ 401 h 403"/>
                    <a:gd name="T20" fmla="*/ 181 w 447"/>
                    <a:gd name="T21" fmla="*/ 397 h 403"/>
                    <a:gd name="T22" fmla="*/ 139 w 447"/>
                    <a:gd name="T23" fmla="*/ 385 h 403"/>
                    <a:gd name="T24" fmla="*/ 104 w 447"/>
                    <a:gd name="T25" fmla="*/ 367 h 403"/>
                    <a:gd name="T26" fmla="*/ 74 w 447"/>
                    <a:gd name="T27" fmla="*/ 345 h 403"/>
                    <a:gd name="T28" fmla="*/ 49 w 447"/>
                    <a:gd name="T29" fmla="*/ 319 h 403"/>
                    <a:gd name="T30" fmla="*/ 30 w 447"/>
                    <a:gd name="T31" fmla="*/ 290 h 403"/>
                    <a:gd name="T32" fmla="*/ 16 w 447"/>
                    <a:gd name="T33" fmla="*/ 260 h 403"/>
                    <a:gd name="T34" fmla="*/ 6 w 447"/>
                    <a:gd name="T35" fmla="*/ 230 h 403"/>
                    <a:gd name="T36" fmla="*/ 1 w 447"/>
                    <a:gd name="T37" fmla="*/ 199 h 403"/>
                    <a:gd name="T38" fmla="*/ 0 w 447"/>
                    <a:gd name="T39" fmla="*/ 184 h 403"/>
                    <a:gd name="T40" fmla="*/ 5 w 447"/>
                    <a:gd name="T41" fmla="*/ 144 h 403"/>
                    <a:gd name="T42" fmla="*/ 22 w 447"/>
                    <a:gd name="T43" fmla="*/ 105 h 403"/>
                    <a:gd name="T44" fmla="*/ 50 w 447"/>
                    <a:gd name="T45" fmla="*/ 69 h 403"/>
                    <a:gd name="T46" fmla="*/ 66 w 447"/>
                    <a:gd name="T47" fmla="*/ 54 h 403"/>
                    <a:gd name="T48" fmla="*/ 103 w 447"/>
                    <a:gd name="T49" fmla="*/ 28 h 403"/>
                    <a:gd name="T50" fmla="*/ 143 w 447"/>
                    <a:gd name="T51" fmla="*/ 10 h 403"/>
                    <a:gd name="T52" fmla="*/ 183 w 447"/>
                    <a:gd name="T53" fmla="*/ 1 h 403"/>
                    <a:gd name="T54" fmla="*/ 202 w 447"/>
                    <a:gd name="T55" fmla="*/ 0 h 403"/>
                    <a:gd name="T56" fmla="*/ 246 w 447"/>
                    <a:gd name="T57" fmla="*/ 3 h 403"/>
                    <a:gd name="T58" fmla="*/ 287 w 447"/>
                    <a:gd name="T59" fmla="*/ 11 h 403"/>
                    <a:gd name="T60" fmla="*/ 323 w 447"/>
                    <a:gd name="T61" fmla="*/ 22 h 403"/>
                    <a:gd name="T62" fmla="*/ 355 w 447"/>
                    <a:gd name="T63" fmla="*/ 37 h 403"/>
                    <a:gd name="T64" fmla="*/ 383 w 447"/>
                    <a:gd name="T65" fmla="*/ 56 h 403"/>
                    <a:gd name="T66" fmla="*/ 406 w 447"/>
                    <a:gd name="T67" fmla="*/ 79 h 403"/>
                    <a:gd name="T68" fmla="*/ 424 w 447"/>
                    <a:gd name="T69" fmla="*/ 105 h 403"/>
                    <a:gd name="T70" fmla="*/ 437 w 447"/>
                    <a:gd name="T71" fmla="*/ 134 h 403"/>
                    <a:gd name="T72" fmla="*/ 445 w 447"/>
                    <a:gd name="T73" fmla="*/ 166 h 403"/>
                    <a:gd name="T74" fmla="*/ 447 w 447"/>
                    <a:gd name="T75" fmla="*/ 18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47" h="403">
                      <a:moveTo>
                        <a:pt x="447" y="183"/>
                      </a:moveTo>
                      <a:lnTo>
                        <a:pt x="446" y="200"/>
                      </a:lnTo>
                      <a:lnTo>
                        <a:pt x="444" y="219"/>
                      </a:lnTo>
                      <a:lnTo>
                        <a:pt x="439" y="237"/>
                      </a:lnTo>
                      <a:lnTo>
                        <a:pt x="433" y="255"/>
                      </a:lnTo>
                      <a:lnTo>
                        <a:pt x="424" y="274"/>
                      </a:lnTo>
                      <a:lnTo>
                        <a:pt x="413" y="292"/>
                      </a:lnTo>
                      <a:lnTo>
                        <a:pt x="401" y="310"/>
                      </a:lnTo>
                      <a:lnTo>
                        <a:pt x="386" y="327"/>
                      </a:lnTo>
                      <a:lnTo>
                        <a:pt x="371" y="343"/>
                      </a:lnTo>
                      <a:lnTo>
                        <a:pt x="371" y="343"/>
                      </a:lnTo>
                      <a:lnTo>
                        <a:pt x="354" y="357"/>
                      </a:lnTo>
                      <a:lnTo>
                        <a:pt x="337" y="369"/>
                      </a:lnTo>
                      <a:lnTo>
                        <a:pt x="319" y="380"/>
                      </a:lnTo>
                      <a:lnTo>
                        <a:pt x="301" y="388"/>
                      </a:lnTo>
                      <a:lnTo>
                        <a:pt x="282" y="395"/>
                      </a:lnTo>
                      <a:lnTo>
                        <a:pt x="263" y="400"/>
                      </a:lnTo>
                      <a:lnTo>
                        <a:pt x="243" y="402"/>
                      </a:lnTo>
                      <a:lnTo>
                        <a:pt x="224" y="403"/>
                      </a:lnTo>
                      <a:lnTo>
                        <a:pt x="205" y="401"/>
                      </a:lnTo>
                      <a:lnTo>
                        <a:pt x="205" y="401"/>
                      </a:lnTo>
                      <a:lnTo>
                        <a:pt x="181" y="397"/>
                      </a:lnTo>
                      <a:lnTo>
                        <a:pt x="159" y="392"/>
                      </a:lnTo>
                      <a:lnTo>
                        <a:pt x="139" y="385"/>
                      </a:lnTo>
                      <a:lnTo>
                        <a:pt x="121" y="376"/>
                      </a:lnTo>
                      <a:lnTo>
                        <a:pt x="104" y="367"/>
                      </a:lnTo>
                      <a:lnTo>
                        <a:pt x="88" y="356"/>
                      </a:lnTo>
                      <a:lnTo>
                        <a:pt x="74" y="345"/>
                      </a:lnTo>
                      <a:lnTo>
                        <a:pt x="61" y="332"/>
                      </a:lnTo>
                      <a:lnTo>
                        <a:pt x="49" y="319"/>
                      </a:lnTo>
                      <a:lnTo>
                        <a:pt x="39" y="305"/>
                      </a:lnTo>
                      <a:lnTo>
                        <a:pt x="30" y="290"/>
                      </a:lnTo>
                      <a:lnTo>
                        <a:pt x="22" y="275"/>
                      </a:lnTo>
                      <a:lnTo>
                        <a:pt x="16" y="260"/>
                      </a:lnTo>
                      <a:lnTo>
                        <a:pt x="10" y="245"/>
                      </a:lnTo>
                      <a:lnTo>
                        <a:pt x="6" y="230"/>
                      </a:lnTo>
                      <a:lnTo>
                        <a:pt x="3" y="214"/>
                      </a:lnTo>
                      <a:lnTo>
                        <a:pt x="1" y="199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1" y="164"/>
                      </a:lnTo>
                      <a:lnTo>
                        <a:pt x="5" y="144"/>
                      </a:lnTo>
                      <a:lnTo>
                        <a:pt x="12" y="125"/>
                      </a:lnTo>
                      <a:lnTo>
                        <a:pt x="22" y="105"/>
                      </a:lnTo>
                      <a:lnTo>
                        <a:pt x="34" y="87"/>
                      </a:lnTo>
                      <a:lnTo>
                        <a:pt x="50" y="69"/>
                      </a:lnTo>
                      <a:lnTo>
                        <a:pt x="50" y="69"/>
                      </a:lnTo>
                      <a:lnTo>
                        <a:pt x="66" y="54"/>
                      </a:lnTo>
                      <a:lnTo>
                        <a:pt x="84" y="40"/>
                      </a:lnTo>
                      <a:lnTo>
                        <a:pt x="103" y="28"/>
                      </a:lnTo>
                      <a:lnTo>
                        <a:pt x="122" y="18"/>
                      </a:lnTo>
                      <a:lnTo>
                        <a:pt x="143" y="10"/>
                      </a:lnTo>
                      <a:lnTo>
                        <a:pt x="163" y="4"/>
                      </a:lnTo>
                      <a:lnTo>
                        <a:pt x="183" y="1"/>
                      </a:lnTo>
                      <a:lnTo>
                        <a:pt x="202" y="0"/>
                      </a:lnTo>
                      <a:lnTo>
                        <a:pt x="202" y="0"/>
                      </a:lnTo>
                      <a:lnTo>
                        <a:pt x="224" y="1"/>
                      </a:lnTo>
                      <a:lnTo>
                        <a:pt x="246" y="3"/>
                      </a:lnTo>
                      <a:lnTo>
                        <a:pt x="267" y="6"/>
                      </a:lnTo>
                      <a:lnTo>
                        <a:pt x="287" y="11"/>
                      </a:lnTo>
                      <a:lnTo>
                        <a:pt x="305" y="16"/>
                      </a:lnTo>
                      <a:lnTo>
                        <a:pt x="323" y="22"/>
                      </a:lnTo>
                      <a:lnTo>
                        <a:pt x="339" y="29"/>
                      </a:lnTo>
                      <a:lnTo>
                        <a:pt x="355" y="37"/>
                      </a:lnTo>
                      <a:lnTo>
                        <a:pt x="369" y="46"/>
                      </a:lnTo>
                      <a:lnTo>
                        <a:pt x="383" y="56"/>
                      </a:lnTo>
                      <a:lnTo>
                        <a:pt x="395" y="67"/>
                      </a:lnTo>
                      <a:lnTo>
                        <a:pt x="406" y="79"/>
                      </a:lnTo>
                      <a:lnTo>
                        <a:pt x="415" y="91"/>
                      </a:lnTo>
                      <a:lnTo>
                        <a:pt x="424" y="105"/>
                      </a:lnTo>
                      <a:lnTo>
                        <a:pt x="431" y="119"/>
                      </a:lnTo>
                      <a:lnTo>
                        <a:pt x="437" y="134"/>
                      </a:lnTo>
                      <a:lnTo>
                        <a:pt x="442" y="149"/>
                      </a:lnTo>
                      <a:lnTo>
                        <a:pt x="445" y="166"/>
                      </a:lnTo>
                      <a:lnTo>
                        <a:pt x="447" y="183"/>
                      </a:lnTo>
                      <a:lnTo>
                        <a:pt x="447" y="183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07" name="Freeform 7"/>
                <p:cNvSpPr>
                  <a:spLocks/>
                </p:cNvSpPr>
                <p:nvPr/>
              </p:nvSpPr>
              <p:spPr bwMode="auto">
                <a:xfrm>
                  <a:off x="75" y="1641"/>
                  <a:ext cx="403" cy="362"/>
                </a:xfrm>
                <a:custGeom>
                  <a:avLst/>
                  <a:gdLst>
                    <a:gd name="T0" fmla="*/ 165 w 403"/>
                    <a:gd name="T1" fmla="*/ 1 h 362"/>
                    <a:gd name="T2" fmla="*/ 132 w 403"/>
                    <a:gd name="T3" fmla="*/ 8 h 362"/>
                    <a:gd name="T4" fmla="*/ 99 w 403"/>
                    <a:gd name="T5" fmla="*/ 22 h 362"/>
                    <a:gd name="T6" fmla="*/ 67 w 403"/>
                    <a:gd name="T7" fmla="*/ 42 h 362"/>
                    <a:gd name="T8" fmla="*/ 40 w 403"/>
                    <a:gd name="T9" fmla="*/ 67 h 362"/>
                    <a:gd name="T10" fmla="*/ 18 w 403"/>
                    <a:gd name="T11" fmla="*/ 96 h 362"/>
                    <a:gd name="T12" fmla="*/ 4 w 403"/>
                    <a:gd name="T13" fmla="*/ 129 h 362"/>
                    <a:gd name="T14" fmla="*/ 0 w 403"/>
                    <a:gd name="T15" fmla="*/ 164 h 362"/>
                    <a:gd name="T16" fmla="*/ 1 w 403"/>
                    <a:gd name="T17" fmla="*/ 181 h 362"/>
                    <a:gd name="T18" fmla="*/ 7 w 403"/>
                    <a:gd name="T19" fmla="*/ 215 h 362"/>
                    <a:gd name="T20" fmla="*/ 19 w 403"/>
                    <a:gd name="T21" fmla="*/ 247 h 362"/>
                    <a:gd name="T22" fmla="*/ 37 w 403"/>
                    <a:gd name="T23" fmla="*/ 277 h 362"/>
                    <a:gd name="T24" fmla="*/ 60 w 403"/>
                    <a:gd name="T25" fmla="*/ 304 h 362"/>
                    <a:gd name="T26" fmla="*/ 88 w 403"/>
                    <a:gd name="T27" fmla="*/ 327 h 362"/>
                    <a:gd name="T28" fmla="*/ 122 w 403"/>
                    <a:gd name="T29" fmla="*/ 344 h 362"/>
                    <a:gd name="T30" fmla="*/ 162 w 403"/>
                    <a:gd name="T31" fmla="*/ 357 h 362"/>
                    <a:gd name="T32" fmla="*/ 185 w 403"/>
                    <a:gd name="T33" fmla="*/ 361 h 362"/>
                    <a:gd name="T34" fmla="*/ 223 w 403"/>
                    <a:gd name="T35" fmla="*/ 361 h 362"/>
                    <a:gd name="T36" fmla="*/ 259 w 403"/>
                    <a:gd name="T37" fmla="*/ 354 h 362"/>
                    <a:gd name="T38" fmla="*/ 292 w 403"/>
                    <a:gd name="T39" fmla="*/ 339 h 362"/>
                    <a:gd name="T40" fmla="*/ 322 w 403"/>
                    <a:gd name="T41" fmla="*/ 319 h 362"/>
                    <a:gd name="T42" fmla="*/ 348 w 403"/>
                    <a:gd name="T43" fmla="*/ 294 h 362"/>
                    <a:gd name="T44" fmla="*/ 370 w 403"/>
                    <a:gd name="T45" fmla="*/ 266 h 362"/>
                    <a:gd name="T46" fmla="*/ 387 w 403"/>
                    <a:gd name="T47" fmla="*/ 236 h 362"/>
                    <a:gd name="T48" fmla="*/ 398 w 403"/>
                    <a:gd name="T49" fmla="*/ 207 h 362"/>
                    <a:gd name="T50" fmla="*/ 403 w 403"/>
                    <a:gd name="T51" fmla="*/ 178 h 362"/>
                    <a:gd name="T52" fmla="*/ 403 w 403"/>
                    <a:gd name="T53" fmla="*/ 164 h 362"/>
                    <a:gd name="T54" fmla="*/ 398 w 403"/>
                    <a:gd name="T55" fmla="*/ 135 h 362"/>
                    <a:gd name="T56" fmla="*/ 389 w 403"/>
                    <a:gd name="T57" fmla="*/ 107 h 362"/>
                    <a:gd name="T58" fmla="*/ 374 w 403"/>
                    <a:gd name="T59" fmla="*/ 81 h 362"/>
                    <a:gd name="T60" fmla="*/ 353 w 403"/>
                    <a:gd name="T61" fmla="*/ 57 h 362"/>
                    <a:gd name="T62" fmla="*/ 326 w 403"/>
                    <a:gd name="T63" fmla="*/ 37 h 362"/>
                    <a:gd name="T64" fmla="*/ 293 w 403"/>
                    <a:gd name="T65" fmla="*/ 21 h 362"/>
                    <a:gd name="T66" fmla="*/ 253 w 403"/>
                    <a:gd name="T67" fmla="*/ 9 h 362"/>
                    <a:gd name="T68" fmla="*/ 207 w 403"/>
                    <a:gd name="T69" fmla="*/ 2 h 362"/>
                    <a:gd name="T70" fmla="*/ 181 w 403"/>
                    <a:gd name="T71" fmla="*/ 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03" h="362">
                      <a:moveTo>
                        <a:pt x="181" y="0"/>
                      </a:moveTo>
                      <a:lnTo>
                        <a:pt x="165" y="1"/>
                      </a:lnTo>
                      <a:lnTo>
                        <a:pt x="149" y="4"/>
                      </a:lnTo>
                      <a:lnTo>
                        <a:pt x="132" y="8"/>
                      </a:lnTo>
                      <a:lnTo>
                        <a:pt x="115" y="14"/>
                      </a:lnTo>
                      <a:lnTo>
                        <a:pt x="99" y="22"/>
                      </a:lnTo>
                      <a:lnTo>
                        <a:pt x="83" y="31"/>
                      </a:lnTo>
                      <a:lnTo>
                        <a:pt x="67" y="42"/>
                      </a:lnTo>
                      <a:lnTo>
                        <a:pt x="53" y="54"/>
                      </a:lnTo>
                      <a:lnTo>
                        <a:pt x="40" y="67"/>
                      </a:lnTo>
                      <a:lnTo>
                        <a:pt x="28" y="81"/>
                      </a:lnTo>
                      <a:lnTo>
                        <a:pt x="18" y="96"/>
                      </a:lnTo>
                      <a:lnTo>
                        <a:pt x="10" y="113"/>
                      </a:lnTo>
                      <a:lnTo>
                        <a:pt x="4" y="129"/>
                      </a:lnTo>
                      <a:lnTo>
                        <a:pt x="0" y="146"/>
                      </a:lnTo>
                      <a:lnTo>
                        <a:pt x="0" y="164"/>
                      </a:lnTo>
                      <a:lnTo>
                        <a:pt x="0" y="164"/>
                      </a:lnTo>
                      <a:lnTo>
                        <a:pt x="1" y="181"/>
                      </a:lnTo>
                      <a:lnTo>
                        <a:pt x="4" y="198"/>
                      </a:lnTo>
                      <a:lnTo>
                        <a:pt x="7" y="215"/>
                      </a:lnTo>
                      <a:lnTo>
                        <a:pt x="13" y="231"/>
                      </a:lnTo>
                      <a:lnTo>
                        <a:pt x="19" y="247"/>
                      </a:lnTo>
                      <a:lnTo>
                        <a:pt x="27" y="262"/>
                      </a:lnTo>
                      <a:lnTo>
                        <a:pt x="37" y="277"/>
                      </a:lnTo>
                      <a:lnTo>
                        <a:pt x="48" y="291"/>
                      </a:lnTo>
                      <a:lnTo>
                        <a:pt x="60" y="304"/>
                      </a:lnTo>
                      <a:lnTo>
                        <a:pt x="73" y="316"/>
                      </a:lnTo>
                      <a:lnTo>
                        <a:pt x="88" y="327"/>
                      </a:lnTo>
                      <a:lnTo>
                        <a:pt x="104" y="336"/>
                      </a:lnTo>
                      <a:lnTo>
                        <a:pt x="122" y="344"/>
                      </a:lnTo>
                      <a:lnTo>
                        <a:pt x="142" y="351"/>
                      </a:lnTo>
                      <a:lnTo>
                        <a:pt x="162" y="357"/>
                      </a:lnTo>
                      <a:lnTo>
                        <a:pt x="185" y="361"/>
                      </a:lnTo>
                      <a:lnTo>
                        <a:pt x="185" y="361"/>
                      </a:lnTo>
                      <a:lnTo>
                        <a:pt x="204" y="362"/>
                      </a:lnTo>
                      <a:lnTo>
                        <a:pt x="223" y="361"/>
                      </a:lnTo>
                      <a:lnTo>
                        <a:pt x="241" y="358"/>
                      </a:lnTo>
                      <a:lnTo>
                        <a:pt x="259" y="354"/>
                      </a:lnTo>
                      <a:lnTo>
                        <a:pt x="276" y="347"/>
                      </a:lnTo>
                      <a:lnTo>
                        <a:pt x="292" y="339"/>
                      </a:lnTo>
                      <a:lnTo>
                        <a:pt x="307" y="329"/>
                      </a:lnTo>
                      <a:lnTo>
                        <a:pt x="322" y="319"/>
                      </a:lnTo>
                      <a:lnTo>
                        <a:pt x="335" y="307"/>
                      </a:lnTo>
                      <a:lnTo>
                        <a:pt x="348" y="294"/>
                      </a:lnTo>
                      <a:lnTo>
                        <a:pt x="359" y="280"/>
                      </a:lnTo>
                      <a:lnTo>
                        <a:pt x="370" y="266"/>
                      </a:lnTo>
                      <a:lnTo>
                        <a:pt x="379" y="251"/>
                      </a:lnTo>
                      <a:lnTo>
                        <a:pt x="387" y="236"/>
                      </a:lnTo>
                      <a:lnTo>
                        <a:pt x="393" y="222"/>
                      </a:lnTo>
                      <a:lnTo>
                        <a:pt x="398" y="207"/>
                      </a:lnTo>
                      <a:lnTo>
                        <a:pt x="401" y="192"/>
                      </a:lnTo>
                      <a:lnTo>
                        <a:pt x="403" y="178"/>
                      </a:lnTo>
                      <a:lnTo>
                        <a:pt x="403" y="164"/>
                      </a:lnTo>
                      <a:lnTo>
                        <a:pt x="403" y="164"/>
                      </a:lnTo>
                      <a:lnTo>
                        <a:pt x="401" y="149"/>
                      </a:lnTo>
                      <a:lnTo>
                        <a:pt x="398" y="135"/>
                      </a:lnTo>
                      <a:lnTo>
                        <a:pt x="394" y="121"/>
                      </a:lnTo>
                      <a:lnTo>
                        <a:pt x="389" y="107"/>
                      </a:lnTo>
                      <a:lnTo>
                        <a:pt x="382" y="94"/>
                      </a:lnTo>
                      <a:lnTo>
                        <a:pt x="374" y="81"/>
                      </a:lnTo>
                      <a:lnTo>
                        <a:pt x="364" y="69"/>
                      </a:lnTo>
                      <a:lnTo>
                        <a:pt x="353" y="57"/>
                      </a:lnTo>
                      <a:lnTo>
                        <a:pt x="340" y="47"/>
                      </a:lnTo>
                      <a:lnTo>
                        <a:pt x="326" y="37"/>
                      </a:lnTo>
                      <a:lnTo>
                        <a:pt x="310" y="28"/>
                      </a:lnTo>
                      <a:lnTo>
                        <a:pt x="293" y="21"/>
                      </a:lnTo>
                      <a:lnTo>
                        <a:pt x="274" y="14"/>
                      </a:lnTo>
                      <a:lnTo>
                        <a:pt x="253" y="9"/>
                      </a:lnTo>
                      <a:lnTo>
                        <a:pt x="231" y="4"/>
                      </a:lnTo>
                      <a:lnTo>
                        <a:pt x="207" y="2"/>
                      </a:lnTo>
                      <a:lnTo>
                        <a:pt x="181" y="0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307208" name="Freeform 8"/>
              <p:cNvSpPr>
                <a:spLocks/>
              </p:cNvSpPr>
              <p:nvPr/>
            </p:nvSpPr>
            <p:spPr bwMode="auto">
              <a:xfrm>
                <a:off x="164" y="1765"/>
                <a:ext cx="221" cy="50"/>
              </a:xfrm>
              <a:custGeom>
                <a:avLst/>
                <a:gdLst>
                  <a:gd name="T0" fmla="*/ 122 w 221"/>
                  <a:gd name="T1" fmla="*/ 29 h 50"/>
                  <a:gd name="T2" fmla="*/ 138 w 221"/>
                  <a:gd name="T3" fmla="*/ 31 h 50"/>
                  <a:gd name="T4" fmla="*/ 158 w 221"/>
                  <a:gd name="T5" fmla="*/ 34 h 50"/>
                  <a:gd name="T6" fmla="*/ 181 w 221"/>
                  <a:gd name="T7" fmla="*/ 35 h 50"/>
                  <a:gd name="T8" fmla="*/ 201 w 221"/>
                  <a:gd name="T9" fmla="*/ 34 h 50"/>
                  <a:gd name="T10" fmla="*/ 215 w 221"/>
                  <a:gd name="T11" fmla="*/ 29 h 50"/>
                  <a:gd name="T12" fmla="*/ 221 w 221"/>
                  <a:gd name="T13" fmla="*/ 18 h 50"/>
                  <a:gd name="T14" fmla="*/ 221 w 221"/>
                  <a:gd name="T15" fmla="*/ 18 h 50"/>
                  <a:gd name="T16" fmla="*/ 215 w 221"/>
                  <a:gd name="T17" fmla="*/ 7 h 50"/>
                  <a:gd name="T18" fmla="*/ 201 w 221"/>
                  <a:gd name="T19" fmla="*/ 1 h 50"/>
                  <a:gd name="T20" fmla="*/ 180 w 221"/>
                  <a:gd name="T21" fmla="*/ 0 h 50"/>
                  <a:gd name="T22" fmla="*/ 158 w 221"/>
                  <a:gd name="T23" fmla="*/ 2 h 50"/>
                  <a:gd name="T24" fmla="*/ 137 w 221"/>
                  <a:gd name="T25" fmla="*/ 5 h 50"/>
                  <a:gd name="T26" fmla="*/ 122 w 221"/>
                  <a:gd name="T27" fmla="*/ 9 h 50"/>
                  <a:gd name="T28" fmla="*/ 122 w 221"/>
                  <a:gd name="T29" fmla="*/ 9 h 50"/>
                  <a:gd name="T30" fmla="*/ 114 w 221"/>
                  <a:gd name="T31" fmla="*/ 11 h 50"/>
                  <a:gd name="T32" fmla="*/ 106 w 221"/>
                  <a:gd name="T33" fmla="*/ 12 h 50"/>
                  <a:gd name="T34" fmla="*/ 98 w 221"/>
                  <a:gd name="T35" fmla="*/ 12 h 50"/>
                  <a:gd name="T36" fmla="*/ 98 w 221"/>
                  <a:gd name="T37" fmla="*/ 12 h 50"/>
                  <a:gd name="T38" fmla="*/ 82 w 221"/>
                  <a:gd name="T39" fmla="*/ 10 h 50"/>
                  <a:gd name="T40" fmla="*/ 62 w 221"/>
                  <a:gd name="T41" fmla="*/ 10 h 50"/>
                  <a:gd name="T42" fmla="*/ 39 w 221"/>
                  <a:gd name="T43" fmla="*/ 12 h 50"/>
                  <a:gd name="T44" fmla="*/ 19 w 221"/>
                  <a:gd name="T45" fmla="*/ 17 h 50"/>
                  <a:gd name="T46" fmla="*/ 5 w 221"/>
                  <a:gd name="T47" fmla="*/ 25 h 50"/>
                  <a:gd name="T48" fmla="*/ 0 w 221"/>
                  <a:gd name="T49" fmla="*/ 37 h 50"/>
                  <a:gd name="T50" fmla="*/ 0 w 221"/>
                  <a:gd name="T51" fmla="*/ 37 h 50"/>
                  <a:gd name="T52" fmla="*/ 7 w 221"/>
                  <a:gd name="T53" fmla="*/ 47 h 50"/>
                  <a:gd name="T54" fmla="*/ 22 w 221"/>
                  <a:gd name="T55" fmla="*/ 50 h 50"/>
                  <a:gd name="T56" fmla="*/ 42 w 221"/>
                  <a:gd name="T57" fmla="*/ 48 h 50"/>
                  <a:gd name="T58" fmla="*/ 64 w 221"/>
                  <a:gd name="T59" fmla="*/ 42 h 50"/>
                  <a:gd name="T60" fmla="*/ 85 w 221"/>
                  <a:gd name="T61" fmla="*/ 36 h 50"/>
                  <a:gd name="T62" fmla="*/ 100 w 221"/>
                  <a:gd name="T63" fmla="*/ 31 h 50"/>
                  <a:gd name="T64" fmla="*/ 100 w 221"/>
                  <a:gd name="T65" fmla="*/ 31 h 50"/>
                  <a:gd name="T66" fmla="*/ 107 w 221"/>
                  <a:gd name="T67" fmla="*/ 29 h 50"/>
                  <a:gd name="T68" fmla="*/ 115 w 221"/>
                  <a:gd name="T69" fmla="*/ 28 h 50"/>
                  <a:gd name="T70" fmla="*/ 122 w 221"/>
                  <a:gd name="T71" fmla="*/ 29 h 50"/>
                  <a:gd name="T72" fmla="*/ 122 w 221"/>
                  <a:gd name="T7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1" h="50">
                    <a:moveTo>
                      <a:pt x="122" y="29"/>
                    </a:moveTo>
                    <a:lnTo>
                      <a:pt x="138" y="31"/>
                    </a:lnTo>
                    <a:lnTo>
                      <a:pt x="158" y="34"/>
                    </a:lnTo>
                    <a:lnTo>
                      <a:pt x="181" y="35"/>
                    </a:lnTo>
                    <a:lnTo>
                      <a:pt x="201" y="34"/>
                    </a:lnTo>
                    <a:lnTo>
                      <a:pt x="215" y="29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15" y="7"/>
                    </a:lnTo>
                    <a:lnTo>
                      <a:pt x="201" y="1"/>
                    </a:lnTo>
                    <a:lnTo>
                      <a:pt x="180" y="0"/>
                    </a:lnTo>
                    <a:lnTo>
                      <a:pt x="158" y="2"/>
                    </a:lnTo>
                    <a:lnTo>
                      <a:pt x="137" y="5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14" y="11"/>
                    </a:lnTo>
                    <a:lnTo>
                      <a:pt x="106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82" y="10"/>
                    </a:lnTo>
                    <a:lnTo>
                      <a:pt x="62" y="10"/>
                    </a:lnTo>
                    <a:lnTo>
                      <a:pt x="39" y="12"/>
                    </a:lnTo>
                    <a:lnTo>
                      <a:pt x="19" y="17"/>
                    </a:lnTo>
                    <a:lnTo>
                      <a:pt x="5" y="25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7" y="47"/>
                    </a:lnTo>
                    <a:lnTo>
                      <a:pt x="22" y="50"/>
                    </a:lnTo>
                    <a:lnTo>
                      <a:pt x="42" y="48"/>
                    </a:lnTo>
                    <a:lnTo>
                      <a:pt x="64" y="42"/>
                    </a:lnTo>
                    <a:lnTo>
                      <a:pt x="85" y="36"/>
                    </a:lnTo>
                    <a:lnTo>
                      <a:pt x="100" y="31"/>
                    </a:lnTo>
                    <a:lnTo>
                      <a:pt x="100" y="31"/>
                    </a:lnTo>
                    <a:lnTo>
                      <a:pt x="107" y="29"/>
                    </a:lnTo>
                    <a:lnTo>
                      <a:pt x="115" y="28"/>
                    </a:lnTo>
                    <a:lnTo>
                      <a:pt x="122" y="29"/>
                    </a:lnTo>
                    <a:lnTo>
                      <a:pt x="122" y="29"/>
                    </a:lnTo>
                    <a:close/>
                  </a:path>
                </a:pathLst>
              </a:custGeom>
              <a:solidFill>
                <a:srgbClr val="3CA538"/>
              </a:solidFill>
              <a:ln w="12700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07209" name="Freeform 9"/>
              <p:cNvSpPr>
                <a:spLocks/>
              </p:cNvSpPr>
              <p:nvPr/>
            </p:nvSpPr>
            <p:spPr bwMode="auto">
              <a:xfrm>
                <a:off x="198" y="1702"/>
                <a:ext cx="133" cy="30"/>
              </a:xfrm>
              <a:custGeom>
                <a:avLst/>
                <a:gdLst>
                  <a:gd name="T0" fmla="*/ 73 w 133"/>
                  <a:gd name="T1" fmla="*/ 17 h 30"/>
                  <a:gd name="T2" fmla="*/ 95 w 133"/>
                  <a:gd name="T3" fmla="*/ 20 h 30"/>
                  <a:gd name="T4" fmla="*/ 121 w 133"/>
                  <a:gd name="T5" fmla="*/ 20 h 30"/>
                  <a:gd name="T6" fmla="*/ 133 w 133"/>
                  <a:gd name="T7" fmla="*/ 10 h 30"/>
                  <a:gd name="T8" fmla="*/ 133 w 133"/>
                  <a:gd name="T9" fmla="*/ 10 h 30"/>
                  <a:gd name="T10" fmla="*/ 121 w 133"/>
                  <a:gd name="T11" fmla="*/ 0 h 30"/>
                  <a:gd name="T12" fmla="*/ 95 w 133"/>
                  <a:gd name="T13" fmla="*/ 1 h 30"/>
                  <a:gd name="T14" fmla="*/ 73 w 133"/>
                  <a:gd name="T15" fmla="*/ 5 h 30"/>
                  <a:gd name="T16" fmla="*/ 73 w 133"/>
                  <a:gd name="T17" fmla="*/ 5 h 30"/>
                  <a:gd name="T18" fmla="*/ 69 w 133"/>
                  <a:gd name="T19" fmla="*/ 6 h 30"/>
                  <a:gd name="T20" fmla="*/ 64 w 133"/>
                  <a:gd name="T21" fmla="*/ 7 h 30"/>
                  <a:gd name="T22" fmla="*/ 59 w 133"/>
                  <a:gd name="T23" fmla="*/ 7 h 30"/>
                  <a:gd name="T24" fmla="*/ 59 w 133"/>
                  <a:gd name="T25" fmla="*/ 7 h 30"/>
                  <a:gd name="T26" fmla="*/ 37 w 133"/>
                  <a:gd name="T27" fmla="*/ 6 h 30"/>
                  <a:gd name="T28" fmla="*/ 12 w 133"/>
                  <a:gd name="T29" fmla="*/ 10 h 30"/>
                  <a:gd name="T30" fmla="*/ 0 w 133"/>
                  <a:gd name="T31" fmla="*/ 22 h 30"/>
                  <a:gd name="T32" fmla="*/ 0 w 133"/>
                  <a:gd name="T33" fmla="*/ 22 h 30"/>
                  <a:gd name="T34" fmla="*/ 13 w 133"/>
                  <a:gd name="T35" fmla="*/ 30 h 30"/>
                  <a:gd name="T36" fmla="*/ 39 w 133"/>
                  <a:gd name="T37" fmla="*/ 25 h 30"/>
                  <a:gd name="T38" fmla="*/ 60 w 133"/>
                  <a:gd name="T39" fmla="*/ 19 h 30"/>
                  <a:gd name="T40" fmla="*/ 60 w 133"/>
                  <a:gd name="T41" fmla="*/ 19 h 30"/>
                  <a:gd name="T42" fmla="*/ 65 w 133"/>
                  <a:gd name="T43" fmla="*/ 17 h 30"/>
                  <a:gd name="T44" fmla="*/ 69 w 133"/>
                  <a:gd name="T45" fmla="*/ 17 h 30"/>
                  <a:gd name="T46" fmla="*/ 73 w 133"/>
                  <a:gd name="T47" fmla="*/ 17 h 30"/>
                  <a:gd name="T48" fmla="*/ 73 w 133"/>
                  <a:gd name="T4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" h="30">
                    <a:moveTo>
                      <a:pt x="73" y="17"/>
                    </a:moveTo>
                    <a:lnTo>
                      <a:pt x="95" y="20"/>
                    </a:lnTo>
                    <a:lnTo>
                      <a:pt x="121" y="20"/>
                    </a:lnTo>
                    <a:lnTo>
                      <a:pt x="133" y="10"/>
                    </a:lnTo>
                    <a:lnTo>
                      <a:pt x="133" y="10"/>
                    </a:lnTo>
                    <a:lnTo>
                      <a:pt x="121" y="0"/>
                    </a:lnTo>
                    <a:lnTo>
                      <a:pt x="95" y="1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69" y="6"/>
                    </a:lnTo>
                    <a:lnTo>
                      <a:pt x="64" y="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37" y="6"/>
                    </a:lnTo>
                    <a:lnTo>
                      <a:pt x="12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3" y="30"/>
                    </a:lnTo>
                    <a:lnTo>
                      <a:pt x="39" y="25"/>
                    </a:lnTo>
                    <a:lnTo>
                      <a:pt x="60" y="19"/>
                    </a:lnTo>
                    <a:lnTo>
                      <a:pt x="60" y="19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3" y="17"/>
                    </a:lnTo>
                    <a:lnTo>
                      <a:pt x="73" y="17"/>
                    </a:lnTo>
                    <a:close/>
                  </a:path>
                </a:pathLst>
              </a:custGeom>
              <a:solidFill>
                <a:srgbClr val="3CA538"/>
              </a:solidFill>
              <a:ln w="12700" cmpd="sng">
                <a:solidFill>
                  <a:srgbClr val="1E521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07210" name="Freeform 10"/>
              <p:cNvSpPr>
                <a:spLocks/>
              </p:cNvSpPr>
              <p:nvPr/>
            </p:nvSpPr>
            <p:spPr bwMode="auto">
              <a:xfrm>
                <a:off x="216" y="1929"/>
                <a:ext cx="133" cy="29"/>
              </a:xfrm>
              <a:custGeom>
                <a:avLst/>
                <a:gdLst>
                  <a:gd name="T0" fmla="*/ 73 w 133"/>
                  <a:gd name="T1" fmla="*/ 16 h 29"/>
                  <a:gd name="T2" fmla="*/ 95 w 133"/>
                  <a:gd name="T3" fmla="*/ 19 h 29"/>
                  <a:gd name="T4" fmla="*/ 121 w 133"/>
                  <a:gd name="T5" fmla="*/ 20 h 29"/>
                  <a:gd name="T6" fmla="*/ 133 w 133"/>
                  <a:gd name="T7" fmla="*/ 10 h 29"/>
                  <a:gd name="T8" fmla="*/ 133 w 133"/>
                  <a:gd name="T9" fmla="*/ 10 h 29"/>
                  <a:gd name="T10" fmla="*/ 120 w 133"/>
                  <a:gd name="T11" fmla="*/ 0 h 29"/>
                  <a:gd name="T12" fmla="*/ 95 w 133"/>
                  <a:gd name="T13" fmla="*/ 0 h 29"/>
                  <a:gd name="T14" fmla="*/ 73 w 133"/>
                  <a:gd name="T15" fmla="*/ 4 h 29"/>
                  <a:gd name="T16" fmla="*/ 73 w 133"/>
                  <a:gd name="T17" fmla="*/ 4 h 29"/>
                  <a:gd name="T18" fmla="*/ 68 w 133"/>
                  <a:gd name="T19" fmla="*/ 6 h 29"/>
                  <a:gd name="T20" fmla="*/ 63 w 133"/>
                  <a:gd name="T21" fmla="*/ 6 h 29"/>
                  <a:gd name="T22" fmla="*/ 59 w 133"/>
                  <a:gd name="T23" fmla="*/ 6 h 29"/>
                  <a:gd name="T24" fmla="*/ 59 w 133"/>
                  <a:gd name="T25" fmla="*/ 6 h 29"/>
                  <a:gd name="T26" fmla="*/ 37 w 133"/>
                  <a:gd name="T27" fmla="*/ 5 h 29"/>
                  <a:gd name="T28" fmla="*/ 11 w 133"/>
                  <a:gd name="T29" fmla="*/ 9 h 29"/>
                  <a:gd name="T30" fmla="*/ 0 w 133"/>
                  <a:gd name="T31" fmla="*/ 22 h 29"/>
                  <a:gd name="T32" fmla="*/ 0 w 133"/>
                  <a:gd name="T33" fmla="*/ 22 h 29"/>
                  <a:gd name="T34" fmla="*/ 13 w 133"/>
                  <a:gd name="T35" fmla="*/ 29 h 29"/>
                  <a:gd name="T36" fmla="*/ 39 w 133"/>
                  <a:gd name="T37" fmla="*/ 25 h 29"/>
                  <a:gd name="T38" fmla="*/ 60 w 133"/>
                  <a:gd name="T39" fmla="*/ 18 h 29"/>
                  <a:gd name="T40" fmla="*/ 60 w 133"/>
                  <a:gd name="T41" fmla="*/ 18 h 29"/>
                  <a:gd name="T42" fmla="*/ 65 w 133"/>
                  <a:gd name="T43" fmla="*/ 17 h 29"/>
                  <a:gd name="T44" fmla="*/ 69 w 133"/>
                  <a:gd name="T45" fmla="*/ 16 h 29"/>
                  <a:gd name="T46" fmla="*/ 73 w 133"/>
                  <a:gd name="T47" fmla="*/ 16 h 29"/>
                  <a:gd name="T48" fmla="*/ 73 w 133"/>
                  <a:gd name="T4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" h="29">
                    <a:moveTo>
                      <a:pt x="73" y="16"/>
                    </a:moveTo>
                    <a:lnTo>
                      <a:pt x="95" y="19"/>
                    </a:lnTo>
                    <a:lnTo>
                      <a:pt x="121" y="20"/>
                    </a:lnTo>
                    <a:lnTo>
                      <a:pt x="133" y="10"/>
                    </a:lnTo>
                    <a:lnTo>
                      <a:pt x="133" y="10"/>
                    </a:lnTo>
                    <a:lnTo>
                      <a:pt x="120" y="0"/>
                    </a:lnTo>
                    <a:lnTo>
                      <a:pt x="95" y="0"/>
                    </a:lnTo>
                    <a:lnTo>
                      <a:pt x="73" y="4"/>
                    </a:lnTo>
                    <a:lnTo>
                      <a:pt x="73" y="4"/>
                    </a:lnTo>
                    <a:lnTo>
                      <a:pt x="68" y="6"/>
                    </a:lnTo>
                    <a:lnTo>
                      <a:pt x="63" y="6"/>
                    </a:lnTo>
                    <a:lnTo>
                      <a:pt x="59" y="6"/>
                    </a:lnTo>
                    <a:lnTo>
                      <a:pt x="59" y="6"/>
                    </a:lnTo>
                    <a:lnTo>
                      <a:pt x="37" y="5"/>
                    </a:lnTo>
                    <a:lnTo>
                      <a:pt x="11" y="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3" y="29"/>
                    </a:lnTo>
                    <a:lnTo>
                      <a:pt x="39" y="25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5" y="17"/>
                    </a:lnTo>
                    <a:lnTo>
                      <a:pt x="69" y="16"/>
                    </a:lnTo>
                    <a:lnTo>
                      <a:pt x="73" y="16"/>
                    </a:lnTo>
                    <a:lnTo>
                      <a:pt x="73" y="16"/>
                    </a:lnTo>
                    <a:close/>
                  </a:path>
                </a:pathLst>
              </a:custGeom>
              <a:solidFill>
                <a:srgbClr val="4D94C3"/>
              </a:solidFill>
              <a:ln w="12700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07211" name="Freeform 11"/>
              <p:cNvSpPr>
                <a:spLocks/>
              </p:cNvSpPr>
              <p:nvPr/>
            </p:nvSpPr>
            <p:spPr bwMode="auto">
              <a:xfrm>
                <a:off x="170" y="1848"/>
                <a:ext cx="221" cy="49"/>
              </a:xfrm>
              <a:custGeom>
                <a:avLst/>
                <a:gdLst>
                  <a:gd name="T0" fmla="*/ 122 w 221"/>
                  <a:gd name="T1" fmla="*/ 28 h 49"/>
                  <a:gd name="T2" fmla="*/ 137 w 221"/>
                  <a:gd name="T3" fmla="*/ 31 h 49"/>
                  <a:gd name="T4" fmla="*/ 158 w 221"/>
                  <a:gd name="T5" fmla="*/ 33 h 49"/>
                  <a:gd name="T6" fmla="*/ 180 w 221"/>
                  <a:gd name="T7" fmla="*/ 35 h 49"/>
                  <a:gd name="T8" fmla="*/ 201 w 221"/>
                  <a:gd name="T9" fmla="*/ 34 h 49"/>
                  <a:gd name="T10" fmla="*/ 215 w 221"/>
                  <a:gd name="T11" fmla="*/ 28 h 49"/>
                  <a:gd name="T12" fmla="*/ 221 w 221"/>
                  <a:gd name="T13" fmla="*/ 18 h 49"/>
                  <a:gd name="T14" fmla="*/ 221 w 221"/>
                  <a:gd name="T15" fmla="*/ 18 h 49"/>
                  <a:gd name="T16" fmla="*/ 215 w 221"/>
                  <a:gd name="T17" fmla="*/ 7 h 49"/>
                  <a:gd name="T18" fmla="*/ 200 w 221"/>
                  <a:gd name="T19" fmla="*/ 1 h 49"/>
                  <a:gd name="T20" fmla="*/ 180 w 221"/>
                  <a:gd name="T21" fmla="*/ 0 h 49"/>
                  <a:gd name="T22" fmla="*/ 157 w 221"/>
                  <a:gd name="T23" fmla="*/ 2 h 49"/>
                  <a:gd name="T24" fmla="*/ 137 w 221"/>
                  <a:gd name="T25" fmla="*/ 5 h 49"/>
                  <a:gd name="T26" fmla="*/ 122 w 221"/>
                  <a:gd name="T27" fmla="*/ 9 h 49"/>
                  <a:gd name="T28" fmla="*/ 122 w 221"/>
                  <a:gd name="T29" fmla="*/ 9 h 49"/>
                  <a:gd name="T30" fmla="*/ 113 w 221"/>
                  <a:gd name="T31" fmla="*/ 11 h 49"/>
                  <a:gd name="T32" fmla="*/ 105 w 221"/>
                  <a:gd name="T33" fmla="*/ 12 h 49"/>
                  <a:gd name="T34" fmla="*/ 97 w 221"/>
                  <a:gd name="T35" fmla="*/ 12 h 49"/>
                  <a:gd name="T36" fmla="*/ 97 w 221"/>
                  <a:gd name="T37" fmla="*/ 12 h 49"/>
                  <a:gd name="T38" fmla="*/ 82 w 221"/>
                  <a:gd name="T39" fmla="*/ 10 h 49"/>
                  <a:gd name="T40" fmla="*/ 61 w 221"/>
                  <a:gd name="T41" fmla="*/ 10 h 49"/>
                  <a:gd name="T42" fmla="*/ 39 w 221"/>
                  <a:gd name="T43" fmla="*/ 12 h 49"/>
                  <a:gd name="T44" fmla="*/ 18 w 221"/>
                  <a:gd name="T45" fmla="*/ 17 h 49"/>
                  <a:gd name="T46" fmla="*/ 4 w 221"/>
                  <a:gd name="T47" fmla="*/ 25 h 49"/>
                  <a:gd name="T48" fmla="*/ 0 w 221"/>
                  <a:gd name="T49" fmla="*/ 37 h 49"/>
                  <a:gd name="T50" fmla="*/ 0 w 221"/>
                  <a:gd name="T51" fmla="*/ 37 h 49"/>
                  <a:gd name="T52" fmla="*/ 6 w 221"/>
                  <a:gd name="T53" fmla="*/ 47 h 49"/>
                  <a:gd name="T54" fmla="*/ 21 w 221"/>
                  <a:gd name="T55" fmla="*/ 49 h 49"/>
                  <a:gd name="T56" fmla="*/ 42 w 221"/>
                  <a:gd name="T57" fmla="*/ 47 h 49"/>
                  <a:gd name="T58" fmla="*/ 64 w 221"/>
                  <a:gd name="T59" fmla="*/ 42 h 49"/>
                  <a:gd name="T60" fmla="*/ 84 w 221"/>
                  <a:gd name="T61" fmla="*/ 36 h 49"/>
                  <a:gd name="T62" fmla="*/ 99 w 221"/>
                  <a:gd name="T63" fmla="*/ 31 h 49"/>
                  <a:gd name="T64" fmla="*/ 99 w 221"/>
                  <a:gd name="T65" fmla="*/ 31 h 49"/>
                  <a:gd name="T66" fmla="*/ 107 w 221"/>
                  <a:gd name="T67" fmla="*/ 29 h 49"/>
                  <a:gd name="T68" fmla="*/ 114 w 221"/>
                  <a:gd name="T69" fmla="*/ 28 h 49"/>
                  <a:gd name="T70" fmla="*/ 122 w 221"/>
                  <a:gd name="T71" fmla="*/ 28 h 49"/>
                  <a:gd name="T72" fmla="*/ 122 w 221"/>
                  <a:gd name="T73" fmla="*/ 2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1" h="49">
                    <a:moveTo>
                      <a:pt x="122" y="28"/>
                    </a:moveTo>
                    <a:lnTo>
                      <a:pt x="137" y="31"/>
                    </a:lnTo>
                    <a:lnTo>
                      <a:pt x="158" y="33"/>
                    </a:lnTo>
                    <a:lnTo>
                      <a:pt x="180" y="35"/>
                    </a:lnTo>
                    <a:lnTo>
                      <a:pt x="201" y="34"/>
                    </a:lnTo>
                    <a:lnTo>
                      <a:pt x="215" y="28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15" y="7"/>
                    </a:lnTo>
                    <a:lnTo>
                      <a:pt x="200" y="1"/>
                    </a:lnTo>
                    <a:lnTo>
                      <a:pt x="180" y="0"/>
                    </a:lnTo>
                    <a:lnTo>
                      <a:pt x="157" y="2"/>
                    </a:lnTo>
                    <a:lnTo>
                      <a:pt x="137" y="5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13" y="11"/>
                    </a:lnTo>
                    <a:lnTo>
                      <a:pt x="105" y="12"/>
                    </a:lnTo>
                    <a:lnTo>
                      <a:pt x="97" y="12"/>
                    </a:lnTo>
                    <a:lnTo>
                      <a:pt x="97" y="12"/>
                    </a:lnTo>
                    <a:lnTo>
                      <a:pt x="82" y="10"/>
                    </a:lnTo>
                    <a:lnTo>
                      <a:pt x="61" y="10"/>
                    </a:lnTo>
                    <a:lnTo>
                      <a:pt x="39" y="12"/>
                    </a:lnTo>
                    <a:lnTo>
                      <a:pt x="18" y="17"/>
                    </a:lnTo>
                    <a:lnTo>
                      <a:pt x="4" y="25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6" y="47"/>
                    </a:lnTo>
                    <a:lnTo>
                      <a:pt x="21" y="49"/>
                    </a:lnTo>
                    <a:lnTo>
                      <a:pt x="42" y="47"/>
                    </a:lnTo>
                    <a:lnTo>
                      <a:pt x="64" y="42"/>
                    </a:lnTo>
                    <a:lnTo>
                      <a:pt x="84" y="36"/>
                    </a:lnTo>
                    <a:lnTo>
                      <a:pt x="99" y="31"/>
                    </a:lnTo>
                    <a:lnTo>
                      <a:pt x="99" y="31"/>
                    </a:lnTo>
                    <a:lnTo>
                      <a:pt x="107" y="29"/>
                    </a:lnTo>
                    <a:lnTo>
                      <a:pt x="114" y="28"/>
                    </a:lnTo>
                    <a:lnTo>
                      <a:pt x="122" y="28"/>
                    </a:lnTo>
                    <a:lnTo>
                      <a:pt x="122" y="28"/>
                    </a:lnTo>
                    <a:close/>
                  </a:path>
                </a:pathLst>
              </a:custGeom>
              <a:solidFill>
                <a:srgbClr val="4D94C3"/>
              </a:solidFill>
              <a:ln w="12700" cmpd="sng">
                <a:solidFill>
                  <a:srgbClr val="0A50A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07212" name="Freeform 12"/>
            <p:cNvSpPr>
              <a:spLocks/>
            </p:cNvSpPr>
            <p:nvPr/>
          </p:nvSpPr>
          <p:spPr bwMode="auto">
            <a:xfrm>
              <a:off x="3052" y="822"/>
              <a:ext cx="594" cy="602"/>
            </a:xfrm>
            <a:custGeom>
              <a:avLst/>
              <a:gdLst>
                <a:gd name="T0" fmla="*/ 534 w 594"/>
                <a:gd name="T1" fmla="*/ 494 h 602"/>
                <a:gd name="T2" fmla="*/ 490 w 594"/>
                <a:gd name="T3" fmla="*/ 465 h 602"/>
                <a:gd name="T4" fmla="*/ 433 w 594"/>
                <a:gd name="T5" fmla="*/ 428 h 602"/>
                <a:gd name="T6" fmla="*/ 371 w 594"/>
                <a:gd name="T7" fmla="*/ 387 h 602"/>
                <a:gd name="T8" fmla="*/ 313 w 594"/>
                <a:gd name="T9" fmla="*/ 347 h 602"/>
                <a:gd name="T10" fmla="*/ 264 w 594"/>
                <a:gd name="T11" fmla="*/ 316 h 602"/>
                <a:gd name="T12" fmla="*/ 241 w 594"/>
                <a:gd name="T13" fmla="*/ 301 h 602"/>
                <a:gd name="T14" fmla="*/ 279 w 594"/>
                <a:gd name="T15" fmla="*/ 277 h 602"/>
                <a:gd name="T16" fmla="*/ 331 w 594"/>
                <a:gd name="T17" fmla="*/ 242 h 602"/>
                <a:gd name="T18" fmla="*/ 392 w 594"/>
                <a:gd name="T19" fmla="*/ 202 h 602"/>
                <a:gd name="T20" fmla="*/ 452 w 594"/>
                <a:gd name="T21" fmla="*/ 161 h 602"/>
                <a:gd name="T22" fmla="*/ 506 w 594"/>
                <a:gd name="T23" fmla="*/ 126 h 602"/>
                <a:gd name="T24" fmla="*/ 545 w 594"/>
                <a:gd name="T25" fmla="*/ 101 h 602"/>
                <a:gd name="T26" fmla="*/ 558 w 594"/>
                <a:gd name="T27" fmla="*/ 104 h 602"/>
                <a:gd name="T28" fmla="*/ 573 w 594"/>
                <a:gd name="T29" fmla="*/ 128 h 602"/>
                <a:gd name="T30" fmla="*/ 495 w 594"/>
                <a:gd name="T31" fmla="*/ 0 h 602"/>
                <a:gd name="T32" fmla="*/ 514 w 594"/>
                <a:gd name="T33" fmla="*/ 32 h 602"/>
                <a:gd name="T34" fmla="*/ 489 w 594"/>
                <a:gd name="T35" fmla="*/ 48 h 602"/>
                <a:gd name="T36" fmla="*/ 434 w 594"/>
                <a:gd name="T37" fmla="*/ 83 h 602"/>
                <a:gd name="T38" fmla="*/ 370 w 594"/>
                <a:gd name="T39" fmla="*/ 125 h 602"/>
                <a:gd name="T40" fmla="*/ 307 w 594"/>
                <a:gd name="T41" fmla="*/ 168 h 602"/>
                <a:gd name="T42" fmla="*/ 255 w 594"/>
                <a:gd name="T43" fmla="*/ 204 h 602"/>
                <a:gd name="T44" fmla="*/ 223 w 594"/>
                <a:gd name="T45" fmla="*/ 225 h 602"/>
                <a:gd name="T46" fmla="*/ 200 w 594"/>
                <a:gd name="T47" fmla="*/ 237 h 602"/>
                <a:gd name="T48" fmla="*/ 132 w 594"/>
                <a:gd name="T49" fmla="*/ 255 h 602"/>
                <a:gd name="T50" fmla="*/ 67 w 594"/>
                <a:gd name="T51" fmla="*/ 263 h 602"/>
                <a:gd name="T52" fmla="*/ 36 w 594"/>
                <a:gd name="T53" fmla="*/ 264 h 602"/>
                <a:gd name="T54" fmla="*/ 0 w 594"/>
                <a:gd name="T55" fmla="*/ 264 h 602"/>
                <a:gd name="T56" fmla="*/ 0 w 594"/>
                <a:gd name="T57" fmla="*/ 339 h 602"/>
                <a:gd name="T58" fmla="*/ 36 w 594"/>
                <a:gd name="T59" fmla="*/ 339 h 602"/>
                <a:gd name="T60" fmla="*/ 67 w 594"/>
                <a:gd name="T61" fmla="*/ 340 h 602"/>
                <a:gd name="T62" fmla="*/ 132 w 594"/>
                <a:gd name="T63" fmla="*/ 347 h 602"/>
                <a:gd name="T64" fmla="*/ 200 w 594"/>
                <a:gd name="T65" fmla="*/ 366 h 602"/>
                <a:gd name="T66" fmla="*/ 219 w 594"/>
                <a:gd name="T67" fmla="*/ 375 h 602"/>
                <a:gd name="T68" fmla="*/ 218 w 594"/>
                <a:gd name="T69" fmla="*/ 375 h 602"/>
                <a:gd name="T70" fmla="*/ 261 w 594"/>
                <a:gd name="T71" fmla="*/ 402 h 602"/>
                <a:gd name="T72" fmla="*/ 317 w 594"/>
                <a:gd name="T73" fmla="*/ 439 h 602"/>
                <a:gd name="T74" fmla="*/ 378 w 594"/>
                <a:gd name="T75" fmla="*/ 480 h 602"/>
                <a:gd name="T76" fmla="*/ 436 w 594"/>
                <a:gd name="T77" fmla="*/ 519 h 602"/>
                <a:gd name="T78" fmla="*/ 485 w 594"/>
                <a:gd name="T79" fmla="*/ 551 h 602"/>
                <a:gd name="T80" fmla="*/ 514 w 594"/>
                <a:gd name="T81" fmla="*/ 570 h 602"/>
                <a:gd name="T82" fmla="*/ 500 w 594"/>
                <a:gd name="T83" fmla="*/ 594 h 602"/>
                <a:gd name="T84" fmla="*/ 594 w 594"/>
                <a:gd name="T85" fmla="*/ 57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4" h="602">
                  <a:moveTo>
                    <a:pt x="553" y="506"/>
                  </a:moveTo>
                  <a:lnTo>
                    <a:pt x="545" y="501"/>
                  </a:lnTo>
                  <a:lnTo>
                    <a:pt x="534" y="494"/>
                  </a:lnTo>
                  <a:lnTo>
                    <a:pt x="521" y="486"/>
                  </a:lnTo>
                  <a:lnTo>
                    <a:pt x="506" y="476"/>
                  </a:lnTo>
                  <a:lnTo>
                    <a:pt x="490" y="465"/>
                  </a:lnTo>
                  <a:lnTo>
                    <a:pt x="472" y="453"/>
                  </a:lnTo>
                  <a:lnTo>
                    <a:pt x="453" y="440"/>
                  </a:lnTo>
                  <a:lnTo>
                    <a:pt x="433" y="428"/>
                  </a:lnTo>
                  <a:lnTo>
                    <a:pt x="413" y="414"/>
                  </a:lnTo>
                  <a:lnTo>
                    <a:pt x="392" y="400"/>
                  </a:lnTo>
                  <a:lnTo>
                    <a:pt x="371" y="387"/>
                  </a:lnTo>
                  <a:lnTo>
                    <a:pt x="351" y="373"/>
                  </a:lnTo>
                  <a:lnTo>
                    <a:pt x="331" y="360"/>
                  </a:lnTo>
                  <a:lnTo>
                    <a:pt x="313" y="347"/>
                  </a:lnTo>
                  <a:lnTo>
                    <a:pt x="295" y="336"/>
                  </a:lnTo>
                  <a:lnTo>
                    <a:pt x="279" y="325"/>
                  </a:lnTo>
                  <a:lnTo>
                    <a:pt x="264" y="316"/>
                  </a:lnTo>
                  <a:lnTo>
                    <a:pt x="251" y="307"/>
                  </a:lnTo>
                  <a:lnTo>
                    <a:pt x="241" y="301"/>
                  </a:lnTo>
                  <a:lnTo>
                    <a:pt x="241" y="301"/>
                  </a:lnTo>
                  <a:lnTo>
                    <a:pt x="251" y="294"/>
                  </a:lnTo>
                  <a:lnTo>
                    <a:pt x="264" y="286"/>
                  </a:lnTo>
                  <a:lnTo>
                    <a:pt x="279" y="277"/>
                  </a:lnTo>
                  <a:lnTo>
                    <a:pt x="295" y="266"/>
                  </a:lnTo>
                  <a:lnTo>
                    <a:pt x="312" y="254"/>
                  </a:lnTo>
                  <a:lnTo>
                    <a:pt x="331" y="242"/>
                  </a:lnTo>
                  <a:lnTo>
                    <a:pt x="351" y="229"/>
                  </a:lnTo>
                  <a:lnTo>
                    <a:pt x="371" y="216"/>
                  </a:lnTo>
                  <a:lnTo>
                    <a:pt x="392" y="202"/>
                  </a:lnTo>
                  <a:lnTo>
                    <a:pt x="412" y="188"/>
                  </a:lnTo>
                  <a:lnTo>
                    <a:pt x="433" y="175"/>
                  </a:lnTo>
                  <a:lnTo>
                    <a:pt x="452" y="161"/>
                  </a:lnTo>
                  <a:lnTo>
                    <a:pt x="471" y="149"/>
                  </a:lnTo>
                  <a:lnTo>
                    <a:pt x="489" y="137"/>
                  </a:lnTo>
                  <a:lnTo>
                    <a:pt x="506" y="126"/>
                  </a:lnTo>
                  <a:lnTo>
                    <a:pt x="521" y="116"/>
                  </a:lnTo>
                  <a:lnTo>
                    <a:pt x="534" y="108"/>
                  </a:lnTo>
                  <a:lnTo>
                    <a:pt x="545" y="101"/>
                  </a:lnTo>
                  <a:lnTo>
                    <a:pt x="553" y="96"/>
                  </a:lnTo>
                  <a:lnTo>
                    <a:pt x="553" y="96"/>
                  </a:lnTo>
                  <a:lnTo>
                    <a:pt x="558" y="104"/>
                  </a:lnTo>
                  <a:lnTo>
                    <a:pt x="568" y="119"/>
                  </a:lnTo>
                  <a:lnTo>
                    <a:pt x="573" y="128"/>
                  </a:lnTo>
                  <a:lnTo>
                    <a:pt x="573" y="128"/>
                  </a:lnTo>
                  <a:lnTo>
                    <a:pt x="594" y="28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500" y="8"/>
                  </a:lnTo>
                  <a:lnTo>
                    <a:pt x="509" y="24"/>
                  </a:lnTo>
                  <a:lnTo>
                    <a:pt x="514" y="32"/>
                  </a:lnTo>
                  <a:lnTo>
                    <a:pt x="514" y="32"/>
                  </a:lnTo>
                  <a:lnTo>
                    <a:pt x="503" y="39"/>
                  </a:lnTo>
                  <a:lnTo>
                    <a:pt x="489" y="48"/>
                  </a:lnTo>
                  <a:lnTo>
                    <a:pt x="472" y="58"/>
                  </a:lnTo>
                  <a:lnTo>
                    <a:pt x="454" y="70"/>
                  </a:lnTo>
                  <a:lnTo>
                    <a:pt x="434" y="83"/>
                  </a:lnTo>
                  <a:lnTo>
                    <a:pt x="413" y="97"/>
                  </a:lnTo>
                  <a:lnTo>
                    <a:pt x="392" y="111"/>
                  </a:lnTo>
                  <a:lnTo>
                    <a:pt x="370" y="125"/>
                  </a:lnTo>
                  <a:lnTo>
                    <a:pt x="348" y="140"/>
                  </a:lnTo>
                  <a:lnTo>
                    <a:pt x="327" y="154"/>
                  </a:lnTo>
                  <a:lnTo>
                    <a:pt x="307" y="168"/>
                  </a:lnTo>
                  <a:lnTo>
                    <a:pt x="288" y="181"/>
                  </a:lnTo>
                  <a:lnTo>
                    <a:pt x="270" y="193"/>
                  </a:lnTo>
                  <a:lnTo>
                    <a:pt x="255" y="204"/>
                  </a:lnTo>
                  <a:lnTo>
                    <a:pt x="241" y="213"/>
                  </a:lnTo>
                  <a:lnTo>
                    <a:pt x="231" y="220"/>
                  </a:lnTo>
                  <a:lnTo>
                    <a:pt x="223" y="225"/>
                  </a:lnTo>
                  <a:lnTo>
                    <a:pt x="219" y="228"/>
                  </a:lnTo>
                  <a:lnTo>
                    <a:pt x="219" y="228"/>
                  </a:lnTo>
                  <a:lnTo>
                    <a:pt x="200" y="237"/>
                  </a:lnTo>
                  <a:lnTo>
                    <a:pt x="179" y="244"/>
                  </a:lnTo>
                  <a:lnTo>
                    <a:pt x="156" y="250"/>
                  </a:lnTo>
                  <a:lnTo>
                    <a:pt x="132" y="255"/>
                  </a:lnTo>
                  <a:lnTo>
                    <a:pt x="109" y="259"/>
                  </a:lnTo>
                  <a:lnTo>
                    <a:pt x="87" y="261"/>
                  </a:lnTo>
                  <a:lnTo>
                    <a:pt x="67" y="263"/>
                  </a:lnTo>
                  <a:lnTo>
                    <a:pt x="50" y="264"/>
                  </a:lnTo>
                  <a:lnTo>
                    <a:pt x="36" y="264"/>
                  </a:lnTo>
                  <a:lnTo>
                    <a:pt x="36" y="264"/>
                  </a:lnTo>
                  <a:lnTo>
                    <a:pt x="27" y="264"/>
                  </a:lnTo>
                  <a:lnTo>
                    <a:pt x="9" y="264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339"/>
                  </a:lnTo>
                  <a:lnTo>
                    <a:pt x="0" y="339"/>
                  </a:lnTo>
                  <a:lnTo>
                    <a:pt x="9" y="339"/>
                  </a:lnTo>
                  <a:lnTo>
                    <a:pt x="27" y="339"/>
                  </a:lnTo>
                  <a:lnTo>
                    <a:pt x="36" y="339"/>
                  </a:lnTo>
                  <a:lnTo>
                    <a:pt x="36" y="339"/>
                  </a:lnTo>
                  <a:lnTo>
                    <a:pt x="50" y="339"/>
                  </a:lnTo>
                  <a:lnTo>
                    <a:pt x="67" y="340"/>
                  </a:lnTo>
                  <a:lnTo>
                    <a:pt x="87" y="341"/>
                  </a:lnTo>
                  <a:lnTo>
                    <a:pt x="109" y="344"/>
                  </a:lnTo>
                  <a:lnTo>
                    <a:pt x="132" y="347"/>
                  </a:lnTo>
                  <a:lnTo>
                    <a:pt x="156" y="352"/>
                  </a:lnTo>
                  <a:lnTo>
                    <a:pt x="179" y="358"/>
                  </a:lnTo>
                  <a:lnTo>
                    <a:pt x="200" y="366"/>
                  </a:lnTo>
                  <a:lnTo>
                    <a:pt x="219" y="376"/>
                  </a:lnTo>
                  <a:lnTo>
                    <a:pt x="219" y="376"/>
                  </a:lnTo>
                  <a:lnTo>
                    <a:pt x="219" y="375"/>
                  </a:lnTo>
                  <a:lnTo>
                    <a:pt x="219" y="375"/>
                  </a:lnTo>
                  <a:lnTo>
                    <a:pt x="218" y="375"/>
                  </a:lnTo>
                  <a:lnTo>
                    <a:pt x="218" y="375"/>
                  </a:lnTo>
                  <a:lnTo>
                    <a:pt x="231" y="383"/>
                  </a:lnTo>
                  <a:lnTo>
                    <a:pt x="245" y="392"/>
                  </a:lnTo>
                  <a:lnTo>
                    <a:pt x="261" y="402"/>
                  </a:lnTo>
                  <a:lnTo>
                    <a:pt x="279" y="414"/>
                  </a:lnTo>
                  <a:lnTo>
                    <a:pt x="298" y="426"/>
                  </a:lnTo>
                  <a:lnTo>
                    <a:pt x="317" y="439"/>
                  </a:lnTo>
                  <a:lnTo>
                    <a:pt x="337" y="452"/>
                  </a:lnTo>
                  <a:lnTo>
                    <a:pt x="357" y="466"/>
                  </a:lnTo>
                  <a:lnTo>
                    <a:pt x="378" y="480"/>
                  </a:lnTo>
                  <a:lnTo>
                    <a:pt x="398" y="493"/>
                  </a:lnTo>
                  <a:lnTo>
                    <a:pt x="418" y="506"/>
                  </a:lnTo>
                  <a:lnTo>
                    <a:pt x="436" y="519"/>
                  </a:lnTo>
                  <a:lnTo>
                    <a:pt x="454" y="531"/>
                  </a:lnTo>
                  <a:lnTo>
                    <a:pt x="470" y="541"/>
                  </a:lnTo>
                  <a:lnTo>
                    <a:pt x="485" y="551"/>
                  </a:lnTo>
                  <a:lnTo>
                    <a:pt x="497" y="559"/>
                  </a:lnTo>
                  <a:lnTo>
                    <a:pt x="507" y="565"/>
                  </a:lnTo>
                  <a:lnTo>
                    <a:pt x="514" y="570"/>
                  </a:lnTo>
                  <a:lnTo>
                    <a:pt x="514" y="570"/>
                  </a:lnTo>
                  <a:lnTo>
                    <a:pt x="509" y="578"/>
                  </a:lnTo>
                  <a:lnTo>
                    <a:pt x="500" y="594"/>
                  </a:lnTo>
                  <a:lnTo>
                    <a:pt x="495" y="602"/>
                  </a:lnTo>
                  <a:lnTo>
                    <a:pt x="495" y="602"/>
                  </a:lnTo>
                  <a:lnTo>
                    <a:pt x="594" y="575"/>
                  </a:lnTo>
                  <a:lnTo>
                    <a:pt x="573" y="474"/>
                  </a:lnTo>
                  <a:lnTo>
                    <a:pt x="553" y="506"/>
                  </a:lnTo>
                  <a:close/>
                </a:path>
              </a:pathLst>
            </a:custGeom>
            <a:solidFill>
              <a:srgbClr val="4D9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07213" name="Freeform 13"/>
            <p:cNvSpPr>
              <a:spLocks/>
            </p:cNvSpPr>
            <p:nvPr/>
          </p:nvSpPr>
          <p:spPr bwMode="auto">
            <a:xfrm>
              <a:off x="3102" y="2304"/>
              <a:ext cx="517" cy="567"/>
            </a:xfrm>
            <a:custGeom>
              <a:avLst/>
              <a:gdLst>
                <a:gd name="T0" fmla="*/ 468 w 517"/>
                <a:gd name="T1" fmla="*/ 465 h 567"/>
                <a:gd name="T2" fmla="*/ 444 w 517"/>
                <a:gd name="T3" fmla="*/ 451 h 567"/>
                <a:gd name="T4" fmla="*/ 413 w 517"/>
                <a:gd name="T5" fmla="*/ 430 h 567"/>
                <a:gd name="T6" fmla="*/ 376 w 517"/>
                <a:gd name="T7" fmla="*/ 405 h 567"/>
                <a:gd name="T8" fmla="*/ 336 w 517"/>
                <a:gd name="T9" fmla="*/ 379 h 567"/>
                <a:gd name="T10" fmla="*/ 294 w 517"/>
                <a:gd name="T11" fmla="*/ 351 h 567"/>
                <a:gd name="T12" fmla="*/ 254 w 517"/>
                <a:gd name="T13" fmla="*/ 325 h 567"/>
                <a:gd name="T14" fmla="*/ 218 w 517"/>
                <a:gd name="T15" fmla="*/ 300 h 567"/>
                <a:gd name="T16" fmla="*/ 187 w 517"/>
                <a:gd name="T17" fmla="*/ 280 h 567"/>
                <a:gd name="T18" fmla="*/ 164 w 517"/>
                <a:gd name="T19" fmla="*/ 265 h 567"/>
                <a:gd name="T20" fmla="*/ 176 w 517"/>
                <a:gd name="T21" fmla="*/ 258 h 567"/>
                <a:gd name="T22" fmla="*/ 206 w 517"/>
                <a:gd name="T23" fmla="*/ 239 h 567"/>
                <a:gd name="T24" fmla="*/ 240 w 517"/>
                <a:gd name="T25" fmla="*/ 216 h 567"/>
                <a:gd name="T26" fmla="*/ 279 w 517"/>
                <a:gd name="T27" fmla="*/ 191 h 567"/>
                <a:gd name="T28" fmla="*/ 317 w 517"/>
                <a:gd name="T29" fmla="*/ 165 h 567"/>
                <a:gd name="T30" fmla="*/ 354 w 517"/>
                <a:gd name="T31" fmla="*/ 140 h 567"/>
                <a:gd name="T32" fmla="*/ 387 w 517"/>
                <a:gd name="T33" fmla="*/ 118 h 567"/>
                <a:gd name="T34" fmla="*/ 413 w 517"/>
                <a:gd name="T35" fmla="*/ 102 h 567"/>
                <a:gd name="T36" fmla="*/ 423 w 517"/>
                <a:gd name="T37" fmla="*/ 96 h 567"/>
                <a:gd name="T38" fmla="*/ 437 w 517"/>
                <a:gd name="T39" fmla="*/ 120 h 567"/>
                <a:gd name="T40" fmla="*/ 442 w 517"/>
                <a:gd name="T41" fmla="*/ 128 h 567"/>
                <a:gd name="T42" fmla="*/ 365 w 517"/>
                <a:gd name="T43" fmla="*/ 0 h 567"/>
                <a:gd name="T44" fmla="*/ 370 w 517"/>
                <a:gd name="T45" fmla="*/ 9 h 567"/>
                <a:gd name="T46" fmla="*/ 384 w 517"/>
                <a:gd name="T47" fmla="*/ 32 h 567"/>
                <a:gd name="T48" fmla="*/ 369 w 517"/>
                <a:gd name="T49" fmla="*/ 41 h 567"/>
                <a:gd name="T50" fmla="*/ 332 w 517"/>
                <a:gd name="T51" fmla="*/ 64 h 567"/>
                <a:gd name="T52" fmla="*/ 289 w 517"/>
                <a:gd name="T53" fmla="*/ 93 h 567"/>
                <a:gd name="T54" fmla="*/ 245 w 517"/>
                <a:gd name="T55" fmla="*/ 122 h 567"/>
                <a:gd name="T56" fmla="*/ 203 w 517"/>
                <a:gd name="T57" fmla="*/ 151 h 567"/>
                <a:gd name="T58" fmla="*/ 169 w 517"/>
                <a:gd name="T59" fmla="*/ 174 h 567"/>
                <a:gd name="T60" fmla="*/ 147 w 517"/>
                <a:gd name="T61" fmla="*/ 189 h 567"/>
                <a:gd name="T62" fmla="*/ 142 w 517"/>
                <a:gd name="T63" fmla="*/ 192 h 567"/>
                <a:gd name="T64" fmla="*/ 97 w 517"/>
                <a:gd name="T65" fmla="*/ 213 h 567"/>
                <a:gd name="T66" fmla="*/ 53 w 517"/>
                <a:gd name="T67" fmla="*/ 224 h 567"/>
                <a:gd name="T68" fmla="*/ 16 w 517"/>
                <a:gd name="T69" fmla="*/ 229 h 567"/>
                <a:gd name="T70" fmla="*/ 0 w 517"/>
                <a:gd name="T71" fmla="*/ 229 h 567"/>
                <a:gd name="T72" fmla="*/ 0 w 517"/>
                <a:gd name="T73" fmla="*/ 284 h 567"/>
                <a:gd name="T74" fmla="*/ 0 w 517"/>
                <a:gd name="T75" fmla="*/ 303 h 567"/>
                <a:gd name="T76" fmla="*/ 34 w 517"/>
                <a:gd name="T77" fmla="*/ 305 h 567"/>
                <a:gd name="T78" fmla="*/ 75 w 517"/>
                <a:gd name="T79" fmla="*/ 313 h 567"/>
                <a:gd name="T80" fmla="*/ 119 w 517"/>
                <a:gd name="T81" fmla="*/ 328 h 567"/>
                <a:gd name="T82" fmla="*/ 142 w 517"/>
                <a:gd name="T83" fmla="*/ 340 h 567"/>
                <a:gd name="T84" fmla="*/ 142 w 517"/>
                <a:gd name="T85" fmla="*/ 340 h 567"/>
                <a:gd name="T86" fmla="*/ 141 w 517"/>
                <a:gd name="T87" fmla="*/ 340 h 567"/>
                <a:gd name="T88" fmla="*/ 168 w 517"/>
                <a:gd name="T89" fmla="*/ 356 h 567"/>
                <a:gd name="T90" fmla="*/ 202 w 517"/>
                <a:gd name="T91" fmla="*/ 378 h 567"/>
                <a:gd name="T92" fmla="*/ 240 w 517"/>
                <a:gd name="T93" fmla="*/ 404 h 567"/>
                <a:gd name="T94" fmla="*/ 280 w 517"/>
                <a:gd name="T95" fmla="*/ 431 h 567"/>
                <a:gd name="T96" fmla="*/ 321 w 517"/>
                <a:gd name="T97" fmla="*/ 458 h 567"/>
                <a:gd name="T98" fmla="*/ 359 w 517"/>
                <a:gd name="T99" fmla="*/ 483 h 567"/>
                <a:gd name="T100" fmla="*/ 393 w 517"/>
                <a:gd name="T101" fmla="*/ 506 h 567"/>
                <a:gd name="T102" fmla="*/ 420 w 517"/>
                <a:gd name="T103" fmla="*/ 524 h 567"/>
                <a:gd name="T104" fmla="*/ 437 w 517"/>
                <a:gd name="T105" fmla="*/ 535 h 567"/>
                <a:gd name="T106" fmla="*/ 432 w 517"/>
                <a:gd name="T107" fmla="*/ 543 h 567"/>
                <a:gd name="T108" fmla="*/ 418 w 517"/>
                <a:gd name="T109" fmla="*/ 567 h 567"/>
                <a:gd name="T110" fmla="*/ 517 w 517"/>
                <a:gd name="T111" fmla="*/ 539 h 567"/>
                <a:gd name="T112" fmla="*/ 476 w 517"/>
                <a:gd name="T113" fmla="*/ 47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7" h="567">
                  <a:moveTo>
                    <a:pt x="476" y="471"/>
                  </a:moveTo>
                  <a:lnTo>
                    <a:pt x="468" y="465"/>
                  </a:lnTo>
                  <a:lnTo>
                    <a:pt x="457" y="459"/>
                  </a:lnTo>
                  <a:lnTo>
                    <a:pt x="444" y="451"/>
                  </a:lnTo>
                  <a:lnTo>
                    <a:pt x="429" y="441"/>
                  </a:lnTo>
                  <a:lnTo>
                    <a:pt x="413" y="430"/>
                  </a:lnTo>
                  <a:lnTo>
                    <a:pt x="395" y="418"/>
                  </a:lnTo>
                  <a:lnTo>
                    <a:pt x="376" y="405"/>
                  </a:lnTo>
                  <a:lnTo>
                    <a:pt x="356" y="392"/>
                  </a:lnTo>
                  <a:lnTo>
                    <a:pt x="336" y="379"/>
                  </a:lnTo>
                  <a:lnTo>
                    <a:pt x="315" y="365"/>
                  </a:lnTo>
                  <a:lnTo>
                    <a:pt x="294" y="351"/>
                  </a:lnTo>
                  <a:lnTo>
                    <a:pt x="274" y="338"/>
                  </a:lnTo>
                  <a:lnTo>
                    <a:pt x="254" y="325"/>
                  </a:lnTo>
                  <a:lnTo>
                    <a:pt x="236" y="312"/>
                  </a:lnTo>
                  <a:lnTo>
                    <a:pt x="218" y="300"/>
                  </a:lnTo>
                  <a:lnTo>
                    <a:pt x="202" y="290"/>
                  </a:lnTo>
                  <a:lnTo>
                    <a:pt x="187" y="280"/>
                  </a:lnTo>
                  <a:lnTo>
                    <a:pt x="174" y="272"/>
                  </a:lnTo>
                  <a:lnTo>
                    <a:pt x="164" y="265"/>
                  </a:lnTo>
                  <a:lnTo>
                    <a:pt x="164" y="265"/>
                  </a:lnTo>
                  <a:lnTo>
                    <a:pt x="176" y="258"/>
                  </a:lnTo>
                  <a:lnTo>
                    <a:pt x="190" y="249"/>
                  </a:lnTo>
                  <a:lnTo>
                    <a:pt x="206" y="239"/>
                  </a:lnTo>
                  <a:lnTo>
                    <a:pt x="222" y="228"/>
                  </a:lnTo>
                  <a:lnTo>
                    <a:pt x="240" y="216"/>
                  </a:lnTo>
                  <a:lnTo>
                    <a:pt x="259" y="203"/>
                  </a:lnTo>
                  <a:lnTo>
                    <a:pt x="279" y="191"/>
                  </a:lnTo>
                  <a:lnTo>
                    <a:pt x="298" y="178"/>
                  </a:lnTo>
                  <a:lnTo>
                    <a:pt x="317" y="165"/>
                  </a:lnTo>
                  <a:lnTo>
                    <a:pt x="336" y="152"/>
                  </a:lnTo>
                  <a:lnTo>
                    <a:pt x="354" y="140"/>
                  </a:lnTo>
                  <a:lnTo>
                    <a:pt x="372" y="129"/>
                  </a:lnTo>
                  <a:lnTo>
                    <a:pt x="387" y="118"/>
                  </a:lnTo>
                  <a:lnTo>
                    <a:pt x="401" y="109"/>
                  </a:lnTo>
                  <a:lnTo>
                    <a:pt x="413" y="102"/>
                  </a:lnTo>
                  <a:lnTo>
                    <a:pt x="423" y="96"/>
                  </a:lnTo>
                  <a:lnTo>
                    <a:pt x="423" y="96"/>
                  </a:lnTo>
                  <a:lnTo>
                    <a:pt x="428" y="104"/>
                  </a:lnTo>
                  <a:lnTo>
                    <a:pt x="437" y="120"/>
                  </a:lnTo>
                  <a:lnTo>
                    <a:pt x="442" y="128"/>
                  </a:lnTo>
                  <a:lnTo>
                    <a:pt x="442" y="128"/>
                  </a:lnTo>
                  <a:lnTo>
                    <a:pt x="463" y="28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70" y="9"/>
                  </a:lnTo>
                  <a:lnTo>
                    <a:pt x="379" y="24"/>
                  </a:lnTo>
                  <a:lnTo>
                    <a:pt x="384" y="32"/>
                  </a:lnTo>
                  <a:lnTo>
                    <a:pt x="384" y="32"/>
                  </a:lnTo>
                  <a:lnTo>
                    <a:pt x="369" y="41"/>
                  </a:lnTo>
                  <a:lnTo>
                    <a:pt x="352" y="52"/>
                  </a:lnTo>
                  <a:lnTo>
                    <a:pt x="332" y="64"/>
                  </a:lnTo>
                  <a:lnTo>
                    <a:pt x="311" y="78"/>
                  </a:lnTo>
                  <a:lnTo>
                    <a:pt x="289" y="93"/>
                  </a:lnTo>
                  <a:lnTo>
                    <a:pt x="267" y="108"/>
                  </a:lnTo>
                  <a:lnTo>
                    <a:pt x="245" y="122"/>
                  </a:lnTo>
                  <a:lnTo>
                    <a:pt x="223" y="137"/>
                  </a:lnTo>
                  <a:lnTo>
                    <a:pt x="203" y="151"/>
                  </a:lnTo>
                  <a:lnTo>
                    <a:pt x="185" y="163"/>
                  </a:lnTo>
                  <a:lnTo>
                    <a:pt x="169" y="174"/>
                  </a:lnTo>
                  <a:lnTo>
                    <a:pt x="156" y="182"/>
                  </a:lnTo>
                  <a:lnTo>
                    <a:pt x="147" y="189"/>
                  </a:lnTo>
                  <a:lnTo>
                    <a:pt x="142" y="192"/>
                  </a:lnTo>
                  <a:lnTo>
                    <a:pt x="142" y="192"/>
                  </a:lnTo>
                  <a:lnTo>
                    <a:pt x="119" y="204"/>
                  </a:lnTo>
                  <a:lnTo>
                    <a:pt x="97" y="213"/>
                  </a:lnTo>
                  <a:lnTo>
                    <a:pt x="75" y="220"/>
                  </a:lnTo>
                  <a:lnTo>
                    <a:pt x="53" y="224"/>
                  </a:lnTo>
                  <a:lnTo>
                    <a:pt x="34" y="227"/>
                  </a:lnTo>
                  <a:lnTo>
                    <a:pt x="16" y="229"/>
                  </a:lnTo>
                  <a:lnTo>
                    <a:pt x="0" y="229"/>
                  </a:lnTo>
                  <a:lnTo>
                    <a:pt x="0" y="229"/>
                  </a:lnTo>
                  <a:lnTo>
                    <a:pt x="0" y="248"/>
                  </a:lnTo>
                  <a:lnTo>
                    <a:pt x="0" y="284"/>
                  </a:lnTo>
                  <a:lnTo>
                    <a:pt x="0" y="303"/>
                  </a:lnTo>
                  <a:lnTo>
                    <a:pt x="0" y="303"/>
                  </a:lnTo>
                  <a:lnTo>
                    <a:pt x="16" y="304"/>
                  </a:lnTo>
                  <a:lnTo>
                    <a:pt x="34" y="305"/>
                  </a:lnTo>
                  <a:lnTo>
                    <a:pt x="53" y="308"/>
                  </a:lnTo>
                  <a:lnTo>
                    <a:pt x="75" y="313"/>
                  </a:lnTo>
                  <a:lnTo>
                    <a:pt x="97" y="319"/>
                  </a:lnTo>
                  <a:lnTo>
                    <a:pt x="119" y="328"/>
                  </a:lnTo>
                  <a:lnTo>
                    <a:pt x="142" y="340"/>
                  </a:lnTo>
                  <a:lnTo>
                    <a:pt x="142" y="340"/>
                  </a:lnTo>
                  <a:lnTo>
                    <a:pt x="142" y="340"/>
                  </a:lnTo>
                  <a:lnTo>
                    <a:pt x="142" y="340"/>
                  </a:lnTo>
                  <a:lnTo>
                    <a:pt x="141" y="340"/>
                  </a:lnTo>
                  <a:lnTo>
                    <a:pt x="141" y="340"/>
                  </a:lnTo>
                  <a:lnTo>
                    <a:pt x="154" y="347"/>
                  </a:lnTo>
                  <a:lnTo>
                    <a:pt x="168" y="356"/>
                  </a:lnTo>
                  <a:lnTo>
                    <a:pt x="184" y="367"/>
                  </a:lnTo>
                  <a:lnTo>
                    <a:pt x="202" y="378"/>
                  </a:lnTo>
                  <a:lnTo>
                    <a:pt x="221" y="391"/>
                  </a:lnTo>
                  <a:lnTo>
                    <a:pt x="240" y="404"/>
                  </a:lnTo>
                  <a:lnTo>
                    <a:pt x="260" y="417"/>
                  </a:lnTo>
                  <a:lnTo>
                    <a:pt x="280" y="431"/>
                  </a:lnTo>
                  <a:lnTo>
                    <a:pt x="301" y="445"/>
                  </a:lnTo>
                  <a:lnTo>
                    <a:pt x="321" y="458"/>
                  </a:lnTo>
                  <a:lnTo>
                    <a:pt x="341" y="471"/>
                  </a:lnTo>
                  <a:lnTo>
                    <a:pt x="359" y="483"/>
                  </a:lnTo>
                  <a:lnTo>
                    <a:pt x="377" y="495"/>
                  </a:lnTo>
                  <a:lnTo>
                    <a:pt x="393" y="506"/>
                  </a:lnTo>
                  <a:lnTo>
                    <a:pt x="408" y="515"/>
                  </a:lnTo>
                  <a:lnTo>
                    <a:pt x="420" y="524"/>
                  </a:lnTo>
                  <a:lnTo>
                    <a:pt x="430" y="530"/>
                  </a:lnTo>
                  <a:lnTo>
                    <a:pt x="437" y="535"/>
                  </a:lnTo>
                  <a:lnTo>
                    <a:pt x="437" y="535"/>
                  </a:lnTo>
                  <a:lnTo>
                    <a:pt x="432" y="543"/>
                  </a:lnTo>
                  <a:lnTo>
                    <a:pt x="423" y="558"/>
                  </a:lnTo>
                  <a:lnTo>
                    <a:pt x="418" y="567"/>
                  </a:lnTo>
                  <a:lnTo>
                    <a:pt x="418" y="567"/>
                  </a:lnTo>
                  <a:lnTo>
                    <a:pt x="517" y="539"/>
                  </a:lnTo>
                  <a:lnTo>
                    <a:pt x="496" y="439"/>
                  </a:lnTo>
                  <a:lnTo>
                    <a:pt x="476" y="471"/>
                  </a:lnTo>
                  <a:close/>
                </a:path>
              </a:pathLst>
            </a:custGeom>
            <a:solidFill>
              <a:srgbClr val="4D9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07214" name="Freeform 14"/>
            <p:cNvSpPr>
              <a:spLocks/>
            </p:cNvSpPr>
            <p:nvPr/>
          </p:nvSpPr>
          <p:spPr bwMode="auto">
            <a:xfrm>
              <a:off x="4308" y="2129"/>
              <a:ext cx="117" cy="150"/>
            </a:xfrm>
            <a:custGeom>
              <a:avLst/>
              <a:gdLst>
                <a:gd name="T0" fmla="*/ 117 w 117"/>
                <a:gd name="T1" fmla="*/ 75 h 150"/>
                <a:gd name="T2" fmla="*/ 47 w 117"/>
                <a:gd name="T3" fmla="*/ 0 h 150"/>
                <a:gd name="T4" fmla="*/ 47 w 117"/>
                <a:gd name="T5" fmla="*/ 38 h 150"/>
                <a:gd name="T6" fmla="*/ 0 w 117"/>
                <a:gd name="T7" fmla="*/ 38 h 150"/>
                <a:gd name="T8" fmla="*/ 0 w 117"/>
                <a:gd name="T9" fmla="*/ 113 h 150"/>
                <a:gd name="T10" fmla="*/ 47 w 117"/>
                <a:gd name="T11" fmla="*/ 113 h 150"/>
                <a:gd name="T12" fmla="*/ 47 w 117"/>
                <a:gd name="T13" fmla="*/ 150 h 150"/>
                <a:gd name="T14" fmla="*/ 117 w 117"/>
                <a:gd name="T15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50">
                  <a:moveTo>
                    <a:pt x="117" y="75"/>
                  </a:moveTo>
                  <a:lnTo>
                    <a:pt x="47" y="0"/>
                  </a:lnTo>
                  <a:lnTo>
                    <a:pt x="47" y="38"/>
                  </a:lnTo>
                  <a:lnTo>
                    <a:pt x="0" y="38"/>
                  </a:lnTo>
                  <a:lnTo>
                    <a:pt x="0" y="113"/>
                  </a:lnTo>
                  <a:lnTo>
                    <a:pt x="47" y="113"/>
                  </a:lnTo>
                  <a:lnTo>
                    <a:pt x="47" y="150"/>
                  </a:lnTo>
                  <a:lnTo>
                    <a:pt x="117" y="75"/>
                  </a:lnTo>
                  <a:close/>
                </a:path>
              </a:pathLst>
            </a:custGeom>
            <a:solidFill>
              <a:srgbClr val="4D9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07215" name="Text Box 15"/>
            <p:cNvSpPr txBox="1">
              <a:spLocks noChangeArrowheads="1"/>
            </p:cNvSpPr>
            <p:nvPr/>
          </p:nvSpPr>
          <p:spPr bwMode="auto">
            <a:xfrm>
              <a:off x="-12" y="1978"/>
              <a:ext cx="83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Oogonium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(diploid)</a:t>
              </a:r>
            </a:p>
          </p:txBody>
        </p:sp>
        <p:grpSp>
          <p:nvGrpSpPr>
            <p:cNvPr id="307216" name="Group 16"/>
            <p:cNvGrpSpPr>
              <a:grpSpLocks/>
            </p:cNvGrpSpPr>
            <p:nvPr/>
          </p:nvGrpSpPr>
          <p:grpSpPr bwMode="auto">
            <a:xfrm>
              <a:off x="534" y="1637"/>
              <a:ext cx="617" cy="252"/>
              <a:chOff x="621" y="1911"/>
              <a:chExt cx="617" cy="252"/>
            </a:xfrm>
          </p:grpSpPr>
          <p:sp>
            <p:nvSpPr>
              <p:cNvPr id="307217" name="Freeform 17"/>
              <p:cNvSpPr>
                <a:spLocks/>
              </p:cNvSpPr>
              <p:nvPr/>
            </p:nvSpPr>
            <p:spPr bwMode="auto">
              <a:xfrm>
                <a:off x="629" y="1968"/>
                <a:ext cx="609" cy="152"/>
              </a:xfrm>
              <a:custGeom>
                <a:avLst/>
                <a:gdLst>
                  <a:gd name="T0" fmla="*/ 537 w 537"/>
                  <a:gd name="T1" fmla="*/ 76 h 152"/>
                  <a:gd name="T2" fmla="*/ 466 w 537"/>
                  <a:gd name="T3" fmla="*/ 0 h 152"/>
                  <a:gd name="T4" fmla="*/ 466 w 537"/>
                  <a:gd name="T5" fmla="*/ 38 h 152"/>
                  <a:gd name="T6" fmla="*/ 0 w 537"/>
                  <a:gd name="T7" fmla="*/ 38 h 152"/>
                  <a:gd name="T8" fmla="*/ 0 w 537"/>
                  <a:gd name="T9" fmla="*/ 114 h 152"/>
                  <a:gd name="T10" fmla="*/ 466 w 537"/>
                  <a:gd name="T11" fmla="*/ 114 h 152"/>
                  <a:gd name="T12" fmla="*/ 466 w 537"/>
                  <a:gd name="T13" fmla="*/ 152 h 152"/>
                  <a:gd name="T14" fmla="*/ 537 w 537"/>
                  <a:gd name="T15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7" h="152">
                    <a:moveTo>
                      <a:pt x="537" y="76"/>
                    </a:moveTo>
                    <a:lnTo>
                      <a:pt x="466" y="0"/>
                    </a:lnTo>
                    <a:lnTo>
                      <a:pt x="466" y="38"/>
                    </a:lnTo>
                    <a:lnTo>
                      <a:pt x="0" y="38"/>
                    </a:lnTo>
                    <a:lnTo>
                      <a:pt x="0" y="114"/>
                    </a:lnTo>
                    <a:lnTo>
                      <a:pt x="466" y="114"/>
                    </a:lnTo>
                    <a:lnTo>
                      <a:pt x="466" y="152"/>
                    </a:lnTo>
                    <a:lnTo>
                      <a:pt x="537" y="76"/>
                    </a:lnTo>
                    <a:close/>
                  </a:path>
                </a:pathLst>
              </a:custGeom>
              <a:solidFill>
                <a:srgbClr val="FA7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grpSp>
            <p:nvGrpSpPr>
              <p:cNvPr id="307218" name="Group 18"/>
              <p:cNvGrpSpPr>
                <a:grpSpLocks/>
              </p:cNvGrpSpPr>
              <p:nvPr/>
            </p:nvGrpSpPr>
            <p:grpSpPr bwMode="auto">
              <a:xfrm>
                <a:off x="621" y="1911"/>
                <a:ext cx="609" cy="252"/>
                <a:chOff x="576" y="1911"/>
                <a:chExt cx="609" cy="252"/>
              </a:xfrm>
            </p:grpSpPr>
            <p:sp>
              <p:nvSpPr>
                <p:cNvPr id="307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620" y="1960"/>
                  <a:ext cx="480" cy="168"/>
                </a:xfrm>
                <a:prstGeom prst="rect">
                  <a:avLst/>
                </a:prstGeom>
                <a:solidFill>
                  <a:srgbClr val="B57E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2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76" y="1911"/>
                  <a:ext cx="60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Mitosis</a:t>
                  </a:r>
                </a:p>
              </p:txBody>
            </p:sp>
          </p:grpSp>
        </p:grpSp>
        <p:sp>
          <p:nvSpPr>
            <p:cNvPr id="307221" name="Text Box 21"/>
            <p:cNvSpPr txBox="1">
              <a:spLocks noChangeArrowheads="1"/>
            </p:cNvSpPr>
            <p:nvPr/>
          </p:nvSpPr>
          <p:spPr bwMode="auto">
            <a:xfrm>
              <a:off x="1264" y="2142"/>
              <a:ext cx="68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Primary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oocyte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(diploid)</a:t>
              </a:r>
            </a:p>
          </p:txBody>
        </p:sp>
        <p:grpSp>
          <p:nvGrpSpPr>
            <p:cNvPr id="307222" name="Group 22"/>
            <p:cNvGrpSpPr>
              <a:grpSpLocks/>
            </p:cNvGrpSpPr>
            <p:nvPr/>
          </p:nvGrpSpPr>
          <p:grpSpPr bwMode="auto">
            <a:xfrm>
              <a:off x="1998" y="1390"/>
              <a:ext cx="839" cy="759"/>
              <a:chOff x="1998" y="1525"/>
              <a:chExt cx="839" cy="759"/>
            </a:xfrm>
          </p:grpSpPr>
          <p:sp>
            <p:nvSpPr>
              <p:cNvPr id="307223" name="Freeform 23"/>
              <p:cNvSpPr>
                <a:spLocks/>
              </p:cNvSpPr>
              <p:nvPr/>
            </p:nvSpPr>
            <p:spPr bwMode="auto">
              <a:xfrm>
                <a:off x="2272" y="2053"/>
                <a:ext cx="255" cy="231"/>
              </a:xfrm>
              <a:custGeom>
                <a:avLst/>
                <a:gdLst>
                  <a:gd name="T0" fmla="*/ 227 w 255"/>
                  <a:gd name="T1" fmla="*/ 147 h 231"/>
                  <a:gd name="T2" fmla="*/ 219 w 255"/>
                  <a:gd name="T3" fmla="*/ 140 h 231"/>
                  <a:gd name="T4" fmla="*/ 208 w 255"/>
                  <a:gd name="T5" fmla="*/ 130 h 231"/>
                  <a:gd name="T6" fmla="*/ 194 w 255"/>
                  <a:gd name="T7" fmla="*/ 118 h 231"/>
                  <a:gd name="T8" fmla="*/ 178 w 255"/>
                  <a:gd name="T9" fmla="*/ 104 h 231"/>
                  <a:gd name="T10" fmla="*/ 160 w 255"/>
                  <a:gd name="T11" fmla="*/ 89 h 231"/>
                  <a:gd name="T12" fmla="*/ 142 w 255"/>
                  <a:gd name="T13" fmla="*/ 73 h 231"/>
                  <a:gd name="T14" fmla="*/ 123 w 255"/>
                  <a:gd name="T15" fmla="*/ 57 h 231"/>
                  <a:gd name="T16" fmla="*/ 105 w 255"/>
                  <a:gd name="T17" fmla="*/ 41 h 231"/>
                  <a:gd name="T18" fmla="*/ 87 w 255"/>
                  <a:gd name="T19" fmla="*/ 25 h 231"/>
                  <a:gd name="T20" fmla="*/ 71 w 255"/>
                  <a:gd name="T21" fmla="*/ 11 h 231"/>
                  <a:gd name="T22" fmla="*/ 57 w 255"/>
                  <a:gd name="T23" fmla="*/ 0 h 231"/>
                  <a:gd name="T24" fmla="*/ 57 w 255"/>
                  <a:gd name="T25" fmla="*/ 0 h 231"/>
                  <a:gd name="T26" fmla="*/ 42 w 255"/>
                  <a:gd name="T27" fmla="*/ 2 h 231"/>
                  <a:gd name="T28" fmla="*/ 34 w 255"/>
                  <a:gd name="T29" fmla="*/ 10 h 231"/>
                  <a:gd name="T30" fmla="*/ 30 w 255"/>
                  <a:gd name="T31" fmla="*/ 22 h 231"/>
                  <a:gd name="T32" fmla="*/ 25 w 255"/>
                  <a:gd name="T33" fmla="*/ 33 h 231"/>
                  <a:gd name="T34" fmla="*/ 16 w 255"/>
                  <a:gd name="T35" fmla="*/ 41 h 231"/>
                  <a:gd name="T36" fmla="*/ 0 w 255"/>
                  <a:gd name="T37" fmla="*/ 44 h 231"/>
                  <a:gd name="T38" fmla="*/ 0 w 255"/>
                  <a:gd name="T39" fmla="*/ 44 h 231"/>
                  <a:gd name="T40" fmla="*/ 13 w 255"/>
                  <a:gd name="T41" fmla="*/ 56 h 231"/>
                  <a:gd name="T42" fmla="*/ 28 w 255"/>
                  <a:gd name="T43" fmla="*/ 69 h 231"/>
                  <a:gd name="T44" fmla="*/ 45 w 255"/>
                  <a:gd name="T45" fmla="*/ 84 h 231"/>
                  <a:gd name="T46" fmla="*/ 62 w 255"/>
                  <a:gd name="T47" fmla="*/ 100 h 231"/>
                  <a:gd name="T48" fmla="*/ 81 w 255"/>
                  <a:gd name="T49" fmla="*/ 117 h 231"/>
                  <a:gd name="T50" fmla="*/ 99 w 255"/>
                  <a:gd name="T51" fmla="*/ 133 h 231"/>
                  <a:gd name="T52" fmla="*/ 117 w 255"/>
                  <a:gd name="T53" fmla="*/ 149 h 231"/>
                  <a:gd name="T54" fmla="*/ 133 w 255"/>
                  <a:gd name="T55" fmla="*/ 164 h 231"/>
                  <a:gd name="T56" fmla="*/ 148 w 255"/>
                  <a:gd name="T57" fmla="*/ 177 h 231"/>
                  <a:gd name="T58" fmla="*/ 161 w 255"/>
                  <a:gd name="T59" fmla="*/ 189 h 231"/>
                  <a:gd name="T60" fmla="*/ 171 w 255"/>
                  <a:gd name="T61" fmla="*/ 198 h 231"/>
                  <a:gd name="T62" fmla="*/ 178 w 255"/>
                  <a:gd name="T63" fmla="*/ 204 h 231"/>
                  <a:gd name="T64" fmla="*/ 178 w 255"/>
                  <a:gd name="T65" fmla="*/ 204 h 231"/>
                  <a:gd name="T66" fmla="*/ 172 w 255"/>
                  <a:gd name="T67" fmla="*/ 210 h 231"/>
                  <a:gd name="T68" fmla="*/ 160 w 255"/>
                  <a:gd name="T69" fmla="*/ 224 h 231"/>
                  <a:gd name="T70" fmla="*/ 153 w 255"/>
                  <a:gd name="T71" fmla="*/ 231 h 231"/>
                  <a:gd name="T72" fmla="*/ 153 w 255"/>
                  <a:gd name="T73" fmla="*/ 231 h 231"/>
                  <a:gd name="T74" fmla="*/ 255 w 255"/>
                  <a:gd name="T75" fmla="*/ 221 h 231"/>
                  <a:gd name="T76" fmla="*/ 251 w 255"/>
                  <a:gd name="T77" fmla="*/ 118 h 231"/>
                  <a:gd name="T78" fmla="*/ 227 w 255"/>
                  <a:gd name="T79" fmla="*/ 14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5" h="231">
                    <a:moveTo>
                      <a:pt x="227" y="147"/>
                    </a:moveTo>
                    <a:lnTo>
                      <a:pt x="219" y="140"/>
                    </a:lnTo>
                    <a:lnTo>
                      <a:pt x="208" y="130"/>
                    </a:lnTo>
                    <a:lnTo>
                      <a:pt x="194" y="118"/>
                    </a:lnTo>
                    <a:lnTo>
                      <a:pt x="178" y="104"/>
                    </a:lnTo>
                    <a:lnTo>
                      <a:pt x="160" y="89"/>
                    </a:lnTo>
                    <a:lnTo>
                      <a:pt x="142" y="73"/>
                    </a:lnTo>
                    <a:lnTo>
                      <a:pt x="123" y="57"/>
                    </a:lnTo>
                    <a:lnTo>
                      <a:pt x="105" y="41"/>
                    </a:lnTo>
                    <a:lnTo>
                      <a:pt x="87" y="25"/>
                    </a:lnTo>
                    <a:lnTo>
                      <a:pt x="71" y="11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42" y="2"/>
                    </a:lnTo>
                    <a:lnTo>
                      <a:pt x="34" y="10"/>
                    </a:lnTo>
                    <a:lnTo>
                      <a:pt x="30" y="22"/>
                    </a:lnTo>
                    <a:lnTo>
                      <a:pt x="25" y="33"/>
                    </a:lnTo>
                    <a:lnTo>
                      <a:pt x="16" y="41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3" y="56"/>
                    </a:lnTo>
                    <a:lnTo>
                      <a:pt x="28" y="69"/>
                    </a:lnTo>
                    <a:lnTo>
                      <a:pt x="45" y="84"/>
                    </a:lnTo>
                    <a:lnTo>
                      <a:pt x="62" y="100"/>
                    </a:lnTo>
                    <a:lnTo>
                      <a:pt x="81" y="117"/>
                    </a:lnTo>
                    <a:lnTo>
                      <a:pt x="99" y="133"/>
                    </a:lnTo>
                    <a:lnTo>
                      <a:pt x="117" y="149"/>
                    </a:lnTo>
                    <a:lnTo>
                      <a:pt x="133" y="164"/>
                    </a:lnTo>
                    <a:lnTo>
                      <a:pt x="148" y="177"/>
                    </a:lnTo>
                    <a:lnTo>
                      <a:pt x="161" y="189"/>
                    </a:lnTo>
                    <a:lnTo>
                      <a:pt x="171" y="198"/>
                    </a:lnTo>
                    <a:lnTo>
                      <a:pt x="178" y="204"/>
                    </a:lnTo>
                    <a:lnTo>
                      <a:pt x="178" y="204"/>
                    </a:lnTo>
                    <a:lnTo>
                      <a:pt x="172" y="210"/>
                    </a:lnTo>
                    <a:lnTo>
                      <a:pt x="160" y="224"/>
                    </a:lnTo>
                    <a:lnTo>
                      <a:pt x="153" y="231"/>
                    </a:lnTo>
                    <a:lnTo>
                      <a:pt x="153" y="231"/>
                    </a:lnTo>
                    <a:lnTo>
                      <a:pt x="255" y="221"/>
                    </a:lnTo>
                    <a:lnTo>
                      <a:pt x="251" y="118"/>
                    </a:lnTo>
                    <a:lnTo>
                      <a:pt x="227" y="147"/>
                    </a:lnTo>
                    <a:close/>
                  </a:path>
                </a:pathLst>
              </a:custGeom>
              <a:solidFill>
                <a:srgbClr val="4D94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07224" name="Freeform 24"/>
              <p:cNvSpPr>
                <a:spLocks/>
              </p:cNvSpPr>
              <p:nvPr/>
            </p:nvSpPr>
            <p:spPr bwMode="auto">
              <a:xfrm>
                <a:off x="1998" y="1699"/>
                <a:ext cx="331" cy="398"/>
              </a:xfrm>
              <a:custGeom>
                <a:avLst/>
                <a:gdLst>
                  <a:gd name="T0" fmla="*/ 262 w 331"/>
                  <a:gd name="T1" fmla="*/ 20 h 398"/>
                  <a:gd name="T2" fmla="*/ 217 w 331"/>
                  <a:gd name="T3" fmla="*/ 57 h 398"/>
                  <a:gd name="T4" fmla="*/ 177 w 331"/>
                  <a:gd name="T5" fmla="*/ 88 h 398"/>
                  <a:gd name="T6" fmla="*/ 146 w 331"/>
                  <a:gd name="T7" fmla="*/ 111 h 398"/>
                  <a:gd name="T8" fmla="*/ 127 w 331"/>
                  <a:gd name="T9" fmla="*/ 126 h 398"/>
                  <a:gd name="T10" fmla="*/ 123 w 331"/>
                  <a:gd name="T11" fmla="*/ 129 h 398"/>
                  <a:gd name="T12" fmla="*/ 76 w 331"/>
                  <a:gd name="T13" fmla="*/ 152 h 398"/>
                  <a:gd name="T14" fmla="*/ 35 w 331"/>
                  <a:gd name="T15" fmla="*/ 162 h 398"/>
                  <a:gd name="T16" fmla="*/ 0 w 331"/>
                  <a:gd name="T17" fmla="*/ 165 h 398"/>
                  <a:gd name="T18" fmla="*/ 0 w 331"/>
                  <a:gd name="T19" fmla="*/ 184 h 398"/>
                  <a:gd name="T20" fmla="*/ 0 w 331"/>
                  <a:gd name="T21" fmla="*/ 240 h 398"/>
                  <a:gd name="T22" fmla="*/ 17 w 331"/>
                  <a:gd name="T23" fmla="*/ 241 h 398"/>
                  <a:gd name="T24" fmla="*/ 55 w 331"/>
                  <a:gd name="T25" fmla="*/ 247 h 398"/>
                  <a:gd name="T26" fmla="*/ 98 w 331"/>
                  <a:gd name="T27" fmla="*/ 263 h 398"/>
                  <a:gd name="T28" fmla="*/ 123 w 331"/>
                  <a:gd name="T29" fmla="*/ 276 h 398"/>
                  <a:gd name="T30" fmla="*/ 123 w 331"/>
                  <a:gd name="T31" fmla="*/ 276 h 398"/>
                  <a:gd name="T32" fmla="*/ 122 w 331"/>
                  <a:gd name="T33" fmla="*/ 276 h 398"/>
                  <a:gd name="T34" fmla="*/ 147 w 331"/>
                  <a:gd name="T35" fmla="*/ 292 h 398"/>
                  <a:gd name="T36" fmla="*/ 178 w 331"/>
                  <a:gd name="T37" fmla="*/ 317 h 398"/>
                  <a:gd name="T38" fmla="*/ 214 w 331"/>
                  <a:gd name="T39" fmla="*/ 347 h 398"/>
                  <a:gd name="T40" fmla="*/ 254 w 331"/>
                  <a:gd name="T41" fmla="*/ 380 h 398"/>
                  <a:gd name="T42" fmla="*/ 274 w 331"/>
                  <a:gd name="T43" fmla="*/ 398 h 398"/>
                  <a:gd name="T44" fmla="*/ 299 w 331"/>
                  <a:gd name="T45" fmla="*/ 387 h 398"/>
                  <a:gd name="T46" fmla="*/ 308 w 331"/>
                  <a:gd name="T47" fmla="*/ 364 h 398"/>
                  <a:gd name="T48" fmla="*/ 331 w 331"/>
                  <a:gd name="T49" fmla="*/ 354 h 398"/>
                  <a:gd name="T50" fmla="*/ 312 w 331"/>
                  <a:gd name="T51" fmla="*/ 337 h 398"/>
                  <a:gd name="T52" fmla="*/ 274 w 331"/>
                  <a:gd name="T53" fmla="*/ 304 h 398"/>
                  <a:gd name="T54" fmla="*/ 238 w 331"/>
                  <a:gd name="T55" fmla="*/ 274 h 398"/>
                  <a:gd name="T56" fmla="*/ 205 w 331"/>
                  <a:gd name="T57" fmla="*/ 247 h 398"/>
                  <a:gd name="T58" fmla="*/ 176 w 331"/>
                  <a:gd name="T59" fmla="*/ 224 h 398"/>
                  <a:gd name="T60" fmla="*/ 153 w 331"/>
                  <a:gd name="T61" fmla="*/ 208 h 398"/>
                  <a:gd name="T62" fmla="*/ 145 w 331"/>
                  <a:gd name="T63" fmla="*/ 202 h 398"/>
                  <a:gd name="T64" fmla="*/ 167 w 331"/>
                  <a:gd name="T65" fmla="*/ 188 h 398"/>
                  <a:gd name="T66" fmla="*/ 195 w 331"/>
                  <a:gd name="T67" fmla="*/ 167 h 398"/>
                  <a:gd name="T68" fmla="*/ 228 w 331"/>
                  <a:gd name="T69" fmla="*/ 141 h 398"/>
                  <a:gd name="T70" fmla="*/ 265 w 331"/>
                  <a:gd name="T71" fmla="*/ 111 h 398"/>
                  <a:gd name="T72" fmla="*/ 302 w 331"/>
                  <a:gd name="T73" fmla="*/ 80 h 398"/>
                  <a:gd name="T74" fmla="*/ 321 w 331"/>
                  <a:gd name="T75" fmla="*/ 64 h 398"/>
                  <a:gd name="T76" fmla="*/ 314 w 331"/>
                  <a:gd name="T77" fmla="*/ 37 h 398"/>
                  <a:gd name="T78" fmla="*/ 293 w 331"/>
                  <a:gd name="T79" fmla="*/ 25 h 398"/>
                  <a:gd name="T80" fmla="*/ 285 w 331"/>
                  <a:gd name="T8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31" h="398">
                    <a:moveTo>
                      <a:pt x="285" y="0"/>
                    </a:moveTo>
                    <a:lnTo>
                      <a:pt x="262" y="20"/>
                    </a:lnTo>
                    <a:lnTo>
                      <a:pt x="239" y="39"/>
                    </a:lnTo>
                    <a:lnTo>
                      <a:pt x="217" y="57"/>
                    </a:lnTo>
                    <a:lnTo>
                      <a:pt x="196" y="73"/>
                    </a:lnTo>
                    <a:lnTo>
                      <a:pt x="177" y="88"/>
                    </a:lnTo>
                    <a:lnTo>
                      <a:pt x="160" y="101"/>
                    </a:lnTo>
                    <a:lnTo>
                      <a:pt x="146" y="111"/>
                    </a:lnTo>
                    <a:lnTo>
                      <a:pt x="135" y="120"/>
                    </a:lnTo>
                    <a:lnTo>
                      <a:pt x="127" y="126"/>
                    </a:lnTo>
                    <a:lnTo>
                      <a:pt x="123" y="129"/>
                    </a:lnTo>
                    <a:lnTo>
                      <a:pt x="123" y="129"/>
                    </a:lnTo>
                    <a:lnTo>
                      <a:pt x="98" y="142"/>
                    </a:lnTo>
                    <a:lnTo>
                      <a:pt x="76" y="152"/>
                    </a:lnTo>
                    <a:lnTo>
                      <a:pt x="55" y="158"/>
                    </a:lnTo>
                    <a:lnTo>
                      <a:pt x="35" y="162"/>
                    </a:lnTo>
                    <a:lnTo>
                      <a:pt x="17" y="164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84"/>
                    </a:lnTo>
                    <a:lnTo>
                      <a:pt x="0" y="221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17" y="241"/>
                    </a:lnTo>
                    <a:lnTo>
                      <a:pt x="35" y="243"/>
                    </a:lnTo>
                    <a:lnTo>
                      <a:pt x="55" y="247"/>
                    </a:lnTo>
                    <a:lnTo>
                      <a:pt x="76" y="253"/>
                    </a:lnTo>
                    <a:lnTo>
                      <a:pt x="98" y="263"/>
                    </a:lnTo>
                    <a:lnTo>
                      <a:pt x="123" y="276"/>
                    </a:lnTo>
                    <a:lnTo>
                      <a:pt x="123" y="276"/>
                    </a:lnTo>
                    <a:lnTo>
                      <a:pt x="123" y="276"/>
                    </a:lnTo>
                    <a:lnTo>
                      <a:pt x="123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33" y="283"/>
                    </a:lnTo>
                    <a:lnTo>
                      <a:pt x="147" y="292"/>
                    </a:lnTo>
                    <a:lnTo>
                      <a:pt x="161" y="304"/>
                    </a:lnTo>
                    <a:lnTo>
                      <a:pt x="178" y="317"/>
                    </a:lnTo>
                    <a:lnTo>
                      <a:pt x="195" y="331"/>
                    </a:lnTo>
                    <a:lnTo>
                      <a:pt x="214" y="347"/>
                    </a:lnTo>
                    <a:lnTo>
                      <a:pt x="234" y="363"/>
                    </a:lnTo>
                    <a:lnTo>
                      <a:pt x="254" y="380"/>
                    </a:lnTo>
                    <a:lnTo>
                      <a:pt x="274" y="398"/>
                    </a:lnTo>
                    <a:lnTo>
                      <a:pt x="274" y="398"/>
                    </a:lnTo>
                    <a:lnTo>
                      <a:pt x="290" y="395"/>
                    </a:lnTo>
                    <a:lnTo>
                      <a:pt x="299" y="387"/>
                    </a:lnTo>
                    <a:lnTo>
                      <a:pt x="304" y="376"/>
                    </a:lnTo>
                    <a:lnTo>
                      <a:pt x="308" y="364"/>
                    </a:lnTo>
                    <a:lnTo>
                      <a:pt x="316" y="356"/>
                    </a:lnTo>
                    <a:lnTo>
                      <a:pt x="331" y="354"/>
                    </a:lnTo>
                    <a:lnTo>
                      <a:pt x="331" y="354"/>
                    </a:lnTo>
                    <a:lnTo>
                      <a:pt x="312" y="337"/>
                    </a:lnTo>
                    <a:lnTo>
                      <a:pt x="293" y="321"/>
                    </a:lnTo>
                    <a:lnTo>
                      <a:pt x="274" y="304"/>
                    </a:lnTo>
                    <a:lnTo>
                      <a:pt x="256" y="289"/>
                    </a:lnTo>
                    <a:lnTo>
                      <a:pt x="238" y="274"/>
                    </a:lnTo>
                    <a:lnTo>
                      <a:pt x="221" y="259"/>
                    </a:lnTo>
                    <a:lnTo>
                      <a:pt x="205" y="247"/>
                    </a:lnTo>
                    <a:lnTo>
                      <a:pt x="190" y="235"/>
                    </a:lnTo>
                    <a:lnTo>
                      <a:pt x="176" y="224"/>
                    </a:lnTo>
                    <a:lnTo>
                      <a:pt x="164" y="215"/>
                    </a:lnTo>
                    <a:lnTo>
                      <a:pt x="153" y="208"/>
                    </a:lnTo>
                    <a:lnTo>
                      <a:pt x="145" y="202"/>
                    </a:lnTo>
                    <a:lnTo>
                      <a:pt x="145" y="202"/>
                    </a:lnTo>
                    <a:lnTo>
                      <a:pt x="155" y="196"/>
                    </a:lnTo>
                    <a:lnTo>
                      <a:pt x="167" y="188"/>
                    </a:lnTo>
                    <a:lnTo>
                      <a:pt x="180" y="178"/>
                    </a:lnTo>
                    <a:lnTo>
                      <a:pt x="195" y="167"/>
                    </a:lnTo>
                    <a:lnTo>
                      <a:pt x="211" y="155"/>
                    </a:lnTo>
                    <a:lnTo>
                      <a:pt x="228" y="141"/>
                    </a:lnTo>
                    <a:lnTo>
                      <a:pt x="246" y="127"/>
                    </a:lnTo>
                    <a:lnTo>
                      <a:pt x="265" y="111"/>
                    </a:lnTo>
                    <a:lnTo>
                      <a:pt x="284" y="96"/>
                    </a:lnTo>
                    <a:lnTo>
                      <a:pt x="302" y="80"/>
                    </a:lnTo>
                    <a:lnTo>
                      <a:pt x="321" y="64"/>
                    </a:lnTo>
                    <a:lnTo>
                      <a:pt x="321" y="64"/>
                    </a:lnTo>
                    <a:lnTo>
                      <a:pt x="321" y="47"/>
                    </a:lnTo>
                    <a:lnTo>
                      <a:pt x="314" y="37"/>
                    </a:lnTo>
                    <a:lnTo>
                      <a:pt x="303" y="31"/>
                    </a:lnTo>
                    <a:lnTo>
                      <a:pt x="293" y="25"/>
                    </a:lnTo>
                    <a:lnTo>
                      <a:pt x="286" y="16"/>
                    </a:lnTo>
                    <a:lnTo>
                      <a:pt x="285" y="0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FA7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07225" name="Freeform 25"/>
              <p:cNvSpPr>
                <a:spLocks/>
              </p:cNvSpPr>
              <p:nvPr/>
            </p:nvSpPr>
            <p:spPr bwMode="auto">
              <a:xfrm>
                <a:off x="2283" y="1525"/>
                <a:ext cx="249" cy="238"/>
              </a:xfrm>
              <a:custGeom>
                <a:avLst/>
                <a:gdLst>
                  <a:gd name="T0" fmla="*/ 147 w 249"/>
                  <a:gd name="T1" fmla="*/ 0 h 238"/>
                  <a:gd name="T2" fmla="*/ 153 w 249"/>
                  <a:gd name="T3" fmla="*/ 7 h 238"/>
                  <a:gd name="T4" fmla="*/ 165 w 249"/>
                  <a:gd name="T5" fmla="*/ 21 h 238"/>
                  <a:gd name="T6" fmla="*/ 171 w 249"/>
                  <a:gd name="T7" fmla="*/ 29 h 238"/>
                  <a:gd name="T8" fmla="*/ 171 w 249"/>
                  <a:gd name="T9" fmla="*/ 29 h 238"/>
                  <a:gd name="T10" fmla="*/ 163 w 249"/>
                  <a:gd name="T11" fmla="*/ 35 h 238"/>
                  <a:gd name="T12" fmla="*/ 152 w 249"/>
                  <a:gd name="T13" fmla="*/ 45 h 238"/>
                  <a:gd name="T14" fmla="*/ 138 w 249"/>
                  <a:gd name="T15" fmla="*/ 57 h 238"/>
                  <a:gd name="T16" fmla="*/ 122 w 249"/>
                  <a:gd name="T17" fmla="*/ 71 h 238"/>
                  <a:gd name="T18" fmla="*/ 104 w 249"/>
                  <a:gd name="T19" fmla="*/ 86 h 238"/>
                  <a:gd name="T20" fmla="*/ 86 w 249"/>
                  <a:gd name="T21" fmla="*/ 102 h 238"/>
                  <a:gd name="T22" fmla="*/ 67 w 249"/>
                  <a:gd name="T23" fmla="*/ 118 h 238"/>
                  <a:gd name="T24" fmla="*/ 48 w 249"/>
                  <a:gd name="T25" fmla="*/ 133 h 238"/>
                  <a:gd name="T26" fmla="*/ 31 w 249"/>
                  <a:gd name="T27" fmla="*/ 148 h 238"/>
                  <a:gd name="T28" fmla="*/ 14 w 249"/>
                  <a:gd name="T29" fmla="*/ 162 h 238"/>
                  <a:gd name="T30" fmla="*/ 0 w 249"/>
                  <a:gd name="T31" fmla="*/ 174 h 238"/>
                  <a:gd name="T32" fmla="*/ 0 w 249"/>
                  <a:gd name="T33" fmla="*/ 174 h 238"/>
                  <a:gd name="T34" fmla="*/ 1 w 249"/>
                  <a:gd name="T35" fmla="*/ 190 h 238"/>
                  <a:gd name="T36" fmla="*/ 8 w 249"/>
                  <a:gd name="T37" fmla="*/ 199 h 238"/>
                  <a:gd name="T38" fmla="*/ 18 w 249"/>
                  <a:gd name="T39" fmla="*/ 205 h 238"/>
                  <a:gd name="T40" fmla="*/ 29 w 249"/>
                  <a:gd name="T41" fmla="*/ 211 h 238"/>
                  <a:gd name="T42" fmla="*/ 36 w 249"/>
                  <a:gd name="T43" fmla="*/ 221 h 238"/>
                  <a:gd name="T44" fmla="*/ 36 w 249"/>
                  <a:gd name="T45" fmla="*/ 238 h 238"/>
                  <a:gd name="T46" fmla="*/ 36 w 249"/>
                  <a:gd name="T47" fmla="*/ 238 h 238"/>
                  <a:gd name="T48" fmla="*/ 50 w 249"/>
                  <a:gd name="T49" fmla="*/ 227 h 238"/>
                  <a:gd name="T50" fmla="*/ 66 w 249"/>
                  <a:gd name="T51" fmla="*/ 214 h 238"/>
                  <a:gd name="T52" fmla="*/ 83 w 249"/>
                  <a:gd name="T53" fmla="*/ 199 h 238"/>
                  <a:gd name="T54" fmla="*/ 101 w 249"/>
                  <a:gd name="T55" fmla="*/ 184 h 238"/>
                  <a:gd name="T56" fmla="*/ 120 w 249"/>
                  <a:gd name="T57" fmla="*/ 168 h 238"/>
                  <a:gd name="T58" fmla="*/ 139 w 249"/>
                  <a:gd name="T59" fmla="*/ 153 h 238"/>
                  <a:gd name="T60" fmla="*/ 157 w 249"/>
                  <a:gd name="T61" fmla="*/ 138 h 238"/>
                  <a:gd name="T62" fmla="*/ 174 w 249"/>
                  <a:gd name="T63" fmla="*/ 124 h 238"/>
                  <a:gd name="T64" fmla="*/ 190 w 249"/>
                  <a:gd name="T65" fmla="*/ 111 h 238"/>
                  <a:gd name="T66" fmla="*/ 202 w 249"/>
                  <a:gd name="T67" fmla="*/ 100 h 238"/>
                  <a:gd name="T68" fmla="*/ 213 w 249"/>
                  <a:gd name="T69" fmla="*/ 91 h 238"/>
                  <a:gd name="T70" fmla="*/ 220 w 249"/>
                  <a:gd name="T71" fmla="*/ 85 h 238"/>
                  <a:gd name="T72" fmla="*/ 220 w 249"/>
                  <a:gd name="T73" fmla="*/ 85 h 238"/>
                  <a:gd name="T74" fmla="*/ 226 w 249"/>
                  <a:gd name="T75" fmla="*/ 93 h 238"/>
                  <a:gd name="T76" fmla="*/ 238 w 249"/>
                  <a:gd name="T77" fmla="*/ 106 h 238"/>
                  <a:gd name="T78" fmla="*/ 244 w 249"/>
                  <a:gd name="T79" fmla="*/ 114 h 238"/>
                  <a:gd name="T80" fmla="*/ 244 w 249"/>
                  <a:gd name="T81" fmla="*/ 114 h 238"/>
                  <a:gd name="T82" fmla="*/ 249 w 249"/>
                  <a:gd name="T83" fmla="*/ 11 h 238"/>
                  <a:gd name="T84" fmla="*/ 147 w 249"/>
                  <a:gd name="T8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238">
                    <a:moveTo>
                      <a:pt x="147" y="0"/>
                    </a:moveTo>
                    <a:lnTo>
                      <a:pt x="153" y="7"/>
                    </a:lnTo>
                    <a:lnTo>
                      <a:pt x="165" y="21"/>
                    </a:lnTo>
                    <a:lnTo>
                      <a:pt x="171" y="29"/>
                    </a:lnTo>
                    <a:lnTo>
                      <a:pt x="171" y="29"/>
                    </a:lnTo>
                    <a:lnTo>
                      <a:pt x="163" y="35"/>
                    </a:lnTo>
                    <a:lnTo>
                      <a:pt x="152" y="45"/>
                    </a:lnTo>
                    <a:lnTo>
                      <a:pt x="138" y="57"/>
                    </a:lnTo>
                    <a:lnTo>
                      <a:pt x="122" y="71"/>
                    </a:lnTo>
                    <a:lnTo>
                      <a:pt x="104" y="86"/>
                    </a:lnTo>
                    <a:lnTo>
                      <a:pt x="86" y="102"/>
                    </a:lnTo>
                    <a:lnTo>
                      <a:pt x="67" y="118"/>
                    </a:lnTo>
                    <a:lnTo>
                      <a:pt x="48" y="133"/>
                    </a:lnTo>
                    <a:lnTo>
                      <a:pt x="31" y="148"/>
                    </a:lnTo>
                    <a:lnTo>
                      <a:pt x="14" y="162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1" y="190"/>
                    </a:lnTo>
                    <a:lnTo>
                      <a:pt x="8" y="199"/>
                    </a:lnTo>
                    <a:lnTo>
                      <a:pt x="18" y="205"/>
                    </a:lnTo>
                    <a:lnTo>
                      <a:pt x="29" y="211"/>
                    </a:lnTo>
                    <a:lnTo>
                      <a:pt x="36" y="221"/>
                    </a:lnTo>
                    <a:lnTo>
                      <a:pt x="36" y="238"/>
                    </a:lnTo>
                    <a:lnTo>
                      <a:pt x="36" y="238"/>
                    </a:lnTo>
                    <a:lnTo>
                      <a:pt x="50" y="227"/>
                    </a:lnTo>
                    <a:lnTo>
                      <a:pt x="66" y="214"/>
                    </a:lnTo>
                    <a:lnTo>
                      <a:pt x="83" y="199"/>
                    </a:lnTo>
                    <a:lnTo>
                      <a:pt x="101" y="184"/>
                    </a:lnTo>
                    <a:lnTo>
                      <a:pt x="120" y="168"/>
                    </a:lnTo>
                    <a:lnTo>
                      <a:pt x="139" y="153"/>
                    </a:lnTo>
                    <a:lnTo>
                      <a:pt x="157" y="138"/>
                    </a:lnTo>
                    <a:lnTo>
                      <a:pt x="174" y="124"/>
                    </a:lnTo>
                    <a:lnTo>
                      <a:pt x="190" y="111"/>
                    </a:lnTo>
                    <a:lnTo>
                      <a:pt x="202" y="100"/>
                    </a:lnTo>
                    <a:lnTo>
                      <a:pt x="213" y="91"/>
                    </a:lnTo>
                    <a:lnTo>
                      <a:pt x="220" y="85"/>
                    </a:lnTo>
                    <a:lnTo>
                      <a:pt x="220" y="85"/>
                    </a:lnTo>
                    <a:lnTo>
                      <a:pt x="226" y="93"/>
                    </a:lnTo>
                    <a:lnTo>
                      <a:pt x="238" y="106"/>
                    </a:lnTo>
                    <a:lnTo>
                      <a:pt x="244" y="114"/>
                    </a:lnTo>
                    <a:lnTo>
                      <a:pt x="244" y="114"/>
                    </a:lnTo>
                    <a:lnTo>
                      <a:pt x="249" y="11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4D94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grpSp>
            <p:nvGrpSpPr>
              <p:cNvPr id="307226" name="Group 26"/>
              <p:cNvGrpSpPr>
                <a:grpSpLocks/>
              </p:cNvGrpSpPr>
              <p:nvPr/>
            </p:nvGrpSpPr>
            <p:grpSpPr bwMode="auto">
              <a:xfrm>
                <a:off x="2123" y="1771"/>
                <a:ext cx="714" cy="252"/>
                <a:chOff x="2400" y="1911"/>
                <a:chExt cx="714" cy="252"/>
              </a:xfrm>
            </p:grpSpPr>
            <p:sp>
              <p:nvSpPr>
                <p:cNvPr id="307227" name="Rectangle 27"/>
                <p:cNvSpPr>
                  <a:spLocks noChangeArrowheads="1"/>
                </p:cNvSpPr>
                <p:nvPr/>
              </p:nvSpPr>
              <p:spPr bwMode="auto">
                <a:xfrm>
                  <a:off x="2448" y="1960"/>
                  <a:ext cx="580" cy="168"/>
                </a:xfrm>
                <a:prstGeom prst="rect">
                  <a:avLst/>
                </a:prstGeom>
                <a:solidFill>
                  <a:srgbClr val="B57E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2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00" y="1911"/>
                  <a:ext cx="71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Meiosis I</a:t>
                  </a:r>
                </a:p>
              </p:txBody>
            </p:sp>
          </p:grpSp>
        </p:grpSp>
        <p:sp>
          <p:nvSpPr>
            <p:cNvPr id="307229" name="Text Box 29"/>
            <p:cNvSpPr txBox="1">
              <a:spLocks noChangeArrowheads="1"/>
            </p:cNvSpPr>
            <p:nvPr/>
          </p:nvSpPr>
          <p:spPr bwMode="auto">
            <a:xfrm>
              <a:off x="2373" y="2748"/>
              <a:ext cx="81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Secondary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oocyte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(haploid)</a:t>
              </a:r>
            </a:p>
          </p:txBody>
        </p:sp>
        <p:grpSp>
          <p:nvGrpSpPr>
            <p:cNvPr id="307230" name="Group 30"/>
            <p:cNvGrpSpPr>
              <a:grpSpLocks/>
            </p:cNvGrpSpPr>
            <p:nvPr/>
          </p:nvGrpSpPr>
          <p:grpSpPr bwMode="auto">
            <a:xfrm>
              <a:off x="2824" y="1651"/>
              <a:ext cx="1070" cy="619"/>
              <a:chOff x="2833" y="1786"/>
              <a:chExt cx="1070" cy="619"/>
            </a:xfrm>
          </p:grpSpPr>
          <p:grpSp>
            <p:nvGrpSpPr>
              <p:cNvPr id="307231" name="Group 31"/>
              <p:cNvGrpSpPr>
                <a:grpSpLocks/>
              </p:cNvGrpSpPr>
              <p:nvPr/>
            </p:nvGrpSpPr>
            <p:grpSpPr bwMode="auto">
              <a:xfrm>
                <a:off x="2867" y="1786"/>
                <a:ext cx="693" cy="233"/>
                <a:chOff x="3134" y="1926"/>
                <a:chExt cx="693" cy="233"/>
              </a:xfrm>
            </p:grpSpPr>
            <p:sp>
              <p:nvSpPr>
                <p:cNvPr id="3072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168" y="1960"/>
                  <a:ext cx="624" cy="168"/>
                </a:xfrm>
                <a:prstGeom prst="rect">
                  <a:avLst/>
                </a:prstGeom>
                <a:solidFill>
                  <a:srgbClr val="B57E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34" y="1926"/>
                  <a:ext cx="69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8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Meiosis II</a:t>
                  </a:r>
                </a:p>
              </p:txBody>
            </p:sp>
          </p:grpSp>
          <p:sp>
            <p:nvSpPr>
              <p:cNvPr id="307234" name="Text Box 34"/>
              <p:cNvSpPr txBox="1">
                <a:spLocks noChangeArrowheads="1"/>
              </p:cNvSpPr>
              <p:nvPr/>
            </p:nvSpPr>
            <p:spPr bwMode="auto">
              <a:xfrm>
                <a:off x="2833" y="1959"/>
                <a:ext cx="1070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(if fertilization</a:t>
                </a:r>
              </a:p>
              <a:p>
                <a:pPr algn="l" eaLnBrk="0" hangingPunct="0"/>
                <a:r>
                  <a:rPr 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occurs)</a:t>
                </a:r>
              </a:p>
            </p:txBody>
          </p:sp>
        </p:grpSp>
        <p:sp>
          <p:nvSpPr>
            <p:cNvPr id="307235" name="Text Box 35"/>
            <p:cNvSpPr txBox="1">
              <a:spLocks noChangeArrowheads="1"/>
            </p:cNvSpPr>
            <p:nvPr/>
          </p:nvSpPr>
          <p:spPr bwMode="auto">
            <a:xfrm>
              <a:off x="2373" y="384"/>
              <a:ext cx="1168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First polar body</a:t>
              </a:r>
            </a:p>
            <a:p>
              <a:pPr algn="l" eaLnBrk="0" hangingPunct="0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may divide </a:t>
              </a:r>
            </a:p>
            <a:p>
              <a:pPr algn="l" eaLnBrk="0" hangingPunct="0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(haploid)</a:t>
              </a:r>
            </a:p>
            <a:p>
              <a:pPr algn="l" eaLnBrk="0" hangingPunct="0"/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307236" name="Text Box 36"/>
            <p:cNvSpPr txBox="1">
              <a:spLocks noChangeArrowheads="1"/>
            </p:cNvSpPr>
            <p:nvPr/>
          </p:nvSpPr>
          <p:spPr bwMode="auto">
            <a:xfrm>
              <a:off x="4095" y="850"/>
              <a:ext cx="5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Polar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bodies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die</a:t>
              </a:r>
            </a:p>
          </p:txBody>
        </p:sp>
        <p:sp>
          <p:nvSpPr>
            <p:cNvPr id="307237" name="Text Box 37"/>
            <p:cNvSpPr txBox="1">
              <a:spLocks noChangeArrowheads="1"/>
            </p:cNvSpPr>
            <p:nvPr/>
          </p:nvSpPr>
          <p:spPr bwMode="auto">
            <a:xfrm>
              <a:off x="3564" y="2475"/>
              <a:ext cx="8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Ovum (egg)</a:t>
              </a:r>
            </a:p>
          </p:txBody>
        </p:sp>
        <p:sp>
          <p:nvSpPr>
            <p:cNvPr id="307238" name="Text Box 38"/>
            <p:cNvSpPr txBox="1">
              <a:spLocks noChangeArrowheads="1"/>
            </p:cNvSpPr>
            <p:nvPr/>
          </p:nvSpPr>
          <p:spPr bwMode="auto">
            <a:xfrm>
              <a:off x="3608" y="3132"/>
              <a:ext cx="84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Second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polar body</a:t>
              </a:r>
            </a:p>
            <a:p>
              <a:pPr algn="l" eaLnBrk="0" hangingPunct="0"/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(haploid)</a:t>
              </a:r>
            </a:p>
          </p:txBody>
        </p:sp>
        <p:grpSp>
          <p:nvGrpSpPr>
            <p:cNvPr id="307239" name="Group 39"/>
            <p:cNvGrpSpPr>
              <a:grpSpLocks/>
            </p:cNvGrpSpPr>
            <p:nvPr/>
          </p:nvGrpSpPr>
          <p:grpSpPr bwMode="auto">
            <a:xfrm>
              <a:off x="1171" y="1447"/>
              <a:ext cx="788" cy="711"/>
              <a:chOff x="1171" y="1492"/>
              <a:chExt cx="788" cy="711"/>
            </a:xfrm>
          </p:grpSpPr>
          <p:grpSp>
            <p:nvGrpSpPr>
              <p:cNvPr id="307240" name="Group 40"/>
              <p:cNvGrpSpPr>
                <a:grpSpLocks/>
              </p:cNvGrpSpPr>
              <p:nvPr/>
            </p:nvGrpSpPr>
            <p:grpSpPr bwMode="auto">
              <a:xfrm>
                <a:off x="1171" y="1492"/>
                <a:ext cx="788" cy="711"/>
                <a:chOff x="1171" y="1492"/>
                <a:chExt cx="788" cy="711"/>
              </a:xfrm>
            </p:grpSpPr>
            <p:sp>
              <p:nvSpPr>
                <p:cNvPr id="307241" name="Freeform 41"/>
                <p:cNvSpPr>
                  <a:spLocks/>
                </p:cNvSpPr>
                <p:nvPr/>
              </p:nvSpPr>
              <p:spPr bwMode="auto">
                <a:xfrm>
                  <a:off x="1171" y="1492"/>
                  <a:ext cx="788" cy="711"/>
                </a:xfrm>
                <a:custGeom>
                  <a:avLst/>
                  <a:gdLst>
                    <a:gd name="T0" fmla="*/ 787 w 788"/>
                    <a:gd name="T1" fmla="*/ 355 h 711"/>
                    <a:gd name="T2" fmla="*/ 778 w 788"/>
                    <a:gd name="T3" fmla="*/ 406 h 711"/>
                    <a:gd name="T4" fmla="*/ 760 w 788"/>
                    <a:gd name="T5" fmla="*/ 458 h 711"/>
                    <a:gd name="T6" fmla="*/ 732 w 788"/>
                    <a:gd name="T7" fmla="*/ 509 h 711"/>
                    <a:gd name="T8" fmla="*/ 697 w 788"/>
                    <a:gd name="T9" fmla="*/ 559 h 711"/>
                    <a:gd name="T10" fmla="*/ 654 w 788"/>
                    <a:gd name="T11" fmla="*/ 604 h 711"/>
                    <a:gd name="T12" fmla="*/ 623 w 788"/>
                    <a:gd name="T13" fmla="*/ 631 h 711"/>
                    <a:gd name="T14" fmla="*/ 574 w 788"/>
                    <a:gd name="T15" fmla="*/ 664 h 711"/>
                    <a:gd name="T16" fmla="*/ 522 w 788"/>
                    <a:gd name="T17" fmla="*/ 688 h 711"/>
                    <a:gd name="T18" fmla="*/ 470 w 788"/>
                    <a:gd name="T19" fmla="*/ 704 h 711"/>
                    <a:gd name="T20" fmla="*/ 415 w 788"/>
                    <a:gd name="T21" fmla="*/ 711 h 711"/>
                    <a:gd name="T22" fmla="*/ 361 w 788"/>
                    <a:gd name="T23" fmla="*/ 708 h 711"/>
                    <a:gd name="T24" fmla="*/ 316 w 788"/>
                    <a:gd name="T25" fmla="*/ 700 h 711"/>
                    <a:gd name="T26" fmla="*/ 255 w 788"/>
                    <a:gd name="T27" fmla="*/ 682 h 711"/>
                    <a:gd name="T28" fmla="*/ 201 w 788"/>
                    <a:gd name="T29" fmla="*/ 659 h 711"/>
                    <a:gd name="T30" fmla="*/ 155 w 788"/>
                    <a:gd name="T31" fmla="*/ 629 h 711"/>
                    <a:gd name="T32" fmla="*/ 115 w 788"/>
                    <a:gd name="T33" fmla="*/ 594 h 711"/>
                    <a:gd name="T34" fmla="*/ 82 w 788"/>
                    <a:gd name="T35" fmla="*/ 555 h 711"/>
                    <a:gd name="T36" fmla="*/ 54 w 788"/>
                    <a:gd name="T37" fmla="*/ 514 h 711"/>
                    <a:gd name="T38" fmla="*/ 33 w 788"/>
                    <a:gd name="T39" fmla="*/ 471 h 711"/>
                    <a:gd name="T40" fmla="*/ 17 w 788"/>
                    <a:gd name="T41" fmla="*/ 427 h 711"/>
                    <a:gd name="T42" fmla="*/ 6 w 788"/>
                    <a:gd name="T43" fmla="*/ 382 h 711"/>
                    <a:gd name="T44" fmla="*/ 1 w 788"/>
                    <a:gd name="T45" fmla="*/ 339 h 711"/>
                    <a:gd name="T46" fmla="*/ 0 w 788"/>
                    <a:gd name="T47" fmla="*/ 305 h 711"/>
                    <a:gd name="T48" fmla="*/ 10 w 788"/>
                    <a:gd name="T49" fmla="*/ 248 h 711"/>
                    <a:gd name="T50" fmla="*/ 35 w 788"/>
                    <a:gd name="T51" fmla="*/ 191 h 711"/>
                    <a:gd name="T52" fmla="*/ 73 w 788"/>
                    <a:gd name="T53" fmla="*/ 138 h 711"/>
                    <a:gd name="T54" fmla="*/ 102 w 788"/>
                    <a:gd name="T55" fmla="*/ 107 h 711"/>
                    <a:gd name="T56" fmla="*/ 148 w 788"/>
                    <a:gd name="T57" fmla="*/ 70 h 711"/>
                    <a:gd name="T58" fmla="*/ 199 w 788"/>
                    <a:gd name="T59" fmla="*/ 41 h 711"/>
                    <a:gd name="T60" fmla="*/ 252 w 788"/>
                    <a:gd name="T61" fmla="*/ 18 h 711"/>
                    <a:gd name="T62" fmla="*/ 305 w 788"/>
                    <a:gd name="T63" fmla="*/ 4 h 711"/>
                    <a:gd name="T64" fmla="*/ 356 w 788"/>
                    <a:gd name="T65" fmla="*/ 0 h 711"/>
                    <a:gd name="T66" fmla="*/ 399 w 788"/>
                    <a:gd name="T67" fmla="*/ 2 h 711"/>
                    <a:gd name="T68" fmla="*/ 461 w 788"/>
                    <a:gd name="T69" fmla="*/ 10 h 711"/>
                    <a:gd name="T70" fmla="*/ 517 w 788"/>
                    <a:gd name="T71" fmla="*/ 22 h 711"/>
                    <a:gd name="T72" fmla="*/ 569 w 788"/>
                    <a:gd name="T73" fmla="*/ 38 h 711"/>
                    <a:gd name="T74" fmla="*/ 616 w 788"/>
                    <a:gd name="T75" fmla="*/ 60 h 711"/>
                    <a:gd name="T76" fmla="*/ 657 w 788"/>
                    <a:gd name="T77" fmla="*/ 85 h 711"/>
                    <a:gd name="T78" fmla="*/ 694 w 788"/>
                    <a:gd name="T79" fmla="*/ 115 h 711"/>
                    <a:gd name="T80" fmla="*/ 724 w 788"/>
                    <a:gd name="T81" fmla="*/ 149 h 711"/>
                    <a:gd name="T82" fmla="*/ 749 w 788"/>
                    <a:gd name="T83" fmla="*/ 187 h 711"/>
                    <a:gd name="T84" fmla="*/ 768 w 788"/>
                    <a:gd name="T85" fmla="*/ 229 h 711"/>
                    <a:gd name="T86" fmla="*/ 781 w 788"/>
                    <a:gd name="T87" fmla="*/ 274 h 711"/>
                    <a:gd name="T88" fmla="*/ 788 w 788"/>
                    <a:gd name="T89" fmla="*/ 323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88" h="711">
                      <a:moveTo>
                        <a:pt x="788" y="323"/>
                      </a:moveTo>
                      <a:lnTo>
                        <a:pt x="788" y="339"/>
                      </a:lnTo>
                      <a:lnTo>
                        <a:pt x="787" y="355"/>
                      </a:lnTo>
                      <a:lnTo>
                        <a:pt x="785" y="372"/>
                      </a:lnTo>
                      <a:lnTo>
                        <a:pt x="782" y="389"/>
                      </a:lnTo>
                      <a:lnTo>
                        <a:pt x="778" y="406"/>
                      </a:lnTo>
                      <a:lnTo>
                        <a:pt x="773" y="423"/>
                      </a:lnTo>
                      <a:lnTo>
                        <a:pt x="767" y="441"/>
                      </a:lnTo>
                      <a:lnTo>
                        <a:pt x="760" y="458"/>
                      </a:lnTo>
                      <a:lnTo>
                        <a:pt x="751" y="476"/>
                      </a:lnTo>
                      <a:lnTo>
                        <a:pt x="742" y="492"/>
                      </a:lnTo>
                      <a:lnTo>
                        <a:pt x="732" y="509"/>
                      </a:lnTo>
                      <a:lnTo>
                        <a:pt x="721" y="526"/>
                      </a:lnTo>
                      <a:lnTo>
                        <a:pt x="710" y="543"/>
                      </a:lnTo>
                      <a:lnTo>
                        <a:pt x="697" y="559"/>
                      </a:lnTo>
                      <a:lnTo>
                        <a:pt x="684" y="575"/>
                      </a:lnTo>
                      <a:lnTo>
                        <a:pt x="669" y="590"/>
                      </a:lnTo>
                      <a:lnTo>
                        <a:pt x="654" y="604"/>
                      </a:lnTo>
                      <a:lnTo>
                        <a:pt x="654" y="604"/>
                      </a:lnTo>
                      <a:lnTo>
                        <a:pt x="639" y="618"/>
                      </a:lnTo>
                      <a:lnTo>
                        <a:pt x="623" y="631"/>
                      </a:lnTo>
                      <a:lnTo>
                        <a:pt x="607" y="643"/>
                      </a:lnTo>
                      <a:lnTo>
                        <a:pt x="590" y="654"/>
                      </a:lnTo>
                      <a:lnTo>
                        <a:pt x="574" y="664"/>
                      </a:lnTo>
                      <a:lnTo>
                        <a:pt x="557" y="673"/>
                      </a:lnTo>
                      <a:lnTo>
                        <a:pt x="540" y="681"/>
                      </a:lnTo>
                      <a:lnTo>
                        <a:pt x="522" y="688"/>
                      </a:lnTo>
                      <a:lnTo>
                        <a:pt x="505" y="695"/>
                      </a:lnTo>
                      <a:lnTo>
                        <a:pt x="487" y="700"/>
                      </a:lnTo>
                      <a:lnTo>
                        <a:pt x="470" y="704"/>
                      </a:lnTo>
                      <a:lnTo>
                        <a:pt x="452" y="707"/>
                      </a:lnTo>
                      <a:lnTo>
                        <a:pt x="434" y="710"/>
                      </a:lnTo>
                      <a:lnTo>
                        <a:pt x="415" y="711"/>
                      </a:lnTo>
                      <a:lnTo>
                        <a:pt x="397" y="711"/>
                      </a:lnTo>
                      <a:lnTo>
                        <a:pt x="379" y="710"/>
                      </a:lnTo>
                      <a:lnTo>
                        <a:pt x="361" y="708"/>
                      </a:lnTo>
                      <a:lnTo>
                        <a:pt x="361" y="708"/>
                      </a:lnTo>
                      <a:lnTo>
                        <a:pt x="338" y="705"/>
                      </a:lnTo>
                      <a:lnTo>
                        <a:pt x="316" y="700"/>
                      </a:lnTo>
                      <a:lnTo>
                        <a:pt x="295" y="695"/>
                      </a:lnTo>
                      <a:lnTo>
                        <a:pt x="275" y="689"/>
                      </a:lnTo>
                      <a:lnTo>
                        <a:pt x="255" y="682"/>
                      </a:lnTo>
                      <a:lnTo>
                        <a:pt x="236" y="675"/>
                      </a:lnTo>
                      <a:lnTo>
                        <a:pt x="219" y="667"/>
                      </a:lnTo>
                      <a:lnTo>
                        <a:pt x="201" y="659"/>
                      </a:lnTo>
                      <a:lnTo>
                        <a:pt x="185" y="649"/>
                      </a:lnTo>
                      <a:lnTo>
                        <a:pt x="170" y="639"/>
                      </a:lnTo>
                      <a:lnTo>
                        <a:pt x="155" y="629"/>
                      </a:lnTo>
                      <a:lnTo>
                        <a:pt x="141" y="617"/>
                      </a:lnTo>
                      <a:lnTo>
                        <a:pt x="127" y="606"/>
                      </a:lnTo>
                      <a:lnTo>
                        <a:pt x="115" y="594"/>
                      </a:lnTo>
                      <a:lnTo>
                        <a:pt x="103" y="581"/>
                      </a:lnTo>
                      <a:lnTo>
                        <a:pt x="92" y="569"/>
                      </a:lnTo>
                      <a:lnTo>
                        <a:pt x="82" y="555"/>
                      </a:lnTo>
                      <a:lnTo>
                        <a:pt x="72" y="542"/>
                      </a:lnTo>
                      <a:lnTo>
                        <a:pt x="63" y="528"/>
                      </a:lnTo>
                      <a:lnTo>
                        <a:pt x="54" y="514"/>
                      </a:lnTo>
                      <a:lnTo>
                        <a:pt x="47" y="500"/>
                      </a:lnTo>
                      <a:lnTo>
                        <a:pt x="40" y="485"/>
                      </a:lnTo>
                      <a:lnTo>
                        <a:pt x="33" y="471"/>
                      </a:lnTo>
                      <a:lnTo>
                        <a:pt x="27" y="456"/>
                      </a:lnTo>
                      <a:lnTo>
                        <a:pt x="22" y="442"/>
                      </a:lnTo>
                      <a:lnTo>
                        <a:pt x="17" y="427"/>
                      </a:lnTo>
                      <a:lnTo>
                        <a:pt x="13" y="412"/>
                      </a:lnTo>
                      <a:lnTo>
                        <a:pt x="9" y="397"/>
                      </a:lnTo>
                      <a:lnTo>
                        <a:pt x="6" y="382"/>
                      </a:lnTo>
                      <a:lnTo>
                        <a:pt x="4" y="368"/>
                      </a:lnTo>
                      <a:lnTo>
                        <a:pt x="2" y="353"/>
                      </a:lnTo>
                      <a:lnTo>
                        <a:pt x="1" y="339"/>
                      </a:lnTo>
                      <a:lnTo>
                        <a:pt x="0" y="324"/>
                      </a:lnTo>
                      <a:lnTo>
                        <a:pt x="0" y="324"/>
                      </a:lnTo>
                      <a:lnTo>
                        <a:pt x="0" y="305"/>
                      </a:lnTo>
                      <a:lnTo>
                        <a:pt x="2" y="286"/>
                      </a:lnTo>
                      <a:lnTo>
                        <a:pt x="5" y="267"/>
                      </a:lnTo>
                      <a:lnTo>
                        <a:pt x="10" y="248"/>
                      </a:lnTo>
                      <a:lnTo>
                        <a:pt x="17" y="229"/>
                      </a:lnTo>
                      <a:lnTo>
                        <a:pt x="25" y="210"/>
                      </a:lnTo>
                      <a:lnTo>
                        <a:pt x="35" y="191"/>
                      </a:lnTo>
                      <a:lnTo>
                        <a:pt x="46" y="173"/>
                      </a:lnTo>
                      <a:lnTo>
                        <a:pt x="59" y="155"/>
                      </a:lnTo>
                      <a:lnTo>
                        <a:pt x="73" y="138"/>
                      </a:lnTo>
                      <a:lnTo>
                        <a:pt x="88" y="121"/>
                      </a:lnTo>
                      <a:lnTo>
                        <a:pt x="88" y="121"/>
                      </a:lnTo>
                      <a:lnTo>
                        <a:pt x="102" y="107"/>
                      </a:lnTo>
                      <a:lnTo>
                        <a:pt x="117" y="94"/>
                      </a:lnTo>
                      <a:lnTo>
                        <a:pt x="132" y="82"/>
                      </a:lnTo>
                      <a:lnTo>
                        <a:pt x="148" y="70"/>
                      </a:lnTo>
                      <a:lnTo>
                        <a:pt x="165" y="60"/>
                      </a:lnTo>
                      <a:lnTo>
                        <a:pt x="182" y="50"/>
                      </a:lnTo>
                      <a:lnTo>
                        <a:pt x="199" y="41"/>
                      </a:lnTo>
                      <a:lnTo>
                        <a:pt x="217" y="32"/>
                      </a:lnTo>
                      <a:lnTo>
                        <a:pt x="234" y="25"/>
                      </a:lnTo>
                      <a:lnTo>
                        <a:pt x="252" y="18"/>
                      </a:lnTo>
                      <a:lnTo>
                        <a:pt x="270" y="13"/>
                      </a:lnTo>
                      <a:lnTo>
                        <a:pt x="288" y="8"/>
                      </a:lnTo>
                      <a:lnTo>
                        <a:pt x="305" y="4"/>
                      </a:lnTo>
                      <a:lnTo>
                        <a:pt x="322" y="2"/>
                      </a:lnTo>
                      <a:lnTo>
                        <a:pt x="339" y="1"/>
                      </a:lnTo>
                      <a:lnTo>
                        <a:pt x="356" y="0"/>
                      </a:lnTo>
                      <a:lnTo>
                        <a:pt x="356" y="0"/>
                      </a:lnTo>
                      <a:lnTo>
                        <a:pt x="378" y="1"/>
                      </a:lnTo>
                      <a:lnTo>
                        <a:pt x="399" y="2"/>
                      </a:lnTo>
                      <a:lnTo>
                        <a:pt x="420" y="4"/>
                      </a:lnTo>
                      <a:lnTo>
                        <a:pt x="441" y="7"/>
                      </a:lnTo>
                      <a:lnTo>
                        <a:pt x="461" y="10"/>
                      </a:lnTo>
                      <a:lnTo>
                        <a:pt x="480" y="13"/>
                      </a:lnTo>
                      <a:lnTo>
                        <a:pt x="499" y="17"/>
                      </a:lnTo>
                      <a:lnTo>
                        <a:pt x="517" y="22"/>
                      </a:lnTo>
                      <a:lnTo>
                        <a:pt x="535" y="27"/>
                      </a:lnTo>
                      <a:lnTo>
                        <a:pt x="552" y="32"/>
                      </a:lnTo>
                      <a:lnTo>
                        <a:pt x="569" y="38"/>
                      </a:lnTo>
                      <a:lnTo>
                        <a:pt x="585" y="45"/>
                      </a:lnTo>
                      <a:lnTo>
                        <a:pt x="601" y="52"/>
                      </a:lnTo>
                      <a:lnTo>
                        <a:pt x="616" y="60"/>
                      </a:lnTo>
                      <a:lnTo>
                        <a:pt x="630" y="68"/>
                      </a:lnTo>
                      <a:lnTo>
                        <a:pt x="644" y="76"/>
                      </a:lnTo>
                      <a:lnTo>
                        <a:pt x="657" y="85"/>
                      </a:lnTo>
                      <a:lnTo>
                        <a:pt x="670" y="95"/>
                      </a:lnTo>
                      <a:lnTo>
                        <a:pt x="682" y="104"/>
                      </a:lnTo>
                      <a:lnTo>
                        <a:pt x="694" y="115"/>
                      </a:lnTo>
                      <a:lnTo>
                        <a:pt x="705" y="126"/>
                      </a:lnTo>
                      <a:lnTo>
                        <a:pt x="714" y="137"/>
                      </a:lnTo>
                      <a:lnTo>
                        <a:pt x="724" y="149"/>
                      </a:lnTo>
                      <a:lnTo>
                        <a:pt x="733" y="161"/>
                      </a:lnTo>
                      <a:lnTo>
                        <a:pt x="741" y="174"/>
                      </a:lnTo>
                      <a:lnTo>
                        <a:pt x="749" y="187"/>
                      </a:lnTo>
                      <a:lnTo>
                        <a:pt x="756" y="201"/>
                      </a:lnTo>
                      <a:lnTo>
                        <a:pt x="762" y="214"/>
                      </a:lnTo>
                      <a:lnTo>
                        <a:pt x="768" y="229"/>
                      </a:lnTo>
                      <a:lnTo>
                        <a:pt x="773" y="244"/>
                      </a:lnTo>
                      <a:lnTo>
                        <a:pt x="777" y="259"/>
                      </a:lnTo>
                      <a:lnTo>
                        <a:pt x="781" y="274"/>
                      </a:lnTo>
                      <a:lnTo>
                        <a:pt x="784" y="290"/>
                      </a:lnTo>
                      <a:lnTo>
                        <a:pt x="786" y="306"/>
                      </a:lnTo>
                      <a:lnTo>
                        <a:pt x="788" y="323"/>
                      </a:lnTo>
                      <a:lnTo>
                        <a:pt x="788" y="323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42" name="Freeform 42"/>
                <p:cNvSpPr>
                  <a:spLocks/>
                </p:cNvSpPr>
                <p:nvPr/>
              </p:nvSpPr>
              <p:spPr bwMode="auto">
                <a:xfrm>
                  <a:off x="1195" y="1516"/>
                  <a:ext cx="740" cy="664"/>
                </a:xfrm>
                <a:custGeom>
                  <a:avLst/>
                  <a:gdLst>
                    <a:gd name="T0" fmla="*/ 303 w 740"/>
                    <a:gd name="T1" fmla="*/ 1 h 664"/>
                    <a:gd name="T2" fmla="*/ 256 w 740"/>
                    <a:gd name="T3" fmla="*/ 11 h 664"/>
                    <a:gd name="T4" fmla="*/ 209 w 740"/>
                    <a:gd name="T5" fmla="*/ 27 h 664"/>
                    <a:gd name="T6" fmla="*/ 162 w 740"/>
                    <a:gd name="T7" fmla="*/ 51 h 664"/>
                    <a:gd name="T8" fmla="*/ 118 w 740"/>
                    <a:gd name="T9" fmla="*/ 81 h 664"/>
                    <a:gd name="T10" fmla="*/ 79 w 740"/>
                    <a:gd name="T11" fmla="*/ 117 h 664"/>
                    <a:gd name="T12" fmla="*/ 46 w 740"/>
                    <a:gd name="T13" fmla="*/ 157 h 664"/>
                    <a:gd name="T14" fmla="*/ 20 w 740"/>
                    <a:gd name="T15" fmla="*/ 202 h 664"/>
                    <a:gd name="T16" fmla="*/ 5 w 740"/>
                    <a:gd name="T17" fmla="*/ 250 h 664"/>
                    <a:gd name="T18" fmla="*/ 0 w 740"/>
                    <a:gd name="T19" fmla="*/ 301 h 664"/>
                    <a:gd name="T20" fmla="*/ 3 w 740"/>
                    <a:gd name="T21" fmla="*/ 333 h 664"/>
                    <a:gd name="T22" fmla="*/ 12 w 740"/>
                    <a:gd name="T23" fmla="*/ 380 h 664"/>
                    <a:gd name="T24" fmla="*/ 26 w 740"/>
                    <a:gd name="T25" fmla="*/ 427 h 664"/>
                    <a:gd name="T26" fmla="*/ 47 w 740"/>
                    <a:gd name="T27" fmla="*/ 471 h 664"/>
                    <a:gd name="T28" fmla="*/ 73 w 740"/>
                    <a:gd name="T29" fmla="*/ 513 h 664"/>
                    <a:gd name="T30" fmla="*/ 105 w 740"/>
                    <a:gd name="T31" fmla="*/ 551 h 664"/>
                    <a:gd name="T32" fmla="*/ 144 w 740"/>
                    <a:gd name="T33" fmla="*/ 585 h 664"/>
                    <a:gd name="T34" fmla="*/ 189 w 740"/>
                    <a:gd name="T35" fmla="*/ 614 h 664"/>
                    <a:gd name="T36" fmla="*/ 240 w 740"/>
                    <a:gd name="T37" fmla="*/ 637 h 664"/>
                    <a:gd name="T38" fmla="*/ 298 w 740"/>
                    <a:gd name="T39" fmla="*/ 654 h 664"/>
                    <a:gd name="T40" fmla="*/ 340 w 740"/>
                    <a:gd name="T41" fmla="*/ 661 h 664"/>
                    <a:gd name="T42" fmla="*/ 395 w 740"/>
                    <a:gd name="T43" fmla="*/ 663 h 664"/>
                    <a:gd name="T44" fmla="*/ 449 w 740"/>
                    <a:gd name="T45" fmla="*/ 656 h 664"/>
                    <a:gd name="T46" fmla="*/ 498 w 740"/>
                    <a:gd name="T47" fmla="*/ 640 h 664"/>
                    <a:gd name="T48" fmla="*/ 546 w 740"/>
                    <a:gd name="T49" fmla="*/ 616 h 664"/>
                    <a:gd name="T50" fmla="*/ 589 w 740"/>
                    <a:gd name="T51" fmla="*/ 586 h 664"/>
                    <a:gd name="T52" fmla="*/ 628 w 740"/>
                    <a:gd name="T53" fmla="*/ 550 h 664"/>
                    <a:gd name="T54" fmla="*/ 662 w 740"/>
                    <a:gd name="T55" fmla="*/ 511 h 664"/>
                    <a:gd name="T56" fmla="*/ 690 w 740"/>
                    <a:gd name="T57" fmla="*/ 469 h 664"/>
                    <a:gd name="T58" fmla="*/ 713 w 740"/>
                    <a:gd name="T59" fmla="*/ 427 h 664"/>
                    <a:gd name="T60" fmla="*/ 729 w 740"/>
                    <a:gd name="T61" fmla="*/ 383 h 664"/>
                    <a:gd name="T62" fmla="*/ 738 w 740"/>
                    <a:gd name="T63" fmla="*/ 341 h 664"/>
                    <a:gd name="T64" fmla="*/ 740 w 740"/>
                    <a:gd name="T65" fmla="*/ 301 h 664"/>
                    <a:gd name="T66" fmla="*/ 736 w 740"/>
                    <a:gd name="T67" fmla="*/ 272 h 664"/>
                    <a:gd name="T68" fmla="*/ 727 w 740"/>
                    <a:gd name="T69" fmla="*/ 230 h 664"/>
                    <a:gd name="T70" fmla="*/ 711 w 740"/>
                    <a:gd name="T71" fmla="*/ 189 h 664"/>
                    <a:gd name="T72" fmla="*/ 689 w 740"/>
                    <a:gd name="T73" fmla="*/ 151 h 664"/>
                    <a:gd name="T74" fmla="*/ 660 w 740"/>
                    <a:gd name="T75" fmla="*/ 116 h 664"/>
                    <a:gd name="T76" fmla="*/ 624 w 740"/>
                    <a:gd name="T77" fmla="*/ 84 h 664"/>
                    <a:gd name="T78" fmla="*/ 581 w 740"/>
                    <a:gd name="T79" fmla="*/ 57 h 664"/>
                    <a:gd name="T80" fmla="*/ 531 w 740"/>
                    <a:gd name="T81" fmla="*/ 34 h 664"/>
                    <a:gd name="T82" fmla="*/ 473 w 740"/>
                    <a:gd name="T83" fmla="*/ 17 h 664"/>
                    <a:gd name="T84" fmla="*/ 407 w 740"/>
                    <a:gd name="T85" fmla="*/ 5 h 664"/>
                    <a:gd name="T86" fmla="*/ 333 w 740"/>
                    <a:gd name="T87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40" h="664">
                      <a:moveTo>
                        <a:pt x="333" y="0"/>
                      </a:moveTo>
                      <a:lnTo>
                        <a:pt x="318" y="0"/>
                      </a:lnTo>
                      <a:lnTo>
                        <a:pt x="303" y="1"/>
                      </a:lnTo>
                      <a:lnTo>
                        <a:pt x="288" y="4"/>
                      </a:lnTo>
                      <a:lnTo>
                        <a:pt x="272" y="7"/>
                      </a:lnTo>
                      <a:lnTo>
                        <a:pt x="256" y="11"/>
                      </a:lnTo>
                      <a:lnTo>
                        <a:pt x="240" y="15"/>
                      </a:lnTo>
                      <a:lnTo>
                        <a:pt x="224" y="21"/>
                      </a:lnTo>
                      <a:lnTo>
                        <a:pt x="209" y="27"/>
                      </a:lnTo>
                      <a:lnTo>
                        <a:pt x="193" y="35"/>
                      </a:lnTo>
                      <a:lnTo>
                        <a:pt x="177" y="43"/>
                      </a:lnTo>
                      <a:lnTo>
                        <a:pt x="162" y="51"/>
                      </a:lnTo>
                      <a:lnTo>
                        <a:pt x="147" y="60"/>
                      </a:lnTo>
                      <a:lnTo>
                        <a:pt x="132" y="70"/>
                      </a:lnTo>
                      <a:lnTo>
                        <a:pt x="118" y="81"/>
                      </a:lnTo>
                      <a:lnTo>
                        <a:pt x="104" y="92"/>
                      </a:lnTo>
                      <a:lnTo>
                        <a:pt x="91" y="104"/>
                      </a:lnTo>
                      <a:lnTo>
                        <a:pt x="79" y="117"/>
                      </a:lnTo>
                      <a:lnTo>
                        <a:pt x="67" y="130"/>
                      </a:lnTo>
                      <a:lnTo>
                        <a:pt x="56" y="143"/>
                      </a:lnTo>
                      <a:lnTo>
                        <a:pt x="46" y="157"/>
                      </a:lnTo>
                      <a:lnTo>
                        <a:pt x="36" y="172"/>
                      </a:lnTo>
                      <a:lnTo>
                        <a:pt x="28" y="187"/>
                      </a:lnTo>
                      <a:lnTo>
                        <a:pt x="20" y="202"/>
                      </a:lnTo>
                      <a:lnTo>
                        <a:pt x="14" y="218"/>
                      </a:lnTo>
                      <a:lnTo>
                        <a:pt x="9" y="234"/>
                      </a:lnTo>
                      <a:lnTo>
                        <a:pt x="5" y="250"/>
                      </a:lnTo>
                      <a:lnTo>
                        <a:pt x="2" y="267"/>
                      </a:lnTo>
                      <a:lnTo>
                        <a:pt x="0" y="284"/>
                      </a:lnTo>
                      <a:lnTo>
                        <a:pt x="0" y="301"/>
                      </a:lnTo>
                      <a:lnTo>
                        <a:pt x="0" y="301"/>
                      </a:lnTo>
                      <a:lnTo>
                        <a:pt x="1" y="317"/>
                      </a:lnTo>
                      <a:lnTo>
                        <a:pt x="3" y="333"/>
                      </a:lnTo>
                      <a:lnTo>
                        <a:pt x="5" y="349"/>
                      </a:lnTo>
                      <a:lnTo>
                        <a:pt x="8" y="365"/>
                      </a:lnTo>
                      <a:lnTo>
                        <a:pt x="12" y="380"/>
                      </a:lnTo>
                      <a:lnTo>
                        <a:pt x="16" y="396"/>
                      </a:lnTo>
                      <a:lnTo>
                        <a:pt x="21" y="412"/>
                      </a:lnTo>
                      <a:lnTo>
                        <a:pt x="26" y="427"/>
                      </a:lnTo>
                      <a:lnTo>
                        <a:pt x="32" y="442"/>
                      </a:lnTo>
                      <a:lnTo>
                        <a:pt x="39" y="456"/>
                      </a:lnTo>
                      <a:lnTo>
                        <a:pt x="47" y="471"/>
                      </a:lnTo>
                      <a:lnTo>
                        <a:pt x="55" y="485"/>
                      </a:lnTo>
                      <a:lnTo>
                        <a:pt x="64" y="499"/>
                      </a:lnTo>
                      <a:lnTo>
                        <a:pt x="73" y="513"/>
                      </a:lnTo>
                      <a:lnTo>
                        <a:pt x="83" y="526"/>
                      </a:lnTo>
                      <a:lnTo>
                        <a:pt x="94" y="539"/>
                      </a:lnTo>
                      <a:lnTo>
                        <a:pt x="105" y="551"/>
                      </a:lnTo>
                      <a:lnTo>
                        <a:pt x="117" y="563"/>
                      </a:lnTo>
                      <a:lnTo>
                        <a:pt x="130" y="574"/>
                      </a:lnTo>
                      <a:lnTo>
                        <a:pt x="144" y="585"/>
                      </a:lnTo>
                      <a:lnTo>
                        <a:pt x="158" y="595"/>
                      </a:lnTo>
                      <a:lnTo>
                        <a:pt x="173" y="605"/>
                      </a:lnTo>
                      <a:lnTo>
                        <a:pt x="189" y="614"/>
                      </a:lnTo>
                      <a:lnTo>
                        <a:pt x="205" y="622"/>
                      </a:lnTo>
                      <a:lnTo>
                        <a:pt x="222" y="630"/>
                      </a:lnTo>
                      <a:lnTo>
                        <a:pt x="240" y="637"/>
                      </a:lnTo>
                      <a:lnTo>
                        <a:pt x="259" y="644"/>
                      </a:lnTo>
                      <a:lnTo>
                        <a:pt x="278" y="650"/>
                      </a:lnTo>
                      <a:lnTo>
                        <a:pt x="298" y="654"/>
                      </a:lnTo>
                      <a:lnTo>
                        <a:pt x="318" y="658"/>
                      </a:lnTo>
                      <a:lnTo>
                        <a:pt x="340" y="661"/>
                      </a:lnTo>
                      <a:lnTo>
                        <a:pt x="340" y="661"/>
                      </a:lnTo>
                      <a:lnTo>
                        <a:pt x="359" y="663"/>
                      </a:lnTo>
                      <a:lnTo>
                        <a:pt x="377" y="664"/>
                      </a:lnTo>
                      <a:lnTo>
                        <a:pt x="395" y="663"/>
                      </a:lnTo>
                      <a:lnTo>
                        <a:pt x="413" y="662"/>
                      </a:lnTo>
                      <a:lnTo>
                        <a:pt x="431" y="659"/>
                      </a:lnTo>
                      <a:lnTo>
                        <a:pt x="449" y="656"/>
                      </a:lnTo>
                      <a:lnTo>
                        <a:pt x="466" y="652"/>
                      </a:lnTo>
                      <a:lnTo>
                        <a:pt x="483" y="646"/>
                      </a:lnTo>
                      <a:lnTo>
                        <a:pt x="498" y="640"/>
                      </a:lnTo>
                      <a:lnTo>
                        <a:pt x="515" y="633"/>
                      </a:lnTo>
                      <a:lnTo>
                        <a:pt x="530" y="625"/>
                      </a:lnTo>
                      <a:lnTo>
                        <a:pt x="546" y="616"/>
                      </a:lnTo>
                      <a:lnTo>
                        <a:pt x="561" y="606"/>
                      </a:lnTo>
                      <a:lnTo>
                        <a:pt x="575" y="596"/>
                      </a:lnTo>
                      <a:lnTo>
                        <a:pt x="589" y="586"/>
                      </a:lnTo>
                      <a:lnTo>
                        <a:pt x="603" y="574"/>
                      </a:lnTo>
                      <a:lnTo>
                        <a:pt x="616" y="563"/>
                      </a:lnTo>
                      <a:lnTo>
                        <a:pt x="628" y="550"/>
                      </a:lnTo>
                      <a:lnTo>
                        <a:pt x="640" y="538"/>
                      </a:lnTo>
                      <a:lnTo>
                        <a:pt x="651" y="525"/>
                      </a:lnTo>
                      <a:lnTo>
                        <a:pt x="662" y="511"/>
                      </a:lnTo>
                      <a:lnTo>
                        <a:pt x="672" y="497"/>
                      </a:lnTo>
                      <a:lnTo>
                        <a:pt x="682" y="483"/>
                      </a:lnTo>
                      <a:lnTo>
                        <a:pt x="690" y="469"/>
                      </a:lnTo>
                      <a:lnTo>
                        <a:pt x="699" y="455"/>
                      </a:lnTo>
                      <a:lnTo>
                        <a:pt x="706" y="441"/>
                      </a:lnTo>
                      <a:lnTo>
                        <a:pt x="713" y="427"/>
                      </a:lnTo>
                      <a:lnTo>
                        <a:pt x="719" y="412"/>
                      </a:lnTo>
                      <a:lnTo>
                        <a:pt x="724" y="398"/>
                      </a:lnTo>
                      <a:lnTo>
                        <a:pt x="729" y="383"/>
                      </a:lnTo>
                      <a:lnTo>
                        <a:pt x="733" y="369"/>
                      </a:lnTo>
                      <a:lnTo>
                        <a:pt x="736" y="355"/>
                      </a:lnTo>
                      <a:lnTo>
                        <a:pt x="738" y="341"/>
                      </a:lnTo>
                      <a:lnTo>
                        <a:pt x="739" y="327"/>
                      </a:lnTo>
                      <a:lnTo>
                        <a:pt x="740" y="314"/>
                      </a:lnTo>
                      <a:lnTo>
                        <a:pt x="740" y="301"/>
                      </a:lnTo>
                      <a:lnTo>
                        <a:pt x="740" y="301"/>
                      </a:lnTo>
                      <a:lnTo>
                        <a:pt x="738" y="286"/>
                      </a:lnTo>
                      <a:lnTo>
                        <a:pt x="736" y="272"/>
                      </a:lnTo>
                      <a:lnTo>
                        <a:pt x="734" y="258"/>
                      </a:lnTo>
                      <a:lnTo>
                        <a:pt x="731" y="244"/>
                      </a:lnTo>
                      <a:lnTo>
                        <a:pt x="727" y="230"/>
                      </a:lnTo>
                      <a:lnTo>
                        <a:pt x="722" y="216"/>
                      </a:lnTo>
                      <a:lnTo>
                        <a:pt x="717" y="203"/>
                      </a:lnTo>
                      <a:lnTo>
                        <a:pt x="711" y="189"/>
                      </a:lnTo>
                      <a:lnTo>
                        <a:pt x="704" y="176"/>
                      </a:lnTo>
                      <a:lnTo>
                        <a:pt x="697" y="164"/>
                      </a:lnTo>
                      <a:lnTo>
                        <a:pt x="689" y="151"/>
                      </a:lnTo>
                      <a:lnTo>
                        <a:pt x="680" y="139"/>
                      </a:lnTo>
                      <a:lnTo>
                        <a:pt x="671" y="127"/>
                      </a:lnTo>
                      <a:lnTo>
                        <a:pt x="660" y="116"/>
                      </a:lnTo>
                      <a:lnTo>
                        <a:pt x="649" y="105"/>
                      </a:lnTo>
                      <a:lnTo>
                        <a:pt x="637" y="94"/>
                      </a:lnTo>
                      <a:lnTo>
                        <a:pt x="624" y="84"/>
                      </a:lnTo>
                      <a:lnTo>
                        <a:pt x="611" y="75"/>
                      </a:lnTo>
                      <a:lnTo>
                        <a:pt x="596" y="65"/>
                      </a:lnTo>
                      <a:lnTo>
                        <a:pt x="581" y="57"/>
                      </a:lnTo>
                      <a:lnTo>
                        <a:pt x="565" y="49"/>
                      </a:lnTo>
                      <a:lnTo>
                        <a:pt x="548" y="41"/>
                      </a:lnTo>
                      <a:lnTo>
                        <a:pt x="531" y="34"/>
                      </a:lnTo>
                      <a:lnTo>
                        <a:pt x="512" y="28"/>
                      </a:lnTo>
                      <a:lnTo>
                        <a:pt x="493" y="22"/>
                      </a:lnTo>
                      <a:lnTo>
                        <a:pt x="473" y="17"/>
                      </a:lnTo>
                      <a:lnTo>
                        <a:pt x="452" y="12"/>
                      </a:lnTo>
                      <a:lnTo>
                        <a:pt x="430" y="8"/>
                      </a:lnTo>
                      <a:lnTo>
                        <a:pt x="407" y="5"/>
                      </a:lnTo>
                      <a:lnTo>
                        <a:pt x="383" y="3"/>
                      </a:lnTo>
                      <a:lnTo>
                        <a:pt x="358" y="1"/>
                      </a:lnTo>
                      <a:lnTo>
                        <a:pt x="333" y="0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307243" name="Group 43"/>
              <p:cNvGrpSpPr>
                <a:grpSpLocks/>
              </p:cNvGrpSpPr>
              <p:nvPr/>
            </p:nvGrpSpPr>
            <p:grpSpPr bwMode="auto">
              <a:xfrm>
                <a:off x="1321" y="1512"/>
                <a:ext cx="241" cy="316"/>
                <a:chOff x="1321" y="1512"/>
                <a:chExt cx="241" cy="316"/>
              </a:xfrm>
            </p:grpSpPr>
            <p:sp>
              <p:nvSpPr>
                <p:cNvPr id="307244" name="Freeform 44"/>
                <p:cNvSpPr>
                  <a:spLocks/>
                </p:cNvSpPr>
                <p:nvPr/>
              </p:nvSpPr>
              <p:spPr bwMode="auto">
                <a:xfrm>
                  <a:off x="1321" y="1691"/>
                  <a:ext cx="241" cy="137"/>
                </a:xfrm>
                <a:custGeom>
                  <a:avLst/>
                  <a:gdLst>
                    <a:gd name="T0" fmla="*/ 185 w 241"/>
                    <a:gd name="T1" fmla="*/ 10 h 137"/>
                    <a:gd name="T2" fmla="*/ 163 w 241"/>
                    <a:gd name="T3" fmla="*/ 17 h 137"/>
                    <a:gd name="T4" fmla="*/ 143 w 241"/>
                    <a:gd name="T5" fmla="*/ 29 h 137"/>
                    <a:gd name="T6" fmla="*/ 133 w 241"/>
                    <a:gd name="T7" fmla="*/ 39 h 137"/>
                    <a:gd name="T8" fmla="*/ 126 w 241"/>
                    <a:gd name="T9" fmla="*/ 54 h 137"/>
                    <a:gd name="T10" fmla="*/ 119 w 241"/>
                    <a:gd name="T11" fmla="*/ 57 h 137"/>
                    <a:gd name="T12" fmla="*/ 113 w 241"/>
                    <a:gd name="T13" fmla="*/ 40 h 137"/>
                    <a:gd name="T14" fmla="*/ 98 w 241"/>
                    <a:gd name="T15" fmla="*/ 23 h 137"/>
                    <a:gd name="T16" fmla="*/ 76 w 241"/>
                    <a:gd name="T17" fmla="*/ 11 h 137"/>
                    <a:gd name="T18" fmla="*/ 48 w 241"/>
                    <a:gd name="T19" fmla="*/ 3 h 137"/>
                    <a:gd name="T20" fmla="*/ 18 w 241"/>
                    <a:gd name="T21" fmla="*/ 0 h 137"/>
                    <a:gd name="T22" fmla="*/ 7 w 241"/>
                    <a:gd name="T23" fmla="*/ 5 h 137"/>
                    <a:gd name="T24" fmla="*/ 3 w 241"/>
                    <a:gd name="T25" fmla="*/ 12 h 137"/>
                    <a:gd name="T26" fmla="*/ 3 w 241"/>
                    <a:gd name="T27" fmla="*/ 21 h 137"/>
                    <a:gd name="T28" fmla="*/ 8 w 241"/>
                    <a:gd name="T29" fmla="*/ 28 h 137"/>
                    <a:gd name="T30" fmla="*/ 19 w 241"/>
                    <a:gd name="T31" fmla="*/ 32 h 137"/>
                    <a:gd name="T32" fmla="*/ 40 w 241"/>
                    <a:gd name="T33" fmla="*/ 35 h 137"/>
                    <a:gd name="T34" fmla="*/ 61 w 241"/>
                    <a:gd name="T35" fmla="*/ 41 h 137"/>
                    <a:gd name="T36" fmla="*/ 80 w 241"/>
                    <a:gd name="T37" fmla="*/ 48 h 137"/>
                    <a:gd name="T38" fmla="*/ 98 w 241"/>
                    <a:gd name="T39" fmla="*/ 61 h 137"/>
                    <a:gd name="T40" fmla="*/ 108 w 241"/>
                    <a:gd name="T41" fmla="*/ 71 h 137"/>
                    <a:gd name="T42" fmla="*/ 106 w 241"/>
                    <a:gd name="T43" fmla="*/ 80 h 137"/>
                    <a:gd name="T44" fmla="*/ 89 w 241"/>
                    <a:gd name="T45" fmla="*/ 92 h 137"/>
                    <a:gd name="T46" fmla="*/ 65 w 241"/>
                    <a:gd name="T47" fmla="*/ 103 h 137"/>
                    <a:gd name="T48" fmla="*/ 49 w 241"/>
                    <a:gd name="T49" fmla="*/ 104 h 137"/>
                    <a:gd name="T50" fmla="*/ 34 w 241"/>
                    <a:gd name="T51" fmla="*/ 105 h 137"/>
                    <a:gd name="T52" fmla="*/ 18 w 241"/>
                    <a:gd name="T53" fmla="*/ 103 h 137"/>
                    <a:gd name="T54" fmla="*/ 6 w 241"/>
                    <a:gd name="T55" fmla="*/ 106 h 137"/>
                    <a:gd name="T56" fmla="*/ 1 w 241"/>
                    <a:gd name="T57" fmla="*/ 113 h 137"/>
                    <a:gd name="T58" fmla="*/ 0 w 241"/>
                    <a:gd name="T59" fmla="*/ 121 h 137"/>
                    <a:gd name="T60" fmla="*/ 4 w 241"/>
                    <a:gd name="T61" fmla="*/ 129 h 137"/>
                    <a:gd name="T62" fmla="*/ 14 w 241"/>
                    <a:gd name="T63" fmla="*/ 135 h 137"/>
                    <a:gd name="T64" fmla="*/ 54 w 241"/>
                    <a:gd name="T65" fmla="*/ 136 h 137"/>
                    <a:gd name="T66" fmla="*/ 100 w 241"/>
                    <a:gd name="T67" fmla="*/ 116 h 137"/>
                    <a:gd name="T68" fmla="*/ 124 w 241"/>
                    <a:gd name="T69" fmla="*/ 90 h 137"/>
                    <a:gd name="T70" fmla="*/ 173 w 241"/>
                    <a:gd name="T71" fmla="*/ 119 h 137"/>
                    <a:gd name="T72" fmla="*/ 206 w 241"/>
                    <a:gd name="T73" fmla="*/ 126 h 137"/>
                    <a:gd name="T74" fmla="*/ 226 w 241"/>
                    <a:gd name="T75" fmla="*/ 129 h 137"/>
                    <a:gd name="T76" fmla="*/ 234 w 241"/>
                    <a:gd name="T77" fmla="*/ 126 h 137"/>
                    <a:gd name="T78" fmla="*/ 241 w 241"/>
                    <a:gd name="T79" fmla="*/ 116 h 137"/>
                    <a:gd name="T80" fmla="*/ 240 w 241"/>
                    <a:gd name="T81" fmla="*/ 108 h 137"/>
                    <a:gd name="T82" fmla="*/ 236 w 241"/>
                    <a:gd name="T83" fmla="*/ 101 h 137"/>
                    <a:gd name="T84" fmla="*/ 228 w 241"/>
                    <a:gd name="T85" fmla="*/ 97 h 137"/>
                    <a:gd name="T86" fmla="*/ 186 w 241"/>
                    <a:gd name="T87" fmla="*/ 89 h 137"/>
                    <a:gd name="T88" fmla="*/ 148 w 241"/>
                    <a:gd name="T89" fmla="*/ 79 h 137"/>
                    <a:gd name="T90" fmla="*/ 141 w 241"/>
                    <a:gd name="T91" fmla="*/ 69 h 137"/>
                    <a:gd name="T92" fmla="*/ 151 w 241"/>
                    <a:gd name="T93" fmla="*/ 58 h 137"/>
                    <a:gd name="T94" fmla="*/ 168 w 241"/>
                    <a:gd name="T95" fmla="*/ 48 h 137"/>
                    <a:gd name="T96" fmla="*/ 183 w 241"/>
                    <a:gd name="T97" fmla="*/ 42 h 137"/>
                    <a:gd name="T98" fmla="*/ 200 w 241"/>
                    <a:gd name="T99" fmla="*/ 38 h 137"/>
                    <a:gd name="T100" fmla="*/ 218 w 241"/>
                    <a:gd name="T101" fmla="*/ 33 h 137"/>
                    <a:gd name="T102" fmla="*/ 227 w 241"/>
                    <a:gd name="T103" fmla="*/ 25 h 137"/>
                    <a:gd name="T104" fmla="*/ 229 w 241"/>
                    <a:gd name="T105" fmla="*/ 17 h 137"/>
                    <a:gd name="T106" fmla="*/ 226 w 241"/>
                    <a:gd name="T107" fmla="*/ 9 h 137"/>
                    <a:gd name="T108" fmla="*/ 220 w 241"/>
                    <a:gd name="T109" fmla="*/ 4 h 137"/>
                    <a:gd name="T110" fmla="*/ 208 w 241"/>
                    <a:gd name="T111" fmla="*/ 3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41" h="137">
                      <a:moveTo>
                        <a:pt x="208" y="3"/>
                      </a:moveTo>
                      <a:lnTo>
                        <a:pt x="196" y="6"/>
                      </a:lnTo>
                      <a:lnTo>
                        <a:pt x="185" y="10"/>
                      </a:lnTo>
                      <a:lnTo>
                        <a:pt x="174" y="13"/>
                      </a:lnTo>
                      <a:lnTo>
                        <a:pt x="174" y="13"/>
                      </a:lnTo>
                      <a:lnTo>
                        <a:pt x="163" y="17"/>
                      </a:lnTo>
                      <a:lnTo>
                        <a:pt x="152" y="22"/>
                      </a:lnTo>
                      <a:lnTo>
                        <a:pt x="143" y="29"/>
                      </a:lnTo>
                      <a:lnTo>
                        <a:pt x="143" y="29"/>
                      </a:lnTo>
                      <a:lnTo>
                        <a:pt x="139" y="33"/>
                      </a:lnTo>
                      <a:lnTo>
                        <a:pt x="136" y="36"/>
                      </a:lnTo>
                      <a:lnTo>
                        <a:pt x="133" y="39"/>
                      </a:lnTo>
                      <a:lnTo>
                        <a:pt x="133" y="39"/>
                      </a:lnTo>
                      <a:lnTo>
                        <a:pt x="130" y="45"/>
                      </a:lnTo>
                      <a:lnTo>
                        <a:pt x="126" y="54"/>
                      </a:lnTo>
                      <a:lnTo>
                        <a:pt x="123" y="62"/>
                      </a:lnTo>
                      <a:lnTo>
                        <a:pt x="123" y="62"/>
                      </a:lnTo>
                      <a:lnTo>
                        <a:pt x="119" y="57"/>
                      </a:lnTo>
                      <a:lnTo>
                        <a:pt x="116" y="47"/>
                      </a:lnTo>
                      <a:lnTo>
                        <a:pt x="113" y="40"/>
                      </a:lnTo>
                      <a:lnTo>
                        <a:pt x="113" y="40"/>
                      </a:lnTo>
                      <a:lnTo>
                        <a:pt x="109" y="34"/>
                      </a:lnTo>
                      <a:lnTo>
                        <a:pt x="104" y="28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86" y="17"/>
                      </a:lnTo>
                      <a:lnTo>
                        <a:pt x="76" y="11"/>
                      </a:lnTo>
                      <a:lnTo>
                        <a:pt x="63" y="7"/>
                      </a:lnTo>
                      <a:lnTo>
                        <a:pt x="63" y="7"/>
                      </a:lnTo>
                      <a:lnTo>
                        <a:pt x="48" y="3"/>
                      </a:lnTo>
                      <a:lnTo>
                        <a:pt x="33" y="1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1"/>
                      </a:lnTo>
                      <a:lnTo>
                        <a:pt x="10" y="3"/>
                      </a:lnTo>
                      <a:lnTo>
                        <a:pt x="7" y="5"/>
                      </a:lnTo>
                      <a:lnTo>
                        <a:pt x="7" y="5"/>
                      </a:lnTo>
                      <a:lnTo>
                        <a:pt x="5" y="9"/>
                      </a:lnTo>
                      <a:lnTo>
                        <a:pt x="3" y="12"/>
                      </a:lnTo>
                      <a:lnTo>
                        <a:pt x="3" y="17"/>
                      </a:lnTo>
                      <a:lnTo>
                        <a:pt x="3" y="17"/>
                      </a:lnTo>
                      <a:lnTo>
                        <a:pt x="3" y="21"/>
                      </a:lnTo>
                      <a:lnTo>
                        <a:pt x="5" y="25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11" y="30"/>
                      </a:lnTo>
                      <a:lnTo>
                        <a:pt x="15" y="32"/>
                      </a:lnTo>
                      <a:lnTo>
                        <a:pt x="19" y="32"/>
                      </a:lnTo>
                      <a:lnTo>
                        <a:pt x="19" y="32"/>
                      </a:lnTo>
                      <a:lnTo>
                        <a:pt x="30" y="33"/>
                      </a:lnTo>
                      <a:lnTo>
                        <a:pt x="40" y="35"/>
                      </a:lnTo>
                      <a:lnTo>
                        <a:pt x="51" y="37"/>
                      </a:lnTo>
                      <a:lnTo>
                        <a:pt x="51" y="37"/>
                      </a:lnTo>
                      <a:lnTo>
                        <a:pt x="61" y="41"/>
                      </a:lnTo>
                      <a:lnTo>
                        <a:pt x="71" y="44"/>
                      </a:lnTo>
                      <a:lnTo>
                        <a:pt x="80" y="48"/>
                      </a:lnTo>
                      <a:lnTo>
                        <a:pt x="80" y="48"/>
                      </a:lnTo>
                      <a:lnTo>
                        <a:pt x="88" y="51"/>
                      </a:lnTo>
                      <a:lnTo>
                        <a:pt x="94" y="55"/>
                      </a:lnTo>
                      <a:lnTo>
                        <a:pt x="98" y="61"/>
                      </a:lnTo>
                      <a:lnTo>
                        <a:pt x="98" y="61"/>
                      </a:lnTo>
                      <a:lnTo>
                        <a:pt x="102" y="66"/>
                      </a:lnTo>
                      <a:lnTo>
                        <a:pt x="108" y="71"/>
                      </a:lnTo>
                      <a:lnTo>
                        <a:pt x="113" y="75"/>
                      </a:lnTo>
                      <a:lnTo>
                        <a:pt x="113" y="75"/>
                      </a:lnTo>
                      <a:lnTo>
                        <a:pt x="106" y="80"/>
                      </a:lnTo>
                      <a:lnTo>
                        <a:pt x="97" y="87"/>
                      </a:lnTo>
                      <a:lnTo>
                        <a:pt x="89" y="92"/>
                      </a:lnTo>
                      <a:lnTo>
                        <a:pt x="89" y="92"/>
                      </a:lnTo>
                      <a:lnTo>
                        <a:pt x="81" y="96"/>
                      </a:lnTo>
                      <a:lnTo>
                        <a:pt x="72" y="100"/>
                      </a:lnTo>
                      <a:lnTo>
                        <a:pt x="65" y="103"/>
                      </a:lnTo>
                      <a:lnTo>
                        <a:pt x="65" y="103"/>
                      </a:lnTo>
                      <a:lnTo>
                        <a:pt x="57" y="103"/>
                      </a:lnTo>
                      <a:lnTo>
                        <a:pt x="49" y="104"/>
                      </a:lnTo>
                      <a:lnTo>
                        <a:pt x="41" y="104"/>
                      </a:lnTo>
                      <a:lnTo>
                        <a:pt x="41" y="104"/>
                      </a:lnTo>
                      <a:lnTo>
                        <a:pt x="34" y="105"/>
                      </a:lnTo>
                      <a:lnTo>
                        <a:pt x="26" y="104"/>
                      </a:lnTo>
                      <a:lnTo>
                        <a:pt x="18" y="103"/>
                      </a:lnTo>
                      <a:lnTo>
                        <a:pt x="18" y="103"/>
                      </a:lnTo>
                      <a:lnTo>
                        <a:pt x="14" y="103"/>
                      </a:lnTo>
                      <a:lnTo>
                        <a:pt x="10" y="104"/>
                      </a:lnTo>
                      <a:lnTo>
                        <a:pt x="6" y="106"/>
                      </a:lnTo>
                      <a:lnTo>
                        <a:pt x="6" y="106"/>
                      </a:lnTo>
                      <a:lnTo>
                        <a:pt x="4" y="109"/>
                      </a:lnTo>
                      <a:lnTo>
                        <a:pt x="1" y="113"/>
                      </a:lnTo>
                      <a:lnTo>
                        <a:pt x="0" y="117"/>
                      </a:lnTo>
                      <a:lnTo>
                        <a:pt x="0" y="117"/>
                      </a:lnTo>
                      <a:lnTo>
                        <a:pt x="0" y="121"/>
                      </a:lnTo>
                      <a:lnTo>
                        <a:pt x="1" y="125"/>
                      </a:lnTo>
                      <a:lnTo>
                        <a:pt x="4" y="129"/>
                      </a:lnTo>
                      <a:lnTo>
                        <a:pt x="4" y="129"/>
                      </a:lnTo>
                      <a:lnTo>
                        <a:pt x="6" y="131"/>
                      </a:lnTo>
                      <a:lnTo>
                        <a:pt x="10" y="134"/>
                      </a:lnTo>
                      <a:lnTo>
                        <a:pt x="14" y="135"/>
                      </a:lnTo>
                      <a:lnTo>
                        <a:pt x="14" y="135"/>
                      </a:lnTo>
                      <a:lnTo>
                        <a:pt x="34" y="137"/>
                      </a:lnTo>
                      <a:lnTo>
                        <a:pt x="54" y="136"/>
                      </a:lnTo>
                      <a:lnTo>
                        <a:pt x="73" y="132"/>
                      </a:lnTo>
                      <a:lnTo>
                        <a:pt x="73" y="132"/>
                      </a:lnTo>
                      <a:lnTo>
                        <a:pt x="100" y="116"/>
                      </a:lnTo>
                      <a:lnTo>
                        <a:pt x="115" y="99"/>
                      </a:lnTo>
                      <a:lnTo>
                        <a:pt x="124" y="90"/>
                      </a:lnTo>
                      <a:lnTo>
                        <a:pt x="124" y="90"/>
                      </a:lnTo>
                      <a:lnTo>
                        <a:pt x="133" y="96"/>
                      </a:lnTo>
                      <a:lnTo>
                        <a:pt x="147" y="109"/>
                      </a:lnTo>
                      <a:lnTo>
                        <a:pt x="173" y="119"/>
                      </a:lnTo>
                      <a:lnTo>
                        <a:pt x="173" y="119"/>
                      </a:lnTo>
                      <a:lnTo>
                        <a:pt x="189" y="122"/>
                      </a:lnTo>
                      <a:lnTo>
                        <a:pt x="206" y="126"/>
                      </a:lnTo>
                      <a:lnTo>
                        <a:pt x="222" y="129"/>
                      </a:lnTo>
                      <a:lnTo>
                        <a:pt x="222" y="129"/>
                      </a:lnTo>
                      <a:lnTo>
                        <a:pt x="226" y="129"/>
                      </a:lnTo>
                      <a:lnTo>
                        <a:pt x="231" y="128"/>
                      </a:lnTo>
                      <a:lnTo>
                        <a:pt x="234" y="126"/>
                      </a:lnTo>
                      <a:lnTo>
                        <a:pt x="234" y="126"/>
                      </a:lnTo>
                      <a:lnTo>
                        <a:pt x="237" y="123"/>
                      </a:lnTo>
                      <a:lnTo>
                        <a:pt x="240" y="120"/>
                      </a:lnTo>
                      <a:lnTo>
                        <a:pt x="241" y="116"/>
                      </a:lnTo>
                      <a:lnTo>
                        <a:pt x="241" y="116"/>
                      </a:lnTo>
                      <a:lnTo>
                        <a:pt x="241" y="112"/>
                      </a:lnTo>
                      <a:lnTo>
                        <a:pt x="240" y="108"/>
                      </a:lnTo>
                      <a:lnTo>
                        <a:pt x="238" y="104"/>
                      </a:lnTo>
                      <a:lnTo>
                        <a:pt x="238" y="104"/>
                      </a:lnTo>
                      <a:lnTo>
                        <a:pt x="236" y="101"/>
                      </a:lnTo>
                      <a:lnTo>
                        <a:pt x="232" y="99"/>
                      </a:lnTo>
                      <a:lnTo>
                        <a:pt x="228" y="97"/>
                      </a:lnTo>
                      <a:lnTo>
                        <a:pt x="228" y="97"/>
                      </a:lnTo>
                      <a:lnTo>
                        <a:pt x="214" y="96"/>
                      </a:lnTo>
                      <a:lnTo>
                        <a:pt x="200" y="93"/>
                      </a:lnTo>
                      <a:lnTo>
                        <a:pt x="186" y="89"/>
                      </a:lnTo>
                      <a:lnTo>
                        <a:pt x="186" y="89"/>
                      </a:lnTo>
                      <a:lnTo>
                        <a:pt x="168" y="84"/>
                      </a:lnTo>
                      <a:lnTo>
                        <a:pt x="148" y="79"/>
                      </a:lnTo>
                      <a:lnTo>
                        <a:pt x="139" y="74"/>
                      </a:lnTo>
                      <a:lnTo>
                        <a:pt x="139" y="74"/>
                      </a:lnTo>
                      <a:lnTo>
                        <a:pt x="141" y="69"/>
                      </a:lnTo>
                      <a:lnTo>
                        <a:pt x="146" y="63"/>
                      </a:lnTo>
                      <a:lnTo>
                        <a:pt x="151" y="58"/>
                      </a:lnTo>
                      <a:lnTo>
                        <a:pt x="151" y="58"/>
                      </a:lnTo>
                      <a:lnTo>
                        <a:pt x="156" y="54"/>
                      </a:lnTo>
                      <a:lnTo>
                        <a:pt x="162" y="51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75" y="44"/>
                      </a:lnTo>
                      <a:lnTo>
                        <a:pt x="183" y="42"/>
                      </a:lnTo>
                      <a:lnTo>
                        <a:pt x="192" y="40"/>
                      </a:lnTo>
                      <a:lnTo>
                        <a:pt x="192" y="40"/>
                      </a:lnTo>
                      <a:lnTo>
                        <a:pt x="200" y="38"/>
                      </a:lnTo>
                      <a:lnTo>
                        <a:pt x="209" y="36"/>
                      </a:lnTo>
                      <a:lnTo>
                        <a:pt x="218" y="33"/>
                      </a:lnTo>
                      <a:lnTo>
                        <a:pt x="218" y="33"/>
                      </a:lnTo>
                      <a:lnTo>
                        <a:pt x="222" y="31"/>
                      </a:lnTo>
                      <a:lnTo>
                        <a:pt x="225" y="29"/>
                      </a:lnTo>
                      <a:lnTo>
                        <a:pt x="227" y="25"/>
                      </a:lnTo>
                      <a:lnTo>
                        <a:pt x="227" y="25"/>
                      </a:lnTo>
                      <a:lnTo>
                        <a:pt x="228" y="21"/>
                      </a:lnTo>
                      <a:lnTo>
                        <a:pt x="229" y="17"/>
                      </a:lnTo>
                      <a:lnTo>
                        <a:pt x="228" y="13"/>
                      </a:lnTo>
                      <a:lnTo>
                        <a:pt x="228" y="13"/>
                      </a:lnTo>
                      <a:lnTo>
                        <a:pt x="226" y="9"/>
                      </a:lnTo>
                      <a:lnTo>
                        <a:pt x="223" y="6"/>
                      </a:lnTo>
                      <a:lnTo>
                        <a:pt x="220" y="4"/>
                      </a:lnTo>
                      <a:lnTo>
                        <a:pt x="220" y="4"/>
                      </a:lnTo>
                      <a:lnTo>
                        <a:pt x="216" y="2"/>
                      </a:lnTo>
                      <a:lnTo>
                        <a:pt x="212" y="2"/>
                      </a:lnTo>
                      <a:lnTo>
                        <a:pt x="208" y="3"/>
                      </a:lnTo>
                      <a:lnTo>
                        <a:pt x="208" y="3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12700" cmpd="sng">
                  <a:solidFill>
                    <a:srgbClr val="1E52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4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44" y="15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 i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a</a:t>
                  </a:r>
                  <a:endParaRPr lang="en-US" sz="1600" b="1"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</p:grpSp>
          <p:grpSp>
            <p:nvGrpSpPr>
              <p:cNvPr id="307246" name="Group 46"/>
              <p:cNvGrpSpPr>
                <a:grpSpLocks/>
              </p:cNvGrpSpPr>
              <p:nvPr/>
            </p:nvGrpSpPr>
            <p:grpSpPr bwMode="auto">
              <a:xfrm>
                <a:off x="1321" y="1843"/>
                <a:ext cx="241" cy="297"/>
                <a:chOff x="1321" y="1843"/>
                <a:chExt cx="241" cy="297"/>
              </a:xfrm>
            </p:grpSpPr>
            <p:sp>
              <p:nvSpPr>
                <p:cNvPr id="307247" name="Freeform 47"/>
                <p:cNvSpPr>
                  <a:spLocks/>
                </p:cNvSpPr>
                <p:nvPr/>
              </p:nvSpPr>
              <p:spPr bwMode="auto">
                <a:xfrm>
                  <a:off x="1321" y="1843"/>
                  <a:ext cx="241" cy="137"/>
                </a:xfrm>
                <a:custGeom>
                  <a:avLst/>
                  <a:gdLst>
                    <a:gd name="T0" fmla="*/ 185 w 241"/>
                    <a:gd name="T1" fmla="*/ 9 h 137"/>
                    <a:gd name="T2" fmla="*/ 163 w 241"/>
                    <a:gd name="T3" fmla="*/ 17 h 137"/>
                    <a:gd name="T4" fmla="*/ 143 w 241"/>
                    <a:gd name="T5" fmla="*/ 28 h 137"/>
                    <a:gd name="T6" fmla="*/ 133 w 241"/>
                    <a:gd name="T7" fmla="*/ 39 h 137"/>
                    <a:gd name="T8" fmla="*/ 126 w 241"/>
                    <a:gd name="T9" fmla="*/ 53 h 137"/>
                    <a:gd name="T10" fmla="*/ 119 w 241"/>
                    <a:gd name="T11" fmla="*/ 56 h 137"/>
                    <a:gd name="T12" fmla="*/ 113 w 241"/>
                    <a:gd name="T13" fmla="*/ 39 h 137"/>
                    <a:gd name="T14" fmla="*/ 98 w 241"/>
                    <a:gd name="T15" fmla="*/ 23 h 137"/>
                    <a:gd name="T16" fmla="*/ 76 w 241"/>
                    <a:gd name="T17" fmla="*/ 11 h 137"/>
                    <a:gd name="T18" fmla="*/ 48 w 241"/>
                    <a:gd name="T19" fmla="*/ 3 h 137"/>
                    <a:gd name="T20" fmla="*/ 18 w 241"/>
                    <a:gd name="T21" fmla="*/ 0 h 137"/>
                    <a:gd name="T22" fmla="*/ 7 w 241"/>
                    <a:gd name="T23" fmla="*/ 5 h 137"/>
                    <a:gd name="T24" fmla="*/ 3 w 241"/>
                    <a:gd name="T25" fmla="*/ 12 h 137"/>
                    <a:gd name="T26" fmla="*/ 3 w 241"/>
                    <a:gd name="T27" fmla="*/ 21 h 137"/>
                    <a:gd name="T28" fmla="*/ 8 w 241"/>
                    <a:gd name="T29" fmla="*/ 27 h 137"/>
                    <a:gd name="T30" fmla="*/ 19 w 241"/>
                    <a:gd name="T31" fmla="*/ 32 h 137"/>
                    <a:gd name="T32" fmla="*/ 40 w 241"/>
                    <a:gd name="T33" fmla="*/ 34 h 137"/>
                    <a:gd name="T34" fmla="*/ 61 w 241"/>
                    <a:gd name="T35" fmla="*/ 40 h 137"/>
                    <a:gd name="T36" fmla="*/ 80 w 241"/>
                    <a:gd name="T37" fmla="*/ 47 h 137"/>
                    <a:gd name="T38" fmla="*/ 98 w 241"/>
                    <a:gd name="T39" fmla="*/ 60 h 137"/>
                    <a:gd name="T40" fmla="*/ 108 w 241"/>
                    <a:gd name="T41" fmla="*/ 70 h 137"/>
                    <a:gd name="T42" fmla="*/ 106 w 241"/>
                    <a:gd name="T43" fmla="*/ 80 h 137"/>
                    <a:gd name="T44" fmla="*/ 89 w 241"/>
                    <a:gd name="T45" fmla="*/ 92 h 137"/>
                    <a:gd name="T46" fmla="*/ 65 w 241"/>
                    <a:gd name="T47" fmla="*/ 103 h 137"/>
                    <a:gd name="T48" fmla="*/ 49 w 241"/>
                    <a:gd name="T49" fmla="*/ 103 h 137"/>
                    <a:gd name="T50" fmla="*/ 34 w 241"/>
                    <a:gd name="T51" fmla="*/ 104 h 137"/>
                    <a:gd name="T52" fmla="*/ 18 w 241"/>
                    <a:gd name="T53" fmla="*/ 103 h 137"/>
                    <a:gd name="T54" fmla="*/ 6 w 241"/>
                    <a:gd name="T55" fmla="*/ 106 h 137"/>
                    <a:gd name="T56" fmla="*/ 1 w 241"/>
                    <a:gd name="T57" fmla="*/ 112 h 137"/>
                    <a:gd name="T58" fmla="*/ 0 w 241"/>
                    <a:gd name="T59" fmla="*/ 121 h 137"/>
                    <a:gd name="T60" fmla="*/ 4 w 241"/>
                    <a:gd name="T61" fmla="*/ 128 h 137"/>
                    <a:gd name="T62" fmla="*/ 14 w 241"/>
                    <a:gd name="T63" fmla="*/ 134 h 137"/>
                    <a:gd name="T64" fmla="*/ 54 w 241"/>
                    <a:gd name="T65" fmla="*/ 136 h 137"/>
                    <a:gd name="T66" fmla="*/ 100 w 241"/>
                    <a:gd name="T67" fmla="*/ 116 h 137"/>
                    <a:gd name="T68" fmla="*/ 124 w 241"/>
                    <a:gd name="T69" fmla="*/ 90 h 137"/>
                    <a:gd name="T70" fmla="*/ 173 w 241"/>
                    <a:gd name="T71" fmla="*/ 118 h 137"/>
                    <a:gd name="T72" fmla="*/ 206 w 241"/>
                    <a:gd name="T73" fmla="*/ 125 h 137"/>
                    <a:gd name="T74" fmla="*/ 226 w 241"/>
                    <a:gd name="T75" fmla="*/ 128 h 137"/>
                    <a:gd name="T76" fmla="*/ 234 w 241"/>
                    <a:gd name="T77" fmla="*/ 125 h 137"/>
                    <a:gd name="T78" fmla="*/ 241 w 241"/>
                    <a:gd name="T79" fmla="*/ 116 h 137"/>
                    <a:gd name="T80" fmla="*/ 240 w 241"/>
                    <a:gd name="T81" fmla="*/ 107 h 137"/>
                    <a:gd name="T82" fmla="*/ 236 w 241"/>
                    <a:gd name="T83" fmla="*/ 101 h 137"/>
                    <a:gd name="T84" fmla="*/ 228 w 241"/>
                    <a:gd name="T85" fmla="*/ 97 h 137"/>
                    <a:gd name="T86" fmla="*/ 186 w 241"/>
                    <a:gd name="T87" fmla="*/ 89 h 137"/>
                    <a:gd name="T88" fmla="*/ 148 w 241"/>
                    <a:gd name="T89" fmla="*/ 79 h 137"/>
                    <a:gd name="T90" fmla="*/ 141 w 241"/>
                    <a:gd name="T91" fmla="*/ 68 h 137"/>
                    <a:gd name="T92" fmla="*/ 151 w 241"/>
                    <a:gd name="T93" fmla="*/ 57 h 137"/>
                    <a:gd name="T94" fmla="*/ 168 w 241"/>
                    <a:gd name="T95" fmla="*/ 47 h 137"/>
                    <a:gd name="T96" fmla="*/ 183 w 241"/>
                    <a:gd name="T97" fmla="*/ 41 h 137"/>
                    <a:gd name="T98" fmla="*/ 200 w 241"/>
                    <a:gd name="T99" fmla="*/ 37 h 137"/>
                    <a:gd name="T100" fmla="*/ 218 w 241"/>
                    <a:gd name="T101" fmla="*/ 32 h 137"/>
                    <a:gd name="T102" fmla="*/ 227 w 241"/>
                    <a:gd name="T103" fmla="*/ 24 h 137"/>
                    <a:gd name="T104" fmla="*/ 229 w 241"/>
                    <a:gd name="T105" fmla="*/ 17 h 137"/>
                    <a:gd name="T106" fmla="*/ 226 w 241"/>
                    <a:gd name="T107" fmla="*/ 9 h 137"/>
                    <a:gd name="T108" fmla="*/ 220 w 241"/>
                    <a:gd name="T109" fmla="*/ 3 h 137"/>
                    <a:gd name="T110" fmla="*/ 208 w 241"/>
                    <a:gd name="T111" fmla="*/ 2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41" h="137">
                      <a:moveTo>
                        <a:pt x="208" y="2"/>
                      </a:moveTo>
                      <a:lnTo>
                        <a:pt x="196" y="6"/>
                      </a:lnTo>
                      <a:lnTo>
                        <a:pt x="185" y="9"/>
                      </a:lnTo>
                      <a:lnTo>
                        <a:pt x="174" y="13"/>
                      </a:lnTo>
                      <a:lnTo>
                        <a:pt x="174" y="13"/>
                      </a:lnTo>
                      <a:lnTo>
                        <a:pt x="163" y="17"/>
                      </a:lnTo>
                      <a:lnTo>
                        <a:pt x="152" y="22"/>
                      </a:lnTo>
                      <a:lnTo>
                        <a:pt x="143" y="28"/>
                      </a:lnTo>
                      <a:lnTo>
                        <a:pt x="143" y="28"/>
                      </a:lnTo>
                      <a:lnTo>
                        <a:pt x="139" y="32"/>
                      </a:lnTo>
                      <a:lnTo>
                        <a:pt x="136" y="35"/>
                      </a:lnTo>
                      <a:lnTo>
                        <a:pt x="133" y="39"/>
                      </a:lnTo>
                      <a:lnTo>
                        <a:pt x="133" y="39"/>
                      </a:lnTo>
                      <a:lnTo>
                        <a:pt x="130" y="45"/>
                      </a:lnTo>
                      <a:lnTo>
                        <a:pt x="126" y="53"/>
                      </a:lnTo>
                      <a:lnTo>
                        <a:pt x="123" y="61"/>
                      </a:lnTo>
                      <a:lnTo>
                        <a:pt x="123" y="61"/>
                      </a:lnTo>
                      <a:lnTo>
                        <a:pt x="119" y="56"/>
                      </a:lnTo>
                      <a:lnTo>
                        <a:pt x="116" y="47"/>
                      </a:lnTo>
                      <a:lnTo>
                        <a:pt x="113" y="39"/>
                      </a:lnTo>
                      <a:lnTo>
                        <a:pt x="113" y="39"/>
                      </a:lnTo>
                      <a:lnTo>
                        <a:pt x="109" y="33"/>
                      </a:lnTo>
                      <a:lnTo>
                        <a:pt x="104" y="27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86" y="16"/>
                      </a:lnTo>
                      <a:lnTo>
                        <a:pt x="76" y="11"/>
                      </a:lnTo>
                      <a:lnTo>
                        <a:pt x="63" y="7"/>
                      </a:lnTo>
                      <a:lnTo>
                        <a:pt x="63" y="7"/>
                      </a:lnTo>
                      <a:lnTo>
                        <a:pt x="48" y="3"/>
                      </a:lnTo>
                      <a:lnTo>
                        <a:pt x="33" y="1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1"/>
                      </a:lnTo>
                      <a:lnTo>
                        <a:pt x="10" y="2"/>
                      </a:lnTo>
                      <a:lnTo>
                        <a:pt x="7" y="5"/>
                      </a:lnTo>
                      <a:lnTo>
                        <a:pt x="7" y="5"/>
                      </a:lnTo>
                      <a:lnTo>
                        <a:pt x="5" y="8"/>
                      </a:lnTo>
                      <a:lnTo>
                        <a:pt x="3" y="12"/>
                      </a:lnTo>
                      <a:lnTo>
                        <a:pt x="3" y="17"/>
                      </a:lnTo>
                      <a:lnTo>
                        <a:pt x="3" y="17"/>
                      </a:lnTo>
                      <a:lnTo>
                        <a:pt x="3" y="21"/>
                      </a:lnTo>
                      <a:lnTo>
                        <a:pt x="5" y="24"/>
                      </a:lnTo>
                      <a:lnTo>
                        <a:pt x="8" y="27"/>
                      </a:lnTo>
                      <a:lnTo>
                        <a:pt x="8" y="27"/>
                      </a:lnTo>
                      <a:lnTo>
                        <a:pt x="11" y="30"/>
                      </a:lnTo>
                      <a:lnTo>
                        <a:pt x="15" y="31"/>
                      </a:lnTo>
                      <a:lnTo>
                        <a:pt x="19" y="32"/>
                      </a:lnTo>
                      <a:lnTo>
                        <a:pt x="19" y="32"/>
                      </a:lnTo>
                      <a:lnTo>
                        <a:pt x="30" y="32"/>
                      </a:lnTo>
                      <a:lnTo>
                        <a:pt x="40" y="34"/>
                      </a:lnTo>
                      <a:lnTo>
                        <a:pt x="51" y="37"/>
                      </a:lnTo>
                      <a:lnTo>
                        <a:pt x="51" y="37"/>
                      </a:lnTo>
                      <a:lnTo>
                        <a:pt x="61" y="40"/>
                      </a:lnTo>
                      <a:lnTo>
                        <a:pt x="71" y="44"/>
                      </a:lnTo>
                      <a:lnTo>
                        <a:pt x="80" y="47"/>
                      </a:lnTo>
                      <a:lnTo>
                        <a:pt x="80" y="47"/>
                      </a:lnTo>
                      <a:lnTo>
                        <a:pt x="88" y="50"/>
                      </a:lnTo>
                      <a:lnTo>
                        <a:pt x="94" y="55"/>
                      </a:lnTo>
                      <a:lnTo>
                        <a:pt x="98" y="60"/>
                      </a:lnTo>
                      <a:lnTo>
                        <a:pt x="98" y="60"/>
                      </a:lnTo>
                      <a:lnTo>
                        <a:pt x="102" y="66"/>
                      </a:lnTo>
                      <a:lnTo>
                        <a:pt x="108" y="70"/>
                      </a:lnTo>
                      <a:lnTo>
                        <a:pt x="113" y="75"/>
                      </a:lnTo>
                      <a:lnTo>
                        <a:pt x="113" y="75"/>
                      </a:lnTo>
                      <a:lnTo>
                        <a:pt x="106" y="80"/>
                      </a:lnTo>
                      <a:lnTo>
                        <a:pt x="97" y="87"/>
                      </a:lnTo>
                      <a:lnTo>
                        <a:pt x="89" y="92"/>
                      </a:lnTo>
                      <a:lnTo>
                        <a:pt x="89" y="92"/>
                      </a:lnTo>
                      <a:lnTo>
                        <a:pt x="81" y="96"/>
                      </a:lnTo>
                      <a:lnTo>
                        <a:pt x="72" y="99"/>
                      </a:lnTo>
                      <a:lnTo>
                        <a:pt x="65" y="103"/>
                      </a:lnTo>
                      <a:lnTo>
                        <a:pt x="65" y="103"/>
                      </a:lnTo>
                      <a:lnTo>
                        <a:pt x="57" y="103"/>
                      </a:lnTo>
                      <a:lnTo>
                        <a:pt x="49" y="103"/>
                      </a:lnTo>
                      <a:lnTo>
                        <a:pt x="41" y="104"/>
                      </a:lnTo>
                      <a:lnTo>
                        <a:pt x="41" y="104"/>
                      </a:lnTo>
                      <a:lnTo>
                        <a:pt x="34" y="104"/>
                      </a:lnTo>
                      <a:lnTo>
                        <a:pt x="26" y="104"/>
                      </a:lnTo>
                      <a:lnTo>
                        <a:pt x="18" y="103"/>
                      </a:lnTo>
                      <a:lnTo>
                        <a:pt x="18" y="103"/>
                      </a:lnTo>
                      <a:lnTo>
                        <a:pt x="14" y="103"/>
                      </a:lnTo>
                      <a:lnTo>
                        <a:pt x="10" y="104"/>
                      </a:lnTo>
                      <a:lnTo>
                        <a:pt x="6" y="106"/>
                      </a:lnTo>
                      <a:lnTo>
                        <a:pt x="6" y="106"/>
                      </a:lnTo>
                      <a:lnTo>
                        <a:pt x="4" y="109"/>
                      </a:lnTo>
                      <a:lnTo>
                        <a:pt x="1" y="112"/>
                      </a:lnTo>
                      <a:lnTo>
                        <a:pt x="0" y="116"/>
                      </a:lnTo>
                      <a:lnTo>
                        <a:pt x="0" y="116"/>
                      </a:lnTo>
                      <a:lnTo>
                        <a:pt x="0" y="121"/>
                      </a:lnTo>
                      <a:lnTo>
                        <a:pt x="1" y="125"/>
                      </a:lnTo>
                      <a:lnTo>
                        <a:pt x="4" y="128"/>
                      </a:lnTo>
                      <a:lnTo>
                        <a:pt x="4" y="128"/>
                      </a:lnTo>
                      <a:lnTo>
                        <a:pt x="6" y="131"/>
                      </a:lnTo>
                      <a:lnTo>
                        <a:pt x="10" y="133"/>
                      </a:lnTo>
                      <a:lnTo>
                        <a:pt x="14" y="134"/>
                      </a:lnTo>
                      <a:lnTo>
                        <a:pt x="14" y="134"/>
                      </a:lnTo>
                      <a:lnTo>
                        <a:pt x="34" y="137"/>
                      </a:lnTo>
                      <a:lnTo>
                        <a:pt x="54" y="136"/>
                      </a:lnTo>
                      <a:lnTo>
                        <a:pt x="73" y="131"/>
                      </a:lnTo>
                      <a:lnTo>
                        <a:pt x="73" y="131"/>
                      </a:lnTo>
                      <a:lnTo>
                        <a:pt x="100" y="116"/>
                      </a:lnTo>
                      <a:lnTo>
                        <a:pt x="115" y="98"/>
                      </a:lnTo>
                      <a:lnTo>
                        <a:pt x="124" y="90"/>
                      </a:lnTo>
                      <a:lnTo>
                        <a:pt x="124" y="90"/>
                      </a:lnTo>
                      <a:lnTo>
                        <a:pt x="133" y="96"/>
                      </a:lnTo>
                      <a:lnTo>
                        <a:pt x="147" y="108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89" y="122"/>
                      </a:lnTo>
                      <a:lnTo>
                        <a:pt x="206" y="125"/>
                      </a:lnTo>
                      <a:lnTo>
                        <a:pt x="222" y="128"/>
                      </a:lnTo>
                      <a:lnTo>
                        <a:pt x="222" y="128"/>
                      </a:lnTo>
                      <a:lnTo>
                        <a:pt x="226" y="128"/>
                      </a:lnTo>
                      <a:lnTo>
                        <a:pt x="231" y="127"/>
                      </a:lnTo>
                      <a:lnTo>
                        <a:pt x="234" y="125"/>
                      </a:lnTo>
                      <a:lnTo>
                        <a:pt x="234" y="125"/>
                      </a:lnTo>
                      <a:lnTo>
                        <a:pt x="237" y="123"/>
                      </a:lnTo>
                      <a:lnTo>
                        <a:pt x="240" y="120"/>
                      </a:lnTo>
                      <a:lnTo>
                        <a:pt x="241" y="116"/>
                      </a:lnTo>
                      <a:lnTo>
                        <a:pt x="241" y="116"/>
                      </a:lnTo>
                      <a:lnTo>
                        <a:pt x="241" y="111"/>
                      </a:lnTo>
                      <a:lnTo>
                        <a:pt x="240" y="107"/>
                      </a:lnTo>
                      <a:lnTo>
                        <a:pt x="238" y="104"/>
                      </a:lnTo>
                      <a:lnTo>
                        <a:pt x="238" y="104"/>
                      </a:lnTo>
                      <a:lnTo>
                        <a:pt x="236" y="101"/>
                      </a:lnTo>
                      <a:lnTo>
                        <a:pt x="232" y="98"/>
                      </a:lnTo>
                      <a:lnTo>
                        <a:pt x="228" y="97"/>
                      </a:lnTo>
                      <a:lnTo>
                        <a:pt x="228" y="97"/>
                      </a:lnTo>
                      <a:lnTo>
                        <a:pt x="214" y="95"/>
                      </a:lnTo>
                      <a:lnTo>
                        <a:pt x="200" y="93"/>
                      </a:lnTo>
                      <a:lnTo>
                        <a:pt x="186" y="89"/>
                      </a:lnTo>
                      <a:lnTo>
                        <a:pt x="186" y="89"/>
                      </a:lnTo>
                      <a:lnTo>
                        <a:pt x="168" y="84"/>
                      </a:lnTo>
                      <a:lnTo>
                        <a:pt x="148" y="79"/>
                      </a:lnTo>
                      <a:lnTo>
                        <a:pt x="139" y="73"/>
                      </a:lnTo>
                      <a:lnTo>
                        <a:pt x="139" y="73"/>
                      </a:lnTo>
                      <a:lnTo>
                        <a:pt x="141" y="68"/>
                      </a:lnTo>
                      <a:lnTo>
                        <a:pt x="146" y="63"/>
                      </a:lnTo>
                      <a:lnTo>
                        <a:pt x="151" y="57"/>
                      </a:lnTo>
                      <a:lnTo>
                        <a:pt x="151" y="57"/>
                      </a:lnTo>
                      <a:lnTo>
                        <a:pt x="156" y="54"/>
                      </a:lnTo>
                      <a:lnTo>
                        <a:pt x="162" y="50"/>
                      </a:lnTo>
                      <a:lnTo>
                        <a:pt x="168" y="47"/>
                      </a:lnTo>
                      <a:lnTo>
                        <a:pt x="168" y="47"/>
                      </a:lnTo>
                      <a:lnTo>
                        <a:pt x="175" y="43"/>
                      </a:lnTo>
                      <a:lnTo>
                        <a:pt x="183" y="41"/>
                      </a:lnTo>
                      <a:lnTo>
                        <a:pt x="192" y="40"/>
                      </a:lnTo>
                      <a:lnTo>
                        <a:pt x="192" y="40"/>
                      </a:lnTo>
                      <a:lnTo>
                        <a:pt x="200" y="37"/>
                      </a:lnTo>
                      <a:lnTo>
                        <a:pt x="209" y="35"/>
                      </a:lnTo>
                      <a:lnTo>
                        <a:pt x="218" y="32"/>
                      </a:lnTo>
                      <a:lnTo>
                        <a:pt x="218" y="32"/>
                      </a:lnTo>
                      <a:lnTo>
                        <a:pt x="222" y="30"/>
                      </a:lnTo>
                      <a:lnTo>
                        <a:pt x="225" y="28"/>
                      </a:lnTo>
                      <a:lnTo>
                        <a:pt x="227" y="24"/>
                      </a:lnTo>
                      <a:lnTo>
                        <a:pt x="227" y="24"/>
                      </a:lnTo>
                      <a:lnTo>
                        <a:pt x="228" y="21"/>
                      </a:lnTo>
                      <a:lnTo>
                        <a:pt x="229" y="17"/>
                      </a:lnTo>
                      <a:lnTo>
                        <a:pt x="228" y="13"/>
                      </a:lnTo>
                      <a:lnTo>
                        <a:pt x="228" y="13"/>
                      </a:lnTo>
                      <a:lnTo>
                        <a:pt x="226" y="9"/>
                      </a:lnTo>
                      <a:lnTo>
                        <a:pt x="223" y="6"/>
                      </a:lnTo>
                      <a:lnTo>
                        <a:pt x="220" y="3"/>
                      </a:lnTo>
                      <a:lnTo>
                        <a:pt x="220" y="3"/>
                      </a:lnTo>
                      <a:lnTo>
                        <a:pt x="216" y="2"/>
                      </a:lnTo>
                      <a:lnTo>
                        <a:pt x="212" y="2"/>
                      </a:lnTo>
                      <a:lnTo>
                        <a:pt x="208" y="2"/>
                      </a:lnTo>
                      <a:lnTo>
                        <a:pt x="208" y="2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34" y="1928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 i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A</a:t>
                  </a:r>
                  <a:endParaRPr lang="en-US" sz="1600" b="1"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</p:grpSp>
          <p:grpSp>
            <p:nvGrpSpPr>
              <p:cNvPr id="307249" name="Group 49"/>
              <p:cNvGrpSpPr>
                <a:grpSpLocks/>
              </p:cNvGrpSpPr>
              <p:nvPr/>
            </p:nvGrpSpPr>
            <p:grpSpPr bwMode="auto">
              <a:xfrm>
                <a:off x="1624" y="1568"/>
                <a:ext cx="201" cy="264"/>
                <a:chOff x="1624" y="1568"/>
                <a:chExt cx="201" cy="264"/>
              </a:xfrm>
            </p:grpSpPr>
            <p:sp>
              <p:nvSpPr>
                <p:cNvPr id="307250" name="Freeform 50"/>
                <p:cNvSpPr>
                  <a:spLocks/>
                </p:cNvSpPr>
                <p:nvPr/>
              </p:nvSpPr>
              <p:spPr bwMode="auto">
                <a:xfrm>
                  <a:off x="1646" y="1750"/>
                  <a:ext cx="144" cy="82"/>
                </a:xfrm>
                <a:custGeom>
                  <a:avLst/>
                  <a:gdLst>
                    <a:gd name="T0" fmla="*/ 111 w 144"/>
                    <a:gd name="T1" fmla="*/ 5 h 82"/>
                    <a:gd name="T2" fmla="*/ 98 w 144"/>
                    <a:gd name="T3" fmla="*/ 10 h 82"/>
                    <a:gd name="T4" fmla="*/ 86 w 144"/>
                    <a:gd name="T5" fmla="*/ 16 h 82"/>
                    <a:gd name="T6" fmla="*/ 79 w 144"/>
                    <a:gd name="T7" fmla="*/ 23 h 82"/>
                    <a:gd name="T8" fmla="*/ 75 w 144"/>
                    <a:gd name="T9" fmla="*/ 31 h 82"/>
                    <a:gd name="T10" fmla="*/ 71 w 144"/>
                    <a:gd name="T11" fmla="*/ 33 h 82"/>
                    <a:gd name="T12" fmla="*/ 67 w 144"/>
                    <a:gd name="T13" fmla="*/ 23 h 82"/>
                    <a:gd name="T14" fmla="*/ 59 w 144"/>
                    <a:gd name="T15" fmla="*/ 14 h 82"/>
                    <a:gd name="T16" fmla="*/ 45 w 144"/>
                    <a:gd name="T17" fmla="*/ 6 h 82"/>
                    <a:gd name="T18" fmla="*/ 28 w 144"/>
                    <a:gd name="T19" fmla="*/ 1 h 82"/>
                    <a:gd name="T20" fmla="*/ 11 w 144"/>
                    <a:gd name="T21" fmla="*/ 0 h 82"/>
                    <a:gd name="T22" fmla="*/ 4 w 144"/>
                    <a:gd name="T23" fmla="*/ 3 h 82"/>
                    <a:gd name="T24" fmla="*/ 2 w 144"/>
                    <a:gd name="T25" fmla="*/ 7 h 82"/>
                    <a:gd name="T26" fmla="*/ 2 w 144"/>
                    <a:gd name="T27" fmla="*/ 12 h 82"/>
                    <a:gd name="T28" fmla="*/ 4 w 144"/>
                    <a:gd name="T29" fmla="*/ 16 h 82"/>
                    <a:gd name="T30" fmla="*/ 11 w 144"/>
                    <a:gd name="T31" fmla="*/ 18 h 82"/>
                    <a:gd name="T32" fmla="*/ 24 w 144"/>
                    <a:gd name="T33" fmla="*/ 20 h 82"/>
                    <a:gd name="T34" fmla="*/ 36 w 144"/>
                    <a:gd name="T35" fmla="*/ 23 h 82"/>
                    <a:gd name="T36" fmla="*/ 48 w 144"/>
                    <a:gd name="T37" fmla="*/ 28 h 82"/>
                    <a:gd name="T38" fmla="*/ 58 w 144"/>
                    <a:gd name="T39" fmla="*/ 36 h 82"/>
                    <a:gd name="T40" fmla="*/ 65 w 144"/>
                    <a:gd name="T41" fmla="*/ 41 h 82"/>
                    <a:gd name="T42" fmla="*/ 63 w 144"/>
                    <a:gd name="T43" fmla="*/ 48 h 82"/>
                    <a:gd name="T44" fmla="*/ 53 w 144"/>
                    <a:gd name="T45" fmla="*/ 55 h 82"/>
                    <a:gd name="T46" fmla="*/ 38 w 144"/>
                    <a:gd name="T47" fmla="*/ 61 h 82"/>
                    <a:gd name="T48" fmla="*/ 29 w 144"/>
                    <a:gd name="T49" fmla="*/ 61 h 82"/>
                    <a:gd name="T50" fmla="*/ 20 w 144"/>
                    <a:gd name="T51" fmla="*/ 62 h 82"/>
                    <a:gd name="T52" fmla="*/ 11 w 144"/>
                    <a:gd name="T53" fmla="*/ 61 h 82"/>
                    <a:gd name="T54" fmla="*/ 4 w 144"/>
                    <a:gd name="T55" fmla="*/ 63 h 82"/>
                    <a:gd name="T56" fmla="*/ 1 w 144"/>
                    <a:gd name="T57" fmla="*/ 67 h 82"/>
                    <a:gd name="T58" fmla="*/ 0 w 144"/>
                    <a:gd name="T59" fmla="*/ 72 h 82"/>
                    <a:gd name="T60" fmla="*/ 2 w 144"/>
                    <a:gd name="T61" fmla="*/ 76 h 82"/>
                    <a:gd name="T62" fmla="*/ 8 w 144"/>
                    <a:gd name="T63" fmla="*/ 80 h 82"/>
                    <a:gd name="T64" fmla="*/ 32 w 144"/>
                    <a:gd name="T65" fmla="*/ 81 h 82"/>
                    <a:gd name="T66" fmla="*/ 59 w 144"/>
                    <a:gd name="T67" fmla="*/ 69 h 82"/>
                    <a:gd name="T68" fmla="*/ 74 w 144"/>
                    <a:gd name="T69" fmla="*/ 53 h 82"/>
                    <a:gd name="T70" fmla="*/ 104 w 144"/>
                    <a:gd name="T71" fmla="*/ 71 h 82"/>
                    <a:gd name="T72" fmla="*/ 123 w 144"/>
                    <a:gd name="T73" fmla="*/ 75 h 82"/>
                    <a:gd name="T74" fmla="*/ 136 w 144"/>
                    <a:gd name="T75" fmla="*/ 77 h 82"/>
                    <a:gd name="T76" fmla="*/ 140 w 144"/>
                    <a:gd name="T77" fmla="*/ 75 h 82"/>
                    <a:gd name="T78" fmla="*/ 144 w 144"/>
                    <a:gd name="T79" fmla="*/ 69 h 82"/>
                    <a:gd name="T80" fmla="*/ 144 w 144"/>
                    <a:gd name="T81" fmla="*/ 64 h 82"/>
                    <a:gd name="T82" fmla="*/ 141 w 144"/>
                    <a:gd name="T83" fmla="*/ 60 h 82"/>
                    <a:gd name="T84" fmla="*/ 137 w 144"/>
                    <a:gd name="T85" fmla="*/ 58 h 82"/>
                    <a:gd name="T86" fmla="*/ 111 w 144"/>
                    <a:gd name="T87" fmla="*/ 53 h 82"/>
                    <a:gd name="T88" fmla="*/ 89 w 144"/>
                    <a:gd name="T89" fmla="*/ 47 h 82"/>
                    <a:gd name="T90" fmla="*/ 84 w 144"/>
                    <a:gd name="T91" fmla="*/ 40 h 82"/>
                    <a:gd name="T92" fmla="*/ 90 w 144"/>
                    <a:gd name="T93" fmla="*/ 34 h 82"/>
                    <a:gd name="T94" fmla="*/ 101 w 144"/>
                    <a:gd name="T95" fmla="*/ 28 h 82"/>
                    <a:gd name="T96" fmla="*/ 110 w 144"/>
                    <a:gd name="T97" fmla="*/ 24 h 82"/>
                    <a:gd name="T98" fmla="*/ 120 w 144"/>
                    <a:gd name="T99" fmla="*/ 22 h 82"/>
                    <a:gd name="T100" fmla="*/ 130 w 144"/>
                    <a:gd name="T101" fmla="*/ 19 h 82"/>
                    <a:gd name="T102" fmla="*/ 136 w 144"/>
                    <a:gd name="T103" fmla="*/ 15 h 82"/>
                    <a:gd name="T104" fmla="*/ 137 w 144"/>
                    <a:gd name="T105" fmla="*/ 10 h 82"/>
                    <a:gd name="T106" fmla="*/ 135 w 144"/>
                    <a:gd name="T107" fmla="*/ 5 h 82"/>
                    <a:gd name="T108" fmla="*/ 132 w 144"/>
                    <a:gd name="T109" fmla="*/ 2 h 82"/>
                    <a:gd name="T110" fmla="*/ 124 w 144"/>
                    <a:gd name="T111" fmla="*/ 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44" h="82">
                      <a:moveTo>
                        <a:pt x="124" y="1"/>
                      </a:moveTo>
                      <a:lnTo>
                        <a:pt x="118" y="3"/>
                      </a:lnTo>
                      <a:lnTo>
                        <a:pt x="111" y="5"/>
                      </a:lnTo>
                      <a:lnTo>
                        <a:pt x="104" y="7"/>
                      </a:lnTo>
                      <a:lnTo>
                        <a:pt x="104" y="7"/>
                      </a:lnTo>
                      <a:lnTo>
                        <a:pt x="98" y="10"/>
                      </a:lnTo>
                      <a:lnTo>
                        <a:pt x="91" y="13"/>
                      </a:lnTo>
                      <a:lnTo>
                        <a:pt x="86" y="16"/>
                      </a:lnTo>
                      <a:lnTo>
                        <a:pt x="86" y="16"/>
                      </a:lnTo>
                      <a:lnTo>
                        <a:pt x="83" y="18"/>
                      </a:lnTo>
                      <a:lnTo>
                        <a:pt x="81" y="21"/>
                      </a:lnTo>
                      <a:lnTo>
                        <a:pt x="79" y="23"/>
                      </a:lnTo>
                      <a:lnTo>
                        <a:pt x="79" y="23"/>
                      </a:lnTo>
                      <a:lnTo>
                        <a:pt x="77" y="26"/>
                      </a:lnTo>
                      <a:lnTo>
                        <a:pt x="75" y="31"/>
                      </a:lnTo>
                      <a:lnTo>
                        <a:pt x="73" y="36"/>
                      </a:lnTo>
                      <a:lnTo>
                        <a:pt x="73" y="36"/>
                      </a:lnTo>
                      <a:lnTo>
                        <a:pt x="71" y="33"/>
                      </a:lnTo>
                      <a:lnTo>
                        <a:pt x="69" y="27"/>
                      </a:lnTo>
                      <a:lnTo>
                        <a:pt x="67" y="23"/>
                      </a:lnTo>
                      <a:lnTo>
                        <a:pt x="67" y="23"/>
                      </a:lnTo>
                      <a:lnTo>
                        <a:pt x="65" y="19"/>
                      </a:lnTo>
                      <a:lnTo>
                        <a:pt x="62" y="16"/>
                      </a:lnTo>
                      <a:lnTo>
                        <a:pt x="59" y="14"/>
                      </a:lnTo>
                      <a:lnTo>
                        <a:pt x="59" y="14"/>
                      </a:lnTo>
                      <a:lnTo>
                        <a:pt x="51" y="9"/>
                      </a:lnTo>
                      <a:lnTo>
                        <a:pt x="45" y="6"/>
                      </a:lnTo>
                      <a:lnTo>
                        <a:pt x="37" y="4"/>
                      </a:lnTo>
                      <a:lnTo>
                        <a:pt x="37" y="4"/>
                      </a:lnTo>
                      <a:lnTo>
                        <a:pt x="28" y="1"/>
                      </a:lnTo>
                      <a:lnTo>
                        <a:pt x="20" y="0"/>
                      </a:lnTo>
                      <a:lnTo>
                        <a:pt x="11" y="0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3" y="14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9" y="18"/>
                      </a:lnTo>
                      <a:lnTo>
                        <a:pt x="11" y="18"/>
                      </a:lnTo>
                      <a:lnTo>
                        <a:pt x="11" y="18"/>
                      </a:lnTo>
                      <a:lnTo>
                        <a:pt x="18" y="19"/>
                      </a:lnTo>
                      <a:lnTo>
                        <a:pt x="24" y="20"/>
                      </a:lnTo>
                      <a:lnTo>
                        <a:pt x="30" y="21"/>
                      </a:lnTo>
                      <a:lnTo>
                        <a:pt x="30" y="21"/>
                      </a:lnTo>
                      <a:lnTo>
                        <a:pt x="36" y="23"/>
                      </a:lnTo>
                      <a:lnTo>
                        <a:pt x="42" y="26"/>
                      </a:lnTo>
                      <a:lnTo>
                        <a:pt x="48" y="28"/>
                      </a:lnTo>
                      <a:lnTo>
                        <a:pt x="48" y="28"/>
                      </a:lnTo>
                      <a:lnTo>
                        <a:pt x="52" y="29"/>
                      </a:lnTo>
                      <a:lnTo>
                        <a:pt x="56" y="32"/>
                      </a:lnTo>
                      <a:lnTo>
                        <a:pt x="58" y="36"/>
                      </a:lnTo>
                      <a:lnTo>
                        <a:pt x="58" y="36"/>
                      </a:lnTo>
                      <a:lnTo>
                        <a:pt x="61" y="39"/>
                      </a:lnTo>
                      <a:lnTo>
                        <a:pt x="65" y="41"/>
                      </a:lnTo>
                      <a:lnTo>
                        <a:pt x="68" y="44"/>
                      </a:lnTo>
                      <a:lnTo>
                        <a:pt x="68" y="44"/>
                      </a:lnTo>
                      <a:lnTo>
                        <a:pt x="63" y="48"/>
                      </a:lnTo>
                      <a:lnTo>
                        <a:pt x="57" y="52"/>
                      </a:lnTo>
                      <a:lnTo>
                        <a:pt x="53" y="55"/>
                      </a:lnTo>
                      <a:lnTo>
                        <a:pt x="53" y="55"/>
                      </a:lnTo>
                      <a:lnTo>
                        <a:pt x="48" y="57"/>
                      </a:lnTo>
                      <a:lnTo>
                        <a:pt x="43" y="59"/>
                      </a:lnTo>
                      <a:lnTo>
                        <a:pt x="38" y="61"/>
                      </a:lnTo>
                      <a:lnTo>
                        <a:pt x="38" y="61"/>
                      </a:lnTo>
                      <a:lnTo>
                        <a:pt x="34" y="61"/>
                      </a:lnTo>
                      <a:lnTo>
                        <a:pt x="29" y="61"/>
                      </a:lnTo>
                      <a:lnTo>
                        <a:pt x="24" y="62"/>
                      </a:lnTo>
                      <a:lnTo>
                        <a:pt x="24" y="62"/>
                      </a:lnTo>
                      <a:lnTo>
                        <a:pt x="20" y="62"/>
                      </a:lnTo>
                      <a:lnTo>
                        <a:pt x="15" y="62"/>
                      </a:lnTo>
                      <a:lnTo>
                        <a:pt x="11" y="61"/>
                      </a:lnTo>
                      <a:lnTo>
                        <a:pt x="11" y="61"/>
                      </a:lnTo>
                      <a:lnTo>
                        <a:pt x="8" y="61"/>
                      </a:lnTo>
                      <a:lnTo>
                        <a:pt x="6" y="62"/>
                      </a:lnTo>
                      <a:lnTo>
                        <a:pt x="4" y="63"/>
                      </a:lnTo>
                      <a:lnTo>
                        <a:pt x="4" y="63"/>
                      </a:lnTo>
                      <a:lnTo>
                        <a:pt x="2" y="65"/>
                      </a:lnTo>
                      <a:lnTo>
                        <a:pt x="1" y="67"/>
                      </a:lnTo>
                      <a:lnTo>
                        <a:pt x="0" y="69"/>
                      </a:lnTo>
                      <a:lnTo>
                        <a:pt x="0" y="69"/>
                      </a:lnTo>
                      <a:lnTo>
                        <a:pt x="0" y="72"/>
                      </a:lnTo>
                      <a:lnTo>
                        <a:pt x="1" y="74"/>
                      </a:lnTo>
                      <a:lnTo>
                        <a:pt x="2" y="76"/>
                      </a:lnTo>
                      <a:lnTo>
                        <a:pt x="2" y="76"/>
                      </a:lnTo>
                      <a:lnTo>
                        <a:pt x="4" y="78"/>
                      </a:lnTo>
                      <a:lnTo>
                        <a:pt x="6" y="79"/>
                      </a:lnTo>
                      <a:lnTo>
                        <a:pt x="8" y="80"/>
                      </a:lnTo>
                      <a:lnTo>
                        <a:pt x="8" y="80"/>
                      </a:lnTo>
                      <a:lnTo>
                        <a:pt x="20" y="82"/>
                      </a:lnTo>
                      <a:lnTo>
                        <a:pt x="32" y="81"/>
                      </a:lnTo>
                      <a:lnTo>
                        <a:pt x="43" y="78"/>
                      </a:lnTo>
                      <a:lnTo>
                        <a:pt x="43" y="78"/>
                      </a:lnTo>
                      <a:lnTo>
                        <a:pt x="59" y="69"/>
                      </a:lnTo>
                      <a:lnTo>
                        <a:pt x="69" y="59"/>
                      </a:lnTo>
                      <a:lnTo>
                        <a:pt x="74" y="53"/>
                      </a:lnTo>
                      <a:lnTo>
                        <a:pt x="74" y="53"/>
                      </a:lnTo>
                      <a:lnTo>
                        <a:pt x="79" y="57"/>
                      </a:lnTo>
                      <a:lnTo>
                        <a:pt x="88" y="64"/>
                      </a:lnTo>
                      <a:lnTo>
                        <a:pt x="104" y="71"/>
                      </a:lnTo>
                      <a:lnTo>
                        <a:pt x="104" y="71"/>
                      </a:lnTo>
                      <a:lnTo>
                        <a:pt x="113" y="73"/>
                      </a:lnTo>
                      <a:lnTo>
                        <a:pt x="123" y="75"/>
                      </a:lnTo>
                      <a:lnTo>
                        <a:pt x="133" y="77"/>
                      </a:lnTo>
                      <a:lnTo>
                        <a:pt x="133" y="77"/>
                      </a:lnTo>
                      <a:lnTo>
                        <a:pt x="136" y="77"/>
                      </a:lnTo>
                      <a:lnTo>
                        <a:pt x="138" y="76"/>
                      </a:lnTo>
                      <a:lnTo>
                        <a:pt x="140" y="75"/>
                      </a:lnTo>
                      <a:lnTo>
                        <a:pt x="140" y="75"/>
                      </a:lnTo>
                      <a:lnTo>
                        <a:pt x="142" y="73"/>
                      </a:lnTo>
                      <a:lnTo>
                        <a:pt x="144" y="71"/>
                      </a:lnTo>
                      <a:lnTo>
                        <a:pt x="144" y="69"/>
                      </a:lnTo>
                      <a:lnTo>
                        <a:pt x="144" y="69"/>
                      </a:lnTo>
                      <a:lnTo>
                        <a:pt x="144" y="66"/>
                      </a:lnTo>
                      <a:lnTo>
                        <a:pt x="144" y="64"/>
                      </a:lnTo>
                      <a:lnTo>
                        <a:pt x="143" y="62"/>
                      </a:lnTo>
                      <a:lnTo>
                        <a:pt x="143" y="62"/>
                      </a:lnTo>
                      <a:lnTo>
                        <a:pt x="141" y="60"/>
                      </a:lnTo>
                      <a:lnTo>
                        <a:pt x="139" y="58"/>
                      </a:lnTo>
                      <a:lnTo>
                        <a:pt x="137" y="58"/>
                      </a:lnTo>
                      <a:lnTo>
                        <a:pt x="137" y="58"/>
                      </a:lnTo>
                      <a:lnTo>
                        <a:pt x="128" y="57"/>
                      </a:lnTo>
                      <a:lnTo>
                        <a:pt x="120" y="55"/>
                      </a:lnTo>
                      <a:lnTo>
                        <a:pt x="111" y="53"/>
                      </a:lnTo>
                      <a:lnTo>
                        <a:pt x="111" y="53"/>
                      </a:lnTo>
                      <a:lnTo>
                        <a:pt x="100" y="50"/>
                      </a:lnTo>
                      <a:lnTo>
                        <a:pt x="89" y="47"/>
                      </a:lnTo>
                      <a:lnTo>
                        <a:pt x="83" y="44"/>
                      </a:lnTo>
                      <a:lnTo>
                        <a:pt x="83" y="44"/>
                      </a:lnTo>
                      <a:lnTo>
                        <a:pt x="84" y="40"/>
                      </a:lnTo>
                      <a:lnTo>
                        <a:pt x="87" y="37"/>
                      </a:lnTo>
                      <a:lnTo>
                        <a:pt x="90" y="34"/>
                      </a:lnTo>
                      <a:lnTo>
                        <a:pt x="90" y="34"/>
                      </a:lnTo>
                      <a:lnTo>
                        <a:pt x="93" y="32"/>
                      </a:lnTo>
                      <a:lnTo>
                        <a:pt x="97" y="30"/>
                      </a:lnTo>
                      <a:lnTo>
                        <a:pt x="101" y="28"/>
                      </a:lnTo>
                      <a:lnTo>
                        <a:pt x="101" y="28"/>
                      </a:lnTo>
                      <a:lnTo>
                        <a:pt x="105" y="25"/>
                      </a:lnTo>
                      <a:lnTo>
                        <a:pt x="110" y="24"/>
                      </a:lnTo>
                      <a:lnTo>
                        <a:pt x="115" y="23"/>
                      </a:lnTo>
                      <a:lnTo>
                        <a:pt x="115" y="23"/>
                      </a:lnTo>
                      <a:lnTo>
                        <a:pt x="120" y="22"/>
                      </a:lnTo>
                      <a:lnTo>
                        <a:pt x="125" y="21"/>
                      </a:lnTo>
                      <a:lnTo>
                        <a:pt x="130" y="19"/>
                      </a:lnTo>
                      <a:lnTo>
                        <a:pt x="130" y="19"/>
                      </a:lnTo>
                      <a:lnTo>
                        <a:pt x="133" y="18"/>
                      </a:lnTo>
                      <a:lnTo>
                        <a:pt x="135" y="16"/>
                      </a:lnTo>
                      <a:lnTo>
                        <a:pt x="136" y="15"/>
                      </a:lnTo>
                      <a:lnTo>
                        <a:pt x="136" y="15"/>
                      </a:lnTo>
                      <a:lnTo>
                        <a:pt x="137" y="12"/>
                      </a:lnTo>
                      <a:lnTo>
                        <a:pt x="137" y="10"/>
                      </a:lnTo>
                      <a:lnTo>
                        <a:pt x="137" y="7"/>
                      </a:lnTo>
                      <a:lnTo>
                        <a:pt x="137" y="7"/>
                      </a:lnTo>
                      <a:lnTo>
                        <a:pt x="135" y="5"/>
                      </a:lnTo>
                      <a:lnTo>
                        <a:pt x="134" y="3"/>
                      </a:lnTo>
                      <a:lnTo>
                        <a:pt x="132" y="2"/>
                      </a:lnTo>
                      <a:lnTo>
                        <a:pt x="132" y="2"/>
                      </a:lnTo>
                      <a:lnTo>
                        <a:pt x="129" y="1"/>
                      </a:lnTo>
                      <a:lnTo>
                        <a:pt x="127" y="1"/>
                      </a:lnTo>
                      <a:lnTo>
                        <a:pt x="124" y="1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5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624" y="1568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X</a:t>
                  </a:r>
                </a:p>
              </p:txBody>
            </p:sp>
          </p:grpSp>
          <p:grpSp>
            <p:nvGrpSpPr>
              <p:cNvPr id="307252" name="Group 52"/>
              <p:cNvGrpSpPr>
                <a:grpSpLocks/>
              </p:cNvGrpSpPr>
              <p:nvPr/>
            </p:nvGrpSpPr>
            <p:grpSpPr bwMode="auto">
              <a:xfrm>
                <a:off x="1624" y="1865"/>
                <a:ext cx="201" cy="255"/>
                <a:chOff x="1624" y="1865"/>
                <a:chExt cx="201" cy="255"/>
              </a:xfrm>
            </p:grpSpPr>
            <p:sp>
              <p:nvSpPr>
                <p:cNvPr id="307253" name="Freeform 53"/>
                <p:cNvSpPr>
                  <a:spLocks/>
                </p:cNvSpPr>
                <p:nvPr/>
              </p:nvSpPr>
              <p:spPr bwMode="auto">
                <a:xfrm>
                  <a:off x="1646" y="1865"/>
                  <a:ext cx="144" cy="82"/>
                </a:xfrm>
                <a:custGeom>
                  <a:avLst/>
                  <a:gdLst>
                    <a:gd name="T0" fmla="*/ 111 w 144"/>
                    <a:gd name="T1" fmla="*/ 5 h 82"/>
                    <a:gd name="T2" fmla="*/ 98 w 144"/>
                    <a:gd name="T3" fmla="*/ 10 h 82"/>
                    <a:gd name="T4" fmla="*/ 86 w 144"/>
                    <a:gd name="T5" fmla="*/ 17 h 82"/>
                    <a:gd name="T6" fmla="*/ 79 w 144"/>
                    <a:gd name="T7" fmla="*/ 23 h 82"/>
                    <a:gd name="T8" fmla="*/ 75 w 144"/>
                    <a:gd name="T9" fmla="*/ 32 h 82"/>
                    <a:gd name="T10" fmla="*/ 71 w 144"/>
                    <a:gd name="T11" fmla="*/ 34 h 82"/>
                    <a:gd name="T12" fmla="*/ 67 w 144"/>
                    <a:gd name="T13" fmla="*/ 23 h 82"/>
                    <a:gd name="T14" fmla="*/ 59 w 144"/>
                    <a:gd name="T15" fmla="*/ 13 h 82"/>
                    <a:gd name="T16" fmla="*/ 45 w 144"/>
                    <a:gd name="T17" fmla="*/ 6 h 82"/>
                    <a:gd name="T18" fmla="*/ 28 w 144"/>
                    <a:gd name="T19" fmla="*/ 1 h 82"/>
                    <a:gd name="T20" fmla="*/ 11 w 144"/>
                    <a:gd name="T21" fmla="*/ 0 h 82"/>
                    <a:gd name="T22" fmla="*/ 4 w 144"/>
                    <a:gd name="T23" fmla="*/ 3 h 82"/>
                    <a:gd name="T24" fmla="*/ 2 w 144"/>
                    <a:gd name="T25" fmla="*/ 7 h 82"/>
                    <a:gd name="T26" fmla="*/ 2 w 144"/>
                    <a:gd name="T27" fmla="*/ 12 h 82"/>
                    <a:gd name="T28" fmla="*/ 4 w 144"/>
                    <a:gd name="T29" fmla="*/ 16 h 82"/>
                    <a:gd name="T30" fmla="*/ 11 w 144"/>
                    <a:gd name="T31" fmla="*/ 19 h 82"/>
                    <a:gd name="T32" fmla="*/ 24 w 144"/>
                    <a:gd name="T33" fmla="*/ 20 h 82"/>
                    <a:gd name="T34" fmla="*/ 36 w 144"/>
                    <a:gd name="T35" fmla="*/ 24 h 82"/>
                    <a:gd name="T36" fmla="*/ 48 w 144"/>
                    <a:gd name="T37" fmla="*/ 28 h 82"/>
                    <a:gd name="T38" fmla="*/ 58 w 144"/>
                    <a:gd name="T39" fmla="*/ 36 h 82"/>
                    <a:gd name="T40" fmla="*/ 65 w 144"/>
                    <a:gd name="T41" fmla="*/ 42 h 82"/>
                    <a:gd name="T42" fmla="*/ 63 w 144"/>
                    <a:gd name="T43" fmla="*/ 48 h 82"/>
                    <a:gd name="T44" fmla="*/ 53 w 144"/>
                    <a:gd name="T45" fmla="*/ 55 h 82"/>
                    <a:gd name="T46" fmla="*/ 38 w 144"/>
                    <a:gd name="T47" fmla="*/ 62 h 82"/>
                    <a:gd name="T48" fmla="*/ 29 w 144"/>
                    <a:gd name="T49" fmla="*/ 62 h 82"/>
                    <a:gd name="T50" fmla="*/ 20 w 144"/>
                    <a:gd name="T51" fmla="*/ 63 h 82"/>
                    <a:gd name="T52" fmla="*/ 11 w 144"/>
                    <a:gd name="T53" fmla="*/ 62 h 82"/>
                    <a:gd name="T54" fmla="*/ 4 w 144"/>
                    <a:gd name="T55" fmla="*/ 63 h 82"/>
                    <a:gd name="T56" fmla="*/ 1 w 144"/>
                    <a:gd name="T57" fmla="*/ 67 h 82"/>
                    <a:gd name="T58" fmla="*/ 0 w 144"/>
                    <a:gd name="T59" fmla="*/ 72 h 82"/>
                    <a:gd name="T60" fmla="*/ 2 w 144"/>
                    <a:gd name="T61" fmla="*/ 77 h 82"/>
                    <a:gd name="T62" fmla="*/ 8 w 144"/>
                    <a:gd name="T63" fmla="*/ 81 h 82"/>
                    <a:gd name="T64" fmla="*/ 32 w 144"/>
                    <a:gd name="T65" fmla="*/ 82 h 82"/>
                    <a:gd name="T66" fmla="*/ 59 w 144"/>
                    <a:gd name="T67" fmla="*/ 69 h 82"/>
                    <a:gd name="T68" fmla="*/ 74 w 144"/>
                    <a:gd name="T69" fmla="*/ 54 h 82"/>
                    <a:gd name="T70" fmla="*/ 104 w 144"/>
                    <a:gd name="T71" fmla="*/ 71 h 82"/>
                    <a:gd name="T72" fmla="*/ 123 w 144"/>
                    <a:gd name="T73" fmla="*/ 75 h 82"/>
                    <a:gd name="T74" fmla="*/ 136 w 144"/>
                    <a:gd name="T75" fmla="*/ 77 h 82"/>
                    <a:gd name="T76" fmla="*/ 140 w 144"/>
                    <a:gd name="T77" fmla="*/ 75 h 82"/>
                    <a:gd name="T78" fmla="*/ 144 w 144"/>
                    <a:gd name="T79" fmla="*/ 69 h 82"/>
                    <a:gd name="T80" fmla="*/ 144 w 144"/>
                    <a:gd name="T81" fmla="*/ 64 h 82"/>
                    <a:gd name="T82" fmla="*/ 141 w 144"/>
                    <a:gd name="T83" fmla="*/ 60 h 82"/>
                    <a:gd name="T84" fmla="*/ 137 w 144"/>
                    <a:gd name="T85" fmla="*/ 58 h 82"/>
                    <a:gd name="T86" fmla="*/ 111 w 144"/>
                    <a:gd name="T87" fmla="*/ 53 h 82"/>
                    <a:gd name="T88" fmla="*/ 89 w 144"/>
                    <a:gd name="T89" fmla="*/ 47 h 82"/>
                    <a:gd name="T90" fmla="*/ 84 w 144"/>
                    <a:gd name="T91" fmla="*/ 41 h 82"/>
                    <a:gd name="T92" fmla="*/ 90 w 144"/>
                    <a:gd name="T93" fmla="*/ 34 h 82"/>
                    <a:gd name="T94" fmla="*/ 101 w 144"/>
                    <a:gd name="T95" fmla="*/ 28 h 82"/>
                    <a:gd name="T96" fmla="*/ 110 w 144"/>
                    <a:gd name="T97" fmla="*/ 25 h 82"/>
                    <a:gd name="T98" fmla="*/ 120 w 144"/>
                    <a:gd name="T99" fmla="*/ 22 h 82"/>
                    <a:gd name="T100" fmla="*/ 130 w 144"/>
                    <a:gd name="T101" fmla="*/ 19 h 82"/>
                    <a:gd name="T102" fmla="*/ 136 w 144"/>
                    <a:gd name="T103" fmla="*/ 15 h 82"/>
                    <a:gd name="T104" fmla="*/ 137 w 144"/>
                    <a:gd name="T105" fmla="*/ 10 h 82"/>
                    <a:gd name="T106" fmla="*/ 135 w 144"/>
                    <a:gd name="T107" fmla="*/ 5 h 82"/>
                    <a:gd name="T108" fmla="*/ 132 w 144"/>
                    <a:gd name="T109" fmla="*/ 2 h 82"/>
                    <a:gd name="T110" fmla="*/ 124 w 144"/>
                    <a:gd name="T111" fmla="*/ 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44" h="82">
                      <a:moveTo>
                        <a:pt x="124" y="1"/>
                      </a:moveTo>
                      <a:lnTo>
                        <a:pt x="118" y="3"/>
                      </a:lnTo>
                      <a:lnTo>
                        <a:pt x="111" y="5"/>
                      </a:lnTo>
                      <a:lnTo>
                        <a:pt x="104" y="7"/>
                      </a:lnTo>
                      <a:lnTo>
                        <a:pt x="104" y="7"/>
                      </a:lnTo>
                      <a:lnTo>
                        <a:pt x="98" y="10"/>
                      </a:lnTo>
                      <a:lnTo>
                        <a:pt x="91" y="13"/>
                      </a:lnTo>
                      <a:lnTo>
                        <a:pt x="86" y="17"/>
                      </a:lnTo>
                      <a:lnTo>
                        <a:pt x="86" y="17"/>
                      </a:lnTo>
                      <a:lnTo>
                        <a:pt x="83" y="19"/>
                      </a:lnTo>
                      <a:lnTo>
                        <a:pt x="81" y="21"/>
                      </a:lnTo>
                      <a:lnTo>
                        <a:pt x="79" y="23"/>
                      </a:lnTo>
                      <a:lnTo>
                        <a:pt x="79" y="23"/>
                      </a:lnTo>
                      <a:lnTo>
                        <a:pt x="77" y="27"/>
                      </a:lnTo>
                      <a:lnTo>
                        <a:pt x="75" y="32"/>
                      </a:lnTo>
                      <a:lnTo>
                        <a:pt x="73" y="37"/>
                      </a:lnTo>
                      <a:lnTo>
                        <a:pt x="73" y="37"/>
                      </a:lnTo>
                      <a:lnTo>
                        <a:pt x="71" y="34"/>
                      </a:lnTo>
                      <a:lnTo>
                        <a:pt x="69" y="28"/>
                      </a:lnTo>
                      <a:lnTo>
                        <a:pt x="67" y="23"/>
                      </a:lnTo>
                      <a:lnTo>
                        <a:pt x="67" y="23"/>
                      </a:lnTo>
                      <a:lnTo>
                        <a:pt x="65" y="20"/>
                      </a:lnTo>
                      <a:lnTo>
                        <a:pt x="62" y="16"/>
                      </a:lnTo>
                      <a:lnTo>
                        <a:pt x="59" y="13"/>
                      </a:lnTo>
                      <a:lnTo>
                        <a:pt x="59" y="13"/>
                      </a:lnTo>
                      <a:lnTo>
                        <a:pt x="51" y="9"/>
                      </a:lnTo>
                      <a:lnTo>
                        <a:pt x="45" y="6"/>
                      </a:lnTo>
                      <a:lnTo>
                        <a:pt x="37" y="4"/>
                      </a:lnTo>
                      <a:lnTo>
                        <a:pt x="37" y="4"/>
                      </a:lnTo>
                      <a:lnTo>
                        <a:pt x="28" y="1"/>
                      </a:lnTo>
                      <a:lnTo>
                        <a:pt x="20" y="1"/>
                      </a:lnTo>
                      <a:lnTo>
                        <a:pt x="11" y="0"/>
                      </a:lnTo>
                      <a:lnTo>
                        <a:pt x="11" y="0"/>
                      </a:lnTo>
                      <a:lnTo>
                        <a:pt x="8" y="1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3" y="14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6" y="18"/>
                      </a:lnTo>
                      <a:lnTo>
                        <a:pt x="9" y="19"/>
                      </a:lnTo>
                      <a:lnTo>
                        <a:pt x="11" y="19"/>
                      </a:lnTo>
                      <a:lnTo>
                        <a:pt x="11" y="19"/>
                      </a:lnTo>
                      <a:lnTo>
                        <a:pt x="18" y="19"/>
                      </a:lnTo>
                      <a:lnTo>
                        <a:pt x="24" y="20"/>
                      </a:lnTo>
                      <a:lnTo>
                        <a:pt x="30" y="22"/>
                      </a:lnTo>
                      <a:lnTo>
                        <a:pt x="30" y="22"/>
                      </a:lnTo>
                      <a:lnTo>
                        <a:pt x="36" y="24"/>
                      </a:lnTo>
                      <a:lnTo>
                        <a:pt x="42" y="26"/>
                      </a:lnTo>
                      <a:lnTo>
                        <a:pt x="48" y="28"/>
                      </a:lnTo>
                      <a:lnTo>
                        <a:pt x="48" y="28"/>
                      </a:lnTo>
                      <a:lnTo>
                        <a:pt x="52" y="30"/>
                      </a:lnTo>
                      <a:lnTo>
                        <a:pt x="56" y="33"/>
                      </a:lnTo>
                      <a:lnTo>
                        <a:pt x="58" y="36"/>
                      </a:lnTo>
                      <a:lnTo>
                        <a:pt x="58" y="36"/>
                      </a:lnTo>
                      <a:lnTo>
                        <a:pt x="61" y="39"/>
                      </a:lnTo>
                      <a:lnTo>
                        <a:pt x="65" y="42"/>
                      </a:lnTo>
                      <a:lnTo>
                        <a:pt x="68" y="45"/>
                      </a:lnTo>
                      <a:lnTo>
                        <a:pt x="68" y="45"/>
                      </a:lnTo>
                      <a:lnTo>
                        <a:pt x="63" y="48"/>
                      </a:lnTo>
                      <a:lnTo>
                        <a:pt x="57" y="52"/>
                      </a:lnTo>
                      <a:lnTo>
                        <a:pt x="53" y="55"/>
                      </a:lnTo>
                      <a:lnTo>
                        <a:pt x="53" y="55"/>
                      </a:lnTo>
                      <a:lnTo>
                        <a:pt x="48" y="57"/>
                      </a:lnTo>
                      <a:lnTo>
                        <a:pt x="43" y="60"/>
                      </a:lnTo>
                      <a:lnTo>
                        <a:pt x="38" y="62"/>
                      </a:lnTo>
                      <a:lnTo>
                        <a:pt x="38" y="62"/>
                      </a:lnTo>
                      <a:lnTo>
                        <a:pt x="34" y="62"/>
                      </a:lnTo>
                      <a:lnTo>
                        <a:pt x="29" y="62"/>
                      </a:lnTo>
                      <a:lnTo>
                        <a:pt x="24" y="62"/>
                      </a:lnTo>
                      <a:lnTo>
                        <a:pt x="24" y="62"/>
                      </a:lnTo>
                      <a:lnTo>
                        <a:pt x="20" y="63"/>
                      </a:lnTo>
                      <a:lnTo>
                        <a:pt x="15" y="62"/>
                      </a:lnTo>
                      <a:lnTo>
                        <a:pt x="11" y="62"/>
                      </a:lnTo>
                      <a:lnTo>
                        <a:pt x="11" y="62"/>
                      </a:lnTo>
                      <a:lnTo>
                        <a:pt x="8" y="62"/>
                      </a:lnTo>
                      <a:lnTo>
                        <a:pt x="6" y="62"/>
                      </a:lnTo>
                      <a:lnTo>
                        <a:pt x="4" y="63"/>
                      </a:lnTo>
                      <a:lnTo>
                        <a:pt x="4" y="63"/>
                      </a:lnTo>
                      <a:lnTo>
                        <a:pt x="2" y="65"/>
                      </a:lnTo>
                      <a:lnTo>
                        <a:pt x="1" y="67"/>
                      </a:lnTo>
                      <a:lnTo>
                        <a:pt x="0" y="70"/>
                      </a:lnTo>
                      <a:lnTo>
                        <a:pt x="0" y="70"/>
                      </a:lnTo>
                      <a:lnTo>
                        <a:pt x="0" y="72"/>
                      </a:lnTo>
                      <a:lnTo>
                        <a:pt x="1" y="75"/>
                      </a:lnTo>
                      <a:lnTo>
                        <a:pt x="2" y="77"/>
                      </a:lnTo>
                      <a:lnTo>
                        <a:pt x="2" y="77"/>
                      </a:lnTo>
                      <a:lnTo>
                        <a:pt x="4" y="79"/>
                      </a:lnTo>
                      <a:lnTo>
                        <a:pt x="6" y="80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20" y="82"/>
                      </a:lnTo>
                      <a:lnTo>
                        <a:pt x="32" y="82"/>
                      </a:lnTo>
                      <a:lnTo>
                        <a:pt x="43" y="79"/>
                      </a:lnTo>
                      <a:lnTo>
                        <a:pt x="43" y="79"/>
                      </a:lnTo>
                      <a:lnTo>
                        <a:pt x="59" y="69"/>
                      </a:lnTo>
                      <a:lnTo>
                        <a:pt x="69" y="59"/>
                      </a:lnTo>
                      <a:lnTo>
                        <a:pt x="74" y="54"/>
                      </a:lnTo>
                      <a:lnTo>
                        <a:pt x="74" y="54"/>
                      </a:lnTo>
                      <a:lnTo>
                        <a:pt x="79" y="57"/>
                      </a:lnTo>
                      <a:lnTo>
                        <a:pt x="88" y="65"/>
                      </a:lnTo>
                      <a:lnTo>
                        <a:pt x="104" y="71"/>
                      </a:lnTo>
                      <a:lnTo>
                        <a:pt x="104" y="71"/>
                      </a:lnTo>
                      <a:lnTo>
                        <a:pt x="113" y="73"/>
                      </a:lnTo>
                      <a:lnTo>
                        <a:pt x="123" y="75"/>
                      </a:lnTo>
                      <a:lnTo>
                        <a:pt x="133" y="77"/>
                      </a:lnTo>
                      <a:lnTo>
                        <a:pt x="133" y="77"/>
                      </a:lnTo>
                      <a:lnTo>
                        <a:pt x="136" y="77"/>
                      </a:lnTo>
                      <a:lnTo>
                        <a:pt x="138" y="77"/>
                      </a:lnTo>
                      <a:lnTo>
                        <a:pt x="140" y="75"/>
                      </a:lnTo>
                      <a:lnTo>
                        <a:pt x="140" y="75"/>
                      </a:lnTo>
                      <a:lnTo>
                        <a:pt x="142" y="74"/>
                      </a:lnTo>
                      <a:lnTo>
                        <a:pt x="144" y="72"/>
                      </a:lnTo>
                      <a:lnTo>
                        <a:pt x="144" y="69"/>
                      </a:lnTo>
                      <a:lnTo>
                        <a:pt x="144" y="69"/>
                      </a:lnTo>
                      <a:lnTo>
                        <a:pt x="144" y="67"/>
                      </a:lnTo>
                      <a:lnTo>
                        <a:pt x="144" y="64"/>
                      </a:lnTo>
                      <a:lnTo>
                        <a:pt x="143" y="62"/>
                      </a:lnTo>
                      <a:lnTo>
                        <a:pt x="143" y="62"/>
                      </a:lnTo>
                      <a:lnTo>
                        <a:pt x="141" y="60"/>
                      </a:lnTo>
                      <a:lnTo>
                        <a:pt x="139" y="59"/>
                      </a:lnTo>
                      <a:lnTo>
                        <a:pt x="137" y="58"/>
                      </a:lnTo>
                      <a:lnTo>
                        <a:pt x="137" y="58"/>
                      </a:lnTo>
                      <a:lnTo>
                        <a:pt x="128" y="57"/>
                      </a:lnTo>
                      <a:lnTo>
                        <a:pt x="120" y="56"/>
                      </a:lnTo>
                      <a:lnTo>
                        <a:pt x="111" y="53"/>
                      </a:lnTo>
                      <a:lnTo>
                        <a:pt x="111" y="53"/>
                      </a:lnTo>
                      <a:lnTo>
                        <a:pt x="100" y="50"/>
                      </a:lnTo>
                      <a:lnTo>
                        <a:pt x="89" y="47"/>
                      </a:lnTo>
                      <a:lnTo>
                        <a:pt x="83" y="44"/>
                      </a:lnTo>
                      <a:lnTo>
                        <a:pt x="83" y="44"/>
                      </a:lnTo>
                      <a:lnTo>
                        <a:pt x="84" y="41"/>
                      </a:lnTo>
                      <a:lnTo>
                        <a:pt x="87" y="37"/>
                      </a:lnTo>
                      <a:lnTo>
                        <a:pt x="90" y="34"/>
                      </a:lnTo>
                      <a:lnTo>
                        <a:pt x="90" y="34"/>
                      </a:lnTo>
                      <a:lnTo>
                        <a:pt x="93" y="32"/>
                      </a:lnTo>
                      <a:lnTo>
                        <a:pt x="97" y="30"/>
                      </a:lnTo>
                      <a:lnTo>
                        <a:pt x="101" y="28"/>
                      </a:lnTo>
                      <a:lnTo>
                        <a:pt x="101" y="28"/>
                      </a:lnTo>
                      <a:lnTo>
                        <a:pt x="105" y="26"/>
                      </a:lnTo>
                      <a:lnTo>
                        <a:pt x="110" y="25"/>
                      </a:lnTo>
                      <a:lnTo>
                        <a:pt x="115" y="24"/>
                      </a:lnTo>
                      <a:lnTo>
                        <a:pt x="115" y="24"/>
                      </a:lnTo>
                      <a:lnTo>
                        <a:pt x="120" y="22"/>
                      </a:lnTo>
                      <a:lnTo>
                        <a:pt x="125" y="21"/>
                      </a:lnTo>
                      <a:lnTo>
                        <a:pt x="130" y="19"/>
                      </a:lnTo>
                      <a:lnTo>
                        <a:pt x="130" y="19"/>
                      </a:lnTo>
                      <a:lnTo>
                        <a:pt x="133" y="18"/>
                      </a:lnTo>
                      <a:lnTo>
                        <a:pt x="135" y="17"/>
                      </a:lnTo>
                      <a:lnTo>
                        <a:pt x="136" y="15"/>
                      </a:lnTo>
                      <a:lnTo>
                        <a:pt x="136" y="15"/>
                      </a:lnTo>
                      <a:lnTo>
                        <a:pt x="137" y="12"/>
                      </a:lnTo>
                      <a:lnTo>
                        <a:pt x="137" y="10"/>
                      </a:lnTo>
                      <a:lnTo>
                        <a:pt x="137" y="7"/>
                      </a:lnTo>
                      <a:lnTo>
                        <a:pt x="137" y="7"/>
                      </a:lnTo>
                      <a:lnTo>
                        <a:pt x="135" y="5"/>
                      </a:lnTo>
                      <a:lnTo>
                        <a:pt x="134" y="3"/>
                      </a:lnTo>
                      <a:lnTo>
                        <a:pt x="132" y="2"/>
                      </a:lnTo>
                      <a:lnTo>
                        <a:pt x="132" y="2"/>
                      </a:lnTo>
                      <a:lnTo>
                        <a:pt x="129" y="1"/>
                      </a:lnTo>
                      <a:lnTo>
                        <a:pt x="127" y="1"/>
                      </a:lnTo>
                      <a:lnTo>
                        <a:pt x="124" y="1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12700" cmpd="sng">
                  <a:solidFill>
                    <a:srgbClr val="1E52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5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24" y="1908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X</a:t>
                  </a:r>
                </a:p>
              </p:txBody>
            </p:sp>
          </p:grpSp>
        </p:grpSp>
        <p:grpSp>
          <p:nvGrpSpPr>
            <p:cNvPr id="307255" name="Group 55"/>
            <p:cNvGrpSpPr>
              <a:grpSpLocks/>
            </p:cNvGrpSpPr>
            <p:nvPr/>
          </p:nvGrpSpPr>
          <p:grpSpPr bwMode="auto">
            <a:xfrm>
              <a:off x="2494" y="903"/>
              <a:ext cx="502" cy="520"/>
              <a:chOff x="2494" y="948"/>
              <a:chExt cx="502" cy="520"/>
            </a:xfrm>
          </p:grpSpPr>
          <p:grpSp>
            <p:nvGrpSpPr>
              <p:cNvPr id="307256" name="Group 56"/>
              <p:cNvGrpSpPr>
                <a:grpSpLocks/>
              </p:cNvGrpSpPr>
              <p:nvPr/>
            </p:nvGrpSpPr>
            <p:grpSpPr bwMode="auto">
              <a:xfrm>
                <a:off x="2494" y="998"/>
                <a:ext cx="502" cy="454"/>
                <a:chOff x="2522" y="1010"/>
                <a:chExt cx="419" cy="379"/>
              </a:xfrm>
            </p:grpSpPr>
            <p:sp>
              <p:nvSpPr>
                <p:cNvPr id="307257" name="Freeform 57"/>
                <p:cNvSpPr>
                  <a:spLocks/>
                </p:cNvSpPr>
                <p:nvPr/>
              </p:nvSpPr>
              <p:spPr bwMode="auto">
                <a:xfrm>
                  <a:off x="2522" y="1010"/>
                  <a:ext cx="419" cy="379"/>
                </a:xfrm>
                <a:custGeom>
                  <a:avLst/>
                  <a:gdLst>
                    <a:gd name="T0" fmla="*/ 418 w 419"/>
                    <a:gd name="T1" fmla="*/ 190 h 379"/>
                    <a:gd name="T2" fmla="*/ 410 w 419"/>
                    <a:gd name="T3" fmla="*/ 229 h 379"/>
                    <a:gd name="T4" fmla="*/ 391 w 419"/>
                    <a:gd name="T5" fmla="*/ 268 h 379"/>
                    <a:gd name="T6" fmla="*/ 364 w 419"/>
                    <a:gd name="T7" fmla="*/ 305 h 379"/>
                    <a:gd name="T8" fmla="*/ 348 w 419"/>
                    <a:gd name="T9" fmla="*/ 322 h 379"/>
                    <a:gd name="T10" fmla="*/ 312 w 419"/>
                    <a:gd name="T11" fmla="*/ 350 h 379"/>
                    <a:gd name="T12" fmla="*/ 273 w 419"/>
                    <a:gd name="T13" fmla="*/ 368 h 379"/>
                    <a:gd name="T14" fmla="*/ 232 w 419"/>
                    <a:gd name="T15" fmla="*/ 378 h 379"/>
                    <a:gd name="T16" fmla="*/ 191 w 419"/>
                    <a:gd name="T17" fmla="*/ 377 h 379"/>
                    <a:gd name="T18" fmla="*/ 169 w 419"/>
                    <a:gd name="T19" fmla="*/ 373 h 379"/>
                    <a:gd name="T20" fmla="*/ 127 w 419"/>
                    <a:gd name="T21" fmla="*/ 360 h 379"/>
                    <a:gd name="T22" fmla="*/ 92 w 419"/>
                    <a:gd name="T23" fmla="*/ 342 h 379"/>
                    <a:gd name="T24" fmla="*/ 64 w 419"/>
                    <a:gd name="T25" fmla="*/ 319 h 379"/>
                    <a:gd name="T26" fmla="*/ 41 w 419"/>
                    <a:gd name="T27" fmla="*/ 293 h 379"/>
                    <a:gd name="T28" fmla="*/ 23 w 419"/>
                    <a:gd name="T29" fmla="*/ 264 h 379"/>
                    <a:gd name="T30" fmla="*/ 11 w 419"/>
                    <a:gd name="T31" fmla="*/ 233 h 379"/>
                    <a:gd name="T32" fmla="*/ 3 w 419"/>
                    <a:gd name="T33" fmla="*/ 203 h 379"/>
                    <a:gd name="T34" fmla="*/ 0 w 419"/>
                    <a:gd name="T35" fmla="*/ 173 h 379"/>
                    <a:gd name="T36" fmla="*/ 1 w 419"/>
                    <a:gd name="T37" fmla="*/ 150 h 379"/>
                    <a:gd name="T38" fmla="*/ 16 w 419"/>
                    <a:gd name="T39" fmla="*/ 105 h 379"/>
                    <a:gd name="T40" fmla="*/ 47 w 419"/>
                    <a:gd name="T41" fmla="*/ 64 h 379"/>
                    <a:gd name="T42" fmla="*/ 62 w 419"/>
                    <a:gd name="T43" fmla="*/ 50 h 379"/>
                    <a:gd name="T44" fmla="*/ 96 w 419"/>
                    <a:gd name="T45" fmla="*/ 26 h 379"/>
                    <a:gd name="T46" fmla="*/ 134 w 419"/>
                    <a:gd name="T47" fmla="*/ 10 h 379"/>
                    <a:gd name="T48" fmla="*/ 171 w 419"/>
                    <a:gd name="T49" fmla="*/ 1 h 379"/>
                    <a:gd name="T50" fmla="*/ 189 w 419"/>
                    <a:gd name="T51" fmla="*/ 0 h 379"/>
                    <a:gd name="T52" fmla="*/ 233 w 419"/>
                    <a:gd name="T53" fmla="*/ 3 h 379"/>
                    <a:gd name="T54" fmla="*/ 272 w 419"/>
                    <a:gd name="T55" fmla="*/ 11 h 379"/>
                    <a:gd name="T56" fmla="*/ 308 w 419"/>
                    <a:gd name="T57" fmla="*/ 23 h 379"/>
                    <a:gd name="T58" fmla="*/ 339 w 419"/>
                    <a:gd name="T59" fmla="*/ 39 h 379"/>
                    <a:gd name="T60" fmla="*/ 365 w 419"/>
                    <a:gd name="T61" fmla="*/ 58 h 379"/>
                    <a:gd name="T62" fmla="*/ 386 w 419"/>
                    <a:gd name="T63" fmla="*/ 82 h 379"/>
                    <a:gd name="T64" fmla="*/ 403 w 419"/>
                    <a:gd name="T65" fmla="*/ 108 h 379"/>
                    <a:gd name="T66" fmla="*/ 413 w 419"/>
                    <a:gd name="T67" fmla="*/ 138 h 379"/>
                    <a:gd name="T68" fmla="*/ 419 w 419"/>
                    <a:gd name="T69" fmla="*/ 172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19" h="379">
                      <a:moveTo>
                        <a:pt x="419" y="172"/>
                      </a:moveTo>
                      <a:lnTo>
                        <a:pt x="418" y="190"/>
                      </a:lnTo>
                      <a:lnTo>
                        <a:pt x="415" y="209"/>
                      </a:lnTo>
                      <a:lnTo>
                        <a:pt x="410" y="229"/>
                      </a:lnTo>
                      <a:lnTo>
                        <a:pt x="401" y="249"/>
                      </a:lnTo>
                      <a:lnTo>
                        <a:pt x="391" y="268"/>
                      </a:lnTo>
                      <a:lnTo>
                        <a:pt x="378" y="287"/>
                      </a:lnTo>
                      <a:lnTo>
                        <a:pt x="364" y="305"/>
                      </a:lnTo>
                      <a:lnTo>
                        <a:pt x="348" y="322"/>
                      </a:lnTo>
                      <a:lnTo>
                        <a:pt x="348" y="322"/>
                      </a:lnTo>
                      <a:lnTo>
                        <a:pt x="330" y="337"/>
                      </a:lnTo>
                      <a:lnTo>
                        <a:pt x="312" y="350"/>
                      </a:lnTo>
                      <a:lnTo>
                        <a:pt x="292" y="360"/>
                      </a:lnTo>
                      <a:lnTo>
                        <a:pt x="273" y="368"/>
                      </a:lnTo>
                      <a:lnTo>
                        <a:pt x="253" y="374"/>
                      </a:lnTo>
                      <a:lnTo>
                        <a:pt x="232" y="378"/>
                      </a:lnTo>
                      <a:lnTo>
                        <a:pt x="212" y="379"/>
                      </a:lnTo>
                      <a:lnTo>
                        <a:pt x="191" y="377"/>
                      </a:lnTo>
                      <a:lnTo>
                        <a:pt x="191" y="377"/>
                      </a:lnTo>
                      <a:lnTo>
                        <a:pt x="169" y="373"/>
                      </a:lnTo>
                      <a:lnTo>
                        <a:pt x="147" y="368"/>
                      </a:lnTo>
                      <a:lnTo>
                        <a:pt x="127" y="360"/>
                      </a:lnTo>
                      <a:lnTo>
                        <a:pt x="109" y="352"/>
                      </a:lnTo>
                      <a:lnTo>
                        <a:pt x="92" y="342"/>
                      </a:lnTo>
                      <a:lnTo>
                        <a:pt x="77" y="331"/>
                      </a:lnTo>
                      <a:lnTo>
                        <a:pt x="64" y="319"/>
                      </a:lnTo>
                      <a:lnTo>
                        <a:pt x="52" y="306"/>
                      </a:lnTo>
                      <a:lnTo>
                        <a:pt x="41" y="293"/>
                      </a:lnTo>
                      <a:lnTo>
                        <a:pt x="31" y="279"/>
                      </a:lnTo>
                      <a:lnTo>
                        <a:pt x="23" y="264"/>
                      </a:lnTo>
                      <a:lnTo>
                        <a:pt x="16" y="249"/>
                      </a:lnTo>
                      <a:lnTo>
                        <a:pt x="11" y="233"/>
                      </a:lnTo>
                      <a:lnTo>
                        <a:pt x="6" y="218"/>
                      </a:lnTo>
                      <a:lnTo>
                        <a:pt x="3" y="203"/>
                      </a:lnTo>
                      <a:lnTo>
                        <a:pt x="1" y="188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1" y="150"/>
                      </a:lnTo>
                      <a:lnTo>
                        <a:pt x="6" y="127"/>
                      </a:lnTo>
                      <a:lnTo>
                        <a:pt x="16" y="105"/>
                      </a:lnTo>
                      <a:lnTo>
                        <a:pt x="29" y="85"/>
                      </a:lnTo>
                      <a:lnTo>
                        <a:pt x="47" y="64"/>
                      </a:lnTo>
                      <a:lnTo>
                        <a:pt x="47" y="64"/>
                      </a:lnTo>
                      <a:lnTo>
                        <a:pt x="62" y="50"/>
                      </a:lnTo>
                      <a:lnTo>
                        <a:pt x="78" y="38"/>
                      </a:lnTo>
                      <a:lnTo>
                        <a:pt x="96" y="26"/>
                      </a:lnTo>
                      <a:lnTo>
                        <a:pt x="115" y="17"/>
                      </a:lnTo>
                      <a:lnTo>
                        <a:pt x="134" y="10"/>
                      </a:lnTo>
                      <a:lnTo>
                        <a:pt x="153" y="4"/>
                      </a:lnTo>
                      <a:lnTo>
                        <a:pt x="171" y="1"/>
                      </a:lnTo>
                      <a:lnTo>
                        <a:pt x="189" y="0"/>
                      </a:lnTo>
                      <a:lnTo>
                        <a:pt x="189" y="0"/>
                      </a:lnTo>
                      <a:lnTo>
                        <a:pt x="211" y="1"/>
                      </a:lnTo>
                      <a:lnTo>
                        <a:pt x="233" y="3"/>
                      </a:lnTo>
                      <a:lnTo>
                        <a:pt x="253" y="7"/>
                      </a:lnTo>
                      <a:lnTo>
                        <a:pt x="272" y="11"/>
                      </a:lnTo>
                      <a:lnTo>
                        <a:pt x="291" y="16"/>
                      </a:lnTo>
                      <a:lnTo>
                        <a:pt x="308" y="23"/>
                      </a:lnTo>
                      <a:lnTo>
                        <a:pt x="324" y="30"/>
                      </a:lnTo>
                      <a:lnTo>
                        <a:pt x="339" y="39"/>
                      </a:lnTo>
                      <a:lnTo>
                        <a:pt x="353" y="48"/>
                      </a:lnTo>
                      <a:lnTo>
                        <a:pt x="365" y="58"/>
                      </a:lnTo>
                      <a:lnTo>
                        <a:pt x="376" y="69"/>
                      </a:lnTo>
                      <a:lnTo>
                        <a:pt x="386" y="82"/>
                      </a:lnTo>
                      <a:lnTo>
                        <a:pt x="395" y="94"/>
                      </a:lnTo>
                      <a:lnTo>
                        <a:pt x="403" y="108"/>
                      </a:lnTo>
                      <a:lnTo>
                        <a:pt x="409" y="123"/>
                      </a:lnTo>
                      <a:lnTo>
                        <a:pt x="413" y="138"/>
                      </a:lnTo>
                      <a:lnTo>
                        <a:pt x="417" y="155"/>
                      </a:lnTo>
                      <a:lnTo>
                        <a:pt x="419" y="172"/>
                      </a:lnTo>
                      <a:lnTo>
                        <a:pt x="419" y="172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58" name="Freeform 58"/>
                <p:cNvSpPr>
                  <a:spLocks/>
                </p:cNvSpPr>
                <p:nvPr/>
              </p:nvSpPr>
              <p:spPr bwMode="auto">
                <a:xfrm>
                  <a:off x="2542" y="1029"/>
                  <a:ext cx="378" cy="340"/>
                </a:xfrm>
                <a:custGeom>
                  <a:avLst/>
                  <a:gdLst>
                    <a:gd name="T0" fmla="*/ 154 w 378"/>
                    <a:gd name="T1" fmla="*/ 1 h 340"/>
                    <a:gd name="T2" fmla="*/ 121 w 378"/>
                    <a:gd name="T3" fmla="*/ 8 h 340"/>
                    <a:gd name="T4" fmla="*/ 88 w 378"/>
                    <a:gd name="T5" fmla="*/ 23 h 340"/>
                    <a:gd name="T6" fmla="*/ 57 w 378"/>
                    <a:gd name="T7" fmla="*/ 45 h 340"/>
                    <a:gd name="T8" fmla="*/ 30 w 378"/>
                    <a:gd name="T9" fmla="*/ 71 h 340"/>
                    <a:gd name="T10" fmla="*/ 11 w 378"/>
                    <a:gd name="T11" fmla="*/ 102 h 340"/>
                    <a:gd name="T12" fmla="*/ 1 w 378"/>
                    <a:gd name="T13" fmla="*/ 136 h 340"/>
                    <a:gd name="T14" fmla="*/ 0 w 378"/>
                    <a:gd name="T15" fmla="*/ 154 h 340"/>
                    <a:gd name="T16" fmla="*/ 4 w 378"/>
                    <a:gd name="T17" fmla="*/ 188 h 340"/>
                    <a:gd name="T18" fmla="*/ 14 w 378"/>
                    <a:gd name="T19" fmla="*/ 221 h 340"/>
                    <a:gd name="T20" fmla="*/ 30 w 378"/>
                    <a:gd name="T21" fmla="*/ 252 h 340"/>
                    <a:gd name="T22" fmla="*/ 51 w 378"/>
                    <a:gd name="T23" fmla="*/ 279 h 340"/>
                    <a:gd name="T24" fmla="*/ 78 w 378"/>
                    <a:gd name="T25" fmla="*/ 303 h 340"/>
                    <a:gd name="T26" fmla="*/ 112 w 378"/>
                    <a:gd name="T27" fmla="*/ 322 h 340"/>
                    <a:gd name="T28" fmla="*/ 152 w 378"/>
                    <a:gd name="T29" fmla="*/ 335 h 340"/>
                    <a:gd name="T30" fmla="*/ 173 w 378"/>
                    <a:gd name="T31" fmla="*/ 339 h 340"/>
                    <a:gd name="T32" fmla="*/ 211 w 378"/>
                    <a:gd name="T33" fmla="*/ 339 h 340"/>
                    <a:gd name="T34" fmla="*/ 246 w 378"/>
                    <a:gd name="T35" fmla="*/ 331 h 340"/>
                    <a:gd name="T36" fmla="*/ 279 w 378"/>
                    <a:gd name="T37" fmla="*/ 315 h 340"/>
                    <a:gd name="T38" fmla="*/ 308 w 378"/>
                    <a:gd name="T39" fmla="*/ 294 h 340"/>
                    <a:gd name="T40" fmla="*/ 333 w 378"/>
                    <a:gd name="T41" fmla="*/ 269 h 340"/>
                    <a:gd name="T42" fmla="*/ 353 w 378"/>
                    <a:gd name="T43" fmla="*/ 241 h 340"/>
                    <a:gd name="T44" fmla="*/ 368 w 378"/>
                    <a:gd name="T45" fmla="*/ 211 h 340"/>
                    <a:gd name="T46" fmla="*/ 376 w 378"/>
                    <a:gd name="T47" fmla="*/ 182 h 340"/>
                    <a:gd name="T48" fmla="*/ 378 w 378"/>
                    <a:gd name="T49" fmla="*/ 154 h 340"/>
                    <a:gd name="T50" fmla="*/ 376 w 378"/>
                    <a:gd name="T51" fmla="*/ 139 h 340"/>
                    <a:gd name="T52" fmla="*/ 369 w 378"/>
                    <a:gd name="T53" fmla="*/ 110 h 340"/>
                    <a:gd name="T54" fmla="*/ 356 w 378"/>
                    <a:gd name="T55" fmla="*/ 84 h 340"/>
                    <a:gd name="T56" fmla="*/ 338 w 378"/>
                    <a:gd name="T57" fmla="*/ 60 h 340"/>
                    <a:gd name="T58" fmla="*/ 312 w 378"/>
                    <a:gd name="T59" fmla="*/ 38 h 340"/>
                    <a:gd name="T60" fmla="*/ 280 w 378"/>
                    <a:gd name="T61" fmla="*/ 21 h 340"/>
                    <a:gd name="T62" fmla="*/ 242 w 378"/>
                    <a:gd name="T63" fmla="*/ 9 h 340"/>
                    <a:gd name="T64" fmla="*/ 195 w 378"/>
                    <a:gd name="T65" fmla="*/ 1 h 340"/>
                    <a:gd name="T66" fmla="*/ 170 w 378"/>
                    <a:gd name="T67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8" h="340">
                      <a:moveTo>
                        <a:pt x="170" y="0"/>
                      </a:moveTo>
                      <a:lnTo>
                        <a:pt x="154" y="1"/>
                      </a:lnTo>
                      <a:lnTo>
                        <a:pt x="138" y="4"/>
                      </a:lnTo>
                      <a:lnTo>
                        <a:pt x="121" y="8"/>
                      </a:lnTo>
                      <a:lnTo>
                        <a:pt x="104" y="15"/>
                      </a:lnTo>
                      <a:lnTo>
                        <a:pt x="88" y="23"/>
                      </a:lnTo>
                      <a:lnTo>
                        <a:pt x="72" y="33"/>
                      </a:lnTo>
                      <a:lnTo>
                        <a:pt x="57" y="45"/>
                      </a:lnTo>
                      <a:lnTo>
                        <a:pt x="43" y="57"/>
                      </a:lnTo>
                      <a:lnTo>
                        <a:pt x="30" y="71"/>
                      </a:lnTo>
                      <a:lnTo>
                        <a:pt x="20" y="86"/>
                      </a:lnTo>
                      <a:lnTo>
                        <a:pt x="11" y="102"/>
                      </a:lnTo>
                      <a:lnTo>
                        <a:pt x="5" y="118"/>
                      </a:lnTo>
                      <a:lnTo>
                        <a:pt x="1" y="136"/>
                      </a:lnTo>
                      <a:lnTo>
                        <a:pt x="0" y="154"/>
                      </a:lnTo>
                      <a:lnTo>
                        <a:pt x="0" y="154"/>
                      </a:lnTo>
                      <a:lnTo>
                        <a:pt x="1" y="171"/>
                      </a:lnTo>
                      <a:lnTo>
                        <a:pt x="4" y="188"/>
                      </a:lnTo>
                      <a:lnTo>
                        <a:pt x="8" y="205"/>
                      </a:lnTo>
                      <a:lnTo>
                        <a:pt x="14" y="221"/>
                      </a:lnTo>
                      <a:lnTo>
                        <a:pt x="21" y="237"/>
                      </a:lnTo>
                      <a:lnTo>
                        <a:pt x="30" y="252"/>
                      </a:lnTo>
                      <a:lnTo>
                        <a:pt x="40" y="266"/>
                      </a:lnTo>
                      <a:lnTo>
                        <a:pt x="51" y="279"/>
                      </a:lnTo>
                      <a:lnTo>
                        <a:pt x="64" y="292"/>
                      </a:lnTo>
                      <a:lnTo>
                        <a:pt x="78" y="303"/>
                      </a:lnTo>
                      <a:lnTo>
                        <a:pt x="94" y="313"/>
                      </a:lnTo>
                      <a:lnTo>
                        <a:pt x="112" y="322"/>
                      </a:lnTo>
                      <a:lnTo>
                        <a:pt x="131" y="329"/>
                      </a:lnTo>
                      <a:lnTo>
                        <a:pt x="152" y="335"/>
                      </a:lnTo>
                      <a:lnTo>
                        <a:pt x="173" y="339"/>
                      </a:lnTo>
                      <a:lnTo>
                        <a:pt x="173" y="339"/>
                      </a:lnTo>
                      <a:lnTo>
                        <a:pt x="192" y="340"/>
                      </a:lnTo>
                      <a:lnTo>
                        <a:pt x="211" y="339"/>
                      </a:lnTo>
                      <a:lnTo>
                        <a:pt x="229" y="336"/>
                      </a:lnTo>
                      <a:lnTo>
                        <a:pt x="246" y="331"/>
                      </a:lnTo>
                      <a:lnTo>
                        <a:pt x="263" y="324"/>
                      </a:lnTo>
                      <a:lnTo>
                        <a:pt x="279" y="315"/>
                      </a:lnTo>
                      <a:lnTo>
                        <a:pt x="294" y="305"/>
                      </a:lnTo>
                      <a:lnTo>
                        <a:pt x="308" y="294"/>
                      </a:lnTo>
                      <a:lnTo>
                        <a:pt x="321" y="282"/>
                      </a:lnTo>
                      <a:lnTo>
                        <a:pt x="333" y="269"/>
                      </a:lnTo>
                      <a:lnTo>
                        <a:pt x="344" y="255"/>
                      </a:lnTo>
                      <a:lnTo>
                        <a:pt x="353" y="241"/>
                      </a:lnTo>
                      <a:lnTo>
                        <a:pt x="361" y="226"/>
                      </a:lnTo>
                      <a:lnTo>
                        <a:pt x="368" y="211"/>
                      </a:lnTo>
                      <a:lnTo>
                        <a:pt x="373" y="196"/>
                      </a:lnTo>
                      <a:lnTo>
                        <a:pt x="376" y="182"/>
                      </a:lnTo>
                      <a:lnTo>
                        <a:pt x="378" y="168"/>
                      </a:lnTo>
                      <a:lnTo>
                        <a:pt x="378" y="154"/>
                      </a:lnTo>
                      <a:lnTo>
                        <a:pt x="378" y="154"/>
                      </a:lnTo>
                      <a:lnTo>
                        <a:pt x="376" y="139"/>
                      </a:lnTo>
                      <a:lnTo>
                        <a:pt x="373" y="125"/>
                      </a:lnTo>
                      <a:lnTo>
                        <a:pt x="369" y="110"/>
                      </a:lnTo>
                      <a:lnTo>
                        <a:pt x="363" y="97"/>
                      </a:lnTo>
                      <a:lnTo>
                        <a:pt x="356" y="84"/>
                      </a:lnTo>
                      <a:lnTo>
                        <a:pt x="348" y="71"/>
                      </a:lnTo>
                      <a:lnTo>
                        <a:pt x="338" y="60"/>
                      </a:lnTo>
                      <a:lnTo>
                        <a:pt x="326" y="49"/>
                      </a:lnTo>
                      <a:lnTo>
                        <a:pt x="312" y="38"/>
                      </a:lnTo>
                      <a:lnTo>
                        <a:pt x="297" y="29"/>
                      </a:lnTo>
                      <a:lnTo>
                        <a:pt x="280" y="21"/>
                      </a:lnTo>
                      <a:lnTo>
                        <a:pt x="262" y="14"/>
                      </a:lnTo>
                      <a:lnTo>
                        <a:pt x="242" y="9"/>
                      </a:lnTo>
                      <a:lnTo>
                        <a:pt x="219" y="4"/>
                      </a:lnTo>
                      <a:lnTo>
                        <a:pt x="195" y="1"/>
                      </a:lnTo>
                      <a:lnTo>
                        <a:pt x="170" y="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307259" name="Group 59"/>
              <p:cNvGrpSpPr>
                <a:grpSpLocks/>
              </p:cNvGrpSpPr>
              <p:nvPr/>
            </p:nvGrpSpPr>
            <p:grpSpPr bwMode="auto">
              <a:xfrm>
                <a:off x="2623" y="948"/>
                <a:ext cx="210" cy="273"/>
                <a:chOff x="2623" y="948"/>
                <a:chExt cx="210" cy="273"/>
              </a:xfrm>
            </p:grpSpPr>
            <p:sp>
              <p:nvSpPr>
                <p:cNvPr id="307260" name="Freeform 60"/>
                <p:cNvSpPr>
                  <a:spLocks/>
                </p:cNvSpPr>
                <p:nvPr/>
              </p:nvSpPr>
              <p:spPr bwMode="auto">
                <a:xfrm>
                  <a:off x="2623" y="1102"/>
                  <a:ext cx="210" cy="119"/>
                </a:xfrm>
                <a:custGeom>
                  <a:avLst/>
                  <a:gdLst>
                    <a:gd name="T0" fmla="*/ 161 w 210"/>
                    <a:gd name="T1" fmla="*/ 8 h 119"/>
                    <a:gd name="T2" fmla="*/ 142 w 210"/>
                    <a:gd name="T3" fmla="*/ 14 h 119"/>
                    <a:gd name="T4" fmla="*/ 124 w 210"/>
                    <a:gd name="T5" fmla="*/ 24 h 119"/>
                    <a:gd name="T6" fmla="*/ 116 w 210"/>
                    <a:gd name="T7" fmla="*/ 33 h 119"/>
                    <a:gd name="T8" fmla="*/ 110 w 210"/>
                    <a:gd name="T9" fmla="*/ 46 h 119"/>
                    <a:gd name="T10" fmla="*/ 103 w 210"/>
                    <a:gd name="T11" fmla="*/ 49 h 119"/>
                    <a:gd name="T12" fmla="*/ 98 w 210"/>
                    <a:gd name="T13" fmla="*/ 34 h 119"/>
                    <a:gd name="T14" fmla="*/ 85 w 210"/>
                    <a:gd name="T15" fmla="*/ 19 h 119"/>
                    <a:gd name="T16" fmla="*/ 66 w 210"/>
                    <a:gd name="T17" fmla="*/ 9 h 119"/>
                    <a:gd name="T18" fmla="*/ 42 w 210"/>
                    <a:gd name="T19" fmla="*/ 3 h 119"/>
                    <a:gd name="T20" fmla="*/ 16 w 210"/>
                    <a:gd name="T21" fmla="*/ 0 h 119"/>
                    <a:gd name="T22" fmla="*/ 7 w 210"/>
                    <a:gd name="T23" fmla="*/ 4 h 119"/>
                    <a:gd name="T24" fmla="*/ 3 w 210"/>
                    <a:gd name="T25" fmla="*/ 10 h 119"/>
                    <a:gd name="T26" fmla="*/ 3 w 210"/>
                    <a:gd name="T27" fmla="*/ 17 h 119"/>
                    <a:gd name="T28" fmla="*/ 7 w 210"/>
                    <a:gd name="T29" fmla="*/ 23 h 119"/>
                    <a:gd name="T30" fmla="*/ 17 w 210"/>
                    <a:gd name="T31" fmla="*/ 27 h 119"/>
                    <a:gd name="T32" fmla="*/ 35 w 210"/>
                    <a:gd name="T33" fmla="*/ 29 h 119"/>
                    <a:gd name="T34" fmla="*/ 53 w 210"/>
                    <a:gd name="T35" fmla="*/ 35 h 119"/>
                    <a:gd name="T36" fmla="*/ 70 w 210"/>
                    <a:gd name="T37" fmla="*/ 41 h 119"/>
                    <a:gd name="T38" fmla="*/ 85 w 210"/>
                    <a:gd name="T39" fmla="*/ 52 h 119"/>
                    <a:gd name="T40" fmla="*/ 94 w 210"/>
                    <a:gd name="T41" fmla="*/ 60 h 119"/>
                    <a:gd name="T42" fmla="*/ 92 w 210"/>
                    <a:gd name="T43" fmla="*/ 70 h 119"/>
                    <a:gd name="T44" fmla="*/ 77 w 210"/>
                    <a:gd name="T45" fmla="*/ 80 h 119"/>
                    <a:gd name="T46" fmla="*/ 56 w 210"/>
                    <a:gd name="T47" fmla="*/ 89 h 119"/>
                    <a:gd name="T48" fmla="*/ 43 w 210"/>
                    <a:gd name="T49" fmla="*/ 90 h 119"/>
                    <a:gd name="T50" fmla="*/ 30 w 210"/>
                    <a:gd name="T51" fmla="*/ 91 h 119"/>
                    <a:gd name="T52" fmla="*/ 16 w 210"/>
                    <a:gd name="T53" fmla="*/ 89 h 119"/>
                    <a:gd name="T54" fmla="*/ 6 w 210"/>
                    <a:gd name="T55" fmla="*/ 92 h 119"/>
                    <a:gd name="T56" fmla="*/ 1 w 210"/>
                    <a:gd name="T57" fmla="*/ 97 h 119"/>
                    <a:gd name="T58" fmla="*/ 0 w 210"/>
                    <a:gd name="T59" fmla="*/ 105 h 119"/>
                    <a:gd name="T60" fmla="*/ 3 w 210"/>
                    <a:gd name="T61" fmla="*/ 111 h 119"/>
                    <a:gd name="T62" fmla="*/ 13 w 210"/>
                    <a:gd name="T63" fmla="*/ 117 h 119"/>
                    <a:gd name="T64" fmla="*/ 47 w 210"/>
                    <a:gd name="T65" fmla="*/ 118 h 119"/>
                    <a:gd name="T66" fmla="*/ 86 w 210"/>
                    <a:gd name="T67" fmla="*/ 100 h 119"/>
                    <a:gd name="T68" fmla="*/ 108 w 210"/>
                    <a:gd name="T69" fmla="*/ 78 h 119"/>
                    <a:gd name="T70" fmla="*/ 151 w 210"/>
                    <a:gd name="T71" fmla="*/ 103 h 119"/>
                    <a:gd name="T72" fmla="*/ 179 w 210"/>
                    <a:gd name="T73" fmla="*/ 109 h 119"/>
                    <a:gd name="T74" fmla="*/ 197 w 210"/>
                    <a:gd name="T75" fmla="*/ 112 h 119"/>
                    <a:gd name="T76" fmla="*/ 204 w 210"/>
                    <a:gd name="T77" fmla="*/ 109 h 119"/>
                    <a:gd name="T78" fmla="*/ 210 w 210"/>
                    <a:gd name="T79" fmla="*/ 100 h 119"/>
                    <a:gd name="T80" fmla="*/ 209 w 210"/>
                    <a:gd name="T81" fmla="*/ 93 h 119"/>
                    <a:gd name="T82" fmla="*/ 205 w 210"/>
                    <a:gd name="T83" fmla="*/ 87 h 119"/>
                    <a:gd name="T84" fmla="*/ 198 w 210"/>
                    <a:gd name="T85" fmla="*/ 84 h 119"/>
                    <a:gd name="T86" fmla="*/ 162 w 210"/>
                    <a:gd name="T87" fmla="*/ 77 h 119"/>
                    <a:gd name="T88" fmla="*/ 129 w 210"/>
                    <a:gd name="T89" fmla="*/ 68 h 119"/>
                    <a:gd name="T90" fmla="*/ 122 w 210"/>
                    <a:gd name="T91" fmla="*/ 59 h 119"/>
                    <a:gd name="T92" fmla="*/ 131 w 210"/>
                    <a:gd name="T93" fmla="*/ 50 h 119"/>
                    <a:gd name="T94" fmla="*/ 146 w 210"/>
                    <a:gd name="T95" fmla="*/ 41 h 119"/>
                    <a:gd name="T96" fmla="*/ 159 w 210"/>
                    <a:gd name="T97" fmla="*/ 36 h 119"/>
                    <a:gd name="T98" fmla="*/ 174 w 210"/>
                    <a:gd name="T99" fmla="*/ 32 h 119"/>
                    <a:gd name="T100" fmla="*/ 189 w 210"/>
                    <a:gd name="T101" fmla="*/ 28 h 119"/>
                    <a:gd name="T102" fmla="*/ 198 w 210"/>
                    <a:gd name="T103" fmla="*/ 21 h 119"/>
                    <a:gd name="T104" fmla="*/ 199 w 210"/>
                    <a:gd name="T105" fmla="*/ 15 h 119"/>
                    <a:gd name="T106" fmla="*/ 197 w 210"/>
                    <a:gd name="T107" fmla="*/ 7 h 119"/>
                    <a:gd name="T108" fmla="*/ 191 w 210"/>
                    <a:gd name="T109" fmla="*/ 3 h 119"/>
                    <a:gd name="T110" fmla="*/ 181 w 210"/>
                    <a:gd name="T111" fmla="*/ 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0" h="119">
                      <a:moveTo>
                        <a:pt x="181" y="2"/>
                      </a:moveTo>
                      <a:lnTo>
                        <a:pt x="171" y="5"/>
                      </a:lnTo>
                      <a:lnTo>
                        <a:pt x="161" y="8"/>
                      </a:lnTo>
                      <a:lnTo>
                        <a:pt x="151" y="11"/>
                      </a:lnTo>
                      <a:lnTo>
                        <a:pt x="151" y="11"/>
                      </a:lnTo>
                      <a:lnTo>
                        <a:pt x="142" y="14"/>
                      </a:lnTo>
                      <a:lnTo>
                        <a:pt x="133" y="18"/>
                      </a:lnTo>
                      <a:lnTo>
                        <a:pt x="124" y="24"/>
                      </a:lnTo>
                      <a:lnTo>
                        <a:pt x="124" y="24"/>
                      </a:lnTo>
                      <a:lnTo>
                        <a:pt x="121" y="27"/>
                      </a:lnTo>
                      <a:lnTo>
                        <a:pt x="118" y="30"/>
                      </a:lnTo>
                      <a:lnTo>
                        <a:pt x="116" y="33"/>
                      </a:lnTo>
                      <a:lnTo>
                        <a:pt x="116" y="33"/>
                      </a:lnTo>
                      <a:lnTo>
                        <a:pt x="113" y="39"/>
                      </a:lnTo>
                      <a:lnTo>
                        <a:pt x="110" y="46"/>
                      </a:lnTo>
                      <a:lnTo>
                        <a:pt x="107" y="53"/>
                      </a:lnTo>
                      <a:lnTo>
                        <a:pt x="107" y="53"/>
                      </a:lnTo>
                      <a:lnTo>
                        <a:pt x="103" y="49"/>
                      </a:lnTo>
                      <a:lnTo>
                        <a:pt x="100" y="40"/>
                      </a:lnTo>
                      <a:lnTo>
                        <a:pt x="98" y="34"/>
                      </a:lnTo>
                      <a:lnTo>
                        <a:pt x="98" y="34"/>
                      </a:lnTo>
                      <a:lnTo>
                        <a:pt x="95" y="29"/>
                      </a:lnTo>
                      <a:lnTo>
                        <a:pt x="90" y="23"/>
                      </a:lnTo>
                      <a:lnTo>
                        <a:pt x="85" y="19"/>
                      </a:lnTo>
                      <a:lnTo>
                        <a:pt x="85" y="19"/>
                      </a:lnTo>
                      <a:lnTo>
                        <a:pt x="75" y="14"/>
                      </a:lnTo>
                      <a:lnTo>
                        <a:pt x="66" y="9"/>
                      </a:lnTo>
                      <a:lnTo>
                        <a:pt x="55" y="6"/>
                      </a:lnTo>
                      <a:lnTo>
                        <a:pt x="55" y="6"/>
                      </a:lnTo>
                      <a:lnTo>
                        <a:pt x="42" y="3"/>
                      </a:lnTo>
                      <a:lnTo>
                        <a:pt x="29" y="1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4" y="7"/>
                      </a:lnTo>
                      <a:lnTo>
                        <a:pt x="3" y="10"/>
                      </a:lnTo>
                      <a:lnTo>
                        <a:pt x="3" y="14"/>
                      </a:lnTo>
                      <a:lnTo>
                        <a:pt x="3" y="14"/>
                      </a:lnTo>
                      <a:lnTo>
                        <a:pt x="3" y="17"/>
                      </a:lnTo>
                      <a:lnTo>
                        <a:pt x="5" y="21"/>
                      </a:lnTo>
                      <a:lnTo>
                        <a:pt x="7" y="23"/>
                      </a:lnTo>
                      <a:lnTo>
                        <a:pt x="7" y="23"/>
                      </a:lnTo>
                      <a:lnTo>
                        <a:pt x="10" y="26"/>
                      </a:lnTo>
                      <a:lnTo>
                        <a:pt x="13" y="27"/>
                      </a:lnTo>
                      <a:lnTo>
                        <a:pt x="17" y="27"/>
                      </a:lnTo>
                      <a:lnTo>
                        <a:pt x="17" y="27"/>
                      </a:lnTo>
                      <a:lnTo>
                        <a:pt x="26" y="28"/>
                      </a:lnTo>
                      <a:lnTo>
                        <a:pt x="35" y="29"/>
                      </a:lnTo>
                      <a:lnTo>
                        <a:pt x="44" y="32"/>
                      </a:lnTo>
                      <a:lnTo>
                        <a:pt x="44" y="32"/>
                      </a:lnTo>
                      <a:lnTo>
                        <a:pt x="53" y="35"/>
                      </a:lnTo>
                      <a:lnTo>
                        <a:pt x="62" y="38"/>
                      </a:lnTo>
                      <a:lnTo>
                        <a:pt x="70" y="41"/>
                      </a:lnTo>
                      <a:lnTo>
                        <a:pt x="70" y="41"/>
                      </a:lnTo>
                      <a:lnTo>
                        <a:pt x="76" y="43"/>
                      </a:lnTo>
                      <a:lnTo>
                        <a:pt x="81" y="47"/>
                      </a:lnTo>
                      <a:lnTo>
                        <a:pt x="85" y="52"/>
                      </a:lnTo>
                      <a:lnTo>
                        <a:pt x="85" y="52"/>
                      </a:lnTo>
                      <a:lnTo>
                        <a:pt x="89" y="57"/>
                      </a:lnTo>
                      <a:lnTo>
                        <a:pt x="94" y="60"/>
                      </a:lnTo>
                      <a:lnTo>
                        <a:pt x="98" y="65"/>
                      </a:lnTo>
                      <a:lnTo>
                        <a:pt x="98" y="65"/>
                      </a:lnTo>
                      <a:lnTo>
                        <a:pt x="92" y="70"/>
                      </a:lnTo>
                      <a:lnTo>
                        <a:pt x="84" y="75"/>
                      </a:lnTo>
                      <a:lnTo>
                        <a:pt x="77" y="80"/>
                      </a:lnTo>
                      <a:lnTo>
                        <a:pt x="77" y="80"/>
                      </a:lnTo>
                      <a:lnTo>
                        <a:pt x="71" y="83"/>
                      </a:lnTo>
                      <a:lnTo>
                        <a:pt x="63" y="86"/>
                      </a:lnTo>
                      <a:lnTo>
                        <a:pt x="56" y="89"/>
                      </a:lnTo>
                      <a:lnTo>
                        <a:pt x="56" y="89"/>
                      </a:lnTo>
                      <a:lnTo>
                        <a:pt x="50" y="89"/>
                      </a:lnTo>
                      <a:lnTo>
                        <a:pt x="43" y="90"/>
                      </a:lnTo>
                      <a:lnTo>
                        <a:pt x="36" y="90"/>
                      </a:lnTo>
                      <a:lnTo>
                        <a:pt x="36" y="90"/>
                      </a:lnTo>
                      <a:lnTo>
                        <a:pt x="30" y="91"/>
                      </a:lnTo>
                      <a:lnTo>
                        <a:pt x="23" y="90"/>
                      </a:lnTo>
                      <a:lnTo>
                        <a:pt x="16" y="89"/>
                      </a:lnTo>
                      <a:lnTo>
                        <a:pt x="16" y="89"/>
                      </a:lnTo>
                      <a:lnTo>
                        <a:pt x="12" y="89"/>
                      </a:lnTo>
                      <a:lnTo>
                        <a:pt x="9" y="90"/>
                      </a:lnTo>
                      <a:lnTo>
                        <a:pt x="6" y="92"/>
                      </a:lnTo>
                      <a:lnTo>
                        <a:pt x="6" y="92"/>
                      </a:lnTo>
                      <a:lnTo>
                        <a:pt x="3" y="94"/>
                      </a:lnTo>
                      <a:lnTo>
                        <a:pt x="1" y="97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0" y="105"/>
                      </a:lnTo>
                      <a:lnTo>
                        <a:pt x="1" y="108"/>
                      </a:lnTo>
                      <a:lnTo>
                        <a:pt x="3" y="111"/>
                      </a:lnTo>
                      <a:lnTo>
                        <a:pt x="3" y="111"/>
                      </a:lnTo>
                      <a:lnTo>
                        <a:pt x="6" y="114"/>
                      </a:lnTo>
                      <a:lnTo>
                        <a:pt x="9" y="116"/>
                      </a:lnTo>
                      <a:lnTo>
                        <a:pt x="13" y="117"/>
                      </a:lnTo>
                      <a:lnTo>
                        <a:pt x="13" y="117"/>
                      </a:lnTo>
                      <a:lnTo>
                        <a:pt x="30" y="119"/>
                      </a:lnTo>
                      <a:lnTo>
                        <a:pt x="47" y="118"/>
                      </a:lnTo>
                      <a:lnTo>
                        <a:pt x="64" y="114"/>
                      </a:lnTo>
                      <a:lnTo>
                        <a:pt x="64" y="114"/>
                      </a:lnTo>
                      <a:lnTo>
                        <a:pt x="86" y="100"/>
                      </a:lnTo>
                      <a:lnTo>
                        <a:pt x="100" y="85"/>
                      </a:lnTo>
                      <a:lnTo>
                        <a:pt x="108" y="78"/>
                      </a:lnTo>
                      <a:lnTo>
                        <a:pt x="108" y="78"/>
                      </a:lnTo>
                      <a:lnTo>
                        <a:pt x="115" y="83"/>
                      </a:lnTo>
                      <a:lnTo>
                        <a:pt x="128" y="94"/>
                      </a:lnTo>
                      <a:lnTo>
                        <a:pt x="151" y="103"/>
                      </a:lnTo>
                      <a:lnTo>
                        <a:pt x="151" y="103"/>
                      </a:lnTo>
                      <a:lnTo>
                        <a:pt x="165" y="106"/>
                      </a:lnTo>
                      <a:lnTo>
                        <a:pt x="179" y="109"/>
                      </a:lnTo>
                      <a:lnTo>
                        <a:pt x="193" y="111"/>
                      </a:lnTo>
                      <a:lnTo>
                        <a:pt x="193" y="111"/>
                      </a:lnTo>
                      <a:lnTo>
                        <a:pt x="197" y="112"/>
                      </a:lnTo>
                      <a:lnTo>
                        <a:pt x="201" y="111"/>
                      </a:lnTo>
                      <a:lnTo>
                        <a:pt x="204" y="109"/>
                      </a:lnTo>
                      <a:lnTo>
                        <a:pt x="204" y="109"/>
                      </a:lnTo>
                      <a:lnTo>
                        <a:pt x="206" y="107"/>
                      </a:lnTo>
                      <a:lnTo>
                        <a:pt x="208" y="104"/>
                      </a:lnTo>
                      <a:lnTo>
                        <a:pt x="210" y="100"/>
                      </a:lnTo>
                      <a:lnTo>
                        <a:pt x="210" y="100"/>
                      </a:lnTo>
                      <a:lnTo>
                        <a:pt x="210" y="97"/>
                      </a:lnTo>
                      <a:lnTo>
                        <a:pt x="209" y="93"/>
                      </a:lnTo>
                      <a:lnTo>
                        <a:pt x="207" y="90"/>
                      </a:lnTo>
                      <a:lnTo>
                        <a:pt x="207" y="90"/>
                      </a:lnTo>
                      <a:lnTo>
                        <a:pt x="205" y="87"/>
                      </a:lnTo>
                      <a:lnTo>
                        <a:pt x="202" y="85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86" y="83"/>
                      </a:lnTo>
                      <a:lnTo>
                        <a:pt x="174" y="80"/>
                      </a:lnTo>
                      <a:lnTo>
                        <a:pt x="162" y="77"/>
                      </a:lnTo>
                      <a:lnTo>
                        <a:pt x="162" y="77"/>
                      </a:lnTo>
                      <a:lnTo>
                        <a:pt x="146" y="73"/>
                      </a:lnTo>
                      <a:lnTo>
                        <a:pt x="129" y="68"/>
                      </a:lnTo>
                      <a:lnTo>
                        <a:pt x="121" y="64"/>
                      </a:lnTo>
                      <a:lnTo>
                        <a:pt x="121" y="64"/>
                      </a:lnTo>
                      <a:lnTo>
                        <a:pt x="122" y="59"/>
                      </a:lnTo>
                      <a:lnTo>
                        <a:pt x="127" y="54"/>
                      </a:lnTo>
                      <a:lnTo>
                        <a:pt x="131" y="50"/>
                      </a:lnTo>
                      <a:lnTo>
                        <a:pt x="131" y="50"/>
                      </a:lnTo>
                      <a:lnTo>
                        <a:pt x="136" y="46"/>
                      </a:lnTo>
                      <a:lnTo>
                        <a:pt x="141" y="44"/>
                      </a:lnTo>
                      <a:lnTo>
                        <a:pt x="146" y="41"/>
                      </a:lnTo>
                      <a:lnTo>
                        <a:pt x="146" y="41"/>
                      </a:lnTo>
                      <a:lnTo>
                        <a:pt x="153" y="37"/>
                      </a:lnTo>
                      <a:lnTo>
                        <a:pt x="159" y="36"/>
                      </a:lnTo>
                      <a:lnTo>
                        <a:pt x="167" y="34"/>
                      </a:lnTo>
                      <a:lnTo>
                        <a:pt x="167" y="34"/>
                      </a:lnTo>
                      <a:lnTo>
                        <a:pt x="174" y="32"/>
                      </a:lnTo>
                      <a:lnTo>
                        <a:pt x="182" y="30"/>
                      </a:lnTo>
                      <a:lnTo>
                        <a:pt x="189" y="28"/>
                      </a:lnTo>
                      <a:lnTo>
                        <a:pt x="189" y="28"/>
                      </a:lnTo>
                      <a:lnTo>
                        <a:pt x="193" y="26"/>
                      </a:lnTo>
                      <a:lnTo>
                        <a:pt x="196" y="24"/>
                      </a:lnTo>
                      <a:lnTo>
                        <a:pt x="198" y="21"/>
                      </a:lnTo>
                      <a:lnTo>
                        <a:pt x="198" y="21"/>
                      </a:lnTo>
                      <a:lnTo>
                        <a:pt x="199" y="18"/>
                      </a:lnTo>
                      <a:lnTo>
                        <a:pt x="199" y="15"/>
                      </a:lnTo>
                      <a:lnTo>
                        <a:pt x="198" y="11"/>
                      </a:lnTo>
                      <a:lnTo>
                        <a:pt x="198" y="11"/>
                      </a:lnTo>
                      <a:lnTo>
                        <a:pt x="197" y="7"/>
                      </a:lnTo>
                      <a:lnTo>
                        <a:pt x="194" y="5"/>
                      </a:lnTo>
                      <a:lnTo>
                        <a:pt x="191" y="3"/>
                      </a:lnTo>
                      <a:lnTo>
                        <a:pt x="191" y="3"/>
                      </a:lnTo>
                      <a:lnTo>
                        <a:pt x="188" y="2"/>
                      </a:lnTo>
                      <a:lnTo>
                        <a:pt x="184" y="1"/>
                      </a:lnTo>
                      <a:lnTo>
                        <a:pt x="181" y="2"/>
                      </a:lnTo>
                      <a:lnTo>
                        <a:pt x="181" y="2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12700" cmpd="sng">
                  <a:solidFill>
                    <a:srgbClr val="1E52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640" y="94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 i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a</a:t>
                  </a:r>
                  <a:endParaRPr lang="en-US" sz="1600" b="1"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</p:grpSp>
          <p:grpSp>
            <p:nvGrpSpPr>
              <p:cNvPr id="307262" name="Group 62"/>
              <p:cNvGrpSpPr>
                <a:grpSpLocks/>
              </p:cNvGrpSpPr>
              <p:nvPr/>
            </p:nvGrpSpPr>
            <p:grpSpPr bwMode="auto">
              <a:xfrm>
                <a:off x="2640" y="1233"/>
                <a:ext cx="201" cy="235"/>
                <a:chOff x="2640" y="1233"/>
                <a:chExt cx="201" cy="235"/>
              </a:xfrm>
            </p:grpSpPr>
            <p:sp>
              <p:nvSpPr>
                <p:cNvPr id="307263" name="Freeform 63"/>
                <p:cNvSpPr>
                  <a:spLocks/>
                </p:cNvSpPr>
                <p:nvPr/>
              </p:nvSpPr>
              <p:spPr bwMode="auto">
                <a:xfrm>
                  <a:off x="2676" y="1233"/>
                  <a:ext cx="125" cy="72"/>
                </a:xfrm>
                <a:custGeom>
                  <a:avLst/>
                  <a:gdLst>
                    <a:gd name="T0" fmla="*/ 96 w 125"/>
                    <a:gd name="T1" fmla="*/ 5 h 72"/>
                    <a:gd name="T2" fmla="*/ 85 w 125"/>
                    <a:gd name="T3" fmla="*/ 9 h 72"/>
                    <a:gd name="T4" fmla="*/ 74 w 125"/>
                    <a:gd name="T5" fmla="*/ 15 h 72"/>
                    <a:gd name="T6" fmla="*/ 69 w 125"/>
                    <a:gd name="T7" fmla="*/ 20 h 72"/>
                    <a:gd name="T8" fmla="*/ 65 w 125"/>
                    <a:gd name="T9" fmla="*/ 28 h 72"/>
                    <a:gd name="T10" fmla="*/ 61 w 125"/>
                    <a:gd name="T11" fmla="*/ 30 h 72"/>
                    <a:gd name="T12" fmla="*/ 58 w 125"/>
                    <a:gd name="T13" fmla="*/ 21 h 72"/>
                    <a:gd name="T14" fmla="*/ 51 w 125"/>
                    <a:gd name="T15" fmla="*/ 12 h 72"/>
                    <a:gd name="T16" fmla="*/ 39 w 125"/>
                    <a:gd name="T17" fmla="*/ 6 h 72"/>
                    <a:gd name="T18" fmla="*/ 25 w 125"/>
                    <a:gd name="T19" fmla="*/ 2 h 72"/>
                    <a:gd name="T20" fmla="*/ 10 w 125"/>
                    <a:gd name="T21" fmla="*/ 0 h 72"/>
                    <a:gd name="T22" fmla="*/ 4 w 125"/>
                    <a:gd name="T23" fmla="*/ 3 h 72"/>
                    <a:gd name="T24" fmla="*/ 2 w 125"/>
                    <a:gd name="T25" fmla="*/ 6 h 72"/>
                    <a:gd name="T26" fmla="*/ 2 w 125"/>
                    <a:gd name="T27" fmla="*/ 11 h 72"/>
                    <a:gd name="T28" fmla="*/ 4 w 125"/>
                    <a:gd name="T29" fmla="*/ 14 h 72"/>
                    <a:gd name="T30" fmla="*/ 10 w 125"/>
                    <a:gd name="T31" fmla="*/ 17 h 72"/>
                    <a:gd name="T32" fmla="*/ 21 w 125"/>
                    <a:gd name="T33" fmla="*/ 18 h 72"/>
                    <a:gd name="T34" fmla="*/ 31 w 125"/>
                    <a:gd name="T35" fmla="*/ 21 h 72"/>
                    <a:gd name="T36" fmla="*/ 41 w 125"/>
                    <a:gd name="T37" fmla="*/ 25 h 72"/>
                    <a:gd name="T38" fmla="*/ 50 w 125"/>
                    <a:gd name="T39" fmla="*/ 32 h 72"/>
                    <a:gd name="T40" fmla="*/ 56 w 125"/>
                    <a:gd name="T41" fmla="*/ 37 h 72"/>
                    <a:gd name="T42" fmla="*/ 55 w 125"/>
                    <a:gd name="T43" fmla="*/ 42 h 72"/>
                    <a:gd name="T44" fmla="*/ 46 w 125"/>
                    <a:gd name="T45" fmla="*/ 48 h 72"/>
                    <a:gd name="T46" fmla="*/ 33 w 125"/>
                    <a:gd name="T47" fmla="*/ 54 h 72"/>
                    <a:gd name="T48" fmla="*/ 25 w 125"/>
                    <a:gd name="T49" fmla="*/ 54 h 72"/>
                    <a:gd name="T50" fmla="*/ 17 w 125"/>
                    <a:gd name="T51" fmla="*/ 55 h 72"/>
                    <a:gd name="T52" fmla="*/ 9 w 125"/>
                    <a:gd name="T53" fmla="*/ 54 h 72"/>
                    <a:gd name="T54" fmla="*/ 3 w 125"/>
                    <a:gd name="T55" fmla="*/ 55 h 72"/>
                    <a:gd name="T56" fmla="*/ 1 w 125"/>
                    <a:gd name="T57" fmla="*/ 59 h 72"/>
                    <a:gd name="T58" fmla="*/ 0 w 125"/>
                    <a:gd name="T59" fmla="*/ 63 h 72"/>
                    <a:gd name="T60" fmla="*/ 2 w 125"/>
                    <a:gd name="T61" fmla="*/ 67 h 72"/>
                    <a:gd name="T62" fmla="*/ 7 w 125"/>
                    <a:gd name="T63" fmla="*/ 70 h 72"/>
                    <a:gd name="T64" fmla="*/ 28 w 125"/>
                    <a:gd name="T65" fmla="*/ 71 h 72"/>
                    <a:gd name="T66" fmla="*/ 51 w 125"/>
                    <a:gd name="T67" fmla="*/ 61 h 72"/>
                    <a:gd name="T68" fmla="*/ 64 w 125"/>
                    <a:gd name="T69" fmla="*/ 47 h 72"/>
                    <a:gd name="T70" fmla="*/ 90 w 125"/>
                    <a:gd name="T71" fmla="*/ 62 h 72"/>
                    <a:gd name="T72" fmla="*/ 107 w 125"/>
                    <a:gd name="T73" fmla="*/ 66 h 72"/>
                    <a:gd name="T74" fmla="*/ 118 w 125"/>
                    <a:gd name="T75" fmla="*/ 67 h 72"/>
                    <a:gd name="T76" fmla="*/ 122 w 125"/>
                    <a:gd name="T77" fmla="*/ 66 h 72"/>
                    <a:gd name="T78" fmla="*/ 125 w 125"/>
                    <a:gd name="T79" fmla="*/ 61 h 72"/>
                    <a:gd name="T80" fmla="*/ 125 w 125"/>
                    <a:gd name="T81" fmla="*/ 56 h 72"/>
                    <a:gd name="T82" fmla="*/ 123 w 125"/>
                    <a:gd name="T83" fmla="*/ 53 h 72"/>
                    <a:gd name="T84" fmla="*/ 119 w 125"/>
                    <a:gd name="T85" fmla="*/ 51 h 72"/>
                    <a:gd name="T86" fmla="*/ 97 w 125"/>
                    <a:gd name="T87" fmla="*/ 47 h 72"/>
                    <a:gd name="T88" fmla="*/ 77 w 125"/>
                    <a:gd name="T89" fmla="*/ 41 h 72"/>
                    <a:gd name="T90" fmla="*/ 73 w 125"/>
                    <a:gd name="T91" fmla="*/ 36 h 72"/>
                    <a:gd name="T92" fmla="*/ 78 w 125"/>
                    <a:gd name="T93" fmla="*/ 30 h 72"/>
                    <a:gd name="T94" fmla="*/ 87 w 125"/>
                    <a:gd name="T95" fmla="*/ 25 h 72"/>
                    <a:gd name="T96" fmla="*/ 95 w 125"/>
                    <a:gd name="T97" fmla="*/ 22 h 72"/>
                    <a:gd name="T98" fmla="*/ 104 w 125"/>
                    <a:gd name="T99" fmla="*/ 20 h 72"/>
                    <a:gd name="T100" fmla="*/ 113 w 125"/>
                    <a:gd name="T101" fmla="*/ 17 h 72"/>
                    <a:gd name="T102" fmla="*/ 118 w 125"/>
                    <a:gd name="T103" fmla="*/ 13 h 72"/>
                    <a:gd name="T104" fmla="*/ 119 w 125"/>
                    <a:gd name="T105" fmla="*/ 9 h 72"/>
                    <a:gd name="T106" fmla="*/ 118 w 125"/>
                    <a:gd name="T107" fmla="*/ 5 h 72"/>
                    <a:gd name="T108" fmla="*/ 114 w 125"/>
                    <a:gd name="T109" fmla="*/ 2 h 72"/>
                    <a:gd name="T110" fmla="*/ 108 w 125"/>
                    <a:gd name="T111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5" h="72">
                      <a:moveTo>
                        <a:pt x="108" y="1"/>
                      </a:moveTo>
                      <a:lnTo>
                        <a:pt x="102" y="3"/>
                      </a:lnTo>
                      <a:lnTo>
                        <a:pt x="96" y="5"/>
                      </a:lnTo>
                      <a:lnTo>
                        <a:pt x="90" y="7"/>
                      </a:lnTo>
                      <a:lnTo>
                        <a:pt x="90" y="7"/>
                      </a:lnTo>
                      <a:lnTo>
                        <a:pt x="85" y="9"/>
                      </a:lnTo>
                      <a:lnTo>
                        <a:pt x="79" y="11"/>
                      </a:lnTo>
                      <a:lnTo>
                        <a:pt x="74" y="15"/>
                      </a:lnTo>
                      <a:lnTo>
                        <a:pt x="74" y="15"/>
                      </a:lnTo>
                      <a:lnTo>
                        <a:pt x="72" y="17"/>
                      </a:lnTo>
                      <a:lnTo>
                        <a:pt x="71" y="19"/>
                      </a:lnTo>
                      <a:lnTo>
                        <a:pt x="69" y="20"/>
                      </a:lnTo>
                      <a:lnTo>
                        <a:pt x="69" y="20"/>
                      </a:lnTo>
                      <a:lnTo>
                        <a:pt x="67" y="24"/>
                      </a:lnTo>
                      <a:lnTo>
                        <a:pt x="65" y="28"/>
                      </a:lnTo>
                      <a:lnTo>
                        <a:pt x="64" y="32"/>
                      </a:lnTo>
                      <a:lnTo>
                        <a:pt x="64" y="32"/>
                      </a:lnTo>
                      <a:lnTo>
                        <a:pt x="61" y="30"/>
                      </a:lnTo>
                      <a:lnTo>
                        <a:pt x="60" y="25"/>
                      </a:lnTo>
                      <a:lnTo>
                        <a:pt x="58" y="21"/>
                      </a:lnTo>
                      <a:lnTo>
                        <a:pt x="58" y="21"/>
                      </a:lnTo>
                      <a:lnTo>
                        <a:pt x="56" y="18"/>
                      </a:lnTo>
                      <a:lnTo>
                        <a:pt x="54" y="14"/>
                      </a:lnTo>
                      <a:lnTo>
                        <a:pt x="51" y="12"/>
                      </a:lnTo>
                      <a:lnTo>
                        <a:pt x="51" y="12"/>
                      </a:lnTo>
                      <a:lnTo>
                        <a:pt x="44" y="9"/>
                      </a:lnTo>
                      <a:lnTo>
                        <a:pt x="39" y="6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5" y="2"/>
                      </a:lnTo>
                      <a:lnTo>
                        <a:pt x="17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1" y="9"/>
                      </a:lnTo>
                      <a:lnTo>
                        <a:pt x="1" y="9"/>
                      </a:lnTo>
                      <a:lnTo>
                        <a:pt x="2" y="11"/>
                      </a:lnTo>
                      <a:lnTo>
                        <a:pt x="3" y="13"/>
                      </a:lnTo>
                      <a:lnTo>
                        <a:pt x="4" y="14"/>
                      </a:lnTo>
                      <a:lnTo>
                        <a:pt x="4" y="14"/>
                      </a:lnTo>
                      <a:lnTo>
                        <a:pt x="6" y="16"/>
                      </a:lnTo>
                      <a:lnTo>
                        <a:pt x="8" y="17"/>
                      </a:lnTo>
                      <a:lnTo>
                        <a:pt x="10" y="17"/>
                      </a:lnTo>
                      <a:lnTo>
                        <a:pt x="10" y="17"/>
                      </a:lnTo>
                      <a:lnTo>
                        <a:pt x="16" y="17"/>
                      </a:lnTo>
                      <a:lnTo>
                        <a:pt x="21" y="18"/>
                      </a:lnTo>
                      <a:lnTo>
                        <a:pt x="26" y="19"/>
                      </a:lnTo>
                      <a:lnTo>
                        <a:pt x="26" y="19"/>
                      </a:lnTo>
                      <a:lnTo>
                        <a:pt x="31" y="21"/>
                      </a:lnTo>
                      <a:lnTo>
                        <a:pt x="36" y="23"/>
                      </a:lnTo>
                      <a:lnTo>
                        <a:pt x="41" y="25"/>
                      </a:lnTo>
                      <a:lnTo>
                        <a:pt x="41" y="25"/>
                      </a:lnTo>
                      <a:lnTo>
                        <a:pt x="45" y="26"/>
                      </a:lnTo>
                      <a:lnTo>
                        <a:pt x="48" y="29"/>
                      </a:lnTo>
                      <a:lnTo>
                        <a:pt x="50" y="32"/>
                      </a:lnTo>
                      <a:lnTo>
                        <a:pt x="50" y="32"/>
                      </a:lnTo>
                      <a:lnTo>
                        <a:pt x="53" y="34"/>
                      </a:lnTo>
                      <a:lnTo>
                        <a:pt x="56" y="37"/>
                      </a:lnTo>
                      <a:lnTo>
                        <a:pt x="59" y="39"/>
                      </a:lnTo>
                      <a:lnTo>
                        <a:pt x="59" y="39"/>
                      </a:lnTo>
                      <a:lnTo>
                        <a:pt x="55" y="42"/>
                      </a:lnTo>
                      <a:lnTo>
                        <a:pt x="50" y="46"/>
                      </a:lnTo>
                      <a:lnTo>
                        <a:pt x="46" y="48"/>
                      </a:lnTo>
                      <a:lnTo>
                        <a:pt x="46" y="48"/>
                      </a:lnTo>
                      <a:lnTo>
                        <a:pt x="42" y="50"/>
                      </a:lnTo>
                      <a:lnTo>
                        <a:pt x="37" y="52"/>
                      </a:lnTo>
                      <a:lnTo>
                        <a:pt x="33" y="54"/>
                      </a:lnTo>
                      <a:lnTo>
                        <a:pt x="33" y="54"/>
                      </a:lnTo>
                      <a:lnTo>
                        <a:pt x="29" y="54"/>
                      </a:lnTo>
                      <a:lnTo>
                        <a:pt x="25" y="54"/>
                      </a:lnTo>
                      <a:lnTo>
                        <a:pt x="21" y="55"/>
                      </a:lnTo>
                      <a:lnTo>
                        <a:pt x="21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9" y="54"/>
                      </a:lnTo>
                      <a:lnTo>
                        <a:pt x="9" y="54"/>
                      </a:lnTo>
                      <a:lnTo>
                        <a:pt x="7" y="54"/>
                      </a:lnTo>
                      <a:lnTo>
                        <a:pt x="5" y="54"/>
                      </a:lnTo>
                      <a:lnTo>
                        <a:pt x="3" y="55"/>
                      </a:lnTo>
                      <a:lnTo>
                        <a:pt x="3" y="55"/>
                      </a:lnTo>
                      <a:lnTo>
                        <a:pt x="2" y="57"/>
                      </a:lnTo>
                      <a:lnTo>
                        <a:pt x="1" y="59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0" y="63"/>
                      </a:lnTo>
                      <a:lnTo>
                        <a:pt x="1" y="65"/>
                      </a:lnTo>
                      <a:lnTo>
                        <a:pt x="2" y="67"/>
                      </a:lnTo>
                      <a:lnTo>
                        <a:pt x="2" y="67"/>
                      </a:lnTo>
                      <a:lnTo>
                        <a:pt x="3" y="69"/>
                      </a:lnTo>
                      <a:lnTo>
                        <a:pt x="5" y="70"/>
                      </a:lnTo>
                      <a:lnTo>
                        <a:pt x="7" y="70"/>
                      </a:lnTo>
                      <a:lnTo>
                        <a:pt x="7" y="70"/>
                      </a:lnTo>
                      <a:lnTo>
                        <a:pt x="18" y="72"/>
                      </a:lnTo>
                      <a:lnTo>
                        <a:pt x="28" y="71"/>
                      </a:lnTo>
                      <a:lnTo>
                        <a:pt x="38" y="69"/>
                      </a:lnTo>
                      <a:lnTo>
                        <a:pt x="38" y="69"/>
                      </a:lnTo>
                      <a:lnTo>
                        <a:pt x="51" y="61"/>
                      </a:lnTo>
                      <a:lnTo>
                        <a:pt x="59" y="52"/>
                      </a:lnTo>
                      <a:lnTo>
                        <a:pt x="64" y="47"/>
                      </a:lnTo>
                      <a:lnTo>
                        <a:pt x="64" y="47"/>
                      </a:lnTo>
                      <a:lnTo>
                        <a:pt x="69" y="50"/>
                      </a:lnTo>
                      <a:lnTo>
                        <a:pt x="77" y="57"/>
                      </a:lnTo>
                      <a:lnTo>
                        <a:pt x="90" y="62"/>
                      </a:lnTo>
                      <a:lnTo>
                        <a:pt x="90" y="62"/>
                      </a:lnTo>
                      <a:lnTo>
                        <a:pt x="98" y="64"/>
                      </a:lnTo>
                      <a:lnTo>
                        <a:pt x="107" y="66"/>
                      </a:lnTo>
                      <a:lnTo>
                        <a:pt x="116" y="67"/>
                      </a:lnTo>
                      <a:lnTo>
                        <a:pt x="116" y="67"/>
                      </a:lnTo>
                      <a:lnTo>
                        <a:pt x="118" y="67"/>
                      </a:lnTo>
                      <a:lnTo>
                        <a:pt x="120" y="67"/>
                      </a:lnTo>
                      <a:lnTo>
                        <a:pt x="122" y="66"/>
                      </a:lnTo>
                      <a:lnTo>
                        <a:pt x="122" y="66"/>
                      </a:lnTo>
                      <a:lnTo>
                        <a:pt x="123" y="65"/>
                      </a:lnTo>
                      <a:lnTo>
                        <a:pt x="125" y="63"/>
                      </a:lnTo>
                      <a:lnTo>
                        <a:pt x="125" y="61"/>
                      </a:lnTo>
                      <a:lnTo>
                        <a:pt x="125" y="61"/>
                      </a:lnTo>
                      <a:lnTo>
                        <a:pt x="125" y="58"/>
                      </a:lnTo>
                      <a:lnTo>
                        <a:pt x="125" y="56"/>
                      </a:lnTo>
                      <a:lnTo>
                        <a:pt x="124" y="54"/>
                      </a:lnTo>
                      <a:lnTo>
                        <a:pt x="124" y="54"/>
                      </a:lnTo>
                      <a:lnTo>
                        <a:pt x="123" y="53"/>
                      </a:lnTo>
                      <a:lnTo>
                        <a:pt x="121" y="52"/>
                      </a:lnTo>
                      <a:lnTo>
                        <a:pt x="119" y="51"/>
                      </a:lnTo>
                      <a:lnTo>
                        <a:pt x="119" y="51"/>
                      </a:lnTo>
                      <a:lnTo>
                        <a:pt x="111" y="50"/>
                      </a:lnTo>
                      <a:lnTo>
                        <a:pt x="104" y="49"/>
                      </a:lnTo>
                      <a:lnTo>
                        <a:pt x="97" y="47"/>
                      </a:lnTo>
                      <a:lnTo>
                        <a:pt x="97" y="47"/>
                      </a:lnTo>
                      <a:lnTo>
                        <a:pt x="87" y="44"/>
                      </a:lnTo>
                      <a:lnTo>
                        <a:pt x="77" y="41"/>
                      </a:lnTo>
                      <a:lnTo>
                        <a:pt x="72" y="39"/>
                      </a:lnTo>
                      <a:lnTo>
                        <a:pt x="72" y="39"/>
                      </a:lnTo>
                      <a:lnTo>
                        <a:pt x="73" y="36"/>
                      </a:lnTo>
                      <a:lnTo>
                        <a:pt x="76" y="33"/>
                      </a:lnTo>
                      <a:lnTo>
                        <a:pt x="78" y="30"/>
                      </a:lnTo>
                      <a:lnTo>
                        <a:pt x="78" y="30"/>
                      </a:lnTo>
                      <a:lnTo>
                        <a:pt x="81" y="28"/>
                      </a:lnTo>
                      <a:lnTo>
                        <a:pt x="84" y="27"/>
                      </a:lnTo>
                      <a:lnTo>
                        <a:pt x="87" y="25"/>
                      </a:lnTo>
                      <a:lnTo>
                        <a:pt x="87" y="25"/>
                      </a:lnTo>
                      <a:lnTo>
                        <a:pt x="91" y="23"/>
                      </a:lnTo>
                      <a:lnTo>
                        <a:pt x="95" y="22"/>
                      </a:lnTo>
                      <a:lnTo>
                        <a:pt x="100" y="21"/>
                      </a:lnTo>
                      <a:lnTo>
                        <a:pt x="100" y="21"/>
                      </a:lnTo>
                      <a:lnTo>
                        <a:pt x="104" y="20"/>
                      </a:lnTo>
                      <a:lnTo>
                        <a:pt x="109" y="19"/>
                      </a:lnTo>
                      <a:lnTo>
                        <a:pt x="113" y="17"/>
                      </a:lnTo>
                      <a:lnTo>
                        <a:pt x="113" y="17"/>
                      </a:lnTo>
                      <a:lnTo>
                        <a:pt x="115" y="16"/>
                      </a:lnTo>
                      <a:lnTo>
                        <a:pt x="117" y="15"/>
                      </a:lnTo>
                      <a:lnTo>
                        <a:pt x="118" y="13"/>
                      </a:lnTo>
                      <a:lnTo>
                        <a:pt x="118" y="13"/>
                      </a:lnTo>
                      <a:lnTo>
                        <a:pt x="119" y="11"/>
                      </a:lnTo>
                      <a:lnTo>
                        <a:pt x="119" y="9"/>
                      </a:lnTo>
                      <a:lnTo>
                        <a:pt x="119" y="7"/>
                      </a:lnTo>
                      <a:lnTo>
                        <a:pt x="119" y="7"/>
                      </a:lnTo>
                      <a:lnTo>
                        <a:pt x="118" y="5"/>
                      </a:lnTo>
                      <a:lnTo>
                        <a:pt x="116" y="3"/>
                      </a:lnTo>
                      <a:lnTo>
                        <a:pt x="114" y="2"/>
                      </a:lnTo>
                      <a:lnTo>
                        <a:pt x="114" y="2"/>
                      </a:lnTo>
                      <a:lnTo>
                        <a:pt x="112" y="1"/>
                      </a:lnTo>
                      <a:lnTo>
                        <a:pt x="110" y="1"/>
                      </a:lnTo>
                      <a:lnTo>
                        <a:pt x="108" y="1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6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640" y="1256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X</a:t>
                  </a:r>
                </a:p>
              </p:txBody>
            </p:sp>
          </p:grpSp>
        </p:grpSp>
        <p:grpSp>
          <p:nvGrpSpPr>
            <p:cNvPr id="307265" name="Group 65"/>
            <p:cNvGrpSpPr>
              <a:grpSpLocks/>
            </p:cNvGrpSpPr>
            <p:nvPr/>
          </p:nvGrpSpPr>
          <p:grpSpPr bwMode="auto">
            <a:xfrm>
              <a:off x="2430" y="2232"/>
              <a:ext cx="585" cy="528"/>
              <a:chOff x="2430" y="2277"/>
              <a:chExt cx="585" cy="528"/>
            </a:xfrm>
          </p:grpSpPr>
          <p:grpSp>
            <p:nvGrpSpPr>
              <p:cNvPr id="307266" name="Group 66"/>
              <p:cNvGrpSpPr>
                <a:grpSpLocks/>
              </p:cNvGrpSpPr>
              <p:nvPr/>
            </p:nvGrpSpPr>
            <p:grpSpPr bwMode="auto">
              <a:xfrm>
                <a:off x="2430" y="2277"/>
                <a:ext cx="585" cy="528"/>
                <a:chOff x="2430" y="2277"/>
                <a:chExt cx="585" cy="528"/>
              </a:xfrm>
            </p:grpSpPr>
            <p:sp>
              <p:nvSpPr>
                <p:cNvPr id="307267" name="Freeform 67"/>
                <p:cNvSpPr>
                  <a:spLocks/>
                </p:cNvSpPr>
                <p:nvPr/>
              </p:nvSpPr>
              <p:spPr bwMode="auto">
                <a:xfrm>
                  <a:off x="2430" y="2277"/>
                  <a:ext cx="585" cy="528"/>
                </a:xfrm>
                <a:custGeom>
                  <a:avLst/>
                  <a:gdLst>
                    <a:gd name="T0" fmla="*/ 585 w 585"/>
                    <a:gd name="T1" fmla="*/ 256 h 528"/>
                    <a:gd name="T2" fmla="*/ 580 w 585"/>
                    <a:gd name="T3" fmla="*/ 292 h 528"/>
                    <a:gd name="T4" fmla="*/ 569 w 585"/>
                    <a:gd name="T5" fmla="*/ 328 h 528"/>
                    <a:gd name="T6" fmla="*/ 551 w 585"/>
                    <a:gd name="T7" fmla="*/ 365 h 528"/>
                    <a:gd name="T8" fmla="*/ 529 w 585"/>
                    <a:gd name="T9" fmla="*/ 400 h 528"/>
                    <a:gd name="T10" fmla="*/ 501 w 585"/>
                    <a:gd name="T11" fmla="*/ 433 h 528"/>
                    <a:gd name="T12" fmla="*/ 485 w 585"/>
                    <a:gd name="T13" fmla="*/ 449 h 528"/>
                    <a:gd name="T14" fmla="*/ 452 w 585"/>
                    <a:gd name="T15" fmla="*/ 476 h 528"/>
                    <a:gd name="T16" fmla="*/ 417 w 585"/>
                    <a:gd name="T17" fmla="*/ 498 h 528"/>
                    <a:gd name="T18" fmla="*/ 381 w 585"/>
                    <a:gd name="T19" fmla="*/ 514 h 528"/>
                    <a:gd name="T20" fmla="*/ 343 w 585"/>
                    <a:gd name="T21" fmla="*/ 524 h 528"/>
                    <a:gd name="T22" fmla="*/ 305 w 585"/>
                    <a:gd name="T23" fmla="*/ 528 h 528"/>
                    <a:gd name="T24" fmla="*/ 267 w 585"/>
                    <a:gd name="T25" fmla="*/ 526 h 528"/>
                    <a:gd name="T26" fmla="*/ 244 w 585"/>
                    <a:gd name="T27" fmla="*/ 523 h 528"/>
                    <a:gd name="T28" fmla="*/ 201 w 585"/>
                    <a:gd name="T29" fmla="*/ 512 h 528"/>
                    <a:gd name="T30" fmla="*/ 163 w 585"/>
                    <a:gd name="T31" fmla="*/ 496 h 528"/>
                    <a:gd name="T32" fmla="*/ 130 w 585"/>
                    <a:gd name="T33" fmla="*/ 477 h 528"/>
                    <a:gd name="T34" fmla="*/ 100 w 585"/>
                    <a:gd name="T35" fmla="*/ 455 h 528"/>
                    <a:gd name="T36" fmla="*/ 75 w 585"/>
                    <a:gd name="T37" fmla="*/ 430 h 528"/>
                    <a:gd name="T38" fmla="*/ 54 w 585"/>
                    <a:gd name="T39" fmla="*/ 404 h 528"/>
                    <a:gd name="T40" fmla="*/ 36 w 585"/>
                    <a:gd name="T41" fmla="*/ 375 h 528"/>
                    <a:gd name="T42" fmla="*/ 22 w 585"/>
                    <a:gd name="T43" fmla="*/ 346 h 528"/>
                    <a:gd name="T44" fmla="*/ 12 w 585"/>
                    <a:gd name="T45" fmla="*/ 315 h 528"/>
                    <a:gd name="T46" fmla="*/ 5 w 585"/>
                    <a:gd name="T47" fmla="*/ 285 h 528"/>
                    <a:gd name="T48" fmla="*/ 1 w 585"/>
                    <a:gd name="T49" fmla="*/ 255 h 528"/>
                    <a:gd name="T50" fmla="*/ 0 w 585"/>
                    <a:gd name="T51" fmla="*/ 240 h 528"/>
                    <a:gd name="T52" fmla="*/ 3 w 585"/>
                    <a:gd name="T53" fmla="*/ 201 h 528"/>
                    <a:gd name="T54" fmla="*/ 15 w 585"/>
                    <a:gd name="T55" fmla="*/ 162 h 528"/>
                    <a:gd name="T56" fmla="*/ 36 w 585"/>
                    <a:gd name="T57" fmla="*/ 125 h 528"/>
                    <a:gd name="T58" fmla="*/ 65 w 585"/>
                    <a:gd name="T59" fmla="*/ 89 h 528"/>
                    <a:gd name="T60" fmla="*/ 80 w 585"/>
                    <a:gd name="T61" fmla="*/ 75 h 528"/>
                    <a:gd name="T62" fmla="*/ 114 w 585"/>
                    <a:gd name="T63" fmla="*/ 49 h 528"/>
                    <a:gd name="T64" fmla="*/ 151 w 585"/>
                    <a:gd name="T65" fmla="*/ 27 h 528"/>
                    <a:gd name="T66" fmla="*/ 189 w 585"/>
                    <a:gd name="T67" fmla="*/ 12 h 528"/>
                    <a:gd name="T68" fmla="*/ 227 w 585"/>
                    <a:gd name="T69" fmla="*/ 3 h 528"/>
                    <a:gd name="T70" fmla="*/ 263 w 585"/>
                    <a:gd name="T71" fmla="*/ 0 h 528"/>
                    <a:gd name="T72" fmla="*/ 286 w 585"/>
                    <a:gd name="T73" fmla="*/ 1 h 528"/>
                    <a:gd name="T74" fmla="*/ 329 w 585"/>
                    <a:gd name="T75" fmla="*/ 5 h 528"/>
                    <a:gd name="T76" fmla="*/ 370 w 585"/>
                    <a:gd name="T77" fmla="*/ 12 h 528"/>
                    <a:gd name="T78" fmla="*/ 407 w 585"/>
                    <a:gd name="T79" fmla="*/ 22 h 528"/>
                    <a:gd name="T80" fmla="*/ 441 w 585"/>
                    <a:gd name="T81" fmla="*/ 36 h 528"/>
                    <a:gd name="T82" fmla="*/ 471 w 585"/>
                    <a:gd name="T83" fmla="*/ 52 h 528"/>
                    <a:gd name="T84" fmla="*/ 499 w 585"/>
                    <a:gd name="T85" fmla="*/ 71 h 528"/>
                    <a:gd name="T86" fmla="*/ 522 w 585"/>
                    <a:gd name="T87" fmla="*/ 93 h 528"/>
                    <a:gd name="T88" fmla="*/ 543 w 585"/>
                    <a:gd name="T89" fmla="*/ 117 h 528"/>
                    <a:gd name="T90" fmla="*/ 559 w 585"/>
                    <a:gd name="T91" fmla="*/ 144 h 528"/>
                    <a:gd name="T92" fmla="*/ 572 w 585"/>
                    <a:gd name="T93" fmla="*/ 174 h 528"/>
                    <a:gd name="T94" fmla="*/ 580 w 585"/>
                    <a:gd name="T95" fmla="*/ 206 h 528"/>
                    <a:gd name="T96" fmla="*/ 584 w 585"/>
                    <a:gd name="T97" fmla="*/ 239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85" h="528">
                      <a:moveTo>
                        <a:pt x="584" y="239"/>
                      </a:moveTo>
                      <a:lnTo>
                        <a:pt x="585" y="256"/>
                      </a:lnTo>
                      <a:lnTo>
                        <a:pt x="583" y="274"/>
                      </a:lnTo>
                      <a:lnTo>
                        <a:pt x="580" y="292"/>
                      </a:lnTo>
                      <a:lnTo>
                        <a:pt x="575" y="310"/>
                      </a:lnTo>
                      <a:lnTo>
                        <a:pt x="569" y="328"/>
                      </a:lnTo>
                      <a:lnTo>
                        <a:pt x="561" y="347"/>
                      </a:lnTo>
                      <a:lnTo>
                        <a:pt x="551" y="365"/>
                      </a:lnTo>
                      <a:lnTo>
                        <a:pt x="541" y="383"/>
                      </a:lnTo>
                      <a:lnTo>
                        <a:pt x="529" y="400"/>
                      </a:lnTo>
                      <a:lnTo>
                        <a:pt x="515" y="417"/>
                      </a:lnTo>
                      <a:lnTo>
                        <a:pt x="501" y="433"/>
                      </a:lnTo>
                      <a:lnTo>
                        <a:pt x="485" y="449"/>
                      </a:lnTo>
                      <a:lnTo>
                        <a:pt x="485" y="449"/>
                      </a:lnTo>
                      <a:lnTo>
                        <a:pt x="469" y="463"/>
                      </a:lnTo>
                      <a:lnTo>
                        <a:pt x="452" y="476"/>
                      </a:lnTo>
                      <a:lnTo>
                        <a:pt x="435" y="488"/>
                      </a:lnTo>
                      <a:lnTo>
                        <a:pt x="417" y="498"/>
                      </a:lnTo>
                      <a:lnTo>
                        <a:pt x="399" y="507"/>
                      </a:lnTo>
                      <a:lnTo>
                        <a:pt x="381" y="514"/>
                      </a:lnTo>
                      <a:lnTo>
                        <a:pt x="362" y="520"/>
                      </a:lnTo>
                      <a:lnTo>
                        <a:pt x="343" y="524"/>
                      </a:lnTo>
                      <a:lnTo>
                        <a:pt x="324" y="527"/>
                      </a:lnTo>
                      <a:lnTo>
                        <a:pt x="305" y="528"/>
                      </a:lnTo>
                      <a:lnTo>
                        <a:pt x="286" y="528"/>
                      </a:lnTo>
                      <a:lnTo>
                        <a:pt x="267" y="526"/>
                      </a:lnTo>
                      <a:lnTo>
                        <a:pt x="267" y="526"/>
                      </a:lnTo>
                      <a:lnTo>
                        <a:pt x="244" y="523"/>
                      </a:lnTo>
                      <a:lnTo>
                        <a:pt x="222" y="518"/>
                      </a:lnTo>
                      <a:lnTo>
                        <a:pt x="201" y="512"/>
                      </a:lnTo>
                      <a:lnTo>
                        <a:pt x="182" y="504"/>
                      </a:lnTo>
                      <a:lnTo>
                        <a:pt x="163" y="496"/>
                      </a:lnTo>
                      <a:lnTo>
                        <a:pt x="146" y="487"/>
                      </a:lnTo>
                      <a:lnTo>
                        <a:pt x="130" y="477"/>
                      </a:lnTo>
                      <a:lnTo>
                        <a:pt x="114" y="467"/>
                      </a:lnTo>
                      <a:lnTo>
                        <a:pt x="100" y="455"/>
                      </a:lnTo>
                      <a:lnTo>
                        <a:pt x="87" y="443"/>
                      </a:lnTo>
                      <a:lnTo>
                        <a:pt x="75" y="430"/>
                      </a:lnTo>
                      <a:lnTo>
                        <a:pt x="64" y="418"/>
                      </a:lnTo>
                      <a:lnTo>
                        <a:pt x="54" y="404"/>
                      </a:lnTo>
                      <a:lnTo>
                        <a:pt x="45" y="390"/>
                      </a:lnTo>
                      <a:lnTo>
                        <a:pt x="36" y="375"/>
                      </a:lnTo>
                      <a:lnTo>
                        <a:pt x="29" y="361"/>
                      </a:lnTo>
                      <a:lnTo>
                        <a:pt x="22" y="346"/>
                      </a:lnTo>
                      <a:lnTo>
                        <a:pt x="17" y="331"/>
                      </a:lnTo>
                      <a:lnTo>
                        <a:pt x="12" y="315"/>
                      </a:lnTo>
                      <a:lnTo>
                        <a:pt x="8" y="300"/>
                      </a:lnTo>
                      <a:lnTo>
                        <a:pt x="5" y="285"/>
                      </a:lnTo>
                      <a:lnTo>
                        <a:pt x="2" y="270"/>
                      </a:lnTo>
                      <a:lnTo>
                        <a:pt x="1" y="255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0" y="221"/>
                      </a:lnTo>
                      <a:lnTo>
                        <a:pt x="3" y="201"/>
                      </a:lnTo>
                      <a:lnTo>
                        <a:pt x="8" y="182"/>
                      </a:lnTo>
                      <a:lnTo>
                        <a:pt x="15" y="162"/>
                      </a:lnTo>
                      <a:lnTo>
                        <a:pt x="24" y="143"/>
                      </a:lnTo>
                      <a:lnTo>
                        <a:pt x="36" y="125"/>
                      </a:lnTo>
                      <a:lnTo>
                        <a:pt x="50" y="107"/>
                      </a:lnTo>
                      <a:lnTo>
                        <a:pt x="65" y="89"/>
                      </a:lnTo>
                      <a:lnTo>
                        <a:pt x="65" y="89"/>
                      </a:lnTo>
                      <a:lnTo>
                        <a:pt x="80" y="75"/>
                      </a:lnTo>
                      <a:lnTo>
                        <a:pt x="97" y="61"/>
                      </a:lnTo>
                      <a:lnTo>
                        <a:pt x="114" y="49"/>
                      </a:lnTo>
                      <a:lnTo>
                        <a:pt x="132" y="37"/>
                      </a:lnTo>
                      <a:lnTo>
                        <a:pt x="151" y="27"/>
                      </a:lnTo>
                      <a:lnTo>
                        <a:pt x="170" y="19"/>
                      </a:lnTo>
                      <a:lnTo>
                        <a:pt x="189" y="12"/>
                      </a:lnTo>
                      <a:lnTo>
                        <a:pt x="208" y="7"/>
                      </a:lnTo>
                      <a:lnTo>
                        <a:pt x="227" y="3"/>
                      </a:lnTo>
                      <a:lnTo>
                        <a:pt x="246" y="0"/>
                      </a:lnTo>
                      <a:lnTo>
                        <a:pt x="263" y="0"/>
                      </a:lnTo>
                      <a:lnTo>
                        <a:pt x="263" y="0"/>
                      </a:lnTo>
                      <a:lnTo>
                        <a:pt x="286" y="1"/>
                      </a:lnTo>
                      <a:lnTo>
                        <a:pt x="308" y="2"/>
                      </a:lnTo>
                      <a:lnTo>
                        <a:pt x="329" y="5"/>
                      </a:lnTo>
                      <a:lnTo>
                        <a:pt x="350" y="8"/>
                      </a:lnTo>
                      <a:lnTo>
                        <a:pt x="370" y="12"/>
                      </a:lnTo>
                      <a:lnTo>
                        <a:pt x="389" y="17"/>
                      </a:lnTo>
                      <a:lnTo>
                        <a:pt x="407" y="22"/>
                      </a:lnTo>
                      <a:lnTo>
                        <a:pt x="424" y="29"/>
                      </a:lnTo>
                      <a:lnTo>
                        <a:pt x="441" y="36"/>
                      </a:lnTo>
                      <a:lnTo>
                        <a:pt x="456" y="43"/>
                      </a:lnTo>
                      <a:lnTo>
                        <a:pt x="471" y="52"/>
                      </a:lnTo>
                      <a:lnTo>
                        <a:pt x="485" y="61"/>
                      </a:lnTo>
                      <a:lnTo>
                        <a:pt x="499" y="71"/>
                      </a:lnTo>
                      <a:lnTo>
                        <a:pt x="511" y="82"/>
                      </a:lnTo>
                      <a:lnTo>
                        <a:pt x="522" y="93"/>
                      </a:lnTo>
                      <a:lnTo>
                        <a:pt x="533" y="105"/>
                      </a:lnTo>
                      <a:lnTo>
                        <a:pt x="543" y="117"/>
                      </a:lnTo>
                      <a:lnTo>
                        <a:pt x="551" y="131"/>
                      </a:lnTo>
                      <a:lnTo>
                        <a:pt x="559" y="144"/>
                      </a:lnTo>
                      <a:lnTo>
                        <a:pt x="566" y="159"/>
                      </a:lnTo>
                      <a:lnTo>
                        <a:pt x="572" y="174"/>
                      </a:lnTo>
                      <a:lnTo>
                        <a:pt x="576" y="189"/>
                      </a:lnTo>
                      <a:lnTo>
                        <a:pt x="580" y="206"/>
                      </a:lnTo>
                      <a:lnTo>
                        <a:pt x="583" y="222"/>
                      </a:lnTo>
                      <a:lnTo>
                        <a:pt x="584" y="239"/>
                      </a:lnTo>
                      <a:lnTo>
                        <a:pt x="584" y="239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68" name="Freeform 68"/>
                <p:cNvSpPr>
                  <a:spLocks/>
                </p:cNvSpPr>
                <p:nvPr/>
              </p:nvSpPr>
              <p:spPr bwMode="auto">
                <a:xfrm>
                  <a:off x="2458" y="2303"/>
                  <a:ext cx="528" cy="475"/>
                </a:xfrm>
                <a:custGeom>
                  <a:avLst/>
                  <a:gdLst>
                    <a:gd name="T0" fmla="*/ 222 w 528"/>
                    <a:gd name="T1" fmla="*/ 0 h 475"/>
                    <a:gd name="T2" fmla="*/ 190 w 528"/>
                    <a:gd name="T3" fmla="*/ 5 h 475"/>
                    <a:gd name="T4" fmla="*/ 157 w 528"/>
                    <a:gd name="T5" fmla="*/ 16 h 475"/>
                    <a:gd name="T6" fmla="*/ 124 w 528"/>
                    <a:gd name="T7" fmla="*/ 31 h 475"/>
                    <a:gd name="T8" fmla="*/ 94 w 528"/>
                    <a:gd name="T9" fmla="*/ 51 h 475"/>
                    <a:gd name="T10" fmla="*/ 65 w 528"/>
                    <a:gd name="T11" fmla="*/ 74 h 475"/>
                    <a:gd name="T12" fmla="*/ 40 w 528"/>
                    <a:gd name="T13" fmla="*/ 101 h 475"/>
                    <a:gd name="T14" fmla="*/ 21 w 528"/>
                    <a:gd name="T15" fmla="*/ 131 h 475"/>
                    <a:gd name="T16" fmla="*/ 7 w 528"/>
                    <a:gd name="T17" fmla="*/ 163 h 475"/>
                    <a:gd name="T18" fmla="*/ 0 w 528"/>
                    <a:gd name="T19" fmla="*/ 197 h 475"/>
                    <a:gd name="T20" fmla="*/ 0 w 528"/>
                    <a:gd name="T21" fmla="*/ 215 h 475"/>
                    <a:gd name="T22" fmla="*/ 3 w 528"/>
                    <a:gd name="T23" fmla="*/ 247 h 475"/>
                    <a:gd name="T24" fmla="*/ 10 w 528"/>
                    <a:gd name="T25" fmla="*/ 279 h 475"/>
                    <a:gd name="T26" fmla="*/ 20 w 528"/>
                    <a:gd name="T27" fmla="*/ 310 h 475"/>
                    <a:gd name="T28" fmla="*/ 34 w 528"/>
                    <a:gd name="T29" fmla="*/ 340 h 475"/>
                    <a:gd name="T30" fmla="*/ 52 w 528"/>
                    <a:gd name="T31" fmla="*/ 368 h 475"/>
                    <a:gd name="T32" fmla="*/ 74 w 528"/>
                    <a:gd name="T33" fmla="*/ 394 h 475"/>
                    <a:gd name="T34" fmla="*/ 100 w 528"/>
                    <a:gd name="T35" fmla="*/ 416 h 475"/>
                    <a:gd name="T36" fmla="*/ 129 w 528"/>
                    <a:gd name="T37" fmla="*/ 436 h 475"/>
                    <a:gd name="T38" fmla="*/ 163 w 528"/>
                    <a:gd name="T39" fmla="*/ 453 h 475"/>
                    <a:gd name="T40" fmla="*/ 201 w 528"/>
                    <a:gd name="T41" fmla="*/ 465 h 475"/>
                    <a:gd name="T42" fmla="*/ 242 w 528"/>
                    <a:gd name="T43" fmla="*/ 473 h 475"/>
                    <a:gd name="T44" fmla="*/ 261 w 528"/>
                    <a:gd name="T45" fmla="*/ 475 h 475"/>
                    <a:gd name="T46" fmla="*/ 299 w 528"/>
                    <a:gd name="T47" fmla="*/ 473 h 475"/>
                    <a:gd name="T48" fmla="*/ 334 w 528"/>
                    <a:gd name="T49" fmla="*/ 465 h 475"/>
                    <a:gd name="T50" fmla="*/ 368 w 528"/>
                    <a:gd name="T51" fmla="*/ 452 h 475"/>
                    <a:gd name="T52" fmla="*/ 400 w 528"/>
                    <a:gd name="T53" fmla="*/ 434 h 475"/>
                    <a:gd name="T54" fmla="*/ 428 w 528"/>
                    <a:gd name="T55" fmla="*/ 412 h 475"/>
                    <a:gd name="T56" fmla="*/ 454 w 528"/>
                    <a:gd name="T57" fmla="*/ 387 h 475"/>
                    <a:gd name="T58" fmla="*/ 477 w 528"/>
                    <a:gd name="T59" fmla="*/ 360 h 475"/>
                    <a:gd name="T60" fmla="*/ 496 w 528"/>
                    <a:gd name="T61" fmla="*/ 331 h 475"/>
                    <a:gd name="T62" fmla="*/ 511 w 528"/>
                    <a:gd name="T63" fmla="*/ 301 h 475"/>
                    <a:gd name="T64" fmla="*/ 521 w 528"/>
                    <a:gd name="T65" fmla="*/ 272 h 475"/>
                    <a:gd name="T66" fmla="*/ 527 w 528"/>
                    <a:gd name="T67" fmla="*/ 243 h 475"/>
                    <a:gd name="T68" fmla="*/ 528 w 528"/>
                    <a:gd name="T69" fmla="*/ 215 h 475"/>
                    <a:gd name="T70" fmla="*/ 527 w 528"/>
                    <a:gd name="T71" fmla="*/ 200 h 475"/>
                    <a:gd name="T72" fmla="*/ 521 w 528"/>
                    <a:gd name="T73" fmla="*/ 173 h 475"/>
                    <a:gd name="T74" fmla="*/ 512 w 528"/>
                    <a:gd name="T75" fmla="*/ 145 h 475"/>
                    <a:gd name="T76" fmla="*/ 499 w 528"/>
                    <a:gd name="T77" fmla="*/ 119 h 475"/>
                    <a:gd name="T78" fmla="*/ 482 w 528"/>
                    <a:gd name="T79" fmla="*/ 95 h 475"/>
                    <a:gd name="T80" fmla="*/ 460 w 528"/>
                    <a:gd name="T81" fmla="*/ 73 h 475"/>
                    <a:gd name="T82" fmla="*/ 435 w 528"/>
                    <a:gd name="T83" fmla="*/ 53 h 475"/>
                    <a:gd name="T84" fmla="*/ 405 w 528"/>
                    <a:gd name="T85" fmla="*/ 35 h 475"/>
                    <a:gd name="T86" fmla="*/ 370 w 528"/>
                    <a:gd name="T87" fmla="*/ 21 h 475"/>
                    <a:gd name="T88" fmla="*/ 331 w 528"/>
                    <a:gd name="T89" fmla="*/ 10 h 475"/>
                    <a:gd name="T90" fmla="*/ 286 w 528"/>
                    <a:gd name="T91" fmla="*/ 3 h 475"/>
                    <a:gd name="T92" fmla="*/ 237 w 528"/>
                    <a:gd name="T93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28" h="475">
                      <a:moveTo>
                        <a:pt x="237" y="0"/>
                      </a:moveTo>
                      <a:lnTo>
                        <a:pt x="222" y="0"/>
                      </a:lnTo>
                      <a:lnTo>
                        <a:pt x="206" y="2"/>
                      </a:lnTo>
                      <a:lnTo>
                        <a:pt x="190" y="5"/>
                      </a:lnTo>
                      <a:lnTo>
                        <a:pt x="173" y="10"/>
                      </a:lnTo>
                      <a:lnTo>
                        <a:pt x="157" y="16"/>
                      </a:lnTo>
                      <a:lnTo>
                        <a:pt x="140" y="23"/>
                      </a:lnTo>
                      <a:lnTo>
                        <a:pt x="124" y="31"/>
                      </a:lnTo>
                      <a:lnTo>
                        <a:pt x="109" y="40"/>
                      </a:lnTo>
                      <a:lnTo>
                        <a:pt x="94" y="51"/>
                      </a:lnTo>
                      <a:lnTo>
                        <a:pt x="79" y="62"/>
                      </a:lnTo>
                      <a:lnTo>
                        <a:pt x="65" y="74"/>
                      </a:lnTo>
                      <a:lnTo>
                        <a:pt x="52" y="87"/>
                      </a:lnTo>
                      <a:lnTo>
                        <a:pt x="40" y="101"/>
                      </a:lnTo>
                      <a:lnTo>
                        <a:pt x="30" y="116"/>
                      </a:lnTo>
                      <a:lnTo>
                        <a:pt x="21" y="131"/>
                      </a:lnTo>
                      <a:lnTo>
                        <a:pt x="13" y="147"/>
                      </a:lnTo>
                      <a:lnTo>
                        <a:pt x="7" y="163"/>
                      </a:lnTo>
                      <a:lnTo>
                        <a:pt x="3" y="180"/>
                      </a:lnTo>
                      <a:lnTo>
                        <a:pt x="0" y="197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1" y="231"/>
                      </a:lnTo>
                      <a:lnTo>
                        <a:pt x="3" y="247"/>
                      </a:lnTo>
                      <a:lnTo>
                        <a:pt x="6" y="263"/>
                      </a:lnTo>
                      <a:lnTo>
                        <a:pt x="10" y="279"/>
                      </a:lnTo>
                      <a:lnTo>
                        <a:pt x="15" y="295"/>
                      </a:lnTo>
                      <a:lnTo>
                        <a:pt x="20" y="310"/>
                      </a:lnTo>
                      <a:lnTo>
                        <a:pt x="27" y="325"/>
                      </a:lnTo>
                      <a:lnTo>
                        <a:pt x="34" y="340"/>
                      </a:lnTo>
                      <a:lnTo>
                        <a:pt x="43" y="354"/>
                      </a:lnTo>
                      <a:lnTo>
                        <a:pt x="52" y="368"/>
                      </a:lnTo>
                      <a:lnTo>
                        <a:pt x="63" y="381"/>
                      </a:lnTo>
                      <a:lnTo>
                        <a:pt x="74" y="394"/>
                      </a:lnTo>
                      <a:lnTo>
                        <a:pt x="86" y="405"/>
                      </a:lnTo>
                      <a:lnTo>
                        <a:pt x="100" y="416"/>
                      </a:lnTo>
                      <a:lnTo>
                        <a:pt x="114" y="427"/>
                      </a:lnTo>
                      <a:lnTo>
                        <a:pt x="129" y="436"/>
                      </a:lnTo>
                      <a:lnTo>
                        <a:pt x="145" y="445"/>
                      </a:lnTo>
                      <a:lnTo>
                        <a:pt x="163" y="453"/>
                      </a:lnTo>
                      <a:lnTo>
                        <a:pt x="181" y="459"/>
                      </a:lnTo>
                      <a:lnTo>
                        <a:pt x="201" y="465"/>
                      </a:lnTo>
                      <a:lnTo>
                        <a:pt x="221" y="470"/>
                      </a:lnTo>
                      <a:lnTo>
                        <a:pt x="242" y="473"/>
                      </a:lnTo>
                      <a:lnTo>
                        <a:pt x="242" y="473"/>
                      </a:lnTo>
                      <a:lnTo>
                        <a:pt x="261" y="475"/>
                      </a:lnTo>
                      <a:lnTo>
                        <a:pt x="280" y="475"/>
                      </a:lnTo>
                      <a:lnTo>
                        <a:pt x="299" y="473"/>
                      </a:lnTo>
                      <a:lnTo>
                        <a:pt x="317" y="470"/>
                      </a:lnTo>
                      <a:lnTo>
                        <a:pt x="334" y="465"/>
                      </a:lnTo>
                      <a:lnTo>
                        <a:pt x="351" y="459"/>
                      </a:lnTo>
                      <a:lnTo>
                        <a:pt x="368" y="452"/>
                      </a:lnTo>
                      <a:lnTo>
                        <a:pt x="384" y="443"/>
                      </a:lnTo>
                      <a:lnTo>
                        <a:pt x="400" y="434"/>
                      </a:lnTo>
                      <a:lnTo>
                        <a:pt x="414" y="423"/>
                      </a:lnTo>
                      <a:lnTo>
                        <a:pt x="428" y="412"/>
                      </a:lnTo>
                      <a:lnTo>
                        <a:pt x="441" y="400"/>
                      </a:lnTo>
                      <a:lnTo>
                        <a:pt x="454" y="387"/>
                      </a:lnTo>
                      <a:lnTo>
                        <a:pt x="466" y="374"/>
                      </a:lnTo>
                      <a:lnTo>
                        <a:pt x="477" y="360"/>
                      </a:lnTo>
                      <a:lnTo>
                        <a:pt x="487" y="346"/>
                      </a:lnTo>
                      <a:lnTo>
                        <a:pt x="496" y="331"/>
                      </a:lnTo>
                      <a:lnTo>
                        <a:pt x="504" y="316"/>
                      </a:lnTo>
                      <a:lnTo>
                        <a:pt x="511" y="301"/>
                      </a:lnTo>
                      <a:lnTo>
                        <a:pt x="516" y="286"/>
                      </a:lnTo>
                      <a:lnTo>
                        <a:pt x="521" y="272"/>
                      </a:lnTo>
                      <a:lnTo>
                        <a:pt x="525" y="257"/>
                      </a:lnTo>
                      <a:lnTo>
                        <a:pt x="527" y="243"/>
                      </a:lnTo>
                      <a:lnTo>
                        <a:pt x="528" y="228"/>
                      </a:lnTo>
                      <a:lnTo>
                        <a:pt x="528" y="215"/>
                      </a:lnTo>
                      <a:lnTo>
                        <a:pt x="528" y="215"/>
                      </a:lnTo>
                      <a:lnTo>
                        <a:pt x="527" y="200"/>
                      </a:lnTo>
                      <a:lnTo>
                        <a:pt x="524" y="187"/>
                      </a:lnTo>
                      <a:lnTo>
                        <a:pt x="521" y="173"/>
                      </a:lnTo>
                      <a:lnTo>
                        <a:pt x="517" y="159"/>
                      </a:lnTo>
                      <a:lnTo>
                        <a:pt x="512" y="145"/>
                      </a:lnTo>
                      <a:lnTo>
                        <a:pt x="506" y="132"/>
                      </a:lnTo>
                      <a:lnTo>
                        <a:pt x="499" y="119"/>
                      </a:lnTo>
                      <a:lnTo>
                        <a:pt x="491" y="107"/>
                      </a:lnTo>
                      <a:lnTo>
                        <a:pt x="482" y="95"/>
                      </a:lnTo>
                      <a:lnTo>
                        <a:pt x="471" y="84"/>
                      </a:lnTo>
                      <a:lnTo>
                        <a:pt x="460" y="73"/>
                      </a:lnTo>
                      <a:lnTo>
                        <a:pt x="448" y="62"/>
                      </a:lnTo>
                      <a:lnTo>
                        <a:pt x="435" y="53"/>
                      </a:lnTo>
                      <a:lnTo>
                        <a:pt x="421" y="44"/>
                      </a:lnTo>
                      <a:lnTo>
                        <a:pt x="405" y="35"/>
                      </a:lnTo>
                      <a:lnTo>
                        <a:pt x="388" y="28"/>
                      </a:lnTo>
                      <a:lnTo>
                        <a:pt x="370" y="21"/>
                      </a:lnTo>
                      <a:lnTo>
                        <a:pt x="351" y="15"/>
                      </a:lnTo>
                      <a:lnTo>
                        <a:pt x="331" y="10"/>
                      </a:lnTo>
                      <a:lnTo>
                        <a:pt x="309" y="6"/>
                      </a:lnTo>
                      <a:lnTo>
                        <a:pt x="286" y="3"/>
                      </a:lnTo>
                      <a:lnTo>
                        <a:pt x="262" y="1"/>
                      </a:lnTo>
                      <a:lnTo>
                        <a:pt x="237" y="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307269" name="Group 69"/>
              <p:cNvGrpSpPr>
                <a:grpSpLocks/>
              </p:cNvGrpSpPr>
              <p:nvPr/>
            </p:nvGrpSpPr>
            <p:grpSpPr bwMode="auto">
              <a:xfrm>
                <a:off x="2492" y="2457"/>
                <a:ext cx="262" cy="295"/>
                <a:chOff x="2492" y="2457"/>
                <a:chExt cx="262" cy="295"/>
              </a:xfrm>
            </p:grpSpPr>
            <p:sp>
              <p:nvSpPr>
                <p:cNvPr id="307270" name="Freeform 70"/>
                <p:cNvSpPr>
                  <a:spLocks/>
                </p:cNvSpPr>
                <p:nvPr/>
              </p:nvSpPr>
              <p:spPr bwMode="auto">
                <a:xfrm>
                  <a:off x="2492" y="2457"/>
                  <a:ext cx="262" cy="150"/>
                </a:xfrm>
                <a:custGeom>
                  <a:avLst/>
                  <a:gdLst>
                    <a:gd name="T0" fmla="*/ 201 w 262"/>
                    <a:gd name="T1" fmla="*/ 11 h 150"/>
                    <a:gd name="T2" fmla="*/ 177 w 262"/>
                    <a:gd name="T3" fmla="*/ 19 h 150"/>
                    <a:gd name="T4" fmla="*/ 156 w 262"/>
                    <a:gd name="T5" fmla="*/ 31 h 150"/>
                    <a:gd name="T6" fmla="*/ 144 w 262"/>
                    <a:gd name="T7" fmla="*/ 43 h 150"/>
                    <a:gd name="T8" fmla="*/ 137 w 262"/>
                    <a:gd name="T9" fmla="*/ 59 h 150"/>
                    <a:gd name="T10" fmla="*/ 129 w 262"/>
                    <a:gd name="T11" fmla="*/ 62 h 150"/>
                    <a:gd name="T12" fmla="*/ 123 w 262"/>
                    <a:gd name="T13" fmla="*/ 43 h 150"/>
                    <a:gd name="T14" fmla="*/ 106 w 262"/>
                    <a:gd name="T15" fmla="*/ 26 h 150"/>
                    <a:gd name="T16" fmla="*/ 82 w 262"/>
                    <a:gd name="T17" fmla="*/ 12 h 150"/>
                    <a:gd name="T18" fmla="*/ 52 w 262"/>
                    <a:gd name="T19" fmla="*/ 4 h 150"/>
                    <a:gd name="T20" fmla="*/ 20 w 262"/>
                    <a:gd name="T21" fmla="*/ 0 h 150"/>
                    <a:gd name="T22" fmla="*/ 7 w 262"/>
                    <a:gd name="T23" fmla="*/ 6 h 150"/>
                    <a:gd name="T24" fmla="*/ 3 w 262"/>
                    <a:gd name="T25" fmla="*/ 14 h 150"/>
                    <a:gd name="T26" fmla="*/ 3 w 262"/>
                    <a:gd name="T27" fmla="*/ 23 h 150"/>
                    <a:gd name="T28" fmla="*/ 8 w 262"/>
                    <a:gd name="T29" fmla="*/ 31 h 150"/>
                    <a:gd name="T30" fmla="*/ 21 w 262"/>
                    <a:gd name="T31" fmla="*/ 35 h 150"/>
                    <a:gd name="T32" fmla="*/ 44 w 262"/>
                    <a:gd name="T33" fmla="*/ 37 h 150"/>
                    <a:gd name="T34" fmla="*/ 66 w 262"/>
                    <a:gd name="T35" fmla="*/ 44 h 150"/>
                    <a:gd name="T36" fmla="*/ 87 w 262"/>
                    <a:gd name="T37" fmla="*/ 52 h 150"/>
                    <a:gd name="T38" fmla="*/ 106 w 262"/>
                    <a:gd name="T39" fmla="*/ 66 h 150"/>
                    <a:gd name="T40" fmla="*/ 117 w 262"/>
                    <a:gd name="T41" fmla="*/ 77 h 150"/>
                    <a:gd name="T42" fmla="*/ 114 w 262"/>
                    <a:gd name="T43" fmla="*/ 88 h 150"/>
                    <a:gd name="T44" fmla="*/ 96 w 262"/>
                    <a:gd name="T45" fmla="*/ 101 h 150"/>
                    <a:gd name="T46" fmla="*/ 70 w 262"/>
                    <a:gd name="T47" fmla="*/ 113 h 150"/>
                    <a:gd name="T48" fmla="*/ 53 w 262"/>
                    <a:gd name="T49" fmla="*/ 113 h 150"/>
                    <a:gd name="T50" fmla="*/ 36 w 262"/>
                    <a:gd name="T51" fmla="*/ 115 h 150"/>
                    <a:gd name="T52" fmla="*/ 19 w 262"/>
                    <a:gd name="T53" fmla="*/ 113 h 150"/>
                    <a:gd name="T54" fmla="*/ 6 w 262"/>
                    <a:gd name="T55" fmla="*/ 116 h 150"/>
                    <a:gd name="T56" fmla="*/ 1 w 262"/>
                    <a:gd name="T57" fmla="*/ 123 h 150"/>
                    <a:gd name="T58" fmla="*/ 0 w 262"/>
                    <a:gd name="T59" fmla="*/ 132 h 150"/>
                    <a:gd name="T60" fmla="*/ 3 w 262"/>
                    <a:gd name="T61" fmla="*/ 141 h 150"/>
                    <a:gd name="T62" fmla="*/ 15 w 262"/>
                    <a:gd name="T63" fmla="*/ 147 h 150"/>
                    <a:gd name="T64" fmla="*/ 58 w 262"/>
                    <a:gd name="T65" fmla="*/ 149 h 150"/>
                    <a:gd name="T66" fmla="*/ 108 w 262"/>
                    <a:gd name="T67" fmla="*/ 127 h 150"/>
                    <a:gd name="T68" fmla="*/ 135 w 262"/>
                    <a:gd name="T69" fmla="*/ 99 h 150"/>
                    <a:gd name="T70" fmla="*/ 188 w 262"/>
                    <a:gd name="T71" fmla="*/ 130 h 150"/>
                    <a:gd name="T72" fmla="*/ 224 w 262"/>
                    <a:gd name="T73" fmla="*/ 138 h 150"/>
                    <a:gd name="T74" fmla="*/ 246 w 262"/>
                    <a:gd name="T75" fmla="*/ 141 h 150"/>
                    <a:gd name="T76" fmla="*/ 255 w 262"/>
                    <a:gd name="T77" fmla="*/ 138 h 150"/>
                    <a:gd name="T78" fmla="*/ 262 w 262"/>
                    <a:gd name="T79" fmla="*/ 127 h 150"/>
                    <a:gd name="T80" fmla="*/ 261 w 262"/>
                    <a:gd name="T81" fmla="*/ 118 h 150"/>
                    <a:gd name="T82" fmla="*/ 256 w 262"/>
                    <a:gd name="T83" fmla="*/ 110 h 150"/>
                    <a:gd name="T84" fmla="*/ 248 w 262"/>
                    <a:gd name="T85" fmla="*/ 106 h 150"/>
                    <a:gd name="T86" fmla="*/ 202 w 262"/>
                    <a:gd name="T87" fmla="*/ 98 h 150"/>
                    <a:gd name="T88" fmla="*/ 161 w 262"/>
                    <a:gd name="T89" fmla="*/ 86 h 150"/>
                    <a:gd name="T90" fmla="*/ 153 w 262"/>
                    <a:gd name="T91" fmla="*/ 75 h 150"/>
                    <a:gd name="T92" fmla="*/ 164 w 262"/>
                    <a:gd name="T93" fmla="*/ 63 h 150"/>
                    <a:gd name="T94" fmla="*/ 183 w 262"/>
                    <a:gd name="T95" fmla="*/ 52 h 150"/>
                    <a:gd name="T96" fmla="*/ 199 w 262"/>
                    <a:gd name="T97" fmla="*/ 46 h 150"/>
                    <a:gd name="T98" fmla="*/ 218 w 262"/>
                    <a:gd name="T99" fmla="*/ 41 h 150"/>
                    <a:gd name="T100" fmla="*/ 237 w 262"/>
                    <a:gd name="T101" fmla="*/ 36 h 150"/>
                    <a:gd name="T102" fmla="*/ 247 w 262"/>
                    <a:gd name="T103" fmla="*/ 28 h 150"/>
                    <a:gd name="T104" fmla="*/ 249 w 262"/>
                    <a:gd name="T105" fmla="*/ 19 h 150"/>
                    <a:gd name="T106" fmla="*/ 246 w 262"/>
                    <a:gd name="T107" fmla="*/ 10 h 150"/>
                    <a:gd name="T108" fmla="*/ 239 w 262"/>
                    <a:gd name="T109" fmla="*/ 4 h 150"/>
                    <a:gd name="T110" fmla="*/ 226 w 262"/>
                    <a:gd name="T111" fmla="*/ 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62" h="150">
                      <a:moveTo>
                        <a:pt x="226" y="3"/>
                      </a:moveTo>
                      <a:lnTo>
                        <a:pt x="213" y="7"/>
                      </a:lnTo>
                      <a:lnTo>
                        <a:pt x="201" y="11"/>
                      </a:lnTo>
                      <a:lnTo>
                        <a:pt x="189" y="14"/>
                      </a:lnTo>
                      <a:lnTo>
                        <a:pt x="189" y="14"/>
                      </a:lnTo>
                      <a:lnTo>
                        <a:pt x="177" y="19"/>
                      </a:lnTo>
                      <a:lnTo>
                        <a:pt x="166" y="24"/>
                      </a:lnTo>
                      <a:lnTo>
                        <a:pt x="156" y="31"/>
                      </a:lnTo>
                      <a:lnTo>
                        <a:pt x="156" y="31"/>
                      </a:lnTo>
                      <a:lnTo>
                        <a:pt x="152" y="35"/>
                      </a:lnTo>
                      <a:lnTo>
                        <a:pt x="148" y="39"/>
                      </a:lnTo>
                      <a:lnTo>
                        <a:pt x="144" y="43"/>
                      </a:lnTo>
                      <a:lnTo>
                        <a:pt x="144" y="43"/>
                      </a:lnTo>
                      <a:lnTo>
                        <a:pt x="141" y="49"/>
                      </a:lnTo>
                      <a:lnTo>
                        <a:pt x="137" y="59"/>
                      </a:lnTo>
                      <a:lnTo>
                        <a:pt x="133" y="67"/>
                      </a:lnTo>
                      <a:lnTo>
                        <a:pt x="133" y="67"/>
                      </a:lnTo>
                      <a:lnTo>
                        <a:pt x="129" y="62"/>
                      </a:lnTo>
                      <a:lnTo>
                        <a:pt x="125" y="51"/>
                      </a:lnTo>
                      <a:lnTo>
                        <a:pt x="123" y="43"/>
                      </a:lnTo>
                      <a:lnTo>
                        <a:pt x="123" y="43"/>
                      </a:lnTo>
                      <a:lnTo>
                        <a:pt x="118" y="37"/>
                      </a:lnTo>
                      <a:lnTo>
                        <a:pt x="112" y="31"/>
                      </a:lnTo>
                      <a:lnTo>
                        <a:pt x="106" y="26"/>
                      </a:lnTo>
                      <a:lnTo>
                        <a:pt x="106" y="26"/>
                      </a:lnTo>
                      <a:lnTo>
                        <a:pt x="93" y="18"/>
                      </a:lnTo>
                      <a:lnTo>
                        <a:pt x="82" y="12"/>
                      </a:lnTo>
                      <a:lnTo>
                        <a:pt x="68" y="8"/>
                      </a:lnTo>
                      <a:lnTo>
                        <a:pt x="68" y="8"/>
                      </a:lnTo>
                      <a:lnTo>
                        <a:pt x="52" y="4"/>
                      </a:lnTo>
                      <a:lnTo>
                        <a:pt x="36" y="1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5" y="1"/>
                      </a:lnTo>
                      <a:lnTo>
                        <a:pt x="11" y="3"/>
                      </a:lnTo>
                      <a:lnTo>
                        <a:pt x="7" y="6"/>
                      </a:lnTo>
                      <a:lnTo>
                        <a:pt x="7" y="6"/>
                      </a:lnTo>
                      <a:lnTo>
                        <a:pt x="5" y="9"/>
                      </a:lnTo>
                      <a:lnTo>
                        <a:pt x="3" y="14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3" y="23"/>
                      </a:lnTo>
                      <a:lnTo>
                        <a:pt x="5" y="27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12" y="33"/>
                      </a:lnTo>
                      <a:lnTo>
                        <a:pt x="16" y="34"/>
                      </a:lnTo>
                      <a:lnTo>
                        <a:pt x="21" y="35"/>
                      </a:lnTo>
                      <a:lnTo>
                        <a:pt x="21" y="35"/>
                      </a:lnTo>
                      <a:lnTo>
                        <a:pt x="32" y="35"/>
                      </a:lnTo>
                      <a:lnTo>
                        <a:pt x="44" y="37"/>
                      </a:lnTo>
                      <a:lnTo>
                        <a:pt x="55" y="40"/>
                      </a:lnTo>
                      <a:lnTo>
                        <a:pt x="55" y="40"/>
                      </a:lnTo>
                      <a:lnTo>
                        <a:pt x="66" y="44"/>
                      </a:lnTo>
                      <a:lnTo>
                        <a:pt x="76" y="48"/>
                      </a:lnTo>
                      <a:lnTo>
                        <a:pt x="87" y="52"/>
                      </a:lnTo>
                      <a:lnTo>
                        <a:pt x="87" y="52"/>
                      </a:lnTo>
                      <a:lnTo>
                        <a:pt x="95" y="55"/>
                      </a:lnTo>
                      <a:lnTo>
                        <a:pt x="101" y="60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11" y="72"/>
                      </a:lnTo>
                      <a:lnTo>
                        <a:pt x="117" y="77"/>
                      </a:lnTo>
                      <a:lnTo>
                        <a:pt x="123" y="82"/>
                      </a:lnTo>
                      <a:lnTo>
                        <a:pt x="123" y="82"/>
                      </a:lnTo>
                      <a:lnTo>
                        <a:pt x="114" y="88"/>
                      </a:lnTo>
                      <a:lnTo>
                        <a:pt x="104" y="95"/>
                      </a:lnTo>
                      <a:lnTo>
                        <a:pt x="96" y="101"/>
                      </a:lnTo>
                      <a:lnTo>
                        <a:pt x="96" y="101"/>
                      </a:lnTo>
                      <a:lnTo>
                        <a:pt x="88" y="105"/>
                      </a:lnTo>
                      <a:lnTo>
                        <a:pt x="78" y="109"/>
                      </a:lnTo>
                      <a:lnTo>
                        <a:pt x="70" y="113"/>
                      </a:lnTo>
                      <a:lnTo>
                        <a:pt x="70" y="113"/>
                      </a:lnTo>
                      <a:lnTo>
                        <a:pt x="61" y="113"/>
                      </a:lnTo>
                      <a:lnTo>
                        <a:pt x="53" y="113"/>
                      </a:lnTo>
                      <a:lnTo>
                        <a:pt x="45" y="114"/>
                      </a:lnTo>
                      <a:lnTo>
                        <a:pt x="45" y="114"/>
                      </a:lnTo>
                      <a:lnTo>
                        <a:pt x="36" y="115"/>
                      </a:lnTo>
                      <a:lnTo>
                        <a:pt x="28" y="114"/>
                      </a:lnTo>
                      <a:lnTo>
                        <a:pt x="19" y="113"/>
                      </a:lnTo>
                      <a:lnTo>
                        <a:pt x="19" y="113"/>
                      </a:lnTo>
                      <a:lnTo>
                        <a:pt x="15" y="113"/>
                      </a:lnTo>
                      <a:lnTo>
                        <a:pt x="10" y="114"/>
                      </a:lnTo>
                      <a:lnTo>
                        <a:pt x="6" y="116"/>
                      </a:lnTo>
                      <a:lnTo>
                        <a:pt x="6" y="116"/>
                      </a:lnTo>
                      <a:lnTo>
                        <a:pt x="3" y="119"/>
                      </a:lnTo>
                      <a:lnTo>
                        <a:pt x="1" y="123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0" y="132"/>
                      </a:lnTo>
                      <a:lnTo>
                        <a:pt x="1" y="137"/>
                      </a:lnTo>
                      <a:lnTo>
                        <a:pt x="3" y="141"/>
                      </a:lnTo>
                      <a:lnTo>
                        <a:pt x="3" y="141"/>
                      </a:lnTo>
                      <a:lnTo>
                        <a:pt x="6" y="144"/>
                      </a:lnTo>
                      <a:lnTo>
                        <a:pt x="10" y="146"/>
                      </a:lnTo>
                      <a:lnTo>
                        <a:pt x="15" y="147"/>
                      </a:lnTo>
                      <a:lnTo>
                        <a:pt x="15" y="147"/>
                      </a:lnTo>
                      <a:lnTo>
                        <a:pt x="37" y="150"/>
                      </a:lnTo>
                      <a:lnTo>
                        <a:pt x="58" y="149"/>
                      </a:lnTo>
                      <a:lnTo>
                        <a:pt x="79" y="144"/>
                      </a:lnTo>
                      <a:lnTo>
                        <a:pt x="79" y="144"/>
                      </a:lnTo>
                      <a:lnTo>
                        <a:pt x="108" y="127"/>
                      </a:lnTo>
                      <a:lnTo>
                        <a:pt x="125" y="108"/>
                      </a:lnTo>
                      <a:lnTo>
                        <a:pt x="135" y="99"/>
                      </a:lnTo>
                      <a:lnTo>
                        <a:pt x="135" y="99"/>
                      </a:lnTo>
                      <a:lnTo>
                        <a:pt x="144" y="105"/>
                      </a:lnTo>
                      <a:lnTo>
                        <a:pt x="161" y="119"/>
                      </a:lnTo>
                      <a:lnTo>
                        <a:pt x="188" y="130"/>
                      </a:lnTo>
                      <a:lnTo>
                        <a:pt x="188" y="130"/>
                      </a:lnTo>
                      <a:lnTo>
                        <a:pt x="206" y="134"/>
                      </a:lnTo>
                      <a:lnTo>
                        <a:pt x="224" y="138"/>
                      </a:lnTo>
                      <a:lnTo>
                        <a:pt x="242" y="141"/>
                      </a:lnTo>
                      <a:lnTo>
                        <a:pt x="242" y="141"/>
                      </a:lnTo>
                      <a:lnTo>
                        <a:pt x="246" y="141"/>
                      </a:lnTo>
                      <a:lnTo>
                        <a:pt x="251" y="140"/>
                      </a:lnTo>
                      <a:lnTo>
                        <a:pt x="255" y="138"/>
                      </a:lnTo>
                      <a:lnTo>
                        <a:pt x="255" y="138"/>
                      </a:lnTo>
                      <a:lnTo>
                        <a:pt x="258" y="135"/>
                      </a:lnTo>
                      <a:lnTo>
                        <a:pt x="261" y="131"/>
                      </a:lnTo>
                      <a:lnTo>
                        <a:pt x="262" y="127"/>
                      </a:lnTo>
                      <a:lnTo>
                        <a:pt x="262" y="127"/>
                      </a:lnTo>
                      <a:lnTo>
                        <a:pt x="262" y="122"/>
                      </a:lnTo>
                      <a:lnTo>
                        <a:pt x="261" y="118"/>
                      </a:lnTo>
                      <a:lnTo>
                        <a:pt x="259" y="114"/>
                      </a:lnTo>
                      <a:lnTo>
                        <a:pt x="259" y="114"/>
                      </a:lnTo>
                      <a:lnTo>
                        <a:pt x="256" y="110"/>
                      </a:lnTo>
                      <a:lnTo>
                        <a:pt x="252" y="108"/>
                      </a:lnTo>
                      <a:lnTo>
                        <a:pt x="248" y="106"/>
                      </a:lnTo>
                      <a:lnTo>
                        <a:pt x="248" y="106"/>
                      </a:lnTo>
                      <a:lnTo>
                        <a:pt x="232" y="105"/>
                      </a:lnTo>
                      <a:lnTo>
                        <a:pt x="217" y="102"/>
                      </a:lnTo>
                      <a:lnTo>
                        <a:pt x="202" y="98"/>
                      </a:lnTo>
                      <a:lnTo>
                        <a:pt x="202" y="98"/>
                      </a:lnTo>
                      <a:lnTo>
                        <a:pt x="183" y="92"/>
                      </a:lnTo>
                      <a:lnTo>
                        <a:pt x="161" y="86"/>
                      </a:lnTo>
                      <a:lnTo>
                        <a:pt x="151" y="81"/>
                      </a:lnTo>
                      <a:lnTo>
                        <a:pt x="151" y="81"/>
                      </a:lnTo>
                      <a:lnTo>
                        <a:pt x="153" y="75"/>
                      </a:lnTo>
                      <a:lnTo>
                        <a:pt x="159" y="69"/>
                      </a:lnTo>
                      <a:lnTo>
                        <a:pt x="164" y="63"/>
                      </a:lnTo>
                      <a:lnTo>
                        <a:pt x="164" y="63"/>
                      </a:lnTo>
                      <a:lnTo>
                        <a:pt x="170" y="59"/>
                      </a:lnTo>
                      <a:lnTo>
                        <a:pt x="177" y="55"/>
                      </a:lnTo>
                      <a:lnTo>
                        <a:pt x="183" y="52"/>
                      </a:lnTo>
                      <a:lnTo>
                        <a:pt x="183" y="52"/>
                      </a:lnTo>
                      <a:lnTo>
                        <a:pt x="191" y="48"/>
                      </a:lnTo>
                      <a:lnTo>
                        <a:pt x="199" y="46"/>
                      </a:lnTo>
                      <a:lnTo>
                        <a:pt x="208" y="44"/>
                      </a:lnTo>
                      <a:lnTo>
                        <a:pt x="208" y="44"/>
                      </a:lnTo>
                      <a:lnTo>
                        <a:pt x="218" y="41"/>
                      </a:lnTo>
                      <a:lnTo>
                        <a:pt x="227" y="39"/>
                      </a:lnTo>
                      <a:lnTo>
                        <a:pt x="237" y="36"/>
                      </a:lnTo>
                      <a:lnTo>
                        <a:pt x="237" y="36"/>
                      </a:lnTo>
                      <a:lnTo>
                        <a:pt x="241" y="34"/>
                      </a:lnTo>
                      <a:lnTo>
                        <a:pt x="244" y="31"/>
                      </a:lnTo>
                      <a:lnTo>
                        <a:pt x="247" y="28"/>
                      </a:lnTo>
                      <a:lnTo>
                        <a:pt x="247" y="28"/>
                      </a:lnTo>
                      <a:lnTo>
                        <a:pt x="248" y="23"/>
                      </a:lnTo>
                      <a:lnTo>
                        <a:pt x="249" y="19"/>
                      </a:lnTo>
                      <a:lnTo>
                        <a:pt x="248" y="14"/>
                      </a:lnTo>
                      <a:lnTo>
                        <a:pt x="248" y="14"/>
                      </a:lnTo>
                      <a:lnTo>
                        <a:pt x="246" y="10"/>
                      </a:lnTo>
                      <a:lnTo>
                        <a:pt x="243" y="7"/>
                      </a:lnTo>
                      <a:lnTo>
                        <a:pt x="239" y="4"/>
                      </a:lnTo>
                      <a:lnTo>
                        <a:pt x="239" y="4"/>
                      </a:lnTo>
                      <a:lnTo>
                        <a:pt x="235" y="3"/>
                      </a:lnTo>
                      <a:lnTo>
                        <a:pt x="230" y="2"/>
                      </a:lnTo>
                      <a:lnTo>
                        <a:pt x="226" y="3"/>
                      </a:lnTo>
                      <a:lnTo>
                        <a:pt x="226" y="3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7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520" y="2540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 i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A</a:t>
                  </a:r>
                  <a:endParaRPr lang="en-US" sz="1600" b="1"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</p:grpSp>
          <p:grpSp>
            <p:nvGrpSpPr>
              <p:cNvPr id="307272" name="Group 72"/>
              <p:cNvGrpSpPr>
                <a:grpSpLocks/>
              </p:cNvGrpSpPr>
              <p:nvPr/>
            </p:nvGrpSpPr>
            <p:grpSpPr bwMode="auto">
              <a:xfrm>
                <a:off x="2752" y="2476"/>
                <a:ext cx="201" cy="256"/>
                <a:chOff x="2752" y="2476"/>
                <a:chExt cx="201" cy="256"/>
              </a:xfrm>
            </p:grpSpPr>
            <p:sp>
              <p:nvSpPr>
                <p:cNvPr id="307273" name="Freeform 73"/>
                <p:cNvSpPr>
                  <a:spLocks/>
                </p:cNvSpPr>
                <p:nvPr/>
              </p:nvSpPr>
              <p:spPr bwMode="auto">
                <a:xfrm>
                  <a:off x="2775" y="2476"/>
                  <a:ext cx="158" cy="90"/>
                </a:xfrm>
                <a:custGeom>
                  <a:avLst/>
                  <a:gdLst>
                    <a:gd name="T0" fmla="*/ 121 w 158"/>
                    <a:gd name="T1" fmla="*/ 6 h 90"/>
                    <a:gd name="T2" fmla="*/ 106 w 158"/>
                    <a:gd name="T3" fmla="*/ 11 h 90"/>
                    <a:gd name="T4" fmla="*/ 94 w 158"/>
                    <a:gd name="T5" fmla="*/ 19 h 90"/>
                    <a:gd name="T6" fmla="*/ 87 w 158"/>
                    <a:gd name="T7" fmla="*/ 26 h 90"/>
                    <a:gd name="T8" fmla="*/ 83 w 158"/>
                    <a:gd name="T9" fmla="*/ 35 h 90"/>
                    <a:gd name="T10" fmla="*/ 78 w 158"/>
                    <a:gd name="T11" fmla="*/ 37 h 90"/>
                    <a:gd name="T12" fmla="*/ 74 w 158"/>
                    <a:gd name="T13" fmla="*/ 26 h 90"/>
                    <a:gd name="T14" fmla="*/ 64 w 158"/>
                    <a:gd name="T15" fmla="*/ 15 h 90"/>
                    <a:gd name="T16" fmla="*/ 49 w 158"/>
                    <a:gd name="T17" fmla="*/ 8 h 90"/>
                    <a:gd name="T18" fmla="*/ 31 w 158"/>
                    <a:gd name="T19" fmla="*/ 2 h 90"/>
                    <a:gd name="T20" fmla="*/ 12 w 158"/>
                    <a:gd name="T21" fmla="*/ 0 h 90"/>
                    <a:gd name="T22" fmla="*/ 5 w 158"/>
                    <a:gd name="T23" fmla="*/ 4 h 90"/>
                    <a:gd name="T24" fmla="*/ 2 w 158"/>
                    <a:gd name="T25" fmla="*/ 8 h 90"/>
                    <a:gd name="T26" fmla="*/ 2 w 158"/>
                    <a:gd name="T27" fmla="*/ 13 h 90"/>
                    <a:gd name="T28" fmla="*/ 5 w 158"/>
                    <a:gd name="T29" fmla="*/ 18 h 90"/>
                    <a:gd name="T30" fmla="*/ 13 w 158"/>
                    <a:gd name="T31" fmla="*/ 21 h 90"/>
                    <a:gd name="T32" fmla="*/ 26 w 158"/>
                    <a:gd name="T33" fmla="*/ 22 h 90"/>
                    <a:gd name="T34" fmla="*/ 40 w 158"/>
                    <a:gd name="T35" fmla="*/ 26 h 90"/>
                    <a:gd name="T36" fmla="*/ 53 w 158"/>
                    <a:gd name="T37" fmla="*/ 31 h 90"/>
                    <a:gd name="T38" fmla="*/ 64 w 158"/>
                    <a:gd name="T39" fmla="*/ 40 h 90"/>
                    <a:gd name="T40" fmla="*/ 71 w 158"/>
                    <a:gd name="T41" fmla="*/ 46 h 90"/>
                    <a:gd name="T42" fmla="*/ 69 w 158"/>
                    <a:gd name="T43" fmla="*/ 53 h 90"/>
                    <a:gd name="T44" fmla="*/ 58 w 158"/>
                    <a:gd name="T45" fmla="*/ 61 h 90"/>
                    <a:gd name="T46" fmla="*/ 42 w 158"/>
                    <a:gd name="T47" fmla="*/ 68 h 90"/>
                    <a:gd name="T48" fmla="*/ 32 w 158"/>
                    <a:gd name="T49" fmla="*/ 68 h 90"/>
                    <a:gd name="T50" fmla="*/ 22 w 158"/>
                    <a:gd name="T51" fmla="*/ 69 h 90"/>
                    <a:gd name="T52" fmla="*/ 12 w 158"/>
                    <a:gd name="T53" fmla="*/ 68 h 90"/>
                    <a:gd name="T54" fmla="*/ 4 w 158"/>
                    <a:gd name="T55" fmla="*/ 70 h 90"/>
                    <a:gd name="T56" fmla="*/ 1 w 158"/>
                    <a:gd name="T57" fmla="*/ 74 h 90"/>
                    <a:gd name="T58" fmla="*/ 0 w 158"/>
                    <a:gd name="T59" fmla="*/ 79 h 90"/>
                    <a:gd name="T60" fmla="*/ 2 w 158"/>
                    <a:gd name="T61" fmla="*/ 84 h 90"/>
                    <a:gd name="T62" fmla="*/ 9 w 158"/>
                    <a:gd name="T63" fmla="*/ 88 h 90"/>
                    <a:gd name="T64" fmla="*/ 35 w 158"/>
                    <a:gd name="T65" fmla="*/ 89 h 90"/>
                    <a:gd name="T66" fmla="*/ 65 w 158"/>
                    <a:gd name="T67" fmla="*/ 76 h 90"/>
                    <a:gd name="T68" fmla="*/ 81 w 158"/>
                    <a:gd name="T69" fmla="*/ 59 h 90"/>
                    <a:gd name="T70" fmla="*/ 113 w 158"/>
                    <a:gd name="T71" fmla="*/ 78 h 90"/>
                    <a:gd name="T72" fmla="*/ 134 w 158"/>
                    <a:gd name="T73" fmla="*/ 83 h 90"/>
                    <a:gd name="T74" fmla="*/ 148 w 158"/>
                    <a:gd name="T75" fmla="*/ 85 h 90"/>
                    <a:gd name="T76" fmla="*/ 153 w 158"/>
                    <a:gd name="T77" fmla="*/ 83 h 90"/>
                    <a:gd name="T78" fmla="*/ 157 w 158"/>
                    <a:gd name="T79" fmla="*/ 76 h 90"/>
                    <a:gd name="T80" fmla="*/ 157 w 158"/>
                    <a:gd name="T81" fmla="*/ 71 h 90"/>
                    <a:gd name="T82" fmla="*/ 154 w 158"/>
                    <a:gd name="T83" fmla="*/ 66 h 90"/>
                    <a:gd name="T84" fmla="*/ 149 w 158"/>
                    <a:gd name="T85" fmla="*/ 64 h 90"/>
                    <a:gd name="T86" fmla="*/ 121 w 158"/>
                    <a:gd name="T87" fmla="*/ 59 h 90"/>
                    <a:gd name="T88" fmla="*/ 97 w 158"/>
                    <a:gd name="T89" fmla="*/ 52 h 90"/>
                    <a:gd name="T90" fmla="*/ 92 w 158"/>
                    <a:gd name="T91" fmla="*/ 45 h 90"/>
                    <a:gd name="T92" fmla="*/ 99 w 158"/>
                    <a:gd name="T93" fmla="*/ 38 h 90"/>
                    <a:gd name="T94" fmla="*/ 110 w 158"/>
                    <a:gd name="T95" fmla="*/ 31 h 90"/>
                    <a:gd name="T96" fmla="*/ 120 w 158"/>
                    <a:gd name="T97" fmla="*/ 27 h 90"/>
                    <a:gd name="T98" fmla="*/ 131 w 158"/>
                    <a:gd name="T99" fmla="*/ 25 h 90"/>
                    <a:gd name="T100" fmla="*/ 142 w 158"/>
                    <a:gd name="T101" fmla="*/ 21 h 90"/>
                    <a:gd name="T102" fmla="*/ 148 w 158"/>
                    <a:gd name="T103" fmla="*/ 16 h 90"/>
                    <a:gd name="T104" fmla="*/ 150 w 158"/>
                    <a:gd name="T105" fmla="*/ 11 h 90"/>
                    <a:gd name="T106" fmla="*/ 148 w 158"/>
                    <a:gd name="T107" fmla="*/ 6 h 90"/>
                    <a:gd name="T108" fmla="*/ 144 w 158"/>
                    <a:gd name="T109" fmla="*/ 3 h 90"/>
                    <a:gd name="T110" fmla="*/ 136 w 158"/>
                    <a:gd name="T111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58" h="90">
                      <a:moveTo>
                        <a:pt x="136" y="2"/>
                      </a:moveTo>
                      <a:lnTo>
                        <a:pt x="128" y="4"/>
                      </a:lnTo>
                      <a:lnTo>
                        <a:pt x="121" y="6"/>
                      </a:lnTo>
                      <a:lnTo>
                        <a:pt x="114" y="8"/>
                      </a:lnTo>
                      <a:lnTo>
                        <a:pt x="114" y="8"/>
                      </a:lnTo>
                      <a:lnTo>
                        <a:pt x="106" y="11"/>
                      </a:lnTo>
                      <a:lnTo>
                        <a:pt x="100" y="14"/>
                      </a:lnTo>
                      <a:lnTo>
                        <a:pt x="94" y="19"/>
                      </a:lnTo>
                      <a:lnTo>
                        <a:pt x="94" y="19"/>
                      </a:lnTo>
                      <a:lnTo>
                        <a:pt x="92" y="21"/>
                      </a:lnTo>
                      <a:lnTo>
                        <a:pt x="89" y="23"/>
                      </a:lnTo>
                      <a:lnTo>
                        <a:pt x="87" y="26"/>
                      </a:lnTo>
                      <a:lnTo>
                        <a:pt x="87" y="26"/>
                      </a:lnTo>
                      <a:lnTo>
                        <a:pt x="85" y="29"/>
                      </a:lnTo>
                      <a:lnTo>
                        <a:pt x="83" y="35"/>
                      </a:lnTo>
                      <a:lnTo>
                        <a:pt x="80" y="40"/>
                      </a:lnTo>
                      <a:lnTo>
                        <a:pt x="80" y="40"/>
                      </a:lnTo>
                      <a:lnTo>
                        <a:pt x="78" y="37"/>
                      </a:lnTo>
                      <a:lnTo>
                        <a:pt x="76" y="31"/>
                      </a:lnTo>
                      <a:lnTo>
                        <a:pt x="74" y="26"/>
                      </a:lnTo>
                      <a:lnTo>
                        <a:pt x="74" y="26"/>
                      </a:lnTo>
                      <a:lnTo>
                        <a:pt x="71" y="22"/>
                      </a:lnTo>
                      <a:lnTo>
                        <a:pt x="68" y="18"/>
                      </a:lnTo>
                      <a:lnTo>
                        <a:pt x="64" y="15"/>
                      </a:lnTo>
                      <a:lnTo>
                        <a:pt x="64" y="15"/>
                      </a:lnTo>
                      <a:lnTo>
                        <a:pt x="56" y="11"/>
                      </a:lnTo>
                      <a:lnTo>
                        <a:pt x="49" y="8"/>
                      </a:lnTo>
                      <a:lnTo>
                        <a:pt x="41" y="5"/>
                      </a:lnTo>
                      <a:lnTo>
                        <a:pt x="41" y="5"/>
                      </a:lnTo>
                      <a:lnTo>
                        <a:pt x="31" y="2"/>
                      </a:lnTo>
                      <a:lnTo>
                        <a:pt x="22" y="1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3" y="6"/>
                      </a:lnTo>
                      <a:lnTo>
                        <a:pt x="2" y="8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2" y="13"/>
                      </a:lnTo>
                      <a:lnTo>
                        <a:pt x="3" y="16"/>
                      </a:lnTo>
                      <a:lnTo>
                        <a:pt x="5" y="18"/>
                      </a:lnTo>
                      <a:lnTo>
                        <a:pt x="5" y="18"/>
                      </a:lnTo>
                      <a:lnTo>
                        <a:pt x="7" y="20"/>
                      </a:lnTo>
                      <a:lnTo>
                        <a:pt x="10" y="21"/>
                      </a:lnTo>
                      <a:lnTo>
                        <a:pt x="13" y="21"/>
                      </a:lnTo>
                      <a:lnTo>
                        <a:pt x="13" y="21"/>
                      </a:lnTo>
                      <a:lnTo>
                        <a:pt x="20" y="21"/>
                      </a:lnTo>
                      <a:lnTo>
                        <a:pt x="26" y="22"/>
                      </a:lnTo>
                      <a:lnTo>
                        <a:pt x="33" y="24"/>
                      </a:lnTo>
                      <a:lnTo>
                        <a:pt x="33" y="24"/>
                      </a:lnTo>
                      <a:lnTo>
                        <a:pt x="40" y="26"/>
                      </a:lnTo>
                      <a:lnTo>
                        <a:pt x="46" y="29"/>
                      </a:lnTo>
                      <a:lnTo>
                        <a:pt x="53" y="31"/>
                      </a:lnTo>
                      <a:lnTo>
                        <a:pt x="53" y="31"/>
                      </a:lnTo>
                      <a:lnTo>
                        <a:pt x="57" y="33"/>
                      </a:lnTo>
                      <a:lnTo>
                        <a:pt x="61" y="36"/>
                      </a:lnTo>
                      <a:lnTo>
                        <a:pt x="64" y="40"/>
                      </a:lnTo>
                      <a:lnTo>
                        <a:pt x="64" y="40"/>
                      </a:lnTo>
                      <a:lnTo>
                        <a:pt x="67" y="43"/>
                      </a:lnTo>
                      <a:lnTo>
                        <a:pt x="71" y="46"/>
                      </a:lnTo>
                      <a:lnTo>
                        <a:pt x="74" y="49"/>
                      </a:lnTo>
                      <a:lnTo>
                        <a:pt x="74" y="49"/>
                      </a:lnTo>
                      <a:lnTo>
                        <a:pt x="69" y="53"/>
                      </a:lnTo>
                      <a:lnTo>
                        <a:pt x="63" y="57"/>
                      </a:lnTo>
                      <a:lnTo>
                        <a:pt x="58" y="61"/>
                      </a:lnTo>
                      <a:lnTo>
                        <a:pt x="58" y="61"/>
                      </a:lnTo>
                      <a:lnTo>
                        <a:pt x="53" y="63"/>
                      </a:lnTo>
                      <a:lnTo>
                        <a:pt x="47" y="65"/>
                      </a:lnTo>
                      <a:lnTo>
                        <a:pt x="42" y="68"/>
                      </a:lnTo>
                      <a:lnTo>
                        <a:pt x="42" y="68"/>
                      </a:lnTo>
                      <a:lnTo>
                        <a:pt x="37" y="68"/>
                      </a:lnTo>
                      <a:lnTo>
                        <a:pt x="32" y="68"/>
                      </a:lnTo>
                      <a:lnTo>
                        <a:pt x="27" y="68"/>
                      </a:lnTo>
                      <a:lnTo>
                        <a:pt x="27" y="68"/>
                      </a:lnTo>
                      <a:lnTo>
                        <a:pt x="22" y="69"/>
                      </a:lnTo>
                      <a:lnTo>
                        <a:pt x="17" y="68"/>
                      </a:lnTo>
                      <a:lnTo>
                        <a:pt x="12" y="68"/>
                      </a:lnTo>
                      <a:lnTo>
                        <a:pt x="12" y="68"/>
                      </a:lnTo>
                      <a:lnTo>
                        <a:pt x="9" y="68"/>
                      </a:lnTo>
                      <a:lnTo>
                        <a:pt x="6" y="68"/>
                      </a:lnTo>
                      <a:lnTo>
                        <a:pt x="4" y="70"/>
                      </a:lnTo>
                      <a:lnTo>
                        <a:pt x="4" y="70"/>
                      </a:lnTo>
                      <a:lnTo>
                        <a:pt x="2" y="71"/>
                      </a:lnTo>
                      <a:lnTo>
                        <a:pt x="1" y="74"/>
                      </a:lnTo>
                      <a:lnTo>
                        <a:pt x="0" y="77"/>
                      </a:lnTo>
                      <a:lnTo>
                        <a:pt x="0" y="77"/>
                      </a:lnTo>
                      <a:lnTo>
                        <a:pt x="0" y="79"/>
                      </a:lnTo>
                      <a:lnTo>
                        <a:pt x="1" y="82"/>
                      </a:lnTo>
                      <a:lnTo>
                        <a:pt x="2" y="84"/>
                      </a:lnTo>
                      <a:lnTo>
                        <a:pt x="2" y="84"/>
                      </a:lnTo>
                      <a:lnTo>
                        <a:pt x="4" y="86"/>
                      </a:lnTo>
                      <a:lnTo>
                        <a:pt x="6" y="88"/>
                      </a:lnTo>
                      <a:lnTo>
                        <a:pt x="9" y="88"/>
                      </a:lnTo>
                      <a:lnTo>
                        <a:pt x="9" y="88"/>
                      </a:lnTo>
                      <a:lnTo>
                        <a:pt x="22" y="90"/>
                      </a:lnTo>
                      <a:lnTo>
                        <a:pt x="35" y="89"/>
                      </a:lnTo>
                      <a:lnTo>
                        <a:pt x="48" y="86"/>
                      </a:lnTo>
                      <a:lnTo>
                        <a:pt x="48" y="86"/>
                      </a:lnTo>
                      <a:lnTo>
                        <a:pt x="65" y="76"/>
                      </a:lnTo>
                      <a:lnTo>
                        <a:pt x="75" y="65"/>
                      </a:lnTo>
                      <a:lnTo>
                        <a:pt x="81" y="59"/>
                      </a:lnTo>
                      <a:lnTo>
                        <a:pt x="81" y="59"/>
                      </a:lnTo>
                      <a:lnTo>
                        <a:pt x="87" y="63"/>
                      </a:lnTo>
                      <a:lnTo>
                        <a:pt x="97" y="71"/>
                      </a:lnTo>
                      <a:lnTo>
                        <a:pt x="113" y="78"/>
                      </a:lnTo>
                      <a:lnTo>
                        <a:pt x="113" y="78"/>
                      </a:lnTo>
                      <a:lnTo>
                        <a:pt x="124" y="80"/>
                      </a:lnTo>
                      <a:lnTo>
                        <a:pt x="134" y="83"/>
                      </a:lnTo>
                      <a:lnTo>
                        <a:pt x="145" y="84"/>
                      </a:lnTo>
                      <a:lnTo>
                        <a:pt x="145" y="84"/>
                      </a:lnTo>
                      <a:lnTo>
                        <a:pt x="148" y="85"/>
                      </a:lnTo>
                      <a:lnTo>
                        <a:pt x="151" y="84"/>
                      </a:lnTo>
                      <a:lnTo>
                        <a:pt x="153" y="83"/>
                      </a:lnTo>
                      <a:lnTo>
                        <a:pt x="153" y="83"/>
                      </a:lnTo>
                      <a:lnTo>
                        <a:pt x="155" y="81"/>
                      </a:lnTo>
                      <a:lnTo>
                        <a:pt x="157" y="79"/>
                      </a:lnTo>
                      <a:lnTo>
                        <a:pt x="157" y="76"/>
                      </a:lnTo>
                      <a:lnTo>
                        <a:pt x="157" y="76"/>
                      </a:lnTo>
                      <a:lnTo>
                        <a:pt x="158" y="73"/>
                      </a:lnTo>
                      <a:lnTo>
                        <a:pt x="157" y="71"/>
                      </a:lnTo>
                      <a:lnTo>
                        <a:pt x="156" y="68"/>
                      </a:lnTo>
                      <a:lnTo>
                        <a:pt x="156" y="68"/>
                      </a:lnTo>
                      <a:lnTo>
                        <a:pt x="154" y="66"/>
                      </a:lnTo>
                      <a:lnTo>
                        <a:pt x="152" y="65"/>
                      </a:lnTo>
                      <a:lnTo>
                        <a:pt x="149" y="64"/>
                      </a:lnTo>
                      <a:lnTo>
                        <a:pt x="149" y="64"/>
                      </a:lnTo>
                      <a:lnTo>
                        <a:pt x="140" y="63"/>
                      </a:lnTo>
                      <a:lnTo>
                        <a:pt x="131" y="61"/>
                      </a:lnTo>
                      <a:lnTo>
                        <a:pt x="121" y="59"/>
                      </a:lnTo>
                      <a:lnTo>
                        <a:pt x="121" y="59"/>
                      </a:lnTo>
                      <a:lnTo>
                        <a:pt x="110" y="55"/>
                      </a:lnTo>
                      <a:lnTo>
                        <a:pt x="97" y="52"/>
                      </a:lnTo>
                      <a:lnTo>
                        <a:pt x="91" y="48"/>
                      </a:lnTo>
                      <a:lnTo>
                        <a:pt x="91" y="48"/>
                      </a:lnTo>
                      <a:lnTo>
                        <a:pt x="92" y="45"/>
                      </a:lnTo>
                      <a:lnTo>
                        <a:pt x="96" y="41"/>
                      </a:lnTo>
                      <a:lnTo>
                        <a:pt x="99" y="38"/>
                      </a:lnTo>
                      <a:lnTo>
                        <a:pt x="99" y="38"/>
                      </a:lnTo>
                      <a:lnTo>
                        <a:pt x="102" y="35"/>
                      </a:lnTo>
                      <a:lnTo>
                        <a:pt x="106" y="33"/>
                      </a:lnTo>
                      <a:lnTo>
                        <a:pt x="110" y="31"/>
                      </a:lnTo>
                      <a:lnTo>
                        <a:pt x="110" y="31"/>
                      </a:lnTo>
                      <a:lnTo>
                        <a:pt x="115" y="29"/>
                      </a:lnTo>
                      <a:lnTo>
                        <a:pt x="120" y="27"/>
                      </a:lnTo>
                      <a:lnTo>
                        <a:pt x="125" y="26"/>
                      </a:lnTo>
                      <a:lnTo>
                        <a:pt x="125" y="26"/>
                      </a:lnTo>
                      <a:lnTo>
                        <a:pt x="131" y="25"/>
                      </a:lnTo>
                      <a:lnTo>
                        <a:pt x="137" y="23"/>
                      </a:lnTo>
                      <a:lnTo>
                        <a:pt x="142" y="21"/>
                      </a:lnTo>
                      <a:lnTo>
                        <a:pt x="142" y="21"/>
                      </a:lnTo>
                      <a:lnTo>
                        <a:pt x="145" y="20"/>
                      </a:lnTo>
                      <a:lnTo>
                        <a:pt x="147" y="18"/>
                      </a:lnTo>
                      <a:lnTo>
                        <a:pt x="148" y="16"/>
                      </a:lnTo>
                      <a:lnTo>
                        <a:pt x="148" y="16"/>
                      </a:lnTo>
                      <a:lnTo>
                        <a:pt x="149" y="14"/>
                      </a:lnTo>
                      <a:lnTo>
                        <a:pt x="150" y="11"/>
                      </a:lnTo>
                      <a:lnTo>
                        <a:pt x="149" y="8"/>
                      </a:lnTo>
                      <a:lnTo>
                        <a:pt x="149" y="8"/>
                      </a:lnTo>
                      <a:lnTo>
                        <a:pt x="148" y="6"/>
                      </a:lnTo>
                      <a:lnTo>
                        <a:pt x="146" y="4"/>
                      </a:lnTo>
                      <a:lnTo>
                        <a:pt x="144" y="3"/>
                      </a:lnTo>
                      <a:lnTo>
                        <a:pt x="144" y="3"/>
                      </a:lnTo>
                      <a:lnTo>
                        <a:pt x="141" y="2"/>
                      </a:lnTo>
                      <a:lnTo>
                        <a:pt x="138" y="1"/>
                      </a:lnTo>
                      <a:lnTo>
                        <a:pt x="136" y="2"/>
                      </a:lnTo>
                      <a:lnTo>
                        <a:pt x="136" y="2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12700" cmpd="sng">
                  <a:solidFill>
                    <a:srgbClr val="1E52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7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752" y="2520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X</a:t>
                  </a:r>
                </a:p>
              </p:txBody>
            </p:sp>
          </p:grpSp>
        </p:grpSp>
        <p:grpSp>
          <p:nvGrpSpPr>
            <p:cNvPr id="307275" name="Group 75"/>
            <p:cNvGrpSpPr>
              <a:grpSpLocks/>
            </p:cNvGrpSpPr>
            <p:nvPr/>
          </p:nvGrpSpPr>
          <p:grpSpPr bwMode="auto">
            <a:xfrm>
              <a:off x="3715" y="587"/>
              <a:ext cx="393" cy="440"/>
              <a:chOff x="3715" y="632"/>
              <a:chExt cx="393" cy="440"/>
            </a:xfrm>
          </p:grpSpPr>
          <p:grpSp>
            <p:nvGrpSpPr>
              <p:cNvPr id="307276" name="Group 76"/>
              <p:cNvGrpSpPr>
                <a:grpSpLocks/>
              </p:cNvGrpSpPr>
              <p:nvPr/>
            </p:nvGrpSpPr>
            <p:grpSpPr bwMode="auto">
              <a:xfrm>
                <a:off x="3715" y="684"/>
                <a:ext cx="393" cy="370"/>
                <a:chOff x="3735" y="774"/>
                <a:chExt cx="350" cy="316"/>
              </a:xfrm>
            </p:grpSpPr>
            <p:sp>
              <p:nvSpPr>
                <p:cNvPr id="307277" name="Freeform 77"/>
                <p:cNvSpPr>
                  <a:spLocks/>
                </p:cNvSpPr>
                <p:nvPr/>
              </p:nvSpPr>
              <p:spPr bwMode="auto">
                <a:xfrm>
                  <a:off x="3735" y="774"/>
                  <a:ext cx="350" cy="316"/>
                </a:xfrm>
                <a:custGeom>
                  <a:avLst/>
                  <a:gdLst>
                    <a:gd name="T0" fmla="*/ 350 w 350"/>
                    <a:gd name="T1" fmla="*/ 143 h 316"/>
                    <a:gd name="T2" fmla="*/ 349 w 350"/>
                    <a:gd name="T3" fmla="*/ 161 h 316"/>
                    <a:gd name="T4" fmla="*/ 346 w 350"/>
                    <a:gd name="T5" fmla="*/ 179 h 316"/>
                    <a:gd name="T6" fmla="*/ 340 w 350"/>
                    <a:gd name="T7" fmla="*/ 198 h 316"/>
                    <a:gd name="T8" fmla="*/ 331 w 350"/>
                    <a:gd name="T9" fmla="*/ 216 h 316"/>
                    <a:gd name="T10" fmla="*/ 320 w 350"/>
                    <a:gd name="T11" fmla="*/ 235 h 316"/>
                    <a:gd name="T12" fmla="*/ 306 w 350"/>
                    <a:gd name="T13" fmla="*/ 252 h 316"/>
                    <a:gd name="T14" fmla="*/ 290 w 350"/>
                    <a:gd name="T15" fmla="*/ 268 h 316"/>
                    <a:gd name="T16" fmla="*/ 290 w 350"/>
                    <a:gd name="T17" fmla="*/ 268 h 316"/>
                    <a:gd name="T18" fmla="*/ 273 w 350"/>
                    <a:gd name="T19" fmla="*/ 283 h 316"/>
                    <a:gd name="T20" fmla="*/ 256 w 350"/>
                    <a:gd name="T21" fmla="*/ 294 h 316"/>
                    <a:gd name="T22" fmla="*/ 237 w 350"/>
                    <a:gd name="T23" fmla="*/ 304 h 316"/>
                    <a:gd name="T24" fmla="*/ 219 w 350"/>
                    <a:gd name="T25" fmla="*/ 310 h 316"/>
                    <a:gd name="T26" fmla="*/ 200 w 350"/>
                    <a:gd name="T27" fmla="*/ 314 h 316"/>
                    <a:gd name="T28" fmla="*/ 180 w 350"/>
                    <a:gd name="T29" fmla="*/ 316 h 316"/>
                    <a:gd name="T30" fmla="*/ 160 w 350"/>
                    <a:gd name="T31" fmla="*/ 315 h 316"/>
                    <a:gd name="T32" fmla="*/ 160 w 350"/>
                    <a:gd name="T33" fmla="*/ 315 h 316"/>
                    <a:gd name="T34" fmla="*/ 137 w 350"/>
                    <a:gd name="T35" fmla="*/ 310 h 316"/>
                    <a:gd name="T36" fmla="*/ 116 w 350"/>
                    <a:gd name="T37" fmla="*/ 304 h 316"/>
                    <a:gd name="T38" fmla="*/ 97 w 350"/>
                    <a:gd name="T39" fmla="*/ 296 h 316"/>
                    <a:gd name="T40" fmla="*/ 79 w 350"/>
                    <a:gd name="T41" fmla="*/ 286 h 316"/>
                    <a:gd name="T42" fmla="*/ 64 w 350"/>
                    <a:gd name="T43" fmla="*/ 275 h 316"/>
                    <a:gd name="T44" fmla="*/ 50 w 350"/>
                    <a:gd name="T45" fmla="*/ 263 h 316"/>
                    <a:gd name="T46" fmla="*/ 39 w 350"/>
                    <a:gd name="T47" fmla="*/ 250 h 316"/>
                    <a:gd name="T48" fmla="*/ 28 w 350"/>
                    <a:gd name="T49" fmla="*/ 235 h 316"/>
                    <a:gd name="T50" fmla="*/ 20 w 350"/>
                    <a:gd name="T51" fmla="*/ 221 h 316"/>
                    <a:gd name="T52" fmla="*/ 14 w 350"/>
                    <a:gd name="T53" fmla="*/ 205 h 316"/>
                    <a:gd name="T54" fmla="*/ 8 w 350"/>
                    <a:gd name="T55" fmla="*/ 190 h 316"/>
                    <a:gd name="T56" fmla="*/ 4 w 350"/>
                    <a:gd name="T57" fmla="*/ 174 h 316"/>
                    <a:gd name="T58" fmla="*/ 2 w 350"/>
                    <a:gd name="T59" fmla="*/ 159 h 316"/>
                    <a:gd name="T60" fmla="*/ 0 w 350"/>
                    <a:gd name="T61" fmla="*/ 144 h 316"/>
                    <a:gd name="T62" fmla="*/ 0 w 350"/>
                    <a:gd name="T63" fmla="*/ 144 h 316"/>
                    <a:gd name="T64" fmla="*/ 2 w 350"/>
                    <a:gd name="T65" fmla="*/ 121 h 316"/>
                    <a:gd name="T66" fmla="*/ 10 w 350"/>
                    <a:gd name="T67" fmla="*/ 97 h 316"/>
                    <a:gd name="T68" fmla="*/ 22 w 350"/>
                    <a:gd name="T69" fmla="*/ 75 h 316"/>
                    <a:gd name="T70" fmla="*/ 39 w 350"/>
                    <a:gd name="T71" fmla="*/ 54 h 316"/>
                    <a:gd name="T72" fmla="*/ 39 w 350"/>
                    <a:gd name="T73" fmla="*/ 54 h 316"/>
                    <a:gd name="T74" fmla="*/ 56 w 350"/>
                    <a:gd name="T75" fmla="*/ 38 h 316"/>
                    <a:gd name="T76" fmla="*/ 76 w 350"/>
                    <a:gd name="T77" fmla="*/ 25 h 316"/>
                    <a:gd name="T78" fmla="*/ 96 w 350"/>
                    <a:gd name="T79" fmla="*/ 14 h 316"/>
                    <a:gd name="T80" fmla="*/ 117 w 350"/>
                    <a:gd name="T81" fmla="*/ 6 h 316"/>
                    <a:gd name="T82" fmla="*/ 138 w 350"/>
                    <a:gd name="T83" fmla="*/ 1 h 316"/>
                    <a:gd name="T84" fmla="*/ 158 w 350"/>
                    <a:gd name="T85" fmla="*/ 0 h 316"/>
                    <a:gd name="T86" fmla="*/ 158 w 350"/>
                    <a:gd name="T87" fmla="*/ 0 h 316"/>
                    <a:gd name="T88" fmla="*/ 181 w 350"/>
                    <a:gd name="T89" fmla="*/ 1 h 316"/>
                    <a:gd name="T90" fmla="*/ 202 w 350"/>
                    <a:gd name="T91" fmla="*/ 4 h 316"/>
                    <a:gd name="T92" fmla="*/ 222 w 350"/>
                    <a:gd name="T93" fmla="*/ 7 h 316"/>
                    <a:gd name="T94" fmla="*/ 240 w 350"/>
                    <a:gd name="T95" fmla="*/ 13 h 316"/>
                    <a:gd name="T96" fmla="*/ 257 w 350"/>
                    <a:gd name="T97" fmla="*/ 19 h 316"/>
                    <a:gd name="T98" fmla="*/ 273 w 350"/>
                    <a:gd name="T99" fmla="*/ 26 h 316"/>
                    <a:gd name="T100" fmla="*/ 288 w 350"/>
                    <a:gd name="T101" fmla="*/ 35 h 316"/>
                    <a:gd name="T102" fmla="*/ 301 w 350"/>
                    <a:gd name="T103" fmla="*/ 45 h 316"/>
                    <a:gd name="T104" fmla="*/ 313 w 350"/>
                    <a:gd name="T105" fmla="*/ 56 h 316"/>
                    <a:gd name="T106" fmla="*/ 323 w 350"/>
                    <a:gd name="T107" fmla="*/ 68 h 316"/>
                    <a:gd name="T108" fmla="*/ 332 w 350"/>
                    <a:gd name="T109" fmla="*/ 81 h 316"/>
                    <a:gd name="T110" fmla="*/ 339 w 350"/>
                    <a:gd name="T111" fmla="*/ 95 h 316"/>
                    <a:gd name="T112" fmla="*/ 344 w 350"/>
                    <a:gd name="T113" fmla="*/ 110 h 316"/>
                    <a:gd name="T114" fmla="*/ 348 w 350"/>
                    <a:gd name="T115" fmla="*/ 126 h 316"/>
                    <a:gd name="T116" fmla="*/ 350 w 350"/>
                    <a:gd name="T117" fmla="*/ 143 h 316"/>
                    <a:gd name="T118" fmla="*/ 350 w 350"/>
                    <a:gd name="T119" fmla="*/ 14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50" h="316">
                      <a:moveTo>
                        <a:pt x="350" y="143"/>
                      </a:moveTo>
                      <a:lnTo>
                        <a:pt x="349" y="161"/>
                      </a:lnTo>
                      <a:lnTo>
                        <a:pt x="346" y="179"/>
                      </a:lnTo>
                      <a:lnTo>
                        <a:pt x="340" y="198"/>
                      </a:lnTo>
                      <a:lnTo>
                        <a:pt x="331" y="216"/>
                      </a:lnTo>
                      <a:lnTo>
                        <a:pt x="320" y="235"/>
                      </a:lnTo>
                      <a:lnTo>
                        <a:pt x="306" y="252"/>
                      </a:lnTo>
                      <a:lnTo>
                        <a:pt x="290" y="268"/>
                      </a:lnTo>
                      <a:lnTo>
                        <a:pt x="290" y="268"/>
                      </a:lnTo>
                      <a:lnTo>
                        <a:pt x="273" y="283"/>
                      </a:lnTo>
                      <a:lnTo>
                        <a:pt x="256" y="294"/>
                      </a:lnTo>
                      <a:lnTo>
                        <a:pt x="237" y="304"/>
                      </a:lnTo>
                      <a:lnTo>
                        <a:pt x="219" y="310"/>
                      </a:lnTo>
                      <a:lnTo>
                        <a:pt x="200" y="314"/>
                      </a:lnTo>
                      <a:lnTo>
                        <a:pt x="180" y="316"/>
                      </a:lnTo>
                      <a:lnTo>
                        <a:pt x="160" y="315"/>
                      </a:lnTo>
                      <a:lnTo>
                        <a:pt x="160" y="315"/>
                      </a:lnTo>
                      <a:lnTo>
                        <a:pt x="137" y="310"/>
                      </a:lnTo>
                      <a:lnTo>
                        <a:pt x="116" y="304"/>
                      </a:lnTo>
                      <a:lnTo>
                        <a:pt x="97" y="296"/>
                      </a:lnTo>
                      <a:lnTo>
                        <a:pt x="79" y="286"/>
                      </a:lnTo>
                      <a:lnTo>
                        <a:pt x="64" y="275"/>
                      </a:lnTo>
                      <a:lnTo>
                        <a:pt x="50" y="263"/>
                      </a:lnTo>
                      <a:lnTo>
                        <a:pt x="39" y="250"/>
                      </a:lnTo>
                      <a:lnTo>
                        <a:pt x="28" y="235"/>
                      </a:lnTo>
                      <a:lnTo>
                        <a:pt x="20" y="221"/>
                      </a:lnTo>
                      <a:lnTo>
                        <a:pt x="14" y="205"/>
                      </a:lnTo>
                      <a:lnTo>
                        <a:pt x="8" y="190"/>
                      </a:lnTo>
                      <a:lnTo>
                        <a:pt x="4" y="174"/>
                      </a:lnTo>
                      <a:lnTo>
                        <a:pt x="2" y="159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21"/>
                      </a:lnTo>
                      <a:lnTo>
                        <a:pt x="10" y="97"/>
                      </a:lnTo>
                      <a:lnTo>
                        <a:pt x="22" y="75"/>
                      </a:lnTo>
                      <a:lnTo>
                        <a:pt x="39" y="54"/>
                      </a:lnTo>
                      <a:lnTo>
                        <a:pt x="39" y="54"/>
                      </a:lnTo>
                      <a:lnTo>
                        <a:pt x="56" y="38"/>
                      </a:lnTo>
                      <a:lnTo>
                        <a:pt x="76" y="25"/>
                      </a:lnTo>
                      <a:lnTo>
                        <a:pt x="96" y="14"/>
                      </a:lnTo>
                      <a:lnTo>
                        <a:pt x="117" y="6"/>
                      </a:lnTo>
                      <a:lnTo>
                        <a:pt x="138" y="1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81" y="1"/>
                      </a:lnTo>
                      <a:lnTo>
                        <a:pt x="202" y="4"/>
                      </a:lnTo>
                      <a:lnTo>
                        <a:pt x="222" y="7"/>
                      </a:lnTo>
                      <a:lnTo>
                        <a:pt x="240" y="13"/>
                      </a:lnTo>
                      <a:lnTo>
                        <a:pt x="257" y="19"/>
                      </a:lnTo>
                      <a:lnTo>
                        <a:pt x="273" y="26"/>
                      </a:lnTo>
                      <a:lnTo>
                        <a:pt x="288" y="35"/>
                      </a:lnTo>
                      <a:lnTo>
                        <a:pt x="301" y="45"/>
                      </a:lnTo>
                      <a:lnTo>
                        <a:pt x="313" y="56"/>
                      </a:lnTo>
                      <a:lnTo>
                        <a:pt x="323" y="68"/>
                      </a:lnTo>
                      <a:lnTo>
                        <a:pt x="332" y="81"/>
                      </a:lnTo>
                      <a:lnTo>
                        <a:pt x="339" y="95"/>
                      </a:lnTo>
                      <a:lnTo>
                        <a:pt x="344" y="110"/>
                      </a:lnTo>
                      <a:lnTo>
                        <a:pt x="348" y="126"/>
                      </a:lnTo>
                      <a:lnTo>
                        <a:pt x="350" y="143"/>
                      </a:lnTo>
                      <a:lnTo>
                        <a:pt x="350" y="143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78" name="Freeform 78"/>
                <p:cNvSpPr>
                  <a:spLocks/>
                </p:cNvSpPr>
                <p:nvPr/>
              </p:nvSpPr>
              <p:spPr bwMode="auto">
                <a:xfrm>
                  <a:off x="3752" y="790"/>
                  <a:ext cx="316" cy="284"/>
                </a:xfrm>
                <a:custGeom>
                  <a:avLst/>
                  <a:gdLst>
                    <a:gd name="T0" fmla="*/ 142 w 316"/>
                    <a:gd name="T1" fmla="*/ 0 h 284"/>
                    <a:gd name="T2" fmla="*/ 125 w 316"/>
                    <a:gd name="T3" fmla="*/ 1 h 284"/>
                    <a:gd name="T4" fmla="*/ 107 w 316"/>
                    <a:gd name="T5" fmla="*/ 5 h 284"/>
                    <a:gd name="T6" fmla="*/ 90 w 316"/>
                    <a:gd name="T7" fmla="*/ 11 h 284"/>
                    <a:gd name="T8" fmla="*/ 72 w 316"/>
                    <a:gd name="T9" fmla="*/ 20 h 284"/>
                    <a:gd name="T10" fmla="*/ 55 w 316"/>
                    <a:gd name="T11" fmla="*/ 31 h 284"/>
                    <a:gd name="T12" fmla="*/ 40 w 316"/>
                    <a:gd name="T13" fmla="*/ 44 h 284"/>
                    <a:gd name="T14" fmla="*/ 26 w 316"/>
                    <a:gd name="T15" fmla="*/ 58 h 284"/>
                    <a:gd name="T16" fmla="*/ 15 w 316"/>
                    <a:gd name="T17" fmla="*/ 74 h 284"/>
                    <a:gd name="T18" fmla="*/ 6 w 316"/>
                    <a:gd name="T19" fmla="*/ 91 h 284"/>
                    <a:gd name="T20" fmla="*/ 2 w 316"/>
                    <a:gd name="T21" fmla="*/ 109 h 284"/>
                    <a:gd name="T22" fmla="*/ 0 w 316"/>
                    <a:gd name="T23" fmla="*/ 128 h 284"/>
                    <a:gd name="T24" fmla="*/ 0 w 316"/>
                    <a:gd name="T25" fmla="*/ 128 h 284"/>
                    <a:gd name="T26" fmla="*/ 2 w 316"/>
                    <a:gd name="T27" fmla="*/ 146 h 284"/>
                    <a:gd name="T28" fmla="*/ 5 w 316"/>
                    <a:gd name="T29" fmla="*/ 163 h 284"/>
                    <a:gd name="T30" fmla="*/ 10 w 316"/>
                    <a:gd name="T31" fmla="*/ 180 h 284"/>
                    <a:gd name="T32" fmla="*/ 17 w 316"/>
                    <a:gd name="T33" fmla="*/ 197 h 284"/>
                    <a:gd name="T34" fmla="*/ 27 w 316"/>
                    <a:gd name="T35" fmla="*/ 213 h 284"/>
                    <a:gd name="T36" fmla="*/ 38 w 316"/>
                    <a:gd name="T37" fmla="*/ 227 h 284"/>
                    <a:gd name="T38" fmla="*/ 50 w 316"/>
                    <a:gd name="T39" fmla="*/ 241 h 284"/>
                    <a:gd name="T40" fmla="*/ 65 w 316"/>
                    <a:gd name="T41" fmla="*/ 253 h 284"/>
                    <a:gd name="T42" fmla="*/ 82 w 316"/>
                    <a:gd name="T43" fmla="*/ 263 h 284"/>
                    <a:gd name="T44" fmla="*/ 101 w 316"/>
                    <a:gd name="T45" fmla="*/ 272 h 284"/>
                    <a:gd name="T46" fmla="*/ 122 w 316"/>
                    <a:gd name="T47" fmla="*/ 278 h 284"/>
                    <a:gd name="T48" fmla="*/ 145 w 316"/>
                    <a:gd name="T49" fmla="*/ 283 h 284"/>
                    <a:gd name="T50" fmla="*/ 145 w 316"/>
                    <a:gd name="T51" fmla="*/ 283 h 284"/>
                    <a:gd name="T52" fmla="*/ 164 w 316"/>
                    <a:gd name="T53" fmla="*/ 284 h 284"/>
                    <a:gd name="T54" fmla="*/ 183 w 316"/>
                    <a:gd name="T55" fmla="*/ 282 h 284"/>
                    <a:gd name="T56" fmla="*/ 200 w 316"/>
                    <a:gd name="T57" fmla="*/ 278 h 284"/>
                    <a:gd name="T58" fmla="*/ 217 w 316"/>
                    <a:gd name="T59" fmla="*/ 271 h 284"/>
                    <a:gd name="T60" fmla="*/ 233 w 316"/>
                    <a:gd name="T61" fmla="*/ 263 h 284"/>
                    <a:gd name="T62" fmla="*/ 248 w 316"/>
                    <a:gd name="T63" fmla="*/ 253 h 284"/>
                    <a:gd name="T64" fmla="*/ 261 w 316"/>
                    <a:gd name="T65" fmla="*/ 241 h 284"/>
                    <a:gd name="T66" fmla="*/ 274 w 316"/>
                    <a:gd name="T67" fmla="*/ 228 h 284"/>
                    <a:gd name="T68" fmla="*/ 285 w 316"/>
                    <a:gd name="T69" fmla="*/ 215 h 284"/>
                    <a:gd name="T70" fmla="*/ 295 w 316"/>
                    <a:gd name="T71" fmla="*/ 200 h 284"/>
                    <a:gd name="T72" fmla="*/ 303 w 316"/>
                    <a:gd name="T73" fmla="*/ 186 h 284"/>
                    <a:gd name="T74" fmla="*/ 309 w 316"/>
                    <a:gd name="T75" fmla="*/ 171 h 284"/>
                    <a:gd name="T76" fmla="*/ 313 w 316"/>
                    <a:gd name="T77" fmla="*/ 156 h 284"/>
                    <a:gd name="T78" fmla="*/ 315 w 316"/>
                    <a:gd name="T79" fmla="*/ 142 h 284"/>
                    <a:gd name="T80" fmla="*/ 316 w 316"/>
                    <a:gd name="T81" fmla="*/ 128 h 284"/>
                    <a:gd name="T82" fmla="*/ 316 w 316"/>
                    <a:gd name="T83" fmla="*/ 128 h 284"/>
                    <a:gd name="T84" fmla="*/ 314 w 316"/>
                    <a:gd name="T85" fmla="*/ 113 h 284"/>
                    <a:gd name="T86" fmla="*/ 310 w 316"/>
                    <a:gd name="T87" fmla="*/ 99 h 284"/>
                    <a:gd name="T88" fmla="*/ 305 w 316"/>
                    <a:gd name="T89" fmla="*/ 84 h 284"/>
                    <a:gd name="T90" fmla="*/ 298 w 316"/>
                    <a:gd name="T91" fmla="*/ 71 h 284"/>
                    <a:gd name="T92" fmla="*/ 289 w 316"/>
                    <a:gd name="T93" fmla="*/ 58 h 284"/>
                    <a:gd name="T94" fmla="*/ 278 w 316"/>
                    <a:gd name="T95" fmla="*/ 46 h 284"/>
                    <a:gd name="T96" fmla="*/ 265 w 316"/>
                    <a:gd name="T97" fmla="*/ 35 h 284"/>
                    <a:gd name="T98" fmla="*/ 250 w 316"/>
                    <a:gd name="T99" fmla="*/ 25 h 284"/>
                    <a:gd name="T100" fmla="*/ 233 w 316"/>
                    <a:gd name="T101" fmla="*/ 17 h 284"/>
                    <a:gd name="T102" fmla="*/ 213 w 316"/>
                    <a:gd name="T103" fmla="*/ 10 h 284"/>
                    <a:gd name="T104" fmla="*/ 192 w 316"/>
                    <a:gd name="T105" fmla="*/ 5 h 284"/>
                    <a:gd name="T106" fmla="*/ 168 w 316"/>
                    <a:gd name="T107" fmla="*/ 1 h 284"/>
                    <a:gd name="T108" fmla="*/ 142 w 316"/>
                    <a:gd name="T109" fmla="*/ 0 h 284"/>
                    <a:gd name="T110" fmla="*/ 142 w 316"/>
                    <a:gd name="T111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6" h="284">
                      <a:moveTo>
                        <a:pt x="142" y="0"/>
                      </a:moveTo>
                      <a:lnTo>
                        <a:pt x="125" y="1"/>
                      </a:lnTo>
                      <a:lnTo>
                        <a:pt x="107" y="5"/>
                      </a:lnTo>
                      <a:lnTo>
                        <a:pt x="90" y="11"/>
                      </a:lnTo>
                      <a:lnTo>
                        <a:pt x="72" y="20"/>
                      </a:lnTo>
                      <a:lnTo>
                        <a:pt x="55" y="31"/>
                      </a:lnTo>
                      <a:lnTo>
                        <a:pt x="40" y="44"/>
                      </a:lnTo>
                      <a:lnTo>
                        <a:pt x="26" y="58"/>
                      </a:lnTo>
                      <a:lnTo>
                        <a:pt x="15" y="74"/>
                      </a:lnTo>
                      <a:lnTo>
                        <a:pt x="6" y="91"/>
                      </a:lnTo>
                      <a:lnTo>
                        <a:pt x="2" y="109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46"/>
                      </a:lnTo>
                      <a:lnTo>
                        <a:pt x="5" y="163"/>
                      </a:lnTo>
                      <a:lnTo>
                        <a:pt x="10" y="180"/>
                      </a:lnTo>
                      <a:lnTo>
                        <a:pt x="17" y="197"/>
                      </a:lnTo>
                      <a:lnTo>
                        <a:pt x="27" y="213"/>
                      </a:lnTo>
                      <a:lnTo>
                        <a:pt x="38" y="227"/>
                      </a:lnTo>
                      <a:lnTo>
                        <a:pt x="50" y="241"/>
                      </a:lnTo>
                      <a:lnTo>
                        <a:pt x="65" y="253"/>
                      </a:lnTo>
                      <a:lnTo>
                        <a:pt x="82" y="263"/>
                      </a:lnTo>
                      <a:lnTo>
                        <a:pt x="101" y="272"/>
                      </a:lnTo>
                      <a:lnTo>
                        <a:pt x="122" y="278"/>
                      </a:lnTo>
                      <a:lnTo>
                        <a:pt x="145" y="283"/>
                      </a:lnTo>
                      <a:lnTo>
                        <a:pt x="145" y="283"/>
                      </a:lnTo>
                      <a:lnTo>
                        <a:pt x="164" y="284"/>
                      </a:lnTo>
                      <a:lnTo>
                        <a:pt x="183" y="282"/>
                      </a:lnTo>
                      <a:lnTo>
                        <a:pt x="200" y="278"/>
                      </a:lnTo>
                      <a:lnTo>
                        <a:pt x="217" y="271"/>
                      </a:lnTo>
                      <a:lnTo>
                        <a:pt x="233" y="263"/>
                      </a:lnTo>
                      <a:lnTo>
                        <a:pt x="248" y="253"/>
                      </a:lnTo>
                      <a:lnTo>
                        <a:pt x="261" y="241"/>
                      </a:lnTo>
                      <a:lnTo>
                        <a:pt x="274" y="228"/>
                      </a:lnTo>
                      <a:lnTo>
                        <a:pt x="285" y="215"/>
                      </a:lnTo>
                      <a:lnTo>
                        <a:pt x="295" y="200"/>
                      </a:lnTo>
                      <a:lnTo>
                        <a:pt x="303" y="186"/>
                      </a:lnTo>
                      <a:lnTo>
                        <a:pt x="309" y="171"/>
                      </a:lnTo>
                      <a:lnTo>
                        <a:pt x="313" y="156"/>
                      </a:lnTo>
                      <a:lnTo>
                        <a:pt x="315" y="142"/>
                      </a:lnTo>
                      <a:lnTo>
                        <a:pt x="316" y="128"/>
                      </a:lnTo>
                      <a:lnTo>
                        <a:pt x="316" y="128"/>
                      </a:lnTo>
                      <a:lnTo>
                        <a:pt x="314" y="113"/>
                      </a:lnTo>
                      <a:lnTo>
                        <a:pt x="310" y="99"/>
                      </a:lnTo>
                      <a:lnTo>
                        <a:pt x="305" y="84"/>
                      </a:lnTo>
                      <a:lnTo>
                        <a:pt x="298" y="71"/>
                      </a:lnTo>
                      <a:lnTo>
                        <a:pt x="289" y="58"/>
                      </a:lnTo>
                      <a:lnTo>
                        <a:pt x="278" y="46"/>
                      </a:lnTo>
                      <a:lnTo>
                        <a:pt x="265" y="35"/>
                      </a:lnTo>
                      <a:lnTo>
                        <a:pt x="250" y="25"/>
                      </a:lnTo>
                      <a:lnTo>
                        <a:pt x="233" y="17"/>
                      </a:lnTo>
                      <a:lnTo>
                        <a:pt x="213" y="10"/>
                      </a:lnTo>
                      <a:lnTo>
                        <a:pt x="192" y="5"/>
                      </a:lnTo>
                      <a:lnTo>
                        <a:pt x="168" y="1"/>
                      </a:lnTo>
                      <a:lnTo>
                        <a:pt x="142" y="0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307279" name="Group 79"/>
              <p:cNvGrpSpPr>
                <a:grpSpLocks/>
              </p:cNvGrpSpPr>
              <p:nvPr/>
            </p:nvGrpSpPr>
            <p:grpSpPr bwMode="auto">
              <a:xfrm>
                <a:off x="3812" y="632"/>
                <a:ext cx="197" cy="213"/>
                <a:chOff x="3812" y="632"/>
                <a:chExt cx="197" cy="213"/>
              </a:xfrm>
            </p:grpSpPr>
            <p:sp>
              <p:nvSpPr>
                <p:cNvPr id="307280" name="Freeform 80"/>
                <p:cNvSpPr>
                  <a:spLocks/>
                </p:cNvSpPr>
                <p:nvPr/>
              </p:nvSpPr>
              <p:spPr bwMode="auto">
                <a:xfrm>
                  <a:off x="3817" y="803"/>
                  <a:ext cx="192" cy="42"/>
                </a:xfrm>
                <a:custGeom>
                  <a:avLst/>
                  <a:gdLst>
                    <a:gd name="T0" fmla="*/ 106 w 192"/>
                    <a:gd name="T1" fmla="*/ 24 h 42"/>
                    <a:gd name="T2" fmla="*/ 123 w 192"/>
                    <a:gd name="T3" fmla="*/ 26 h 42"/>
                    <a:gd name="T4" fmla="*/ 145 w 192"/>
                    <a:gd name="T5" fmla="*/ 29 h 42"/>
                    <a:gd name="T6" fmla="*/ 168 w 192"/>
                    <a:gd name="T7" fmla="*/ 29 h 42"/>
                    <a:gd name="T8" fmla="*/ 185 w 192"/>
                    <a:gd name="T9" fmla="*/ 25 h 42"/>
                    <a:gd name="T10" fmla="*/ 192 w 192"/>
                    <a:gd name="T11" fmla="*/ 15 h 42"/>
                    <a:gd name="T12" fmla="*/ 192 w 192"/>
                    <a:gd name="T13" fmla="*/ 15 h 42"/>
                    <a:gd name="T14" fmla="*/ 185 w 192"/>
                    <a:gd name="T15" fmla="*/ 4 h 42"/>
                    <a:gd name="T16" fmla="*/ 168 w 192"/>
                    <a:gd name="T17" fmla="*/ 0 h 42"/>
                    <a:gd name="T18" fmla="*/ 145 w 192"/>
                    <a:gd name="T19" fmla="*/ 0 h 42"/>
                    <a:gd name="T20" fmla="*/ 123 w 192"/>
                    <a:gd name="T21" fmla="*/ 3 h 42"/>
                    <a:gd name="T22" fmla="*/ 106 w 192"/>
                    <a:gd name="T23" fmla="*/ 7 h 42"/>
                    <a:gd name="T24" fmla="*/ 106 w 192"/>
                    <a:gd name="T25" fmla="*/ 7 h 42"/>
                    <a:gd name="T26" fmla="*/ 99 w 192"/>
                    <a:gd name="T27" fmla="*/ 9 h 42"/>
                    <a:gd name="T28" fmla="*/ 92 w 192"/>
                    <a:gd name="T29" fmla="*/ 10 h 42"/>
                    <a:gd name="T30" fmla="*/ 85 w 192"/>
                    <a:gd name="T31" fmla="*/ 9 h 42"/>
                    <a:gd name="T32" fmla="*/ 85 w 192"/>
                    <a:gd name="T33" fmla="*/ 9 h 42"/>
                    <a:gd name="T34" fmla="*/ 69 w 192"/>
                    <a:gd name="T35" fmla="*/ 8 h 42"/>
                    <a:gd name="T36" fmla="*/ 46 w 192"/>
                    <a:gd name="T37" fmla="*/ 9 h 42"/>
                    <a:gd name="T38" fmla="*/ 23 w 192"/>
                    <a:gd name="T39" fmla="*/ 12 h 42"/>
                    <a:gd name="T40" fmla="*/ 6 w 192"/>
                    <a:gd name="T41" fmla="*/ 19 h 42"/>
                    <a:gd name="T42" fmla="*/ 0 w 192"/>
                    <a:gd name="T43" fmla="*/ 31 h 42"/>
                    <a:gd name="T44" fmla="*/ 0 w 192"/>
                    <a:gd name="T45" fmla="*/ 31 h 42"/>
                    <a:gd name="T46" fmla="*/ 8 w 192"/>
                    <a:gd name="T47" fmla="*/ 41 h 42"/>
                    <a:gd name="T48" fmla="*/ 26 w 192"/>
                    <a:gd name="T49" fmla="*/ 42 h 42"/>
                    <a:gd name="T50" fmla="*/ 49 w 192"/>
                    <a:gd name="T51" fmla="*/ 38 h 42"/>
                    <a:gd name="T52" fmla="*/ 71 w 192"/>
                    <a:gd name="T53" fmla="*/ 31 h 42"/>
                    <a:gd name="T54" fmla="*/ 87 w 192"/>
                    <a:gd name="T55" fmla="*/ 26 h 42"/>
                    <a:gd name="T56" fmla="*/ 87 w 192"/>
                    <a:gd name="T57" fmla="*/ 26 h 42"/>
                    <a:gd name="T58" fmla="*/ 94 w 192"/>
                    <a:gd name="T59" fmla="*/ 24 h 42"/>
                    <a:gd name="T60" fmla="*/ 100 w 192"/>
                    <a:gd name="T61" fmla="*/ 23 h 42"/>
                    <a:gd name="T62" fmla="*/ 106 w 192"/>
                    <a:gd name="T63" fmla="*/ 24 h 42"/>
                    <a:gd name="T64" fmla="*/ 106 w 192"/>
                    <a:gd name="T65" fmla="*/ 24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92" h="42">
                      <a:moveTo>
                        <a:pt x="106" y="24"/>
                      </a:moveTo>
                      <a:lnTo>
                        <a:pt x="123" y="26"/>
                      </a:lnTo>
                      <a:lnTo>
                        <a:pt x="145" y="29"/>
                      </a:lnTo>
                      <a:lnTo>
                        <a:pt x="168" y="29"/>
                      </a:lnTo>
                      <a:lnTo>
                        <a:pt x="185" y="25"/>
                      </a:lnTo>
                      <a:lnTo>
                        <a:pt x="192" y="15"/>
                      </a:lnTo>
                      <a:lnTo>
                        <a:pt x="192" y="15"/>
                      </a:lnTo>
                      <a:lnTo>
                        <a:pt x="185" y="4"/>
                      </a:lnTo>
                      <a:lnTo>
                        <a:pt x="168" y="0"/>
                      </a:lnTo>
                      <a:lnTo>
                        <a:pt x="145" y="0"/>
                      </a:lnTo>
                      <a:lnTo>
                        <a:pt x="123" y="3"/>
                      </a:lnTo>
                      <a:lnTo>
                        <a:pt x="106" y="7"/>
                      </a:lnTo>
                      <a:lnTo>
                        <a:pt x="106" y="7"/>
                      </a:lnTo>
                      <a:lnTo>
                        <a:pt x="99" y="9"/>
                      </a:lnTo>
                      <a:lnTo>
                        <a:pt x="92" y="10"/>
                      </a:lnTo>
                      <a:lnTo>
                        <a:pt x="85" y="9"/>
                      </a:lnTo>
                      <a:lnTo>
                        <a:pt x="85" y="9"/>
                      </a:lnTo>
                      <a:lnTo>
                        <a:pt x="69" y="8"/>
                      </a:lnTo>
                      <a:lnTo>
                        <a:pt x="46" y="9"/>
                      </a:lnTo>
                      <a:lnTo>
                        <a:pt x="23" y="12"/>
                      </a:lnTo>
                      <a:lnTo>
                        <a:pt x="6" y="19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41"/>
                      </a:lnTo>
                      <a:lnTo>
                        <a:pt x="26" y="42"/>
                      </a:lnTo>
                      <a:lnTo>
                        <a:pt x="49" y="38"/>
                      </a:lnTo>
                      <a:lnTo>
                        <a:pt x="71" y="31"/>
                      </a:lnTo>
                      <a:lnTo>
                        <a:pt x="87" y="26"/>
                      </a:lnTo>
                      <a:lnTo>
                        <a:pt x="87" y="26"/>
                      </a:lnTo>
                      <a:lnTo>
                        <a:pt x="94" y="24"/>
                      </a:lnTo>
                      <a:lnTo>
                        <a:pt x="100" y="23"/>
                      </a:lnTo>
                      <a:lnTo>
                        <a:pt x="106" y="24"/>
                      </a:lnTo>
                      <a:lnTo>
                        <a:pt x="106" y="24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12700" cmpd="sng">
                  <a:solidFill>
                    <a:srgbClr val="1E52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812" y="63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 i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a</a:t>
                  </a:r>
                  <a:endParaRPr lang="en-US" sz="1600" b="1"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</p:grpSp>
          <p:grpSp>
            <p:nvGrpSpPr>
              <p:cNvPr id="307282" name="Group 82"/>
              <p:cNvGrpSpPr>
                <a:grpSpLocks/>
              </p:cNvGrpSpPr>
              <p:nvPr/>
            </p:nvGrpSpPr>
            <p:grpSpPr bwMode="auto">
              <a:xfrm>
                <a:off x="3812" y="860"/>
                <a:ext cx="201" cy="212"/>
                <a:chOff x="3812" y="860"/>
                <a:chExt cx="201" cy="212"/>
              </a:xfrm>
            </p:grpSpPr>
            <p:sp>
              <p:nvSpPr>
                <p:cNvPr id="307283" name="Freeform 83"/>
                <p:cNvSpPr>
                  <a:spLocks/>
                </p:cNvSpPr>
                <p:nvPr/>
              </p:nvSpPr>
              <p:spPr bwMode="auto">
                <a:xfrm>
                  <a:off x="3855" y="881"/>
                  <a:ext cx="115" cy="26"/>
                </a:xfrm>
                <a:custGeom>
                  <a:avLst/>
                  <a:gdLst>
                    <a:gd name="T0" fmla="*/ 64 w 115"/>
                    <a:gd name="T1" fmla="*/ 15 h 26"/>
                    <a:gd name="T2" fmla="*/ 83 w 115"/>
                    <a:gd name="T3" fmla="*/ 17 h 26"/>
                    <a:gd name="T4" fmla="*/ 105 w 115"/>
                    <a:gd name="T5" fmla="*/ 17 h 26"/>
                    <a:gd name="T6" fmla="*/ 115 w 115"/>
                    <a:gd name="T7" fmla="*/ 9 h 26"/>
                    <a:gd name="T8" fmla="*/ 115 w 115"/>
                    <a:gd name="T9" fmla="*/ 9 h 26"/>
                    <a:gd name="T10" fmla="*/ 104 w 115"/>
                    <a:gd name="T11" fmla="*/ 0 h 26"/>
                    <a:gd name="T12" fmla="*/ 82 w 115"/>
                    <a:gd name="T13" fmla="*/ 1 h 26"/>
                    <a:gd name="T14" fmla="*/ 64 w 115"/>
                    <a:gd name="T15" fmla="*/ 4 h 26"/>
                    <a:gd name="T16" fmla="*/ 64 w 115"/>
                    <a:gd name="T17" fmla="*/ 4 h 26"/>
                    <a:gd name="T18" fmla="*/ 60 w 115"/>
                    <a:gd name="T19" fmla="*/ 5 h 26"/>
                    <a:gd name="T20" fmla="*/ 55 w 115"/>
                    <a:gd name="T21" fmla="*/ 6 h 26"/>
                    <a:gd name="T22" fmla="*/ 51 w 115"/>
                    <a:gd name="T23" fmla="*/ 6 h 26"/>
                    <a:gd name="T24" fmla="*/ 51 w 115"/>
                    <a:gd name="T25" fmla="*/ 6 h 26"/>
                    <a:gd name="T26" fmla="*/ 32 w 115"/>
                    <a:gd name="T27" fmla="*/ 5 h 26"/>
                    <a:gd name="T28" fmla="*/ 10 w 115"/>
                    <a:gd name="T29" fmla="*/ 9 h 26"/>
                    <a:gd name="T30" fmla="*/ 0 w 115"/>
                    <a:gd name="T31" fmla="*/ 19 h 26"/>
                    <a:gd name="T32" fmla="*/ 0 w 115"/>
                    <a:gd name="T33" fmla="*/ 19 h 26"/>
                    <a:gd name="T34" fmla="*/ 12 w 115"/>
                    <a:gd name="T35" fmla="*/ 26 h 26"/>
                    <a:gd name="T36" fmla="*/ 34 w 115"/>
                    <a:gd name="T37" fmla="*/ 22 h 26"/>
                    <a:gd name="T38" fmla="*/ 52 w 115"/>
                    <a:gd name="T39" fmla="*/ 16 h 26"/>
                    <a:gd name="T40" fmla="*/ 52 w 115"/>
                    <a:gd name="T41" fmla="*/ 16 h 26"/>
                    <a:gd name="T42" fmla="*/ 56 w 115"/>
                    <a:gd name="T43" fmla="*/ 15 h 26"/>
                    <a:gd name="T44" fmla="*/ 60 w 115"/>
                    <a:gd name="T45" fmla="*/ 14 h 26"/>
                    <a:gd name="T46" fmla="*/ 64 w 115"/>
                    <a:gd name="T47" fmla="*/ 15 h 26"/>
                    <a:gd name="T48" fmla="*/ 64 w 115"/>
                    <a:gd name="T49" fmla="*/ 1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5" h="26">
                      <a:moveTo>
                        <a:pt x="64" y="15"/>
                      </a:moveTo>
                      <a:lnTo>
                        <a:pt x="83" y="17"/>
                      </a:lnTo>
                      <a:lnTo>
                        <a:pt x="105" y="17"/>
                      </a:lnTo>
                      <a:lnTo>
                        <a:pt x="115" y="9"/>
                      </a:lnTo>
                      <a:lnTo>
                        <a:pt x="115" y="9"/>
                      </a:lnTo>
                      <a:lnTo>
                        <a:pt x="104" y="0"/>
                      </a:lnTo>
                      <a:lnTo>
                        <a:pt x="82" y="1"/>
                      </a:lnTo>
                      <a:lnTo>
                        <a:pt x="64" y="4"/>
                      </a:lnTo>
                      <a:lnTo>
                        <a:pt x="64" y="4"/>
                      </a:lnTo>
                      <a:lnTo>
                        <a:pt x="60" y="5"/>
                      </a:lnTo>
                      <a:lnTo>
                        <a:pt x="55" y="6"/>
                      </a:lnTo>
                      <a:lnTo>
                        <a:pt x="51" y="6"/>
                      </a:lnTo>
                      <a:lnTo>
                        <a:pt x="51" y="6"/>
                      </a:lnTo>
                      <a:lnTo>
                        <a:pt x="32" y="5"/>
                      </a:lnTo>
                      <a:lnTo>
                        <a:pt x="10" y="9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12" y="26"/>
                      </a:lnTo>
                      <a:lnTo>
                        <a:pt x="34" y="22"/>
                      </a:lnTo>
                      <a:lnTo>
                        <a:pt x="52" y="16"/>
                      </a:lnTo>
                      <a:lnTo>
                        <a:pt x="52" y="16"/>
                      </a:lnTo>
                      <a:lnTo>
                        <a:pt x="56" y="15"/>
                      </a:lnTo>
                      <a:lnTo>
                        <a:pt x="60" y="14"/>
                      </a:lnTo>
                      <a:lnTo>
                        <a:pt x="64" y="15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8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812" y="860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X</a:t>
                  </a:r>
                </a:p>
              </p:txBody>
            </p:sp>
          </p:grpSp>
        </p:grpSp>
        <p:grpSp>
          <p:nvGrpSpPr>
            <p:cNvPr id="307285" name="Group 85"/>
            <p:cNvGrpSpPr>
              <a:grpSpLocks/>
            </p:cNvGrpSpPr>
            <p:nvPr/>
          </p:nvGrpSpPr>
          <p:grpSpPr bwMode="auto">
            <a:xfrm>
              <a:off x="3716" y="1203"/>
              <a:ext cx="392" cy="440"/>
              <a:chOff x="3716" y="1248"/>
              <a:chExt cx="392" cy="440"/>
            </a:xfrm>
          </p:grpSpPr>
          <p:grpSp>
            <p:nvGrpSpPr>
              <p:cNvPr id="307286" name="Group 86"/>
              <p:cNvGrpSpPr>
                <a:grpSpLocks/>
              </p:cNvGrpSpPr>
              <p:nvPr/>
            </p:nvGrpSpPr>
            <p:grpSpPr bwMode="auto">
              <a:xfrm>
                <a:off x="3716" y="1297"/>
                <a:ext cx="392" cy="370"/>
                <a:chOff x="3736" y="1287"/>
                <a:chExt cx="349" cy="316"/>
              </a:xfrm>
            </p:grpSpPr>
            <p:sp>
              <p:nvSpPr>
                <p:cNvPr id="307287" name="Freeform 87"/>
                <p:cNvSpPr>
                  <a:spLocks/>
                </p:cNvSpPr>
                <p:nvPr/>
              </p:nvSpPr>
              <p:spPr bwMode="auto">
                <a:xfrm>
                  <a:off x="3736" y="1287"/>
                  <a:ext cx="349" cy="316"/>
                </a:xfrm>
                <a:custGeom>
                  <a:avLst/>
                  <a:gdLst>
                    <a:gd name="T0" fmla="*/ 349 w 349"/>
                    <a:gd name="T1" fmla="*/ 143 h 316"/>
                    <a:gd name="T2" fmla="*/ 349 w 349"/>
                    <a:gd name="T3" fmla="*/ 161 h 316"/>
                    <a:gd name="T4" fmla="*/ 345 w 349"/>
                    <a:gd name="T5" fmla="*/ 179 h 316"/>
                    <a:gd name="T6" fmla="*/ 339 w 349"/>
                    <a:gd name="T7" fmla="*/ 198 h 316"/>
                    <a:gd name="T8" fmla="*/ 330 w 349"/>
                    <a:gd name="T9" fmla="*/ 217 h 316"/>
                    <a:gd name="T10" fmla="*/ 319 w 349"/>
                    <a:gd name="T11" fmla="*/ 235 h 316"/>
                    <a:gd name="T12" fmla="*/ 305 w 349"/>
                    <a:gd name="T13" fmla="*/ 252 h 316"/>
                    <a:gd name="T14" fmla="*/ 290 w 349"/>
                    <a:gd name="T15" fmla="*/ 268 h 316"/>
                    <a:gd name="T16" fmla="*/ 290 w 349"/>
                    <a:gd name="T17" fmla="*/ 268 h 316"/>
                    <a:gd name="T18" fmla="*/ 273 w 349"/>
                    <a:gd name="T19" fmla="*/ 282 h 316"/>
                    <a:gd name="T20" fmla="*/ 255 w 349"/>
                    <a:gd name="T21" fmla="*/ 294 h 316"/>
                    <a:gd name="T22" fmla="*/ 237 w 349"/>
                    <a:gd name="T23" fmla="*/ 303 h 316"/>
                    <a:gd name="T24" fmla="*/ 218 w 349"/>
                    <a:gd name="T25" fmla="*/ 310 h 316"/>
                    <a:gd name="T26" fmla="*/ 199 w 349"/>
                    <a:gd name="T27" fmla="*/ 314 h 316"/>
                    <a:gd name="T28" fmla="*/ 179 w 349"/>
                    <a:gd name="T29" fmla="*/ 316 h 316"/>
                    <a:gd name="T30" fmla="*/ 160 w 349"/>
                    <a:gd name="T31" fmla="*/ 314 h 316"/>
                    <a:gd name="T32" fmla="*/ 160 w 349"/>
                    <a:gd name="T33" fmla="*/ 314 h 316"/>
                    <a:gd name="T34" fmla="*/ 136 w 349"/>
                    <a:gd name="T35" fmla="*/ 310 h 316"/>
                    <a:gd name="T36" fmla="*/ 115 w 349"/>
                    <a:gd name="T37" fmla="*/ 304 h 316"/>
                    <a:gd name="T38" fmla="*/ 96 w 349"/>
                    <a:gd name="T39" fmla="*/ 296 h 316"/>
                    <a:gd name="T40" fmla="*/ 79 w 349"/>
                    <a:gd name="T41" fmla="*/ 286 h 316"/>
                    <a:gd name="T42" fmla="*/ 63 w 349"/>
                    <a:gd name="T43" fmla="*/ 275 h 316"/>
                    <a:gd name="T44" fmla="*/ 50 w 349"/>
                    <a:gd name="T45" fmla="*/ 263 h 316"/>
                    <a:gd name="T46" fmla="*/ 38 w 349"/>
                    <a:gd name="T47" fmla="*/ 249 h 316"/>
                    <a:gd name="T48" fmla="*/ 28 w 349"/>
                    <a:gd name="T49" fmla="*/ 235 h 316"/>
                    <a:gd name="T50" fmla="*/ 20 w 349"/>
                    <a:gd name="T51" fmla="*/ 221 h 316"/>
                    <a:gd name="T52" fmla="*/ 13 w 349"/>
                    <a:gd name="T53" fmla="*/ 206 h 316"/>
                    <a:gd name="T54" fmla="*/ 7 w 349"/>
                    <a:gd name="T55" fmla="*/ 190 h 316"/>
                    <a:gd name="T56" fmla="*/ 4 w 349"/>
                    <a:gd name="T57" fmla="*/ 175 h 316"/>
                    <a:gd name="T58" fmla="*/ 1 w 349"/>
                    <a:gd name="T59" fmla="*/ 159 h 316"/>
                    <a:gd name="T60" fmla="*/ 0 w 349"/>
                    <a:gd name="T61" fmla="*/ 144 h 316"/>
                    <a:gd name="T62" fmla="*/ 0 w 349"/>
                    <a:gd name="T63" fmla="*/ 144 h 316"/>
                    <a:gd name="T64" fmla="*/ 2 w 349"/>
                    <a:gd name="T65" fmla="*/ 120 h 316"/>
                    <a:gd name="T66" fmla="*/ 9 w 349"/>
                    <a:gd name="T67" fmla="*/ 97 h 316"/>
                    <a:gd name="T68" fmla="*/ 21 w 349"/>
                    <a:gd name="T69" fmla="*/ 75 h 316"/>
                    <a:gd name="T70" fmla="*/ 38 w 349"/>
                    <a:gd name="T71" fmla="*/ 53 h 316"/>
                    <a:gd name="T72" fmla="*/ 38 w 349"/>
                    <a:gd name="T73" fmla="*/ 53 h 316"/>
                    <a:gd name="T74" fmla="*/ 56 w 349"/>
                    <a:gd name="T75" fmla="*/ 38 h 316"/>
                    <a:gd name="T76" fmla="*/ 75 w 349"/>
                    <a:gd name="T77" fmla="*/ 25 h 316"/>
                    <a:gd name="T78" fmla="*/ 96 w 349"/>
                    <a:gd name="T79" fmla="*/ 14 h 316"/>
                    <a:gd name="T80" fmla="*/ 117 w 349"/>
                    <a:gd name="T81" fmla="*/ 6 h 316"/>
                    <a:gd name="T82" fmla="*/ 137 w 349"/>
                    <a:gd name="T83" fmla="*/ 2 h 316"/>
                    <a:gd name="T84" fmla="*/ 158 w 349"/>
                    <a:gd name="T85" fmla="*/ 0 h 316"/>
                    <a:gd name="T86" fmla="*/ 158 w 349"/>
                    <a:gd name="T87" fmla="*/ 0 h 316"/>
                    <a:gd name="T88" fmla="*/ 180 w 349"/>
                    <a:gd name="T89" fmla="*/ 1 h 316"/>
                    <a:gd name="T90" fmla="*/ 201 w 349"/>
                    <a:gd name="T91" fmla="*/ 4 h 316"/>
                    <a:gd name="T92" fmla="*/ 221 w 349"/>
                    <a:gd name="T93" fmla="*/ 8 h 316"/>
                    <a:gd name="T94" fmla="*/ 239 w 349"/>
                    <a:gd name="T95" fmla="*/ 13 h 316"/>
                    <a:gd name="T96" fmla="*/ 256 w 349"/>
                    <a:gd name="T97" fmla="*/ 19 h 316"/>
                    <a:gd name="T98" fmla="*/ 272 w 349"/>
                    <a:gd name="T99" fmla="*/ 26 h 316"/>
                    <a:gd name="T100" fmla="*/ 287 w 349"/>
                    <a:gd name="T101" fmla="*/ 35 h 316"/>
                    <a:gd name="T102" fmla="*/ 300 w 349"/>
                    <a:gd name="T103" fmla="*/ 45 h 316"/>
                    <a:gd name="T104" fmla="*/ 312 w 349"/>
                    <a:gd name="T105" fmla="*/ 56 h 316"/>
                    <a:gd name="T106" fmla="*/ 322 w 349"/>
                    <a:gd name="T107" fmla="*/ 68 h 316"/>
                    <a:gd name="T108" fmla="*/ 331 w 349"/>
                    <a:gd name="T109" fmla="*/ 81 h 316"/>
                    <a:gd name="T110" fmla="*/ 338 w 349"/>
                    <a:gd name="T111" fmla="*/ 95 h 316"/>
                    <a:gd name="T112" fmla="*/ 343 w 349"/>
                    <a:gd name="T113" fmla="*/ 110 h 316"/>
                    <a:gd name="T114" fmla="*/ 347 w 349"/>
                    <a:gd name="T115" fmla="*/ 126 h 316"/>
                    <a:gd name="T116" fmla="*/ 349 w 349"/>
                    <a:gd name="T117" fmla="*/ 143 h 316"/>
                    <a:gd name="T118" fmla="*/ 349 w 349"/>
                    <a:gd name="T119" fmla="*/ 14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49" h="316">
                      <a:moveTo>
                        <a:pt x="349" y="143"/>
                      </a:moveTo>
                      <a:lnTo>
                        <a:pt x="349" y="161"/>
                      </a:lnTo>
                      <a:lnTo>
                        <a:pt x="345" y="179"/>
                      </a:lnTo>
                      <a:lnTo>
                        <a:pt x="339" y="198"/>
                      </a:lnTo>
                      <a:lnTo>
                        <a:pt x="330" y="217"/>
                      </a:lnTo>
                      <a:lnTo>
                        <a:pt x="319" y="235"/>
                      </a:lnTo>
                      <a:lnTo>
                        <a:pt x="305" y="252"/>
                      </a:lnTo>
                      <a:lnTo>
                        <a:pt x="290" y="268"/>
                      </a:lnTo>
                      <a:lnTo>
                        <a:pt x="290" y="268"/>
                      </a:lnTo>
                      <a:lnTo>
                        <a:pt x="273" y="282"/>
                      </a:lnTo>
                      <a:lnTo>
                        <a:pt x="255" y="294"/>
                      </a:lnTo>
                      <a:lnTo>
                        <a:pt x="237" y="303"/>
                      </a:lnTo>
                      <a:lnTo>
                        <a:pt x="218" y="310"/>
                      </a:lnTo>
                      <a:lnTo>
                        <a:pt x="199" y="314"/>
                      </a:lnTo>
                      <a:lnTo>
                        <a:pt x="179" y="316"/>
                      </a:lnTo>
                      <a:lnTo>
                        <a:pt x="160" y="314"/>
                      </a:lnTo>
                      <a:lnTo>
                        <a:pt x="160" y="314"/>
                      </a:lnTo>
                      <a:lnTo>
                        <a:pt x="136" y="310"/>
                      </a:lnTo>
                      <a:lnTo>
                        <a:pt x="115" y="304"/>
                      </a:lnTo>
                      <a:lnTo>
                        <a:pt x="96" y="296"/>
                      </a:lnTo>
                      <a:lnTo>
                        <a:pt x="79" y="286"/>
                      </a:lnTo>
                      <a:lnTo>
                        <a:pt x="63" y="275"/>
                      </a:lnTo>
                      <a:lnTo>
                        <a:pt x="50" y="263"/>
                      </a:lnTo>
                      <a:lnTo>
                        <a:pt x="38" y="249"/>
                      </a:lnTo>
                      <a:lnTo>
                        <a:pt x="28" y="235"/>
                      </a:lnTo>
                      <a:lnTo>
                        <a:pt x="20" y="221"/>
                      </a:lnTo>
                      <a:lnTo>
                        <a:pt x="13" y="206"/>
                      </a:lnTo>
                      <a:lnTo>
                        <a:pt x="7" y="190"/>
                      </a:lnTo>
                      <a:lnTo>
                        <a:pt x="4" y="175"/>
                      </a:lnTo>
                      <a:lnTo>
                        <a:pt x="1" y="159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20"/>
                      </a:lnTo>
                      <a:lnTo>
                        <a:pt x="9" y="97"/>
                      </a:lnTo>
                      <a:lnTo>
                        <a:pt x="21" y="75"/>
                      </a:lnTo>
                      <a:lnTo>
                        <a:pt x="38" y="53"/>
                      </a:lnTo>
                      <a:lnTo>
                        <a:pt x="38" y="53"/>
                      </a:lnTo>
                      <a:lnTo>
                        <a:pt x="56" y="38"/>
                      </a:lnTo>
                      <a:lnTo>
                        <a:pt x="75" y="25"/>
                      </a:lnTo>
                      <a:lnTo>
                        <a:pt x="96" y="14"/>
                      </a:lnTo>
                      <a:lnTo>
                        <a:pt x="117" y="6"/>
                      </a:lnTo>
                      <a:lnTo>
                        <a:pt x="137" y="2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80" y="1"/>
                      </a:lnTo>
                      <a:lnTo>
                        <a:pt x="201" y="4"/>
                      </a:lnTo>
                      <a:lnTo>
                        <a:pt x="221" y="8"/>
                      </a:lnTo>
                      <a:lnTo>
                        <a:pt x="239" y="13"/>
                      </a:lnTo>
                      <a:lnTo>
                        <a:pt x="256" y="19"/>
                      </a:lnTo>
                      <a:lnTo>
                        <a:pt x="272" y="26"/>
                      </a:lnTo>
                      <a:lnTo>
                        <a:pt x="287" y="35"/>
                      </a:lnTo>
                      <a:lnTo>
                        <a:pt x="300" y="45"/>
                      </a:lnTo>
                      <a:lnTo>
                        <a:pt x="312" y="56"/>
                      </a:lnTo>
                      <a:lnTo>
                        <a:pt x="322" y="68"/>
                      </a:lnTo>
                      <a:lnTo>
                        <a:pt x="331" y="81"/>
                      </a:lnTo>
                      <a:lnTo>
                        <a:pt x="338" y="95"/>
                      </a:lnTo>
                      <a:lnTo>
                        <a:pt x="343" y="110"/>
                      </a:lnTo>
                      <a:lnTo>
                        <a:pt x="347" y="126"/>
                      </a:lnTo>
                      <a:lnTo>
                        <a:pt x="349" y="143"/>
                      </a:lnTo>
                      <a:lnTo>
                        <a:pt x="349" y="143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88" name="Freeform 88"/>
                <p:cNvSpPr>
                  <a:spLocks/>
                </p:cNvSpPr>
                <p:nvPr/>
              </p:nvSpPr>
              <p:spPr bwMode="auto">
                <a:xfrm>
                  <a:off x="3753" y="1303"/>
                  <a:ext cx="315" cy="283"/>
                </a:xfrm>
                <a:custGeom>
                  <a:avLst/>
                  <a:gdLst>
                    <a:gd name="T0" fmla="*/ 141 w 315"/>
                    <a:gd name="T1" fmla="*/ 0 h 283"/>
                    <a:gd name="T2" fmla="*/ 124 w 315"/>
                    <a:gd name="T3" fmla="*/ 1 h 283"/>
                    <a:gd name="T4" fmla="*/ 107 w 315"/>
                    <a:gd name="T5" fmla="*/ 5 h 283"/>
                    <a:gd name="T6" fmla="*/ 89 w 315"/>
                    <a:gd name="T7" fmla="*/ 11 h 283"/>
                    <a:gd name="T8" fmla="*/ 71 w 315"/>
                    <a:gd name="T9" fmla="*/ 20 h 283"/>
                    <a:gd name="T10" fmla="*/ 54 w 315"/>
                    <a:gd name="T11" fmla="*/ 31 h 283"/>
                    <a:gd name="T12" fmla="*/ 39 w 315"/>
                    <a:gd name="T13" fmla="*/ 43 h 283"/>
                    <a:gd name="T14" fmla="*/ 25 w 315"/>
                    <a:gd name="T15" fmla="*/ 58 h 283"/>
                    <a:gd name="T16" fmla="*/ 14 w 315"/>
                    <a:gd name="T17" fmla="*/ 74 h 283"/>
                    <a:gd name="T18" fmla="*/ 6 w 315"/>
                    <a:gd name="T19" fmla="*/ 91 h 283"/>
                    <a:gd name="T20" fmla="*/ 1 w 315"/>
                    <a:gd name="T21" fmla="*/ 109 h 283"/>
                    <a:gd name="T22" fmla="*/ 0 w 315"/>
                    <a:gd name="T23" fmla="*/ 128 h 283"/>
                    <a:gd name="T24" fmla="*/ 0 w 315"/>
                    <a:gd name="T25" fmla="*/ 128 h 283"/>
                    <a:gd name="T26" fmla="*/ 1 w 315"/>
                    <a:gd name="T27" fmla="*/ 146 h 283"/>
                    <a:gd name="T28" fmla="*/ 4 w 315"/>
                    <a:gd name="T29" fmla="*/ 164 h 283"/>
                    <a:gd name="T30" fmla="*/ 10 w 315"/>
                    <a:gd name="T31" fmla="*/ 181 h 283"/>
                    <a:gd name="T32" fmla="*/ 17 w 315"/>
                    <a:gd name="T33" fmla="*/ 197 h 283"/>
                    <a:gd name="T34" fmla="*/ 26 w 315"/>
                    <a:gd name="T35" fmla="*/ 212 h 283"/>
                    <a:gd name="T36" fmla="*/ 37 w 315"/>
                    <a:gd name="T37" fmla="*/ 227 h 283"/>
                    <a:gd name="T38" fmla="*/ 50 w 315"/>
                    <a:gd name="T39" fmla="*/ 240 h 283"/>
                    <a:gd name="T40" fmla="*/ 65 w 315"/>
                    <a:gd name="T41" fmla="*/ 252 h 283"/>
                    <a:gd name="T42" fmla="*/ 82 w 315"/>
                    <a:gd name="T43" fmla="*/ 263 h 283"/>
                    <a:gd name="T44" fmla="*/ 100 w 315"/>
                    <a:gd name="T45" fmla="*/ 271 h 283"/>
                    <a:gd name="T46" fmla="*/ 121 w 315"/>
                    <a:gd name="T47" fmla="*/ 278 h 283"/>
                    <a:gd name="T48" fmla="*/ 144 w 315"/>
                    <a:gd name="T49" fmla="*/ 282 h 283"/>
                    <a:gd name="T50" fmla="*/ 144 w 315"/>
                    <a:gd name="T51" fmla="*/ 282 h 283"/>
                    <a:gd name="T52" fmla="*/ 163 w 315"/>
                    <a:gd name="T53" fmla="*/ 283 h 283"/>
                    <a:gd name="T54" fmla="*/ 182 w 315"/>
                    <a:gd name="T55" fmla="*/ 282 h 283"/>
                    <a:gd name="T56" fmla="*/ 200 w 315"/>
                    <a:gd name="T57" fmla="*/ 277 h 283"/>
                    <a:gd name="T58" fmla="*/ 216 w 315"/>
                    <a:gd name="T59" fmla="*/ 271 h 283"/>
                    <a:gd name="T60" fmla="*/ 232 w 315"/>
                    <a:gd name="T61" fmla="*/ 263 h 283"/>
                    <a:gd name="T62" fmla="*/ 247 w 315"/>
                    <a:gd name="T63" fmla="*/ 252 h 283"/>
                    <a:gd name="T64" fmla="*/ 261 w 315"/>
                    <a:gd name="T65" fmla="*/ 241 h 283"/>
                    <a:gd name="T66" fmla="*/ 273 w 315"/>
                    <a:gd name="T67" fmla="*/ 228 h 283"/>
                    <a:gd name="T68" fmla="*/ 284 w 315"/>
                    <a:gd name="T69" fmla="*/ 214 h 283"/>
                    <a:gd name="T70" fmla="*/ 294 w 315"/>
                    <a:gd name="T71" fmla="*/ 201 h 283"/>
                    <a:gd name="T72" fmla="*/ 302 w 315"/>
                    <a:gd name="T73" fmla="*/ 186 h 283"/>
                    <a:gd name="T74" fmla="*/ 308 w 315"/>
                    <a:gd name="T75" fmla="*/ 171 h 283"/>
                    <a:gd name="T76" fmla="*/ 312 w 315"/>
                    <a:gd name="T77" fmla="*/ 156 h 283"/>
                    <a:gd name="T78" fmla="*/ 315 w 315"/>
                    <a:gd name="T79" fmla="*/ 142 h 283"/>
                    <a:gd name="T80" fmla="*/ 315 w 315"/>
                    <a:gd name="T81" fmla="*/ 128 h 283"/>
                    <a:gd name="T82" fmla="*/ 315 w 315"/>
                    <a:gd name="T83" fmla="*/ 128 h 283"/>
                    <a:gd name="T84" fmla="*/ 313 w 315"/>
                    <a:gd name="T85" fmla="*/ 113 h 283"/>
                    <a:gd name="T86" fmla="*/ 310 w 315"/>
                    <a:gd name="T87" fmla="*/ 98 h 283"/>
                    <a:gd name="T88" fmla="*/ 304 w 315"/>
                    <a:gd name="T89" fmla="*/ 84 h 283"/>
                    <a:gd name="T90" fmla="*/ 297 w 315"/>
                    <a:gd name="T91" fmla="*/ 70 h 283"/>
                    <a:gd name="T92" fmla="*/ 288 w 315"/>
                    <a:gd name="T93" fmla="*/ 58 h 283"/>
                    <a:gd name="T94" fmla="*/ 277 w 315"/>
                    <a:gd name="T95" fmla="*/ 46 h 283"/>
                    <a:gd name="T96" fmla="*/ 264 w 315"/>
                    <a:gd name="T97" fmla="*/ 35 h 283"/>
                    <a:gd name="T98" fmla="*/ 249 w 315"/>
                    <a:gd name="T99" fmla="*/ 25 h 283"/>
                    <a:gd name="T100" fmla="*/ 232 w 315"/>
                    <a:gd name="T101" fmla="*/ 17 h 283"/>
                    <a:gd name="T102" fmla="*/ 213 w 315"/>
                    <a:gd name="T103" fmla="*/ 10 h 283"/>
                    <a:gd name="T104" fmla="*/ 192 w 315"/>
                    <a:gd name="T105" fmla="*/ 5 h 283"/>
                    <a:gd name="T106" fmla="*/ 168 w 315"/>
                    <a:gd name="T107" fmla="*/ 2 h 283"/>
                    <a:gd name="T108" fmla="*/ 141 w 315"/>
                    <a:gd name="T109" fmla="*/ 0 h 283"/>
                    <a:gd name="T110" fmla="*/ 141 w 315"/>
                    <a:gd name="T1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5" h="283">
                      <a:moveTo>
                        <a:pt x="141" y="0"/>
                      </a:moveTo>
                      <a:lnTo>
                        <a:pt x="124" y="1"/>
                      </a:lnTo>
                      <a:lnTo>
                        <a:pt x="107" y="5"/>
                      </a:lnTo>
                      <a:lnTo>
                        <a:pt x="89" y="11"/>
                      </a:lnTo>
                      <a:lnTo>
                        <a:pt x="71" y="20"/>
                      </a:lnTo>
                      <a:lnTo>
                        <a:pt x="54" y="31"/>
                      </a:lnTo>
                      <a:lnTo>
                        <a:pt x="39" y="43"/>
                      </a:lnTo>
                      <a:lnTo>
                        <a:pt x="25" y="58"/>
                      </a:lnTo>
                      <a:lnTo>
                        <a:pt x="14" y="74"/>
                      </a:lnTo>
                      <a:lnTo>
                        <a:pt x="6" y="91"/>
                      </a:lnTo>
                      <a:lnTo>
                        <a:pt x="1" y="109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1" y="146"/>
                      </a:lnTo>
                      <a:lnTo>
                        <a:pt x="4" y="164"/>
                      </a:lnTo>
                      <a:lnTo>
                        <a:pt x="10" y="181"/>
                      </a:lnTo>
                      <a:lnTo>
                        <a:pt x="17" y="197"/>
                      </a:lnTo>
                      <a:lnTo>
                        <a:pt x="26" y="212"/>
                      </a:lnTo>
                      <a:lnTo>
                        <a:pt x="37" y="227"/>
                      </a:lnTo>
                      <a:lnTo>
                        <a:pt x="50" y="240"/>
                      </a:lnTo>
                      <a:lnTo>
                        <a:pt x="65" y="252"/>
                      </a:lnTo>
                      <a:lnTo>
                        <a:pt x="82" y="263"/>
                      </a:lnTo>
                      <a:lnTo>
                        <a:pt x="100" y="271"/>
                      </a:lnTo>
                      <a:lnTo>
                        <a:pt x="121" y="278"/>
                      </a:lnTo>
                      <a:lnTo>
                        <a:pt x="144" y="282"/>
                      </a:lnTo>
                      <a:lnTo>
                        <a:pt x="144" y="282"/>
                      </a:lnTo>
                      <a:lnTo>
                        <a:pt x="163" y="283"/>
                      </a:lnTo>
                      <a:lnTo>
                        <a:pt x="182" y="282"/>
                      </a:lnTo>
                      <a:lnTo>
                        <a:pt x="200" y="277"/>
                      </a:lnTo>
                      <a:lnTo>
                        <a:pt x="216" y="271"/>
                      </a:lnTo>
                      <a:lnTo>
                        <a:pt x="232" y="263"/>
                      </a:lnTo>
                      <a:lnTo>
                        <a:pt x="247" y="252"/>
                      </a:lnTo>
                      <a:lnTo>
                        <a:pt x="261" y="241"/>
                      </a:lnTo>
                      <a:lnTo>
                        <a:pt x="273" y="228"/>
                      </a:lnTo>
                      <a:lnTo>
                        <a:pt x="284" y="214"/>
                      </a:lnTo>
                      <a:lnTo>
                        <a:pt x="294" y="201"/>
                      </a:lnTo>
                      <a:lnTo>
                        <a:pt x="302" y="186"/>
                      </a:lnTo>
                      <a:lnTo>
                        <a:pt x="308" y="171"/>
                      </a:lnTo>
                      <a:lnTo>
                        <a:pt x="312" y="156"/>
                      </a:lnTo>
                      <a:lnTo>
                        <a:pt x="315" y="142"/>
                      </a:lnTo>
                      <a:lnTo>
                        <a:pt x="315" y="128"/>
                      </a:lnTo>
                      <a:lnTo>
                        <a:pt x="315" y="128"/>
                      </a:lnTo>
                      <a:lnTo>
                        <a:pt x="313" y="113"/>
                      </a:lnTo>
                      <a:lnTo>
                        <a:pt x="310" y="98"/>
                      </a:lnTo>
                      <a:lnTo>
                        <a:pt x="304" y="84"/>
                      </a:lnTo>
                      <a:lnTo>
                        <a:pt x="297" y="70"/>
                      </a:lnTo>
                      <a:lnTo>
                        <a:pt x="288" y="58"/>
                      </a:lnTo>
                      <a:lnTo>
                        <a:pt x="277" y="46"/>
                      </a:lnTo>
                      <a:lnTo>
                        <a:pt x="264" y="35"/>
                      </a:lnTo>
                      <a:lnTo>
                        <a:pt x="249" y="25"/>
                      </a:lnTo>
                      <a:lnTo>
                        <a:pt x="232" y="17"/>
                      </a:lnTo>
                      <a:lnTo>
                        <a:pt x="213" y="10"/>
                      </a:lnTo>
                      <a:lnTo>
                        <a:pt x="192" y="5"/>
                      </a:lnTo>
                      <a:lnTo>
                        <a:pt x="168" y="2"/>
                      </a:lnTo>
                      <a:lnTo>
                        <a:pt x="141" y="0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307289" name="Group 89"/>
              <p:cNvGrpSpPr>
                <a:grpSpLocks/>
              </p:cNvGrpSpPr>
              <p:nvPr/>
            </p:nvGrpSpPr>
            <p:grpSpPr bwMode="auto">
              <a:xfrm>
                <a:off x="3812" y="1248"/>
                <a:ext cx="198" cy="212"/>
                <a:chOff x="3812" y="1248"/>
                <a:chExt cx="198" cy="212"/>
              </a:xfrm>
            </p:grpSpPr>
            <p:sp>
              <p:nvSpPr>
                <p:cNvPr id="307290" name="Freeform 90"/>
                <p:cNvSpPr>
                  <a:spLocks/>
                </p:cNvSpPr>
                <p:nvPr/>
              </p:nvSpPr>
              <p:spPr bwMode="auto">
                <a:xfrm>
                  <a:off x="3818" y="1416"/>
                  <a:ext cx="192" cy="42"/>
                </a:xfrm>
                <a:custGeom>
                  <a:avLst/>
                  <a:gdLst>
                    <a:gd name="T0" fmla="*/ 106 w 192"/>
                    <a:gd name="T1" fmla="*/ 24 h 42"/>
                    <a:gd name="T2" fmla="*/ 123 w 192"/>
                    <a:gd name="T3" fmla="*/ 27 h 42"/>
                    <a:gd name="T4" fmla="*/ 145 w 192"/>
                    <a:gd name="T5" fmla="*/ 30 h 42"/>
                    <a:gd name="T6" fmla="*/ 168 w 192"/>
                    <a:gd name="T7" fmla="*/ 30 h 42"/>
                    <a:gd name="T8" fmla="*/ 185 w 192"/>
                    <a:gd name="T9" fmla="*/ 26 h 42"/>
                    <a:gd name="T10" fmla="*/ 192 w 192"/>
                    <a:gd name="T11" fmla="*/ 15 h 42"/>
                    <a:gd name="T12" fmla="*/ 192 w 192"/>
                    <a:gd name="T13" fmla="*/ 15 h 42"/>
                    <a:gd name="T14" fmla="*/ 185 w 192"/>
                    <a:gd name="T15" fmla="*/ 4 h 42"/>
                    <a:gd name="T16" fmla="*/ 167 w 192"/>
                    <a:gd name="T17" fmla="*/ 0 h 42"/>
                    <a:gd name="T18" fmla="*/ 144 w 192"/>
                    <a:gd name="T19" fmla="*/ 0 h 42"/>
                    <a:gd name="T20" fmla="*/ 123 w 192"/>
                    <a:gd name="T21" fmla="*/ 3 h 42"/>
                    <a:gd name="T22" fmla="*/ 106 w 192"/>
                    <a:gd name="T23" fmla="*/ 7 h 42"/>
                    <a:gd name="T24" fmla="*/ 106 w 192"/>
                    <a:gd name="T25" fmla="*/ 7 h 42"/>
                    <a:gd name="T26" fmla="*/ 99 w 192"/>
                    <a:gd name="T27" fmla="*/ 9 h 42"/>
                    <a:gd name="T28" fmla="*/ 92 w 192"/>
                    <a:gd name="T29" fmla="*/ 10 h 42"/>
                    <a:gd name="T30" fmla="*/ 85 w 192"/>
                    <a:gd name="T31" fmla="*/ 9 h 42"/>
                    <a:gd name="T32" fmla="*/ 85 w 192"/>
                    <a:gd name="T33" fmla="*/ 9 h 42"/>
                    <a:gd name="T34" fmla="*/ 68 w 192"/>
                    <a:gd name="T35" fmla="*/ 8 h 42"/>
                    <a:gd name="T36" fmla="*/ 46 w 192"/>
                    <a:gd name="T37" fmla="*/ 9 h 42"/>
                    <a:gd name="T38" fmla="*/ 23 w 192"/>
                    <a:gd name="T39" fmla="*/ 12 h 42"/>
                    <a:gd name="T40" fmla="*/ 6 w 192"/>
                    <a:gd name="T41" fmla="*/ 20 h 42"/>
                    <a:gd name="T42" fmla="*/ 0 w 192"/>
                    <a:gd name="T43" fmla="*/ 32 h 42"/>
                    <a:gd name="T44" fmla="*/ 0 w 192"/>
                    <a:gd name="T45" fmla="*/ 32 h 42"/>
                    <a:gd name="T46" fmla="*/ 8 w 192"/>
                    <a:gd name="T47" fmla="*/ 41 h 42"/>
                    <a:gd name="T48" fmla="*/ 26 w 192"/>
                    <a:gd name="T49" fmla="*/ 42 h 42"/>
                    <a:gd name="T50" fmla="*/ 48 w 192"/>
                    <a:gd name="T51" fmla="*/ 38 h 42"/>
                    <a:gd name="T52" fmla="*/ 70 w 192"/>
                    <a:gd name="T53" fmla="*/ 32 h 42"/>
                    <a:gd name="T54" fmla="*/ 87 w 192"/>
                    <a:gd name="T55" fmla="*/ 27 h 42"/>
                    <a:gd name="T56" fmla="*/ 87 w 192"/>
                    <a:gd name="T57" fmla="*/ 27 h 42"/>
                    <a:gd name="T58" fmla="*/ 94 w 192"/>
                    <a:gd name="T59" fmla="*/ 25 h 42"/>
                    <a:gd name="T60" fmla="*/ 100 w 192"/>
                    <a:gd name="T61" fmla="*/ 24 h 42"/>
                    <a:gd name="T62" fmla="*/ 106 w 192"/>
                    <a:gd name="T63" fmla="*/ 24 h 42"/>
                    <a:gd name="T64" fmla="*/ 106 w 192"/>
                    <a:gd name="T65" fmla="*/ 24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92" h="42">
                      <a:moveTo>
                        <a:pt x="106" y="24"/>
                      </a:moveTo>
                      <a:lnTo>
                        <a:pt x="123" y="27"/>
                      </a:lnTo>
                      <a:lnTo>
                        <a:pt x="145" y="30"/>
                      </a:lnTo>
                      <a:lnTo>
                        <a:pt x="168" y="30"/>
                      </a:lnTo>
                      <a:lnTo>
                        <a:pt x="185" y="26"/>
                      </a:lnTo>
                      <a:lnTo>
                        <a:pt x="192" y="15"/>
                      </a:lnTo>
                      <a:lnTo>
                        <a:pt x="192" y="15"/>
                      </a:lnTo>
                      <a:lnTo>
                        <a:pt x="185" y="4"/>
                      </a:lnTo>
                      <a:lnTo>
                        <a:pt x="167" y="0"/>
                      </a:lnTo>
                      <a:lnTo>
                        <a:pt x="144" y="0"/>
                      </a:lnTo>
                      <a:lnTo>
                        <a:pt x="123" y="3"/>
                      </a:lnTo>
                      <a:lnTo>
                        <a:pt x="106" y="7"/>
                      </a:lnTo>
                      <a:lnTo>
                        <a:pt x="106" y="7"/>
                      </a:lnTo>
                      <a:lnTo>
                        <a:pt x="99" y="9"/>
                      </a:lnTo>
                      <a:lnTo>
                        <a:pt x="92" y="10"/>
                      </a:lnTo>
                      <a:lnTo>
                        <a:pt x="85" y="9"/>
                      </a:lnTo>
                      <a:lnTo>
                        <a:pt x="85" y="9"/>
                      </a:lnTo>
                      <a:lnTo>
                        <a:pt x="68" y="8"/>
                      </a:lnTo>
                      <a:lnTo>
                        <a:pt x="46" y="9"/>
                      </a:lnTo>
                      <a:lnTo>
                        <a:pt x="23" y="12"/>
                      </a:lnTo>
                      <a:lnTo>
                        <a:pt x="6" y="20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8" y="41"/>
                      </a:lnTo>
                      <a:lnTo>
                        <a:pt x="26" y="42"/>
                      </a:lnTo>
                      <a:lnTo>
                        <a:pt x="48" y="38"/>
                      </a:lnTo>
                      <a:lnTo>
                        <a:pt x="70" y="32"/>
                      </a:lnTo>
                      <a:lnTo>
                        <a:pt x="87" y="27"/>
                      </a:lnTo>
                      <a:lnTo>
                        <a:pt x="87" y="27"/>
                      </a:lnTo>
                      <a:lnTo>
                        <a:pt x="94" y="25"/>
                      </a:lnTo>
                      <a:lnTo>
                        <a:pt x="100" y="24"/>
                      </a:lnTo>
                      <a:lnTo>
                        <a:pt x="106" y="24"/>
                      </a:lnTo>
                      <a:lnTo>
                        <a:pt x="106" y="24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12700" cmpd="sng">
                  <a:solidFill>
                    <a:srgbClr val="1E52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9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812" y="124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 i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a</a:t>
                  </a:r>
                  <a:endParaRPr lang="en-US" sz="1600" b="1"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</p:grpSp>
          <p:grpSp>
            <p:nvGrpSpPr>
              <p:cNvPr id="307292" name="Group 92"/>
              <p:cNvGrpSpPr>
                <a:grpSpLocks/>
              </p:cNvGrpSpPr>
              <p:nvPr/>
            </p:nvGrpSpPr>
            <p:grpSpPr bwMode="auto">
              <a:xfrm>
                <a:off x="3812" y="1476"/>
                <a:ext cx="201" cy="212"/>
                <a:chOff x="3812" y="1476"/>
                <a:chExt cx="201" cy="212"/>
              </a:xfrm>
            </p:grpSpPr>
            <p:sp>
              <p:nvSpPr>
                <p:cNvPr id="307293" name="Freeform 93"/>
                <p:cNvSpPr>
                  <a:spLocks/>
                </p:cNvSpPr>
                <p:nvPr/>
              </p:nvSpPr>
              <p:spPr bwMode="auto">
                <a:xfrm>
                  <a:off x="3856" y="1495"/>
                  <a:ext cx="115" cy="25"/>
                </a:xfrm>
                <a:custGeom>
                  <a:avLst/>
                  <a:gdLst>
                    <a:gd name="T0" fmla="*/ 64 w 115"/>
                    <a:gd name="T1" fmla="*/ 14 h 25"/>
                    <a:gd name="T2" fmla="*/ 83 w 115"/>
                    <a:gd name="T3" fmla="*/ 17 h 25"/>
                    <a:gd name="T4" fmla="*/ 104 w 115"/>
                    <a:gd name="T5" fmla="*/ 17 h 25"/>
                    <a:gd name="T6" fmla="*/ 115 w 115"/>
                    <a:gd name="T7" fmla="*/ 9 h 25"/>
                    <a:gd name="T8" fmla="*/ 115 w 115"/>
                    <a:gd name="T9" fmla="*/ 9 h 25"/>
                    <a:gd name="T10" fmla="*/ 104 w 115"/>
                    <a:gd name="T11" fmla="*/ 0 h 25"/>
                    <a:gd name="T12" fmla="*/ 82 w 115"/>
                    <a:gd name="T13" fmla="*/ 0 h 25"/>
                    <a:gd name="T14" fmla="*/ 64 w 115"/>
                    <a:gd name="T15" fmla="*/ 4 h 25"/>
                    <a:gd name="T16" fmla="*/ 64 w 115"/>
                    <a:gd name="T17" fmla="*/ 4 h 25"/>
                    <a:gd name="T18" fmla="*/ 59 w 115"/>
                    <a:gd name="T19" fmla="*/ 5 h 25"/>
                    <a:gd name="T20" fmla="*/ 55 w 115"/>
                    <a:gd name="T21" fmla="*/ 6 h 25"/>
                    <a:gd name="T22" fmla="*/ 51 w 115"/>
                    <a:gd name="T23" fmla="*/ 5 h 25"/>
                    <a:gd name="T24" fmla="*/ 51 w 115"/>
                    <a:gd name="T25" fmla="*/ 5 h 25"/>
                    <a:gd name="T26" fmla="*/ 32 w 115"/>
                    <a:gd name="T27" fmla="*/ 5 h 25"/>
                    <a:gd name="T28" fmla="*/ 10 w 115"/>
                    <a:gd name="T29" fmla="*/ 8 h 25"/>
                    <a:gd name="T30" fmla="*/ 0 w 115"/>
                    <a:gd name="T31" fmla="*/ 19 h 25"/>
                    <a:gd name="T32" fmla="*/ 0 w 115"/>
                    <a:gd name="T33" fmla="*/ 19 h 25"/>
                    <a:gd name="T34" fmla="*/ 11 w 115"/>
                    <a:gd name="T35" fmla="*/ 25 h 25"/>
                    <a:gd name="T36" fmla="*/ 34 w 115"/>
                    <a:gd name="T37" fmla="*/ 21 h 25"/>
                    <a:gd name="T38" fmla="*/ 52 w 115"/>
                    <a:gd name="T39" fmla="*/ 16 h 25"/>
                    <a:gd name="T40" fmla="*/ 52 w 115"/>
                    <a:gd name="T41" fmla="*/ 16 h 25"/>
                    <a:gd name="T42" fmla="*/ 56 w 115"/>
                    <a:gd name="T43" fmla="*/ 15 h 25"/>
                    <a:gd name="T44" fmla="*/ 60 w 115"/>
                    <a:gd name="T45" fmla="*/ 14 h 25"/>
                    <a:gd name="T46" fmla="*/ 64 w 115"/>
                    <a:gd name="T47" fmla="*/ 14 h 25"/>
                    <a:gd name="T48" fmla="*/ 64 w 115"/>
                    <a:gd name="T49" fmla="*/ 1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5" h="25">
                      <a:moveTo>
                        <a:pt x="64" y="14"/>
                      </a:moveTo>
                      <a:lnTo>
                        <a:pt x="83" y="17"/>
                      </a:lnTo>
                      <a:lnTo>
                        <a:pt x="104" y="17"/>
                      </a:lnTo>
                      <a:lnTo>
                        <a:pt x="115" y="9"/>
                      </a:lnTo>
                      <a:lnTo>
                        <a:pt x="115" y="9"/>
                      </a:lnTo>
                      <a:lnTo>
                        <a:pt x="104" y="0"/>
                      </a:lnTo>
                      <a:lnTo>
                        <a:pt x="82" y="0"/>
                      </a:lnTo>
                      <a:lnTo>
                        <a:pt x="64" y="4"/>
                      </a:lnTo>
                      <a:lnTo>
                        <a:pt x="64" y="4"/>
                      </a:lnTo>
                      <a:lnTo>
                        <a:pt x="59" y="5"/>
                      </a:lnTo>
                      <a:lnTo>
                        <a:pt x="55" y="6"/>
                      </a:lnTo>
                      <a:lnTo>
                        <a:pt x="51" y="5"/>
                      </a:lnTo>
                      <a:lnTo>
                        <a:pt x="51" y="5"/>
                      </a:lnTo>
                      <a:lnTo>
                        <a:pt x="32" y="5"/>
                      </a:lnTo>
                      <a:lnTo>
                        <a:pt x="10" y="8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11" y="25"/>
                      </a:lnTo>
                      <a:lnTo>
                        <a:pt x="34" y="21"/>
                      </a:lnTo>
                      <a:lnTo>
                        <a:pt x="52" y="16"/>
                      </a:lnTo>
                      <a:lnTo>
                        <a:pt x="52" y="16"/>
                      </a:lnTo>
                      <a:lnTo>
                        <a:pt x="56" y="15"/>
                      </a:lnTo>
                      <a:lnTo>
                        <a:pt x="60" y="14"/>
                      </a:lnTo>
                      <a:lnTo>
                        <a:pt x="64" y="14"/>
                      </a:lnTo>
                      <a:lnTo>
                        <a:pt x="64" y="14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9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812" y="1476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X</a:t>
                  </a:r>
                </a:p>
              </p:txBody>
            </p:sp>
          </p:grpSp>
        </p:grpSp>
        <p:grpSp>
          <p:nvGrpSpPr>
            <p:cNvPr id="307295" name="Group 95"/>
            <p:cNvGrpSpPr>
              <a:grpSpLocks/>
            </p:cNvGrpSpPr>
            <p:nvPr/>
          </p:nvGrpSpPr>
          <p:grpSpPr bwMode="auto">
            <a:xfrm>
              <a:off x="4436" y="1890"/>
              <a:ext cx="705" cy="1079"/>
              <a:chOff x="4436" y="1935"/>
              <a:chExt cx="705" cy="1079"/>
            </a:xfrm>
          </p:grpSpPr>
          <p:sp>
            <p:nvSpPr>
              <p:cNvPr id="307296" name="Text Box 96"/>
              <p:cNvSpPr txBox="1">
                <a:spLocks noChangeArrowheads="1"/>
              </p:cNvSpPr>
              <p:nvPr/>
            </p:nvSpPr>
            <p:spPr bwMode="auto">
              <a:xfrm>
                <a:off x="4522" y="2568"/>
                <a:ext cx="619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Mature</a:t>
                </a:r>
              </a:p>
              <a:p>
                <a:pPr algn="l" eaLnBrk="0" hangingPunct="0"/>
                <a:r>
                  <a:rPr 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egg</a:t>
                </a:r>
              </a:p>
            </p:txBody>
          </p:sp>
          <p:grpSp>
            <p:nvGrpSpPr>
              <p:cNvPr id="307297" name="Group 97"/>
              <p:cNvGrpSpPr>
                <a:grpSpLocks/>
              </p:cNvGrpSpPr>
              <p:nvPr/>
            </p:nvGrpSpPr>
            <p:grpSpPr bwMode="auto">
              <a:xfrm>
                <a:off x="4436" y="1935"/>
                <a:ext cx="639" cy="675"/>
                <a:chOff x="4436" y="1935"/>
                <a:chExt cx="639" cy="675"/>
              </a:xfrm>
            </p:grpSpPr>
            <p:sp>
              <p:nvSpPr>
                <p:cNvPr id="307298" name="Freeform 98"/>
                <p:cNvSpPr>
                  <a:spLocks/>
                </p:cNvSpPr>
                <p:nvPr/>
              </p:nvSpPr>
              <p:spPr bwMode="auto">
                <a:xfrm>
                  <a:off x="4436" y="1935"/>
                  <a:ext cx="639" cy="675"/>
                </a:xfrm>
                <a:custGeom>
                  <a:avLst/>
                  <a:gdLst>
                    <a:gd name="T0" fmla="*/ 335 w 639"/>
                    <a:gd name="T1" fmla="*/ 672 h 675"/>
                    <a:gd name="T2" fmla="*/ 377 w 639"/>
                    <a:gd name="T3" fmla="*/ 673 h 675"/>
                    <a:gd name="T4" fmla="*/ 407 w 639"/>
                    <a:gd name="T5" fmla="*/ 648 h 675"/>
                    <a:gd name="T6" fmla="*/ 424 w 639"/>
                    <a:gd name="T7" fmla="*/ 614 h 675"/>
                    <a:gd name="T8" fmla="*/ 442 w 639"/>
                    <a:gd name="T9" fmla="*/ 590 h 675"/>
                    <a:gd name="T10" fmla="*/ 484 w 639"/>
                    <a:gd name="T11" fmla="*/ 573 h 675"/>
                    <a:gd name="T12" fmla="*/ 529 w 639"/>
                    <a:gd name="T13" fmla="*/ 533 h 675"/>
                    <a:gd name="T14" fmla="*/ 554 w 639"/>
                    <a:gd name="T15" fmla="*/ 524 h 675"/>
                    <a:gd name="T16" fmla="*/ 590 w 639"/>
                    <a:gd name="T17" fmla="*/ 484 h 675"/>
                    <a:gd name="T18" fmla="*/ 597 w 639"/>
                    <a:gd name="T19" fmla="*/ 432 h 675"/>
                    <a:gd name="T20" fmla="*/ 623 w 639"/>
                    <a:gd name="T21" fmla="*/ 352 h 675"/>
                    <a:gd name="T22" fmla="*/ 639 w 639"/>
                    <a:gd name="T23" fmla="*/ 287 h 675"/>
                    <a:gd name="T24" fmla="*/ 629 w 639"/>
                    <a:gd name="T25" fmla="*/ 242 h 675"/>
                    <a:gd name="T26" fmla="*/ 623 w 639"/>
                    <a:gd name="T27" fmla="*/ 233 h 675"/>
                    <a:gd name="T28" fmla="*/ 608 w 639"/>
                    <a:gd name="T29" fmla="*/ 174 h 675"/>
                    <a:gd name="T30" fmla="*/ 596 w 639"/>
                    <a:gd name="T31" fmla="*/ 125 h 675"/>
                    <a:gd name="T32" fmla="*/ 559 w 639"/>
                    <a:gd name="T33" fmla="*/ 83 h 675"/>
                    <a:gd name="T34" fmla="*/ 501 w 639"/>
                    <a:gd name="T35" fmla="*/ 67 h 675"/>
                    <a:gd name="T36" fmla="*/ 465 w 639"/>
                    <a:gd name="T37" fmla="*/ 53 h 675"/>
                    <a:gd name="T38" fmla="*/ 431 w 639"/>
                    <a:gd name="T39" fmla="*/ 17 h 675"/>
                    <a:gd name="T40" fmla="*/ 372 w 639"/>
                    <a:gd name="T41" fmla="*/ 0 h 675"/>
                    <a:gd name="T42" fmla="*/ 320 w 639"/>
                    <a:gd name="T43" fmla="*/ 11 h 675"/>
                    <a:gd name="T44" fmla="*/ 298 w 639"/>
                    <a:gd name="T45" fmla="*/ 16 h 675"/>
                    <a:gd name="T46" fmla="*/ 251 w 639"/>
                    <a:gd name="T47" fmla="*/ 7 h 675"/>
                    <a:gd name="T48" fmla="*/ 198 w 639"/>
                    <a:gd name="T49" fmla="*/ 29 h 675"/>
                    <a:gd name="T50" fmla="*/ 149 w 639"/>
                    <a:gd name="T51" fmla="*/ 63 h 675"/>
                    <a:gd name="T52" fmla="*/ 118 w 639"/>
                    <a:gd name="T53" fmla="*/ 69 h 675"/>
                    <a:gd name="T54" fmla="*/ 67 w 639"/>
                    <a:gd name="T55" fmla="*/ 95 h 675"/>
                    <a:gd name="T56" fmla="*/ 37 w 639"/>
                    <a:gd name="T57" fmla="*/ 141 h 675"/>
                    <a:gd name="T58" fmla="*/ 32 w 639"/>
                    <a:gd name="T59" fmla="*/ 174 h 675"/>
                    <a:gd name="T60" fmla="*/ 12 w 639"/>
                    <a:gd name="T61" fmla="*/ 242 h 675"/>
                    <a:gd name="T62" fmla="*/ 10 w 639"/>
                    <a:gd name="T63" fmla="*/ 247 h 675"/>
                    <a:gd name="T64" fmla="*/ 0 w 639"/>
                    <a:gd name="T65" fmla="*/ 297 h 675"/>
                    <a:gd name="T66" fmla="*/ 30 w 639"/>
                    <a:gd name="T67" fmla="*/ 364 h 675"/>
                    <a:gd name="T68" fmla="*/ 49 w 639"/>
                    <a:gd name="T69" fmla="*/ 400 h 675"/>
                    <a:gd name="T70" fmla="*/ 47 w 639"/>
                    <a:gd name="T71" fmla="*/ 447 h 675"/>
                    <a:gd name="T72" fmla="*/ 62 w 639"/>
                    <a:gd name="T73" fmla="*/ 511 h 675"/>
                    <a:gd name="T74" fmla="*/ 100 w 639"/>
                    <a:gd name="T75" fmla="*/ 531 h 675"/>
                    <a:gd name="T76" fmla="*/ 130 w 639"/>
                    <a:gd name="T77" fmla="*/ 538 h 675"/>
                    <a:gd name="T78" fmla="*/ 188 w 639"/>
                    <a:gd name="T79" fmla="*/ 579 h 675"/>
                    <a:gd name="T80" fmla="*/ 211 w 639"/>
                    <a:gd name="T81" fmla="*/ 618 h 675"/>
                    <a:gd name="T82" fmla="*/ 251 w 639"/>
                    <a:gd name="T83" fmla="*/ 646 h 675"/>
                    <a:gd name="T84" fmla="*/ 311 w 639"/>
                    <a:gd name="T85" fmla="*/ 675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39" h="675">
                      <a:moveTo>
                        <a:pt x="311" y="675"/>
                      </a:moveTo>
                      <a:lnTo>
                        <a:pt x="320" y="673"/>
                      </a:lnTo>
                      <a:lnTo>
                        <a:pt x="335" y="672"/>
                      </a:lnTo>
                      <a:lnTo>
                        <a:pt x="353" y="672"/>
                      </a:lnTo>
                      <a:lnTo>
                        <a:pt x="353" y="672"/>
                      </a:lnTo>
                      <a:lnTo>
                        <a:pt x="377" y="673"/>
                      </a:lnTo>
                      <a:lnTo>
                        <a:pt x="393" y="665"/>
                      </a:lnTo>
                      <a:lnTo>
                        <a:pt x="407" y="648"/>
                      </a:lnTo>
                      <a:lnTo>
                        <a:pt x="407" y="648"/>
                      </a:lnTo>
                      <a:lnTo>
                        <a:pt x="414" y="637"/>
                      </a:lnTo>
                      <a:lnTo>
                        <a:pt x="419" y="625"/>
                      </a:lnTo>
                      <a:lnTo>
                        <a:pt x="424" y="614"/>
                      </a:lnTo>
                      <a:lnTo>
                        <a:pt x="424" y="614"/>
                      </a:lnTo>
                      <a:lnTo>
                        <a:pt x="431" y="602"/>
                      </a:lnTo>
                      <a:lnTo>
                        <a:pt x="442" y="590"/>
                      </a:lnTo>
                      <a:lnTo>
                        <a:pt x="465" y="582"/>
                      </a:lnTo>
                      <a:lnTo>
                        <a:pt x="465" y="582"/>
                      </a:lnTo>
                      <a:lnTo>
                        <a:pt x="484" y="573"/>
                      </a:lnTo>
                      <a:lnTo>
                        <a:pt x="500" y="558"/>
                      </a:lnTo>
                      <a:lnTo>
                        <a:pt x="514" y="543"/>
                      </a:lnTo>
                      <a:lnTo>
                        <a:pt x="529" y="533"/>
                      </a:lnTo>
                      <a:lnTo>
                        <a:pt x="529" y="533"/>
                      </a:lnTo>
                      <a:lnTo>
                        <a:pt x="541" y="530"/>
                      </a:lnTo>
                      <a:lnTo>
                        <a:pt x="554" y="524"/>
                      </a:lnTo>
                      <a:lnTo>
                        <a:pt x="568" y="515"/>
                      </a:lnTo>
                      <a:lnTo>
                        <a:pt x="580" y="502"/>
                      </a:lnTo>
                      <a:lnTo>
                        <a:pt x="590" y="484"/>
                      </a:lnTo>
                      <a:lnTo>
                        <a:pt x="596" y="461"/>
                      </a:lnTo>
                      <a:lnTo>
                        <a:pt x="597" y="432"/>
                      </a:lnTo>
                      <a:lnTo>
                        <a:pt x="597" y="432"/>
                      </a:lnTo>
                      <a:lnTo>
                        <a:pt x="598" y="403"/>
                      </a:lnTo>
                      <a:lnTo>
                        <a:pt x="608" y="380"/>
                      </a:lnTo>
                      <a:lnTo>
                        <a:pt x="623" y="352"/>
                      </a:lnTo>
                      <a:lnTo>
                        <a:pt x="623" y="352"/>
                      </a:lnTo>
                      <a:lnTo>
                        <a:pt x="636" y="317"/>
                      </a:lnTo>
                      <a:lnTo>
                        <a:pt x="639" y="287"/>
                      </a:lnTo>
                      <a:lnTo>
                        <a:pt x="636" y="263"/>
                      </a:lnTo>
                      <a:lnTo>
                        <a:pt x="631" y="248"/>
                      </a:lnTo>
                      <a:lnTo>
                        <a:pt x="629" y="242"/>
                      </a:lnTo>
                      <a:lnTo>
                        <a:pt x="629" y="242"/>
                      </a:lnTo>
                      <a:lnTo>
                        <a:pt x="629" y="242"/>
                      </a:lnTo>
                      <a:lnTo>
                        <a:pt x="623" y="233"/>
                      </a:lnTo>
                      <a:lnTo>
                        <a:pt x="612" y="208"/>
                      </a:lnTo>
                      <a:lnTo>
                        <a:pt x="608" y="174"/>
                      </a:lnTo>
                      <a:lnTo>
                        <a:pt x="608" y="174"/>
                      </a:lnTo>
                      <a:lnTo>
                        <a:pt x="607" y="158"/>
                      </a:lnTo>
                      <a:lnTo>
                        <a:pt x="603" y="141"/>
                      </a:lnTo>
                      <a:lnTo>
                        <a:pt x="596" y="125"/>
                      </a:lnTo>
                      <a:lnTo>
                        <a:pt x="586" y="109"/>
                      </a:lnTo>
                      <a:lnTo>
                        <a:pt x="574" y="95"/>
                      </a:lnTo>
                      <a:lnTo>
                        <a:pt x="559" y="83"/>
                      </a:lnTo>
                      <a:lnTo>
                        <a:pt x="541" y="74"/>
                      </a:lnTo>
                      <a:lnTo>
                        <a:pt x="522" y="69"/>
                      </a:lnTo>
                      <a:lnTo>
                        <a:pt x="501" y="67"/>
                      </a:lnTo>
                      <a:lnTo>
                        <a:pt x="501" y="67"/>
                      </a:lnTo>
                      <a:lnTo>
                        <a:pt x="490" y="65"/>
                      </a:lnTo>
                      <a:lnTo>
                        <a:pt x="465" y="53"/>
                      </a:lnTo>
                      <a:lnTo>
                        <a:pt x="442" y="29"/>
                      </a:lnTo>
                      <a:lnTo>
                        <a:pt x="442" y="29"/>
                      </a:lnTo>
                      <a:lnTo>
                        <a:pt x="431" y="17"/>
                      </a:lnTo>
                      <a:lnTo>
                        <a:pt x="414" y="8"/>
                      </a:lnTo>
                      <a:lnTo>
                        <a:pt x="394" y="2"/>
                      </a:lnTo>
                      <a:lnTo>
                        <a:pt x="372" y="0"/>
                      </a:lnTo>
                      <a:lnTo>
                        <a:pt x="351" y="0"/>
                      </a:lnTo>
                      <a:lnTo>
                        <a:pt x="333" y="4"/>
                      </a:lnTo>
                      <a:lnTo>
                        <a:pt x="320" y="11"/>
                      </a:lnTo>
                      <a:lnTo>
                        <a:pt x="320" y="11"/>
                      </a:lnTo>
                      <a:lnTo>
                        <a:pt x="311" y="16"/>
                      </a:lnTo>
                      <a:lnTo>
                        <a:pt x="298" y="16"/>
                      </a:lnTo>
                      <a:lnTo>
                        <a:pt x="284" y="13"/>
                      </a:lnTo>
                      <a:lnTo>
                        <a:pt x="268" y="9"/>
                      </a:lnTo>
                      <a:lnTo>
                        <a:pt x="251" y="7"/>
                      </a:lnTo>
                      <a:lnTo>
                        <a:pt x="234" y="8"/>
                      </a:lnTo>
                      <a:lnTo>
                        <a:pt x="216" y="15"/>
                      </a:lnTo>
                      <a:lnTo>
                        <a:pt x="198" y="29"/>
                      </a:lnTo>
                      <a:lnTo>
                        <a:pt x="198" y="29"/>
                      </a:lnTo>
                      <a:lnTo>
                        <a:pt x="172" y="51"/>
                      </a:lnTo>
                      <a:lnTo>
                        <a:pt x="149" y="63"/>
                      </a:lnTo>
                      <a:lnTo>
                        <a:pt x="140" y="67"/>
                      </a:lnTo>
                      <a:lnTo>
                        <a:pt x="140" y="67"/>
                      </a:lnTo>
                      <a:lnTo>
                        <a:pt x="118" y="69"/>
                      </a:lnTo>
                      <a:lnTo>
                        <a:pt x="99" y="74"/>
                      </a:lnTo>
                      <a:lnTo>
                        <a:pt x="82" y="83"/>
                      </a:lnTo>
                      <a:lnTo>
                        <a:pt x="67" y="95"/>
                      </a:lnTo>
                      <a:lnTo>
                        <a:pt x="54" y="109"/>
                      </a:lnTo>
                      <a:lnTo>
                        <a:pt x="44" y="125"/>
                      </a:lnTo>
                      <a:lnTo>
                        <a:pt x="37" y="141"/>
                      </a:lnTo>
                      <a:lnTo>
                        <a:pt x="33" y="158"/>
                      </a:lnTo>
                      <a:lnTo>
                        <a:pt x="32" y="174"/>
                      </a:lnTo>
                      <a:lnTo>
                        <a:pt x="32" y="174"/>
                      </a:lnTo>
                      <a:lnTo>
                        <a:pt x="28" y="208"/>
                      </a:lnTo>
                      <a:lnTo>
                        <a:pt x="18" y="233"/>
                      </a:lnTo>
                      <a:lnTo>
                        <a:pt x="12" y="242"/>
                      </a:lnTo>
                      <a:lnTo>
                        <a:pt x="12" y="242"/>
                      </a:lnTo>
                      <a:lnTo>
                        <a:pt x="12" y="242"/>
                      </a:lnTo>
                      <a:lnTo>
                        <a:pt x="10" y="247"/>
                      </a:lnTo>
                      <a:lnTo>
                        <a:pt x="6" y="259"/>
                      </a:lnTo>
                      <a:lnTo>
                        <a:pt x="2" y="276"/>
                      </a:lnTo>
                      <a:lnTo>
                        <a:pt x="0" y="297"/>
                      </a:lnTo>
                      <a:lnTo>
                        <a:pt x="3" y="320"/>
                      </a:lnTo>
                      <a:lnTo>
                        <a:pt x="12" y="343"/>
                      </a:lnTo>
                      <a:lnTo>
                        <a:pt x="30" y="364"/>
                      </a:lnTo>
                      <a:lnTo>
                        <a:pt x="30" y="364"/>
                      </a:lnTo>
                      <a:lnTo>
                        <a:pt x="44" y="381"/>
                      </a:lnTo>
                      <a:lnTo>
                        <a:pt x="49" y="400"/>
                      </a:lnTo>
                      <a:lnTo>
                        <a:pt x="49" y="422"/>
                      </a:lnTo>
                      <a:lnTo>
                        <a:pt x="47" y="447"/>
                      </a:lnTo>
                      <a:lnTo>
                        <a:pt x="47" y="447"/>
                      </a:lnTo>
                      <a:lnTo>
                        <a:pt x="47" y="475"/>
                      </a:lnTo>
                      <a:lnTo>
                        <a:pt x="53" y="496"/>
                      </a:lnTo>
                      <a:lnTo>
                        <a:pt x="62" y="511"/>
                      </a:lnTo>
                      <a:lnTo>
                        <a:pt x="74" y="520"/>
                      </a:lnTo>
                      <a:lnTo>
                        <a:pt x="87" y="527"/>
                      </a:lnTo>
                      <a:lnTo>
                        <a:pt x="100" y="531"/>
                      </a:lnTo>
                      <a:lnTo>
                        <a:pt x="111" y="533"/>
                      </a:lnTo>
                      <a:lnTo>
                        <a:pt x="111" y="533"/>
                      </a:lnTo>
                      <a:lnTo>
                        <a:pt x="130" y="538"/>
                      </a:lnTo>
                      <a:lnTo>
                        <a:pt x="150" y="547"/>
                      </a:lnTo>
                      <a:lnTo>
                        <a:pt x="170" y="559"/>
                      </a:lnTo>
                      <a:lnTo>
                        <a:pt x="188" y="579"/>
                      </a:lnTo>
                      <a:lnTo>
                        <a:pt x="188" y="579"/>
                      </a:lnTo>
                      <a:lnTo>
                        <a:pt x="196" y="595"/>
                      </a:lnTo>
                      <a:lnTo>
                        <a:pt x="211" y="618"/>
                      </a:lnTo>
                      <a:lnTo>
                        <a:pt x="239" y="637"/>
                      </a:lnTo>
                      <a:lnTo>
                        <a:pt x="239" y="637"/>
                      </a:lnTo>
                      <a:lnTo>
                        <a:pt x="251" y="646"/>
                      </a:lnTo>
                      <a:lnTo>
                        <a:pt x="266" y="661"/>
                      </a:lnTo>
                      <a:lnTo>
                        <a:pt x="285" y="673"/>
                      </a:lnTo>
                      <a:lnTo>
                        <a:pt x="311" y="675"/>
                      </a:lnTo>
                      <a:lnTo>
                        <a:pt x="311" y="675"/>
                      </a:lnTo>
                      <a:close/>
                    </a:path>
                  </a:pathLst>
                </a:custGeom>
                <a:solidFill>
                  <a:srgbClr val="EAC3A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299" name="Freeform 99"/>
                <p:cNvSpPr>
                  <a:spLocks/>
                </p:cNvSpPr>
                <p:nvPr/>
              </p:nvSpPr>
              <p:spPr bwMode="auto">
                <a:xfrm>
                  <a:off x="4671" y="2416"/>
                  <a:ext cx="168" cy="93"/>
                </a:xfrm>
                <a:custGeom>
                  <a:avLst/>
                  <a:gdLst>
                    <a:gd name="T0" fmla="*/ 168 w 168"/>
                    <a:gd name="T1" fmla="*/ 35 h 93"/>
                    <a:gd name="T2" fmla="*/ 165 w 168"/>
                    <a:gd name="T3" fmla="*/ 49 h 93"/>
                    <a:gd name="T4" fmla="*/ 155 w 168"/>
                    <a:gd name="T5" fmla="*/ 63 h 93"/>
                    <a:gd name="T6" fmla="*/ 141 w 168"/>
                    <a:gd name="T7" fmla="*/ 76 h 93"/>
                    <a:gd name="T8" fmla="*/ 141 w 168"/>
                    <a:gd name="T9" fmla="*/ 76 h 93"/>
                    <a:gd name="T10" fmla="*/ 122 w 168"/>
                    <a:gd name="T11" fmla="*/ 86 h 93"/>
                    <a:gd name="T12" fmla="*/ 99 w 168"/>
                    <a:gd name="T13" fmla="*/ 92 h 93"/>
                    <a:gd name="T14" fmla="*/ 78 w 168"/>
                    <a:gd name="T15" fmla="*/ 93 h 93"/>
                    <a:gd name="T16" fmla="*/ 78 w 168"/>
                    <a:gd name="T17" fmla="*/ 93 h 93"/>
                    <a:gd name="T18" fmla="*/ 52 w 168"/>
                    <a:gd name="T19" fmla="*/ 87 h 93"/>
                    <a:gd name="T20" fmla="*/ 31 w 168"/>
                    <a:gd name="T21" fmla="*/ 77 h 93"/>
                    <a:gd name="T22" fmla="*/ 15 w 168"/>
                    <a:gd name="T23" fmla="*/ 64 h 93"/>
                    <a:gd name="T24" fmla="*/ 4 w 168"/>
                    <a:gd name="T25" fmla="*/ 49 h 93"/>
                    <a:gd name="T26" fmla="*/ 0 w 168"/>
                    <a:gd name="T27" fmla="*/ 34 h 93"/>
                    <a:gd name="T28" fmla="*/ 0 w 168"/>
                    <a:gd name="T29" fmla="*/ 34 h 93"/>
                    <a:gd name="T30" fmla="*/ 6 w 168"/>
                    <a:gd name="T31" fmla="*/ 27 h 93"/>
                    <a:gd name="T32" fmla="*/ 20 w 168"/>
                    <a:gd name="T33" fmla="*/ 24 h 93"/>
                    <a:gd name="T34" fmla="*/ 33 w 168"/>
                    <a:gd name="T35" fmla="*/ 18 h 93"/>
                    <a:gd name="T36" fmla="*/ 33 w 168"/>
                    <a:gd name="T37" fmla="*/ 18 h 93"/>
                    <a:gd name="T38" fmla="*/ 48 w 168"/>
                    <a:gd name="T39" fmla="*/ 8 h 93"/>
                    <a:gd name="T40" fmla="*/ 64 w 168"/>
                    <a:gd name="T41" fmla="*/ 2 h 93"/>
                    <a:gd name="T42" fmla="*/ 81 w 168"/>
                    <a:gd name="T43" fmla="*/ 0 h 93"/>
                    <a:gd name="T44" fmla="*/ 81 w 168"/>
                    <a:gd name="T45" fmla="*/ 0 h 93"/>
                    <a:gd name="T46" fmla="*/ 107 w 168"/>
                    <a:gd name="T47" fmla="*/ 1 h 93"/>
                    <a:gd name="T48" fmla="*/ 130 w 168"/>
                    <a:gd name="T49" fmla="*/ 4 h 93"/>
                    <a:gd name="T50" fmla="*/ 149 w 168"/>
                    <a:gd name="T51" fmla="*/ 10 h 93"/>
                    <a:gd name="T52" fmla="*/ 162 w 168"/>
                    <a:gd name="T53" fmla="*/ 21 h 93"/>
                    <a:gd name="T54" fmla="*/ 168 w 168"/>
                    <a:gd name="T55" fmla="*/ 35 h 93"/>
                    <a:gd name="T56" fmla="*/ 168 w 168"/>
                    <a:gd name="T57" fmla="*/ 35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8" h="93">
                      <a:moveTo>
                        <a:pt x="168" y="35"/>
                      </a:moveTo>
                      <a:lnTo>
                        <a:pt x="165" y="49"/>
                      </a:lnTo>
                      <a:lnTo>
                        <a:pt x="155" y="63"/>
                      </a:lnTo>
                      <a:lnTo>
                        <a:pt x="141" y="76"/>
                      </a:lnTo>
                      <a:lnTo>
                        <a:pt x="141" y="76"/>
                      </a:lnTo>
                      <a:lnTo>
                        <a:pt x="122" y="86"/>
                      </a:lnTo>
                      <a:lnTo>
                        <a:pt x="99" y="92"/>
                      </a:lnTo>
                      <a:lnTo>
                        <a:pt x="78" y="93"/>
                      </a:lnTo>
                      <a:lnTo>
                        <a:pt x="78" y="93"/>
                      </a:lnTo>
                      <a:lnTo>
                        <a:pt x="52" y="87"/>
                      </a:lnTo>
                      <a:lnTo>
                        <a:pt x="31" y="77"/>
                      </a:lnTo>
                      <a:lnTo>
                        <a:pt x="15" y="64"/>
                      </a:lnTo>
                      <a:lnTo>
                        <a:pt x="4" y="49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6" y="27"/>
                      </a:lnTo>
                      <a:lnTo>
                        <a:pt x="20" y="24"/>
                      </a:lnTo>
                      <a:lnTo>
                        <a:pt x="33" y="18"/>
                      </a:lnTo>
                      <a:lnTo>
                        <a:pt x="33" y="18"/>
                      </a:lnTo>
                      <a:lnTo>
                        <a:pt x="48" y="8"/>
                      </a:lnTo>
                      <a:lnTo>
                        <a:pt x="64" y="2"/>
                      </a:lnTo>
                      <a:lnTo>
                        <a:pt x="81" y="0"/>
                      </a:lnTo>
                      <a:lnTo>
                        <a:pt x="81" y="0"/>
                      </a:lnTo>
                      <a:lnTo>
                        <a:pt x="107" y="1"/>
                      </a:lnTo>
                      <a:lnTo>
                        <a:pt x="130" y="4"/>
                      </a:lnTo>
                      <a:lnTo>
                        <a:pt x="149" y="10"/>
                      </a:lnTo>
                      <a:lnTo>
                        <a:pt x="162" y="21"/>
                      </a:lnTo>
                      <a:lnTo>
                        <a:pt x="168" y="35"/>
                      </a:lnTo>
                      <a:lnTo>
                        <a:pt x="168" y="35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00" name="Freeform 100"/>
                <p:cNvSpPr>
                  <a:spLocks/>
                </p:cNvSpPr>
                <p:nvPr/>
              </p:nvSpPr>
              <p:spPr bwMode="auto">
                <a:xfrm>
                  <a:off x="4486" y="1981"/>
                  <a:ext cx="536" cy="485"/>
                </a:xfrm>
                <a:custGeom>
                  <a:avLst/>
                  <a:gdLst>
                    <a:gd name="T0" fmla="*/ 536 w 536"/>
                    <a:gd name="T1" fmla="*/ 237 h 485"/>
                    <a:gd name="T2" fmla="*/ 531 w 536"/>
                    <a:gd name="T3" fmla="*/ 273 h 485"/>
                    <a:gd name="T4" fmla="*/ 518 w 536"/>
                    <a:gd name="T5" fmla="*/ 309 h 485"/>
                    <a:gd name="T6" fmla="*/ 499 w 536"/>
                    <a:gd name="T7" fmla="*/ 345 h 485"/>
                    <a:gd name="T8" fmla="*/ 475 w 536"/>
                    <a:gd name="T9" fmla="*/ 380 h 485"/>
                    <a:gd name="T10" fmla="*/ 445 w 536"/>
                    <a:gd name="T11" fmla="*/ 412 h 485"/>
                    <a:gd name="T12" fmla="*/ 429 w 536"/>
                    <a:gd name="T13" fmla="*/ 426 h 485"/>
                    <a:gd name="T14" fmla="*/ 395 w 536"/>
                    <a:gd name="T15" fmla="*/ 450 h 485"/>
                    <a:gd name="T16" fmla="*/ 359 w 536"/>
                    <a:gd name="T17" fmla="*/ 468 h 485"/>
                    <a:gd name="T18" fmla="*/ 322 w 536"/>
                    <a:gd name="T19" fmla="*/ 480 h 485"/>
                    <a:gd name="T20" fmla="*/ 284 w 536"/>
                    <a:gd name="T21" fmla="*/ 485 h 485"/>
                    <a:gd name="T22" fmla="*/ 246 w 536"/>
                    <a:gd name="T23" fmla="*/ 483 h 485"/>
                    <a:gd name="T24" fmla="*/ 223 w 536"/>
                    <a:gd name="T25" fmla="*/ 479 h 485"/>
                    <a:gd name="T26" fmla="*/ 180 w 536"/>
                    <a:gd name="T27" fmla="*/ 468 h 485"/>
                    <a:gd name="T28" fmla="*/ 143 w 536"/>
                    <a:gd name="T29" fmla="*/ 452 h 485"/>
                    <a:gd name="T30" fmla="*/ 110 w 536"/>
                    <a:gd name="T31" fmla="*/ 432 h 485"/>
                    <a:gd name="T32" fmla="*/ 82 w 536"/>
                    <a:gd name="T33" fmla="*/ 409 h 485"/>
                    <a:gd name="T34" fmla="*/ 59 w 536"/>
                    <a:gd name="T35" fmla="*/ 383 h 485"/>
                    <a:gd name="T36" fmla="*/ 40 w 536"/>
                    <a:gd name="T37" fmla="*/ 355 h 485"/>
                    <a:gd name="T38" fmla="*/ 25 w 536"/>
                    <a:gd name="T39" fmla="*/ 326 h 485"/>
                    <a:gd name="T40" fmla="*/ 13 w 536"/>
                    <a:gd name="T41" fmla="*/ 296 h 485"/>
                    <a:gd name="T42" fmla="*/ 6 w 536"/>
                    <a:gd name="T43" fmla="*/ 266 h 485"/>
                    <a:gd name="T44" fmla="*/ 1 w 536"/>
                    <a:gd name="T45" fmla="*/ 236 h 485"/>
                    <a:gd name="T46" fmla="*/ 0 w 536"/>
                    <a:gd name="T47" fmla="*/ 221 h 485"/>
                    <a:gd name="T48" fmla="*/ 4 w 536"/>
                    <a:gd name="T49" fmla="*/ 180 h 485"/>
                    <a:gd name="T50" fmla="*/ 19 w 536"/>
                    <a:gd name="T51" fmla="*/ 139 h 485"/>
                    <a:gd name="T52" fmla="*/ 44 w 536"/>
                    <a:gd name="T53" fmla="*/ 101 h 485"/>
                    <a:gd name="T54" fmla="*/ 60 w 536"/>
                    <a:gd name="T55" fmla="*/ 83 h 485"/>
                    <a:gd name="T56" fmla="*/ 92 w 536"/>
                    <a:gd name="T57" fmla="*/ 55 h 485"/>
                    <a:gd name="T58" fmla="*/ 128 w 536"/>
                    <a:gd name="T59" fmla="*/ 32 h 485"/>
                    <a:gd name="T60" fmla="*/ 167 w 536"/>
                    <a:gd name="T61" fmla="*/ 14 h 485"/>
                    <a:gd name="T62" fmla="*/ 205 w 536"/>
                    <a:gd name="T63" fmla="*/ 4 h 485"/>
                    <a:gd name="T64" fmla="*/ 243 w 536"/>
                    <a:gd name="T65" fmla="*/ 0 h 485"/>
                    <a:gd name="T66" fmla="*/ 265 w 536"/>
                    <a:gd name="T67" fmla="*/ 1 h 485"/>
                    <a:gd name="T68" fmla="*/ 307 w 536"/>
                    <a:gd name="T69" fmla="*/ 6 h 485"/>
                    <a:gd name="T70" fmla="*/ 347 w 536"/>
                    <a:gd name="T71" fmla="*/ 14 h 485"/>
                    <a:gd name="T72" fmla="*/ 383 w 536"/>
                    <a:gd name="T73" fmla="*/ 25 h 485"/>
                    <a:gd name="T74" fmla="*/ 416 w 536"/>
                    <a:gd name="T75" fmla="*/ 39 h 485"/>
                    <a:gd name="T76" fmla="*/ 445 w 536"/>
                    <a:gd name="T77" fmla="*/ 57 h 485"/>
                    <a:gd name="T78" fmla="*/ 470 w 536"/>
                    <a:gd name="T79" fmla="*/ 77 h 485"/>
                    <a:gd name="T80" fmla="*/ 492 w 536"/>
                    <a:gd name="T81" fmla="*/ 100 h 485"/>
                    <a:gd name="T82" fmla="*/ 509 w 536"/>
                    <a:gd name="T83" fmla="*/ 126 h 485"/>
                    <a:gd name="T84" fmla="*/ 522 w 536"/>
                    <a:gd name="T85" fmla="*/ 155 h 485"/>
                    <a:gd name="T86" fmla="*/ 531 w 536"/>
                    <a:gd name="T87" fmla="*/ 186 h 485"/>
                    <a:gd name="T88" fmla="*/ 536 w 536"/>
                    <a:gd name="T89" fmla="*/ 220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36" h="485">
                      <a:moveTo>
                        <a:pt x="536" y="220"/>
                      </a:moveTo>
                      <a:lnTo>
                        <a:pt x="536" y="237"/>
                      </a:lnTo>
                      <a:lnTo>
                        <a:pt x="534" y="255"/>
                      </a:lnTo>
                      <a:lnTo>
                        <a:pt x="531" y="273"/>
                      </a:lnTo>
                      <a:lnTo>
                        <a:pt x="525" y="291"/>
                      </a:lnTo>
                      <a:lnTo>
                        <a:pt x="518" y="309"/>
                      </a:lnTo>
                      <a:lnTo>
                        <a:pt x="510" y="327"/>
                      </a:lnTo>
                      <a:lnTo>
                        <a:pt x="499" y="345"/>
                      </a:lnTo>
                      <a:lnTo>
                        <a:pt x="488" y="363"/>
                      </a:lnTo>
                      <a:lnTo>
                        <a:pt x="475" y="380"/>
                      </a:lnTo>
                      <a:lnTo>
                        <a:pt x="461" y="396"/>
                      </a:lnTo>
                      <a:lnTo>
                        <a:pt x="445" y="412"/>
                      </a:lnTo>
                      <a:lnTo>
                        <a:pt x="445" y="412"/>
                      </a:lnTo>
                      <a:lnTo>
                        <a:pt x="429" y="426"/>
                      </a:lnTo>
                      <a:lnTo>
                        <a:pt x="412" y="439"/>
                      </a:lnTo>
                      <a:lnTo>
                        <a:pt x="395" y="450"/>
                      </a:lnTo>
                      <a:lnTo>
                        <a:pt x="377" y="460"/>
                      </a:lnTo>
                      <a:lnTo>
                        <a:pt x="359" y="468"/>
                      </a:lnTo>
                      <a:lnTo>
                        <a:pt x="340" y="475"/>
                      </a:lnTo>
                      <a:lnTo>
                        <a:pt x="322" y="480"/>
                      </a:lnTo>
                      <a:lnTo>
                        <a:pt x="303" y="483"/>
                      </a:lnTo>
                      <a:lnTo>
                        <a:pt x="284" y="485"/>
                      </a:lnTo>
                      <a:lnTo>
                        <a:pt x="265" y="485"/>
                      </a:lnTo>
                      <a:lnTo>
                        <a:pt x="246" y="483"/>
                      </a:lnTo>
                      <a:lnTo>
                        <a:pt x="246" y="483"/>
                      </a:lnTo>
                      <a:lnTo>
                        <a:pt x="223" y="479"/>
                      </a:lnTo>
                      <a:lnTo>
                        <a:pt x="201" y="474"/>
                      </a:lnTo>
                      <a:lnTo>
                        <a:pt x="180" y="468"/>
                      </a:lnTo>
                      <a:lnTo>
                        <a:pt x="161" y="460"/>
                      </a:lnTo>
                      <a:lnTo>
                        <a:pt x="143" y="452"/>
                      </a:lnTo>
                      <a:lnTo>
                        <a:pt x="126" y="442"/>
                      </a:lnTo>
                      <a:lnTo>
                        <a:pt x="110" y="432"/>
                      </a:lnTo>
                      <a:lnTo>
                        <a:pt x="96" y="421"/>
                      </a:lnTo>
                      <a:lnTo>
                        <a:pt x="82" y="409"/>
                      </a:lnTo>
                      <a:lnTo>
                        <a:pt x="70" y="396"/>
                      </a:lnTo>
                      <a:lnTo>
                        <a:pt x="59" y="383"/>
                      </a:lnTo>
                      <a:lnTo>
                        <a:pt x="49" y="369"/>
                      </a:lnTo>
                      <a:lnTo>
                        <a:pt x="40" y="355"/>
                      </a:lnTo>
                      <a:lnTo>
                        <a:pt x="32" y="341"/>
                      </a:lnTo>
                      <a:lnTo>
                        <a:pt x="25" y="326"/>
                      </a:lnTo>
                      <a:lnTo>
                        <a:pt x="19" y="311"/>
                      </a:lnTo>
                      <a:lnTo>
                        <a:pt x="13" y="296"/>
                      </a:lnTo>
                      <a:lnTo>
                        <a:pt x="9" y="281"/>
                      </a:lnTo>
                      <a:lnTo>
                        <a:pt x="6" y="266"/>
                      </a:lnTo>
                      <a:lnTo>
                        <a:pt x="3" y="251"/>
                      </a:lnTo>
                      <a:lnTo>
                        <a:pt x="1" y="236"/>
                      </a:lnTo>
                      <a:lnTo>
                        <a:pt x="0" y="221"/>
                      </a:lnTo>
                      <a:lnTo>
                        <a:pt x="0" y="221"/>
                      </a:lnTo>
                      <a:lnTo>
                        <a:pt x="1" y="201"/>
                      </a:lnTo>
                      <a:lnTo>
                        <a:pt x="4" y="180"/>
                      </a:lnTo>
                      <a:lnTo>
                        <a:pt x="10" y="159"/>
                      </a:lnTo>
                      <a:lnTo>
                        <a:pt x="19" y="139"/>
                      </a:lnTo>
                      <a:lnTo>
                        <a:pt x="30" y="120"/>
                      </a:lnTo>
                      <a:lnTo>
                        <a:pt x="44" y="101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75" y="68"/>
                      </a:lnTo>
                      <a:lnTo>
                        <a:pt x="92" y="55"/>
                      </a:lnTo>
                      <a:lnTo>
                        <a:pt x="110" y="43"/>
                      </a:lnTo>
                      <a:lnTo>
                        <a:pt x="128" y="32"/>
                      </a:lnTo>
                      <a:lnTo>
                        <a:pt x="147" y="22"/>
                      </a:lnTo>
                      <a:lnTo>
                        <a:pt x="167" y="14"/>
                      </a:lnTo>
                      <a:lnTo>
                        <a:pt x="186" y="8"/>
                      </a:lnTo>
                      <a:lnTo>
                        <a:pt x="205" y="4"/>
                      </a:lnTo>
                      <a:lnTo>
                        <a:pt x="224" y="1"/>
                      </a:lnTo>
                      <a:lnTo>
                        <a:pt x="243" y="0"/>
                      </a:lnTo>
                      <a:lnTo>
                        <a:pt x="243" y="0"/>
                      </a:lnTo>
                      <a:lnTo>
                        <a:pt x="265" y="1"/>
                      </a:lnTo>
                      <a:lnTo>
                        <a:pt x="286" y="3"/>
                      </a:lnTo>
                      <a:lnTo>
                        <a:pt x="307" y="6"/>
                      </a:lnTo>
                      <a:lnTo>
                        <a:pt x="328" y="9"/>
                      </a:lnTo>
                      <a:lnTo>
                        <a:pt x="347" y="14"/>
                      </a:lnTo>
                      <a:lnTo>
                        <a:pt x="365" y="19"/>
                      </a:lnTo>
                      <a:lnTo>
                        <a:pt x="383" y="25"/>
                      </a:lnTo>
                      <a:lnTo>
                        <a:pt x="400" y="32"/>
                      </a:lnTo>
                      <a:lnTo>
                        <a:pt x="416" y="39"/>
                      </a:lnTo>
                      <a:lnTo>
                        <a:pt x="431" y="48"/>
                      </a:lnTo>
                      <a:lnTo>
                        <a:pt x="445" y="57"/>
                      </a:lnTo>
                      <a:lnTo>
                        <a:pt x="458" y="67"/>
                      </a:lnTo>
                      <a:lnTo>
                        <a:pt x="470" y="77"/>
                      </a:lnTo>
                      <a:lnTo>
                        <a:pt x="481" y="89"/>
                      </a:lnTo>
                      <a:lnTo>
                        <a:pt x="492" y="100"/>
                      </a:lnTo>
                      <a:lnTo>
                        <a:pt x="501" y="113"/>
                      </a:lnTo>
                      <a:lnTo>
                        <a:pt x="509" y="126"/>
                      </a:lnTo>
                      <a:lnTo>
                        <a:pt x="516" y="140"/>
                      </a:lnTo>
                      <a:lnTo>
                        <a:pt x="522" y="155"/>
                      </a:lnTo>
                      <a:lnTo>
                        <a:pt x="527" y="170"/>
                      </a:lnTo>
                      <a:lnTo>
                        <a:pt x="531" y="186"/>
                      </a:lnTo>
                      <a:lnTo>
                        <a:pt x="534" y="203"/>
                      </a:lnTo>
                      <a:lnTo>
                        <a:pt x="536" y="220"/>
                      </a:lnTo>
                      <a:lnTo>
                        <a:pt x="536" y="220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01" name="Freeform 101"/>
                <p:cNvSpPr>
                  <a:spLocks/>
                </p:cNvSpPr>
                <p:nvPr/>
              </p:nvSpPr>
              <p:spPr bwMode="auto">
                <a:xfrm>
                  <a:off x="4512" y="2006"/>
                  <a:ext cx="484" cy="435"/>
                </a:xfrm>
                <a:custGeom>
                  <a:avLst/>
                  <a:gdLst>
                    <a:gd name="T0" fmla="*/ 202 w 484"/>
                    <a:gd name="T1" fmla="*/ 0 h 435"/>
                    <a:gd name="T2" fmla="*/ 169 w 484"/>
                    <a:gd name="T3" fmla="*/ 6 h 435"/>
                    <a:gd name="T4" fmla="*/ 136 w 484"/>
                    <a:gd name="T5" fmla="*/ 18 h 435"/>
                    <a:gd name="T6" fmla="*/ 103 w 484"/>
                    <a:gd name="T7" fmla="*/ 35 h 435"/>
                    <a:gd name="T8" fmla="*/ 72 w 484"/>
                    <a:gd name="T9" fmla="*/ 57 h 435"/>
                    <a:gd name="T10" fmla="*/ 45 w 484"/>
                    <a:gd name="T11" fmla="*/ 82 h 435"/>
                    <a:gd name="T12" fmla="*/ 24 w 484"/>
                    <a:gd name="T13" fmla="*/ 111 h 435"/>
                    <a:gd name="T14" fmla="*/ 8 w 484"/>
                    <a:gd name="T15" fmla="*/ 144 h 435"/>
                    <a:gd name="T16" fmla="*/ 1 w 484"/>
                    <a:gd name="T17" fmla="*/ 179 h 435"/>
                    <a:gd name="T18" fmla="*/ 0 w 484"/>
                    <a:gd name="T19" fmla="*/ 197 h 435"/>
                    <a:gd name="T20" fmla="*/ 3 w 484"/>
                    <a:gd name="T21" fmla="*/ 229 h 435"/>
                    <a:gd name="T22" fmla="*/ 11 w 484"/>
                    <a:gd name="T23" fmla="*/ 261 h 435"/>
                    <a:gd name="T24" fmla="*/ 22 w 484"/>
                    <a:gd name="T25" fmla="*/ 292 h 435"/>
                    <a:gd name="T26" fmla="*/ 38 w 484"/>
                    <a:gd name="T27" fmla="*/ 321 h 435"/>
                    <a:gd name="T28" fmla="*/ 57 w 484"/>
                    <a:gd name="T29" fmla="*/ 348 h 435"/>
                    <a:gd name="T30" fmla="*/ 82 w 484"/>
                    <a:gd name="T31" fmla="*/ 373 h 435"/>
                    <a:gd name="T32" fmla="*/ 110 w 484"/>
                    <a:gd name="T33" fmla="*/ 394 h 435"/>
                    <a:gd name="T34" fmla="*/ 143 w 484"/>
                    <a:gd name="T35" fmla="*/ 411 h 435"/>
                    <a:gd name="T36" fmla="*/ 180 w 484"/>
                    <a:gd name="T37" fmla="*/ 425 h 435"/>
                    <a:gd name="T38" fmla="*/ 222 w 484"/>
                    <a:gd name="T39" fmla="*/ 433 h 435"/>
                    <a:gd name="T40" fmla="*/ 241 w 484"/>
                    <a:gd name="T41" fmla="*/ 435 h 435"/>
                    <a:gd name="T42" fmla="*/ 278 w 484"/>
                    <a:gd name="T43" fmla="*/ 432 h 435"/>
                    <a:gd name="T44" fmla="*/ 313 w 484"/>
                    <a:gd name="T45" fmla="*/ 423 h 435"/>
                    <a:gd name="T46" fmla="*/ 347 w 484"/>
                    <a:gd name="T47" fmla="*/ 409 h 435"/>
                    <a:gd name="T48" fmla="*/ 377 w 484"/>
                    <a:gd name="T49" fmla="*/ 390 h 435"/>
                    <a:gd name="T50" fmla="*/ 405 w 484"/>
                    <a:gd name="T51" fmla="*/ 366 h 435"/>
                    <a:gd name="T52" fmla="*/ 429 w 484"/>
                    <a:gd name="T53" fmla="*/ 340 h 435"/>
                    <a:gd name="T54" fmla="*/ 449 w 484"/>
                    <a:gd name="T55" fmla="*/ 312 h 435"/>
                    <a:gd name="T56" fmla="*/ 465 w 484"/>
                    <a:gd name="T57" fmla="*/ 283 h 435"/>
                    <a:gd name="T58" fmla="*/ 476 w 484"/>
                    <a:gd name="T59" fmla="*/ 253 h 435"/>
                    <a:gd name="T60" fmla="*/ 483 w 484"/>
                    <a:gd name="T61" fmla="*/ 224 h 435"/>
                    <a:gd name="T62" fmla="*/ 484 w 484"/>
                    <a:gd name="T63" fmla="*/ 197 h 435"/>
                    <a:gd name="T64" fmla="*/ 482 w 484"/>
                    <a:gd name="T65" fmla="*/ 182 h 435"/>
                    <a:gd name="T66" fmla="*/ 477 w 484"/>
                    <a:gd name="T67" fmla="*/ 154 h 435"/>
                    <a:gd name="T68" fmla="*/ 467 w 484"/>
                    <a:gd name="T69" fmla="*/ 127 h 435"/>
                    <a:gd name="T70" fmla="*/ 452 w 484"/>
                    <a:gd name="T71" fmla="*/ 101 h 435"/>
                    <a:gd name="T72" fmla="*/ 434 w 484"/>
                    <a:gd name="T73" fmla="*/ 77 h 435"/>
                    <a:gd name="T74" fmla="*/ 411 w 484"/>
                    <a:gd name="T75" fmla="*/ 57 h 435"/>
                    <a:gd name="T76" fmla="*/ 382 w 484"/>
                    <a:gd name="T77" fmla="*/ 38 h 435"/>
                    <a:gd name="T78" fmla="*/ 349 w 484"/>
                    <a:gd name="T79" fmla="*/ 23 h 435"/>
                    <a:gd name="T80" fmla="*/ 310 w 484"/>
                    <a:gd name="T81" fmla="*/ 11 h 435"/>
                    <a:gd name="T82" fmla="*/ 267 w 484"/>
                    <a:gd name="T83" fmla="*/ 3 h 435"/>
                    <a:gd name="T84" fmla="*/ 218 w 484"/>
                    <a:gd name="T85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84" h="435">
                      <a:moveTo>
                        <a:pt x="218" y="0"/>
                      </a:moveTo>
                      <a:lnTo>
                        <a:pt x="202" y="0"/>
                      </a:lnTo>
                      <a:lnTo>
                        <a:pt x="186" y="2"/>
                      </a:lnTo>
                      <a:lnTo>
                        <a:pt x="169" y="6"/>
                      </a:lnTo>
                      <a:lnTo>
                        <a:pt x="152" y="11"/>
                      </a:lnTo>
                      <a:lnTo>
                        <a:pt x="136" y="18"/>
                      </a:lnTo>
                      <a:lnTo>
                        <a:pt x="119" y="26"/>
                      </a:lnTo>
                      <a:lnTo>
                        <a:pt x="103" y="35"/>
                      </a:lnTo>
                      <a:lnTo>
                        <a:pt x="87" y="45"/>
                      </a:lnTo>
                      <a:lnTo>
                        <a:pt x="72" y="57"/>
                      </a:lnTo>
                      <a:lnTo>
                        <a:pt x="58" y="69"/>
                      </a:lnTo>
                      <a:lnTo>
                        <a:pt x="45" y="82"/>
                      </a:lnTo>
                      <a:lnTo>
                        <a:pt x="34" y="96"/>
                      </a:lnTo>
                      <a:lnTo>
                        <a:pt x="24" y="111"/>
                      </a:lnTo>
                      <a:lnTo>
                        <a:pt x="15" y="127"/>
                      </a:lnTo>
                      <a:lnTo>
                        <a:pt x="8" y="144"/>
                      </a:lnTo>
                      <a:lnTo>
                        <a:pt x="3" y="161"/>
                      </a:lnTo>
                      <a:lnTo>
                        <a:pt x="1" y="179"/>
                      </a:lnTo>
                      <a:lnTo>
                        <a:pt x="0" y="197"/>
                      </a:lnTo>
                      <a:lnTo>
                        <a:pt x="0" y="197"/>
                      </a:lnTo>
                      <a:lnTo>
                        <a:pt x="1" y="213"/>
                      </a:lnTo>
                      <a:lnTo>
                        <a:pt x="3" y="229"/>
                      </a:lnTo>
                      <a:lnTo>
                        <a:pt x="7" y="245"/>
                      </a:lnTo>
                      <a:lnTo>
                        <a:pt x="11" y="261"/>
                      </a:lnTo>
                      <a:lnTo>
                        <a:pt x="16" y="277"/>
                      </a:lnTo>
                      <a:lnTo>
                        <a:pt x="22" y="292"/>
                      </a:lnTo>
                      <a:lnTo>
                        <a:pt x="30" y="307"/>
                      </a:lnTo>
                      <a:lnTo>
                        <a:pt x="38" y="321"/>
                      </a:lnTo>
                      <a:lnTo>
                        <a:pt x="47" y="335"/>
                      </a:lnTo>
                      <a:lnTo>
                        <a:pt x="57" y="348"/>
                      </a:lnTo>
                      <a:lnTo>
                        <a:pt x="69" y="361"/>
                      </a:lnTo>
                      <a:lnTo>
                        <a:pt x="82" y="373"/>
                      </a:lnTo>
                      <a:lnTo>
                        <a:pt x="95" y="384"/>
                      </a:lnTo>
                      <a:lnTo>
                        <a:pt x="110" y="394"/>
                      </a:lnTo>
                      <a:lnTo>
                        <a:pt x="126" y="403"/>
                      </a:lnTo>
                      <a:lnTo>
                        <a:pt x="143" y="411"/>
                      </a:lnTo>
                      <a:lnTo>
                        <a:pt x="161" y="419"/>
                      </a:lnTo>
                      <a:lnTo>
                        <a:pt x="180" y="425"/>
                      </a:lnTo>
                      <a:lnTo>
                        <a:pt x="201" y="430"/>
                      </a:lnTo>
                      <a:lnTo>
                        <a:pt x="222" y="433"/>
                      </a:lnTo>
                      <a:lnTo>
                        <a:pt x="222" y="433"/>
                      </a:lnTo>
                      <a:lnTo>
                        <a:pt x="241" y="435"/>
                      </a:lnTo>
                      <a:lnTo>
                        <a:pt x="260" y="434"/>
                      </a:lnTo>
                      <a:lnTo>
                        <a:pt x="278" y="432"/>
                      </a:lnTo>
                      <a:lnTo>
                        <a:pt x="296" y="429"/>
                      </a:lnTo>
                      <a:lnTo>
                        <a:pt x="313" y="423"/>
                      </a:lnTo>
                      <a:lnTo>
                        <a:pt x="330" y="417"/>
                      </a:lnTo>
                      <a:lnTo>
                        <a:pt x="347" y="409"/>
                      </a:lnTo>
                      <a:lnTo>
                        <a:pt x="362" y="400"/>
                      </a:lnTo>
                      <a:lnTo>
                        <a:pt x="377" y="390"/>
                      </a:lnTo>
                      <a:lnTo>
                        <a:pt x="391" y="378"/>
                      </a:lnTo>
                      <a:lnTo>
                        <a:pt x="405" y="366"/>
                      </a:lnTo>
                      <a:lnTo>
                        <a:pt x="417" y="354"/>
                      </a:lnTo>
                      <a:lnTo>
                        <a:pt x="429" y="340"/>
                      </a:lnTo>
                      <a:lnTo>
                        <a:pt x="439" y="326"/>
                      </a:lnTo>
                      <a:lnTo>
                        <a:pt x="449" y="312"/>
                      </a:lnTo>
                      <a:lnTo>
                        <a:pt x="457" y="297"/>
                      </a:lnTo>
                      <a:lnTo>
                        <a:pt x="465" y="283"/>
                      </a:lnTo>
                      <a:lnTo>
                        <a:pt x="471" y="268"/>
                      </a:lnTo>
                      <a:lnTo>
                        <a:pt x="476" y="253"/>
                      </a:lnTo>
                      <a:lnTo>
                        <a:pt x="480" y="239"/>
                      </a:lnTo>
                      <a:lnTo>
                        <a:pt x="483" y="224"/>
                      </a:lnTo>
                      <a:lnTo>
                        <a:pt x="484" y="210"/>
                      </a:lnTo>
                      <a:lnTo>
                        <a:pt x="484" y="197"/>
                      </a:lnTo>
                      <a:lnTo>
                        <a:pt x="484" y="197"/>
                      </a:lnTo>
                      <a:lnTo>
                        <a:pt x="482" y="182"/>
                      </a:lnTo>
                      <a:lnTo>
                        <a:pt x="480" y="168"/>
                      </a:lnTo>
                      <a:lnTo>
                        <a:pt x="477" y="154"/>
                      </a:lnTo>
                      <a:lnTo>
                        <a:pt x="472" y="140"/>
                      </a:lnTo>
                      <a:lnTo>
                        <a:pt x="467" y="127"/>
                      </a:lnTo>
                      <a:lnTo>
                        <a:pt x="460" y="114"/>
                      </a:lnTo>
                      <a:lnTo>
                        <a:pt x="452" y="101"/>
                      </a:lnTo>
                      <a:lnTo>
                        <a:pt x="443" y="89"/>
                      </a:lnTo>
                      <a:lnTo>
                        <a:pt x="434" y="77"/>
                      </a:lnTo>
                      <a:lnTo>
                        <a:pt x="423" y="67"/>
                      </a:lnTo>
                      <a:lnTo>
                        <a:pt x="411" y="57"/>
                      </a:lnTo>
                      <a:lnTo>
                        <a:pt x="397" y="47"/>
                      </a:lnTo>
                      <a:lnTo>
                        <a:pt x="382" y="38"/>
                      </a:lnTo>
                      <a:lnTo>
                        <a:pt x="366" y="30"/>
                      </a:lnTo>
                      <a:lnTo>
                        <a:pt x="349" y="23"/>
                      </a:lnTo>
                      <a:lnTo>
                        <a:pt x="330" y="16"/>
                      </a:lnTo>
                      <a:lnTo>
                        <a:pt x="310" y="11"/>
                      </a:lnTo>
                      <a:lnTo>
                        <a:pt x="289" y="7"/>
                      </a:lnTo>
                      <a:lnTo>
                        <a:pt x="267" y="3"/>
                      </a:lnTo>
                      <a:lnTo>
                        <a:pt x="243" y="1"/>
                      </a:lnTo>
                      <a:lnTo>
                        <a:pt x="218" y="0"/>
                      </a:lnTo>
                      <a:lnTo>
                        <a:pt x="218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02" name="Oval 102"/>
                <p:cNvSpPr>
                  <a:spLocks noChangeArrowheads="1"/>
                </p:cNvSpPr>
                <p:nvPr/>
              </p:nvSpPr>
              <p:spPr bwMode="auto">
                <a:xfrm rot="2838441">
                  <a:off x="4596" y="2024"/>
                  <a:ext cx="48" cy="1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</p:grpSp>
        <p:grpSp>
          <p:nvGrpSpPr>
            <p:cNvPr id="307303" name="Group 103"/>
            <p:cNvGrpSpPr>
              <a:grpSpLocks/>
            </p:cNvGrpSpPr>
            <p:nvPr/>
          </p:nvGrpSpPr>
          <p:grpSpPr bwMode="auto">
            <a:xfrm>
              <a:off x="3639" y="1981"/>
              <a:ext cx="610" cy="551"/>
              <a:chOff x="3675" y="1999"/>
              <a:chExt cx="610" cy="551"/>
            </a:xfrm>
          </p:grpSpPr>
          <p:grpSp>
            <p:nvGrpSpPr>
              <p:cNvPr id="307304" name="Group 104"/>
              <p:cNvGrpSpPr>
                <a:grpSpLocks/>
              </p:cNvGrpSpPr>
              <p:nvPr/>
            </p:nvGrpSpPr>
            <p:grpSpPr bwMode="auto">
              <a:xfrm>
                <a:off x="3675" y="1999"/>
                <a:ext cx="610" cy="551"/>
                <a:chOff x="3675" y="1999"/>
                <a:chExt cx="610" cy="551"/>
              </a:xfrm>
            </p:grpSpPr>
            <p:sp>
              <p:nvSpPr>
                <p:cNvPr id="307305" name="Freeform 105"/>
                <p:cNvSpPr>
                  <a:spLocks/>
                </p:cNvSpPr>
                <p:nvPr/>
              </p:nvSpPr>
              <p:spPr bwMode="auto">
                <a:xfrm>
                  <a:off x="3675" y="1999"/>
                  <a:ext cx="610" cy="551"/>
                </a:xfrm>
                <a:custGeom>
                  <a:avLst/>
                  <a:gdLst>
                    <a:gd name="T0" fmla="*/ 610 w 610"/>
                    <a:gd name="T1" fmla="*/ 266 h 551"/>
                    <a:gd name="T2" fmla="*/ 606 w 610"/>
                    <a:gd name="T3" fmla="*/ 300 h 551"/>
                    <a:gd name="T4" fmla="*/ 596 w 610"/>
                    <a:gd name="T5" fmla="*/ 335 h 551"/>
                    <a:gd name="T6" fmla="*/ 581 w 610"/>
                    <a:gd name="T7" fmla="*/ 370 h 551"/>
                    <a:gd name="T8" fmla="*/ 561 w 610"/>
                    <a:gd name="T9" fmla="*/ 405 h 551"/>
                    <a:gd name="T10" fmla="*/ 536 w 610"/>
                    <a:gd name="T11" fmla="*/ 438 h 551"/>
                    <a:gd name="T12" fmla="*/ 507 w 610"/>
                    <a:gd name="T13" fmla="*/ 469 h 551"/>
                    <a:gd name="T14" fmla="*/ 491 w 610"/>
                    <a:gd name="T15" fmla="*/ 482 h 551"/>
                    <a:gd name="T16" fmla="*/ 459 w 610"/>
                    <a:gd name="T17" fmla="*/ 506 h 551"/>
                    <a:gd name="T18" fmla="*/ 424 w 610"/>
                    <a:gd name="T19" fmla="*/ 525 h 551"/>
                    <a:gd name="T20" fmla="*/ 389 w 610"/>
                    <a:gd name="T21" fmla="*/ 539 h 551"/>
                    <a:gd name="T22" fmla="*/ 353 w 610"/>
                    <a:gd name="T23" fmla="*/ 548 h 551"/>
                    <a:gd name="T24" fmla="*/ 317 w 610"/>
                    <a:gd name="T25" fmla="*/ 551 h 551"/>
                    <a:gd name="T26" fmla="*/ 280 w 610"/>
                    <a:gd name="T27" fmla="*/ 549 h 551"/>
                    <a:gd name="T28" fmla="*/ 256 w 610"/>
                    <a:gd name="T29" fmla="*/ 545 h 551"/>
                    <a:gd name="T30" fmla="*/ 213 w 610"/>
                    <a:gd name="T31" fmla="*/ 534 h 551"/>
                    <a:gd name="T32" fmla="*/ 175 w 610"/>
                    <a:gd name="T33" fmla="*/ 520 h 551"/>
                    <a:gd name="T34" fmla="*/ 140 w 610"/>
                    <a:gd name="T35" fmla="*/ 501 h 551"/>
                    <a:gd name="T36" fmla="*/ 110 w 610"/>
                    <a:gd name="T37" fmla="*/ 480 h 551"/>
                    <a:gd name="T38" fmla="*/ 84 w 610"/>
                    <a:gd name="T39" fmla="*/ 455 h 551"/>
                    <a:gd name="T40" fmla="*/ 62 w 610"/>
                    <a:gd name="T41" fmla="*/ 429 h 551"/>
                    <a:gd name="T42" fmla="*/ 43 w 610"/>
                    <a:gd name="T43" fmla="*/ 401 h 551"/>
                    <a:gd name="T44" fmla="*/ 28 w 610"/>
                    <a:gd name="T45" fmla="*/ 371 h 551"/>
                    <a:gd name="T46" fmla="*/ 16 w 610"/>
                    <a:gd name="T47" fmla="*/ 341 h 551"/>
                    <a:gd name="T48" fmla="*/ 8 w 610"/>
                    <a:gd name="T49" fmla="*/ 311 h 551"/>
                    <a:gd name="T50" fmla="*/ 2 w 610"/>
                    <a:gd name="T51" fmla="*/ 281 h 551"/>
                    <a:gd name="T52" fmla="*/ 0 w 610"/>
                    <a:gd name="T53" fmla="*/ 251 h 551"/>
                    <a:gd name="T54" fmla="*/ 0 w 610"/>
                    <a:gd name="T55" fmla="*/ 233 h 551"/>
                    <a:gd name="T56" fmla="*/ 6 w 610"/>
                    <a:gd name="T57" fmla="*/ 196 h 551"/>
                    <a:gd name="T58" fmla="*/ 20 w 610"/>
                    <a:gd name="T59" fmla="*/ 160 h 551"/>
                    <a:gd name="T60" fmla="*/ 41 w 610"/>
                    <a:gd name="T61" fmla="*/ 126 h 551"/>
                    <a:gd name="T62" fmla="*/ 68 w 610"/>
                    <a:gd name="T63" fmla="*/ 94 h 551"/>
                    <a:gd name="T64" fmla="*/ 83 w 610"/>
                    <a:gd name="T65" fmla="*/ 80 h 551"/>
                    <a:gd name="T66" fmla="*/ 115 w 610"/>
                    <a:gd name="T67" fmla="*/ 54 h 551"/>
                    <a:gd name="T68" fmla="*/ 149 w 610"/>
                    <a:gd name="T69" fmla="*/ 33 h 551"/>
                    <a:gd name="T70" fmla="*/ 186 w 610"/>
                    <a:gd name="T71" fmla="*/ 17 h 551"/>
                    <a:gd name="T72" fmla="*/ 223 w 610"/>
                    <a:gd name="T73" fmla="*/ 6 h 551"/>
                    <a:gd name="T74" fmla="*/ 259 w 610"/>
                    <a:gd name="T75" fmla="*/ 1 h 551"/>
                    <a:gd name="T76" fmla="*/ 276 w 610"/>
                    <a:gd name="T77" fmla="*/ 0 h 551"/>
                    <a:gd name="T78" fmla="*/ 321 w 610"/>
                    <a:gd name="T79" fmla="*/ 3 h 551"/>
                    <a:gd name="T80" fmla="*/ 362 w 610"/>
                    <a:gd name="T81" fmla="*/ 9 h 551"/>
                    <a:gd name="T82" fmla="*/ 402 w 610"/>
                    <a:gd name="T83" fmla="*/ 17 h 551"/>
                    <a:gd name="T84" fmla="*/ 438 w 610"/>
                    <a:gd name="T85" fmla="*/ 28 h 551"/>
                    <a:gd name="T86" fmla="*/ 471 w 610"/>
                    <a:gd name="T87" fmla="*/ 43 h 551"/>
                    <a:gd name="T88" fmla="*/ 501 w 610"/>
                    <a:gd name="T89" fmla="*/ 60 h 551"/>
                    <a:gd name="T90" fmla="*/ 527 w 610"/>
                    <a:gd name="T91" fmla="*/ 80 h 551"/>
                    <a:gd name="T92" fmla="*/ 550 w 610"/>
                    <a:gd name="T93" fmla="*/ 102 h 551"/>
                    <a:gd name="T94" fmla="*/ 569 w 610"/>
                    <a:gd name="T95" fmla="*/ 127 h 551"/>
                    <a:gd name="T96" fmla="*/ 585 w 610"/>
                    <a:gd name="T97" fmla="*/ 154 h 551"/>
                    <a:gd name="T98" fmla="*/ 598 w 610"/>
                    <a:gd name="T99" fmla="*/ 184 h 551"/>
                    <a:gd name="T100" fmla="*/ 606 w 610"/>
                    <a:gd name="T101" fmla="*/ 216 h 551"/>
                    <a:gd name="T102" fmla="*/ 610 w 610"/>
                    <a:gd name="T103" fmla="*/ 25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10" h="551">
                      <a:moveTo>
                        <a:pt x="610" y="250"/>
                      </a:moveTo>
                      <a:lnTo>
                        <a:pt x="610" y="266"/>
                      </a:lnTo>
                      <a:lnTo>
                        <a:pt x="609" y="283"/>
                      </a:lnTo>
                      <a:lnTo>
                        <a:pt x="606" y="300"/>
                      </a:lnTo>
                      <a:lnTo>
                        <a:pt x="602" y="318"/>
                      </a:lnTo>
                      <a:lnTo>
                        <a:pt x="596" y="335"/>
                      </a:lnTo>
                      <a:lnTo>
                        <a:pt x="589" y="353"/>
                      </a:lnTo>
                      <a:lnTo>
                        <a:pt x="581" y="370"/>
                      </a:lnTo>
                      <a:lnTo>
                        <a:pt x="572" y="388"/>
                      </a:lnTo>
                      <a:lnTo>
                        <a:pt x="561" y="405"/>
                      </a:lnTo>
                      <a:lnTo>
                        <a:pt x="549" y="422"/>
                      </a:lnTo>
                      <a:lnTo>
                        <a:pt x="536" y="438"/>
                      </a:lnTo>
                      <a:lnTo>
                        <a:pt x="522" y="454"/>
                      </a:lnTo>
                      <a:lnTo>
                        <a:pt x="507" y="469"/>
                      </a:lnTo>
                      <a:lnTo>
                        <a:pt x="507" y="469"/>
                      </a:lnTo>
                      <a:lnTo>
                        <a:pt x="491" y="482"/>
                      </a:lnTo>
                      <a:lnTo>
                        <a:pt x="475" y="495"/>
                      </a:lnTo>
                      <a:lnTo>
                        <a:pt x="459" y="506"/>
                      </a:lnTo>
                      <a:lnTo>
                        <a:pt x="442" y="517"/>
                      </a:lnTo>
                      <a:lnTo>
                        <a:pt x="424" y="525"/>
                      </a:lnTo>
                      <a:lnTo>
                        <a:pt x="407" y="533"/>
                      </a:lnTo>
                      <a:lnTo>
                        <a:pt x="389" y="539"/>
                      </a:lnTo>
                      <a:lnTo>
                        <a:pt x="371" y="544"/>
                      </a:lnTo>
                      <a:lnTo>
                        <a:pt x="353" y="548"/>
                      </a:lnTo>
                      <a:lnTo>
                        <a:pt x="334" y="550"/>
                      </a:lnTo>
                      <a:lnTo>
                        <a:pt x="317" y="551"/>
                      </a:lnTo>
                      <a:lnTo>
                        <a:pt x="298" y="551"/>
                      </a:lnTo>
                      <a:lnTo>
                        <a:pt x="280" y="549"/>
                      </a:lnTo>
                      <a:lnTo>
                        <a:pt x="280" y="549"/>
                      </a:lnTo>
                      <a:lnTo>
                        <a:pt x="256" y="545"/>
                      </a:lnTo>
                      <a:lnTo>
                        <a:pt x="234" y="540"/>
                      </a:lnTo>
                      <a:lnTo>
                        <a:pt x="213" y="534"/>
                      </a:lnTo>
                      <a:lnTo>
                        <a:pt x="193" y="528"/>
                      </a:lnTo>
                      <a:lnTo>
                        <a:pt x="175" y="520"/>
                      </a:lnTo>
                      <a:lnTo>
                        <a:pt x="157" y="511"/>
                      </a:lnTo>
                      <a:lnTo>
                        <a:pt x="140" y="501"/>
                      </a:lnTo>
                      <a:lnTo>
                        <a:pt x="125" y="491"/>
                      </a:lnTo>
                      <a:lnTo>
                        <a:pt x="110" y="480"/>
                      </a:lnTo>
                      <a:lnTo>
                        <a:pt x="97" y="468"/>
                      </a:lnTo>
                      <a:lnTo>
                        <a:pt x="84" y="455"/>
                      </a:lnTo>
                      <a:lnTo>
                        <a:pt x="73" y="442"/>
                      </a:lnTo>
                      <a:lnTo>
                        <a:pt x="62" y="429"/>
                      </a:lnTo>
                      <a:lnTo>
                        <a:pt x="52" y="415"/>
                      </a:lnTo>
                      <a:lnTo>
                        <a:pt x="43" y="401"/>
                      </a:lnTo>
                      <a:lnTo>
                        <a:pt x="35" y="386"/>
                      </a:lnTo>
                      <a:lnTo>
                        <a:pt x="28" y="371"/>
                      </a:lnTo>
                      <a:lnTo>
                        <a:pt x="22" y="356"/>
                      </a:lnTo>
                      <a:lnTo>
                        <a:pt x="16" y="341"/>
                      </a:lnTo>
                      <a:lnTo>
                        <a:pt x="12" y="326"/>
                      </a:lnTo>
                      <a:lnTo>
                        <a:pt x="8" y="311"/>
                      </a:lnTo>
                      <a:lnTo>
                        <a:pt x="5" y="296"/>
                      </a:lnTo>
                      <a:lnTo>
                        <a:pt x="2" y="281"/>
                      </a:lnTo>
                      <a:lnTo>
                        <a:pt x="1" y="266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33"/>
                      </a:lnTo>
                      <a:lnTo>
                        <a:pt x="2" y="215"/>
                      </a:lnTo>
                      <a:lnTo>
                        <a:pt x="6" y="196"/>
                      </a:lnTo>
                      <a:lnTo>
                        <a:pt x="12" y="178"/>
                      </a:lnTo>
                      <a:lnTo>
                        <a:pt x="20" y="160"/>
                      </a:lnTo>
                      <a:lnTo>
                        <a:pt x="29" y="143"/>
                      </a:lnTo>
                      <a:lnTo>
                        <a:pt x="41" y="126"/>
                      </a:lnTo>
                      <a:lnTo>
                        <a:pt x="54" y="110"/>
                      </a:lnTo>
                      <a:lnTo>
                        <a:pt x="68" y="94"/>
                      </a:lnTo>
                      <a:lnTo>
                        <a:pt x="68" y="94"/>
                      </a:lnTo>
                      <a:lnTo>
                        <a:pt x="83" y="80"/>
                      </a:lnTo>
                      <a:lnTo>
                        <a:pt x="99" y="67"/>
                      </a:lnTo>
                      <a:lnTo>
                        <a:pt x="115" y="54"/>
                      </a:lnTo>
                      <a:lnTo>
                        <a:pt x="132" y="43"/>
                      </a:lnTo>
                      <a:lnTo>
                        <a:pt x="149" y="33"/>
                      </a:lnTo>
                      <a:lnTo>
                        <a:pt x="168" y="25"/>
                      </a:lnTo>
                      <a:lnTo>
                        <a:pt x="186" y="17"/>
                      </a:lnTo>
                      <a:lnTo>
                        <a:pt x="204" y="11"/>
                      </a:lnTo>
                      <a:lnTo>
                        <a:pt x="223" y="6"/>
                      </a:lnTo>
                      <a:lnTo>
                        <a:pt x="241" y="3"/>
                      </a:lnTo>
                      <a:lnTo>
                        <a:pt x="259" y="1"/>
                      </a:lnTo>
                      <a:lnTo>
                        <a:pt x="276" y="0"/>
                      </a:lnTo>
                      <a:lnTo>
                        <a:pt x="276" y="0"/>
                      </a:lnTo>
                      <a:lnTo>
                        <a:pt x="299" y="1"/>
                      </a:lnTo>
                      <a:lnTo>
                        <a:pt x="321" y="3"/>
                      </a:lnTo>
                      <a:lnTo>
                        <a:pt x="342" y="5"/>
                      </a:lnTo>
                      <a:lnTo>
                        <a:pt x="362" y="9"/>
                      </a:lnTo>
                      <a:lnTo>
                        <a:pt x="382" y="12"/>
                      </a:lnTo>
                      <a:lnTo>
                        <a:pt x="402" y="17"/>
                      </a:lnTo>
                      <a:lnTo>
                        <a:pt x="420" y="22"/>
                      </a:lnTo>
                      <a:lnTo>
                        <a:pt x="438" y="28"/>
                      </a:lnTo>
                      <a:lnTo>
                        <a:pt x="455" y="35"/>
                      </a:lnTo>
                      <a:lnTo>
                        <a:pt x="471" y="43"/>
                      </a:lnTo>
                      <a:lnTo>
                        <a:pt x="486" y="51"/>
                      </a:lnTo>
                      <a:lnTo>
                        <a:pt x="501" y="60"/>
                      </a:lnTo>
                      <a:lnTo>
                        <a:pt x="514" y="69"/>
                      </a:lnTo>
                      <a:lnTo>
                        <a:pt x="527" y="80"/>
                      </a:lnTo>
                      <a:lnTo>
                        <a:pt x="539" y="91"/>
                      </a:lnTo>
                      <a:lnTo>
                        <a:pt x="550" y="102"/>
                      </a:lnTo>
                      <a:lnTo>
                        <a:pt x="560" y="114"/>
                      </a:lnTo>
                      <a:lnTo>
                        <a:pt x="569" y="127"/>
                      </a:lnTo>
                      <a:lnTo>
                        <a:pt x="578" y="140"/>
                      </a:lnTo>
                      <a:lnTo>
                        <a:pt x="585" y="154"/>
                      </a:lnTo>
                      <a:lnTo>
                        <a:pt x="592" y="169"/>
                      </a:lnTo>
                      <a:lnTo>
                        <a:pt x="598" y="184"/>
                      </a:lnTo>
                      <a:lnTo>
                        <a:pt x="602" y="199"/>
                      </a:lnTo>
                      <a:lnTo>
                        <a:pt x="606" y="216"/>
                      </a:lnTo>
                      <a:lnTo>
                        <a:pt x="609" y="233"/>
                      </a:lnTo>
                      <a:lnTo>
                        <a:pt x="610" y="250"/>
                      </a:lnTo>
                      <a:lnTo>
                        <a:pt x="610" y="250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06" name="Freeform 106"/>
                <p:cNvSpPr>
                  <a:spLocks/>
                </p:cNvSpPr>
                <p:nvPr/>
              </p:nvSpPr>
              <p:spPr bwMode="auto">
                <a:xfrm>
                  <a:off x="3704" y="2026"/>
                  <a:ext cx="552" cy="496"/>
                </a:xfrm>
                <a:custGeom>
                  <a:avLst/>
                  <a:gdLst>
                    <a:gd name="T0" fmla="*/ 233 w 552"/>
                    <a:gd name="T1" fmla="*/ 1 h 496"/>
                    <a:gd name="T2" fmla="*/ 201 w 552"/>
                    <a:gd name="T3" fmla="*/ 6 h 496"/>
                    <a:gd name="T4" fmla="*/ 168 w 552"/>
                    <a:gd name="T5" fmla="*/ 15 h 496"/>
                    <a:gd name="T6" fmla="*/ 136 w 552"/>
                    <a:gd name="T7" fmla="*/ 30 h 496"/>
                    <a:gd name="T8" fmla="*/ 105 w 552"/>
                    <a:gd name="T9" fmla="*/ 49 h 496"/>
                    <a:gd name="T10" fmla="*/ 76 w 552"/>
                    <a:gd name="T11" fmla="*/ 71 h 496"/>
                    <a:gd name="T12" fmla="*/ 51 w 552"/>
                    <a:gd name="T13" fmla="*/ 97 h 496"/>
                    <a:gd name="T14" fmla="*/ 29 w 552"/>
                    <a:gd name="T15" fmla="*/ 125 h 496"/>
                    <a:gd name="T16" fmla="*/ 13 w 552"/>
                    <a:gd name="T17" fmla="*/ 157 h 496"/>
                    <a:gd name="T18" fmla="*/ 3 w 552"/>
                    <a:gd name="T19" fmla="*/ 190 h 496"/>
                    <a:gd name="T20" fmla="*/ 0 w 552"/>
                    <a:gd name="T21" fmla="*/ 225 h 496"/>
                    <a:gd name="T22" fmla="*/ 2 w 552"/>
                    <a:gd name="T23" fmla="*/ 241 h 496"/>
                    <a:gd name="T24" fmla="*/ 6 w 552"/>
                    <a:gd name="T25" fmla="*/ 273 h 496"/>
                    <a:gd name="T26" fmla="*/ 15 w 552"/>
                    <a:gd name="T27" fmla="*/ 304 h 496"/>
                    <a:gd name="T28" fmla="*/ 26 w 552"/>
                    <a:gd name="T29" fmla="*/ 335 h 496"/>
                    <a:gd name="T30" fmla="*/ 42 w 552"/>
                    <a:gd name="T31" fmla="*/ 364 h 496"/>
                    <a:gd name="T32" fmla="*/ 61 w 552"/>
                    <a:gd name="T33" fmla="*/ 391 h 496"/>
                    <a:gd name="T34" fmla="*/ 84 w 552"/>
                    <a:gd name="T35" fmla="*/ 416 h 496"/>
                    <a:gd name="T36" fmla="*/ 110 w 552"/>
                    <a:gd name="T37" fmla="*/ 439 h 496"/>
                    <a:gd name="T38" fmla="*/ 140 w 552"/>
                    <a:gd name="T39" fmla="*/ 458 h 496"/>
                    <a:gd name="T40" fmla="*/ 174 w 552"/>
                    <a:gd name="T41" fmla="*/ 474 h 496"/>
                    <a:gd name="T42" fmla="*/ 212 w 552"/>
                    <a:gd name="T43" fmla="*/ 486 h 496"/>
                    <a:gd name="T44" fmla="*/ 254 w 552"/>
                    <a:gd name="T45" fmla="*/ 494 h 496"/>
                    <a:gd name="T46" fmla="*/ 273 w 552"/>
                    <a:gd name="T47" fmla="*/ 496 h 496"/>
                    <a:gd name="T48" fmla="*/ 310 w 552"/>
                    <a:gd name="T49" fmla="*/ 494 h 496"/>
                    <a:gd name="T50" fmla="*/ 346 w 552"/>
                    <a:gd name="T51" fmla="*/ 487 h 496"/>
                    <a:gd name="T52" fmla="*/ 380 w 552"/>
                    <a:gd name="T53" fmla="*/ 474 h 496"/>
                    <a:gd name="T54" fmla="*/ 412 w 552"/>
                    <a:gd name="T55" fmla="*/ 457 h 496"/>
                    <a:gd name="T56" fmla="*/ 442 w 552"/>
                    <a:gd name="T57" fmla="*/ 435 h 496"/>
                    <a:gd name="T58" fmla="*/ 468 w 552"/>
                    <a:gd name="T59" fmla="*/ 411 h 496"/>
                    <a:gd name="T60" fmla="*/ 492 w 552"/>
                    <a:gd name="T61" fmla="*/ 384 h 496"/>
                    <a:gd name="T62" fmla="*/ 512 w 552"/>
                    <a:gd name="T63" fmla="*/ 355 h 496"/>
                    <a:gd name="T64" fmla="*/ 528 w 552"/>
                    <a:gd name="T65" fmla="*/ 326 h 496"/>
                    <a:gd name="T66" fmla="*/ 540 w 552"/>
                    <a:gd name="T67" fmla="*/ 296 h 496"/>
                    <a:gd name="T68" fmla="*/ 548 w 552"/>
                    <a:gd name="T69" fmla="*/ 267 h 496"/>
                    <a:gd name="T70" fmla="*/ 552 w 552"/>
                    <a:gd name="T71" fmla="*/ 238 h 496"/>
                    <a:gd name="T72" fmla="*/ 551 w 552"/>
                    <a:gd name="T73" fmla="*/ 225 h 496"/>
                    <a:gd name="T74" fmla="*/ 548 w 552"/>
                    <a:gd name="T75" fmla="*/ 196 h 496"/>
                    <a:gd name="T76" fmla="*/ 541 w 552"/>
                    <a:gd name="T77" fmla="*/ 168 h 496"/>
                    <a:gd name="T78" fmla="*/ 530 w 552"/>
                    <a:gd name="T79" fmla="*/ 141 h 496"/>
                    <a:gd name="T80" fmla="*/ 516 w 552"/>
                    <a:gd name="T81" fmla="*/ 116 h 496"/>
                    <a:gd name="T82" fmla="*/ 497 w 552"/>
                    <a:gd name="T83" fmla="*/ 93 h 496"/>
                    <a:gd name="T84" fmla="*/ 475 w 552"/>
                    <a:gd name="T85" fmla="*/ 71 h 496"/>
                    <a:gd name="T86" fmla="*/ 448 w 552"/>
                    <a:gd name="T87" fmla="*/ 52 h 496"/>
                    <a:gd name="T88" fmla="*/ 418 w 552"/>
                    <a:gd name="T89" fmla="*/ 35 h 496"/>
                    <a:gd name="T90" fmla="*/ 382 w 552"/>
                    <a:gd name="T91" fmla="*/ 21 h 496"/>
                    <a:gd name="T92" fmla="*/ 342 w 552"/>
                    <a:gd name="T93" fmla="*/ 11 h 496"/>
                    <a:gd name="T94" fmla="*/ 298 w 552"/>
                    <a:gd name="T95" fmla="*/ 4 h 496"/>
                    <a:gd name="T96" fmla="*/ 248 w 552"/>
                    <a:gd name="T97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52" h="496">
                      <a:moveTo>
                        <a:pt x="248" y="0"/>
                      </a:moveTo>
                      <a:lnTo>
                        <a:pt x="233" y="1"/>
                      </a:lnTo>
                      <a:lnTo>
                        <a:pt x="217" y="3"/>
                      </a:lnTo>
                      <a:lnTo>
                        <a:pt x="201" y="6"/>
                      </a:lnTo>
                      <a:lnTo>
                        <a:pt x="185" y="10"/>
                      </a:lnTo>
                      <a:lnTo>
                        <a:pt x="168" y="15"/>
                      </a:lnTo>
                      <a:lnTo>
                        <a:pt x="152" y="22"/>
                      </a:lnTo>
                      <a:lnTo>
                        <a:pt x="136" y="30"/>
                      </a:lnTo>
                      <a:lnTo>
                        <a:pt x="120" y="39"/>
                      </a:lnTo>
                      <a:lnTo>
                        <a:pt x="105" y="49"/>
                      </a:lnTo>
                      <a:lnTo>
                        <a:pt x="90" y="60"/>
                      </a:lnTo>
                      <a:lnTo>
                        <a:pt x="76" y="71"/>
                      </a:lnTo>
                      <a:lnTo>
                        <a:pt x="63" y="84"/>
                      </a:lnTo>
                      <a:lnTo>
                        <a:pt x="51" y="97"/>
                      </a:lnTo>
                      <a:lnTo>
                        <a:pt x="39" y="111"/>
                      </a:lnTo>
                      <a:lnTo>
                        <a:pt x="29" y="125"/>
                      </a:lnTo>
                      <a:lnTo>
                        <a:pt x="20" y="141"/>
                      </a:lnTo>
                      <a:lnTo>
                        <a:pt x="13" y="157"/>
                      </a:lnTo>
                      <a:lnTo>
                        <a:pt x="7" y="173"/>
                      </a:lnTo>
                      <a:lnTo>
                        <a:pt x="3" y="190"/>
                      </a:lnTo>
                      <a:lnTo>
                        <a:pt x="1" y="207"/>
                      </a:lnTo>
                      <a:lnTo>
                        <a:pt x="0" y="225"/>
                      </a:lnTo>
                      <a:lnTo>
                        <a:pt x="0" y="225"/>
                      </a:lnTo>
                      <a:lnTo>
                        <a:pt x="2" y="241"/>
                      </a:lnTo>
                      <a:lnTo>
                        <a:pt x="4" y="257"/>
                      </a:lnTo>
                      <a:lnTo>
                        <a:pt x="6" y="273"/>
                      </a:lnTo>
                      <a:lnTo>
                        <a:pt x="10" y="289"/>
                      </a:lnTo>
                      <a:lnTo>
                        <a:pt x="15" y="304"/>
                      </a:lnTo>
                      <a:lnTo>
                        <a:pt x="20" y="320"/>
                      </a:lnTo>
                      <a:lnTo>
                        <a:pt x="26" y="335"/>
                      </a:lnTo>
                      <a:lnTo>
                        <a:pt x="34" y="350"/>
                      </a:lnTo>
                      <a:lnTo>
                        <a:pt x="42" y="364"/>
                      </a:lnTo>
                      <a:lnTo>
                        <a:pt x="51" y="378"/>
                      </a:lnTo>
                      <a:lnTo>
                        <a:pt x="61" y="391"/>
                      </a:lnTo>
                      <a:lnTo>
                        <a:pt x="72" y="404"/>
                      </a:lnTo>
                      <a:lnTo>
                        <a:pt x="84" y="416"/>
                      </a:lnTo>
                      <a:lnTo>
                        <a:pt x="96" y="428"/>
                      </a:lnTo>
                      <a:lnTo>
                        <a:pt x="110" y="439"/>
                      </a:lnTo>
                      <a:lnTo>
                        <a:pt x="124" y="449"/>
                      </a:lnTo>
                      <a:lnTo>
                        <a:pt x="140" y="458"/>
                      </a:lnTo>
                      <a:lnTo>
                        <a:pt x="156" y="466"/>
                      </a:lnTo>
                      <a:lnTo>
                        <a:pt x="174" y="474"/>
                      </a:lnTo>
                      <a:lnTo>
                        <a:pt x="192" y="480"/>
                      </a:lnTo>
                      <a:lnTo>
                        <a:pt x="212" y="486"/>
                      </a:lnTo>
                      <a:lnTo>
                        <a:pt x="232" y="491"/>
                      </a:lnTo>
                      <a:lnTo>
                        <a:pt x="254" y="494"/>
                      </a:lnTo>
                      <a:lnTo>
                        <a:pt x="254" y="494"/>
                      </a:lnTo>
                      <a:lnTo>
                        <a:pt x="273" y="496"/>
                      </a:lnTo>
                      <a:lnTo>
                        <a:pt x="292" y="496"/>
                      </a:lnTo>
                      <a:lnTo>
                        <a:pt x="310" y="494"/>
                      </a:lnTo>
                      <a:lnTo>
                        <a:pt x="328" y="491"/>
                      </a:lnTo>
                      <a:lnTo>
                        <a:pt x="346" y="487"/>
                      </a:lnTo>
                      <a:lnTo>
                        <a:pt x="363" y="481"/>
                      </a:lnTo>
                      <a:lnTo>
                        <a:pt x="380" y="474"/>
                      </a:lnTo>
                      <a:lnTo>
                        <a:pt x="396" y="466"/>
                      </a:lnTo>
                      <a:lnTo>
                        <a:pt x="412" y="457"/>
                      </a:lnTo>
                      <a:lnTo>
                        <a:pt x="427" y="446"/>
                      </a:lnTo>
                      <a:lnTo>
                        <a:pt x="442" y="435"/>
                      </a:lnTo>
                      <a:lnTo>
                        <a:pt x="455" y="423"/>
                      </a:lnTo>
                      <a:lnTo>
                        <a:pt x="468" y="411"/>
                      </a:lnTo>
                      <a:lnTo>
                        <a:pt x="481" y="398"/>
                      </a:lnTo>
                      <a:lnTo>
                        <a:pt x="492" y="384"/>
                      </a:lnTo>
                      <a:lnTo>
                        <a:pt x="502" y="370"/>
                      </a:lnTo>
                      <a:lnTo>
                        <a:pt x="512" y="355"/>
                      </a:lnTo>
                      <a:lnTo>
                        <a:pt x="520" y="341"/>
                      </a:lnTo>
                      <a:lnTo>
                        <a:pt x="528" y="326"/>
                      </a:lnTo>
                      <a:lnTo>
                        <a:pt x="535" y="311"/>
                      </a:lnTo>
                      <a:lnTo>
                        <a:pt x="540" y="296"/>
                      </a:lnTo>
                      <a:lnTo>
                        <a:pt x="545" y="282"/>
                      </a:lnTo>
                      <a:lnTo>
                        <a:pt x="548" y="267"/>
                      </a:lnTo>
                      <a:lnTo>
                        <a:pt x="551" y="252"/>
                      </a:lnTo>
                      <a:lnTo>
                        <a:pt x="552" y="238"/>
                      </a:lnTo>
                      <a:lnTo>
                        <a:pt x="551" y="225"/>
                      </a:lnTo>
                      <a:lnTo>
                        <a:pt x="551" y="225"/>
                      </a:lnTo>
                      <a:lnTo>
                        <a:pt x="550" y="210"/>
                      </a:lnTo>
                      <a:lnTo>
                        <a:pt x="548" y="196"/>
                      </a:lnTo>
                      <a:lnTo>
                        <a:pt x="545" y="182"/>
                      </a:lnTo>
                      <a:lnTo>
                        <a:pt x="541" y="168"/>
                      </a:lnTo>
                      <a:lnTo>
                        <a:pt x="536" y="155"/>
                      </a:lnTo>
                      <a:lnTo>
                        <a:pt x="530" y="141"/>
                      </a:lnTo>
                      <a:lnTo>
                        <a:pt x="523" y="129"/>
                      </a:lnTo>
                      <a:lnTo>
                        <a:pt x="516" y="116"/>
                      </a:lnTo>
                      <a:lnTo>
                        <a:pt x="507" y="104"/>
                      </a:lnTo>
                      <a:lnTo>
                        <a:pt x="497" y="93"/>
                      </a:lnTo>
                      <a:lnTo>
                        <a:pt x="487" y="82"/>
                      </a:lnTo>
                      <a:lnTo>
                        <a:pt x="475" y="71"/>
                      </a:lnTo>
                      <a:lnTo>
                        <a:pt x="462" y="61"/>
                      </a:lnTo>
                      <a:lnTo>
                        <a:pt x="448" y="52"/>
                      </a:lnTo>
                      <a:lnTo>
                        <a:pt x="434" y="43"/>
                      </a:lnTo>
                      <a:lnTo>
                        <a:pt x="418" y="35"/>
                      </a:lnTo>
                      <a:lnTo>
                        <a:pt x="400" y="28"/>
                      </a:lnTo>
                      <a:lnTo>
                        <a:pt x="382" y="21"/>
                      </a:lnTo>
                      <a:lnTo>
                        <a:pt x="363" y="15"/>
                      </a:lnTo>
                      <a:lnTo>
                        <a:pt x="342" y="11"/>
                      </a:lnTo>
                      <a:lnTo>
                        <a:pt x="320" y="7"/>
                      </a:lnTo>
                      <a:lnTo>
                        <a:pt x="298" y="4"/>
                      </a:lnTo>
                      <a:lnTo>
                        <a:pt x="274" y="1"/>
                      </a:lnTo>
                      <a:lnTo>
                        <a:pt x="248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307307" name="Group 107"/>
              <p:cNvGrpSpPr>
                <a:grpSpLocks/>
              </p:cNvGrpSpPr>
              <p:nvPr/>
            </p:nvGrpSpPr>
            <p:grpSpPr bwMode="auto">
              <a:xfrm>
                <a:off x="3848" y="2016"/>
                <a:ext cx="224" cy="246"/>
                <a:chOff x="3848" y="2016"/>
                <a:chExt cx="224" cy="246"/>
              </a:xfrm>
            </p:grpSpPr>
            <p:sp>
              <p:nvSpPr>
                <p:cNvPr id="307308" name="Freeform 108"/>
                <p:cNvSpPr>
                  <a:spLocks/>
                </p:cNvSpPr>
                <p:nvPr/>
              </p:nvSpPr>
              <p:spPr bwMode="auto">
                <a:xfrm>
                  <a:off x="3848" y="2212"/>
                  <a:ext cx="222" cy="50"/>
                </a:xfrm>
                <a:custGeom>
                  <a:avLst/>
                  <a:gdLst>
                    <a:gd name="T0" fmla="*/ 123 w 222"/>
                    <a:gd name="T1" fmla="*/ 29 h 50"/>
                    <a:gd name="T2" fmla="*/ 138 w 222"/>
                    <a:gd name="T3" fmla="*/ 31 h 50"/>
                    <a:gd name="T4" fmla="*/ 158 w 222"/>
                    <a:gd name="T5" fmla="*/ 34 h 50"/>
                    <a:gd name="T6" fmla="*/ 181 w 222"/>
                    <a:gd name="T7" fmla="*/ 35 h 50"/>
                    <a:gd name="T8" fmla="*/ 201 w 222"/>
                    <a:gd name="T9" fmla="*/ 34 h 50"/>
                    <a:gd name="T10" fmla="*/ 216 w 222"/>
                    <a:gd name="T11" fmla="*/ 29 h 50"/>
                    <a:gd name="T12" fmla="*/ 222 w 222"/>
                    <a:gd name="T13" fmla="*/ 18 h 50"/>
                    <a:gd name="T14" fmla="*/ 222 w 222"/>
                    <a:gd name="T15" fmla="*/ 18 h 50"/>
                    <a:gd name="T16" fmla="*/ 216 w 222"/>
                    <a:gd name="T17" fmla="*/ 7 h 50"/>
                    <a:gd name="T18" fmla="*/ 201 w 222"/>
                    <a:gd name="T19" fmla="*/ 1 h 50"/>
                    <a:gd name="T20" fmla="*/ 180 w 222"/>
                    <a:gd name="T21" fmla="*/ 0 h 50"/>
                    <a:gd name="T22" fmla="*/ 158 w 222"/>
                    <a:gd name="T23" fmla="*/ 1 h 50"/>
                    <a:gd name="T24" fmla="*/ 137 w 222"/>
                    <a:gd name="T25" fmla="*/ 5 h 50"/>
                    <a:gd name="T26" fmla="*/ 123 w 222"/>
                    <a:gd name="T27" fmla="*/ 9 h 50"/>
                    <a:gd name="T28" fmla="*/ 123 w 222"/>
                    <a:gd name="T29" fmla="*/ 9 h 50"/>
                    <a:gd name="T30" fmla="*/ 114 w 222"/>
                    <a:gd name="T31" fmla="*/ 11 h 50"/>
                    <a:gd name="T32" fmla="*/ 106 w 222"/>
                    <a:gd name="T33" fmla="*/ 12 h 50"/>
                    <a:gd name="T34" fmla="*/ 98 w 222"/>
                    <a:gd name="T35" fmla="*/ 11 h 50"/>
                    <a:gd name="T36" fmla="*/ 98 w 222"/>
                    <a:gd name="T37" fmla="*/ 11 h 50"/>
                    <a:gd name="T38" fmla="*/ 83 w 222"/>
                    <a:gd name="T39" fmla="*/ 10 h 50"/>
                    <a:gd name="T40" fmla="*/ 62 w 222"/>
                    <a:gd name="T41" fmla="*/ 10 h 50"/>
                    <a:gd name="T42" fmla="*/ 40 w 222"/>
                    <a:gd name="T43" fmla="*/ 12 h 50"/>
                    <a:gd name="T44" fmla="*/ 19 w 222"/>
                    <a:gd name="T45" fmla="*/ 17 h 50"/>
                    <a:gd name="T46" fmla="*/ 5 w 222"/>
                    <a:gd name="T47" fmla="*/ 25 h 50"/>
                    <a:gd name="T48" fmla="*/ 0 w 222"/>
                    <a:gd name="T49" fmla="*/ 37 h 50"/>
                    <a:gd name="T50" fmla="*/ 0 w 222"/>
                    <a:gd name="T51" fmla="*/ 37 h 50"/>
                    <a:gd name="T52" fmla="*/ 7 w 222"/>
                    <a:gd name="T53" fmla="*/ 47 h 50"/>
                    <a:gd name="T54" fmla="*/ 22 w 222"/>
                    <a:gd name="T55" fmla="*/ 50 h 50"/>
                    <a:gd name="T56" fmla="*/ 43 w 222"/>
                    <a:gd name="T57" fmla="*/ 47 h 50"/>
                    <a:gd name="T58" fmla="*/ 65 w 222"/>
                    <a:gd name="T59" fmla="*/ 42 h 50"/>
                    <a:gd name="T60" fmla="*/ 85 w 222"/>
                    <a:gd name="T61" fmla="*/ 36 h 50"/>
                    <a:gd name="T62" fmla="*/ 100 w 222"/>
                    <a:gd name="T63" fmla="*/ 31 h 50"/>
                    <a:gd name="T64" fmla="*/ 100 w 222"/>
                    <a:gd name="T65" fmla="*/ 31 h 50"/>
                    <a:gd name="T66" fmla="*/ 108 w 222"/>
                    <a:gd name="T67" fmla="*/ 29 h 50"/>
                    <a:gd name="T68" fmla="*/ 115 w 222"/>
                    <a:gd name="T69" fmla="*/ 28 h 50"/>
                    <a:gd name="T70" fmla="*/ 123 w 222"/>
                    <a:gd name="T71" fmla="*/ 29 h 50"/>
                    <a:gd name="T72" fmla="*/ 123 w 222"/>
                    <a:gd name="T73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22" h="50">
                      <a:moveTo>
                        <a:pt x="123" y="29"/>
                      </a:moveTo>
                      <a:lnTo>
                        <a:pt x="138" y="31"/>
                      </a:lnTo>
                      <a:lnTo>
                        <a:pt x="158" y="34"/>
                      </a:lnTo>
                      <a:lnTo>
                        <a:pt x="181" y="35"/>
                      </a:lnTo>
                      <a:lnTo>
                        <a:pt x="201" y="34"/>
                      </a:lnTo>
                      <a:lnTo>
                        <a:pt x="216" y="29"/>
                      </a:lnTo>
                      <a:lnTo>
                        <a:pt x="222" y="18"/>
                      </a:lnTo>
                      <a:lnTo>
                        <a:pt x="222" y="18"/>
                      </a:lnTo>
                      <a:lnTo>
                        <a:pt x="216" y="7"/>
                      </a:lnTo>
                      <a:lnTo>
                        <a:pt x="201" y="1"/>
                      </a:lnTo>
                      <a:lnTo>
                        <a:pt x="180" y="0"/>
                      </a:lnTo>
                      <a:lnTo>
                        <a:pt x="158" y="1"/>
                      </a:lnTo>
                      <a:lnTo>
                        <a:pt x="137" y="5"/>
                      </a:lnTo>
                      <a:lnTo>
                        <a:pt x="123" y="9"/>
                      </a:lnTo>
                      <a:lnTo>
                        <a:pt x="123" y="9"/>
                      </a:lnTo>
                      <a:lnTo>
                        <a:pt x="114" y="11"/>
                      </a:lnTo>
                      <a:lnTo>
                        <a:pt x="106" y="12"/>
                      </a:lnTo>
                      <a:lnTo>
                        <a:pt x="98" y="11"/>
                      </a:lnTo>
                      <a:lnTo>
                        <a:pt x="98" y="11"/>
                      </a:lnTo>
                      <a:lnTo>
                        <a:pt x="83" y="10"/>
                      </a:lnTo>
                      <a:lnTo>
                        <a:pt x="62" y="10"/>
                      </a:lnTo>
                      <a:lnTo>
                        <a:pt x="40" y="12"/>
                      </a:lnTo>
                      <a:lnTo>
                        <a:pt x="19" y="17"/>
                      </a:lnTo>
                      <a:lnTo>
                        <a:pt x="5" y="25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7" y="47"/>
                      </a:lnTo>
                      <a:lnTo>
                        <a:pt x="22" y="50"/>
                      </a:lnTo>
                      <a:lnTo>
                        <a:pt x="43" y="47"/>
                      </a:lnTo>
                      <a:lnTo>
                        <a:pt x="65" y="42"/>
                      </a:lnTo>
                      <a:lnTo>
                        <a:pt x="85" y="36"/>
                      </a:lnTo>
                      <a:lnTo>
                        <a:pt x="100" y="31"/>
                      </a:lnTo>
                      <a:lnTo>
                        <a:pt x="100" y="31"/>
                      </a:lnTo>
                      <a:lnTo>
                        <a:pt x="108" y="29"/>
                      </a:lnTo>
                      <a:lnTo>
                        <a:pt x="115" y="28"/>
                      </a:lnTo>
                      <a:lnTo>
                        <a:pt x="123" y="29"/>
                      </a:lnTo>
                      <a:lnTo>
                        <a:pt x="123" y="29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0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864" y="201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 i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A</a:t>
                  </a:r>
                  <a:endParaRPr lang="en-US" sz="1600" b="1"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</p:grpSp>
          <p:grpSp>
            <p:nvGrpSpPr>
              <p:cNvPr id="307310" name="Group 110"/>
              <p:cNvGrpSpPr>
                <a:grpSpLocks/>
              </p:cNvGrpSpPr>
              <p:nvPr/>
            </p:nvGrpSpPr>
            <p:grpSpPr bwMode="auto">
              <a:xfrm>
                <a:off x="3867" y="2303"/>
                <a:ext cx="201" cy="213"/>
                <a:chOff x="3867" y="2303"/>
                <a:chExt cx="201" cy="213"/>
              </a:xfrm>
            </p:grpSpPr>
            <p:sp>
              <p:nvSpPr>
                <p:cNvPr id="307311" name="Freeform 111"/>
                <p:cNvSpPr>
                  <a:spLocks/>
                </p:cNvSpPr>
                <p:nvPr/>
              </p:nvSpPr>
              <p:spPr bwMode="auto">
                <a:xfrm>
                  <a:off x="3892" y="2303"/>
                  <a:ext cx="132" cy="29"/>
                </a:xfrm>
                <a:custGeom>
                  <a:avLst/>
                  <a:gdLst>
                    <a:gd name="T0" fmla="*/ 73 w 132"/>
                    <a:gd name="T1" fmla="*/ 17 h 29"/>
                    <a:gd name="T2" fmla="*/ 95 w 132"/>
                    <a:gd name="T3" fmla="*/ 20 h 29"/>
                    <a:gd name="T4" fmla="*/ 120 w 132"/>
                    <a:gd name="T5" fmla="*/ 20 h 29"/>
                    <a:gd name="T6" fmla="*/ 132 w 132"/>
                    <a:gd name="T7" fmla="*/ 10 h 29"/>
                    <a:gd name="T8" fmla="*/ 132 w 132"/>
                    <a:gd name="T9" fmla="*/ 10 h 29"/>
                    <a:gd name="T10" fmla="*/ 120 w 132"/>
                    <a:gd name="T11" fmla="*/ 0 h 29"/>
                    <a:gd name="T12" fmla="*/ 95 w 132"/>
                    <a:gd name="T13" fmla="*/ 1 h 29"/>
                    <a:gd name="T14" fmla="*/ 73 w 132"/>
                    <a:gd name="T15" fmla="*/ 5 h 29"/>
                    <a:gd name="T16" fmla="*/ 73 w 132"/>
                    <a:gd name="T17" fmla="*/ 5 h 29"/>
                    <a:gd name="T18" fmla="*/ 68 w 132"/>
                    <a:gd name="T19" fmla="*/ 6 h 29"/>
                    <a:gd name="T20" fmla="*/ 63 w 132"/>
                    <a:gd name="T21" fmla="*/ 7 h 29"/>
                    <a:gd name="T22" fmla="*/ 59 w 132"/>
                    <a:gd name="T23" fmla="*/ 7 h 29"/>
                    <a:gd name="T24" fmla="*/ 59 w 132"/>
                    <a:gd name="T25" fmla="*/ 7 h 29"/>
                    <a:gd name="T26" fmla="*/ 37 w 132"/>
                    <a:gd name="T27" fmla="*/ 6 h 29"/>
                    <a:gd name="T28" fmla="*/ 11 w 132"/>
                    <a:gd name="T29" fmla="*/ 10 h 29"/>
                    <a:gd name="T30" fmla="*/ 0 w 132"/>
                    <a:gd name="T31" fmla="*/ 21 h 29"/>
                    <a:gd name="T32" fmla="*/ 0 w 132"/>
                    <a:gd name="T33" fmla="*/ 21 h 29"/>
                    <a:gd name="T34" fmla="*/ 13 w 132"/>
                    <a:gd name="T35" fmla="*/ 29 h 29"/>
                    <a:gd name="T36" fmla="*/ 39 w 132"/>
                    <a:gd name="T37" fmla="*/ 25 h 29"/>
                    <a:gd name="T38" fmla="*/ 60 w 132"/>
                    <a:gd name="T39" fmla="*/ 18 h 29"/>
                    <a:gd name="T40" fmla="*/ 60 w 132"/>
                    <a:gd name="T41" fmla="*/ 18 h 29"/>
                    <a:gd name="T42" fmla="*/ 65 w 132"/>
                    <a:gd name="T43" fmla="*/ 17 h 29"/>
                    <a:gd name="T44" fmla="*/ 69 w 132"/>
                    <a:gd name="T45" fmla="*/ 16 h 29"/>
                    <a:gd name="T46" fmla="*/ 73 w 132"/>
                    <a:gd name="T47" fmla="*/ 17 h 29"/>
                    <a:gd name="T48" fmla="*/ 73 w 132"/>
                    <a:gd name="T49" fmla="*/ 1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2" h="29">
                      <a:moveTo>
                        <a:pt x="73" y="17"/>
                      </a:moveTo>
                      <a:lnTo>
                        <a:pt x="95" y="20"/>
                      </a:lnTo>
                      <a:lnTo>
                        <a:pt x="120" y="20"/>
                      </a:lnTo>
                      <a:lnTo>
                        <a:pt x="132" y="10"/>
                      </a:lnTo>
                      <a:lnTo>
                        <a:pt x="132" y="10"/>
                      </a:lnTo>
                      <a:lnTo>
                        <a:pt x="120" y="0"/>
                      </a:lnTo>
                      <a:lnTo>
                        <a:pt x="95" y="1"/>
                      </a:lnTo>
                      <a:lnTo>
                        <a:pt x="73" y="5"/>
                      </a:lnTo>
                      <a:lnTo>
                        <a:pt x="73" y="5"/>
                      </a:lnTo>
                      <a:lnTo>
                        <a:pt x="68" y="6"/>
                      </a:lnTo>
                      <a:lnTo>
                        <a:pt x="63" y="7"/>
                      </a:lnTo>
                      <a:lnTo>
                        <a:pt x="59" y="7"/>
                      </a:lnTo>
                      <a:lnTo>
                        <a:pt x="59" y="7"/>
                      </a:lnTo>
                      <a:lnTo>
                        <a:pt x="37" y="6"/>
                      </a:lnTo>
                      <a:lnTo>
                        <a:pt x="11" y="10"/>
                      </a:lnTo>
                      <a:lnTo>
                        <a:pt x="0" y="21"/>
                      </a:lnTo>
                      <a:lnTo>
                        <a:pt x="0" y="21"/>
                      </a:lnTo>
                      <a:lnTo>
                        <a:pt x="13" y="29"/>
                      </a:lnTo>
                      <a:lnTo>
                        <a:pt x="39" y="25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65" y="17"/>
                      </a:lnTo>
                      <a:lnTo>
                        <a:pt x="69" y="16"/>
                      </a:lnTo>
                      <a:lnTo>
                        <a:pt x="73" y="17"/>
                      </a:lnTo>
                      <a:lnTo>
                        <a:pt x="73" y="17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12700" cmpd="sng">
                  <a:solidFill>
                    <a:srgbClr val="1E52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1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867" y="2304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X</a:t>
                  </a:r>
                </a:p>
              </p:txBody>
            </p:sp>
          </p:grpSp>
        </p:grpSp>
        <p:grpSp>
          <p:nvGrpSpPr>
            <p:cNvPr id="307313" name="Group 113"/>
            <p:cNvGrpSpPr>
              <a:grpSpLocks/>
            </p:cNvGrpSpPr>
            <p:nvPr/>
          </p:nvGrpSpPr>
          <p:grpSpPr bwMode="auto">
            <a:xfrm>
              <a:off x="3738" y="2786"/>
              <a:ext cx="402" cy="424"/>
              <a:chOff x="3774" y="2804"/>
              <a:chExt cx="402" cy="424"/>
            </a:xfrm>
          </p:grpSpPr>
          <p:grpSp>
            <p:nvGrpSpPr>
              <p:cNvPr id="307314" name="Group 114"/>
              <p:cNvGrpSpPr>
                <a:grpSpLocks/>
              </p:cNvGrpSpPr>
              <p:nvPr/>
            </p:nvGrpSpPr>
            <p:grpSpPr bwMode="auto">
              <a:xfrm>
                <a:off x="3774" y="2822"/>
                <a:ext cx="402" cy="394"/>
                <a:chOff x="3754" y="2822"/>
                <a:chExt cx="402" cy="363"/>
              </a:xfrm>
            </p:grpSpPr>
            <p:sp>
              <p:nvSpPr>
                <p:cNvPr id="307315" name="Freeform 115"/>
                <p:cNvSpPr>
                  <a:spLocks/>
                </p:cNvSpPr>
                <p:nvPr/>
              </p:nvSpPr>
              <p:spPr bwMode="auto">
                <a:xfrm>
                  <a:off x="3754" y="2822"/>
                  <a:ext cx="402" cy="363"/>
                </a:xfrm>
                <a:custGeom>
                  <a:avLst/>
                  <a:gdLst>
                    <a:gd name="T0" fmla="*/ 402 w 402"/>
                    <a:gd name="T1" fmla="*/ 182 h 363"/>
                    <a:gd name="T2" fmla="*/ 394 w 402"/>
                    <a:gd name="T3" fmla="*/ 219 h 363"/>
                    <a:gd name="T4" fmla="*/ 376 w 402"/>
                    <a:gd name="T5" fmla="*/ 257 h 363"/>
                    <a:gd name="T6" fmla="*/ 350 w 402"/>
                    <a:gd name="T7" fmla="*/ 292 h 363"/>
                    <a:gd name="T8" fmla="*/ 334 w 402"/>
                    <a:gd name="T9" fmla="*/ 308 h 363"/>
                    <a:gd name="T10" fmla="*/ 299 w 402"/>
                    <a:gd name="T11" fmla="*/ 335 h 363"/>
                    <a:gd name="T12" fmla="*/ 262 w 402"/>
                    <a:gd name="T13" fmla="*/ 353 h 363"/>
                    <a:gd name="T14" fmla="*/ 224 w 402"/>
                    <a:gd name="T15" fmla="*/ 362 h 363"/>
                    <a:gd name="T16" fmla="*/ 184 w 402"/>
                    <a:gd name="T17" fmla="*/ 362 h 363"/>
                    <a:gd name="T18" fmla="*/ 161 w 402"/>
                    <a:gd name="T19" fmla="*/ 357 h 363"/>
                    <a:gd name="T20" fmla="*/ 119 w 402"/>
                    <a:gd name="T21" fmla="*/ 344 h 363"/>
                    <a:gd name="T22" fmla="*/ 84 w 402"/>
                    <a:gd name="T23" fmla="*/ 324 h 363"/>
                    <a:gd name="T24" fmla="*/ 56 w 402"/>
                    <a:gd name="T25" fmla="*/ 300 h 363"/>
                    <a:gd name="T26" fmla="*/ 34 w 402"/>
                    <a:gd name="T27" fmla="*/ 272 h 363"/>
                    <a:gd name="T28" fmla="*/ 18 w 402"/>
                    <a:gd name="T29" fmla="*/ 242 h 363"/>
                    <a:gd name="T30" fmla="*/ 7 w 402"/>
                    <a:gd name="T31" fmla="*/ 212 h 363"/>
                    <a:gd name="T32" fmla="*/ 1 w 402"/>
                    <a:gd name="T33" fmla="*/ 181 h 363"/>
                    <a:gd name="T34" fmla="*/ 0 w 402"/>
                    <a:gd name="T35" fmla="*/ 165 h 363"/>
                    <a:gd name="T36" fmla="*/ 7 w 402"/>
                    <a:gd name="T37" fmla="*/ 122 h 363"/>
                    <a:gd name="T38" fmla="*/ 29 w 402"/>
                    <a:gd name="T39" fmla="*/ 80 h 363"/>
                    <a:gd name="T40" fmla="*/ 45 w 402"/>
                    <a:gd name="T41" fmla="*/ 61 h 363"/>
                    <a:gd name="T42" fmla="*/ 80 w 402"/>
                    <a:gd name="T43" fmla="*/ 33 h 363"/>
                    <a:gd name="T44" fmla="*/ 121 w 402"/>
                    <a:gd name="T45" fmla="*/ 12 h 363"/>
                    <a:gd name="T46" fmla="*/ 162 w 402"/>
                    <a:gd name="T47" fmla="*/ 1 h 363"/>
                    <a:gd name="T48" fmla="*/ 182 w 402"/>
                    <a:gd name="T49" fmla="*/ 0 h 363"/>
                    <a:gd name="T50" fmla="*/ 226 w 402"/>
                    <a:gd name="T51" fmla="*/ 3 h 363"/>
                    <a:gd name="T52" fmla="*/ 266 w 402"/>
                    <a:gd name="T53" fmla="*/ 11 h 363"/>
                    <a:gd name="T54" fmla="*/ 301 w 402"/>
                    <a:gd name="T55" fmla="*/ 24 h 363"/>
                    <a:gd name="T56" fmla="*/ 332 w 402"/>
                    <a:gd name="T57" fmla="*/ 40 h 363"/>
                    <a:gd name="T58" fmla="*/ 357 w 402"/>
                    <a:gd name="T59" fmla="*/ 61 h 363"/>
                    <a:gd name="T60" fmla="*/ 377 w 402"/>
                    <a:gd name="T61" fmla="*/ 86 h 363"/>
                    <a:gd name="T62" fmla="*/ 392 w 402"/>
                    <a:gd name="T63" fmla="*/ 115 h 363"/>
                    <a:gd name="T64" fmla="*/ 400 w 402"/>
                    <a:gd name="T65" fmla="*/ 147 h 363"/>
                    <a:gd name="T66" fmla="*/ 402 w 402"/>
                    <a:gd name="T67" fmla="*/ 164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02" h="363">
                      <a:moveTo>
                        <a:pt x="402" y="164"/>
                      </a:moveTo>
                      <a:lnTo>
                        <a:pt x="402" y="182"/>
                      </a:lnTo>
                      <a:lnTo>
                        <a:pt x="399" y="201"/>
                      </a:lnTo>
                      <a:lnTo>
                        <a:pt x="394" y="219"/>
                      </a:lnTo>
                      <a:lnTo>
                        <a:pt x="386" y="238"/>
                      </a:lnTo>
                      <a:lnTo>
                        <a:pt x="376" y="257"/>
                      </a:lnTo>
                      <a:lnTo>
                        <a:pt x="364" y="275"/>
                      </a:lnTo>
                      <a:lnTo>
                        <a:pt x="350" y="292"/>
                      </a:lnTo>
                      <a:lnTo>
                        <a:pt x="334" y="308"/>
                      </a:lnTo>
                      <a:lnTo>
                        <a:pt x="334" y="308"/>
                      </a:lnTo>
                      <a:lnTo>
                        <a:pt x="317" y="323"/>
                      </a:lnTo>
                      <a:lnTo>
                        <a:pt x="299" y="335"/>
                      </a:lnTo>
                      <a:lnTo>
                        <a:pt x="281" y="345"/>
                      </a:lnTo>
                      <a:lnTo>
                        <a:pt x="262" y="353"/>
                      </a:lnTo>
                      <a:lnTo>
                        <a:pt x="243" y="359"/>
                      </a:lnTo>
                      <a:lnTo>
                        <a:pt x="224" y="362"/>
                      </a:lnTo>
                      <a:lnTo>
                        <a:pt x="204" y="363"/>
                      </a:lnTo>
                      <a:lnTo>
                        <a:pt x="184" y="362"/>
                      </a:lnTo>
                      <a:lnTo>
                        <a:pt x="184" y="362"/>
                      </a:lnTo>
                      <a:lnTo>
                        <a:pt x="161" y="357"/>
                      </a:lnTo>
                      <a:lnTo>
                        <a:pt x="139" y="351"/>
                      </a:lnTo>
                      <a:lnTo>
                        <a:pt x="119" y="344"/>
                      </a:lnTo>
                      <a:lnTo>
                        <a:pt x="101" y="335"/>
                      </a:lnTo>
                      <a:lnTo>
                        <a:pt x="84" y="324"/>
                      </a:lnTo>
                      <a:lnTo>
                        <a:pt x="69" y="313"/>
                      </a:lnTo>
                      <a:lnTo>
                        <a:pt x="56" y="300"/>
                      </a:lnTo>
                      <a:lnTo>
                        <a:pt x="45" y="287"/>
                      </a:lnTo>
                      <a:lnTo>
                        <a:pt x="34" y="272"/>
                      </a:lnTo>
                      <a:lnTo>
                        <a:pt x="25" y="258"/>
                      </a:lnTo>
                      <a:lnTo>
                        <a:pt x="18" y="242"/>
                      </a:lnTo>
                      <a:lnTo>
                        <a:pt x="12" y="227"/>
                      </a:lnTo>
                      <a:lnTo>
                        <a:pt x="7" y="212"/>
                      </a:lnTo>
                      <a:lnTo>
                        <a:pt x="4" y="196"/>
                      </a:lnTo>
                      <a:lnTo>
                        <a:pt x="1" y="181"/>
                      </a:lnTo>
                      <a:lnTo>
                        <a:pt x="0" y="165"/>
                      </a:lnTo>
                      <a:lnTo>
                        <a:pt x="0" y="165"/>
                      </a:lnTo>
                      <a:lnTo>
                        <a:pt x="1" y="144"/>
                      </a:lnTo>
                      <a:lnTo>
                        <a:pt x="7" y="122"/>
                      </a:lnTo>
                      <a:lnTo>
                        <a:pt x="16" y="101"/>
                      </a:lnTo>
                      <a:lnTo>
                        <a:pt x="29" y="80"/>
                      </a:lnTo>
                      <a:lnTo>
                        <a:pt x="45" y="61"/>
                      </a:lnTo>
                      <a:lnTo>
                        <a:pt x="45" y="61"/>
                      </a:lnTo>
                      <a:lnTo>
                        <a:pt x="62" y="46"/>
                      </a:lnTo>
                      <a:lnTo>
                        <a:pt x="80" y="33"/>
                      </a:lnTo>
                      <a:lnTo>
                        <a:pt x="100" y="21"/>
                      </a:lnTo>
                      <a:lnTo>
                        <a:pt x="121" y="12"/>
                      </a:lnTo>
                      <a:lnTo>
                        <a:pt x="142" y="5"/>
                      </a:lnTo>
                      <a:lnTo>
                        <a:pt x="162" y="1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205" y="1"/>
                      </a:lnTo>
                      <a:lnTo>
                        <a:pt x="226" y="3"/>
                      </a:lnTo>
                      <a:lnTo>
                        <a:pt x="247" y="7"/>
                      </a:lnTo>
                      <a:lnTo>
                        <a:pt x="266" y="11"/>
                      </a:lnTo>
                      <a:lnTo>
                        <a:pt x="284" y="17"/>
                      </a:lnTo>
                      <a:lnTo>
                        <a:pt x="301" y="24"/>
                      </a:lnTo>
                      <a:lnTo>
                        <a:pt x="317" y="32"/>
                      </a:lnTo>
                      <a:lnTo>
                        <a:pt x="332" y="40"/>
                      </a:lnTo>
                      <a:lnTo>
                        <a:pt x="345" y="50"/>
                      </a:lnTo>
                      <a:lnTo>
                        <a:pt x="357" y="61"/>
                      </a:lnTo>
                      <a:lnTo>
                        <a:pt x="368" y="73"/>
                      </a:lnTo>
                      <a:lnTo>
                        <a:pt x="377" y="86"/>
                      </a:lnTo>
                      <a:lnTo>
                        <a:pt x="385" y="100"/>
                      </a:lnTo>
                      <a:lnTo>
                        <a:pt x="392" y="115"/>
                      </a:lnTo>
                      <a:lnTo>
                        <a:pt x="397" y="131"/>
                      </a:lnTo>
                      <a:lnTo>
                        <a:pt x="400" y="147"/>
                      </a:lnTo>
                      <a:lnTo>
                        <a:pt x="402" y="164"/>
                      </a:lnTo>
                      <a:lnTo>
                        <a:pt x="402" y="164"/>
                      </a:lnTo>
                      <a:close/>
                    </a:path>
                  </a:pathLst>
                </a:custGeom>
                <a:solidFill>
                  <a:srgbClr val="C9A182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16" name="Freeform 116"/>
                <p:cNvSpPr>
                  <a:spLocks/>
                </p:cNvSpPr>
                <p:nvPr/>
              </p:nvSpPr>
              <p:spPr bwMode="auto">
                <a:xfrm>
                  <a:off x="3774" y="2840"/>
                  <a:ext cx="362" cy="326"/>
                </a:xfrm>
                <a:custGeom>
                  <a:avLst/>
                  <a:gdLst>
                    <a:gd name="T0" fmla="*/ 146 w 362"/>
                    <a:gd name="T1" fmla="*/ 1 h 326"/>
                    <a:gd name="T2" fmla="*/ 112 w 362"/>
                    <a:gd name="T3" fmla="*/ 9 h 326"/>
                    <a:gd name="T4" fmla="*/ 78 w 362"/>
                    <a:gd name="T5" fmla="*/ 25 h 326"/>
                    <a:gd name="T6" fmla="*/ 46 w 362"/>
                    <a:gd name="T7" fmla="*/ 49 h 326"/>
                    <a:gd name="T8" fmla="*/ 21 w 362"/>
                    <a:gd name="T9" fmla="*/ 78 h 326"/>
                    <a:gd name="T10" fmla="*/ 5 w 362"/>
                    <a:gd name="T11" fmla="*/ 111 h 326"/>
                    <a:gd name="T12" fmla="*/ 0 w 362"/>
                    <a:gd name="T13" fmla="*/ 148 h 326"/>
                    <a:gd name="T14" fmla="*/ 1 w 362"/>
                    <a:gd name="T15" fmla="*/ 165 h 326"/>
                    <a:gd name="T16" fmla="*/ 9 w 362"/>
                    <a:gd name="T17" fmla="*/ 200 h 326"/>
                    <a:gd name="T18" fmla="*/ 23 w 362"/>
                    <a:gd name="T19" fmla="*/ 232 h 326"/>
                    <a:gd name="T20" fmla="*/ 42 w 362"/>
                    <a:gd name="T21" fmla="*/ 261 h 326"/>
                    <a:gd name="T22" fmla="*/ 69 w 362"/>
                    <a:gd name="T23" fmla="*/ 287 h 326"/>
                    <a:gd name="T24" fmla="*/ 103 w 362"/>
                    <a:gd name="T25" fmla="*/ 307 h 326"/>
                    <a:gd name="T26" fmla="*/ 143 w 362"/>
                    <a:gd name="T27" fmla="*/ 321 h 326"/>
                    <a:gd name="T28" fmla="*/ 166 w 362"/>
                    <a:gd name="T29" fmla="*/ 325 h 326"/>
                    <a:gd name="T30" fmla="*/ 204 w 362"/>
                    <a:gd name="T31" fmla="*/ 325 h 326"/>
                    <a:gd name="T32" fmla="*/ 240 w 362"/>
                    <a:gd name="T33" fmla="*/ 316 h 326"/>
                    <a:gd name="T34" fmla="*/ 272 w 362"/>
                    <a:gd name="T35" fmla="*/ 299 h 326"/>
                    <a:gd name="T36" fmla="*/ 301 w 362"/>
                    <a:gd name="T37" fmla="*/ 276 h 326"/>
                    <a:gd name="T38" fmla="*/ 325 w 362"/>
                    <a:gd name="T39" fmla="*/ 250 h 326"/>
                    <a:gd name="T40" fmla="*/ 344 w 362"/>
                    <a:gd name="T41" fmla="*/ 220 h 326"/>
                    <a:gd name="T42" fmla="*/ 357 w 362"/>
                    <a:gd name="T43" fmla="*/ 191 h 326"/>
                    <a:gd name="T44" fmla="*/ 362 w 362"/>
                    <a:gd name="T45" fmla="*/ 162 h 326"/>
                    <a:gd name="T46" fmla="*/ 362 w 362"/>
                    <a:gd name="T47" fmla="*/ 148 h 326"/>
                    <a:gd name="T48" fmla="*/ 358 w 362"/>
                    <a:gd name="T49" fmla="*/ 118 h 326"/>
                    <a:gd name="T50" fmla="*/ 347 w 362"/>
                    <a:gd name="T51" fmla="*/ 89 h 326"/>
                    <a:gd name="T52" fmla="*/ 329 w 362"/>
                    <a:gd name="T53" fmla="*/ 63 h 326"/>
                    <a:gd name="T54" fmla="*/ 305 w 362"/>
                    <a:gd name="T55" fmla="*/ 41 h 326"/>
                    <a:gd name="T56" fmla="*/ 274 w 362"/>
                    <a:gd name="T57" fmla="*/ 22 h 326"/>
                    <a:gd name="T58" fmla="*/ 235 w 362"/>
                    <a:gd name="T59" fmla="*/ 9 h 326"/>
                    <a:gd name="T60" fmla="*/ 189 w 362"/>
                    <a:gd name="T61" fmla="*/ 2 h 326"/>
                    <a:gd name="T62" fmla="*/ 163 w 362"/>
                    <a:gd name="T63" fmla="*/ 0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2" h="326">
                      <a:moveTo>
                        <a:pt x="163" y="0"/>
                      </a:moveTo>
                      <a:lnTo>
                        <a:pt x="146" y="1"/>
                      </a:lnTo>
                      <a:lnTo>
                        <a:pt x="129" y="4"/>
                      </a:lnTo>
                      <a:lnTo>
                        <a:pt x="112" y="9"/>
                      </a:lnTo>
                      <a:lnTo>
                        <a:pt x="94" y="16"/>
                      </a:lnTo>
                      <a:lnTo>
                        <a:pt x="78" y="25"/>
                      </a:lnTo>
                      <a:lnTo>
                        <a:pt x="61" y="36"/>
                      </a:lnTo>
                      <a:lnTo>
                        <a:pt x="46" y="49"/>
                      </a:lnTo>
                      <a:lnTo>
                        <a:pt x="33" y="63"/>
                      </a:lnTo>
                      <a:lnTo>
                        <a:pt x="21" y="78"/>
                      </a:lnTo>
                      <a:lnTo>
                        <a:pt x="12" y="94"/>
                      </a:lnTo>
                      <a:lnTo>
                        <a:pt x="5" y="111"/>
                      </a:lnTo>
                      <a:lnTo>
                        <a:pt x="1" y="129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1" y="165"/>
                      </a:lnTo>
                      <a:lnTo>
                        <a:pt x="4" y="183"/>
                      </a:lnTo>
                      <a:lnTo>
                        <a:pt x="9" y="200"/>
                      </a:lnTo>
                      <a:lnTo>
                        <a:pt x="15" y="216"/>
                      </a:lnTo>
                      <a:lnTo>
                        <a:pt x="23" y="232"/>
                      </a:lnTo>
                      <a:lnTo>
                        <a:pt x="31" y="247"/>
                      </a:lnTo>
                      <a:lnTo>
                        <a:pt x="42" y="261"/>
                      </a:lnTo>
                      <a:lnTo>
                        <a:pt x="55" y="275"/>
                      </a:lnTo>
                      <a:lnTo>
                        <a:pt x="69" y="287"/>
                      </a:lnTo>
                      <a:lnTo>
                        <a:pt x="85" y="298"/>
                      </a:lnTo>
                      <a:lnTo>
                        <a:pt x="103" y="307"/>
                      </a:lnTo>
                      <a:lnTo>
                        <a:pt x="122" y="315"/>
                      </a:lnTo>
                      <a:lnTo>
                        <a:pt x="143" y="321"/>
                      </a:lnTo>
                      <a:lnTo>
                        <a:pt x="166" y="325"/>
                      </a:lnTo>
                      <a:lnTo>
                        <a:pt x="166" y="325"/>
                      </a:lnTo>
                      <a:lnTo>
                        <a:pt x="186" y="326"/>
                      </a:lnTo>
                      <a:lnTo>
                        <a:pt x="204" y="325"/>
                      </a:lnTo>
                      <a:lnTo>
                        <a:pt x="223" y="321"/>
                      </a:lnTo>
                      <a:lnTo>
                        <a:pt x="240" y="316"/>
                      </a:lnTo>
                      <a:lnTo>
                        <a:pt x="256" y="308"/>
                      </a:lnTo>
                      <a:lnTo>
                        <a:pt x="272" y="299"/>
                      </a:lnTo>
                      <a:lnTo>
                        <a:pt x="287" y="288"/>
                      </a:lnTo>
                      <a:lnTo>
                        <a:pt x="301" y="276"/>
                      </a:lnTo>
                      <a:lnTo>
                        <a:pt x="314" y="264"/>
                      </a:lnTo>
                      <a:lnTo>
                        <a:pt x="325" y="250"/>
                      </a:lnTo>
                      <a:lnTo>
                        <a:pt x="335" y="235"/>
                      </a:lnTo>
                      <a:lnTo>
                        <a:pt x="344" y="220"/>
                      </a:lnTo>
                      <a:lnTo>
                        <a:pt x="351" y="206"/>
                      </a:lnTo>
                      <a:lnTo>
                        <a:pt x="357" y="191"/>
                      </a:lnTo>
                      <a:lnTo>
                        <a:pt x="360" y="176"/>
                      </a:lnTo>
                      <a:lnTo>
                        <a:pt x="362" y="162"/>
                      </a:lnTo>
                      <a:lnTo>
                        <a:pt x="362" y="148"/>
                      </a:lnTo>
                      <a:lnTo>
                        <a:pt x="362" y="148"/>
                      </a:lnTo>
                      <a:lnTo>
                        <a:pt x="361" y="133"/>
                      </a:lnTo>
                      <a:lnTo>
                        <a:pt x="358" y="118"/>
                      </a:lnTo>
                      <a:lnTo>
                        <a:pt x="353" y="103"/>
                      </a:lnTo>
                      <a:lnTo>
                        <a:pt x="347" y="89"/>
                      </a:lnTo>
                      <a:lnTo>
                        <a:pt x="339" y="76"/>
                      </a:lnTo>
                      <a:lnTo>
                        <a:pt x="329" y="63"/>
                      </a:lnTo>
                      <a:lnTo>
                        <a:pt x="318" y="52"/>
                      </a:lnTo>
                      <a:lnTo>
                        <a:pt x="305" y="41"/>
                      </a:lnTo>
                      <a:lnTo>
                        <a:pt x="291" y="31"/>
                      </a:lnTo>
                      <a:lnTo>
                        <a:pt x="274" y="22"/>
                      </a:lnTo>
                      <a:lnTo>
                        <a:pt x="256" y="15"/>
                      </a:lnTo>
                      <a:lnTo>
                        <a:pt x="235" y="9"/>
                      </a:lnTo>
                      <a:lnTo>
                        <a:pt x="213" y="5"/>
                      </a:lnTo>
                      <a:lnTo>
                        <a:pt x="189" y="2"/>
                      </a:lnTo>
                      <a:lnTo>
                        <a:pt x="163" y="0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FDEFCA"/>
                </a:solidFill>
                <a:ln w="12700" cmpd="sng">
                  <a:solidFill>
                    <a:srgbClr val="B67F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307317" name="Group 117"/>
              <p:cNvGrpSpPr>
                <a:grpSpLocks/>
              </p:cNvGrpSpPr>
              <p:nvPr/>
            </p:nvGrpSpPr>
            <p:grpSpPr bwMode="auto">
              <a:xfrm>
                <a:off x="3848" y="2804"/>
                <a:ext cx="224" cy="221"/>
                <a:chOff x="3848" y="2804"/>
                <a:chExt cx="224" cy="221"/>
              </a:xfrm>
            </p:grpSpPr>
            <p:sp>
              <p:nvSpPr>
                <p:cNvPr id="307318" name="Freeform 118"/>
                <p:cNvSpPr>
                  <a:spLocks/>
                </p:cNvSpPr>
                <p:nvPr/>
              </p:nvSpPr>
              <p:spPr bwMode="auto">
                <a:xfrm>
                  <a:off x="3848" y="2976"/>
                  <a:ext cx="222" cy="49"/>
                </a:xfrm>
                <a:custGeom>
                  <a:avLst/>
                  <a:gdLst>
                    <a:gd name="T0" fmla="*/ 123 w 222"/>
                    <a:gd name="T1" fmla="*/ 28 h 49"/>
                    <a:gd name="T2" fmla="*/ 138 w 222"/>
                    <a:gd name="T3" fmla="*/ 31 h 49"/>
                    <a:gd name="T4" fmla="*/ 158 w 222"/>
                    <a:gd name="T5" fmla="*/ 33 h 49"/>
                    <a:gd name="T6" fmla="*/ 181 w 222"/>
                    <a:gd name="T7" fmla="*/ 35 h 49"/>
                    <a:gd name="T8" fmla="*/ 201 w 222"/>
                    <a:gd name="T9" fmla="*/ 34 h 49"/>
                    <a:gd name="T10" fmla="*/ 216 w 222"/>
                    <a:gd name="T11" fmla="*/ 28 h 49"/>
                    <a:gd name="T12" fmla="*/ 222 w 222"/>
                    <a:gd name="T13" fmla="*/ 18 h 49"/>
                    <a:gd name="T14" fmla="*/ 222 w 222"/>
                    <a:gd name="T15" fmla="*/ 18 h 49"/>
                    <a:gd name="T16" fmla="*/ 216 w 222"/>
                    <a:gd name="T17" fmla="*/ 7 h 49"/>
                    <a:gd name="T18" fmla="*/ 201 w 222"/>
                    <a:gd name="T19" fmla="*/ 1 h 49"/>
                    <a:gd name="T20" fmla="*/ 180 w 222"/>
                    <a:gd name="T21" fmla="*/ 0 h 49"/>
                    <a:gd name="T22" fmla="*/ 158 w 222"/>
                    <a:gd name="T23" fmla="*/ 1 h 49"/>
                    <a:gd name="T24" fmla="*/ 137 w 222"/>
                    <a:gd name="T25" fmla="*/ 4 h 49"/>
                    <a:gd name="T26" fmla="*/ 123 w 222"/>
                    <a:gd name="T27" fmla="*/ 8 h 49"/>
                    <a:gd name="T28" fmla="*/ 123 w 222"/>
                    <a:gd name="T29" fmla="*/ 8 h 49"/>
                    <a:gd name="T30" fmla="*/ 114 w 222"/>
                    <a:gd name="T31" fmla="*/ 10 h 49"/>
                    <a:gd name="T32" fmla="*/ 106 w 222"/>
                    <a:gd name="T33" fmla="*/ 12 h 49"/>
                    <a:gd name="T34" fmla="*/ 98 w 222"/>
                    <a:gd name="T35" fmla="*/ 11 h 49"/>
                    <a:gd name="T36" fmla="*/ 98 w 222"/>
                    <a:gd name="T37" fmla="*/ 11 h 49"/>
                    <a:gd name="T38" fmla="*/ 83 w 222"/>
                    <a:gd name="T39" fmla="*/ 10 h 49"/>
                    <a:gd name="T40" fmla="*/ 62 w 222"/>
                    <a:gd name="T41" fmla="*/ 10 h 49"/>
                    <a:gd name="T42" fmla="*/ 40 w 222"/>
                    <a:gd name="T43" fmla="*/ 12 h 49"/>
                    <a:gd name="T44" fmla="*/ 19 w 222"/>
                    <a:gd name="T45" fmla="*/ 17 h 49"/>
                    <a:gd name="T46" fmla="*/ 5 w 222"/>
                    <a:gd name="T47" fmla="*/ 25 h 49"/>
                    <a:gd name="T48" fmla="*/ 0 w 222"/>
                    <a:gd name="T49" fmla="*/ 37 h 49"/>
                    <a:gd name="T50" fmla="*/ 0 w 222"/>
                    <a:gd name="T51" fmla="*/ 37 h 49"/>
                    <a:gd name="T52" fmla="*/ 7 w 222"/>
                    <a:gd name="T53" fmla="*/ 47 h 49"/>
                    <a:gd name="T54" fmla="*/ 22 w 222"/>
                    <a:gd name="T55" fmla="*/ 49 h 49"/>
                    <a:gd name="T56" fmla="*/ 43 w 222"/>
                    <a:gd name="T57" fmla="*/ 47 h 49"/>
                    <a:gd name="T58" fmla="*/ 65 w 222"/>
                    <a:gd name="T59" fmla="*/ 42 h 49"/>
                    <a:gd name="T60" fmla="*/ 85 w 222"/>
                    <a:gd name="T61" fmla="*/ 36 h 49"/>
                    <a:gd name="T62" fmla="*/ 100 w 222"/>
                    <a:gd name="T63" fmla="*/ 31 h 49"/>
                    <a:gd name="T64" fmla="*/ 100 w 222"/>
                    <a:gd name="T65" fmla="*/ 31 h 49"/>
                    <a:gd name="T66" fmla="*/ 108 w 222"/>
                    <a:gd name="T67" fmla="*/ 29 h 49"/>
                    <a:gd name="T68" fmla="*/ 115 w 222"/>
                    <a:gd name="T69" fmla="*/ 28 h 49"/>
                    <a:gd name="T70" fmla="*/ 123 w 222"/>
                    <a:gd name="T71" fmla="*/ 28 h 49"/>
                    <a:gd name="T72" fmla="*/ 123 w 222"/>
                    <a:gd name="T73" fmla="*/ 2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22" h="49">
                      <a:moveTo>
                        <a:pt x="123" y="28"/>
                      </a:moveTo>
                      <a:lnTo>
                        <a:pt x="138" y="31"/>
                      </a:lnTo>
                      <a:lnTo>
                        <a:pt x="158" y="33"/>
                      </a:lnTo>
                      <a:lnTo>
                        <a:pt x="181" y="35"/>
                      </a:lnTo>
                      <a:lnTo>
                        <a:pt x="201" y="34"/>
                      </a:lnTo>
                      <a:lnTo>
                        <a:pt x="216" y="28"/>
                      </a:lnTo>
                      <a:lnTo>
                        <a:pt x="222" y="18"/>
                      </a:lnTo>
                      <a:lnTo>
                        <a:pt x="222" y="18"/>
                      </a:lnTo>
                      <a:lnTo>
                        <a:pt x="216" y="7"/>
                      </a:lnTo>
                      <a:lnTo>
                        <a:pt x="201" y="1"/>
                      </a:lnTo>
                      <a:lnTo>
                        <a:pt x="180" y="0"/>
                      </a:lnTo>
                      <a:lnTo>
                        <a:pt x="158" y="1"/>
                      </a:lnTo>
                      <a:lnTo>
                        <a:pt x="137" y="4"/>
                      </a:lnTo>
                      <a:lnTo>
                        <a:pt x="123" y="8"/>
                      </a:lnTo>
                      <a:lnTo>
                        <a:pt x="123" y="8"/>
                      </a:lnTo>
                      <a:lnTo>
                        <a:pt x="114" y="10"/>
                      </a:lnTo>
                      <a:lnTo>
                        <a:pt x="106" y="12"/>
                      </a:lnTo>
                      <a:lnTo>
                        <a:pt x="98" y="11"/>
                      </a:lnTo>
                      <a:lnTo>
                        <a:pt x="98" y="11"/>
                      </a:lnTo>
                      <a:lnTo>
                        <a:pt x="83" y="10"/>
                      </a:lnTo>
                      <a:lnTo>
                        <a:pt x="62" y="10"/>
                      </a:lnTo>
                      <a:lnTo>
                        <a:pt x="40" y="12"/>
                      </a:lnTo>
                      <a:lnTo>
                        <a:pt x="19" y="17"/>
                      </a:lnTo>
                      <a:lnTo>
                        <a:pt x="5" y="25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7" y="47"/>
                      </a:lnTo>
                      <a:lnTo>
                        <a:pt x="22" y="49"/>
                      </a:lnTo>
                      <a:lnTo>
                        <a:pt x="43" y="47"/>
                      </a:lnTo>
                      <a:lnTo>
                        <a:pt x="65" y="42"/>
                      </a:lnTo>
                      <a:lnTo>
                        <a:pt x="85" y="36"/>
                      </a:lnTo>
                      <a:lnTo>
                        <a:pt x="100" y="31"/>
                      </a:lnTo>
                      <a:lnTo>
                        <a:pt x="100" y="31"/>
                      </a:lnTo>
                      <a:lnTo>
                        <a:pt x="108" y="29"/>
                      </a:lnTo>
                      <a:lnTo>
                        <a:pt x="115" y="28"/>
                      </a:lnTo>
                      <a:lnTo>
                        <a:pt x="123" y="28"/>
                      </a:lnTo>
                      <a:lnTo>
                        <a:pt x="123" y="28"/>
                      </a:lnTo>
                      <a:close/>
                    </a:path>
                  </a:pathLst>
                </a:custGeom>
                <a:solidFill>
                  <a:srgbClr val="4D94C3"/>
                </a:solidFill>
                <a:ln w="12700" cmpd="sng">
                  <a:solidFill>
                    <a:srgbClr val="0A50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1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864" y="2804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 i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A</a:t>
                  </a:r>
                  <a:endParaRPr lang="en-US" sz="1600" b="1"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</p:grpSp>
          <p:grpSp>
            <p:nvGrpSpPr>
              <p:cNvPr id="307320" name="Group 120"/>
              <p:cNvGrpSpPr>
                <a:grpSpLocks/>
              </p:cNvGrpSpPr>
              <p:nvPr/>
            </p:nvGrpSpPr>
            <p:grpSpPr bwMode="auto">
              <a:xfrm>
                <a:off x="3867" y="3016"/>
                <a:ext cx="201" cy="212"/>
                <a:chOff x="3867" y="3016"/>
                <a:chExt cx="201" cy="212"/>
              </a:xfrm>
            </p:grpSpPr>
            <p:sp>
              <p:nvSpPr>
                <p:cNvPr id="307321" name="Freeform 121"/>
                <p:cNvSpPr>
                  <a:spLocks/>
                </p:cNvSpPr>
                <p:nvPr/>
              </p:nvSpPr>
              <p:spPr bwMode="auto">
                <a:xfrm>
                  <a:off x="3892" y="3039"/>
                  <a:ext cx="132" cy="29"/>
                </a:xfrm>
                <a:custGeom>
                  <a:avLst/>
                  <a:gdLst>
                    <a:gd name="T0" fmla="*/ 73 w 132"/>
                    <a:gd name="T1" fmla="*/ 16 h 29"/>
                    <a:gd name="T2" fmla="*/ 95 w 132"/>
                    <a:gd name="T3" fmla="*/ 19 h 29"/>
                    <a:gd name="T4" fmla="*/ 120 w 132"/>
                    <a:gd name="T5" fmla="*/ 19 h 29"/>
                    <a:gd name="T6" fmla="*/ 132 w 132"/>
                    <a:gd name="T7" fmla="*/ 10 h 29"/>
                    <a:gd name="T8" fmla="*/ 132 w 132"/>
                    <a:gd name="T9" fmla="*/ 10 h 29"/>
                    <a:gd name="T10" fmla="*/ 120 w 132"/>
                    <a:gd name="T11" fmla="*/ 0 h 29"/>
                    <a:gd name="T12" fmla="*/ 95 w 132"/>
                    <a:gd name="T13" fmla="*/ 0 h 29"/>
                    <a:gd name="T14" fmla="*/ 73 w 132"/>
                    <a:gd name="T15" fmla="*/ 4 h 29"/>
                    <a:gd name="T16" fmla="*/ 73 w 132"/>
                    <a:gd name="T17" fmla="*/ 4 h 29"/>
                    <a:gd name="T18" fmla="*/ 68 w 132"/>
                    <a:gd name="T19" fmla="*/ 6 h 29"/>
                    <a:gd name="T20" fmla="*/ 63 w 132"/>
                    <a:gd name="T21" fmla="*/ 6 h 29"/>
                    <a:gd name="T22" fmla="*/ 59 w 132"/>
                    <a:gd name="T23" fmla="*/ 6 h 29"/>
                    <a:gd name="T24" fmla="*/ 59 w 132"/>
                    <a:gd name="T25" fmla="*/ 6 h 29"/>
                    <a:gd name="T26" fmla="*/ 37 w 132"/>
                    <a:gd name="T27" fmla="*/ 5 h 29"/>
                    <a:gd name="T28" fmla="*/ 11 w 132"/>
                    <a:gd name="T29" fmla="*/ 10 h 29"/>
                    <a:gd name="T30" fmla="*/ 0 w 132"/>
                    <a:gd name="T31" fmla="*/ 21 h 29"/>
                    <a:gd name="T32" fmla="*/ 0 w 132"/>
                    <a:gd name="T33" fmla="*/ 21 h 29"/>
                    <a:gd name="T34" fmla="*/ 13 w 132"/>
                    <a:gd name="T35" fmla="*/ 29 h 29"/>
                    <a:gd name="T36" fmla="*/ 39 w 132"/>
                    <a:gd name="T37" fmla="*/ 24 h 29"/>
                    <a:gd name="T38" fmla="*/ 60 w 132"/>
                    <a:gd name="T39" fmla="*/ 18 h 29"/>
                    <a:gd name="T40" fmla="*/ 60 w 132"/>
                    <a:gd name="T41" fmla="*/ 18 h 29"/>
                    <a:gd name="T42" fmla="*/ 65 w 132"/>
                    <a:gd name="T43" fmla="*/ 17 h 29"/>
                    <a:gd name="T44" fmla="*/ 69 w 132"/>
                    <a:gd name="T45" fmla="*/ 16 h 29"/>
                    <a:gd name="T46" fmla="*/ 73 w 132"/>
                    <a:gd name="T47" fmla="*/ 16 h 29"/>
                    <a:gd name="T48" fmla="*/ 73 w 132"/>
                    <a:gd name="T49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2" h="29">
                      <a:moveTo>
                        <a:pt x="73" y="16"/>
                      </a:moveTo>
                      <a:lnTo>
                        <a:pt x="95" y="19"/>
                      </a:lnTo>
                      <a:lnTo>
                        <a:pt x="120" y="19"/>
                      </a:lnTo>
                      <a:lnTo>
                        <a:pt x="132" y="10"/>
                      </a:lnTo>
                      <a:lnTo>
                        <a:pt x="132" y="10"/>
                      </a:lnTo>
                      <a:lnTo>
                        <a:pt x="120" y="0"/>
                      </a:lnTo>
                      <a:lnTo>
                        <a:pt x="95" y="0"/>
                      </a:lnTo>
                      <a:lnTo>
                        <a:pt x="73" y="4"/>
                      </a:lnTo>
                      <a:lnTo>
                        <a:pt x="73" y="4"/>
                      </a:lnTo>
                      <a:lnTo>
                        <a:pt x="68" y="6"/>
                      </a:lnTo>
                      <a:lnTo>
                        <a:pt x="63" y="6"/>
                      </a:ln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37" y="5"/>
                      </a:lnTo>
                      <a:lnTo>
                        <a:pt x="11" y="10"/>
                      </a:lnTo>
                      <a:lnTo>
                        <a:pt x="0" y="21"/>
                      </a:lnTo>
                      <a:lnTo>
                        <a:pt x="0" y="21"/>
                      </a:lnTo>
                      <a:lnTo>
                        <a:pt x="13" y="29"/>
                      </a:lnTo>
                      <a:lnTo>
                        <a:pt x="39" y="24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65" y="17"/>
                      </a:lnTo>
                      <a:lnTo>
                        <a:pt x="69" y="16"/>
                      </a:lnTo>
                      <a:lnTo>
                        <a:pt x="73" y="16"/>
                      </a:lnTo>
                      <a:lnTo>
                        <a:pt x="73" y="16"/>
                      </a:lnTo>
                      <a:close/>
                    </a:path>
                  </a:pathLst>
                </a:custGeom>
                <a:solidFill>
                  <a:srgbClr val="3CA538"/>
                </a:solidFill>
                <a:ln w="12700" cmpd="sng">
                  <a:solidFill>
                    <a:srgbClr val="1E52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30732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867" y="3016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/>
                  <a:r>
                    <a:rPr lang="en-US" sz="1600" b="1">
                      <a:solidFill>
                        <a:schemeClr val="tx1"/>
                      </a:solidFill>
                      <a:effectLst/>
                      <a:latin typeface="Times New Roman" charset="0"/>
                    </a:rPr>
                    <a:t>X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1129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82B1-F50C-194C-9AC3-691A8DC5F8B4}" type="slidenum">
              <a:rPr lang="en-US"/>
              <a:pPr/>
              <a:t>34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895600"/>
            <a:ext cx="6705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Comparing Mitosis and Meiosis</a:t>
            </a:r>
          </a:p>
        </p:txBody>
      </p:sp>
    </p:spTree>
    <p:extLst>
      <p:ext uri="{BB962C8B-B14F-4D97-AF65-F5344CB8AC3E}">
        <p14:creationId xmlns:p14="http://schemas.microsoft.com/office/powerpoint/2010/main" val="54038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5799-A1DF-C146-955B-336C61C7BE8E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297009" name="Group 49"/>
          <p:cNvGraphicFramePr>
            <a:graphicFrameLocks noGrp="1"/>
          </p:cNvGraphicFramePr>
          <p:nvPr/>
        </p:nvGraphicFramePr>
        <p:xfrm>
          <a:off x="139700" y="638175"/>
          <a:ext cx="8882063" cy="6145658"/>
        </p:xfrm>
        <a:graphic>
          <a:graphicData uri="http://schemas.openxmlformats.org/drawingml/2006/table">
            <a:tbl>
              <a:tblPr/>
              <a:tblGrid>
                <a:gridCol w="2813050"/>
                <a:gridCol w="2813050"/>
                <a:gridCol w="3255963"/>
              </a:tblGrid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Heavy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Mitosis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Meiosis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Number of divisions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9966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Number of daughter cells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Genetically identical?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Chromosome #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Same as parent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Half of parent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Where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Somatic cells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Germ cells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When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Throughout life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At sexual maturity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Role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Growth and repair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Sexual reproduction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010" name="Rectangle 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Comparison of Divisions</a:t>
            </a:r>
          </a:p>
        </p:txBody>
      </p:sp>
    </p:spTree>
    <p:extLst>
      <p:ext uri="{BB962C8B-B14F-4D97-AF65-F5344CB8AC3E}">
        <p14:creationId xmlns:p14="http://schemas.microsoft.com/office/powerpoint/2010/main" val="171228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9163-B204-B847-B473-5B86AB0AE0AE}" type="slidenum">
              <a:rPr lang="en-US"/>
              <a:pPr/>
              <a:t>4</a:t>
            </a:fld>
            <a:endParaRPr lang="en-US"/>
          </a:p>
        </p:txBody>
      </p:sp>
      <p:sp>
        <p:nvSpPr>
          <p:cNvPr id="275458" name="Rectangle 2050"/>
          <p:cNvSpPr>
            <a:spLocks noChangeArrowheads="1"/>
          </p:cNvSpPr>
          <p:nvPr/>
        </p:nvSpPr>
        <p:spPr bwMode="auto">
          <a:xfrm>
            <a:off x="304800" y="1295400"/>
            <a:ext cx="8534400" cy="452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buFont typeface="Wingdings" charset="2"/>
              <a:buChar char="ü"/>
            </a:pPr>
            <a:r>
              <a:rPr 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Start 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with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46 double stranded chromosomes (2n)</a:t>
            </a:r>
          </a:p>
          <a:p>
            <a:pPr marL="571500" indent="-571500" algn="l">
              <a:buFont typeface="Wingdings" charset="2"/>
              <a:buChar char="ü"/>
            </a:pP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After 1 division -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23 double stranded chromosomes (n</a:t>
            </a:r>
            <a:r>
              <a:rPr lang="en-US" sz="3600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</a:t>
            </a:r>
          </a:p>
          <a:p>
            <a:pPr marL="571500" indent="-571500" algn="l">
              <a:buFont typeface="Wingdings" charset="2"/>
              <a:buChar char="ü"/>
            </a:pPr>
            <a:r>
              <a:rPr 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After 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2nd division -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23 single stranded chromosomes (n</a:t>
            </a:r>
            <a:r>
              <a:rPr lang="en-US" sz="3600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</a:t>
            </a:r>
          </a:p>
          <a:p>
            <a:pPr marL="571500" indent="-571500" algn="l" eaLnBrk="0" hangingPunct="0">
              <a:buFont typeface="Wingdings" charset="2"/>
              <a:buChar char="ü"/>
            </a:pPr>
            <a:r>
              <a:rPr 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Occurs 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in our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germ cells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that produce gametes</a:t>
            </a:r>
            <a:endParaRPr lang="en-US" sz="3600" b="1" dirty="0"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5459" name="Rectangle 2051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9067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More Meiosis Facts</a:t>
            </a:r>
          </a:p>
        </p:txBody>
      </p:sp>
    </p:spTree>
    <p:extLst>
      <p:ext uri="{BB962C8B-B14F-4D97-AF65-F5344CB8AC3E}">
        <p14:creationId xmlns:p14="http://schemas.microsoft.com/office/powerpoint/2010/main" val="212183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8B22-12E0-A848-865B-F0F05E7CA147}" type="slidenum">
              <a:rPr lang="en-US"/>
              <a:pPr/>
              <a:t>5</a:t>
            </a:fld>
            <a:endParaRPr lang="en-US"/>
          </a:p>
        </p:txBody>
      </p:sp>
      <p:sp>
        <p:nvSpPr>
          <p:cNvPr id="276483" name="Rectangle 1027"/>
          <p:cNvSpPr>
            <a:spLocks noChangeArrowheads="1"/>
          </p:cNvSpPr>
          <p:nvPr/>
        </p:nvSpPr>
        <p:spPr bwMode="auto">
          <a:xfrm>
            <a:off x="1143000" y="4826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800"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6486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Why Do we Need Meiosis?</a:t>
            </a:r>
          </a:p>
        </p:txBody>
      </p:sp>
      <p:sp>
        <p:nvSpPr>
          <p:cNvPr id="276487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3429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It is the fundamental basis of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sexual reproduction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0"/>
              <a:buChar char="ü"/>
            </a:pP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Two haploid (1n) gametes are brought together through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fertilization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to form a diploid </a:t>
            </a:r>
            <a:r>
              <a:rPr lang="en-US" sz="3600" b="1" dirty="0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(2n) zygote</a:t>
            </a:r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</a:t>
            </a:r>
          </a:p>
        </p:txBody>
      </p:sp>
      <p:pic>
        <p:nvPicPr>
          <p:cNvPr id="276489" name="Picture 1033" descr="fertiliz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3886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1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 autoUpdateAnimBg="0"/>
      <p:bldP spid="2764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5C4F-DB55-A842-82EE-9BE4209FE6B2}" type="slidenum">
              <a:rPr lang="en-US"/>
              <a:pPr/>
              <a:t>6</a:t>
            </a:fld>
            <a:endParaRPr lang="en-US"/>
          </a:p>
        </p:txBody>
      </p:sp>
      <p:pic>
        <p:nvPicPr>
          <p:cNvPr id="285698" name="Picture 2" descr="0051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22098" r="1616" b="1978"/>
          <a:stretch>
            <a:fillRect/>
          </a:stretch>
        </p:blipFill>
        <p:spPr bwMode="auto">
          <a:xfrm>
            <a:off x="381000" y="1524000"/>
            <a:ext cx="8305800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Fertilization – </a:t>
            </a:r>
            <a:r>
              <a:rPr lang="ja-JP" alt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“</a:t>
            </a:r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Putting it all together</a:t>
            </a:r>
            <a:r>
              <a:rPr lang="ja-JP" alt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”</a:t>
            </a:r>
            <a:endParaRPr lang="en-US" sz="4800" b="1"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1524000" cy="519113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1n =3</a:t>
            </a:r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 flipH="1">
            <a:off x="1600200" y="3429000"/>
            <a:ext cx="228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 flipV="1">
            <a:off x="2286000" y="28956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6477000" y="1981200"/>
            <a:ext cx="1676400" cy="519113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2n = 6</a:t>
            </a:r>
          </a:p>
        </p:txBody>
      </p:sp>
      <p:sp>
        <p:nvSpPr>
          <p:cNvPr id="285706" name="Line 10"/>
          <p:cNvSpPr>
            <a:spLocks noChangeShapeType="1"/>
          </p:cNvSpPr>
          <p:nvPr/>
        </p:nvSpPr>
        <p:spPr bwMode="auto">
          <a:xfrm>
            <a:off x="7315200" y="2438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utoUpdateAnimBg="0"/>
      <p:bldP spid="285702" grpId="0" animBg="1" autoUpdateAnimBg="0"/>
      <p:bldP spid="285703" grpId="0" animBg="1"/>
      <p:bldP spid="285704" grpId="0" animBg="1"/>
      <p:bldP spid="285705" grpId="0" animBg="1" autoUpdateAnimBg="0"/>
      <p:bldP spid="2857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7DCF-C0D5-B14C-BD42-74870A40BB54}" type="slidenum">
              <a:rPr lang="en-US"/>
              <a:pPr/>
              <a:t>7</a:t>
            </a:fld>
            <a:endParaRPr lang="en-US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Replication of Chromosomes</a:t>
            </a: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ü"/>
            </a:pPr>
            <a:r>
              <a:rPr lang="en-US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Replication</a:t>
            </a: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 is the process of duplicating a chromosome</a:t>
            </a:r>
          </a:p>
          <a:p>
            <a:pPr>
              <a:lnSpc>
                <a:spcPct val="90000"/>
              </a:lnSpc>
              <a:buFont typeface="Wingdings" charset="0"/>
              <a:buChar char="ü"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Occurs </a:t>
            </a:r>
            <a:r>
              <a:rPr lang="en-US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prior to division</a:t>
            </a:r>
            <a:endParaRPr lang="en-US" sz="4400" b="1">
              <a:solidFill>
                <a:srgbClr val="3399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  <a:p>
            <a:pPr>
              <a:lnSpc>
                <a:spcPct val="90000"/>
              </a:lnSpc>
              <a:buFont typeface="Wingdings" charset="0"/>
              <a:buChar char="ü"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Replicated copies are called </a:t>
            </a:r>
            <a:r>
              <a:rPr lang="en-US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sister chromatids</a:t>
            </a:r>
          </a:p>
          <a:p>
            <a:pPr>
              <a:lnSpc>
                <a:spcPct val="90000"/>
              </a:lnSpc>
              <a:buFont typeface="Wingdings" charset="0"/>
              <a:buChar char="ü"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Held together at </a:t>
            </a:r>
            <a:r>
              <a:rPr lang="en-US" b="1">
                <a:solidFill>
                  <a:srgbClr val="3399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centromere</a:t>
            </a:r>
          </a:p>
        </p:txBody>
      </p:sp>
      <p:pic>
        <p:nvPicPr>
          <p:cNvPr id="277511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4038600" y="2057400"/>
            <a:ext cx="198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C1C1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Occurs in Interphase</a:t>
            </a:r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 flipV="1">
            <a:off x="4876800" y="1295400"/>
            <a:ext cx="152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>
            <a:off x="3886200" y="45720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 flipV="1">
            <a:off x="2819400" y="5105400"/>
            <a:ext cx="3581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5334000" y="4572000"/>
            <a:ext cx="1676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utoUpdateAnimBg="0"/>
      <p:bldP spid="277510" grpId="0" build="p" autoUpdateAnimBg="0"/>
      <p:bldP spid="277514" grpId="0" animBg="1"/>
      <p:bldP spid="277515" grpId="0" animBg="1"/>
      <p:bldP spid="2775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C5-672D-BE43-8418-617C2F4EA2A9}" type="slidenum">
              <a:rPr lang="en-US"/>
              <a:pPr/>
              <a:t>8</a:t>
            </a:fld>
            <a:endParaRPr lang="en-US"/>
          </a:p>
        </p:txBody>
      </p:sp>
      <p:sp>
        <p:nvSpPr>
          <p:cNvPr id="315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838200"/>
          </a:xfrm>
        </p:spPr>
        <p:txBody>
          <a:bodyPr/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A Replicated Chromosome</a:t>
            </a:r>
          </a:p>
        </p:txBody>
      </p:sp>
      <p:sp>
        <p:nvSpPr>
          <p:cNvPr id="315395" name="Oval 1027"/>
          <p:cNvSpPr>
            <a:spLocks noChangeArrowheads="1"/>
          </p:cNvSpPr>
          <p:nvPr/>
        </p:nvSpPr>
        <p:spPr bwMode="auto">
          <a:xfrm>
            <a:off x="2895600" y="2298700"/>
            <a:ext cx="2819400" cy="2057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96" name="AutoShape 1028"/>
          <p:cNvSpPr>
            <a:spLocks noChangeArrowheads="1"/>
          </p:cNvSpPr>
          <p:nvPr/>
        </p:nvSpPr>
        <p:spPr bwMode="auto">
          <a:xfrm>
            <a:off x="3671888" y="2635250"/>
            <a:ext cx="1006475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97" name="AutoShape 1029"/>
          <p:cNvSpPr>
            <a:spLocks noChangeArrowheads="1"/>
          </p:cNvSpPr>
          <p:nvPr/>
        </p:nvSpPr>
        <p:spPr bwMode="auto">
          <a:xfrm>
            <a:off x="4672013" y="2635250"/>
            <a:ext cx="419100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98" name="Rectangle 1030"/>
          <p:cNvSpPr>
            <a:spLocks noChangeArrowheads="1"/>
          </p:cNvSpPr>
          <p:nvPr/>
        </p:nvSpPr>
        <p:spPr bwMode="auto">
          <a:xfrm>
            <a:off x="3965575" y="2633663"/>
            <a:ext cx="171450" cy="222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99" name="AutoShape 1031"/>
          <p:cNvSpPr>
            <a:spLocks noChangeArrowheads="1"/>
          </p:cNvSpPr>
          <p:nvPr/>
        </p:nvSpPr>
        <p:spPr bwMode="auto">
          <a:xfrm>
            <a:off x="3657600" y="2867025"/>
            <a:ext cx="1006475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0" name="AutoShape 1032"/>
          <p:cNvSpPr>
            <a:spLocks noChangeArrowheads="1"/>
          </p:cNvSpPr>
          <p:nvPr/>
        </p:nvSpPr>
        <p:spPr bwMode="auto">
          <a:xfrm>
            <a:off x="4657725" y="2867025"/>
            <a:ext cx="419100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1" name="Rectangle 1033"/>
          <p:cNvSpPr>
            <a:spLocks noChangeArrowheads="1"/>
          </p:cNvSpPr>
          <p:nvPr/>
        </p:nvSpPr>
        <p:spPr bwMode="auto">
          <a:xfrm>
            <a:off x="3970338" y="2878138"/>
            <a:ext cx="171450" cy="2349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2" name="AutoShape 1034"/>
          <p:cNvSpPr>
            <a:spLocks noChangeArrowheads="1"/>
          </p:cNvSpPr>
          <p:nvPr/>
        </p:nvSpPr>
        <p:spPr bwMode="auto">
          <a:xfrm>
            <a:off x="3719513" y="3713163"/>
            <a:ext cx="1006475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AutoShape 1035"/>
          <p:cNvSpPr>
            <a:spLocks noChangeArrowheads="1"/>
          </p:cNvSpPr>
          <p:nvPr/>
        </p:nvSpPr>
        <p:spPr bwMode="auto">
          <a:xfrm>
            <a:off x="4719638" y="3713163"/>
            <a:ext cx="419100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4" name="Rectangle 1036"/>
          <p:cNvSpPr>
            <a:spLocks noChangeArrowheads="1"/>
          </p:cNvSpPr>
          <p:nvPr/>
        </p:nvSpPr>
        <p:spPr bwMode="auto">
          <a:xfrm>
            <a:off x="4025900" y="3692525"/>
            <a:ext cx="171450" cy="2667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AutoShape 1037"/>
          <p:cNvSpPr>
            <a:spLocks noChangeArrowheads="1"/>
          </p:cNvSpPr>
          <p:nvPr/>
        </p:nvSpPr>
        <p:spPr bwMode="auto">
          <a:xfrm>
            <a:off x="3732213" y="3462338"/>
            <a:ext cx="1006475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6" name="AutoShape 1038"/>
          <p:cNvSpPr>
            <a:spLocks noChangeArrowheads="1"/>
          </p:cNvSpPr>
          <p:nvPr/>
        </p:nvSpPr>
        <p:spPr bwMode="auto">
          <a:xfrm>
            <a:off x="4732338" y="3462338"/>
            <a:ext cx="419100" cy="2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7" name="Rectangle 1039"/>
          <p:cNvSpPr>
            <a:spLocks noChangeArrowheads="1"/>
          </p:cNvSpPr>
          <p:nvPr/>
        </p:nvSpPr>
        <p:spPr bwMode="auto">
          <a:xfrm>
            <a:off x="4025900" y="3467100"/>
            <a:ext cx="171450" cy="22225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408" name="Group 1040"/>
          <p:cNvGrpSpPr>
            <a:grpSpLocks/>
          </p:cNvGrpSpPr>
          <p:nvPr/>
        </p:nvGrpSpPr>
        <p:grpSpPr bwMode="auto">
          <a:xfrm>
            <a:off x="2371725" y="1625600"/>
            <a:ext cx="4572000" cy="4137025"/>
            <a:chOff x="1494" y="1024"/>
            <a:chExt cx="2880" cy="2606"/>
          </a:xfrm>
        </p:grpSpPr>
        <p:sp>
          <p:nvSpPr>
            <p:cNvPr id="315409" name="Rectangle 1041"/>
            <p:cNvSpPr>
              <a:spLocks noChangeArrowheads="1"/>
            </p:cNvSpPr>
            <p:nvPr/>
          </p:nvSpPr>
          <p:spPr bwMode="auto">
            <a:xfrm>
              <a:off x="1494" y="3303"/>
              <a:ext cx="2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endPara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315410" name="AutoShape 1042"/>
            <p:cNvSpPr>
              <a:spLocks noChangeArrowheads="1"/>
            </p:cNvSpPr>
            <p:nvPr/>
          </p:nvSpPr>
          <p:spPr bwMode="auto">
            <a:xfrm>
              <a:off x="2555" y="1024"/>
              <a:ext cx="379" cy="492"/>
            </a:xfrm>
            <a:prstGeom prst="upArrow">
              <a:avLst>
                <a:gd name="adj1" fmla="val 50000"/>
                <a:gd name="adj2" fmla="val 32454"/>
              </a:avLst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1" name="AutoShape 1043"/>
            <p:cNvSpPr>
              <a:spLocks noChangeArrowheads="1"/>
            </p:cNvSpPr>
            <p:nvPr/>
          </p:nvSpPr>
          <p:spPr bwMode="auto">
            <a:xfrm>
              <a:off x="2085" y="1516"/>
              <a:ext cx="1377" cy="552"/>
            </a:xfrm>
            <a:custGeom>
              <a:avLst/>
              <a:gdLst>
                <a:gd name="G0" fmla="+- 1161 0 0"/>
                <a:gd name="G1" fmla="+- 21600 0 1161"/>
                <a:gd name="G2" fmla="+- 21600 0 116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61" y="10800"/>
                  </a:moveTo>
                  <a:cubicBezTo>
                    <a:pt x="1161" y="16123"/>
                    <a:pt x="5477" y="20439"/>
                    <a:pt x="10800" y="20439"/>
                  </a:cubicBezTo>
                  <a:cubicBezTo>
                    <a:pt x="16123" y="20439"/>
                    <a:pt x="20439" y="16123"/>
                    <a:pt x="20439" y="10800"/>
                  </a:cubicBezTo>
                  <a:cubicBezTo>
                    <a:pt x="20439" y="5477"/>
                    <a:pt x="16123" y="1161"/>
                    <a:pt x="10800" y="1161"/>
                  </a:cubicBezTo>
                  <a:cubicBezTo>
                    <a:pt x="5477" y="1161"/>
                    <a:pt x="1161" y="5477"/>
                    <a:pt x="1161" y="10800"/>
                  </a:cubicBezTo>
                  <a:close/>
                </a:path>
              </a:pathLst>
            </a:custGeom>
            <a:solidFill>
              <a:srgbClr val="00FF00"/>
            </a:solidFill>
            <a:ln w="31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2" name="AutoShape 1044"/>
            <p:cNvSpPr>
              <a:spLocks noChangeArrowheads="1"/>
            </p:cNvSpPr>
            <p:nvPr/>
          </p:nvSpPr>
          <p:spPr bwMode="auto">
            <a:xfrm flipV="1">
              <a:off x="2555" y="2620"/>
              <a:ext cx="379" cy="492"/>
            </a:xfrm>
            <a:prstGeom prst="upArrow">
              <a:avLst>
                <a:gd name="adj1" fmla="val 50000"/>
                <a:gd name="adj2" fmla="val 32454"/>
              </a:avLst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3" name="AutoShape 1045"/>
            <p:cNvSpPr>
              <a:spLocks noChangeArrowheads="1"/>
            </p:cNvSpPr>
            <p:nvPr/>
          </p:nvSpPr>
          <p:spPr bwMode="auto">
            <a:xfrm flipV="1">
              <a:off x="2085" y="2068"/>
              <a:ext cx="1377" cy="552"/>
            </a:xfrm>
            <a:custGeom>
              <a:avLst/>
              <a:gdLst>
                <a:gd name="G0" fmla="+- 1161 0 0"/>
                <a:gd name="G1" fmla="+- 21600 0 1161"/>
                <a:gd name="G2" fmla="+- 21600 0 116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61" y="10800"/>
                  </a:moveTo>
                  <a:cubicBezTo>
                    <a:pt x="1161" y="16123"/>
                    <a:pt x="5477" y="20439"/>
                    <a:pt x="10800" y="20439"/>
                  </a:cubicBezTo>
                  <a:cubicBezTo>
                    <a:pt x="16123" y="20439"/>
                    <a:pt x="20439" y="16123"/>
                    <a:pt x="20439" y="10800"/>
                  </a:cubicBezTo>
                  <a:cubicBezTo>
                    <a:pt x="20439" y="5477"/>
                    <a:pt x="16123" y="1161"/>
                    <a:pt x="10800" y="1161"/>
                  </a:cubicBezTo>
                  <a:cubicBezTo>
                    <a:pt x="5477" y="1161"/>
                    <a:pt x="1161" y="5477"/>
                    <a:pt x="1161" y="10800"/>
                  </a:cubicBezTo>
                  <a:close/>
                </a:path>
              </a:pathLst>
            </a:custGeom>
            <a:solidFill>
              <a:srgbClr val="00FF00"/>
            </a:solidFill>
            <a:ln w="31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14" name="Group 1046"/>
          <p:cNvGrpSpPr>
            <a:grpSpLocks/>
          </p:cNvGrpSpPr>
          <p:nvPr/>
        </p:nvGrpSpPr>
        <p:grpSpPr bwMode="auto">
          <a:xfrm>
            <a:off x="-171450" y="2807225"/>
            <a:ext cx="3978275" cy="1155187"/>
            <a:chOff x="-108" y="1869"/>
            <a:chExt cx="2506" cy="395"/>
          </a:xfrm>
        </p:grpSpPr>
        <p:sp>
          <p:nvSpPr>
            <p:cNvPr id="315415" name="Rectangle 1047"/>
            <p:cNvSpPr>
              <a:spLocks noChangeArrowheads="1"/>
            </p:cNvSpPr>
            <p:nvPr/>
          </p:nvSpPr>
          <p:spPr bwMode="auto">
            <a:xfrm>
              <a:off x="-108" y="1903"/>
              <a:ext cx="234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BAF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b="1" dirty="0">
                  <a:solidFill>
                    <a:srgbClr val="95373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   </a:t>
              </a:r>
              <a:r>
                <a:rPr lang="en-US" sz="3200" b="1" dirty="0">
                  <a:solidFill>
                    <a:srgbClr val="95373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Homologs</a:t>
              </a:r>
            </a:p>
            <a:p>
              <a:pPr algn="l" eaLnBrk="0" hangingPunct="0"/>
              <a:r>
                <a:rPr lang="en-US" b="1" dirty="0">
                  <a:solidFill>
                    <a:srgbClr val="95373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   (same genes, different alleles)</a:t>
              </a:r>
            </a:p>
          </p:txBody>
        </p:sp>
        <p:sp>
          <p:nvSpPr>
            <p:cNvPr id="315416" name="Line 1048"/>
            <p:cNvSpPr>
              <a:spLocks noChangeShapeType="1"/>
            </p:cNvSpPr>
            <p:nvPr/>
          </p:nvSpPr>
          <p:spPr bwMode="auto">
            <a:xfrm flipV="1">
              <a:off x="1494" y="1869"/>
              <a:ext cx="904" cy="12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7" name="Line 1049"/>
            <p:cNvSpPr>
              <a:spLocks noChangeShapeType="1"/>
            </p:cNvSpPr>
            <p:nvPr/>
          </p:nvSpPr>
          <p:spPr bwMode="auto">
            <a:xfrm>
              <a:off x="1494" y="2006"/>
              <a:ext cx="904" cy="25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18" name="Group 1050"/>
          <p:cNvGrpSpPr>
            <a:grpSpLocks/>
          </p:cNvGrpSpPr>
          <p:nvPr/>
        </p:nvGrpSpPr>
        <p:grpSpPr bwMode="auto">
          <a:xfrm>
            <a:off x="5029201" y="2513013"/>
            <a:ext cx="3538538" cy="1631950"/>
            <a:chOff x="3168" y="1583"/>
            <a:chExt cx="2229" cy="1028"/>
          </a:xfrm>
        </p:grpSpPr>
        <p:sp>
          <p:nvSpPr>
            <p:cNvPr id="315419" name="Text Box 1051"/>
            <p:cNvSpPr txBox="1">
              <a:spLocks noChangeArrowheads="1"/>
            </p:cNvSpPr>
            <p:nvPr/>
          </p:nvSpPr>
          <p:spPr bwMode="auto">
            <a:xfrm>
              <a:off x="4043" y="1583"/>
              <a:ext cx="1354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3200" b="1" dirty="0">
                  <a:solidFill>
                    <a:srgbClr val="95373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Sister</a:t>
              </a:r>
              <a:br>
                <a:rPr lang="en-US" sz="3200" b="1" dirty="0">
                  <a:solidFill>
                    <a:srgbClr val="95373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</a:br>
              <a:r>
                <a:rPr lang="en-US" sz="3200" b="1" dirty="0">
                  <a:solidFill>
                    <a:srgbClr val="95373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Chromatids</a:t>
              </a:r>
              <a:endParaRPr lang="en-US" sz="3200" b="1" dirty="0">
                <a:solidFill>
                  <a:srgbClr val="953735"/>
                </a:solidFill>
                <a:effectLst/>
                <a:latin typeface="Times New Roman" charset="0"/>
              </a:endParaRPr>
            </a:p>
            <a:p>
              <a:pPr algn="l" eaLnBrk="0" hangingPunct="0"/>
              <a:r>
                <a:rPr lang="en-US" b="1" dirty="0">
                  <a:solidFill>
                    <a:srgbClr val="95373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(same genes,</a:t>
              </a:r>
            </a:p>
            <a:p>
              <a:pPr algn="l" eaLnBrk="0" hangingPunct="0"/>
              <a:r>
                <a:rPr lang="en-US" b="1" dirty="0">
                  <a:solidFill>
                    <a:srgbClr val="95373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same alleles)</a:t>
              </a:r>
            </a:p>
          </p:txBody>
        </p:sp>
        <p:grpSp>
          <p:nvGrpSpPr>
            <p:cNvPr id="315420" name="Group 1052"/>
            <p:cNvGrpSpPr>
              <a:grpSpLocks/>
            </p:cNvGrpSpPr>
            <p:nvPr/>
          </p:nvGrpSpPr>
          <p:grpSpPr bwMode="auto">
            <a:xfrm>
              <a:off x="3168" y="1706"/>
              <a:ext cx="864" cy="192"/>
              <a:chOff x="3168" y="1296"/>
              <a:chExt cx="864" cy="192"/>
            </a:xfrm>
          </p:grpSpPr>
          <p:sp>
            <p:nvSpPr>
              <p:cNvPr id="315421" name="Line 1053"/>
              <p:cNvSpPr>
                <a:spLocks noChangeShapeType="1"/>
              </p:cNvSpPr>
              <p:nvPr/>
            </p:nvSpPr>
            <p:spPr bwMode="auto">
              <a:xfrm>
                <a:off x="3168" y="1296"/>
                <a:ext cx="864" cy="4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15422" name="Line 1054"/>
              <p:cNvSpPr>
                <a:spLocks noChangeShapeType="1"/>
              </p:cNvSpPr>
              <p:nvPr/>
            </p:nvSpPr>
            <p:spPr bwMode="auto">
              <a:xfrm flipV="1">
                <a:off x="3168" y="1344"/>
                <a:ext cx="864" cy="14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</p:grpSp>
      <p:sp>
        <p:nvSpPr>
          <p:cNvPr id="315423" name="Text Box 1055"/>
          <p:cNvSpPr txBox="1">
            <a:spLocks noChangeArrowheads="1"/>
          </p:cNvSpPr>
          <p:nvPr/>
        </p:nvSpPr>
        <p:spPr bwMode="auto">
          <a:xfrm>
            <a:off x="1982788" y="1776413"/>
            <a:ext cx="919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Gene  X</a:t>
            </a:r>
          </a:p>
        </p:txBody>
      </p:sp>
      <p:sp>
        <p:nvSpPr>
          <p:cNvPr id="315424" name="Text Box 1056"/>
          <p:cNvSpPr txBox="1">
            <a:spLocks noChangeArrowheads="1"/>
          </p:cNvSpPr>
          <p:nvPr/>
        </p:nvSpPr>
        <p:spPr bwMode="auto">
          <a:xfrm>
            <a:off x="762000" y="54102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953735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Homologs separate in meiosis I and therefore different alleles separate.</a:t>
            </a:r>
            <a:endParaRPr lang="en-US" sz="4800" b="1" dirty="0">
              <a:solidFill>
                <a:srgbClr val="953735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15425" name="Line 1057"/>
          <p:cNvSpPr>
            <a:spLocks noChangeShapeType="1"/>
          </p:cNvSpPr>
          <p:nvPr/>
        </p:nvSpPr>
        <p:spPr bwMode="auto">
          <a:xfrm>
            <a:off x="3352800" y="19812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23" grpId="0" autoUpdateAnimBg="0"/>
      <p:bldP spid="315424" grpId="0" autoUpdateAnimBg="0"/>
      <p:bldP spid="3154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C033-01DE-514E-908F-56E07EF96068}" type="slidenum">
              <a:rPr lang="en-US"/>
              <a:pPr/>
              <a:t>9</a:t>
            </a:fld>
            <a:endParaRPr lang="en-US"/>
          </a:p>
        </p:txBody>
      </p:sp>
      <p:sp>
        <p:nvSpPr>
          <p:cNvPr id="267351" name="Rectangle 87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Meiosis Forms Haploid Gametes</a:t>
            </a:r>
          </a:p>
        </p:txBody>
      </p:sp>
      <p:sp>
        <p:nvSpPr>
          <p:cNvPr id="267352" name="Rectangle 88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839200" cy="609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charset="0"/>
              <a:buChar char="ü"/>
            </a:pPr>
            <a:r>
              <a:rPr lang="en-US" sz="2800" b="1" dirty="0">
                <a:solidFill>
                  <a:srgbClr val="95373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Meiosis must reduce the chromosome number by half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0"/>
              <a:buChar char="ü"/>
            </a:pPr>
            <a:r>
              <a:rPr lang="en-US" sz="2800" b="1" dirty="0">
                <a:solidFill>
                  <a:srgbClr val="95373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Fertilization then restores the 2n number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0"/>
              <a:buChar char="ü"/>
            </a:pPr>
            <a:endParaRPr lang="en-US" sz="2800" b="1" dirty="0">
              <a:solidFill>
                <a:srgbClr val="953735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5867400" y="5486400"/>
            <a:ext cx="1447800" cy="990600"/>
            <a:chOff x="4416" y="3360"/>
            <a:chExt cx="1104" cy="816"/>
          </a:xfrm>
        </p:grpSpPr>
        <p:sp>
          <p:nvSpPr>
            <p:cNvPr id="267269" name="Oval 5"/>
            <p:cNvSpPr>
              <a:spLocks noChangeArrowheads="1"/>
            </p:cNvSpPr>
            <p:nvPr/>
          </p:nvSpPr>
          <p:spPr bwMode="auto">
            <a:xfrm>
              <a:off x="4416" y="3360"/>
              <a:ext cx="1104" cy="81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270" name="Group 6"/>
            <p:cNvGrpSpPr>
              <a:grpSpLocks/>
            </p:cNvGrpSpPr>
            <p:nvPr/>
          </p:nvGrpSpPr>
          <p:grpSpPr bwMode="auto">
            <a:xfrm>
              <a:off x="4656" y="3648"/>
              <a:ext cx="624" cy="240"/>
              <a:chOff x="1440" y="2496"/>
              <a:chExt cx="624" cy="240"/>
            </a:xfrm>
          </p:grpSpPr>
          <p:grpSp>
            <p:nvGrpSpPr>
              <p:cNvPr id="267271" name="Group 7"/>
              <p:cNvGrpSpPr>
                <a:grpSpLocks/>
              </p:cNvGrpSpPr>
              <p:nvPr/>
            </p:nvGrpSpPr>
            <p:grpSpPr bwMode="auto">
              <a:xfrm>
                <a:off x="1440" y="2640"/>
                <a:ext cx="624" cy="96"/>
                <a:chOff x="816" y="2688"/>
                <a:chExt cx="912" cy="96"/>
              </a:xfrm>
            </p:grpSpPr>
            <p:sp>
              <p:nvSpPr>
                <p:cNvPr id="267272" name="AutoShape 8"/>
                <p:cNvSpPr>
                  <a:spLocks noChangeArrowheads="1"/>
                </p:cNvSpPr>
                <p:nvPr/>
              </p:nvSpPr>
              <p:spPr bwMode="auto">
                <a:xfrm>
                  <a:off x="816" y="2688"/>
                  <a:ext cx="576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73" name="AutoShape 9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240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74" name="AutoShape 10"/>
                <p:cNvSpPr>
                  <a:spLocks noChangeArrowheads="1"/>
                </p:cNvSpPr>
                <p:nvPr/>
              </p:nvSpPr>
              <p:spPr bwMode="auto">
                <a:xfrm>
                  <a:off x="1392" y="2688"/>
                  <a:ext cx="96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en-US" sz="1800" b="0">
                    <a:solidFill>
                      <a:schemeClr val="accent2"/>
                    </a:solidFill>
                    <a:effectLst/>
                    <a:latin typeface="Times" charset="0"/>
                  </a:endParaRPr>
                </a:p>
              </p:txBody>
            </p:sp>
          </p:grpSp>
          <p:grpSp>
            <p:nvGrpSpPr>
              <p:cNvPr id="267275" name="Group 11"/>
              <p:cNvGrpSpPr>
                <a:grpSpLocks/>
              </p:cNvGrpSpPr>
              <p:nvPr/>
            </p:nvGrpSpPr>
            <p:grpSpPr bwMode="auto">
              <a:xfrm>
                <a:off x="1440" y="2496"/>
                <a:ext cx="624" cy="96"/>
                <a:chOff x="816" y="2688"/>
                <a:chExt cx="912" cy="96"/>
              </a:xfrm>
            </p:grpSpPr>
            <p:sp>
              <p:nvSpPr>
                <p:cNvPr id="267276" name="AutoShape 12"/>
                <p:cNvSpPr>
                  <a:spLocks noChangeArrowheads="1"/>
                </p:cNvSpPr>
                <p:nvPr/>
              </p:nvSpPr>
              <p:spPr bwMode="auto">
                <a:xfrm>
                  <a:off x="816" y="2688"/>
                  <a:ext cx="576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77" name="AutoShape 13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240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78" name="AutoShape 14"/>
                <p:cNvSpPr>
                  <a:spLocks noChangeArrowheads="1"/>
                </p:cNvSpPr>
                <p:nvPr/>
              </p:nvSpPr>
              <p:spPr bwMode="auto">
                <a:xfrm>
                  <a:off x="1392" y="2688"/>
                  <a:ext cx="96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en-US" sz="1800" b="0">
                    <a:solidFill>
                      <a:schemeClr val="accent2"/>
                    </a:solidFill>
                    <a:effectLst/>
                    <a:latin typeface="Times" charset="0"/>
                  </a:endParaRPr>
                </a:p>
              </p:txBody>
            </p:sp>
          </p:grpSp>
        </p:grpSp>
      </p:grpSp>
      <p:grpSp>
        <p:nvGrpSpPr>
          <p:cNvPr id="267279" name="Group 15"/>
          <p:cNvGrpSpPr>
            <a:grpSpLocks/>
          </p:cNvGrpSpPr>
          <p:nvPr/>
        </p:nvGrpSpPr>
        <p:grpSpPr bwMode="auto">
          <a:xfrm>
            <a:off x="533400" y="2743200"/>
            <a:ext cx="6145213" cy="1600200"/>
            <a:chOff x="336" y="1728"/>
            <a:chExt cx="3871" cy="1008"/>
          </a:xfrm>
        </p:grpSpPr>
        <p:grpSp>
          <p:nvGrpSpPr>
            <p:cNvPr id="267280" name="Group 16"/>
            <p:cNvGrpSpPr>
              <a:grpSpLocks/>
            </p:cNvGrpSpPr>
            <p:nvPr/>
          </p:nvGrpSpPr>
          <p:grpSpPr bwMode="auto">
            <a:xfrm>
              <a:off x="336" y="1728"/>
              <a:ext cx="3871" cy="233"/>
              <a:chOff x="336" y="1728"/>
              <a:chExt cx="3871" cy="233"/>
            </a:xfrm>
          </p:grpSpPr>
          <p:sp>
            <p:nvSpPr>
              <p:cNvPr id="267281" name="Text Box 17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77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dirty="0">
                    <a:solidFill>
                      <a:srgbClr val="FF6600"/>
                    </a:solidFill>
                    <a:effectLst/>
                    <a:latin typeface="Helvetica" charset="0"/>
                  </a:rPr>
                  <a:t>from mom</a:t>
                </a:r>
              </a:p>
            </p:txBody>
          </p:sp>
          <p:sp>
            <p:nvSpPr>
              <p:cNvPr id="267282" name="Text Box 18"/>
              <p:cNvSpPr txBox="1">
                <a:spLocks noChangeArrowheads="1"/>
              </p:cNvSpPr>
              <p:nvPr/>
            </p:nvSpPr>
            <p:spPr bwMode="auto">
              <a:xfrm>
                <a:off x="1991" y="1728"/>
                <a:ext cx="6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dirty="0">
                    <a:solidFill>
                      <a:srgbClr val="FF6600"/>
                    </a:solidFill>
                    <a:effectLst/>
                    <a:latin typeface="Helvetica" charset="0"/>
                  </a:rPr>
                  <a:t>from dad</a:t>
                </a:r>
              </a:p>
            </p:txBody>
          </p:sp>
          <p:sp>
            <p:nvSpPr>
              <p:cNvPr id="267283" name="Text Box 19"/>
              <p:cNvSpPr txBox="1">
                <a:spLocks noChangeArrowheads="1"/>
              </p:cNvSpPr>
              <p:nvPr/>
            </p:nvSpPr>
            <p:spPr bwMode="auto">
              <a:xfrm>
                <a:off x="3792" y="1728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dirty="0">
                    <a:solidFill>
                      <a:srgbClr val="FF6600"/>
                    </a:solidFill>
                    <a:effectLst/>
                    <a:latin typeface="Helvetica" charset="0"/>
                  </a:rPr>
                  <a:t>child</a:t>
                </a:r>
              </a:p>
            </p:txBody>
          </p:sp>
        </p:grpSp>
        <p:grpSp>
          <p:nvGrpSpPr>
            <p:cNvPr id="267284" name="Group 20"/>
            <p:cNvGrpSpPr>
              <a:grpSpLocks/>
            </p:cNvGrpSpPr>
            <p:nvPr/>
          </p:nvGrpSpPr>
          <p:grpSpPr bwMode="auto">
            <a:xfrm>
              <a:off x="432" y="2112"/>
              <a:ext cx="2974" cy="624"/>
              <a:chOff x="432" y="2112"/>
              <a:chExt cx="3600" cy="816"/>
            </a:xfrm>
          </p:grpSpPr>
          <p:grpSp>
            <p:nvGrpSpPr>
              <p:cNvPr id="267285" name="Group 21"/>
              <p:cNvGrpSpPr>
                <a:grpSpLocks/>
              </p:cNvGrpSpPr>
              <p:nvPr/>
            </p:nvGrpSpPr>
            <p:grpSpPr bwMode="auto">
              <a:xfrm>
                <a:off x="2328" y="2112"/>
                <a:ext cx="1104" cy="816"/>
                <a:chOff x="2544" y="2400"/>
                <a:chExt cx="1104" cy="816"/>
              </a:xfrm>
            </p:grpSpPr>
            <p:sp>
              <p:nvSpPr>
                <p:cNvPr id="267286" name="Oval 22"/>
                <p:cNvSpPr>
                  <a:spLocks noChangeArrowheads="1"/>
                </p:cNvSpPr>
                <p:nvPr/>
              </p:nvSpPr>
              <p:spPr bwMode="auto">
                <a:xfrm>
                  <a:off x="2544" y="2400"/>
                  <a:ext cx="1104" cy="816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7287" name="Group 23"/>
                <p:cNvGrpSpPr>
                  <a:grpSpLocks/>
                </p:cNvGrpSpPr>
                <p:nvPr/>
              </p:nvGrpSpPr>
              <p:grpSpPr bwMode="auto">
                <a:xfrm>
                  <a:off x="2736" y="2688"/>
                  <a:ext cx="624" cy="240"/>
                  <a:chOff x="1440" y="2496"/>
                  <a:chExt cx="624" cy="240"/>
                </a:xfrm>
              </p:grpSpPr>
              <p:grpSp>
                <p:nvGrpSpPr>
                  <p:cNvPr id="267288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1440" y="2640"/>
                    <a:ext cx="624" cy="96"/>
                    <a:chOff x="816" y="2688"/>
                    <a:chExt cx="912" cy="96"/>
                  </a:xfrm>
                </p:grpSpPr>
                <p:sp>
                  <p:nvSpPr>
                    <p:cNvPr id="267289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2688"/>
                      <a:ext cx="576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290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40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291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2688"/>
                      <a:ext cx="96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 sz="1800" b="0">
                        <a:solidFill>
                          <a:schemeClr val="accent2"/>
                        </a:solidFill>
                        <a:effectLst/>
                        <a:latin typeface="Times" charset="0"/>
                      </a:endParaRPr>
                    </a:p>
                  </p:txBody>
                </p:sp>
              </p:grpSp>
              <p:grpSp>
                <p:nvGrpSpPr>
                  <p:cNvPr id="26729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440" y="2496"/>
                    <a:ext cx="624" cy="96"/>
                    <a:chOff x="816" y="2688"/>
                    <a:chExt cx="912" cy="96"/>
                  </a:xfrm>
                </p:grpSpPr>
                <p:sp>
                  <p:nvSpPr>
                    <p:cNvPr id="267293" name="AutoShap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2688"/>
                      <a:ext cx="576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294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40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295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2688"/>
                      <a:ext cx="96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 sz="1800" b="0">
                        <a:solidFill>
                          <a:schemeClr val="accent2"/>
                        </a:solidFill>
                        <a:effectLst/>
                        <a:latin typeface="Times" charset="0"/>
                      </a:endParaRPr>
                    </a:p>
                  </p:txBody>
                </p:sp>
              </p:grpSp>
            </p:grpSp>
          </p:grpSp>
          <p:grpSp>
            <p:nvGrpSpPr>
              <p:cNvPr id="267296" name="Group 32"/>
              <p:cNvGrpSpPr>
                <a:grpSpLocks/>
              </p:cNvGrpSpPr>
              <p:nvPr/>
            </p:nvGrpSpPr>
            <p:grpSpPr bwMode="auto">
              <a:xfrm>
                <a:off x="432" y="2112"/>
                <a:ext cx="1104" cy="816"/>
                <a:chOff x="528" y="2352"/>
                <a:chExt cx="1104" cy="816"/>
              </a:xfrm>
            </p:grpSpPr>
            <p:sp>
              <p:nvSpPr>
                <p:cNvPr id="267297" name="Oval 33"/>
                <p:cNvSpPr>
                  <a:spLocks noChangeArrowheads="1"/>
                </p:cNvSpPr>
                <p:nvPr/>
              </p:nvSpPr>
              <p:spPr bwMode="auto">
                <a:xfrm>
                  <a:off x="528" y="2352"/>
                  <a:ext cx="1104" cy="816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7298" name="Group 34"/>
                <p:cNvGrpSpPr>
                  <a:grpSpLocks/>
                </p:cNvGrpSpPr>
                <p:nvPr/>
              </p:nvGrpSpPr>
              <p:grpSpPr bwMode="auto">
                <a:xfrm>
                  <a:off x="768" y="2640"/>
                  <a:ext cx="624" cy="240"/>
                  <a:chOff x="1440" y="2496"/>
                  <a:chExt cx="624" cy="240"/>
                </a:xfrm>
              </p:grpSpPr>
              <p:grpSp>
                <p:nvGrpSpPr>
                  <p:cNvPr id="267299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440" y="2640"/>
                    <a:ext cx="624" cy="96"/>
                    <a:chOff x="816" y="2688"/>
                    <a:chExt cx="912" cy="96"/>
                  </a:xfrm>
                </p:grpSpPr>
                <p:sp>
                  <p:nvSpPr>
                    <p:cNvPr id="267300" name="AutoShap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2688"/>
                      <a:ext cx="576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301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40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302" name="AutoShap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2688"/>
                      <a:ext cx="96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 sz="1800" b="0">
                        <a:solidFill>
                          <a:schemeClr val="accent2"/>
                        </a:solidFill>
                        <a:effectLst/>
                        <a:latin typeface="Times" charset="0"/>
                      </a:endParaRPr>
                    </a:p>
                  </p:txBody>
                </p:sp>
              </p:grpSp>
              <p:grpSp>
                <p:nvGrpSpPr>
                  <p:cNvPr id="26730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440" y="2496"/>
                    <a:ext cx="624" cy="96"/>
                    <a:chOff x="816" y="2688"/>
                    <a:chExt cx="912" cy="96"/>
                  </a:xfrm>
                </p:grpSpPr>
                <p:sp>
                  <p:nvSpPr>
                    <p:cNvPr id="267304" name="AutoShap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2688"/>
                      <a:ext cx="576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305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40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306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2688"/>
                      <a:ext cx="96" cy="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 sz="1800" b="0">
                        <a:solidFill>
                          <a:schemeClr val="accent2"/>
                        </a:solidFill>
                        <a:effectLst/>
                        <a:latin typeface="Times" charset="0"/>
                      </a:endParaRPr>
                    </a:p>
                  </p:txBody>
                </p:sp>
              </p:grpSp>
            </p:grpSp>
          </p:grpSp>
          <p:sp>
            <p:nvSpPr>
              <p:cNvPr id="267307" name="AutoShape 43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192" cy="192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08" name="AutoShape 44"/>
              <p:cNvSpPr>
                <a:spLocks noChangeArrowheads="1"/>
              </p:cNvSpPr>
              <p:nvPr/>
            </p:nvSpPr>
            <p:spPr bwMode="auto">
              <a:xfrm>
                <a:off x="3600" y="2400"/>
                <a:ext cx="432" cy="192"/>
              </a:xfrm>
              <a:prstGeom prst="rightArrow">
                <a:avLst>
                  <a:gd name="adj1" fmla="val 50000"/>
                  <a:gd name="adj2" fmla="val 1040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7309" name="Group 45"/>
          <p:cNvGrpSpPr>
            <a:grpSpLocks/>
          </p:cNvGrpSpPr>
          <p:nvPr/>
        </p:nvGrpSpPr>
        <p:grpSpPr bwMode="auto">
          <a:xfrm>
            <a:off x="685800" y="4572000"/>
            <a:ext cx="4721225" cy="1905000"/>
            <a:chOff x="432" y="2880"/>
            <a:chExt cx="2974" cy="1200"/>
          </a:xfrm>
        </p:grpSpPr>
        <p:grpSp>
          <p:nvGrpSpPr>
            <p:cNvPr id="267310" name="Group 46"/>
            <p:cNvGrpSpPr>
              <a:grpSpLocks/>
            </p:cNvGrpSpPr>
            <p:nvPr/>
          </p:nvGrpSpPr>
          <p:grpSpPr bwMode="auto">
            <a:xfrm>
              <a:off x="432" y="3456"/>
              <a:ext cx="2974" cy="624"/>
              <a:chOff x="432" y="3216"/>
              <a:chExt cx="3600" cy="816"/>
            </a:xfrm>
          </p:grpSpPr>
          <p:grpSp>
            <p:nvGrpSpPr>
              <p:cNvPr id="267311" name="Group 47"/>
              <p:cNvGrpSpPr>
                <a:grpSpLocks/>
              </p:cNvGrpSpPr>
              <p:nvPr/>
            </p:nvGrpSpPr>
            <p:grpSpPr bwMode="auto">
              <a:xfrm>
                <a:off x="432" y="3216"/>
                <a:ext cx="1104" cy="816"/>
                <a:chOff x="576" y="3360"/>
                <a:chExt cx="1104" cy="816"/>
              </a:xfrm>
            </p:grpSpPr>
            <p:sp>
              <p:nvSpPr>
                <p:cNvPr id="267312" name="Oval 48"/>
                <p:cNvSpPr>
                  <a:spLocks noChangeArrowheads="1"/>
                </p:cNvSpPr>
                <p:nvPr/>
              </p:nvSpPr>
              <p:spPr bwMode="auto">
                <a:xfrm>
                  <a:off x="576" y="3360"/>
                  <a:ext cx="1104" cy="816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7313" name="Group 49"/>
                <p:cNvGrpSpPr>
                  <a:grpSpLocks/>
                </p:cNvGrpSpPr>
                <p:nvPr/>
              </p:nvGrpSpPr>
              <p:grpSpPr bwMode="auto">
                <a:xfrm>
                  <a:off x="816" y="3744"/>
                  <a:ext cx="624" cy="96"/>
                  <a:chOff x="816" y="2688"/>
                  <a:chExt cx="912" cy="96"/>
                </a:xfrm>
              </p:grpSpPr>
              <p:sp>
                <p:nvSpPr>
                  <p:cNvPr id="267314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88"/>
                    <a:ext cx="57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15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40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16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88"/>
                    <a:ext cx="9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en-US">
                      <a:solidFill>
                        <a:srgbClr val="59BA9A"/>
                      </a:solidFill>
                      <a:effectLst/>
                      <a:latin typeface="Helvetica" charset="0"/>
                    </a:endParaRPr>
                  </a:p>
                </p:txBody>
              </p:sp>
            </p:grpSp>
          </p:grpSp>
          <p:grpSp>
            <p:nvGrpSpPr>
              <p:cNvPr id="267317" name="Group 53"/>
              <p:cNvGrpSpPr>
                <a:grpSpLocks/>
              </p:cNvGrpSpPr>
              <p:nvPr/>
            </p:nvGrpSpPr>
            <p:grpSpPr bwMode="auto">
              <a:xfrm>
                <a:off x="2304" y="3216"/>
                <a:ext cx="1104" cy="816"/>
                <a:chOff x="2544" y="3312"/>
                <a:chExt cx="1104" cy="816"/>
              </a:xfrm>
            </p:grpSpPr>
            <p:sp>
              <p:nvSpPr>
                <p:cNvPr id="267318" name="Oval 54"/>
                <p:cNvSpPr>
                  <a:spLocks noChangeArrowheads="1"/>
                </p:cNvSpPr>
                <p:nvPr/>
              </p:nvSpPr>
              <p:spPr bwMode="auto">
                <a:xfrm>
                  <a:off x="2544" y="3312"/>
                  <a:ext cx="1104" cy="816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7319" name="Group 55"/>
                <p:cNvGrpSpPr>
                  <a:grpSpLocks/>
                </p:cNvGrpSpPr>
                <p:nvPr/>
              </p:nvGrpSpPr>
              <p:grpSpPr bwMode="auto">
                <a:xfrm>
                  <a:off x="2832" y="3648"/>
                  <a:ext cx="624" cy="96"/>
                  <a:chOff x="816" y="2688"/>
                  <a:chExt cx="912" cy="96"/>
                </a:xfrm>
              </p:grpSpPr>
              <p:sp>
                <p:nvSpPr>
                  <p:cNvPr id="267320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88"/>
                    <a:ext cx="57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21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40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22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88"/>
                    <a:ext cx="9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en-US" sz="1800" b="0">
                      <a:solidFill>
                        <a:schemeClr val="accent2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  <p:sp>
            <p:nvSpPr>
              <p:cNvPr id="267323" name="AutoShape 59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432" cy="192"/>
              </a:xfrm>
              <a:prstGeom prst="rightArrow">
                <a:avLst>
                  <a:gd name="adj1" fmla="val 50000"/>
                  <a:gd name="adj2" fmla="val 10406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24" name="AutoShape 6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7325" name="Text Box 61"/>
            <p:cNvSpPr txBox="1">
              <a:spLocks noChangeArrowheads="1"/>
            </p:cNvSpPr>
            <p:nvPr/>
          </p:nvSpPr>
          <p:spPr bwMode="auto">
            <a:xfrm>
              <a:off x="864" y="2880"/>
              <a:ext cx="11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dirty="0">
                  <a:solidFill>
                    <a:srgbClr val="FF0000"/>
                  </a:solidFill>
                  <a:effectLst/>
                  <a:latin typeface="Helvetica" charset="0"/>
                </a:rPr>
                <a:t>meiosis reduces</a:t>
              </a:r>
            </a:p>
            <a:p>
              <a:pPr algn="l" eaLnBrk="0" hangingPunct="0"/>
              <a:r>
                <a:rPr lang="en-US" dirty="0">
                  <a:solidFill>
                    <a:srgbClr val="FF0000"/>
                  </a:solidFill>
                  <a:effectLst/>
                  <a:latin typeface="Helvetica" charset="0"/>
                </a:rPr>
                <a:t>genetic content</a:t>
              </a:r>
            </a:p>
          </p:txBody>
        </p:sp>
      </p:grpSp>
      <p:grpSp>
        <p:nvGrpSpPr>
          <p:cNvPr id="267326" name="Group 62"/>
          <p:cNvGrpSpPr>
            <a:grpSpLocks/>
          </p:cNvGrpSpPr>
          <p:nvPr/>
        </p:nvGrpSpPr>
        <p:grpSpPr bwMode="auto">
          <a:xfrm>
            <a:off x="5715000" y="3352800"/>
            <a:ext cx="3128963" cy="1165225"/>
            <a:chOff x="3600" y="2112"/>
            <a:chExt cx="1971" cy="734"/>
          </a:xfrm>
        </p:grpSpPr>
        <p:grpSp>
          <p:nvGrpSpPr>
            <p:cNvPr id="267327" name="Group 63"/>
            <p:cNvGrpSpPr>
              <a:grpSpLocks/>
            </p:cNvGrpSpPr>
            <p:nvPr/>
          </p:nvGrpSpPr>
          <p:grpSpPr bwMode="auto">
            <a:xfrm>
              <a:off x="3648" y="2160"/>
              <a:ext cx="912" cy="624"/>
              <a:chOff x="4320" y="2448"/>
              <a:chExt cx="1104" cy="816"/>
            </a:xfrm>
          </p:grpSpPr>
          <p:sp>
            <p:nvSpPr>
              <p:cNvPr id="267328" name="Oval 64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104" cy="8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7329" name="Group 65"/>
              <p:cNvGrpSpPr>
                <a:grpSpLocks/>
              </p:cNvGrpSpPr>
              <p:nvPr/>
            </p:nvGrpSpPr>
            <p:grpSpPr bwMode="auto">
              <a:xfrm>
                <a:off x="4560" y="2592"/>
                <a:ext cx="624" cy="528"/>
                <a:chOff x="3264" y="2400"/>
                <a:chExt cx="624" cy="528"/>
              </a:xfrm>
            </p:grpSpPr>
            <p:grpSp>
              <p:nvGrpSpPr>
                <p:cNvPr id="267330" name="Group 66"/>
                <p:cNvGrpSpPr>
                  <a:grpSpLocks/>
                </p:cNvGrpSpPr>
                <p:nvPr/>
              </p:nvGrpSpPr>
              <p:grpSpPr bwMode="auto">
                <a:xfrm>
                  <a:off x="3264" y="2400"/>
                  <a:ext cx="624" cy="96"/>
                  <a:chOff x="816" y="2688"/>
                  <a:chExt cx="912" cy="96"/>
                </a:xfrm>
              </p:grpSpPr>
              <p:sp>
                <p:nvSpPr>
                  <p:cNvPr id="267331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88"/>
                    <a:ext cx="57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32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40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33" name="AutoShape 6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88"/>
                    <a:ext cx="9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en-US" sz="1800" b="0">
                      <a:solidFill>
                        <a:schemeClr val="accent2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267334" name="Group 70"/>
                <p:cNvGrpSpPr>
                  <a:grpSpLocks/>
                </p:cNvGrpSpPr>
                <p:nvPr/>
              </p:nvGrpSpPr>
              <p:grpSpPr bwMode="auto">
                <a:xfrm>
                  <a:off x="3264" y="2544"/>
                  <a:ext cx="624" cy="96"/>
                  <a:chOff x="816" y="2688"/>
                  <a:chExt cx="912" cy="96"/>
                </a:xfrm>
              </p:grpSpPr>
              <p:sp>
                <p:nvSpPr>
                  <p:cNvPr id="267335" name="AutoShape 71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88"/>
                    <a:ext cx="57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36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40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37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88"/>
                    <a:ext cx="9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en-US" sz="1800" b="0">
                      <a:solidFill>
                        <a:schemeClr val="accent2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267338" name="Group 74"/>
                <p:cNvGrpSpPr>
                  <a:grpSpLocks/>
                </p:cNvGrpSpPr>
                <p:nvPr/>
              </p:nvGrpSpPr>
              <p:grpSpPr bwMode="auto">
                <a:xfrm>
                  <a:off x="3264" y="2688"/>
                  <a:ext cx="624" cy="96"/>
                  <a:chOff x="816" y="2688"/>
                  <a:chExt cx="912" cy="96"/>
                </a:xfrm>
              </p:grpSpPr>
              <p:sp>
                <p:nvSpPr>
                  <p:cNvPr id="267339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88"/>
                    <a:ext cx="57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40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40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41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88"/>
                    <a:ext cx="9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en-US" sz="1800" b="0">
                      <a:solidFill>
                        <a:schemeClr val="accent2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267342" name="Group 78"/>
                <p:cNvGrpSpPr>
                  <a:grpSpLocks/>
                </p:cNvGrpSpPr>
                <p:nvPr/>
              </p:nvGrpSpPr>
              <p:grpSpPr bwMode="auto">
                <a:xfrm>
                  <a:off x="3264" y="2832"/>
                  <a:ext cx="624" cy="96"/>
                  <a:chOff x="816" y="2688"/>
                  <a:chExt cx="912" cy="96"/>
                </a:xfrm>
              </p:grpSpPr>
              <p:sp>
                <p:nvSpPr>
                  <p:cNvPr id="267343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88"/>
                    <a:ext cx="57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44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688"/>
                    <a:ext cx="240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345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88"/>
                    <a:ext cx="9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en-US" sz="1800" b="0">
                      <a:solidFill>
                        <a:schemeClr val="accent2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</p:grpSp>
        <p:grpSp>
          <p:nvGrpSpPr>
            <p:cNvPr id="267346" name="Group 82"/>
            <p:cNvGrpSpPr>
              <a:grpSpLocks/>
            </p:cNvGrpSpPr>
            <p:nvPr/>
          </p:nvGrpSpPr>
          <p:grpSpPr bwMode="auto">
            <a:xfrm>
              <a:off x="3600" y="2112"/>
              <a:ext cx="1971" cy="734"/>
              <a:chOff x="3665" y="2146"/>
              <a:chExt cx="1971" cy="734"/>
            </a:xfrm>
          </p:grpSpPr>
          <p:grpSp>
            <p:nvGrpSpPr>
              <p:cNvPr id="267347" name="Group 83"/>
              <p:cNvGrpSpPr>
                <a:grpSpLocks/>
              </p:cNvGrpSpPr>
              <p:nvPr/>
            </p:nvGrpSpPr>
            <p:grpSpPr bwMode="auto">
              <a:xfrm>
                <a:off x="3665" y="2146"/>
                <a:ext cx="991" cy="734"/>
                <a:chOff x="4176" y="2064"/>
                <a:chExt cx="1200" cy="960"/>
              </a:xfrm>
            </p:grpSpPr>
            <p:sp>
              <p:nvSpPr>
                <p:cNvPr id="267348" name="Line 84"/>
                <p:cNvSpPr>
                  <a:spLocks noChangeShapeType="1"/>
                </p:cNvSpPr>
                <p:nvPr/>
              </p:nvSpPr>
              <p:spPr bwMode="auto">
                <a:xfrm>
                  <a:off x="4176" y="2064"/>
                  <a:ext cx="1200" cy="96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49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4176" y="2064"/>
                  <a:ext cx="1200" cy="96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7350" name="Text Box 86"/>
              <p:cNvSpPr txBox="1">
                <a:spLocks noChangeArrowheads="1"/>
              </p:cNvSpPr>
              <p:nvPr/>
            </p:nvSpPr>
            <p:spPr bwMode="auto">
              <a:xfrm>
                <a:off x="4944" y="2218"/>
                <a:ext cx="69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solidFill>
                      <a:srgbClr val="FF0000"/>
                    </a:solidFill>
                    <a:effectLst/>
                    <a:latin typeface="Helvetica" charset="0"/>
                  </a:rPr>
                  <a:t>too</a:t>
                </a:r>
              </a:p>
              <a:p>
                <a:pPr algn="l" eaLnBrk="0" hangingPunct="0"/>
                <a:r>
                  <a:rPr lang="en-US">
                    <a:solidFill>
                      <a:srgbClr val="FF0000"/>
                    </a:solidFill>
                    <a:effectLst/>
                    <a:latin typeface="Helvetica" charset="0"/>
                  </a:rPr>
                  <a:t>much!</a:t>
                </a:r>
              </a:p>
            </p:txBody>
          </p:sp>
        </p:grpSp>
      </p:grpSp>
      <p:sp>
        <p:nvSpPr>
          <p:cNvPr id="267354" name="Text Box 90"/>
          <p:cNvSpPr txBox="1">
            <a:spLocks noChangeArrowheads="1"/>
          </p:cNvSpPr>
          <p:nvPr/>
        </p:nvSpPr>
        <p:spPr bwMode="auto">
          <a:xfrm>
            <a:off x="7620000" y="5638800"/>
            <a:ext cx="1143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67360" name="Text Box 96"/>
          <p:cNvSpPr txBox="1">
            <a:spLocks noChangeArrowheads="1"/>
          </p:cNvSpPr>
          <p:nvPr/>
        </p:nvSpPr>
        <p:spPr bwMode="auto">
          <a:xfrm>
            <a:off x="7467600" y="54864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effectLst/>
                <a:latin typeface="Helvetica" charset="0"/>
              </a:rPr>
              <a:t>The right number!</a:t>
            </a:r>
          </a:p>
        </p:txBody>
      </p:sp>
    </p:spTree>
    <p:extLst>
      <p:ext uri="{BB962C8B-B14F-4D97-AF65-F5344CB8AC3E}">
        <p14:creationId xmlns:p14="http://schemas.microsoft.com/office/powerpoint/2010/main" val="198040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51" grpId="0" autoUpdateAnimBg="0"/>
      <p:bldP spid="267352" grpId="0" build="p" autoUpdateAnimBg="0"/>
      <p:bldP spid="26736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883</Words>
  <Application>Microsoft Macintosh PowerPoint</Application>
  <PresentationFormat>On-screen Show (4:3)</PresentationFormat>
  <Paragraphs>297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Meiosis Formation of Gametes (Eggs &amp; Sperm)</vt:lpstr>
      <vt:lpstr>Facts About Meiosis</vt:lpstr>
      <vt:lpstr>Facts About Meiosis</vt:lpstr>
      <vt:lpstr>More Meiosis Facts</vt:lpstr>
      <vt:lpstr>Why Do we Need Meiosis?</vt:lpstr>
      <vt:lpstr>Fertilization – “Putting it all together”</vt:lpstr>
      <vt:lpstr>Replication of Chromosomes</vt:lpstr>
      <vt:lpstr>A Replicated Chromosome</vt:lpstr>
      <vt:lpstr>Meiosis Forms Haploid Gametes</vt:lpstr>
      <vt:lpstr>Meiosis: Two Part Cell Division</vt:lpstr>
      <vt:lpstr>Meiosis I: Reduction Division</vt:lpstr>
      <vt:lpstr>Prophase I </vt:lpstr>
      <vt:lpstr>Tetrads Form in Prophase I</vt:lpstr>
      <vt:lpstr>Crossing-Over</vt:lpstr>
      <vt:lpstr>Homologous Chromosomes During Crossing-Over</vt:lpstr>
      <vt:lpstr>Crossing-Over</vt:lpstr>
      <vt:lpstr>Metaphase I</vt:lpstr>
      <vt:lpstr>Anaphase I</vt:lpstr>
      <vt:lpstr>Telophase I</vt:lpstr>
      <vt:lpstr>Meiosis II</vt:lpstr>
      <vt:lpstr>Meiosis II: Reducing Chromosome Number</vt:lpstr>
      <vt:lpstr>Prophase II</vt:lpstr>
      <vt:lpstr>Metaphase II</vt:lpstr>
      <vt:lpstr>Anaphase II</vt:lpstr>
      <vt:lpstr>Telophase II</vt:lpstr>
      <vt:lpstr>Results of Meiosis</vt:lpstr>
      <vt:lpstr>Gametogenesis</vt:lpstr>
      <vt:lpstr>Spermatogenesis</vt:lpstr>
      <vt:lpstr>Spermatogenesis in the Testes</vt:lpstr>
      <vt:lpstr>PowerPoint Presentation</vt:lpstr>
      <vt:lpstr>Oogenesis</vt:lpstr>
      <vt:lpstr>Oogenesis in the Ovaries</vt:lpstr>
      <vt:lpstr>Oogenesis</vt:lpstr>
      <vt:lpstr>Comparing Mitosis and Meiosis</vt:lpstr>
      <vt:lpstr>Comparison of Divisions</vt:lpstr>
    </vt:vector>
  </TitlesOfParts>
  <Company>IISER Mohali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Meiosis Formation of Gametes (Eggs &amp; Sperm)</dc:title>
  <dc:creator>Rajesh Ramachandran</dc:creator>
  <cp:lastModifiedBy>Rajesh Ramachandran</cp:lastModifiedBy>
  <cp:revision>7</cp:revision>
  <dcterms:created xsi:type="dcterms:W3CDTF">2013-02-12T04:36:06Z</dcterms:created>
  <dcterms:modified xsi:type="dcterms:W3CDTF">2013-02-12T06:16:49Z</dcterms:modified>
</cp:coreProperties>
</file>