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2" r:id="rId5"/>
    <p:sldId id="285" r:id="rId6"/>
    <p:sldId id="286" r:id="rId7"/>
    <p:sldId id="29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8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7738-D05E-4FC2-8C46-8B816EC4D74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7105-C4CD-C559-45F0-D95111622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Cellular Mechanisms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05398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5B8C-1D5C-56C9-F352-9554C9C5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four essential cell processes that allow a multicellular organism to be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539AA-B67D-86B3-F602-279EBE8F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2346"/>
            <a:ext cx="9144000" cy="20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06EC-C953-94BF-71B7-BCFE5A5B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22531"/>
            <a:ext cx="7886700" cy="1186590"/>
          </a:xfrm>
        </p:spPr>
        <p:txBody>
          <a:bodyPr>
            <a:normAutofit/>
          </a:bodyPr>
          <a:lstStyle/>
          <a:p>
            <a:r>
              <a:rPr lang="en-US" sz="3600" b="1" dirty="0"/>
              <a:t>The early stages of development, as exemplified by a frog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F03E9-3B79-4391-A09E-7F4A6E8B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48" y="1551716"/>
            <a:ext cx="6909903" cy="53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3C54-533E-A426-98EF-8FFE9836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Variation in mitotic cell division in embryonic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25F6A-CEFD-DC9F-D1A3-5219C171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9" y="1970608"/>
            <a:ext cx="8420851" cy="38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3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EB52-4A17-6634-CA53-EBD9F249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Four events that may happen to cells during the course of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0FEF1-FB4A-8B9E-B513-6CF93B73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35" y="2108273"/>
            <a:ext cx="4348065" cy="1992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35D8A-3DE2-BA88-7CE4-22B9DE1D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13"/>
            <a:ext cx="4667250" cy="1990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8B1769-40EF-FC08-A833-8F22D74EF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22" y="4517998"/>
            <a:ext cx="46958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9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31CB-2CA1-7376-EF35-192880C5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18256"/>
            <a:ext cx="8571237" cy="662783"/>
          </a:xfrm>
        </p:spPr>
        <p:txBody>
          <a:bodyPr>
            <a:normAutofit/>
          </a:bodyPr>
          <a:lstStyle/>
          <a:p>
            <a:r>
              <a:rPr lang="en-US" sz="3000" b="1" dirty="0"/>
              <a:t>Three molecular mechanisms of positional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DDB92-CFA8-9C6A-1392-263C7AC8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5" y="2076265"/>
            <a:ext cx="3762375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27DA7-2057-A71C-DE9D-51A85C9E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77" y="4139301"/>
            <a:ext cx="4733925" cy="262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D779C-AB6C-15AF-68D6-669CF7CE0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51" y="1507429"/>
            <a:ext cx="3676650" cy="270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F8488-5D30-795D-80CA-085331E4965F}"/>
              </a:ext>
            </a:extLst>
          </p:cNvPr>
          <p:cNvSpPr txBox="1"/>
          <p:nvPr/>
        </p:nvSpPr>
        <p:spPr>
          <a:xfrm>
            <a:off x="286381" y="861098"/>
            <a:ext cx="857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MinionPro-Bold" panose="02040703060201020203" pitchFamily="18" charset="0"/>
              </a:rPr>
              <a:t>The Generation of a Body Pattern Depends on the Positional Information That Each Cell Receives During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1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270F-E279-76FE-3D8F-BBB7DA13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29192"/>
          </a:xfrm>
        </p:spPr>
        <p:txBody>
          <a:bodyPr>
            <a:normAutofit/>
          </a:bodyPr>
          <a:lstStyle/>
          <a:p>
            <a:r>
              <a:rPr lang="en-US" sz="3200" b="1" dirty="0"/>
              <a:t>The French flag model of pattern 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B02C6-527C-F8AC-E6A3-7ED0FE8D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0" y="2391330"/>
            <a:ext cx="2678806" cy="2859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8A451-7143-48AC-CB2C-033DE3D7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95" y="829192"/>
            <a:ext cx="2828457" cy="5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78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MinionPro-Bold</vt:lpstr>
      <vt:lpstr>Office Theme</vt:lpstr>
      <vt:lpstr>Cellular Mechanisms of Development</vt:lpstr>
      <vt:lpstr>The four essential cell processes that allow a multicellular organism to be made</vt:lpstr>
      <vt:lpstr>The early stages of development, as exemplified by a frog</vt:lpstr>
      <vt:lpstr>Variation in mitotic cell division in embryonic development</vt:lpstr>
      <vt:lpstr>Four events that may happen to cells during the course of development</vt:lpstr>
      <vt:lpstr>Three molecular mechanisms of positional information</vt:lpstr>
      <vt:lpstr>The French flag model of pattern 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Jogender Singh</dc:creator>
  <cp:lastModifiedBy>Jogender Singh</cp:lastModifiedBy>
  <cp:revision>34</cp:revision>
  <dcterms:created xsi:type="dcterms:W3CDTF">2022-07-16T06:15:58Z</dcterms:created>
  <dcterms:modified xsi:type="dcterms:W3CDTF">2022-07-19T07:38:54Z</dcterms:modified>
</cp:coreProperties>
</file>