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401" r:id="rId2"/>
    <p:sldId id="402" r:id="rId3"/>
    <p:sldId id="403" r:id="rId4"/>
    <p:sldId id="383" r:id="rId5"/>
    <p:sldId id="405" r:id="rId6"/>
    <p:sldId id="400" r:id="rId7"/>
    <p:sldId id="404" r:id="rId8"/>
    <p:sldId id="406" r:id="rId9"/>
    <p:sldId id="371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Medium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5D5D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03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Inicio del proyecto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Seguimiento a cronograma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Inicio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inicio del proyecto está determinado por: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 de acuerdo con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Entendimiento mutuo sobre definición de estrategia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caja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medidas de riesgo – retorno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entrega a conformidad de las bases de datos necesarias para el análisis de las estrategias. La conformidad con las bases de datos la darán los consultores una vez revisadas.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cuatro de seis bases de datos recibidas a conformidad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3401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Inicio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inicio del proyecto está determinado por: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 de acuerdo con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Entendimiento mutuo sobre definición de estrategia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caja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medidas de riesgo – retorno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entrega a conformidad de las bases de datos necesarias para el análisis de las estrategias. La conformidad con las bases de datos la darán los consultores una vez revisadas.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cuatro de seis bases de datos recibidas a conformidad.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pSp>
        <p:nvGrpSpPr>
          <p:cNvPr id="5" name="Google Shape;5496;p73">
            <a:extLst>
              <a:ext uri="{FF2B5EF4-FFF2-40B4-BE49-F238E27FC236}">
                <a16:creationId xmlns:a16="http://schemas.microsoft.com/office/drawing/2014/main" id="{3076940A-875A-4084-9306-712C00591B84}"/>
              </a:ext>
            </a:extLst>
          </p:cNvPr>
          <p:cNvGrpSpPr>
            <a:grpSpLocks noChangeAspect="1"/>
          </p:cNvGrpSpPr>
          <p:nvPr/>
        </p:nvGrpSpPr>
        <p:grpSpPr>
          <a:xfrm>
            <a:off x="787081" y="2115486"/>
            <a:ext cx="648180" cy="640331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6" name="Google Shape;5497;p73">
              <a:extLst>
                <a:ext uri="{FF2B5EF4-FFF2-40B4-BE49-F238E27FC236}">
                  <a16:creationId xmlns:a16="http://schemas.microsoft.com/office/drawing/2014/main" id="{603FC1E7-A684-4938-9A84-240C1C8005F0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498;p73">
              <a:extLst>
                <a:ext uri="{FF2B5EF4-FFF2-40B4-BE49-F238E27FC236}">
                  <a16:creationId xmlns:a16="http://schemas.microsoft.com/office/drawing/2014/main" id="{47E8E66B-D4AC-4B90-9B28-03E33F27DF79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9;p73">
              <a:extLst>
                <a:ext uri="{FF2B5EF4-FFF2-40B4-BE49-F238E27FC236}">
                  <a16:creationId xmlns:a16="http://schemas.microsoft.com/office/drawing/2014/main" id="{8B0776BD-B445-43F5-B1E1-EB3AA24D24C7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500;p73">
              <a:extLst>
                <a:ext uri="{FF2B5EF4-FFF2-40B4-BE49-F238E27FC236}">
                  <a16:creationId xmlns:a16="http://schemas.microsoft.com/office/drawing/2014/main" id="{72677C6A-6964-4FF6-8131-E255ADDF0882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1;p73">
              <a:extLst>
                <a:ext uri="{FF2B5EF4-FFF2-40B4-BE49-F238E27FC236}">
                  <a16:creationId xmlns:a16="http://schemas.microsoft.com/office/drawing/2014/main" id="{1D03C8BD-F547-434E-9898-18539C2D1B4A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62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Avances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Lectura y adecuación de base de datos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vela diaria.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fractales diarios e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5704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34884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490975" y="1414747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25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5305610" cy="809826"/>
          </a:xfrm>
        </p:spPr>
        <p:txBody>
          <a:bodyPr/>
          <a:lstStyle/>
          <a:p>
            <a:r>
              <a:rPr lang="es-CO" dirty="0"/>
              <a:t>Actividades programadas S2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Ejecución de órdenes de compra y venta.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 calculado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propuestas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5305610" cy="809826"/>
          </a:xfrm>
        </p:spPr>
        <p:txBody>
          <a:bodyPr/>
          <a:lstStyle/>
          <a:p>
            <a:r>
              <a:rPr lang="es-CO" dirty="0"/>
              <a:t>Actividades programadas S2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solamente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el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espejo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no para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Nos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envían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dos bases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más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y 4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indicadores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más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60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469</Words>
  <Application>Microsoft Office PowerPoint</Application>
  <PresentationFormat>Presentación en pantalla (16:9)</PresentationFormat>
  <Paragraphs>78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Montserrat</vt:lpstr>
      <vt:lpstr>Montserrat Medium</vt:lpstr>
      <vt:lpstr>Courier New</vt:lpstr>
      <vt:lpstr>Open Sans</vt:lpstr>
      <vt:lpstr>Arial</vt:lpstr>
      <vt:lpstr>Sales Meeting by Slidesgo</vt:lpstr>
      <vt:lpstr>Proyecto de análisis de datos: reunión de seguimiento.</vt:lpstr>
      <vt:lpstr>Agenda</vt:lpstr>
      <vt:lpstr>Inicio del proyecto</vt:lpstr>
      <vt:lpstr>Inicio del proyecto</vt:lpstr>
      <vt:lpstr>Avances</vt:lpstr>
      <vt:lpstr>Cronograma</vt:lpstr>
      <vt:lpstr>Actividades programadas S2</vt:lpstr>
      <vt:lpstr>Actividades programadas S2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111</cp:revision>
  <dcterms:modified xsi:type="dcterms:W3CDTF">2021-03-04T12:56:22Z</dcterms:modified>
</cp:coreProperties>
</file>