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handoutMasterIdLst>
    <p:handoutMasterId r:id="rId6"/>
  </p:handoutMasterIdLst>
  <p:sldIdLst>
    <p:sldId id="306" r:id="rId2"/>
    <p:sldId id="382" r:id="rId3"/>
    <p:sldId id="383" r:id="rId4"/>
  </p:sldIdLst>
  <p:sldSz cx="9144000" cy="5143500" type="screen16x9"/>
  <p:notesSz cx="6858000" cy="9144000"/>
  <p:embeddedFontLst>
    <p:embeddedFont>
      <p:font typeface="Montserrat Medium" panose="020B0604020202020204" charset="0"/>
      <p:regular r:id="rId7"/>
      <p:bold r:id="rId8"/>
      <p:italic r:id="rId9"/>
      <p:bold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5D5D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>
                <a:solidFill>
                  <a:schemeClr val="dk2"/>
                </a:solidFill>
              </a:rPr>
              <a:t>Definición inicial de términos para proyecto de análisis de datos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306</Words>
  <Application>Microsoft Office PowerPoint</Application>
  <PresentationFormat>Presentación en pantalla (16:9)</PresentationFormat>
  <Paragraphs>44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Open Sans</vt:lpstr>
      <vt:lpstr>Montserrat Medium</vt:lpstr>
      <vt:lpstr>Arial</vt:lpstr>
      <vt:lpstr>Sales Meeting by Slidesgo</vt:lpstr>
      <vt:lpstr>Definición inicial de términos para proyecto de análisis de datos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132</cp:revision>
  <dcterms:modified xsi:type="dcterms:W3CDTF">2021-02-09T19:03:33Z</dcterms:modified>
</cp:coreProperties>
</file>