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403" r:id="rId15"/>
    <p:sldId id="405" r:id="rId16"/>
    <p:sldId id="404" r:id="rId17"/>
    <p:sldId id="399" r:id="rId18"/>
    <p:sldId id="397" r:id="rId19"/>
    <p:sldId id="401" r:id="rId20"/>
    <p:sldId id="385" r:id="rId21"/>
    <p:sldId id="360" r:id="rId22"/>
    <p:sldId id="396" r:id="rId23"/>
    <p:sldId id="398" r:id="rId24"/>
    <p:sldId id="390" r:id="rId25"/>
    <p:sldId id="386" r:id="rId26"/>
    <p:sldId id="40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2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 o FD (FI o FD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FIRX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FIR,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5734"/>
              </p:ext>
            </p:extLst>
          </p:nvPr>
        </p:nvGraphicFramePr>
        <p:xfrm>
          <a:off x="57793" y="1356505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Senal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(SIF)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 = FIR,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FIR = FI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≠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NA</a:t>
            </a:r>
          </a:p>
          <a:p>
            <a:pPr marL="260350" lvl="1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inversion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franja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horaria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(FH)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igual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hacer nada.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diferente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y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de la FH anterior y se abre la posición de la FH actual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(SIF es BUY o SELL ) y no hay SIF en la FH anterior (SIF es NA),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abre la posición BUY o SELL en la FH actual.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(SIF es NA) y hay SIF en la FH anterior (SIF es BUY o SELL 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cierra la posición BUY o SELL de la FH anterior.</a:t>
            </a:r>
          </a:p>
        </p:txBody>
      </p:sp>
    </p:spTree>
    <p:extLst>
      <p:ext uri="{BB962C8B-B14F-4D97-AF65-F5344CB8AC3E}">
        <p14:creationId xmlns:p14="http://schemas.microsoft.com/office/powerpoint/2010/main" val="31398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sobre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los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criterios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 y F2: en algunos casos puede entrar despues de que la tendencia se haya confirmado.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 a F7: el aporte de la señal a las deciones de compra/venta no es intuitivo.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es similar F1 pero con OPEN como referencia para compra en vez de HIGH. Intuitivamente parece que puede tener menor fortaleza que F1.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es similar F8 pero con HIGH como referencia para venta en vez de LOW. Intuitivamente parece que puede tener menor fortaleza que F8.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Validar si en realidad se desea operar solo cuando FI coinicde con FIR, o también cuando una de ellas no es  «BUY» o «SELL» directamente obtenido de la condición actual del fractal.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Valdria la pena validar criterios mas intuitivos para fractales y los diferentes periodos para cada uno (entre 3 y 6?).</a:t>
            </a:r>
          </a:p>
        </p:txBody>
      </p:sp>
    </p:spTree>
    <p:extLst>
      <p:ext uri="{BB962C8B-B14F-4D97-AF65-F5344CB8AC3E}">
        <p14:creationId xmlns:p14="http://schemas.microsoft.com/office/powerpoint/2010/main" val="1888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(</a:t>
            </a:r>
            <a:r>
              <a:rPr lang="es-MX" strike="sngStrike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precio máximo/mínimo )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precio de referencia del fractal evaluado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4A4ED7-9DF6-4FC6-B80A-38BD4CE9D430}"/>
              </a:ext>
            </a:extLst>
          </p:cNvPr>
          <p:cNvSpPr/>
          <p:nvPr/>
        </p:nvSpPr>
        <p:spPr>
          <a:xfrm>
            <a:off x="428263" y="2407534"/>
            <a:ext cx="8507393" cy="1250066"/>
          </a:xfrm>
          <a:prstGeom prst="rect">
            <a:avLst/>
          </a:prstGeom>
          <a:noFill/>
          <a:ln w="41275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14438</TotalTime>
  <Words>5053</Words>
  <Application>Microsoft Office PowerPoint</Application>
  <PresentationFormat>Presentación en pantalla (16:9)</PresentationFormat>
  <Paragraphs>598</Paragraphs>
  <Slides>26</Slides>
  <Notes>3</Notes>
  <HiddenSlides>7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Open Sans</vt:lpstr>
      <vt:lpstr>Calibri</vt:lpstr>
      <vt:lpstr>Arial</vt:lpstr>
      <vt:lpstr>Montserrat Medium</vt:lpstr>
      <vt:lpstr>Montserrat</vt:lpstr>
      <vt:lpstr>Sales Meeting by Slidesgo</vt:lpstr>
      <vt:lpstr>Proyecto de análisis de datos: reunión de seguimiento.</vt:lpstr>
      <vt:lpstr>Agenda</vt:lpstr>
      <vt:lpstr>Presentación de PowerPoint</vt:lpstr>
      <vt:lpstr>Presentación de PowerPoint</vt:lpstr>
      <vt:lpstr>1. 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Siguiente paso: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284</cp:revision>
  <dcterms:modified xsi:type="dcterms:W3CDTF">2021-03-15T13:48:25Z</dcterms:modified>
</cp:coreProperties>
</file>