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58" r:id="rId4"/>
    <p:sldId id="264" r:id="rId5"/>
    <p:sldId id="262" r:id="rId6"/>
    <p:sldId id="265" r:id="rId7"/>
    <p:sldId id="259" r:id="rId8"/>
    <p:sldId id="266" r:id="rId9"/>
    <p:sldId id="267" r:id="rId10"/>
    <p:sldId id="260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34A7F2-F584-4A15-8E81-F46B214F7F73}" v="137" dt="2019-04-30T15:47:28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25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0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4640C-AD57-4995-9C06-7107C7365461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C1419-8715-498E-8DE1-E480795A5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3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334A-2797-45B0-BAEC-A7475D660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A03EE-F339-4414-A2EB-BAE717FC3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97ECE-CD46-45CD-8DDF-9CB7F392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4946-3184-4A96-9910-2100F5760055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2D975-1484-43B6-9978-88BD7DEA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BF377-B632-46C3-838A-2B2B8013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8EA9-BAFA-41AA-BE84-B249FDA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5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90CE-D7CE-435B-AC48-7D462AB7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2774C-DF91-4F6D-967E-FEDEF6DCA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3365C-8E1D-440D-AB3A-308D556C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BD10-5B54-4CE7-86E1-4A6DD6FE6972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6AD3F-3768-4526-82AC-45529DBA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6AFF-A907-49DF-A0E7-63AB4344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8EA9-BAFA-41AA-BE84-B249FDA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7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A864E-FCCB-414B-B605-580C76D3A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720F3-9F14-4EA5-B892-28370117D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50D61-E1E5-4C8B-ABDC-9B0306D9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0540-2DC1-419D-84FA-E330B52226EC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559E9-14A4-445F-85C0-E36442C2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24A2A-F977-4728-BF3B-ECB9E7E6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8EA9-BAFA-41AA-BE84-B249FDA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0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E7E6-3817-4949-A69C-20BC13FD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3DEB8-66C8-4034-9A7E-7FA18DD72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D1EC-6CE6-44F0-A384-3F6DBB44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AF2A-B188-4E63-A539-C535610C1B92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44375-F842-4DD6-B357-5921B6ED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1628A-9324-4C6A-9729-97A8FD9C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8EA9-BAFA-41AA-BE84-B249FDA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AA32-F734-4487-920E-1F0F6899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3BF75-09E7-4F3D-83B0-641C620C5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03C45-987F-406F-A4CE-AF5A3251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366E-DCD4-4DBA-8530-8E0B7C211FF7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7555B-E156-4928-B685-372BA105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3E40-824E-439E-AC78-1BD479E0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8EA9-BAFA-41AA-BE84-B249FDA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0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A36D-D5B7-473C-A09C-5A83FD41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C308-51BD-4FC4-B780-BE8D04478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974DA-894E-49BC-BC19-C055718DD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260A2-89DC-48D3-9C4E-02C16581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8D73-6075-456B-A5A3-97DB0FE8095D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0D8B4-C529-4995-BE6B-A2B15012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820FD-31EE-4A20-8042-65AE1879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8EA9-BAFA-41AA-BE84-B249FDA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9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3833-618B-4D10-BF46-F9E35B0D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42027-67C3-4891-92C7-073A8C398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C983C-36BC-4274-87FF-0AB83B3C2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0D247-E5D4-4228-BA0A-A3D91F55E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D6DF0-2FBF-4515-AC77-A5912F6F6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CC1D6-8D40-437F-9708-5D167E7C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2D9D-B019-4F2F-BA3D-E545C7EB3D20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5838B3-DE5D-4C82-892E-776E609E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8294A-E540-489E-9135-7F5DD4EB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8EA9-BAFA-41AA-BE84-B249FDA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9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839D-2E1A-41A6-BE0E-4D86E1F1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60380-95E0-42BE-BE66-665E4C2A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FC90-9403-4072-BDEA-1DABF8798C6F}" type="datetime1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E6BCE-DC41-4075-A827-45444971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1C48D-28B4-4B21-9E7F-62C75217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8EA9-BAFA-41AA-BE84-B249FDA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0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39081-E2A9-45D6-BA14-535ACEDF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035A-2186-4494-824A-103C18D17125}" type="datetime1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D5377-A812-4A78-B513-7000C9116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E8DFD-2F09-4536-B837-025CB2E9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8EA9-BAFA-41AA-BE84-B249FDA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0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3788-0572-4E61-B802-10522788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C14F9-1DBC-4FA5-B563-5917760E6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4DABE-0759-4755-BFFE-9F02616AA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8BB7D-A87D-4F4F-8DBD-EDF0F660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7890-095C-4C19-95F0-F4F90B81643A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A2635-6864-45D4-AB36-55497BEA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9AB6F-05EB-4BCC-9586-FCF9D34C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8EA9-BAFA-41AA-BE84-B249FDA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0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A757-7D33-482C-9A73-3FAC3477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8F900-A291-4919-9FD0-87F1BAA91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A630B-0071-494C-8E51-F481DE3BC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F47F4-B6BC-44AD-921C-7AE6DD95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81B0-9A4F-4A19-8478-7E7183A811E0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70BDD-293E-4BE1-A94C-53A6CBF0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B8541-8E8B-4A60-89CC-0D9CBC08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8EA9-BAFA-41AA-BE84-B249FDA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9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1C0DB-AE63-4E95-80F8-87872628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C6996-7F07-4BB5-BB72-0FA7B62B6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63582-30A0-408E-AFFA-C716B70A3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BA4E6-4239-4618-AC85-C27767D6E55E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0D761-DB4A-4A27-851D-31D37A97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PowerShell Summit 2019 - @IISResetMe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B9B9B-9E68-4419-8D93-39A39B6A5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38EA9-BAFA-41AA-BE84-B249FDA5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8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D9D9836B-A97E-43E5-9EDA-F0228A4C8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44804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262AF-FD93-41A7-AD64-7BCF9473F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7285" y="3101943"/>
            <a:ext cx="5146050" cy="1834056"/>
          </a:xfrm>
        </p:spPr>
        <p:txBody>
          <a:bodyPr>
            <a:noAutofit/>
          </a:bodyPr>
          <a:lstStyle/>
          <a:p>
            <a:r>
              <a:rPr lang="en-US" sz="7200" b="1" dirty="0" err="1">
                <a:solidFill>
                  <a:schemeClr val="accent5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Parselmouth</a:t>
            </a:r>
            <a:endParaRPr lang="en-US" sz="7200" b="1" dirty="0">
              <a:solidFill>
                <a:schemeClr val="accent5">
                  <a:lumMod val="75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92A30-E6E1-4371-A2B2-4755EEEF0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A gateway to </a:t>
            </a:r>
          </a:p>
          <a:p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</a:rPr>
              <a:t>pwsh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language hacking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4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D7C7-E594-4535-BA3F-5B04891D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71DA0-B9D1-4143-B410-64F65DA60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S.M.A.PSParser</a:t>
            </a:r>
            <a:r>
              <a:rPr lang="en-US" dirty="0"/>
              <a:t> Demo</a:t>
            </a:r>
          </a:p>
          <a:p>
            <a:pPr marL="0" indent="0" algn="ctr">
              <a:buNone/>
            </a:pPr>
            <a:r>
              <a:rPr lang="en-US" dirty="0" err="1"/>
              <a:t>S.M.A.Language</a:t>
            </a:r>
            <a:r>
              <a:rPr lang="en-US" dirty="0"/>
              <a:t> 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F5989-C63E-4F70-BE6C-4319384B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</p:spTree>
    <p:extLst>
      <p:ext uri="{BB962C8B-B14F-4D97-AF65-F5344CB8AC3E}">
        <p14:creationId xmlns:p14="http://schemas.microsoft.com/office/powerpoint/2010/main" val="426666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8905-0886-415A-BA93-456B9F85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op_X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D2D62-FB09-491B-B2E6-EF449ECEE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Wouldn’t it be nice with…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Lucida Console" panose="020B0609040504020204" pitchFamily="49" charset="0"/>
              </a:rPr>
              <a:t>@(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-any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%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-eq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35220-E344-461C-BE5A-FC1114F9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</p:spTree>
    <p:extLst>
      <p:ext uri="{BB962C8B-B14F-4D97-AF65-F5344CB8AC3E}">
        <p14:creationId xmlns:p14="http://schemas.microsoft.com/office/powerpoint/2010/main" val="13411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711A-665D-4A3C-A666-8F0C01F0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4594-7A7A-491F-9C52-D2E480E0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dirty="0"/>
              <a:t>Main 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B3D14-5A01-4216-9021-37C1269A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</p:spTree>
    <p:extLst>
      <p:ext uri="{BB962C8B-B14F-4D97-AF65-F5344CB8AC3E}">
        <p14:creationId xmlns:p14="http://schemas.microsoft.com/office/powerpoint/2010/main" val="300393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C8E7-D8E9-4066-B8F4-C78075B0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7416-3C78-408E-BED3-56A0DE3FA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Language Infrastructure is complex but typical</a:t>
            </a:r>
          </a:p>
          <a:p>
            <a:r>
              <a:rPr lang="en-US" dirty="0"/>
              <a:t>Super fun to play with!</a:t>
            </a:r>
          </a:p>
          <a:p>
            <a:r>
              <a:rPr lang="en-US" dirty="0"/>
              <a:t>Open to anyone!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go build your own operators – you got this! 💪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1093A-2776-4F88-9581-E521F127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</p:spTree>
    <p:extLst>
      <p:ext uri="{BB962C8B-B14F-4D97-AF65-F5344CB8AC3E}">
        <p14:creationId xmlns:p14="http://schemas.microsoft.com/office/powerpoint/2010/main" val="25519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B75B7-7547-44D8-97BF-4389A745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759200" cy="33401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whoami</a:t>
            </a:r>
            <a:r>
              <a:rPr lang="en-US" dirty="0">
                <a:solidFill>
                  <a:srgbClr val="FFFFFF"/>
                </a:solidFill>
              </a:rPr>
              <a:t> /claims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  <a:latin typeface="Lucida Console" panose="020B0609040504020204" pitchFamily="49" charset="0"/>
              </a:rPr>
              <a:t>&gt; IISRESETME\</a:t>
            </a:r>
            <a:r>
              <a:rPr lang="en-US" sz="1600" dirty="0" err="1">
                <a:solidFill>
                  <a:srgbClr val="FFFFFF"/>
                </a:solidFill>
                <a:latin typeface="Lucida Console" panose="020B0609040504020204" pitchFamily="49" charset="0"/>
              </a:rPr>
              <a:t>mjessen</a:t>
            </a:r>
            <a:endParaRPr lang="en-US" sz="1600" dirty="0">
              <a:solidFill>
                <a:srgbClr val="FFFFFF"/>
              </a:solidFill>
              <a:latin typeface="Lucida Console" panose="020B0609040504020204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450221"/>
            <a:ext cx="2115455" cy="1898903"/>
          </a:xfrm>
          <a:prstGeom prst="rect">
            <a:avLst/>
          </a:prstGeom>
          <a:solidFill>
            <a:srgbClr val="FE900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icture 2" descr="profile for Mathias R. Jessen on Stack Exchange, a network of free, community-driven Q&amp;A sites">
            <a:extLst>
              <a:ext uri="{FF2B5EF4-FFF2-40B4-BE49-F238E27FC236}">
                <a16:creationId xmlns:a16="http://schemas.microsoft.com/office/drawing/2014/main" id="{3DDC8D38-1CE9-40B5-BA8E-1BE37C77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3500" y="3163837"/>
            <a:ext cx="1905004" cy="53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21269"/>
            <a:ext cx="6697525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A5C8-01A6-44DC-B2EA-6D2D6E7C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03" y="795548"/>
            <a:ext cx="3759198" cy="52756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/>
              <a:t>Mathias R. Jessen</a:t>
            </a:r>
          </a:p>
          <a:p>
            <a:r>
              <a:rPr lang="en-GB" sz="2000" dirty="0"/>
              <a:t>Professionally</a:t>
            </a:r>
          </a:p>
          <a:p>
            <a:pPr lvl="1"/>
            <a:r>
              <a:rPr lang="en-GB" sz="2000" dirty="0"/>
              <a:t>Threat Detection Engineer Booking.com</a:t>
            </a:r>
          </a:p>
          <a:p>
            <a:pPr lvl="1"/>
            <a:r>
              <a:rPr lang="en-GB" sz="2000" dirty="0"/>
              <a:t>Reads a lot of code, writes very little</a:t>
            </a:r>
          </a:p>
          <a:p>
            <a:pPr lvl="1"/>
            <a:r>
              <a:rPr lang="en-GB" sz="2000" dirty="0"/>
              <a:t>Recovering {</a:t>
            </a:r>
            <a:r>
              <a:rPr lang="en-GB" sz="2000" dirty="0" err="1"/>
              <a:t>webdev,ops-person,heckler</a:t>
            </a:r>
            <a:r>
              <a:rPr lang="en-GB" sz="2000" dirty="0"/>
              <a:t>}</a:t>
            </a:r>
          </a:p>
          <a:p>
            <a:pPr lvl="1"/>
            <a:endParaRPr lang="en-GB" sz="2000" dirty="0"/>
          </a:p>
          <a:p>
            <a:r>
              <a:rPr lang="en-GB" sz="2000" dirty="0"/>
              <a:t>Privately</a:t>
            </a:r>
          </a:p>
          <a:p>
            <a:pPr lvl="1"/>
            <a:r>
              <a:rPr lang="en-GB" sz="2000" dirty="0"/>
              <a:t>Obsessed with PowerShell</a:t>
            </a:r>
          </a:p>
          <a:p>
            <a:pPr lvl="1"/>
            <a:r>
              <a:rPr lang="en-GB" sz="2000" dirty="0"/>
              <a:t>Addicted to </a:t>
            </a:r>
          </a:p>
          <a:p>
            <a:pPr lvl="2"/>
            <a:r>
              <a:rPr lang="en-GB" sz="1600" dirty="0" err="1"/>
              <a:t>StackExchange</a:t>
            </a:r>
            <a:r>
              <a:rPr lang="en-GB" sz="1600" dirty="0"/>
              <a:t> </a:t>
            </a:r>
          </a:p>
          <a:p>
            <a:pPr lvl="2"/>
            <a:r>
              <a:rPr lang="en-GB" sz="1600" dirty="0"/>
              <a:t>Black (?:</a:t>
            </a:r>
            <a:r>
              <a:rPr lang="en-GB" sz="1600" dirty="0" err="1"/>
              <a:t>Liquorice|Metal</a:t>
            </a:r>
            <a:r>
              <a:rPr lang="en-GB" sz="16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5A9A9-C1CC-462D-B9DD-5EB249BD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</p:spTree>
    <p:extLst>
      <p:ext uri="{BB962C8B-B14F-4D97-AF65-F5344CB8AC3E}">
        <p14:creationId xmlns:p14="http://schemas.microsoft.com/office/powerpoint/2010/main" val="266170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7110-C04A-4640-92BF-53EDF239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7"/>
            <a:ext cx="3651467" cy="721312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AF1E6-9E40-460E-98BE-0E56B76E2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513490"/>
            <a:ext cx="3651466" cy="4710329"/>
          </a:xfrm>
        </p:spPr>
        <p:txBody>
          <a:bodyPr>
            <a:normAutofit/>
          </a:bodyPr>
          <a:lstStyle/>
          <a:p>
            <a:r>
              <a:rPr lang="en-US" sz="1800" dirty="0"/>
              <a:t>Historical Context</a:t>
            </a:r>
          </a:p>
          <a:p>
            <a:r>
              <a:rPr lang="en-US" sz="1800" dirty="0" err="1"/>
              <a:t>S.M.A.Language</a:t>
            </a:r>
            <a:endParaRPr lang="en-US" sz="1800" dirty="0"/>
          </a:p>
          <a:p>
            <a:r>
              <a:rPr lang="en-US" sz="1800" dirty="0"/>
              <a:t>Let’s write </a:t>
            </a:r>
            <a:r>
              <a:rPr lang="en-US" sz="1800" dirty="0" err="1"/>
              <a:t>op_X</a:t>
            </a:r>
            <a:endParaRPr lang="en-US" sz="1800" dirty="0"/>
          </a:p>
          <a:p>
            <a:pPr lvl="1"/>
            <a:r>
              <a:rPr lang="en-US" sz="1400" dirty="0"/>
              <a:t>Review existing op implementation</a:t>
            </a:r>
          </a:p>
          <a:p>
            <a:pPr lvl="1"/>
            <a:r>
              <a:rPr lang="en-US" sz="1400" dirty="0"/>
              <a:t>Write a plan (!!!)</a:t>
            </a:r>
          </a:p>
          <a:p>
            <a:pPr lvl="1"/>
            <a:r>
              <a:rPr lang="en-US" sz="1400" dirty="0"/>
              <a:t>Implement </a:t>
            </a:r>
            <a:r>
              <a:rPr lang="en-US" sz="1400" dirty="0" err="1"/>
              <a:t>op_X</a:t>
            </a:r>
            <a:r>
              <a:rPr lang="en-US" sz="1400" dirty="0"/>
              <a:t>!</a:t>
            </a:r>
          </a:p>
          <a:p>
            <a:r>
              <a:rPr lang="en-US" sz="1800" dirty="0"/>
              <a:t>Conclusion</a:t>
            </a:r>
          </a:p>
        </p:txBody>
      </p:sp>
      <p:pic>
        <p:nvPicPr>
          <p:cNvPr id="1026" name="Picture 2" descr="Image result for craft">
            <a:extLst>
              <a:ext uri="{FF2B5EF4-FFF2-40B4-BE49-F238E27FC236}">
                <a16:creationId xmlns:a16="http://schemas.microsoft.com/office/drawing/2014/main" id="{D8FD454A-284D-463A-8D79-DF3806F2E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39056" y="10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90632-845A-4A24-A6BC-F76020C2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</p:spTree>
    <p:extLst>
      <p:ext uri="{BB962C8B-B14F-4D97-AF65-F5344CB8AC3E}">
        <p14:creationId xmlns:p14="http://schemas.microsoft.com/office/powerpoint/2010/main" val="21406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2" descr="Image result for i have no idea what im doing meme">
            <a:extLst>
              <a:ext uri="{FF2B5EF4-FFF2-40B4-BE49-F238E27FC236}">
                <a16:creationId xmlns:a16="http://schemas.microsoft.com/office/drawing/2014/main" id="{2755958E-4B78-49CD-816A-B8AE6AA12F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17FD3-AEA4-4C17-9986-B8C99AA0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</p:spTree>
    <p:extLst>
      <p:ext uri="{BB962C8B-B14F-4D97-AF65-F5344CB8AC3E}">
        <p14:creationId xmlns:p14="http://schemas.microsoft.com/office/powerpoint/2010/main" val="4680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14CD-EC79-4A87-93A8-D2CB9BBEE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498" y="908344"/>
            <a:ext cx="5244301" cy="1538130"/>
          </a:xfrm>
        </p:spPr>
        <p:txBody>
          <a:bodyPr>
            <a:normAutofit/>
          </a:bodyPr>
          <a:lstStyle/>
          <a:p>
            <a:r>
              <a:rPr lang="en-US" dirty="0"/>
              <a:t>Why are we here?</a:t>
            </a:r>
          </a:p>
        </p:txBody>
      </p:sp>
      <p:sp>
        <p:nvSpPr>
          <p:cNvPr id="71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050" name="Picture 2" descr="https://pbs.twimg.com/media/D5WV4FnUIAAozsg.png:large">
            <a:extLst>
              <a:ext uri="{FF2B5EF4-FFF2-40B4-BE49-F238E27FC236}">
                <a16:creationId xmlns:a16="http://schemas.microsoft.com/office/drawing/2014/main" id="{B29F48BC-F968-4CA5-BCBA-E8D86D240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0173" y="1513626"/>
            <a:ext cx="3267942" cy="382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7C753-4118-4965-8170-A992AAF92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158" y="2706865"/>
            <a:ext cx="5383652" cy="3470097"/>
          </a:xfrm>
        </p:spPr>
        <p:txBody>
          <a:bodyPr>
            <a:normAutofit/>
          </a:bodyPr>
          <a:lstStyle/>
          <a:p>
            <a:r>
              <a:rPr lang="en-US" sz="2400" dirty="0"/>
              <a:t>2002 – Monad Manifesto</a:t>
            </a:r>
          </a:p>
          <a:p>
            <a:r>
              <a:rPr lang="en-US" sz="2400" dirty="0"/>
              <a:t>2006 – PowerShell v1 GA</a:t>
            </a:r>
          </a:p>
          <a:p>
            <a:r>
              <a:rPr lang="en-US" sz="2400" dirty="0"/>
              <a:t>2009 – PowerShell 2.0 ships in Windows</a:t>
            </a:r>
          </a:p>
          <a:p>
            <a:r>
              <a:rPr lang="en-US" sz="2400" dirty="0"/>
              <a:t>2012 – PowerShell 3.0 (major refactor)</a:t>
            </a:r>
          </a:p>
          <a:p>
            <a:r>
              <a:rPr lang="en-US" sz="2400" dirty="0"/>
              <a:t>2016 – PowerShell 5.1 (classes, yay)</a:t>
            </a:r>
          </a:p>
          <a:p>
            <a:r>
              <a:rPr lang="en-US" sz="2400" dirty="0"/>
              <a:t>2018 – PowerShell Core GA (</a:t>
            </a:r>
            <a:r>
              <a:rPr lang="en-US" sz="2400" dirty="0" err="1"/>
              <a:t>oss</a:t>
            </a:r>
            <a:r>
              <a:rPr lang="en-US" sz="2400" dirty="0"/>
              <a:t> </a:t>
            </a:r>
            <a:r>
              <a:rPr lang="en-US" sz="2400" dirty="0" err="1"/>
              <a:t>ftw</a:t>
            </a:r>
            <a:r>
              <a:rPr lang="en-US" sz="2400" dirty="0"/>
              <a:t>)</a:t>
            </a:r>
          </a:p>
          <a:p>
            <a:r>
              <a:rPr lang="en-US" sz="2400" dirty="0"/>
              <a:t>(Mr. Thomas Rayner did cool AST stuff)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87E43-C6B1-4148-8756-04E22F50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</p:spTree>
    <p:extLst>
      <p:ext uri="{BB962C8B-B14F-4D97-AF65-F5344CB8AC3E}">
        <p14:creationId xmlns:p14="http://schemas.microsoft.com/office/powerpoint/2010/main" val="347888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4E53-E881-45FD-AADB-6FD18D6E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Language Runtime (v2)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475B1-5172-411F-8295-C5E718F68A8C}"/>
              </a:ext>
            </a:extLst>
          </p:cNvPr>
          <p:cNvSpPr txBox="1"/>
          <p:nvPr/>
        </p:nvSpPr>
        <p:spPr>
          <a:xfrm>
            <a:off x="845312" y="2157832"/>
            <a:ext cx="292201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Get-Stuff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abc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|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Select-Stuff</a:t>
            </a:r>
            <a:endParaRPr lang="en-US" dirty="0">
              <a:solidFill>
                <a:srgbClr val="8A2BE2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5E4A9-EB40-44F5-8FED-489F5DC196CE}"/>
              </a:ext>
            </a:extLst>
          </p:cNvPr>
          <p:cNvSpPr/>
          <p:nvPr/>
        </p:nvSpPr>
        <p:spPr>
          <a:xfrm>
            <a:off x="845312" y="3889248"/>
            <a:ext cx="2889497" cy="200355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r>
              <a:rPr lang="en-US" dirty="0"/>
              <a:t>Frontend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C4055-74CB-4D9A-AA8C-B6E538A8DA15}"/>
              </a:ext>
            </a:extLst>
          </p:cNvPr>
          <p:cNvSpPr/>
          <p:nvPr/>
        </p:nvSpPr>
        <p:spPr>
          <a:xfrm>
            <a:off x="4658769" y="3234947"/>
            <a:ext cx="2789100" cy="26822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2"/>
                </a:solidFill>
              </a:rPr>
              <a:t>AST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F6D804-8337-4244-8A52-72A080B097DF}"/>
              </a:ext>
            </a:extLst>
          </p:cNvPr>
          <p:cNvSpPr/>
          <p:nvPr/>
        </p:nvSpPr>
        <p:spPr>
          <a:xfrm>
            <a:off x="5636494" y="3344675"/>
            <a:ext cx="1079520" cy="528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ScriptAst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DC923A-30E4-402F-8F7D-F7603FEF4D17}"/>
              </a:ext>
            </a:extLst>
          </p:cNvPr>
          <p:cNvSpPr/>
          <p:nvPr/>
        </p:nvSpPr>
        <p:spPr>
          <a:xfrm>
            <a:off x="5075662" y="4045749"/>
            <a:ext cx="1079520" cy="528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StmtAst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15861A-55B5-44E6-8B98-FA9028A399CC}"/>
              </a:ext>
            </a:extLst>
          </p:cNvPr>
          <p:cNvSpPr/>
          <p:nvPr/>
        </p:nvSpPr>
        <p:spPr>
          <a:xfrm>
            <a:off x="6252190" y="4045749"/>
            <a:ext cx="1079520" cy="528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StmtAst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88AA70-DEB6-4F48-8AD9-8A07CB8BB95F}"/>
              </a:ext>
            </a:extLst>
          </p:cNvPr>
          <p:cNvCxnSpPr/>
          <p:nvPr/>
        </p:nvCxnSpPr>
        <p:spPr>
          <a:xfrm flipH="1">
            <a:off x="5614518" y="3873032"/>
            <a:ext cx="182656" cy="172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56398D-D613-4413-92B3-2E90F303783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601008" y="3873032"/>
            <a:ext cx="190942" cy="172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B453AD8-D8ED-4A73-9A45-458D57758945}"/>
              </a:ext>
            </a:extLst>
          </p:cNvPr>
          <p:cNvSpPr/>
          <p:nvPr/>
        </p:nvSpPr>
        <p:spPr>
          <a:xfrm>
            <a:off x="4851956" y="4717289"/>
            <a:ext cx="1304339" cy="528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AssignmentAst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759863-3566-46EF-B285-AFECF41E33BA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5504126" y="4574106"/>
            <a:ext cx="111296" cy="143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589C930-8912-44CA-B569-D5C6467EB4B2}"/>
              </a:ext>
            </a:extLst>
          </p:cNvPr>
          <p:cNvSpPr/>
          <p:nvPr/>
        </p:nvSpPr>
        <p:spPr>
          <a:xfrm>
            <a:off x="6252190" y="4717289"/>
            <a:ext cx="1079520" cy="528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PipelineAst</a:t>
            </a:r>
            <a:endParaRPr lang="en-US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FECC28-9515-4FA3-B72F-B4C129A9B429}"/>
              </a:ext>
            </a:extLst>
          </p:cNvPr>
          <p:cNvCxnSpPr>
            <a:endCxn id="26" idx="0"/>
          </p:cNvCxnSpPr>
          <p:nvPr/>
        </p:nvCxnSpPr>
        <p:spPr>
          <a:xfrm>
            <a:off x="6791950" y="4574106"/>
            <a:ext cx="0" cy="143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FC7EE46-BAAC-4F83-9670-8504668496C7}"/>
              </a:ext>
            </a:extLst>
          </p:cNvPr>
          <p:cNvSpPr/>
          <p:nvPr/>
        </p:nvSpPr>
        <p:spPr>
          <a:xfrm>
            <a:off x="4803199" y="5380758"/>
            <a:ext cx="704414" cy="3738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VariableAst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129151-D9FB-4C09-B325-090E7B0A4864}"/>
              </a:ext>
            </a:extLst>
          </p:cNvPr>
          <p:cNvSpPr/>
          <p:nvPr/>
        </p:nvSpPr>
        <p:spPr>
          <a:xfrm>
            <a:off x="5607882" y="5380758"/>
            <a:ext cx="544652" cy="3738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ExprAst</a:t>
            </a:r>
            <a:endParaRPr lang="en-US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3604BB-EDC9-49A0-8683-AE3DEF334199}"/>
              </a:ext>
            </a:extLst>
          </p:cNvPr>
          <p:cNvCxnSpPr>
            <a:endCxn id="29" idx="0"/>
          </p:cNvCxnSpPr>
          <p:nvPr/>
        </p:nvCxnSpPr>
        <p:spPr>
          <a:xfrm flipH="1">
            <a:off x="5155406" y="5245646"/>
            <a:ext cx="37547" cy="135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5ED21A-64A0-4236-846B-5CF3ED52E0E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812187" y="5255806"/>
            <a:ext cx="68021" cy="124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6C9684D-6C5C-453C-B7FE-A896B3E91DB5}"/>
              </a:ext>
            </a:extLst>
          </p:cNvPr>
          <p:cNvSpPr/>
          <p:nvPr/>
        </p:nvSpPr>
        <p:spPr>
          <a:xfrm>
            <a:off x="1918208" y="2881376"/>
            <a:ext cx="699008" cy="934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BC54B1C7-6EAD-4313-9086-BB69E352A986}"/>
              </a:ext>
            </a:extLst>
          </p:cNvPr>
          <p:cNvSpPr/>
          <p:nvPr/>
        </p:nvSpPr>
        <p:spPr>
          <a:xfrm>
            <a:off x="3836416" y="4624832"/>
            <a:ext cx="743750" cy="585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C3E145-E6E2-4EBF-B0BF-C8E9A1149BB1}"/>
              </a:ext>
            </a:extLst>
          </p:cNvPr>
          <p:cNvSpPr/>
          <p:nvPr/>
        </p:nvSpPr>
        <p:spPr>
          <a:xfrm>
            <a:off x="8365972" y="3232986"/>
            <a:ext cx="2789100" cy="2682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Interpreter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50B35995-3B10-4186-A940-267E8B801589}"/>
              </a:ext>
            </a:extLst>
          </p:cNvPr>
          <p:cNvSpPr/>
          <p:nvPr/>
        </p:nvSpPr>
        <p:spPr>
          <a:xfrm>
            <a:off x="7571621" y="4624832"/>
            <a:ext cx="743750" cy="585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972B21B-47EF-48CF-BB4B-61080DF594F4}"/>
              </a:ext>
            </a:extLst>
          </p:cNvPr>
          <p:cNvSpPr/>
          <p:nvPr/>
        </p:nvSpPr>
        <p:spPr>
          <a:xfrm>
            <a:off x="8936736" y="4202176"/>
            <a:ext cx="1649984" cy="942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AST</a:t>
            </a:r>
          </a:p>
          <a:p>
            <a:pPr algn="ctr"/>
            <a:r>
              <a:rPr lang="en-US" dirty="0"/>
              <a:t>bottom up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AF2F0-F479-42B0-A45E-62F694F5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B3F1CC-B7C3-4C02-84BF-7D95BE143B46}"/>
              </a:ext>
            </a:extLst>
          </p:cNvPr>
          <p:cNvSpPr/>
          <p:nvPr/>
        </p:nvSpPr>
        <p:spPr>
          <a:xfrm>
            <a:off x="976928" y="3978678"/>
            <a:ext cx="2581567" cy="1589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Parser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9F2594-4480-419A-99F0-FC2361F9CD2F}"/>
              </a:ext>
            </a:extLst>
          </p:cNvPr>
          <p:cNvSpPr/>
          <p:nvPr/>
        </p:nvSpPr>
        <p:spPr>
          <a:xfrm>
            <a:off x="2260756" y="4335780"/>
            <a:ext cx="1104544" cy="7630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Tokenizer</a:t>
            </a:r>
          </a:p>
        </p:txBody>
      </p:sp>
    </p:spTree>
    <p:extLst>
      <p:ext uri="{BB962C8B-B14F-4D97-AF65-F5344CB8AC3E}">
        <p14:creationId xmlns:p14="http://schemas.microsoft.com/office/powerpoint/2010/main" val="144062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 animBg="1"/>
      <p:bldP spid="17" grpId="0" animBg="1"/>
      <p:bldP spid="18" grpId="0" animBg="1"/>
      <p:bldP spid="23" grpId="0" animBg="1"/>
      <p:bldP spid="26" grpId="0" animBg="1"/>
      <p:bldP spid="29" grpId="0" animBg="1"/>
      <p:bldP spid="30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31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4E53-E881-45FD-AADB-6FD18D6E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Language Runtime (v3)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475B1-5172-411F-8295-C5E718F68A8C}"/>
              </a:ext>
            </a:extLst>
          </p:cNvPr>
          <p:cNvSpPr txBox="1"/>
          <p:nvPr/>
        </p:nvSpPr>
        <p:spPr>
          <a:xfrm>
            <a:off x="845312" y="2157832"/>
            <a:ext cx="292201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Get-Stuff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abc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|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Select-Stuff</a:t>
            </a:r>
            <a:endParaRPr lang="en-US" dirty="0">
              <a:solidFill>
                <a:srgbClr val="8A2BE2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5E4A9-EB40-44F5-8FED-489F5DC196CE}"/>
              </a:ext>
            </a:extLst>
          </p:cNvPr>
          <p:cNvSpPr/>
          <p:nvPr/>
        </p:nvSpPr>
        <p:spPr>
          <a:xfrm>
            <a:off x="845312" y="3889248"/>
            <a:ext cx="2889497" cy="200355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r>
              <a:rPr lang="en-US" dirty="0"/>
              <a:t>Frontend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6ABCF-A30D-4C69-8482-368C474CCE48}"/>
              </a:ext>
            </a:extLst>
          </p:cNvPr>
          <p:cNvSpPr/>
          <p:nvPr/>
        </p:nvSpPr>
        <p:spPr>
          <a:xfrm>
            <a:off x="976928" y="3978678"/>
            <a:ext cx="2581567" cy="1589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Parser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C4055-74CB-4D9A-AA8C-B6E538A8DA15}"/>
              </a:ext>
            </a:extLst>
          </p:cNvPr>
          <p:cNvSpPr/>
          <p:nvPr/>
        </p:nvSpPr>
        <p:spPr>
          <a:xfrm>
            <a:off x="4658769" y="3234947"/>
            <a:ext cx="2789100" cy="26822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2"/>
                </a:solidFill>
              </a:rPr>
              <a:t>AST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F6D804-8337-4244-8A52-72A080B097DF}"/>
              </a:ext>
            </a:extLst>
          </p:cNvPr>
          <p:cNvSpPr/>
          <p:nvPr/>
        </p:nvSpPr>
        <p:spPr>
          <a:xfrm>
            <a:off x="5636494" y="3344675"/>
            <a:ext cx="1079520" cy="528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ScriptAst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DC923A-30E4-402F-8F7D-F7603FEF4D17}"/>
              </a:ext>
            </a:extLst>
          </p:cNvPr>
          <p:cNvSpPr/>
          <p:nvPr/>
        </p:nvSpPr>
        <p:spPr>
          <a:xfrm>
            <a:off x="5075662" y="4045749"/>
            <a:ext cx="1079520" cy="528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StmtAst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15861A-55B5-44E6-8B98-FA9028A399CC}"/>
              </a:ext>
            </a:extLst>
          </p:cNvPr>
          <p:cNvSpPr/>
          <p:nvPr/>
        </p:nvSpPr>
        <p:spPr>
          <a:xfrm>
            <a:off x="6252190" y="4045749"/>
            <a:ext cx="1079520" cy="528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StmtAst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88AA70-DEB6-4F48-8AD9-8A07CB8BB95F}"/>
              </a:ext>
            </a:extLst>
          </p:cNvPr>
          <p:cNvCxnSpPr/>
          <p:nvPr/>
        </p:nvCxnSpPr>
        <p:spPr>
          <a:xfrm flipH="1">
            <a:off x="5614518" y="3873032"/>
            <a:ext cx="182656" cy="172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56398D-D613-4413-92B3-2E90F303783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601008" y="3873032"/>
            <a:ext cx="190942" cy="172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B453AD8-D8ED-4A73-9A45-458D57758945}"/>
              </a:ext>
            </a:extLst>
          </p:cNvPr>
          <p:cNvSpPr/>
          <p:nvPr/>
        </p:nvSpPr>
        <p:spPr>
          <a:xfrm>
            <a:off x="4851956" y="4717289"/>
            <a:ext cx="1304339" cy="528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AssignmentAst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759863-3566-46EF-B285-AFECF41E33BA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5504126" y="4574106"/>
            <a:ext cx="111296" cy="143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589C930-8912-44CA-B569-D5C6467EB4B2}"/>
              </a:ext>
            </a:extLst>
          </p:cNvPr>
          <p:cNvSpPr/>
          <p:nvPr/>
        </p:nvSpPr>
        <p:spPr>
          <a:xfrm>
            <a:off x="6252190" y="4717289"/>
            <a:ext cx="1079520" cy="528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PipelineAst</a:t>
            </a:r>
            <a:endParaRPr lang="en-US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FECC28-9515-4FA3-B72F-B4C129A9B429}"/>
              </a:ext>
            </a:extLst>
          </p:cNvPr>
          <p:cNvCxnSpPr>
            <a:endCxn id="26" idx="0"/>
          </p:cNvCxnSpPr>
          <p:nvPr/>
        </p:nvCxnSpPr>
        <p:spPr>
          <a:xfrm>
            <a:off x="6791950" y="4574106"/>
            <a:ext cx="0" cy="143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FC7EE46-BAAC-4F83-9670-8504668496C7}"/>
              </a:ext>
            </a:extLst>
          </p:cNvPr>
          <p:cNvSpPr/>
          <p:nvPr/>
        </p:nvSpPr>
        <p:spPr>
          <a:xfrm>
            <a:off x="4803199" y="5380758"/>
            <a:ext cx="704414" cy="3738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VariableAst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129151-D9FB-4C09-B325-090E7B0A4864}"/>
              </a:ext>
            </a:extLst>
          </p:cNvPr>
          <p:cNvSpPr/>
          <p:nvPr/>
        </p:nvSpPr>
        <p:spPr>
          <a:xfrm>
            <a:off x="5607882" y="5380758"/>
            <a:ext cx="544652" cy="3738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ExprAst</a:t>
            </a:r>
            <a:endParaRPr lang="en-US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3604BB-EDC9-49A0-8683-AE3DEF334199}"/>
              </a:ext>
            </a:extLst>
          </p:cNvPr>
          <p:cNvCxnSpPr>
            <a:endCxn id="29" idx="0"/>
          </p:cNvCxnSpPr>
          <p:nvPr/>
        </p:nvCxnSpPr>
        <p:spPr>
          <a:xfrm flipH="1">
            <a:off x="5155406" y="5245646"/>
            <a:ext cx="37547" cy="135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5ED21A-64A0-4236-846B-5CF3ED52E0E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812187" y="5255806"/>
            <a:ext cx="68021" cy="124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6C9684D-6C5C-453C-B7FE-A896B3E91DB5}"/>
              </a:ext>
            </a:extLst>
          </p:cNvPr>
          <p:cNvSpPr/>
          <p:nvPr/>
        </p:nvSpPr>
        <p:spPr>
          <a:xfrm>
            <a:off x="1918208" y="2881376"/>
            <a:ext cx="699008" cy="934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BC54B1C7-6EAD-4313-9086-BB69E352A986}"/>
              </a:ext>
            </a:extLst>
          </p:cNvPr>
          <p:cNvSpPr/>
          <p:nvPr/>
        </p:nvSpPr>
        <p:spPr>
          <a:xfrm>
            <a:off x="3836416" y="4624832"/>
            <a:ext cx="743750" cy="585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C3E145-E6E2-4EBF-B0BF-C8E9A1149BB1}"/>
              </a:ext>
            </a:extLst>
          </p:cNvPr>
          <p:cNvSpPr/>
          <p:nvPr/>
        </p:nvSpPr>
        <p:spPr>
          <a:xfrm>
            <a:off x="8365972" y="3232986"/>
            <a:ext cx="2789100" cy="2682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Compiler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50B35995-3B10-4186-A940-267E8B801589}"/>
              </a:ext>
            </a:extLst>
          </p:cNvPr>
          <p:cNvSpPr/>
          <p:nvPr/>
        </p:nvSpPr>
        <p:spPr>
          <a:xfrm>
            <a:off x="7571621" y="4624832"/>
            <a:ext cx="743750" cy="585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2B1347-9EB2-438A-8301-2A63D5E272A6}"/>
              </a:ext>
            </a:extLst>
          </p:cNvPr>
          <p:cNvSpPr/>
          <p:nvPr/>
        </p:nvSpPr>
        <p:spPr>
          <a:xfrm>
            <a:off x="2260756" y="4335780"/>
            <a:ext cx="1104544" cy="7630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Tokenizer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C767B68-03D4-44E5-A064-8710BFFBA756}"/>
              </a:ext>
            </a:extLst>
          </p:cNvPr>
          <p:cNvSpPr/>
          <p:nvPr/>
        </p:nvSpPr>
        <p:spPr>
          <a:xfrm>
            <a:off x="8935530" y="5100850"/>
            <a:ext cx="1649984" cy="653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Expressions</a:t>
            </a:r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6AD4BE85-709E-4BAE-9BBB-D613A42C729E}"/>
              </a:ext>
            </a:extLst>
          </p:cNvPr>
          <p:cNvSpPr/>
          <p:nvPr/>
        </p:nvSpPr>
        <p:spPr>
          <a:xfrm>
            <a:off x="9380538" y="2511428"/>
            <a:ext cx="759968" cy="646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892EB9F-F83E-4F74-AFCD-6E7C8757DAF5}"/>
              </a:ext>
            </a:extLst>
          </p:cNvPr>
          <p:cNvSpPr/>
          <p:nvPr/>
        </p:nvSpPr>
        <p:spPr>
          <a:xfrm>
            <a:off x="8432800" y="1881632"/>
            <a:ext cx="2678176" cy="5545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 Tree</a:t>
            </a:r>
          </a:p>
        </p:txBody>
      </p:sp>
      <p:sp>
        <p:nvSpPr>
          <p:cNvPr id="49" name="Rectangle: Diagonal Corners Rounded 48">
            <a:extLst>
              <a:ext uri="{FF2B5EF4-FFF2-40B4-BE49-F238E27FC236}">
                <a16:creationId xmlns:a16="http://schemas.microsoft.com/office/drawing/2014/main" id="{12F5F565-0BE5-4D13-AEAD-AF2962C5B207}"/>
              </a:ext>
            </a:extLst>
          </p:cNvPr>
          <p:cNvSpPr/>
          <p:nvPr/>
        </p:nvSpPr>
        <p:spPr>
          <a:xfrm>
            <a:off x="5002784" y="1881632"/>
            <a:ext cx="2789100" cy="92253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DLR </a:t>
            </a:r>
            <a:r>
              <a:rPr lang="en-US" dirty="0" err="1"/>
              <a:t>Evalutation</a:t>
            </a:r>
            <a:endParaRPr lang="en-US" dirty="0"/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id="{2A8F0F36-EAD6-48C8-A329-54D3D2AB0D1F}"/>
              </a:ext>
            </a:extLst>
          </p:cNvPr>
          <p:cNvSpPr/>
          <p:nvPr/>
        </p:nvSpPr>
        <p:spPr>
          <a:xfrm>
            <a:off x="7855712" y="2022720"/>
            <a:ext cx="459659" cy="310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87FB0E45-6AF1-42B5-9EDB-B92A51C71201}"/>
              </a:ext>
            </a:extLst>
          </p:cNvPr>
          <p:cNvSpPr/>
          <p:nvPr/>
        </p:nvSpPr>
        <p:spPr>
          <a:xfrm>
            <a:off x="7571621" y="3889248"/>
            <a:ext cx="678192" cy="5852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ooter Placeholder 51">
            <a:extLst>
              <a:ext uri="{FF2B5EF4-FFF2-40B4-BE49-F238E27FC236}">
                <a16:creationId xmlns:a16="http://schemas.microsoft.com/office/drawing/2014/main" id="{0605EFF8-79C0-4BA7-B5C7-2EB80171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</p:spTree>
    <p:extLst>
      <p:ext uri="{BB962C8B-B14F-4D97-AF65-F5344CB8AC3E}">
        <p14:creationId xmlns:p14="http://schemas.microsoft.com/office/powerpoint/2010/main" val="376132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4E53-E881-45FD-AADB-6FD18D6E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Language Runtime (v4)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475B1-5172-411F-8295-C5E718F68A8C}"/>
              </a:ext>
            </a:extLst>
          </p:cNvPr>
          <p:cNvSpPr txBox="1"/>
          <p:nvPr/>
        </p:nvSpPr>
        <p:spPr>
          <a:xfrm>
            <a:off x="845312" y="2157832"/>
            <a:ext cx="292201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Get-Stuff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abc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|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Select-Stuff</a:t>
            </a:r>
            <a:endParaRPr lang="en-US" dirty="0">
              <a:solidFill>
                <a:srgbClr val="8A2BE2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5E4A9-EB40-44F5-8FED-489F5DC196CE}"/>
              </a:ext>
            </a:extLst>
          </p:cNvPr>
          <p:cNvSpPr/>
          <p:nvPr/>
        </p:nvSpPr>
        <p:spPr>
          <a:xfrm>
            <a:off x="845312" y="3889248"/>
            <a:ext cx="2889497" cy="200355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r>
              <a:rPr lang="en-US" dirty="0"/>
              <a:t>Frontend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6ABCF-A30D-4C69-8482-368C474CCE48}"/>
              </a:ext>
            </a:extLst>
          </p:cNvPr>
          <p:cNvSpPr/>
          <p:nvPr/>
        </p:nvSpPr>
        <p:spPr>
          <a:xfrm>
            <a:off x="976928" y="3978678"/>
            <a:ext cx="2581567" cy="1589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Parser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C4055-74CB-4D9A-AA8C-B6E538A8DA15}"/>
              </a:ext>
            </a:extLst>
          </p:cNvPr>
          <p:cNvSpPr/>
          <p:nvPr/>
        </p:nvSpPr>
        <p:spPr>
          <a:xfrm>
            <a:off x="4658769" y="3234947"/>
            <a:ext cx="2789100" cy="26822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2"/>
                </a:solidFill>
              </a:rPr>
              <a:t>AST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F6D804-8337-4244-8A52-72A080B097DF}"/>
              </a:ext>
            </a:extLst>
          </p:cNvPr>
          <p:cNvSpPr/>
          <p:nvPr/>
        </p:nvSpPr>
        <p:spPr>
          <a:xfrm>
            <a:off x="5636494" y="3344675"/>
            <a:ext cx="1079520" cy="528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ScriptAst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DC923A-30E4-402F-8F7D-F7603FEF4D17}"/>
              </a:ext>
            </a:extLst>
          </p:cNvPr>
          <p:cNvSpPr/>
          <p:nvPr/>
        </p:nvSpPr>
        <p:spPr>
          <a:xfrm>
            <a:off x="5075662" y="4045749"/>
            <a:ext cx="1079520" cy="528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StmtAst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15861A-55B5-44E6-8B98-FA9028A399CC}"/>
              </a:ext>
            </a:extLst>
          </p:cNvPr>
          <p:cNvSpPr/>
          <p:nvPr/>
        </p:nvSpPr>
        <p:spPr>
          <a:xfrm>
            <a:off x="6252190" y="4045749"/>
            <a:ext cx="1079520" cy="528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StmtAst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88AA70-DEB6-4F48-8AD9-8A07CB8BB95F}"/>
              </a:ext>
            </a:extLst>
          </p:cNvPr>
          <p:cNvCxnSpPr/>
          <p:nvPr/>
        </p:nvCxnSpPr>
        <p:spPr>
          <a:xfrm flipH="1">
            <a:off x="5614518" y="3873032"/>
            <a:ext cx="182656" cy="172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56398D-D613-4413-92B3-2E90F303783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601008" y="3873032"/>
            <a:ext cx="190942" cy="172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B453AD8-D8ED-4A73-9A45-458D57758945}"/>
              </a:ext>
            </a:extLst>
          </p:cNvPr>
          <p:cNvSpPr/>
          <p:nvPr/>
        </p:nvSpPr>
        <p:spPr>
          <a:xfrm>
            <a:off x="4851956" y="4717289"/>
            <a:ext cx="1304339" cy="528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AssignmentAst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759863-3566-46EF-B285-AFECF41E33BA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5504126" y="4574106"/>
            <a:ext cx="111296" cy="143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589C930-8912-44CA-B569-D5C6467EB4B2}"/>
              </a:ext>
            </a:extLst>
          </p:cNvPr>
          <p:cNvSpPr/>
          <p:nvPr/>
        </p:nvSpPr>
        <p:spPr>
          <a:xfrm>
            <a:off x="6252190" y="4717289"/>
            <a:ext cx="1079520" cy="528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PipelineAst</a:t>
            </a:r>
            <a:endParaRPr lang="en-US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FECC28-9515-4FA3-B72F-B4C129A9B429}"/>
              </a:ext>
            </a:extLst>
          </p:cNvPr>
          <p:cNvCxnSpPr>
            <a:endCxn id="26" idx="0"/>
          </p:cNvCxnSpPr>
          <p:nvPr/>
        </p:nvCxnSpPr>
        <p:spPr>
          <a:xfrm>
            <a:off x="6791950" y="4574106"/>
            <a:ext cx="0" cy="143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FC7EE46-BAAC-4F83-9670-8504668496C7}"/>
              </a:ext>
            </a:extLst>
          </p:cNvPr>
          <p:cNvSpPr/>
          <p:nvPr/>
        </p:nvSpPr>
        <p:spPr>
          <a:xfrm>
            <a:off x="4803199" y="5380758"/>
            <a:ext cx="704414" cy="3738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VariableAst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129151-D9FB-4C09-B325-090E7B0A4864}"/>
              </a:ext>
            </a:extLst>
          </p:cNvPr>
          <p:cNvSpPr/>
          <p:nvPr/>
        </p:nvSpPr>
        <p:spPr>
          <a:xfrm>
            <a:off x="5607882" y="5380758"/>
            <a:ext cx="544652" cy="3738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ExprAst</a:t>
            </a:r>
            <a:endParaRPr lang="en-US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3604BB-EDC9-49A0-8683-AE3DEF334199}"/>
              </a:ext>
            </a:extLst>
          </p:cNvPr>
          <p:cNvCxnSpPr>
            <a:endCxn id="29" idx="0"/>
          </p:cNvCxnSpPr>
          <p:nvPr/>
        </p:nvCxnSpPr>
        <p:spPr>
          <a:xfrm flipH="1">
            <a:off x="5155406" y="5245646"/>
            <a:ext cx="37547" cy="135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5ED21A-64A0-4236-846B-5CF3ED52E0E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812187" y="5255806"/>
            <a:ext cx="68021" cy="124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6C9684D-6C5C-453C-B7FE-A896B3E91DB5}"/>
              </a:ext>
            </a:extLst>
          </p:cNvPr>
          <p:cNvSpPr/>
          <p:nvPr/>
        </p:nvSpPr>
        <p:spPr>
          <a:xfrm>
            <a:off x="1918208" y="2881376"/>
            <a:ext cx="699008" cy="934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BC54B1C7-6EAD-4313-9086-BB69E352A986}"/>
              </a:ext>
            </a:extLst>
          </p:cNvPr>
          <p:cNvSpPr/>
          <p:nvPr/>
        </p:nvSpPr>
        <p:spPr>
          <a:xfrm>
            <a:off x="3836416" y="4624832"/>
            <a:ext cx="743750" cy="585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C3E145-E6E2-4EBF-B0BF-C8E9A1149BB1}"/>
              </a:ext>
            </a:extLst>
          </p:cNvPr>
          <p:cNvSpPr/>
          <p:nvPr/>
        </p:nvSpPr>
        <p:spPr>
          <a:xfrm>
            <a:off x="8365972" y="3232986"/>
            <a:ext cx="2789100" cy="2682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Compiler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50B35995-3B10-4186-A940-267E8B801589}"/>
              </a:ext>
            </a:extLst>
          </p:cNvPr>
          <p:cNvSpPr/>
          <p:nvPr/>
        </p:nvSpPr>
        <p:spPr>
          <a:xfrm>
            <a:off x="7571621" y="4624832"/>
            <a:ext cx="743750" cy="585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2B1347-9EB2-438A-8301-2A63D5E272A6}"/>
              </a:ext>
            </a:extLst>
          </p:cNvPr>
          <p:cNvSpPr/>
          <p:nvPr/>
        </p:nvSpPr>
        <p:spPr>
          <a:xfrm>
            <a:off x="2260756" y="4335780"/>
            <a:ext cx="1104544" cy="7630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Tokenizer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8359588-21EB-4B2F-8CE4-FFB2D510446D}"/>
              </a:ext>
            </a:extLst>
          </p:cNvPr>
          <p:cNvSpPr/>
          <p:nvPr/>
        </p:nvSpPr>
        <p:spPr>
          <a:xfrm>
            <a:off x="8935530" y="4390390"/>
            <a:ext cx="1649984" cy="653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DSC Stuff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C767B68-03D4-44E5-A064-8710BFFBA756}"/>
              </a:ext>
            </a:extLst>
          </p:cNvPr>
          <p:cNvSpPr/>
          <p:nvPr/>
        </p:nvSpPr>
        <p:spPr>
          <a:xfrm>
            <a:off x="8935530" y="5100850"/>
            <a:ext cx="1649984" cy="653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Expressions</a:t>
            </a:r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6AD4BE85-709E-4BAE-9BBB-D613A42C729E}"/>
              </a:ext>
            </a:extLst>
          </p:cNvPr>
          <p:cNvSpPr/>
          <p:nvPr/>
        </p:nvSpPr>
        <p:spPr>
          <a:xfrm>
            <a:off x="9380538" y="2511428"/>
            <a:ext cx="759968" cy="646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892EB9F-F83E-4F74-AFCD-6E7C8757DAF5}"/>
              </a:ext>
            </a:extLst>
          </p:cNvPr>
          <p:cNvSpPr/>
          <p:nvPr/>
        </p:nvSpPr>
        <p:spPr>
          <a:xfrm>
            <a:off x="8432800" y="1881632"/>
            <a:ext cx="2678176" cy="5545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 Tree</a:t>
            </a:r>
          </a:p>
        </p:txBody>
      </p:sp>
      <p:sp>
        <p:nvSpPr>
          <p:cNvPr id="49" name="Rectangle: Diagonal Corners Rounded 48">
            <a:extLst>
              <a:ext uri="{FF2B5EF4-FFF2-40B4-BE49-F238E27FC236}">
                <a16:creationId xmlns:a16="http://schemas.microsoft.com/office/drawing/2014/main" id="{12F5F565-0BE5-4D13-AEAD-AF2962C5B207}"/>
              </a:ext>
            </a:extLst>
          </p:cNvPr>
          <p:cNvSpPr/>
          <p:nvPr/>
        </p:nvSpPr>
        <p:spPr>
          <a:xfrm>
            <a:off x="5002784" y="1881632"/>
            <a:ext cx="2789100" cy="92253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DLR </a:t>
            </a:r>
            <a:r>
              <a:rPr lang="en-US" dirty="0" err="1"/>
              <a:t>Evalutation</a:t>
            </a:r>
            <a:endParaRPr lang="en-US" dirty="0"/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id="{2A8F0F36-EAD6-48C8-A329-54D3D2AB0D1F}"/>
              </a:ext>
            </a:extLst>
          </p:cNvPr>
          <p:cNvSpPr/>
          <p:nvPr/>
        </p:nvSpPr>
        <p:spPr>
          <a:xfrm>
            <a:off x="7855712" y="2022720"/>
            <a:ext cx="459659" cy="310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87FB0E45-6AF1-42B5-9EDB-B92A51C71201}"/>
              </a:ext>
            </a:extLst>
          </p:cNvPr>
          <p:cNvSpPr/>
          <p:nvPr/>
        </p:nvSpPr>
        <p:spPr>
          <a:xfrm>
            <a:off x="7571621" y="3889248"/>
            <a:ext cx="678192" cy="5852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01E03-DAB9-4574-923F-4B02D114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</p:spTree>
    <p:extLst>
      <p:ext uri="{BB962C8B-B14F-4D97-AF65-F5344CB8AC3E}">
        <p14:creationId xmlns:p14="http://schemas.microsoft.com/office/powerpoint/2010/main" val="426152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4E53-E881-45FD-AADB-6FD18D6E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Language Runtime (v5 -&gt;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475B1-5172-411F-8295-C5E718F68A8C}"/>
              </a:ext>
            </a:extLst>
          </p:cNvPr>
          <p:cNvSpPr txBox="1"/>
          <p:nvPr/>
        </p:nvSpPr>
        <p:spPr>
          <a:xfrm>
            <a:off x="845312" y="2157832"/>
            <a:ext cx="292201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Get-Stuff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abc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|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Select-Stuff</a:t>
            </a:r>
            <a:endParaRPr lang="en-US" dirty="0">
              <a:solidFill>
                <a:srgbClr val="8A2BE2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5E4A9-EB40-44F5-8FED-489F5DC196CE}"/>
              </a:ext>
            </a:extLst>
          </p:cNvPr>
          <p:cNvSpPr/>
          <p:nvPr/>
        </p:nvSpPr>
        <p:spPr>
          <a:xfrm>
            <a:off x="845312" y="3889248"/>
            <a:ext cx="2889497" cy="200355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r>
              <a:rPr lang="en-US" dirty="0"/>
              <a:t>Frontend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6ABCF-A30D-4C69-8482-368C474CCE48}"/>
              </a:ext>
            </a:extLst>
          </p:cNvPr>
          <p:cNvSpPr/>
          <p:nvPr/>
        </p:nvSpPr>
        <p:spPr>
          <a:xfrm>
            <a:off x="976928" y="3978678"/>
            <a:ext cx="2581567" cy="1589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Parser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C4055-74CB-4D9A-AA8C-B6E538A8DA15}"/>
              </a:ext>
            </a:extLst>
          </p:cNvPr>
          <p:cNvSpPr/>
          <p:nvPr/>
        </p:nvSpPr>
        <p:spPr>
          <a:xfrm>
            <a:off x="4658769" y="3234947"/>
            <a:ext cx="2789100" cy="26822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2"/>
                </a:solidFill>
              </a:rPr>
              <a:t>AST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F6D804-8337-4244-8A52-72A080B097DF}"/>
              </a:ext>
            </a:extLst>
          </p:cNvPr>
          <p:cNvSpPr/>
          <p:nvPr/>
        </p:nvSpPr>
        <p:spPr>
          <a:xfrm>
            <a:off x="5636494" y="3344675"/>
            <a:ext cx="1079520" cy="528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ScriptAst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DC923A-30E4-402F-8F7D-F7603FEF4D17}"/>
              </a:ext>
            </a:extLst>
          </p:cNvPr>
          <p:cNvSpPr/>
          <p:nvPr/>
        </p:nvSpPr>
        <p:spPr>
          <a:xfrm>
            <a:off x="5075662" y="4045749"/>
            <a:ext cx="1079520" cy="528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StmtAst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15861A-55B5-44E6-8B98-FA9028A399CC}"/>
              </a:ext>
            </a:extLst>
          </p:cNvPr>
          <p:cNvSpPr/>
          <p:nvPr/>
        </p:nvSpPr>
        <p:spPr>
          <a:xfrm>
            <a:off x="6252190" y="4045749"/>
            <a:ext cx="1079520" cy="528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StmtAst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88AA70-DEB6-4F48-8AD9-8A07CB8BB95F}"/>
              </a:ext>
            </a:extLst>
          </p:cNvPr>
          <p:cNvCxnSpPr/>
          <p:nvPr/>
        </p:nvCxnSpPr>
        <p:spPr>
          <a:xfrm flipH="1">
            <a:off x="5614518" y="3873032"/>
            <a:ext cx="182656" cy="172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56398D-D613-4413-92B3-2E90F303783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601008" y="3873032"/>
            <a:ext cx="190942" cy="172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B453AD8-D8ED-4A73-9A45-458D57758945}"/>
              </a:ext>
            </a:extLst>
          </p:cNvPr>
          <p:cNvSpPr/>
          <p:nvPr/>
        </p:nvSpPr>
        <p:spPr>
          <a:xfrm>
            <a:off x="4851956" y="4717289"/>
            <a:ext cx="1304339" cy="528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AssignmentAst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759863-3566-46EF-B285-AFECF41E33BA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5504126" y="4574106"/>
            <a:ext cx="111296" cy="143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589C930-8912-44CA-B569-D5C6467EB4B2}"/>
              </a:ext>
            </a:extLst>
          </p:cNvPr>
          <p:cNvSpPr/>
          <p:nvPr/>
        </p:nvSpPr>
        <p:spPr>
          <a:xfrm>
            <a:off x="6252190" y="4717289"/>
            <a:ext cx="1079520" cy="528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PipelineAst</a:t>
            </a:r>
            <a:endParaRPr lang="en-US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FECC28-9515-4FA3-B72F-B4C129A9B429}"/>
              </a:ext>
            </a:extLst>
          </p:cNvPr>
          <p:cNvCxnSpPr>
            <a:endCxn id="26" idx="0"/>
          </p:cNvCxnSpPr>
          <p:nvPr/>
        </p:nvCxnSpPr>
        <p:spPr>
          <a:xfrm>
            <a:off x="6791950" y="4574106"/>
            <a:ext cx="0" cy="143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FC7EE46-BAAC-4F83-9670-8504668496C7}"/>
              </a:ext>
            </a:extLst>
          </p:cNvPr>
          <p:cNvSpPr/>
          <p:nvPr/>
        </p:nvSpPr>
        <p:spPr>
          <a:xfrm>
            <a:off x="4803199" y="5380758"/>
            <a:ext cx="704414" cy="3738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VariableAst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129151-D9FB-4C09-B325-090E7B0A4864}"/>
              </a:ext>
            </a:extLst>
          </p:cNvPr>
          <p:cNvSpPr/>
          <p:nvPr/>
        </p:nvSpPr>
        <p:spPr>
          <a:xfrm>
            <a:off x="5607882" y="5380758"/>
            <a:ext cx="544652" cy="3738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ExprAst</a:t>
            </a:r>
            <a:endParaRPr lang="en-US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3604BB-EDC9-49A0-8683-AE3DEF334199}"/>
              </a:ext>
            </a:extLst>
          </p:cNvPr>
          <p:cNvCxnSpPr>
            <a:endCxn id="29" idx="0"/>
          </p:cNvCxnSpPr>
          <p:nvPr/>
        </p:nvCxnSpPr>
        <p:spPr>
          <a:xfrm flipH="1">
            <a:off x="5155406" y="5245646"/>
            <a:ext cx="37547" cy="135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5ED21A-64A0-4236-846B-5CF3ED52E0E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812187" y="5255806"/>
            <a:ext cx="68021" cy="124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6C9684D-6C5C-453C-B7FE-A896B3E91DB5}"/>
              </a:ext>
            </a:extLst>
          </p:cNvPr>
          <p:cNvSpPr/>
          <p:nvPr/>
        </p:nvSpPr>
        <p:spPr>
          <a:xfrm>
            <a:off x="1918208" y="2881376"/>
            <a:ext cx="699008" cy="934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BC54B1C7-6EAD-4313-9086-BB69E352A986}"/>
              </a:ext>
            </a:extLst>
          </p:cNvPr>
          <p:cNvSpPr/>
          <p:nvPr/>
        </p:nvSpPr>
        <p:spPr>
          <a:xfrm>
            <a:off x="3836416" y="4624832"/>
            <a:ext cx="743750" cy="585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C3E145-E6E2-4EBF-B0BF-C8E9A1149BB1}"/>
              </a:ext>
            </a:extLst>
          </p:cNvPr>
          <p:cNvSpPr/>
          <p:nvPr/>
        </p:nvSpPr>
        <p:spPr>
          <a:xfrm>
            <a:off x="8365972" y="3232986"/>
            <a:ext cx="2789100" cy="2682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Compiler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50B35995-3B10-4186-A940-267E8B801589}"/>
              </a:ext>
            </a:extLst>
          </p:cNvPr>
          <p:cNvSpPr/>
          <p:nvPr/>
        </p:nvSpPr>
        <p:spPr>
          <a:xfrm>
            <a:off x="7571621" y="4624832"/>
            <a:ext cx="743750" cy="585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972B21B-47EF-48CF-BB4B-61080DF594F4}"/>
              </a:ext>
            </a:extLst>
          </p:cNvPr>
          <p:cNvSpPr/>
          <p:nvPr/>
        </p:nvSpPr>
        <p:spPr>
          <a:xfrm>
            <a:off x="8935530" y="3681984"/>
            <a:ext cx="1649984" cy="653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Types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2B1347-9EB2-438A-8301-2A63D5E272A6}"/>
              </a:ext>
            </a:extLst>
          </p:cNvPr>
          <p:cNvSpPr/>
          <p:nvPr/>
        </p:nvSpPr>
        <p:spPr>
          <a:xfrm>
            <a:off x="2260756" y="4335780"/>
            <a:ext cx="1104544" cy="7630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Tokenizer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8359588-21EB-4B2F-8CE4-FFB2D510446D}"/>
              </a:ext>
            </a:extLst>
          </p:cNvPr>
          <p:cNvSpPr/>
          <p:nvPr/>
        </p:nvSpPr>
        <p:spPr>
          <a:xfrm>
            <a:off x="8935530" y="4390390"/>
            <a:ext cx="1649984" cy="653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DSC Stuff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C767B68-03D4-44E5-A064-8710BFFBA756}"/>
              </a:ext>
            </a:extLst>
          </p:cNvPr>
          <p:cNvSpPr/>
          <p:nvPr/>
        </p:nvSpPr>
        <p:spPr>
          <a:xfrm>
            <a:off x="8935530" y="5100850"/>
            <a:ext cx="1649984" cy="653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Expressions</a:t>
            </a:r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6AD4BE85-709E-4BAE-9BBB-D613A42C729E}"/>
              </a:ext>
            </a:extLst>
          </p:cNvPr>
          <p:cNvSpPr/>
          <p:nvPr/>
        </p:nvSpPr>
        <p:spPr>
          <a:xfrm>
            <a:off x="9380538" y="2511428"/>
            <a:ext cx="759968" cy="646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892EB9F-F83E-4F74-AFCD-6E7C8757DAF5}"/>
              </a:ext>
            </a:extLst>
          </p:cNvPr>
          <p:cNvSpPr/>
          <p:nvPr/>
        </p:nvSpPr>
        <p:spPr>
          <a:xfrm>
            <a:off x="8432800" y="1881632"/>
            <a:ext cx="2678176" cy="5545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 Tree</a:t>
            </a:r>
          </a:p>
        </p:txBody>
      </p:sp>
      <p:sp>
        <p:nvSpPr>
          <p:cNvPr id="49" name="Rectangle: Diagonal Corners Rounded 48">
            <a:extLst>
              <a:ext uri="{FF2B5EF4-FFF2-40B4-BE49-F238E27FC236}">
                <a16:creationId xmlns:a16="http://schemas.microsoft.com/office/drawing/2014/main" id="{12F5F565-0BE5-4D13-AEAD-AF2962C5B207}"/>
              </a:ext>
            </a:extLst>
          </p:cNvPr>
          <p:cNvSpPr/>
          <p:nvPr/>
        </p:nvSpPr>
        <p:spPr>
          <a:xfrm>
            <a:off x="5002784" y="1881632"/>
            <a:ext cx="2789100" cy="92253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DLR </a:t>
            </a:r>
            <a:r>
              <a:rPr lang="en-US" dirty="0" err="1"/>
              <a:t>Evalutation</a:t>
            </a:r>
            <a:endParaRPr lang="en-US" dirty="0"/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id="{2A8F0F36-EAD6-48C8-A329-54D3D2AB0D1F}"/>
              </a:ext>
            </a:extLst>
          </p:cNvPr>
          <p:cNvSpPr/>
          <p:nvPr/>
        </p:nvSpPr>
        <p:spPr>
          <a:xfrm>
            <a:off x="7855712" y="2022720"/>
            <a:ext cx="459659" cy="310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87FB0E45-6AF1-42B5-9EDB-B92A51C71201}"/>
              </a:ext>
            </a:extLst>
          </p:cNvPr>
          <p:cNvSpPr/>
          <p:nvPr/>
        </p:nvSpPr>
        <p:spPr>
          <a:xfrm>
            <a:off x="7571621" y="3889248"/>
            <a:ext cx="678192" cy="5852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24CB9-4C83-436A-A829-B7BB5E75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PowerShell Summit 2019 - @IISResetMe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DED6A-8DAD-420A-A441-3500A182E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817" y="1464084"/>
            <a:ext cx="6856366" cy="392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Widescreen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Lucida Console</vt:lpstr>
      <vt:lpstr>Mongolian Baiti</vt:lpstr>
      <vt:lpstr>Office Theme</vt:lpstr>
      <vt:lpstr>Parselmouth</vt:lpstr>
      <vt:lpstr>whoami /claims &gt; IISRESETME\mjessen</vt:lpstr>
      <vt:lpstr>Agenda</vt:lpstr>
      <vt:lpstr>PowerPoint Presentation</vt:lpstr>
      <vt:lpstr>Why are we here?</vt:lpstr>
      <vt:lpstr>PowerShell Language Runtime (v2)</vt:lpstr>
      <vt:lpstr>PowerShell Language Runtime (v3)</vt:lpstr>
      <vt:lpstr>PowerShell Language Runtime (v4)</vt:lpstr>
      <vt:lpstr>PowerShell Language Runtime (v5 -&gt; )</vt:lpstr>
      <vt:lpstr>PowerPoint Presentation</vt:lpstr>
      <vt:lpstr>op_X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2019-04-30T20:24:08Z</dcterms:created>
  <dcterms:modified xsi:type="dcterms:W3CDTF">2019-04-30T20:25:15Z</dcterms:modified>
</cp:coreProperties>
</file>