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8" r:id="rId4"/>
    <p:sldId id="273" r:id="rId5"/>
    <p:sldId id="274" r:id="rId6"/>
    <p:sldId id="272" r:id="rId7"/>
    <p:sldId id="275" r:id="rId8"/>
    <p:sldId id="278" r:id="rId9"/>
    <p:sldId id="287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57" r:id="rId18"/>
    <p:sldId id="277" r:id="rId19"/>
    <p:sldId id="27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5562D-C751-4532-BE0C-E7474B99D31D}" v="81" dt="2019-05-27T18:14:00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18DE7-F2FC-4B93-86C6-66CD37F32652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E6FC-9012-4714-A08E-6B109651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7AAC-D629-4287-BF4C-FB2025FB7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8D81C-84AC-4CAC-9333-1E758931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9CBF-6F64-46D2-94AD-7F61BF5C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C66-A74A-475B-8D59-0C763782FC13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92AF-29F7-456A-BE0D-9BF567E2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5264-6802-43BB-91A3-4E9DD2DC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6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D4F3-2013-4355-B992-3F37B093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E2DA1-63FA-42ED-B353-0E97AECE1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B84B-CAE3-435D-88D2-A49F0670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4F23-8BCD-4458-BFBB-06D4AC493045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3365-4D14-4982-B505-04C7DD4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43A3-60BB-470A-9960-61C3940A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F48D4-723D-4D6A-8109-0E3358007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6D250-4D48-4804-8FAA-8DEF22E7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14A4-7244-485A-B43C-81286303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8FA7-B14E-46F6-A8CA-5E8FAF6B7B0B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2B0EA-9A04-48BA-AF06-6FDE9EE0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6EAA-5803-48D7-9FFA-665864B9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80E0-9D1A-4519-A1EB-FF3D5F73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72B6-3756-488D-BC39-A5006632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AB3A-EA0C-4007-B552-EEA41060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4A67-BA6A-4B43-BDD1-96E4B7A20A6F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5CB7-A3CA-4114-8103-53F5DFB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43E1-C2D4-4F54-B36E-F9487763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7B59-A94C-4706-8F30-1710D55F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B740-A8F1-4B16-A5D3-14C31A22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9117A-226D-4134-A28F-7174205D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D8E4-3CFB-41B7-816E-283845B98AFB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AEEA-6CF3-4F13-B9FC-A02D5E3C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48D7-A97E-451D-8DD3-C2307031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4FB3-BB12-4CDB-B76C-F27F2E31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9270-97F4-438F-9BC6-87B6879D3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0A5AE-50FA-429D-91B8-0FD1E67B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B968-942C-446E-809A-677BC8B8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CFE8-F6B6-4799-9746-CDB36D62C352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5C32-E286-4C74-9A68-DB211E93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E6C5-FECF-47F1-9084-9B047B4F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86A0-2A46-4DCC-B0A0-CB01E1F0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DE46-E815-4EB5-89BD-CF5768788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9647E-1F03-4EE7-818E-B26ABB19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18E52-C65D-4017-8383-47E119CFE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86020-63E0-400D-80C2-FE3FCD6A3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1D574-2EDF-4D0F-8EDD-42486944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567C-0F48-4CA9-9528-7EF9DEA7DB6E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1B00D-4B21-44F1-9DD8-FD5C3ACE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CFC1C-2075-49CC-9CA1-83E24BFD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506A-A847-477B-A1D8-6BBBFB3C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EC214-BCA2-44BB-9955-C17439BC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A703-90FB-4F18-BD28-94113BD68143}" type="datetime1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D8879-CF94-479E-868A-F6A697E6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4A438-F0A0-47AD-8AF8-D0507FD3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1B224-F735-4269-B0DD-EFF98F14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3F-62A6-456C-A0B7-7CAAB0F26259}" type="datetime1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A7665-B586-4523-BA3C-470168D8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2FF7A-2B20-4A5E-A013-D5674645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862A-B484-43E7-B497-AE995844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2763-A4A3-4F76-9CBE-566ACE38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66BF-337F-4755-91B0-01889B09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FBDC-F078-42D8-8295-B15277D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3D9B-3AC0-4D29-9F21-6DE54FE7E948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0674-64E4-4876-831C-DBA86FC6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F92DE-A64E-4B3B-B9AC-D4A3F0B1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6C85-C0BD-49B2-93EE-2F125F65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59A19-9183-4C7A-8AD2-0C361829A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D8C58-19AA-4B9C-AA17-97FDE268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30E6-F738-4146-BC2E-CE8FBCC4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80D9-8913-47B7-87EE-B4B1C4CBE436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E4AEE-252A-4415-AA56-EAAEBD8C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9AA03-D08F-42CB-9D8D-B42EAA41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2AC65-4BCB-4C99-A60F-A36B77BC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0902-4399-4F85-9317-1CB3DC93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7C38-A2B9-458B-AF7F-9EE9FAFA5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F59F-D323-4BA1-B8E7-B1E5C6B30BBC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CA47-8A85-474A-8D4D-F1CB77E1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F2C3-0845-4243-A9AA-F872DE368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0CA5-B021-4BCC-8197-B3483061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IISResetMe/bcacc1dedabad997b7be18da82c90b9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IISResetMe/610deb873a96f331039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SResetMe/MeasureScript" TargetMode="External"/><Relationship Id="rId2" Type="http://schemas.openxmlformats.org/officeDocument/2006/relationships/hyperlink" Target="https://github.com/KevinMarquette/Chronome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rriam-webster.com/dictionary/cach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C431-2A5A-4FB7-B529-AB63D586B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PSCache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B62D6-EDD4-4549-B1A8-B06A9470B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361" y="3427338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simple strategies for magnificent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363BC-7F70-4752-A54D-78B48FBF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301717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C5C5-843A-4501-AB18-DB405F8F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Reversal: Slow to Fast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0BF09-40DB-47B5-9CF6-BA3D71DC3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842" y="1825625"/>
            <a:ext cx="7236316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11F0F-14E9-4FCE-83BA-7A0BA352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44748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C5C5-843A-4501-AB18-DB405F8F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Reversal: Slow to Fast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11F0F-14E9-4FCE-83BA-7A0BA352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3278-5A80-40B7-BDCC-CC6B72CD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98E49-2896-4AD1-97E5-434A41D6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03" y="1798989"/>
            <a:ext cx="7624594" cy="390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C5C5-843A-4501-AB18-DB405F8F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Reversal: Slow to Fast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11F0F-14E9-4FCE-83BA-7A0BA352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3278-5A80-40B7-BDCC-CC6B72CD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B277A-5489-47AD-AD25-B29E8B58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37" y="1928828"/>
            <a:ext cx="7321326" cy="36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2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C5C5-843A-4501-AB18-DB405F8F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Reversal: Slow to Fast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11F0F-14E9-4FCE-83BA-7A0BA352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pic>
        <p:nvPicPr>
          <p:cNvPr id="5" name="DYQWIN9WkAA56SQ">
            <a:hlinkClick r:id="" action="ppaction://media"/>
            <a:extLst>
              <a:ext uri="{FF2B5EF4-FFF2-40B4-BE49-F238E27FC236}">
                <a16:creationId xmlns:a16="http://schemas.microsoft.com/office/drawing/2014/main" id="{0A0408ED-0C5A-4E4D-8287-3053A67D8A3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8425" y="1825625"/>
            <a:ext cx="9455150" cy="4351338"/>
          </a:xfrm>
        </p:spPr>
      </p:pic>
    </p:spTree>
    <p:extLst>
      <p:ext uri="{BB962C8B-B14F-4D97-AF65-F5344CB8AC3E}">
        <p14:creationId xmlns:p14="http://schemas.microsoft.com/office/powerpoint/2010/main" val="383446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9462-2BF8-4276-BED0-A974BEA0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Array Reversal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1820-3485-44AD-B979-474018AA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9931F-015D-47BD-B356-397936BE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364526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23FA-8A9D-49D6-B6C3-D2908EC1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Output Suppression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B230-DE77-4806-999F-187F5007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283F-095B-4C6F-BF9B-5167D03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142322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8B77-B688-48B0-9D84-1C468E31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Must-have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6EA7-792A-4C0A-8E6E-C0C77808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express your algorithms in pseudo-code!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out existing profiling tools like: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Chronometer</a:t>
            </a:r>
            <a:r>
              <a:rPr lang="en-US" dirty="0"/>
              <a:t> (@</a:t>
            </a:r>
            <a:r>
              <a:rPr lang="en-US" dirty="0" err="1"/>
              <a:t>KevinMarquette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>
                <a:hlinkClick r:id="rId3"/>
              </a:rPr>
              <a:t>MeasureScript</a:t>
            </a:r>
            <a:r>
              <a:rPr lang="en-US" dirty="0"/>
              <a:t> (@</a:t>
            </a:r>
            <a:r>
              <a:rPr lang="en-US" dirty="0" err="1"/>
              <a:t>lzybkr</a:t>
            </a:r>
            <a:r>
              <a:rPr lang="en-US" dirty="0"/>
              <a:t> / @</a:t>
            </a:r>
            <a:r>
              <a:rPr lang="en-US" dirty="0" err="1"/>
              <a:t>CosmosKey</a:t>
            </a:r>
            <a:r>
              <a:rPr lang="en-US" dirty="0"/>
              <a:t> / @</a:t>
            </a:r>
            <a:r>
              <a:rPr lang="en-US" dirty="0" err="1"/>
              <a:t>IISResetMe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6C5E8-3CA2-4EF1-9E24-5D9781FC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379970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E6569C52-8622-47A0-80B3-F81B3D280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4758" y="643467"/>
            <a:ext cx="9442484" cy="55710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4E36-CFB1-4F5F-8F71-C0E8AD6E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59082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96FD-5EA1-49E5-BF12-B1E08352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PSCache</a:t>
            </a:r>
            <a:r>
              <a:rPr lang="en-US" dirty="0"/>
              <a:t> – original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D6E5-B092-44AC-899A-936ED01C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Fetch call center agents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"title -like '*agent*'"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Output with Manager's Name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6161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Agent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Agent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Manager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Agent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manager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9F4C4-026B-4163-AD7A-2B0C32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38295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96FD-5EA1-49E5-BF12-B1E08352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PSCache</a:t>
            </a:r>
            <a:r>
              <a:rPr lang="en-US" dirty="0"/>
              <a:t> – original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D6E5-B092-44AC-899A-936ED01C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Fetch call center agents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"title -like '*agent*'"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manager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Output with Manager's Name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6161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Agent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Agent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Manager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Agent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manager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9F4C4-026B-4163-AD7A-2B0C32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7034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59A46-7E36-45FC-92B3-E0785618C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34356"/>
            <a:ext cx="10905066" cy="43892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BEE7C-0A8F-4D9A-9445-46851D88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238660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96FD-5EA1-49E5-BF12-B1E08352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PSCache</a:t>
            </a:r>
            <a:r>
              <a:rPr lang="en-US" dirty="0"/>
              <a:t> – original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D6E5-B092-44AC-899A-936ED01C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"title -like '*agent*'"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manager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Save all users to a variable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AllUsers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$Agents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6161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Agent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Agent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Manager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AllUsers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      $_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Agent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manager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9F4C4-026B-4163-AD7A-2B0C32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9490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4437-F045-4C59-9D75-5CFEE35C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whoami</a:t>
            </a:r>
            <a:r>
              <a:rPr lang="en-US" dirty="0"/>
              <a:t> /claims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Mathias R. Jessen</a:t>
            </a:r>
          </a:p>
        </p:txBody>
      </p:sp>
      <p:pic>
        <p:nvPicPr>
          <p:cNvPr id="5" name="Picture 2" descr="Mathias Jessen">
            <a:extLst>
              <a:ext uri="{FF2B5EF4-FFF2-40B4-BE49-F238E27FC236}">
                <a16:creationId xmlns:a16="http://schemas.microsoft.com/office/drawing/2014/main" id="{C4F60921-4BB8-47BB-A2B2-4F2F47943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46397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617F-EE0E-4E57-8181-123F8D03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Professionally</a:t>
            </a:r>
          </a:p>
          <a:p>
            <a:pPr lvl="1"/>
            <a:r>
              <a:rPr lang="en-GB" sz="2000" dirty="0"/>
              <a:t>Threat Detection Engineer @ Booking.com</a:t>
            </a:r>
          </a:p>
          <a:p>
            <a:pPr lvl="1"/>
            <a:r>
              <a:rPr lang="en-GB" sz="2000" dirty="0"/>
              <a:t>Mired in Windows behaviour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/>
          </a:p>
          <a:p>
            <a:r>
              <a:rPr lang="en-GB" sz="2000" dirty="0"/>
              <a:t>Privately</a:t>
            </a:r>
          </a:p>
          <a:p>
            <a:pPr lvl="1"/>
            <a:r>
              <a:rPr lang="en-GB" sz="2000" dirty="0"/>
              <a:t>Obsessed with PowerShell</a:t>
            </a:r>
          </a:p>
          <a:p>
            <a:pPr lvl="1"/>
            <a:r>
              <a:rPr lang="en-GB" sz="2000" dirty="0"/>
              <a:t>Addicted to </a:t>
            </a:r>
          </a:p>
          <a:p>
            <a:pPr lvl="2"/>
            <a:r>
              <a:rPr lang="en-GB" dirty="0" err="1"/>
              <a:t>StackExchange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Black (?:</a:t>
            </a:r>
            <a:r>
              <a:rPr lang="en-GB" dirty="0" err="1"/>
              <a:t>Liquorice|Metal</a:t>
            </a:r>
            <a:r>
              <a:rPr lang="en-GB" dirty="0"/>
              <a:t>)</a:t>
            </a:r>
          </a:p>
          <a:p>
            <a:pPr lvl="1"/>
            <a:r>
              <a:rPr lang="en-US" sz="2000" dirty="0"/>
              <a:t>Find me on twitter/</a:t>
            </a:r>
            <a:r>
              <a:rPr lang="en-US" sz="2000" dirty="0" err="1"/>
              <a:t>github</a:t>
            </a:r>
            <a:r>
              <a:rPr lang="en-US" sz="2000" dirty="0"/>
              <a:t>/reddit: 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IISResetMe</a:t>
            </a:r>
            <a:endParaRPr lang="en-US" dirty="0"/>
          </a:p>
          <a:p>
            <a:pPr lvl="2"/>
            <a:r>
              <a:rPr lang="en-US" dirty="0"/>
              <a:t>/u/</a:t>
            </a:r>
            <a:r>
              <a:rPr lang="en-US" dirty="0" err="1"/>
              <a:t>PowerShellStunnah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DEB92-0F8F-4537-A492-EBCAEA38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4070227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A93C-F286-4126-9E58-C8690FA6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D440F-933B-42E7-953D-4645DBAB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bounded by physics</a:t>
            </a:r>
          </a:p>
          <a:p>
            <a:r>
              <a:rPr lang="en-US" dirty="0"/>
              <a:t>We can get help – from math!</a:t>
            </a:r>
          </a:p>
          <a:p>
            <a:r>
              <a:rPr lang="en-US" dirty="0"/>
              <a:t>Basics of PowerShell performance</a:t>
            </a:r>
          </a:p>
          <a:p>
            <a:pPr lvl="1"/>
            <a:r>
              <a:rPr lang="en-US" dirty="0"/>
              <a:t>Array reversal</a:t>
            </a:r>
          </a:p>
          <a:p>
            <a:pPr lvl="1"/>
            <a:r>
              <a:rPr lang="en-US" dirty="0"/>
              <a:t>Output suppression</a:t>
            </a:r>
          </a:p>
          <a:p>
            <a:r>
              <a:rPr lang="en-US" dirty="0"/>
              <a:t>Must-have tools!</a:t>
            </a:r>
          </a:p>
          <a:p>
            <a:pPr lvl="1"/>
            <a:r>
              <a:rPr lang="en-US" dirty="0"/>
              <a:t>Pseudocode</a:t>
            </a:r>
          </a:p>
          <a:p>
            <a:pPr lvl="1"/>
            <a:r>
              <a:rPr lang="en-US" dirty="0"/>
              <a:t>Script profiling (2 approaches)</a:t>
            </a:r>
          </a:p>
          <a:p>
            <a:r>
              <a:rPr lang="en-US" dirty="0"/>
              <a:t>A case study: </a:t>
            </a:r>
            <a:r>
              <a:rPr lang="en-US" dirty="0" err="1"/>
              <a:t>PSCache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396F2-5026-4700-AACB-7267F835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203800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2" descr="Related image">
            <a:extLst>
              <a:ext uri="{FF2B5EF4-FFF2-40B4-BE49-F238E27FC236}">
                <a16:creationId xmlns:a16="http://schemas.microsoft.com/office/drawing/2014/main" id="{1DD66C21-09D2-44C6-BE6E-F5A6C0A23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56EDC-77AF-47E5-A515-ABDC04C6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65123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8BFF-30B3-49AB-AA71-F52F0F76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Scary-sounding terms you should google…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6BD7-EA78-420D-904C-0D59C1D9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runtime complexity</a:t>
            </a:r>
          </a:p>
          <a:p>
            <a:r>
              <a:rPr lang="en-US" dirty="0"/>
              <a:t>See also: Asymptotic analysis</a:t>
            </a:r>
          </a:p>
          <a:p>
            <a:pPr lvl="1"/>
            <a:r>
              <a:rPr lang="en-US" dirty="0"/>
              <a:t>TL;DR:</a:t>
            </a:r>
          </a:p>
          <a:p>
            <a:pPr lvl="2"/>
            <a:r>
              <a:rPr lang="en-US" dirty="0"/>
              <a:t>Avoid nested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A5D33-27C4-4D19-9A3F-7B73890E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386973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C92FB-F72F-4C98-9BBB-35ECD582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257300"/>
            <a:ext cx="3348227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Big O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4B04BF-28F5-4DF0-9EA3-8548278E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883487"/>
            <a:ext cx="3348228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http://bigocheatsheet.com/</a:t>
            </a:r>
            <a:endParaRPr lang="en-US" sz="2000" kern="1200" dirty="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FEA1850-3404-40EE-91DC-E32296A94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65" y="1267203"/>
            <a:ext cx="6089568" cy="43235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07F86-389A-4A29-B446-4B1DAF02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87865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4AD7-FF41-43FB-9E41-135B866E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Performance 101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0315E-6CC3-4EA6-99F1-19B0AE7B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43B056-BC25-4FED-8C43-0266CF24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1423289"/>
            <a:ext cx="11568418" cy="4351338"/>
          </a:xfrm>
        </p:spPr>
        <p:txBody>
          <a:bodyPr anchor="t"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  High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   </a:t>
            </a:r>
            <a:r>
              <a:rPr lang="da-DK" sz="1400" dirty="0"/>
              <a:t>overhead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  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F8A92-2E8D-4051-8024-FF5C62A1448D}"/>
              </a:ext>
            </a:extLst>
          </p:cNvPr>
          <p:cNvSpPr/>
          <p:nvPr/>
        </p:nvSpPr>
        <p:spPr>
          <a:xfrm>
            <a:off x="5290277" y="4927310"/>
            <a:ext cx="1658983" cy="43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CPU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076234-024B-4FFD-A1FF-5DC4DAB0C0B8}"/>
              </a:ext>
            </a:extLst>
          </p:cNvPr>
          <p:cNvSpPr/>
          <p:nvPr/>
        </p:nvSpPr>
        <p:spPr>
          <a:xfrm>
            <a:off x="4656771" y="4361299"/>
            <a:ext cx="2925989" cy="43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Assembly/HAL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33302D-FE3F-4FAD-9100-6E848149E4B1}"/>
              </a:ext>
            </a:extLst>
          </p:cNvPr>
          <p:cNvSpPr/>
          <p:nvPr/>
        </p:nvSpPr>
        <p:spPr>
          <a:xfrm>
            <a:off x="4160384" y="3756099"/>
            <a:ext cx="3918766" cy="43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Win32 APIs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1035-897A-4D92-9FB6-5CEEB1DEAB7E}"/>
              </a:ext>
            </a:extLst>
          </p:cNvPr>
          <p:cNvSpPr/>
          <p:nvPr/>
        </p:nvSpPr>
        <p:spPr>
          <a:xfrm>
            <a:off x="3877909" y="3150899"/>
            <a:ext cx="4483712" cy="43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Compiled .NET code</a:t>
            </a:r>
            <a:endParaRPr lang="nl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B589B6-0A70-4543-AF6C-A5D8D1D3D501}"/>
              </a:ext>
            </a:extLst>
          </p:cNvPr>
          <p:cNvSpPr/>
          <p:nvPr/>
        </p:nvSpPr>
        <p:spPr>
          <a:xfrm>
            <a:off x="2174782" y="2584888"/>
            <a:ext cx="7889965" cy="43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PS Builtins (operators, loop constructs), C# cmdlets</a:t>
            </a:r>
            <a:endParaRPr lang="nl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A743D-7477-47EC-AEB1-C8F8187BB72C}"/>
              </a:ext>
            </a:extLst>
          </p:cNvPr>
          <p:cNvSpPr/>
          <p:nvPr/>
        </p:nvSpPr>
        <p:spPr>
          <a:xfrm>
            <a:off x="793477" y="1953562"/>
            <a:ext cx="10652574" cy="4310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Script functions</a:t>
            </a:r>
            <a:endParaRPr lang="nl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800071-5D43-42B9-985E-7B190056FCC2}"/>
              </a:ext>
            </a:extLst>
          </p:cNvPr>
          <p:cNvCxnSpPr/>
          <p:nvPr/>
        </p:nvCxnSpPr>
        <p:spPr>
          <a:xfrm>
            <a:off x="548640" y="2097255"/>
            <a:ext cx="13063" cy="3378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BD5C-790A-4806-9E31-5E78A7AF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Performance 101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A48B1-AEDF-4853-891A-07E1F098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EFE65-232A-4747-8327-7A07412348F9}"/>
              </a:ext>
            </a:extLst>
          </p:cNvPr>
          <p:cNvCxnSpPr/>
          <p:nvPr/>
        </p:nvCxnSpPr>
        <p:spPr>
          <a:xfrm flipV="1">
            <a:off x="3514621" y="1995055"/>
            <a:ext cx="0" cy="33417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E40DF7-8B9B-4268-AD88-788D89E274F8}"/>
              </a:ext>
            </a:extLst>
          </p:cNvPr>
          <p:cNvCxnSpPr/>
          <p:nvPr/>
        </p:nvCxnSpPr>
        <p:spPr>
          <a:xfrm>
            <a:off x="3514621" y="5336771"/>
            <a:ext cx="48380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E658B7-C7B5-475E-852C-8FB46E3440E9}"/>
              </a:ext>
            </a:extLst>
          </p:cNvPr>
          <p:cNvSpPr txBox="1"/>
          <p:nvPr/>
        </p:nvSpPr>
        <p:spPr>
          <a:xfrm rot="16200000">
            <a:off x="2513107" y="3435081"/>
            <a:ext cx="128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Memory</a:t>
            </a:r>
            <a:endParaRPr lang="nl-NL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D3326-DF22-49F4-9C50-35DFB4D6BC7E}"/>
              </a:ext>
            </a:extLst>
          </p:cNvPr>
          <p:cNvSpPr txBox="1"/>
          <p:nvPr/>
        </p:nvSpPr>
        <p:spPr>
          <a:xfrm>
            <a:off x="5604848" y="5469774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Time</a:t>
            </a:r>
            <a:endParaRPr lang="nl-NL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352852-0941-43CC-95A2-B070908C3409}"/>
              </a:ext>
            </a:extLst>
          </p:cNvPr>
          <p:cNvCxnSpPr/>
          <p:nvPr/>
        </p:nvCxnSpPr>
        <p:spPr>
          <a:xfrm>
            <a:off x="3813879" y="2377440"/>
            <a:ext cx="4006735" cy="27432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e 18">
            <a:extLst>
              <a:ext uri="{FF2B5EF4-FFF2-40B4-BE49-F238E27FC236}">
                <a16:creationId xmlns:a16="http://schemas.microsoft.com/office/drawing/2014/main" id="{C93AC0F8-8DB3-4C81-9A23-351BE1BD7A3F}"/>
              </a:ext>
            </a:extLst>
          </p:cNvPr>
          <p:cNvSpPr/>
          <p:nvPr/>
        </p:nvSpPr>
        <p:spPr>
          <a:xfrm rot="5400000">
            <a:off x="6654914" y="268892"/>
            <a:ext cx="3200777" cy="3393243"/>
          </a:xfrm>
          <a:prstGeom prst="pie">
            <a:avLst>
              <a:gd name="adj1" fmla="val 0"/>
              <a:gd name="adj2" fmla="val 53780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8085E-0EDC-410B-915C-D7CE5B4CB914}"/>
              </a:ext>
            </a:extLst>
          </p:cNvPr>
          <p:cNvSpPr txBox="1"/>
          <p:nvPr/>
        </p:nvSpPr>
        <p:spPr>
          <a:xfrm>
            <a:off x="6248975" y="1580614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Something is wrong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43145-D339-4F64-9708-CD195733A135}"/>
              </a:ext>
            </a:extLst>
          </p:cNvPr>
          <p:cNvSpPr txBox="1"/>
          <p:nvPr/>
        </p:nvSpPr>
        <p:spPr>
          <a:xfrm rot="2563291">
            <a:off x="3657916" y="4578683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Trade-offs</a:t>
            </a:r>
            <a:endParaRPr lang="nl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3907DA-C65E-4DA5-A8C5-6978F1C155BF}"/>
              </a:ext>
            </a:extLst>
          </p:cNvPr>
          <p:cNvCxnSpPr/>
          <p:nvPr/>
        </p:nvCxnSpPr>
        <p:spPr>
          <a:xfrm flipH="1">
            <a:off x="4562025" y="3024776"/>
            <a:ext cx="1996656" cy="14807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Widescreen</PresentationFormat>
  <Paragraphs>119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PSCache</vt:lpstr>
      <vt:lpstr>PowerPoint Presentation</vt:lpstr>
      <vt:lpstr>whoami /claims  Mathias R. Jessen</vt:lpstr>
      <vt:lpstr>Agenda</vt:lpstr>
      <vt:lpstr>PowerPoint Presentation</vt:lpstr>
      <vt:lpstr>Scary-sounding terms you should google…</vt:lpstr>
      <vt:lpstr>Big O Notation</vt:lpstr>
      <vt:lpstr>PowerShell Performance 101</vt:lpstr>
      <vt:lpstr>PowerShell Performance 101</vt:lpstr>
      <vt:lpstr>Array Reversal: Slow to Fast</vt:lpstr>
      <vt:lpstr>Array Reversal: Slow to Fast</vt:lpstr>
      <vt:lpstr>Array Reversal: Slow to Fast</vt:lpstr>
      <vt:lpstr>Array Reversal: Slow to Fast</vt:lpstr>
      <vt:lpstr>Array Reversal Demo</vt:lpstr>
      <vt:lpstr>Output Suppression Demo</vt:lpstr>
      <vt:lpstr>Must-have tools</vt:lpstr>
      <vt:lpstr>PowerPoint Presentation</vt:lpstr>
      <vt:lpstr>PSCache – original motivation</vt:lpstr>
      <vt:lpstr>PSCache – original motivation</vt:lpstr>
      <vt:lpstr>PSCache – original 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2019-05-27T18:14:49Z</dcterms:created>
  <dcterms:modified xsi:type="dcterms:W3CDTF">2019-05-27T18:14:57Z</dcterms:modified>
</cp:coreProperties>
</file>