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EA6D-61DC-4ED8-980E-3F8B27E81FCB}" v="2" dt="2020-03-03T21:36:53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0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576B7-5AE7-476D-A88D-BD06AA23C65B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EED02328-292E-4BD2-9721-AA2B043FE0FA}">
      <dgm:prSet phldrT="[Text]"/>
      <dgm:spPr/>
      <dgm:t>
        <a:bodyPr/>
        <a:lstStyle/>
        <a:p>
          <a:r>
            <a:rPr lang="en-US" dirty="0"/>
            <a:t>Scripts</a:t>
          </a:r>
        </a:p>
      </dgm:t>
    </dgm:pt>
    <dgm:pt modelId="{1DFACBA5-1AC3-4F2B-A64C-B3020CF81F5D}" type="parTrans" cxnId="{53BDC3E6-850C-48A5-9639-07F23740954F}">
      <dgm:prSet/>
      <dgm:spPr/>
      <dgm:t>
        <a:bodyPr/>
        <a:lstStyle/>
        <a:p>
          <a:endParaRPr lang="en-US"/>
        </a:p>
      </dgm:t>
    </dgm:pt>
    <dgm:pt modelId="{E4638EC2-D30F-4534-AF7C-3EB25E2F0428}" type="sibTrans" cxnId="{53BDC3E6-850C-48A5-9639-07F23740954F}">
      <dgm:prSet/>
      <dgm:spPr/>
      <dgm:t>
        <a:bodyPr/>
        <a:lstStyle/>
        <a:p>
          <a:endParaRPr lang="en-US"/>
        </a:p>
      </dgm:t>
    </dgm:pt>
    <dgm:pt modelId="{98CF4D7D-03B6-4598-B59E-B6AFDFDE9925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55500CF3-14CB-494D-8B05-1C1D8C4B98A3}" type="parTrans" cxnId="{8CE57A17-4CA8-4A34-A251-4E4F8A608C8B}">
      <dgm:prSet/>
      <dgm:spPr/>
      <dgm:t>
        <a:bodyPr/>
        <a:lstStyle/>
        <a:p>
          <a:endParaRPr lang="en-US"/>
        </a:p>
      </dgm:t>
    </dgm:pt>
    <dgm:pt modelId="{10EE201E-6C4B-4918-8CD5-72F335E36125}" type="sibTrans" cxnId="{8CE57A17-4CA8-4A34-A251-4E4F8A608C8B}">
      <dgm:prSet/>
      <dgm:spPr/>
      <dgm:t>
        <a:bodyPr/>
        <a:lstStyle/>
        <a:p>
          <a:endParaRPr lang="en-US"/>
        </a:p>
      </dgm:t>
    </dgm:pt>
    <dgm:pt modelId="{E35AA62A-EB73-4F97-87E5-460427712DE9}">
      <dgm:prSet phldrT="[Text]"/>
      <dgm:spPr/>
      <dgm:t>
        <a:bodyPr/>
        <a:lstStyle/>
        <a:p>
          <a:r>
            <a:rPr lang="en-US" dirty="0"/>
            <a:t>Cmdlets</a:t>
          </a:r>
        </a:p>
      </dgm:t>
    </dgm:pt>
    <dgm:pt modelId="{D6264B63-4A0B-4AF2-94CF-EFE162A979D7}" type="parTrans" cxnId="{F5876D2E-6CE9-4189-BA89-7D8919B0586D}">
      <dgm:prSet/>
      <dgm:spPr/>
      <dgm:t>
        <a:bodyPr/>
        <a:lstStyle/>
        <a:p>
          <a:endParaRPr lang="en-US"/>
        </a:p>
      </dgm:t>
    </dgm:pt>
    <dgm:pt modelId="{213AAB4A-4A4C-4AE7-B9B5-4E499E518F26}" type="sibTrans" cxnId="{F5876D2E-6CE9-4189-BA89-7D8919B0586D}">
      <dgm:prSet/>
      <dgm:spPr/>
      <dgm:t>
        <a:bodyPr/>
        <a:lstStyle/>
        <a:p>
          <a:endParaRPr lang="en-US"/>
        </a:p>
      </dgm:t>
    </dgm:pt>
    <dgm:pt modelId="{EB4F4263-C30C-4DD8-AA9D-A99B70B27527}" type="pres">
      <dgm:prSet presAssocID="{05A576B7-5AE7-476D-A88D-BD06AA23C65B}" presName="Name0" presStyleCnt="0">
        <dgm:presLayoutVars>
          <dgm:dir/>
          <dgm:resizeHandles val="exact"/>
        </dgm:presLayoutVars>
      </dgm:prSet>
      <dgm:spPr/>
    </dgm:pt>
    <dgm:pt modelId="{57DD3A4C-652A-4326-8670-BB3F7757ACE0}" type="pres">
      <dgm:prSet presAssocID="{EED02328-292E-4BD2-9721-AA2B043FE0FA}" presName="node" presStyleLbl="node1" presStyleIdx="0" presStyleCnt="3">
        <dgm:presLayoutVars>
          <dgm:bulletEnabled val="1"/>
        </dgm:presLayoutVars>
      </dgm:prSet>
      <dgm:spPr/>
    </dgm:pt>
    <dgm:pt modelId="{C01C4E93-D2C2-49CD-9154-F1E08977FF9C}" type="pres">
      <dgm:prSet presAssocID="{E4638EC2-D30F-4534-AF7C-3EB25E2F0428}" presName="sibTrans" presStyleLbl="sibTrans2D1" presStyleIdx="0" presStyleCnt="2"/>
      <dgm:spPr/>
    </dgm:pt>
    <dgm:pt modelId="{30AEB91C-51E9-4C29-9B42-734A5F9BBFFE}" type="pres">
      <dgm:prSet presAssocID="{E4638EC2-D30F-4534-AF7C-3EB25E2F0428}" presName="connectorText" presStyleLbl="sibTrans2D1" presStyleIdx="0" presStyleCnt="2"/>
      <dgm:spPr/>
    </dgm:pt>
    <dgm:pt modelId="{7D7E8B1D-E1DE-4519-94BD-282AC67F6633}" type="pres">
      <dgm:prSet presAssocID="{98CF4D7D-03B6-4598-B59E-B6AFDFDE9925}" presName="node" presStyleLbl="node1" presStyleIdx="1" presStyleCnt="3">
        <dgm:presLayoutVars>
          <dgm:bulletEnabled val="1"/>
        </dgm:presLayoutVars>
      </dgm:prSet>
      <dgm:spPr/>
    </dgm:pt>
    <dgm:pt modelId="{C8523E4A-6CDF-46EE-874F-45B9CB054B52}" type="pres">
      <dgm:prSet presAssocID="{10EE201E-6C4B-4918-8CD5-72F335E36125}" presName="sibTrans" presStyleLbl="sibTrans2D1" presStyleIdx="1" presStyleCnt="2"/>
      <dgm:spPr/>
    </dgm:pt>
    <dgm:pt modelId="{F751BB78-7C62-4450-8404-99ECAEFBA956}" type="pres">
      <dgm:prSet presAssocID="{10EE201E-6C4B-4918-8CD5-72F335E36125}" presName="connectorText" presStyleLbl="sibTrans2D1" presStyleIdx="1" presStyleCnt="2"/>
      <dgm:spPr/>
    </dgm:pt>
    <dgm:pt modelId="{D8573354-3F88-427A-8721-DFCEEB4ECBCD}" type="pres">
      <dgm:prSet presAssocID="{E35AA62A-EB73-4F97-87E5-460427712DE9}" presName="node" presStyleLbl="node1" presStyleIdx="2" presStyleCnt="3">
        <dgm:presLayoutVars>
          <dgm:bulletEnabled val="1"/>
        </dgm:presLayoutVars>
      </dgm:prSet>
      <dgm:spPr/>
    </dgm:pt>
  </dgm:ptLst>
  <dgm:cxnLst>
    <dgm:cxn modelId="{63E23215-807D-405E-BF93-6D1374952609}" type="presOf" srcId="{E4638EC2-D30F-4534-AF7C-3EB25E2F0428}" destId="{C01C4E93-D2C2-49CD-9154-F1E08977FF9C}" srcOrd="0" destOrd="0" presId="urn:microsoft.com/office/officeart/2005/8/layout/process1"/>
    <dgm:cxn modelId="{8CE57A17-4CA8-4A34-A251-4E4F8A608C8B}" srcId="{05A576B7-5AE7-476D-A88D-BD06AA23C65B}" destId="{98CF4D7D-03B6-4598-B59E-B6AFDFDE9925}" srcOrd="1" destOrd="0" parTransId="{55500CF3-14CB-494D-8B05-1C1D8C4B98A3}" sibTransId="{10EE201E-6C4B-4918-8CD5-72F335E36125}"/>
    <dgm:cxn modelId="{F5876D2E-6CE9-4189-BA89-7D8919B0586D}" srcId="{05A576B7-5AE7-476D-A88D-BD06AA23C65B}" destId="{E35AA62A-EB73-4F97-87E5-460427712DE9}" srcOrd="2" destOrd="0" parTransId="{D6264B63-4A0B-4AF2-94CF-EFE162A979D7}" sibTransId="{213AAB4A-4A4C-4AE7-B9B5-4E499E518F26}"/>
    <dgm:cxn modelId="{46717238-72F8-4EAD-AF81-1CFEB2FF6EEA}" type="presOf" srcId="{E4638EC2-D30F-4534-AF7C-3EB25E2F0428}" destId="{30AEB91C-51E9-4C29-9B42-734A5F9BBFFE}" srcOrd="1" destOrd="0" presId="urn:microsoft.com/office/officeart/2005/8/layout/process1"/>
    <dgm:cxn modelId="{3586266C-2A7E-4E81-A3D9-FE44E465C52A}" type="presOf" srcId="{E35AA62A-EB73-4F97-87E5-460427712DE9}" destId="{D8573354-3F88-427A-8721-DFCEEB4ECBCD}" srcOrd="0" destOrd="0" presId="urn:microsoft.com/office/officeart/2005/8/layout/process1"/>
    <dgm:cxn modelId="{65AE2C74-4368-463F-8B63-5A79A4BCFF2B}" type="presOf" srcId="{98CF4D7D-03B6-4598-B59E-B6AFDFDE9925}" destId="{7D7E8B1D-E1DE-4519-94BD-282AC67F6633}" srcOrd="0" destOrd="0" presId="urn:microsoft.com/office/officeart/2005/8/layout/process1"/>
    <dgm:cxn modelId="{D9D32DB3-D4FC-4334-8FB9-1A6FE5CDA962}" type="presOf" srcId="{EED02328-292E-4BD2-9721-AA2B043FE0FA}" destId="{57DD3A4C-652A-4326-8670-BB3F7757ACE0}" srcOrd="0" destOrd="0" presId="urn:microsoft.com/office/officeart/2005/8/layout/process1"/>
    <dgm:cxn modelId="{F87403D2-5F5C-4F0B-B49F-1303092C9BCA}" type="presOf" srcId="{05A576B7-5AE7-476D-A88D-BD06AA23C65B}" destId="{EB4F4263-C30C-4DD8-AA9D-A99B70B27527}" srcOrd="0" destOrd="0" presId="urn:microsoft.com/office/officeart/2005/8/layout/process1"/>
    <dgm:cxn modelId="{F3400CD6-36B5-4108-A0DF-94D29EDEC09F}" type="presOf" srcId="{10EE201E-6C4B-4918-8CD5-72F335E36125}" destId="{C8523E4A-6CDF-46EE-874F-45B9CB054B52}" srcOrd="0" destOrd="0" presId="urn:microsoft.com/office/officeart/2005/8/layout/process1"/>
    <dgm:cxn modelId="{E6129FDA-4F92-43E2-B345-921AA61A3E53}" type="presOf" srcId="{10EE201E-6C4B-4918-8CD5-72F335E36125}" destId="{F751BB78-7C62-4450-8404-99ECAEFBA956}" srcOrd="1" destOrd="0" presId="urn:microsoft.com/office/officeart/2005/8/layout/process1"/>
    <dgm:cxn modelId="{53BDC3E6-850C-48A5-9639-07F23740954F}" srcId="{05A576B7-5AE7-476D-A88D-BD06AA23C65B}" destId="{EED02328-292E-4BD2-9721-AA2B043FE0FA}" srcOrd="0" destOrd="0" parTransId="{1DFACBA5-1AC3-4F2B-A64C-B3020CF81F5D}" sibTransId="{E4638EC2-D30F-4534-AF7C-3EB25E2F0428}"/>
    <dgm:cxn modelId="{F08A6E5D-26BB-47A6-8BE6-6F50F66ACC5A}" type="presParOf" srcId="{EB4F4263-C30C-4DD8-AA9D-A99B70B27527}" destId="{57DD3A4C-652A-4326-8670-BB3F7757ACE0}" srcOrd="0" destOrd="0" presId="urn:microsoft.com/office/officeart/2005/8/layout/process1"/>
    <dgm:cxn modelId="{87145AB2-B90F-4DF5-846A-F08FAC082212}" type="presParOf" srcId="{EB4F4263-C30C-4DD8-AA9D-A99B70B27527}" destId="{C01C4E93-D2C2-49CD-9154-F1E08977FF9C}" srcOrd="1" destOrd="0" presId="urn:microsoft.com/office/officeart/2005/8/layout/process1"/>
    <dgm:cxn modelId="{C460BA09-C7CD-4979-A56D-0C79155876EC}" type="presParOf" srcId="{C01C4E93-D2C2-49CD-9154-F1E08977FF9C}" destId="{30AEB91C-51E9-4C29-9B42-734A5F9BBFFE}" srcOrd="0" destOrd="0" presId="urn:microsoft.com/office/officeart/2005/8/layout/process1"/>
    <dgm:cxn modelId="{8FCDD256-7575-4767-97DF-E0EE02887214}" type="presParOf" srcId="{EB4F4263-C30C-4DD8-AA9D-A99B70B27527}" destId="{7D7E8B1D-E1DE-4519-94BD-282AC67F6633}" srcOrd="2" destOrd="0" presId="urn:microsoft.com/office/officeart/2005/8/layout/process1"/>
    <dgm:cxn modelId="{6FEC2FF2-D147-420F-A174-3CE551407E29}" type="presParOf" srcId="{EB4F4263-C30C-4DD8-AA9D-A99B70B27527}" destId="{C8523E4A-6CDF-46EE-874F-45B9CB054B52}" srcOrd="3" destOrd="0" presId="urn:microsoft.com/office/officeart/2005/8/layout/process1"/>
    <dgm:cxn modelId="{EFE723C1-D235-41B2-9BCE-FC037E8F9993}" type="presParOf" srcId="{C8523E4A-6CDF-46EE-874F-45B9CB054B52}" destId="{F751BB78-7C62-4450-8404-99ECAEFBA956}" srcOrd="0" destOrd="0" presId="urn:microsoft.com/office/officeart/2005/8/layout/process1"/>
    <dgm:cxn modelId="{03DD49DA-1AF0-4D46-8A61-CAA9B9E3BE50}" type="presParOf" srcId="{EB4F4263-C30C-4DD8-AA9D-A99B70B27527}" destId="{D8573354-3F88-427A-8721-DFCEEB4ECBC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D3A4C-652A-4326-8670-BB3F7757ACE0}">
      <dsp:nvSpPr>
        <dsp:cNvPr id="0" name=""/>
        <dsp:cNvSpPr/>
      </dsp:nvSpPr>
      <dsp:spPr>
        <a:xfrm>
          <a:off x="9099" y="1041416"/>
          <a:ext cx="2719861" cy="1631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Scripts</a:t>
          </a:r>
        </a:p>
      </dsp:txBody>
      <dsp:txXfrm>
        <a:off x="56896" y="1089213"/>
        <a:ext cx="2624267" cy="1536323"/>
      </dsp:txXfrm>
    </dsp:sp>
    <dsp:sp modelId="{C01C4E93-D2C2-49CD-9154-F1E08977FF9C}">
      <dsp:nvSpPr>
        <dsp:cNvPr id="0" name=""/>
        <dsp:cNvSpPr/>
      </dsp:nvSpPr>
      <dsp:spPr>
        <a:xfrm>
          <a:off x="3000947" y="1520112"/>
          <a:ext cx="576610" cy="674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000947" y="1655017"/>
        <a:ext cx="403627" cy="404715"/>
      </dsp:txXfrm>
    </dsp:sp>
    <dsp:sp modelId="{7D7E8B1D-E1DE-4519-94BD-282AC67F6633}">
      <dsp:nvSpPr>
        <dsp:cNvPr id="0" name=""/>
        <dsp:cNvSpPr/>
      </dsp:nvSpPr>
      <dsp:spPr>
        <a:xfrm>
          <a:off x="3816906" y="1041416"/>
          <a:ext cx="2719861" cy="1631917"/>
        </a:xfrm>
        <a:prstGeom prst="roundRect">
          <a:avLst>
            <a:gd name="adj" fmla="val 10000"/>
          </a:avLst>
        </a:prstGeom>
        <a:solidFill>
          <a:schemeClr val="accent3">
            <a:hueOff val="759659"/>
            <a:satOff val="3112"/>
            <a:lumOff val="-12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Functions</a:t>
          </a:r>
        </a:p>
      </dsp:txBody>
      <dsp:txXfrm>
        <a:off x="3864703" y="1089213"/>
        <a:ext cx="2624267" cy="1536323"/>
      </dsp:txXfrm>
    </dsp:sp>
    <dsp:sp modelId="{C8523E4A-6CDF-46EE-874F-45B9CB054B52}">
      <dsp:nvSpPr>
        <dsp:cNvPr id="0" name=""/>
        <dsp:cNvSpPr/>
      </dsp:nvSpPr>
      <dsp:spPr>
        <a:xfrm>
          <a:off x="6808754" y="1520112"/>
          <a:ext cx="576610" cy="674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519318"/>
            <a:satOff val="6224"/>
            <a:lumOff val="-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808754" y="1655017"/>
        <a:ext cx="403627" cy="404715"/>
      </dsp:txXfrm>
    </dsp:sp>
    <dsp:sp modelId="{D8573354-3F88-427A-8721-DFCEEB4ECBCD}">
      <dsp:nvSpPr>
        <dsp:cNvPr id="0" name=""/>
        <dsp:cNvSpPr/>
      </dsp:nvSpPr>
      <dsp:spPr>
        <a:xfrm>
          <a:off x="7624713" y="1041416"/>
          <a:ext cx="2719861" cy="1631917"/>
        </a:xfrm>
        <a:prstGeom prst="roundRect">
          <a:avLst>
            <a:gd name="adj" fmla="val 10000"/>
          </a:avLst>
        </a:prstGeom>
        <a:solidFill>
          <a:schemeClr val="accent3">
            <a:hueOff val="1519318"/>
            <a:satOff val="6224"/>
            <a:lumOff val="-254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Cmdlets</a:t>
          </a:r>
        </a:p>
      </dsp:txBody>
      <dsp:txXfrm>
        <a:off x="7672510" y="1089213"/>
        <a:ext cx="2624267" cy="1536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A03A0-11AA-4927-AE07-A0C176EA2A96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4B918-E07B-4FD8-8A9A-267E5AD4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1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6C4D-0B15-4AD0-82B4-45BBED6855D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4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8460-CEA5-4765-A076-7279F8A4D4D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031C-6879-407C-8A1B-0C1CB7DF269A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0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558F-5A03-4E35-B8F9-606B050E2B5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635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A570-A9ED-4BE8-8229-E76FFF7D599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4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DA4E-A20B-4EF8-AD7A-3B77CA434F4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3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BD73-2C52-44D5-BCAA-3878922323C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6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7461-5151-4396-94B5-18ECBD1A03C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7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3041-86F6-4798-B47C-956456E9265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0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B544-8B90-46D3-A08E-C731A16F4A8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F8C-54D5-4391-87BE-9A33AA05EAB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5C4-4970-44A6-AE17-1205C9EEEB8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2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7FCF-F71B-46F4-A9CE-A0963CE4E1BD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DA34B-3EA7-4D78-BF71-2C2ED961CCC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2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3426-E2BA-4F4C-BC74-54241A75186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0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1C6A-0F14-4698-A589-BE67909FE49C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3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D762-B39E-4F0F-AA95-C0382687D0C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D3B2D4-DF54-4166-827B-D660D58DF88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Parameterize, plz... - @IISResetMe,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3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FB1486-9BAD-4D9E-B49F-FFCF70EFA9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724" b="17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B761F-4987-4884-9D65-4F9ECF42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b="1" dirty="0"/>
              <a:t>Parameterize, </a:t>
            </a:r>
            <a:r>
              <a:rPr lang="en-US" b="1" dirty="0" err="1"/>
              <a:t>plz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7DBA3-6F86-442E-A82D-C07B78F5B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en-US" sz="2200" b="1" dirty="0"/>
              <a:t>Tips and tricks for authoring a nicer PowerShell user experience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9CB2-CE25-41B3-B8E1-B60E1C25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2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E0AF-396F-435B-A98E-CFBE5F88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2C81E4-B66B-46C4-9913-828C6AAFC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80995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01FAB-5885-4545-8F6A-100E2D14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141C-8072-4A78-9E5B-41A5D0A1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“Why should I parameterize?”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F722-95B5-46E2-9BB7-6E6DDADF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446942"/>
          </a:xfrm>
        </p:spPr>
        <p:txBody>
          <a:bodyPr/>
          <a:lstStyle/>
          <a:p>
            <a:r>
              <a:rPr lang="en-US" dirty="0"/>
              <a:t>In PowerShell: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3F25F-18AD-4228-A472-34C99A7AE12B}"/>
              </a:ext>
            </a:extLst>
          </p:cNvPr>
          <p:cNvSpPr txBox="1"/>
          <p:nvPr/>
        </p:nvSpPr>
        <p:spPr>
          <a:xfrm>
            <a:off x="913795" y="3726476"/>
            <a:ext cx="103537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err="1"/>
              <a:t>ParameterSets</a:t>
            </a:r>
            <a:r>
              <a:rPr lang="en-US" sz="8800" dirty="0"/>
              <a:t> -eq UI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39811-4F9D-4F6C-AB7E-BBD1455C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547D-69B8-40CA-8DA0-E675B64D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0EF6-E728-43BA-89A1-A043FFF6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walk through the evolution of “Update-</a:t>
            </a:r>
            <a:r>
              <a:rPr lang="en-US" dirty="0" err="1"/>
              <a:t>XmlFile</a:t>
            </a:r>
            <a:r>
              <a:rPr lang="en-US" dirty="0"/>
              <a:t>”</a:t>
            </a:r>
          </a:p>
          <a:p>
            <a:r>
              <a:rPr lang="en-US" dirty="0"/>
              <a:t>What is Update-</a:t>
            </a:r>
            <a:r>
              <a:rPr lang="en-US" dirty="0" err="1"/>
              <a:t>XmlFile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It takes a file path and </a:t>
            </a:r>
            <a:r>
              <a:rPr lang="en-US" i="1" dirty="0"/>
              <a:t>does something (not important)</a:t>
            </a:r>
          </a:p>
          <a:p>
            <a:pPr lvl="1"/>
            <a:r>
              <a:rPr lang="en-US" dirty="0"/>
              <a:t>Wouldn’t it be nice if it supported wildcards AND pipelining?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1B0F4-ADAC-41AA-91D6-DAFB9B38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547D-69B8-40CA-8DA0-E675B64D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1B0F4-ADAC-41AA-91D6-DAFB9B38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1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547D-69B8-40CA-8DA0-E675B64D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0EF6-E728-43BA-89A1-A043FFF6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PowerShell’s gradual learning curve makes it accessible!</a:t>
            </a:r>
          </a:p>
          <a:p>
            <a:r>
              <a:rPr lang="en-US" dirty="0"/>
              <a:t>Not always clear what distinguishes a “function” from a “cmdlets”</a:t>
            </a:r>
          </a:p>
          <a:p>
            <a:pPr lvl="1"/>
            <a:r>
              <a:rPr lang="en-US" dirty="0"/>
              <a:t>Presence of explicit [</a:t>
            </a:r>
            <a:r>
              <a:rPr lang="en-US" dirty="0" err="1"/>
              <a:t>CmdletBinding</a:t>
            </a:r>
            <a:r>
              <a:rPr lang="en-US" dirty="0"/>
              <a:t>()] or param attributes == cmdlet</a:t>
            </a:r>
          </a:p>
          <a:p>
            <a:r>
              <a:rPr lang="en-US" dirty="0"/>
              <a:t>Property-Parameter-glue: </a:t>
            </a:r>
            <a:r>
              <a:rPr lang="en-US" dirty="0" err="1"/>
              <a:t>ValueFromPipelineByPropertyName</a:t>
            </a:r>
            <a:r>
              <a:rPr lang="en-US" dirty="0"/>
              <a:t> + [Alias(‘</a:t>
            </a:r>
            <a:r>
              <a:rPr lang="en-US" dirty="0" err="1"/>
              <a:t>PropertyName</a:t>
            </a:r>
            <a:r>
              <a:rPr lang="en-US" dirty="0"/>
              <a:t>‘)]</a:t>
            </a:r>
          </a:p>
          <a:p>
            <a:r>
              <a:rPr lang="en-US" dirty="0"/>
              <a:t>Marshalling input for another cmdlet? Copy params and leverage @</a:t>
            </a:r>
            <a:r>
              <a:rPr lang="en-US" dirty="0" err="1"/>
              <a:t>PSBoundParameters</a:t>
            </a:r>
            <a:r>
              <a:rPr lang="en-US" dirty="0"/>
              <a:t>!</a:t>
            </a:r>
          </a:p>
          <a:p>
            <a:r>
              <a:rPr lang="en-US" dirty="0"/>
              <a:t>Want to support pipeline input and explicit command line </a:t>
            </a:r>
            <a:r>
              <a:rPr lang="en-US" dirty="0" err="1"/>
              <a:t>args</a:t>
            </a:r>
            <a:r>
              <a:rPr lang="en-US" dirty="0"/>
              <a:t>? Use [array] types!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1B0F4-ADAC-41AA-91D6-DAFB9B38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Parameterize, plz... - @IISResetMe,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2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243841"/>
      </a:dk2>
      <a:lt2>
        <a:srgbClr val="E2E3E8"/>
      </a:lt2>
      <a:accent1>
        <a:srgbClr val="B0A145"/>
      </a:accent1>
      <a:accent2>
        <a:srgbClr val="8DAD39"/>
      </a:accent2>
      <a:accent3>
        <a:srgbClr val="68B346"/>
      </a:accent3>
      <a:accent4>
        <a:srgbClr val="3BB148"/>
      </a:accent4>
      <a:accent5>
        <a:srgbClr val="46B380"/>
      </a:accent5>
      <a:accent6>
        <a:srgbClr val="3BB1AA"/>
      </a:accent6>
      <a:hlink>
        <a:srgbClr val="6B79CD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 Pro Cond Light</vt:lpstr>
      <vt:lpstr>Speak Pro</vt:lpstr>
      <vt:lpstr>Wingdings 2</vt:lpstr>
      <vt:lpstr>SlateVTI</vt:lpstr>
      <vt:lpstr>Parameterize, plz</vt:lpstr>
      <vt:lpstr>The journey…</vt:lpstr>
      <vt:lpstr>“Why should I parameterize?”</vt:lpstr>
      <vt:lpstr>Demo time!</vt:lpstr>
      <vt:lpstr>Demo time!</vt:lpstr>
      <vt:lpstr>Summary!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2020-03-03T21:36:53Z</dcterms:created>
  <dcterms:modified xsi:type="dcterms:W3CDTF">2020-03-03T21:36:58Z</dcterms:modified>
</cp:coreProperties>
</file>