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18-Sep-17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qldbawithbeard" TargetMode="External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workerstechnolog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UKSthCoastPSUG" TargetMode="External"/><Relationship Id="rId2" Type="http://schemas.openxmlformats.org/officeDocument/2006/relationships/hyperlink" Target="https://www.meetup.com/UK-South-Coast-PowerShell-User-Grou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 Coast</a:t>
            </a:r>
            <a:br>
              <a:rPr lang="en-GB" sz="2800" b="1" i="1" dirty="0"/>
            </a:br>
            <a:r>
              <a:rPr lang="en-GB" sz="2800" b="1" i="1" dirty="0"/>
              <a:t>19/09/2017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6244459" cy="1198245"/>
          </a:xfrm>
        </p:spPr>
        <p:txBody>
          <a:bodyPr>
            <a:normAutofit/>
          </a:bodyPr>
          <a:lstStyle/>
          <a:p>
            <a:r>
              <a:rPr lang="en-GB" sz="3400" b="1" dirty="0" err="1"/>
              <a:t>PSDayUK</a:t>
            </a:r>
            <a:r>
              <a:rPr lang="en-GB" sz="3400" b="1" dirty="0"/>
              <a:t>: Fri 22nd September</a:t>
            </a:r>
          </a:p>
          <a:p>
            <a:pPr lvl="1"/>
            <a:r>
              <a:rPr lang="en-GB" sz="3200" b="1" dirty="0"/>
              <a:t>Tickets still available</a:t>
            </a:r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0986C-2664-4AE4-9508-45900C44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37" y="424752"/>
            <a:ext cx="3407712" cy="273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29B83-5525-411E-AC1E-C836BD710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715" y="284176"/>
            <a:ext cx="1766544" cy="287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1B994-3062-4663-8EBF-CC57A6948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66" y="3209925"/>
            <a:ext cx="10334625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7A3D9-80D1-4643-AAB1-3D0389FAB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45" y="3938587"/>
            <a:ext cx="5597693" cy="2897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AD33C2-1142-4DCC-A3D9-0494CD68C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137" y="3972649"/>
            <a:ext cx="4803213" cy="28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7765313" cy="1704643"/>
          </a:xfrm>
        </p:spPr>
        <p:txBody>
          <a:bodyPr>
            <a:normAutofit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2017: 20 – 21</a:t>
            </a:r>
            <a:r>
              <a:rPr lang="en-GB" sz="3400" b="1" baseline="30000" dirty="0"/>
              <a:t>st</a:t>
            </a:r>
            <a:r>
              <a:rPr lang="en-GB" sz="3400" b="1" dirty="0"/>
              <a:t> September</a:t>
            </a:r>
          </a:p>
          <a:p>
            <a:pPr lvl="1"/>
            <a:r>
              <a:rPr lang="en-GB" sz="3200" b="1" dirty="0"/>
              <a:t>Wed 20</a:t>
            </a:r>
            <a:r>
              <a:rPr lang="en-GB" sz="3200" b="1" baseline="30000" dirty="0"/>
              <a:t>th</a:t>
            </a:r>
            <a:r>
              <a:rPr lang="en-GB" sz="3200" b="1" dirty="0"/>
              <a:t> workshop day sold out</a:t>
            </a:r>
          </a:p>
          <a:p>
            <a:pPr lvl="1"/>
            <a:r>
              <a:rPr lang="en-GB" sz="3200" b="1" dirty="0" err="1"/>
              <a:t>Thr</a:t>
            </a:r>
            <a:r>
              <a:rPr lang="en-GB" sz="3200" b="1" dirty="0"/>
              <a:t> 21</a:t>
            </a:r>
            <a:r>
              <a:rPr lang="en-GB" sz="3200" b="1" baseline="30000" dirty="0"/>
              <a:t>st</a:t>
            </a:r>
            <a:r>
              <a:rPr lang="en-GB" sz="3200" b="1" dirty="0"/>
              <a:t> conference day still available</a:t>
            </a:r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BDDE1-F5CE-45E1-A894-88D17B24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046" y="284176"/>
            <a:ext cx="2973178" cy="2199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B0767-8273-472B-97DD-8C84D766B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20" y="2616291"/>
            <a:ext cx="4034029" cy="1469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B1398-3BFE-4C3F-8C90-91048388D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1" y="3562019"/>
            <a:ext cx="7025509" cy="1683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2FB91-A330-457A-AB03-7B849F887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975" y="5246985"/>
            <a:ext cx="6267450" cy="16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 Jonathan </a:t>
            </a:r>
            <a:r>
              <a:rPr lang="en-GB" sz="3400" b="1" dirty="0" err="1"/>
              <a:t>Medd</a:t>
            </a:r>
            <a:r>
              <a:rPr lang="en-GB" sz="3400" b="1" dirty="0"/>
              <a:t>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7.35pm - Introduction to PESTER - TDD for PowerShell - Rob Sewell </a:t>
            </a:r>
            <a:r>
              <a:rPr lang="en-GB" sz="3400" b="1" dirty="0">
                <a:hlinkClick r:id="rId3"/>
              </a:rPr>
              <a:t>@</a:t>
            </a:r>
            <a:r>
              <a:rPr lang="en-GB" sz="3400" b="1" dirty="0" err="1">
                <a:hlinkClick r:id="rId3"/>
              </a:rPr>
              <a:t>sqldbawithbeard</a:t>
            </a:r>
            <a:endParaRPr lang="en-GB" sz="3400" b="1" dirty="0"/>
          </a:p>
          <a:p>
            <a:r>
              <a:rPr lang="en-GB" sz="3400" b="1" dirty="0"/>
              <a:t>8.15pm - Break / Pizza / Refreshments</a:t>
            </a:r>
          </a:p>
          <a:p>
            <a:r>
              <a:rPr lang="en-GB" sz="3400" b="1" dirty="0"/>
              <a:t>8.45pm - Working with different types of data in PowerShell - Jonathan </a:t>
            </a:r>
            <a:r>
              <a:rPr lang="en-GB" sz="3400" b="1" dirty="0" err="1"/>
              <a:t>Medd</a:t>
            </a:r>
            <a:r>
              <a:rPr lang="en-GB" sz="3400" b="1" dirty="0"/>
              <a:t>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ers">
            <a:hlinkClick r:id="rId3"/>
            <a:extLst>
              <a:ext uri="{FF2B5EF4-FFF2-40B4-BE49-F238E27FC236}">
                <a16:creationId xmlns:a16="http://schemas.microsoft.com/office/drawing/2014/main" id="{6DFF7593-1775-4AAD-8A0A-58058C5F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5" y="2779774"/>
            <a:ext cx="4572009" cy="12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1"/>
            <a:r>
              <a:rPr lang="en-GB" sz="3200" b="1" dirty="0"/>
              <a:t>Tue September 19</a:t>
            </a:r>
            <a:r>
              <a:rPr lang="en-GB" sz="3200" b="1" baseline="30000" dirty="0"/>
              <a:t>th</a:t>
            </a:r>
            <a:endParaRPr lang="en-GB" sz="3200" b="1" dirty="0"/>
          </a:p>
          <a:p>
            <a:pPr lvl="1"/>
            <a:r>
              <a:rPr lang="en-GB" sz="3200" b="1" dirty="0"/>
              <a:t>Tue October 17</a:t>
            </a:r>
            <a:r>
              <a:rPr lang="en-GB" sz="3200" b="1" baseline="30000" dirty="0"/>
              <a:t>th</a:t>
            </a:r>
            <a:r>
              <a:rPr lang="en-GB" sz="3200" b="1" dirty="0"/>
              <a:t> </a:t>
            </a:r>
          </a:p>
          <a:p>
            <a:pPr lvl="1"/>
            <a:r>
              <a:rPr lang="en-GB" sz="3200" b="1" dirty="0"/>
              <a:t>Tue November 21</a:t>
            </a:r>
            <a:r>
              <a:rPr lang="en-GB" sz="3200" b="1" baseline="30000" dirty="0"/>
              <a:t>st</a:t>
            </a:r>
            <a:endParaRPr lang="en-GB" sz="3200" b="1" dirty="0"/>
          </a:p>
          <a:p>
            <a:pPr lvl="1"/>
            <a:r>
              <a:rPr lang="en-GB" sz="3200" b="1" dirty="0"/>
              <a:t>December TBC – if we do something, it’ll be a social event</a:t>
            </a:r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Notification from Meetup.com once the speakers are confirmed, but you can RSVP now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tar wars Storm Trooper Your Empire Needs You T-Shirt">
            <a:extLst>
              <a:ext uri="{FF2B5EF4-FFF2-40B4-BE49-F238E27FC236}">
                <a16:creationId xmlns:a16="http://schemas.microsoft.com/office/drawing/2014/main" id="{EFDC5224-6C5A-42D2-BDE6-82BE96E9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9" y="847724"/>
            <a:ext cx="5381625" cy="50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6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pPr lvl="1" fontAlgn="base"/>
            <a:r>
              <a:rPr lang="en-GB" dirty="0"/>
              <a:t>PowerShell Gallery </a:t>
            </a:r>
          </a:p>
          <a:p>
            <a:pPr lvl="1" fontAlgn="base"/>
            <a:r>
              <a:rPr lang="en-GB" dirty="0"/>
              <a:t>GitHub 101 </a:t>
            </a:r>
          </a:p>
          <a:p>
            <a:pPr lvl="1" fontAlgn="base"/>
            <a:r>
              <a:rPr lang="en-GB" dirty="0"/>
              <a:t>Azure PowerShell 101 </a:t>
            </a:r>
          </a:p>
          <a:p>
            <a:pPr lvl="1" fontAlgn="base"/>
            <a:r>
              <a:rPr lang="en-GB" dirty="0"/>
              <a:t>PowerShell DSC 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https://www.meetup.com/UK-South-Coast-PowerShell-User-Group/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https://twitter.com/UKSthCoastPSUG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More on that last URL……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295</TotalTime>
  <Words>227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PowerShell User Group</vt:lpstr>
      <vt:lpstr>agenda!</vt:lpstr>
      <vt:lpstr>Welcome and Practicalities</vt:lpstr>
      <vt:lpstr>Sponsor!</vt:lpstr>
      <vt:lpstr>User Group</vt:lpstr>
      <vt:lpstr>PowerPoint Presentation</vt:lpstr>
      <vt:lpstr>We need!</vt:lpstr>
      <vt:lpstr>Communication</vt:lpstr>
      <vt:lpstr>Links to other PowerShell User Groups</vt:lpstr>
      <vt:lpstr>Other events</vt:lpstr>
      <vt:lpstr>Other events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59</cp:revision>
  <dcterms:created xsi:type="dcterms:W3CDTF">2016-10-27T15:24:17Z</dcterms:created>
  <dcterms:modified xsi:type="dcterms:W3CDTF">2017-09-18T10:12:32Z</dcterms:modified>
</cp:coreProperties>
</file>