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79" r:id="rId5"/>
    <p:sldId id="267" r:id="rId6"/>
    <p:sldId id="277" r:id="rId7"/>
    <p:sldId id="280" r:id="rId8"/>
    <p:sldId id="269" r:id="rId9"/>
    <p:sldId id="270" r:id="rId10"/>
    <p:sldId id="271" r:id="rId11"/>
    <p:sldId id="274" r:id="rId12"/>
    <p:sldId id="276" r:id="rId13"/>
    <p:sldId id="281" r:id="rId14"/>
    <p:sldId id="27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21-Nov-17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21-Nov-17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21-Nov-17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21-Nov-17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shell.org/summit/" TargetMode="External"/><Relationship Id="rId2" Type="http://schemas.openxmlformats.org/officeDocument/2006/relationships/hyperlink" Target="http://www.psconf.e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gs.msdn.microsoft.com/powershell/2017/11/17/powershell-core-6-release-candida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powershell/2017/10/19/navigate-azure-resources-just-like-a-file-syste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an1el42" TargetMode="External"/><Relationship Id="rId2" Type="http://schemas.openxmlformats.org/officeDocument/2006/relationships/hyperlink" Target="https://twitter.com/jonathanmed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UKSthCoastPSUG" TargetMode="External"/><Relationship Id="rId2" Type="http://schemas.openxmlformats.org/officeDocument/2006/relationships/hyperlink" Target="https://www.meetup.com/UK-South-Coast-PowerShell-User-Grou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hyperlink" Target="https://github.com/powershellorguk/SouthCoa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353" y="2152076"/>
            <a:ext cx="11471565" cy="1739347"/>
          </a:xfrm>
        </p:spPr>
        <p:txBody>
          <a:bodyPr/>
          <a:lstStyle/>
          <a:p>
            <a:pPr algn="r"/>
            <a:r>
              <a:rPr lang="en-GB" dirty="0"/>
              <a:t>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South Coast</a:t>
            </a:r>
            <a:br>
              <a:rPr lang="en-GB" sz="2800" b="1" i="1" dirty="0"/>
            </a:br>
            <a:r>
              <a:rPr lang="en-GB" sz="2800" b="1" i="1" dirty="0"/>
              <a:t>21/11/2017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4976037" y="5486401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</a:t>
            </a:r>
            <a:r>
              <a:rPr lang="en-GB" b="1" dirty="0" err="1"/>
              <a:t>UKSthCoastPSUG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Links to other PowerShell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London</a:t>
            </a:r>
          </a:p>
          <a:p>
            <a:r>
              <a:rPr lang="en-GB" sz="3600" dirty="0"/>
              <a:t>Scotland</a:t>
            </a:r>
          </a:p>
          <a:p>
            <a:r>
              <a:rPr lang="en-GB" sz="3600" dirty="0"/>
              <a:t>Manchester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This has already benefited us with speakers and co-organisation of </a:t>
            </a:r>
            <a:r>
              <a:rPr lang="en-GB" sz="3600" dirty="0" err="1"/>
              <a:t>PSDayUK</a:t>
            </a:r>
            <a:endParaRPr lang="en-GB" sz="3600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99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Other PowerShell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0397359" cy="3871762"/>
          </a:xfrm>
        </p:spPr>
        <p:txBody>
          <a:bodyPr>
            <a:normAutofit/>
          </a:bodyPr>
          <a:lstStyle/>
          <a:p>
            <a:r>
              <a:rPr lang="en-GB" sz="3400" b="1" dirty="0"/>
              <a:t>PS </a:t>
            </a:r>
            <a:r>
              <a:rPr lang="en-GB" sz="3400" b="1" dirty="0" err="1"/>
              <a:t>ConfEU</a:t>
            </a:r>
            <a:r>
              <a:rPr lang="en-GB" sz="3400" b="1" dirty="0"/>
              <a:t> – Hanover, Germany</a:t>
            </a:r>
          </a:p>
          <a:p>
            <a:pPr lvl="1"/>
            <a:r>
              <a:rPr lang="en-GB" sz="3000" b="1" dirty="0"/>
              <a:t>April 17-20, 2018: Registration opens end of Nov 2017</a:t>
            </a:r>
          </a:p>
          <a:p>
            <a:pPr lvl="1"/>
            <a:r>
              <a:rPr lang="en-GB" sz="3000" b="1" dirty="0">
                <a:hlinkClick r:id="rId2"/>
              </a:rPr>
              <a:t>http://www.psconf.eu/</a:t>
            </a:r>
            <a:endParaRPr lang="en-GB" sz="3000" b="1" dirty="0"/>
          </a:p>
          <a:p>
            <a:r>
              <a:rPr lang="en-GB" sz="3200" b="1" dirty="0"/>
              <a:t>PowerShell Summit – Seattle, USA</a:t>
            </a:r>
          </a:p>
          <a:p>
            <a:pPr lvl="1"/>
            <a:r>
              <a:rPr lang="en-GB" sz="3000" b="1" dirty="0"/>
              <a:t>April 9 – 12, 2018: </a:t>
            </a:r>
            <a:r>
              <a:rPr lang="en-GB" sz="3000" b="1"/>
              <a:t>Registration open</a:t>
            </a:r>
          </a:p>
          <a:p>
            <a:pPr lvl="1"/>
            <a:r>
              <a:rPr lang="en-GB" sz="3000" b="1">
                <a:hlinkClick r:id="rId3"/>
              </a:rPr>
              <a:t>https</a:t>
            </a:r>
            <a:r>
              <a:rPr lang="en-GB" sz="3000" b="1" dirty="0">
                <a:hlinkClick r:id="rId3"/>
              </a:rPr>
              <a:t>://powershell.org/summit/</a:t>
            </a:r>
            <a:endParaRPr lang="en-GB" sz="3000" b="1" dirty="0"/>
          </a:p>
          <a:p>
            <a:endParaRPr lang="en-GB" sz="3200" b="1" dirty="0"/>
          </a:p>
          <a:p>
            <a:pPr lvl="1"/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1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/>
              <a:t>Slack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9009810" cy="1198245"/>
          </a:xfrm>
        </p:spPr>
        <p:txBody>
          <a:bodyPr>
            <a:normAutofit/>
          </a:bodyPr>
          <a:lstStyle/>
          <a:p>
            <a:r>
              <a:rPr lang="en-GB" sz="3400" b="1" dirty="0"/>
              <a:t>https://get-psuguk.slack.com/signup</a:t>
            </a:r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762672-D59A-48F8-8012-5502157FD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788" y="3028256"/>
            <a:ext cx="27146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5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PowerShell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80"/>
            <a:ext cx="11317335" cy="2972915"/>
          </a:xfrm>
        </p:spPr>
        <p:txBody>
          <a:bodyPr>
            <a:normAutofit lnSpcReduction="10000"/>
          </a:bodyPr>
          <a:lstStyle/>
          <a:p>
            <a:r>
              <a:rPr lang="en-GB" sz="3400" b="1" dirty="0"/>
              <a:t>PowerShell Core 6 Release Candidate: </a:t>
            </a:r>
            <a:r>
              <a:rPr lang="en-GB" sz="3400" b="1" dirty="0">
                <a:hlinkClick r:id="rId2"/>
              </a:rPr>
              <a:t>https://blogs.msdn.microsoft.com/powershell/2017/11/17/powershell-core-6-release-candidate/</a:t>
            </a:r>
            <a:endParaRPr lang="en-GB" sz="3400" b="1" dirty="0"/>
          </a:p>
          <a:p>
            <a:endParaRPr lang="en-GB" sz="3400" b="1" dirty="0"/>
          </a:p>
          <a:p>
            <a:pPr lvl="1"/>
            <a:r>
              <a:rPr lang="en-GB" sz="2800" b="1" dirty="0"/>
              <a:t>GA is likely around Jan 10</a:t>
            </a:r>
            <a:r>
              <a:rPr lang="en-GB" sz="2800" b="1" baseline="30000" dirty="0"/>
              <a:t>th</a:t>
            </a:r>
            <a:r>
              <a:rPr lang="en-GB" sz="2800" b="1" dirty="0"/>
              <a:t> 2018</a:t>
            </a:r>
          </a:p>
          <a:p>
            <a:pPr lvl="1"/>
            <a:r>
              <a:rPr lang="en-GB" sz="2800" b="1" dirty="0"/>
              <a:t>6.1 already being discussed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0082B-C52E-40E1-B79B-192BA5E2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507" y="3498137"/>
            <a:ext cx="5837087" cy="326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5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Question from last time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7656AA-079D-45E3-8AA4-B546A354425B}"/>
              </a:ext>
            </a:extLst>
          </p:cNvPr>
          <p:cNvSpPr/>
          <p:nvPr/>
        </p:nvSpPr>
        <p:spPr>
          <a:xfrm>
            <a:off x="832071" y="6051522"/>
            <a:ext cx="108767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https://blogs.msdn.microsoft.com/powershell/2017/10/19/navigate-azure-resources-just-like-a-file-system/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902DFC-4B89-4F1F-AD10-DAC1763E3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953" y="1994016"/>
            <a:ext cx="7015046" cy="39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5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Hurry up and move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fontScale="92500" lnSpcReduction="20000"/>
          </a:bodyPr>
          <a:lstStyle/>
          <a:p>
            <a:r>
              <a:rPr lang="en-GB" sz="3400" b="1" dirty="0"/>
              <a:t>7.00pm - Arrival</a:t>
            </a:r>
          </a:p>
          <a:p>
            <a:r>
              <a:rPr lang="en-GB" sz="3400" b="1" dirty="0"/>
              <a:t>7.30pm - Welcome / User Group Introduction - </a:t>
            </a:r>
            <a:r>
              <a:rPr lang="en-GB" sz="3400" b="1" dirty="0">
                <a:hlinkClick r:id="rId2"/>
              </a:rPr>
              <a:t>@</a:t>
            </a:r>
            <a:r>
              <a:rPr lang="en-GB" sz="3400" b="1" dirty="0" err="1">
                <a:hlinkClick r:id="rId2"/>
              </a:rPr>
              <a:t>jonathanmedd</a:t>
            </a:r>
            <a:endParaRPr lang="en-GB" sz="3400" b="1" dirty="0"/>
          </a:p>
          <a:p>
            <a:r>
              <a:rPr lang="en-GB" sz="3400" b="1" dirty="0"/>
              <a:t>7.35pm - Part 1 - Terraform Apply: How and why Ticketmaster International created two cross-region Active Directory forests in AWS from scratch- </a:t>
            </a:r>
            <a:r>
              <a:rPr lang="en-GB" sz="3400" b="1" dirty="0">
                <a:hlinkClick r:id="rId3"/>
              </a:rPr>
              <a:t>@Dan1el42</a:t>
            </a:r>
            <a:endParaRPr lang="en-GB" sz="3400" b="1" dirty="0"/>
          </a:p>
          <a:p>
            <a:r>
              <a:rPr lang="en-GB" sz="3400" b="1" dirty="0"/>
              <a:t>8.15pm - Break / Refreshments</a:t>
            </a:r>
          </a:p>
          <a:p>
            <a:r>
              <a:rPr lang="en-GB" sz="3400" b="1" dirty="0"/>
              <a:t>8.45pm – Part 2 - Terraform Apply: How and why Ticketmaster International created two cross-region Active Directory forests in AWS from scratch- </a:t>
            </a:r>
            <a:r>
              <a:rPr lang="en-GB" sz="3400" b="1" dirty="0">
                <a:hlinkClick r:id="rId3"/>
              </a:rPr>
              <a:t>@Dan1el42</a:t>
            </a:r>
            <a:endParaRPr lang="en-GB" sz="3400" b="1" dirty="0"/>
          </a:p>
          <a:p>
            <a:r>
              <a:rPr lang="en-GB" sz="3400" b="1" dirty="0"/>
              <a:t>9.30pm - Wrap up / Close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Welcome and 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i="1" dirty="0">
                <a:sym typeface="Wingdings" panose="05000000000000000000" pitchFamily="2" charset="2"/>
              </a:rPr>
              <a:t>Fire exits</a:t>
            </a:r>
          </a:p>
          <a:p>
            <a:r>
              <a:rPr lang="en-GB" sz="3200" b="1" i="1" dirty="0">
                <a:sym typeface="Wingdings" panose="05000000000000000000" pitchFamily="2" charset="2"/>
              </a:rPr>
              <a:t>Respect our hosts</a:t>
            </a:r>
          </a:p>
          <a:p>
            <a:pPr lvl="1"/>
            <a:r>
              <a:rPr lang="en-GB" sz="3000" b="1" i="1" dirty="0">
                <a:sym typeface="Wingdings" panose="05000000000000000000" pitchFamily="2" charset="2"/>
              </a:rPr>
              <a:t>Deposit and Public Liability Insurance is on me</a:t>
            </a:r>
          </a:p>
          <a:p>
            <a:endParaRPr lang="en-GB" sz="2800" b="1" i="1" dirty="0">
              <a:sym typeface="Wingdings" panose="05000000000000000000" pitchFamily="2" charset="2"/>
            </a:endParaRPr>
          </a:p>
          <a:p>
            <a:r>
              <a:rPr lang="en-GB" sz="2800" b="1" i="1" dirty="0">
                <a:sym typeface="Wingdings" panose="05000000000000000000" pitchFamily="2" charset="2"/>
              </a:rPr>
              <a:t>THANK YOU!</a:t>
            </a:r>
            <a:endParaRPr lang="en-GB" sz="3200" b="1" i="1" dirty="0">
              <a:sym typeface="Wingdings" panose="05000000000000000000" pitchFamily="2" charset="2"/>
            </a:endParaRP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SPONSOR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727449"/>
          </a:xfrm>
        </p:spPr>
        <p:txBody>
          <a:bodyPr>
            <a:normAutofit/>
          </a:bodyPr>
          <a:lstStyle/>
          <a:p>
            <a:r>
              <a:rPr lang="en-GB" sz="3200" b="1" dirty="0">
                <a:sym typeface="Wingdings" panose="05000000000000000000" pitchFamily="2" charset="2"/>
              </a:rPr>
              <a:t>We’re looking for a new one</a:t>
            </a:r>
          </a:p>
          <a:p>
            <a:r>
              <a:rPr lang="en-GB" sz="3200" b="1">
                <a:sym typeface="Wingdings" panose="05000000000000000000" pitchFamily="2" charset="2"/>
              </a:rPr>
              <a:t>Thankful </a:t>
            </a:r>
            <a:r>
              <a:rPr lang="en-GB" sz="3200" b="1" dirty="0">
                <a:sym typeface="Wingdings" panose="05000000000000000000" pitchFamily="2" charset="2"/>
              </a:rPr>
              <a:t>for the support Networkers gave us to help us get started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52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Aim to meet roughly every 1 – 2 months</a:t>
            </a:r>
          </a:p>
          <a:p>
            <a:pPr lvl="1"/>
            <a:r>
              <a:rPr lang="en-GB" sz="3200" b="1" dirty="0"/>
              <a:t>December Social Meetup – Wed 13</a:t>
            </a:r>
            <a:r>
              <a:rPr lang="en-GB" sz="3200" b="1" baseline="30000" dirty="0"/>
              <a:t>th</a:t>
            </a:r>
            <a:r>
              <a:rPr lang="en-GB" sz="3200" b="1" dirty="0"/>
              <a:t> Dec, venue TBC</a:t>
            </a:r>
            <a:endParaRPr lang="en-GB" sz="3000" b="1" dirty="0"/>
          </a:p>
          <a:p>
            <a:pPr lvl="1"/>
            <a:r>
              <a:rPr lang="en-GB" sz="3200" b="1" dirty="0"/>
              <a:t>2018</a:t>
            </a:r>
          </a:p>
          <a:p>
            <a:pPr lvl="2"/>
            <a:r>
              <a:rPr lang="en-GB" sz="3000" b="1" dirty="0"/>
              <a:t>Tue Jan 23</a:t>
            </a:r>
            <a:r>
              <a:rPr lang="en-GB" sz="3000" b="1" baseline="30000" dirty="0"/>
              <a:t>rd</a:t>
            </a:r>
            <a:endParaRPr lang="en-GB" sz="3000" b="1" dirty="0"/>
          </a:p>
          <a:p>
            <a:pPr lvl="2"/>
            <a:r>
              <a:rPr lang="en-GB" sz="3000" b="1" dirty="0"/>
              <a:t>Tue Feb 20</a:t>
            </a:r>
            <a:r>
              <a:rPr lang="en-GB" sz="3000" b="1" baseline="30000" dirty="0"/>
              <a:t>th</a:t>
            </a:r>
            <a:endParaRPr lang="en-GB" sz="3000" b="1" dirty="0"/>
          </a:p>
          <a:p>
            <a:pPr lvl="2"/>
            <a:r>
              <a:rPr lang="en-GB" sz="3000" b="1" dirty="0"/>
              <a:t>Tue Mar 20</a:t>
            </a:r>
            <a:r>
              <a:rPr lang="en-GB" sz="3000" b="1" baseline="30000" dirty="0"/>
              <a:t>th</a:t>
            </a:r>
            <a:endParaRPr lang="en-GB" sz="3000" b="1" dirty="0"/>
          </a:p>
          <a:p>
            <a:pPr lvl="2"/>
            <a:endParaRPr lang="en-GB" sz="3000" b="1" dirty="0"/>
          </a:p>
          <a:p>
            <a:pPr lvl="1"/>
            <a:endParaRPr lang="en-GB" sz="32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Want to present?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sappear the simpsons GIF">
            <a:extLst>
              <a:ext uri="{FF2B5EF4-FFF2-40B4-BE49-F238E27FC236}">
                <a16:creationId xmlns:a16="http://schemas.microsoft.com/office/drawing/2014/main" id="{2DC6D813-8B55-4C1A-8F88-F7B2783F65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52" y="2659683"/>
            <a:ext cx="4645447" cy="34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03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Don’t do that, do this!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 season 3 homer simpson episode 12 suit arms GIF">
            <a:extLst>
              <a:ext uri="{FF2B5EF4-FFF2-40B4-BE49-F238E27FC236}">
                <a16:creationId xmlns:a16="http://schemas.microsoft.com/office/drawing/2014/main" id="{FB0DA2FF-C89F-453D-A372-174BB6B02C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782" y="2621590"/>
            <a:ext cx="45720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42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We need!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400" b="1" dirty="0"/>
              <a:t>Speakers</a:t>
            </a:r>
          </a:p>
          <a:p>
            <a:pPr lvl="1"/>
            <a:r>
              <a:rPr lang="en-GB" sz="3200" b="1" dirty="0"/>
              <a:t>Some lined up, discussions ongoing</a:t>
            </a:r>
          </a:p>
          <a:p>
            <a:r>
              <a:rPr lang="en-GB" sz="3400" b="1" dirty="0"/>
              <a:t>Topic ideas – we need to know what you want to hear about</a:t>
            </a:r>
          </a:p>
          <a:p>
            <a:pPr lvl="1" fontAlgn="base"/>
            <a:r>
              <a:rPr lang="en-GB" dirty="0"/>
              <a:t>PowerShell Gallery - Rob is talking on this in </a:t>
            </a:r>
            <a:r>
              <a:rPr lang="en-GB" strike="sngStrike" dirty="0"/>
              <a:t>November</a:t>
            </a:r>
            <a:r>
              <a:rPr lang="en-GB" dirty="0"/>
              <a:t> early 2018</a:t>
            </a:r>
            <a:endParaRPr lang="en-GB" strike="sngStrike" dirty="0"/>
          </a:p>
          <a:p>
            <a:pPr lvl="1" fontAlgn="base"/>
            <a:r>
              <a:rPr lang="en-GB" dirty="0"/>
              <a:t>GitHub 101 </a:t>
            </a:r>
          </a:p>
          <a:p>
            <a:pPr lvl="1" fontAlgn="base"/>
            <a:r>
              <a:rPr lang="en-GB" strike="sngStrike" dirty="0"/>
              <a:t>Azure PowerShell 101</a:t>
            </a:r>
            <a:r>
              <a:rPr lang="en-GB" dirty="0"/>
              <a:t> </a:t>
            </a:r>
          </a:p>
          <a:p>
            <a:pPr lvl="1" fontAlgn="base"/>
            <a:r>
              <a:rPr lang="en-GB" dirty="0"/>
              <a:t>PowerShell DSC </a:t>
            </a:r>
          </a:p>
          <a:p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4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6862033" cy="4483713"/>
          </a:xfrm>
        </p:spPr>
        <p:txBody>
          <a:bodyPr>
            <a:normAutofit fontScale="85000" lnSpcReduction="20000"/>
          </a:bodyPr>
          <a:lstStyle/>
          <a:p>
            <a:r>
              <a:rPr lang="en-GB" sz="3600" dirty="0"/>
              <a:t>Meetup.com - </a:t>
            </a:r>
            <a:r>
              <a:rPr lang="en-GB" sz="3600" dirty="0">
                <a:hlinkClick r:id="rId2"/>
              </a:rPr>
              <a:t>https://www.meetup.com/UK-South-Coast-PowerShell-User-Group/</a:t>
            </a:r>
            <a:endParaRPr lang="en-GB" sz="3600" dirty="0"/>
          </a:p>
          <a:p>
            <a:r>
              <a:rPr lang="en-GB" sz="3600" dirty="0"/>
              <a:t>Twitter - </a:t>
            </a:r>
            <a:r>
              <a:rPr lang="en-GB" sz="3600" dirty="0">
                <a:hlinkClick r:id="rId3"/>
              </a:rPr>
              <a:t>https://twitter.com/UKSthCoastPSUG</a:t>
            </a:r>
            <a:endParaRPr lang="en-GB" sz="3600" dirty="0"/>
          </a:p>
          <a:p>
            <a:r>
              <a:rPr lang="en-GB" sz="3600" dirty="0"/>
              <a:t>Slides and content will appear here: </a:t>
            </a:r>
            <a:r>
              <a:rPr lang="en-GB" sz="3600" dirty="0">
                <a:hlinkClick r:id="rId4"/>
              </a:rPr>
              <a:t>https://github.com/powershellorguk/SouthCoast</a:t>
            </a: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More on that last URL……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meetup">
            <a:extLst>
              <a:ext uri="{FF2B5EF4-FFF2-40B4-BE49-F238E27FC236}">
                <a16:creationId xmlns:a16="http://schemas.microsoft.com/office/drawing/2014/main" id="{DD211B62-4E30-47FF-B25C-1FBDD13A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701" y="2011679"/>
            <a:ext cx="4739299" cy="24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50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1913</TotalTime>
  <Words>313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</vt:lpstr>
      <vt:lpstr>Banded</vt:lpstr>
      <vt:lpstr>PowerShell User Group</vt:lpstr>
      <vt:lpstr>agenda!</vt:lpstr>
      <vt:lpstr>Welcome and Practicalities</vt:lpstr>
      <vt:lpstr>SPONSOR</vt:lpstr>
      <vt:lpstr>User Group</vt:lpstr>
      <vt:lpstr>Want to present?</vt:lpstr>
      <vt:lpstr>Don’t do that, do this!</vt:lpstr>
      <vt:lpstr>We need!</vt:lpstr>
      <vt:lpstr>Communication</vt:lpstr>
      <vt:lpstr>Links to other PowerShell User Groups</vt:lpstr>
      <vt:lpstr>Other PowerShell events</vt:lpstr>
      <vt:lpstr>Slack</vt:lpstr>
      <vt:lpstr>PowerShell news</vt:lpstr>
      <vt:lpstr>Question from last time</vt:lpstr>
      <vt:lpstr>Hurry up and move 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Jonathan Medd</cp:lastModifiedBy>
  <cp:revision>92</cp:revision>
  <dcterms:created xsi:type="dcterms:W3CDTF">2016-10-27T15:24:17Z</dcterms:created>
  <dcterms:modified xsi:type="dcterms:W3CDTF">2017-11-21T16:00:09Z</dcterms:modified>
</cp:coreProperties>
</file>