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5" r:id="rId2"/>
    <p:sldId id="310" r:id="rId3"/>
    <p:sldId id="321" r:id="rId4"/>
    <p:sldId id="322" r:id="rId5"/>
    <p:sldId id="323" r:id="rId6"/>
    <p:sldId id="324" r:id="rId7"/>
    <p:sldId id="325" r:id="rId8"/>
    <p:sldId id="326" r:id="rId9"/>
    <p:sldId id="328" r:id="rId10"/>
    <p:sldId id="320" r:id="rId11"/>
  </p:sldIdLst>
  <p:sldSz cx="12188825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569" autoAdjust="0"/>
  </p:normalViewPr>
  <p:slideViewPr>
    <p:cSldViewPr showGuides="1">
      <p:cViewPr varScale="1">
        <p:scale>
          <a:sx n="62" d="100"/>
          <a:sy n="62" d="100"/>
        </p:scale>
        <p:origin x="1062" y="6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9/24/2019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9/24/2019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9/24/2019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9/24/2019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9/24/2019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9/24/2019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9/24/2019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9/24/2019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9/24/2019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9/24/2019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9/24/2019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9/24/2019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virtualbox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exchange/plan-and-deploy/deploy-new-installations/create-azure-test-environments?view=exchserver-2016" TargetMode="External"/><Relationship Id="rId2" Type="http://schemas.openxmlformats.org/officeDocument/2006/relationships/hyperlink" Target="https://github.com/AutomatedLab/AutomatedLa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a lab with PowerShell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Chris Murray - @chris18890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59165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QR code linking to https://about.me/chris18890">
            <a:extLst>
              <a:ext uri="{FF2B5EF4-FFF2-40B4-BE49-F238E27FC236}">
                <a16:creationId xmlns:a16="http://schemas.microsoft.com/office/drawing/2014/main" id="{1E5B29CA-7930-4B90-AE9A-425B1649B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652" y="2492896"/>
            <a:ext cx="2843808" cy="2843808"/>
          </a:xfrm>
          <a:prstGeom prst="rect">
            <a:avLst/>
          </a:prstGeom>
        </p:spPr>
      </p:pic>
      <p:pic>
        <p:nvPicPr>
          <p:cNvPr id="3" name="Picture 2" descr="Profile photo taken side on of @chris18890 holding bow &amp; arrow at full draw">
            <a:extLst>
              <a:ext uri="{FF2B5EF4-FFF2-40B4-BE49-F238E27FC236}">
                <a16:creationId xmlns:a16="http://schemas.microsoft.com/office/drawing/2014/main" id="{7818B6D7-7E22-454A-81C5-ED1A22B220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652" y="381000"/>
            <a:ext cx="2843808" cy="1895872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904999"/>
            <a:ext cx="6516215" cy="3431705"/>
          </a:xfrm>
        </p:spPr>
        <p:txBody>
          <a:bodyPr/>
          <a:lstStyle/>
          <a:p>
            <a:r>
              <a:rPr lang="en-US" dirty="0"/>
              <a:t>Chris Murray</a:t>
            </a:r>
          </a:p>
          <a:p>
            <a:r>
              <a:rPr lang="en-US" dirty="0"/>
              <a:t>Infra consultant at HCC (relocated from Belfast Jan 2017)</a:t>
            </a:r>
          </a:p>
          <a:p>
            <a:r>
              <a:rPr lang="en-US" dirty="0"/>
              <a:t>Makerspace Member</a:t>
            </a:r>
          </a:p>
          <a:p>
            <a:r>
              <a:rPr lang="en-US" dirty="0"/>
              <a:t>@chris18890 – Twitter/GitHub/LinkedIn/&lt;insert social network here&gt;</a:t>
            </a:r>
          </a:p>
          <a:p>
            <a:r>
              <a:rPr lang="en-US" dirty="0"/>
              <a:t>“working knowledge” of PowerShell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6516215" cy="1371600"/>
          </a:xfrm>
        </p:spPr>
        <p:txBody>
          <a:bodyPr/>
          <a:lstStyle/>
          <a:p>
            <a:r>
              <a:rPr lang="en-US" dirty="0"/>
              <a:t>Who am I?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2AA7F-59E3-47F3-9C4E-8F9A6A911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&amp; how to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30C42-98B9-4F38-8F1B-7A52DC27A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  <a:p>
            <a:r>
              <a:rPr lang="en-GB" dirty="0"/>
              <a:t>Learning</a:t>
            </a:r>
          </a:p>
          <a:p>
            <a:r>
              <a:rPr lang="en-GB" dirty="0"/>
              <a:t>Fun?</a:t>
            </a:r>
          </a:p>
          <a:p>
            <a:r>
              <a:rPr lang="en-GB" dirty="0"/>
              <a:t>Physical</a:t>
            </a:r>
          </a:p>
          <a:p>
            <a:r>
              <a:rPr lang="en-GB" dirty="0"/>
              <a:t>Virtual</a:t>
            </a:r>
          </a:p>
          <a:p>
            <a:pPr lvl="1"/>
            <a:r>
              <a:rPr lang="en-GB" dirty="0"/>
              <a:t>Local </a:t>
            </a:r>
          </a:p>
          <a:p>
            <a:pPr lvl="1"/>
            <a:r>
              <a:rPr lang="en-GB" dirty="0"/>
              <a:t>Cloud based</a:t>
            </a:r>
          </a:p>
        </p:txBody>
      </p:sp>
    </p:spTree>
    <p:extLst>
      <p:ext uri="{BB962C8B-B14F-4D97-AF65-F5344CB8AC3E}">
        <p14:creationId xmlns:p14="http://schemas.microsoft.com/office/powerpoint/2010/main" val="194542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8CE26-4CA0-45AE-A3F2-BED6792D6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BAE9F-EE95-478B-AB1C-AAE1AF01F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Lots of RAM</a:t>
            </a:r>
          </a:p>
          <a:p>
            <a:r>
              <a:rPr lang="en-GB" dirty="0"/>
              <a:t>Relatively modern CPU that support VT-x, the  more cores the better!</a:t>
            </a:r>
          </a:p>
          <a:p>
            <a:r>
              <a:rPr lang="en-GB" dirty="0"/>
              <a:t>Lots of RAM</a:t>
            </a:r>
          </a:p>
          <a:p>
            <a:r>
              <a:rPr lang="en-GB" dirty="0" err="1"/>
              <a:t>Virtualbox</a:t>
            </a:r>
            <a:r>
              <a:rPr lang="en-GB" dirty="0"/>
              <a:t> (</a:t>
            </a:r>
            <a:r>
              <a:rPr lang="en-GB" dirty="0">
                <a:hlinkClick r:id="rId2"/>
              </a:rPr>
              <a:t>https://virtualbox.org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Open source, cross-platform</a:t>
            </a:r>
          </a:p>
          <a:p>
            <a:pPr lvl="1"/>
            <a:r>
              <a:rPr lang="en-GB" dirty="0"/>
              <a:t>Could also use other Type 1/Type 2 Hypervisors</a:t>
            </a:r>
          </a:p>
          <a:p>
            <a:r>
              <a:rPr lang="en-GB" dirty="0"/>
              <a:t>Windows ISOs</a:t>
            </a:r>
          </a:p>
          <a:p>
            <a:r>
              <a:rPr lang="en-GB" dirty="0"/>
              <a:t>Lots of fast (SSD) storage</a:t>
            </a:r>
          </a:p>
          <a:p>
            <a:r>
              <a:rPr lang="en-GB" dirty="0"/>
              <a:t>…Did I mention RAM?</a:t>
            </a:r>
          </a:p>
        </p:txBody>
      </p:sp>
    </p:spTree>
    <p:extLst>
      <p:ext uri="{BB962C8B-B14F-4D97-AF65-F5344CB8AC3E}">
        <p14:creationId xmlns:p14="http://schemas.microsoft.com/office/powerpoint/2010/main" val="342490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29C0A-B760-4883-B25C-4E1E333B9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Lab makeup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FDBE1-4EAF-4AE3-BE2D-2D668C50F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 Server 2016 (full </a:t>
            </a:r>
            <a:r>
              <a:rPr lang="en-GB" dirty="0" err="1"/>
              <a:t>gui</a:t>
            </a:r>
            <a:r>
              <a:rPr lang="en-GB" dirty="0"/>
              <a:t>) VM (2 NICs, 2 GB of RAM, 100+ GB </a:t>
            </a:r>
            <a:r>
              <a:rPr lang="en-GB" dirty="0" err="1"/>
              <a:t>vDisk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1 NIC connected to public/NAT network for internet access</a:t>
            </a:r>
          </a:p>
          <a:p>
            <a:pPr lvl="1"/>
            <a:r>
              <a:rPr lang="en-GB" dirty="0"/>
              <a:t>1 NIC connected to  internal/VM-only network</a:t>
            </a:r>
          </a:p>
          <a:p>
            <a:pPr lvl="1"/>
            <a:r>
              <a:rPr lang="en-GB" dirty="0"/>
              <a:t>RRAS, DHCP, &amp; WDS Server roles, AAD Connect</a:t>
            </a:r>
          </a:p>
          <a:p>
            <a:r>
              <a:rPr lang="en-GB" dirty="0"/>
              <a:t>1 + Server 2016 core VM (1 NIC/1 GB of RAM, 100+ GB </a:t>
            </a:r>
            <a:r>
              <a:rPr lang="en-GB" dirty="0" err="1"/>
              <a:t>vDisk</a:t>
            </a:r>
            <a:r>
              <a:rPr lang="en-GB" dirty="0"/>
              <a:t> each)</a:t>
            </a:r>
          </a:p>
          <a:p>
            <a:pPr lvl="1"/>
            <a:r>
              <a:rPr lang="en-GB" dirty="0"/>
              <a:t>AD DC + File/DFS server</a:t>
            </a:r>
          </a:p>
          <a:p>
            <a:r>
              <a:rPr lang="en-GB" dirty="0"/>
              <a:t>1+ Win 7/Win 10 VMs (1 NIC/2 GB of RAM, ~50 GB </a:t>
            </a:r>
            <a:r>
              <a:rPr lang="en-GB" dirty="0" err="1"/>
              <a:t>vDisk</a:t>
            </a:r>
            <a:r>
              <a:rPr lang="en-GB" dirty="0"/>
              <a:t> each)</a:t>
            </a:r>
          </a:p>
          <a:p>
            <a:r>
              <a:rPr lang="en-GB" dirty="0"/>
              <a:t>(optional) Office 365 (trial) subscription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638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F4E5B-42AB-49A5-9681-FC13630ED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– Walkthrough of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C9ABD-94F2-4F65-8F4A-F333450C0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313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49EB7-E3CB-4A52-A04C-1AA2A330A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– </a:t>
            </a:r>
            <a:r>
              <a:rPr lang="en-GB" dirty="0" err="1"/>
              <a:t>Virtualbox</a:t>
            </a:r>
            <a:r>
              <a:rPr lang="en-GB" dirty="0"/>
              <a:t> interface &amp; creating 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91872-30B6-4997-8717-3AF3A8DE6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9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F2503-6367-45BF-B509-C347AAB95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– Using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5F292-7386-4617-9E67-5938201E6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58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DF5AE-C5CC-4E02-BB2A-AE234FC29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products/apps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9249D-2E1A-4719-90AA-471C4B49A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AutomatedLab</a:t>
            </a:r>
            <a:r>
              <a:rPr lang="en-GB" dirty="0"/>
              <a:t> - </a:t>
            </a:r>
            <a:r>
              <a:rPr lang="en-GB" dirty="0">
                <a:hlinkClick r:id="rId2"/>
              </a:rPr>
              <a:t>https://github.com/AutomatedLab/AutomatedLab</a:t>
            </a:r>
            <a:r>
              <a:rPr lang="en-GB" dirty="0"/>
              <a:t> </a:t>
            </a:r>
          </a:p>
          <a:p>
            <a:r>
              <a:rPr lang="en-GB" dirty="0">
                <a:hlinkClick r:id="rId3"/>
              </a:rPr>
              <a:t>https://docs.microsoft.com/en-us/exchange/plan-and-deploy/deploy-new-installations/create-azure-test-environments?view=exchserver-2016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930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446</TotalTime>
  <Words>289</Words>
  <Application>Microsoft Office PowerPoint</Application>
  <PresentationFormat>Custom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Digital Blue Tunnel 16x9</vt:lpstr>
      <vt:lpstr>Building a lab with PowerShell</vt:lpstr>
      <vt:lpstr>Who am I?</vt:lpstr>
      <vt:lpstr>Why &amp; how to lab</vt:lpstr>
      <vt:lpstr>Prerequisites</vt:lpstr>
      <vt:lpstr>Lab makeup</vt:lpstr>
      <vt:lpstr>Demo – Walkthrough of Scripts</vt:lpstr>
      <vt:lpstr>Demo – Virtualbox interface &amp; creating VM</vt:lpstr>
      <vt:lpstr>Demo – Using scripts</vt:lpstr>
      <vt:lpstr>Other products/apps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01100101</dc:title>
  <dc:creator>Chris Murray</dc:creator>
  <cp:lastModifiedBy>Chris Murray</cp:lastModifiedBy>
  <cp:revision>39</cp:revision>
  <dcterms:created xsi:type="dcterms:W3CDTF">2018-06-11T19:39:52Z</dcterms:created>
  <dcterms:modified xsi:type="dcterms:W3CDTF">2019-09-24T01:40:22Z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