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83" r:id="rId5"/>
    <p:sldId id="279" r:id="rId6"/>
    <p:sldId id="277" r:id="rId7"/>
    <p:sldId id="269" r:id="rId8"/>
    <p:sldId id="270" r:id="rId9"/>
    <p:sldId id="28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21-May-18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21-May-18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21-May-18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21-May-18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21-May-18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21-May-18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21-May-18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21-May-18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21-May-18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21-May-18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21-May-18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21-May-18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biman" TargetMode="External"/><Relationship Id="rId2" Type="http://schemas.openxmlformats.org/officeDocument/2006/relationships/hyperlink" Target="https://twitter.com/jonathanmed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twitter.com/elmundio87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PSSouthampton" TargetMode="External"/><Relationship Id="rId2" Type="http://schemas.openxmlformats.org/officeDocument/2006/relationships/hyperlink" Target="https://www.meetup.com/PowerShell-Southampt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hyperlink" Target="https://github.com/powershellorguk/SouthCoast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353" y="2152076"/>
            <a:ext cx="11471565" cy="1739347"/>
          </a:xfrm>
        </p:spPr>
        <p:txBody>
          <a:bodyPr/>
          <a:lstStyle/>
          <a:p>
            <a:pPr algn="r"/>
            <a:r>
              <a:rPr lang="en-GB" dirty="0"/>
              <a:t>PowerShell User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b="1" i="1" dirty="0"/>
              <a:t>Southampton</a:t>
            </a:r>
            <a:br>
              <a:rPr lang="en-GB" sz="2800" b="1" i="1" dirty="0"/>
            </a:br>
            <a:r>
              <a:rPr lang="en-GB" sz="2800" b="1" i="1" dirty="0"/>
              <a:t>22/05/2018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1" y="1976146"/>
            <a:ext cx="1915276" cy="191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4976037" y="5486401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@</a:t>
            </a:r>
            <a:r>
              <a:rPr lang="en-GB" b="1" dirty="0" err="1"/>
              <a:t>PSSouthampton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23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agenda!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 fontScale="92500"/>
          </a:bodyPr>
          <a:lstStyle/>
          <a:p>
            <a:r>
              <a:rPr lang="en-GB" sz="3400" b="1" dirty="0"/>
              <a:t>7.00pm - Arrival</a:t>
            </a:r>
          </a:p>
          <a:p>
            <a:r>
              <a:rPr lang="en-GB" sz="3400" b="1" dirty="0"/>
              <a:t>7.30pm - Welcome / User Group Introduction - </a:t>
            </a:r>
            <a:r>
              <a:rPr lang="en-GB" sz="3400" b="1" dirty="0">
                <a:hlinkClick r:id="rId2"/>
              </a:rPr>
              <a:t>@</a:t>
            </a:r>
            <a:r>
              <a:rPr lang="en-GB" sz="3400" b="1" dirty="0" err="1">
                <a:hlinkClick r:id="rId2"/>
              </a:rPr>
              <a:t>jonathanmedd</a:t>
            </a:r>
            <a:endParaRPr lang="en-GB" sz="3400" b="1" dirty="0"/>
          </a:p>
          <a:p>
            <a:r>
              <a:rPr lang="en-GB" sz="3400" b="1" dirty="0"/>
              <a:t>7.35pm - Part 1 - "Reverse DSC" how to use it for Documentation &amp; Troubleshooting - </a:t>
            </a:r>
            <a:r>
              <a:rPr lang="en-GB" sz="3400" b="1" dirty="0">
                <a:hlinkClick r:id="rId3"/>
              </a:rPr>
              <a:t>@</a:t>
            </a:r>
            <a:r>
              <a:rPr lang="en-GB" sz="3400" b="1" dirty="0" err="1">
                <a:hlinkClick r:id="rId3"/>
              </a:rPr>
              <a:t>gobiman</a:t>
            </a:r>
            <a:r>
              <a:rPr lang="en-GB" sz="3400" b="1" dirty="0">
                <a:hlinkClick r:id="rId3"/>
              </a:rPr>
              <a:t> </a:t>
            </a:r>
            <a:endParaRPr lang="en-GB" sz="3400" b="1" dirty="0"/>
          </a:p>
          <a:p>
            <a:r>
              <a:rPr lang="en-GB" sz="3400" b="1" dirty="0"/>
              <a:t>8.15pm - Break / Refreshments</a:t>
            </a:r>
          </a:p>
          <a:p>
            <a:r>
              <a:rPr lang="en-GB" sz="3400" b="1" dirty="0"/>
              <a:t>8.45pm – Part 2 - Pester and </a:t>
            </a:r>
            <a:r>
              <a:rPr lang="en-GB" sz="3400" b="1" dirty="0" err="1"/>
              <a:t>PSScriptAnalyzer</a:t>
            </a:r>
            <a:r>
              <a:rPr lang="en-GB" sz="3400" b="1" dirty="0"/>
              <a:t>: Power Test your PowerShell with PowerShell- </a:t>
            </a:r>
            <a:r>
              <a:rPr lang="en-GB" sz="3400" b="1" dirty="0">
                <a:hlinkClick r:id="rId4"/>
              </a:rPr>
              <a:t>@elmundio87</a:t>
            </a:r>
            <a:endParaRPr lang="en-GB" sz="3400" b="1" dirty="0"/>
          </a:p>
          <a:p>
            <a:r>
              <a:rPr lang="en-GB" sz="3400" b="1" dirty="0"/>
              <a:t>9.30pm - Wrap up / Close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84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Welcome and Practicalities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727449"/>
          </a:xfrm>
        </p:spPr>
        <p:txBody>
          <a:bodyPr>
            <a:normAutofit/>
          </a:bodyPr>
          <a:lstStyle/>
          <a:p>
            <a:r>
              <a:rPr lang="en-GB" sz="3200" b="1" i="1" dirty="0">
                <a:sym typeface="Wingdings" panose="05000000000000000000" pitchFamily="2" charset="2"/>
              </a:rPr>
              <a:t>Fire exits</a:t>
            </a:r>
          </a:p>
          <a:p>
            <a:r>
              <a:rPr lang="en-GB" sz="3200" b="1" i="1" dirty="0">
                <a:sym typeface="Wingdings" panose="05000000000000000000" pitchFamily="2" charset="2"/>
              </a:rPr>
              <a:t>Respect our hosts</a:t>
            </a:r>
          </a:p>
          <a:p>
            <a:pPr lvl="1"/>
            <a:r>
              <a:rPr lang="en-GB" sz="3000" b="1" i="1" dirty="0">
                <a:sym typeface="Wingdings" panose="05000000000000000000" pitchFamily="2" charset="2"/>
              </a:rPr>
              <a:t>Deposit and Public Liability Insurance is on me</a:t>
            </a:r>
          </a:p>
          <a:p>
            <a:endParaRPr lang="en-GB" sz="2800" b="1" i="1" dirty="0">
              <a:sym typeface="Wingdings" panose="05000000000000000000" pitchFamily="2" charset="2"/>
            </a:endParaRPr>
          </a:p>
          <a:p>
            <a:r>
              <a:rPr lang="en-GB" sz="2800" b="1" i="1" dirty="0">
                <a:sym typeface="Wingdings" panose="05000000000000000000" pitchFamily="2" charset="2"/>
              </a:rPr>
              <a:t>THANK YOU!</a:t>
            </a:r>
            <a:endParaRPr lang="en-GB" sz="3200" b="1" i="1" dirty="0">
              <a:sym typeface="Wingdings" panose="05000000000000000000" pitchFamily="2" charset="2"/>
            </a:endParaRP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72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User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Aim to meet roughly every 1 – 2 months</a:t>
            </a:r>
          </a:p>
          <a:p>
            <a:pPr lvl="2"/>
            <a:r>
              <a:rPr lang="en-GB" sz="3000" b="1" dirty="0"/>
              <a:t>Wed June 20</a:t>
            </a:r>
            <a:r>
              <a:rPr lang="en-GB" sz="3000" b="1" baseline="30000" dirty="0"/>
              <a:t>th</a:t>
            </a:r>
            <a:r>
              <a:rPr lang="en-GB" sz="3000" b="1" dirty="0"/>
              <a:t> </a:t>
            </a:r>
          </a:p>
          <a:p>
            <a:pPr lvl="2"/>
            <a:endParaRPr lang="en-GB" sz="3000" b="1" dirty="0"/>
          </a:p>
          <a:p>
            <a:pPr marL="457200" lvl="2" indent="0">
              <a:buNone/>
            </a:pPr>
            <a:r>
              <a:rPr lang="en-GB" sz="3000" b="1" dirty="0"/>
              <a:t>Yes, that’s </a:t>
            </a:r>
            <a:r>
              <a:rPr lang="en-GB" sz="3000" b="1"/>
              <a:t>a Wednesday…..</a:t>
            </a:r>
            <a:endParaRPr lang="en-GB" sz="2800" b="1" dirty="0"/>
          </a:p>
          <a:p>
            <a:pPr lvl="2"/>
            <a:endParaRPr lang="en-GB" sz="3000" b="1" dirty="0"/>
          </a:p>
          <a:p>
            <a:pPr lvl="1"/>
            <a:endParaRPr lang="en-GB" sz="32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11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Welcome new SPONSOR </a:t>
            </a:r>
            <a:r>
              <a:rPr lang="en-GB" dirty="0" err="1"/>
              <a:t>DevOpsGuys</a:t>
            </a:r>
            <a:r>
              <a:rPr lang="en-GB" dirty="0"/>
              <a:t>!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devopsguys logo">
            <a:extLst>
              <a:ext uri="{FF2B5EF4-FFF2-40B4-BE49-F238E27FC236}">
                <a16:creationId xmlns:a16="http://schemas.microsoft.com/office/drawing/2014/main" id="{8DD78AB6-695D-4AE9-8CFF-10B8A3420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19" y="2081694"/>
            <a:ext cx="9286875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52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Want to present?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isappear the simpsons GIF">
            <a:extLst>
              <a:ext uri="{FF2B5EF4-FFF2-40B4-BE49-F238E27FC236}">
                <a16:creationId xmlns:a16="http://schemas.microsoft.com/office/drawing/2014/main" id="{2DC6D813-8B55-4C1A-8F88-F7B2783F65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452" y="2659683"/>
            <a:ext cx="4645447" cy="346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038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We need!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Speakers</a:t>
            </a:r>
          </a:p>
          <a:p>
            <a:pPr lvl="1"/>
            <a:r>
              <a:rPr lang="en-GB" sz="3200" b="1" dirty="0"/>
              <a:t>Some lined up, discussions ongoing</a:t>
            </a:r>
          </a:p>
          <a:p>
            <a:r>
              <a:rPr lang="en-GB" sz="3400" b="1" dirty="0"/>
              <a:t>Topic ideas – we need to know what you want to hear about</a:t>
            </a:r>
          </a:p>
          <a:p>
            <a:pPr lvl="1" fontAlgn="base"/>
            <a:r>
              <a:rPr lang="en-GB" dirty="0"/>
              <a:t>GitHub 101 </a:t>
            </a:r>
          </a:p>
          <a:p>
            <a:pPr lvl="1" fontAlgn="base"/>
            <a:r>
              <a:rPr lang="en-GB" strike="sngStrike" dirty="0"/>
              <a:t>Azure PowerShell 101</a:t>
            </a:r>
            <a:r>
              <a:rPr lang="en-GB" dirty="0"/>
              <a:t> </a:t>
            </a:r>
          </a:p>
          <a:p>
            <a:pPr lvl="1" fontAlgn="base"/>
            <a:r>
              <a:rPr lang="en-GB" strike="sngStrike" dirty="0"/>
              <a:t>PowerShell DSC </a:t>
            </a:r>
          </a:p>
          <a:p>
            <a:endParaRPr lang="en-GB" sz="34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647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6862033" cy="4483713"/>
          </a:xfrm>
        </p:spPr>
        <p:txBody>
          <a:bodyPr>
            <a:normAutofit fontScale="92500"/>
          </a:bodyPr>
          <a:lstStyle/>
          <a:p>
            <a:r>
              <a:rPr lang="en-GB" sz="3600" dirty="0"/>
              <a:t>Meetup.com - </a:t>
            </a:r>
            <a:r>
              <a:rPr lang="en-GB" sz="3600" dirty="0">
                <a:hlinkClick r:id="rId2"/>
              </a:rPr>
              <a:t>https://www.meetup.com/PowerShell-Southampton</a:t>
            </a:r>
            <a:endParaRPr lang="en-GB" sz="3600" dirty="0"/>
          </a:p>
          <a:p>
            <a:r>
              <a:rPr lang="en-GB" sz="3600" dirty="0"/>
              <a:t>Twitter - </a:t>
            </a:r>
            <a:r>
              <a:rPr lang="en-GB" sz="3600" dirty="0">
                <a:hlinkClick r:id="rId3"/>
              </a:rPr>
              <a:t>https://twitter.com/PSSouthampton</a:t>
            </a:r>
            <a:endParaRPr lang="en-GB" sz="3600" dirty="0"/>
          </a:p>
          <a:p>
            <a:r>
              <a:rPr lang="en-GB" sz="3600" dirty="0"/>
              <a:t>Slides and content will appear here: </a:t>
            </a:r>
            <a:r>
              <a:rPr lang="en-GB" sz="3600" dirty="0">
                <a:hlinkClick r:id="rId4"/>
              </a:rPr>
              <a:t>https://github.com/powershellorguk/SouthCoast</a:t>
            </a:r>
            <a:endParaRPr lang="en-GB" sz="3600" dirty="0"/>
          </a:p>
          <a:p>
            <a:pPr marL="0" indent="0">
              <a:buNone/>
            </a:pPr>
            <a:endParaRPr lang="en-GB" sz="3600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meetup">
            <a:extLst>
              <a:ext uri="{FF2B5EF4-FFF2-40B4-BE49-F238E27FC236}">
                <a16:creationId xmlns:a16="http://schemas.microsoft.com/office/drawing/2014/main" id="{DD211B62-4E30-47FF-B25C-1FBDD13A5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701" y="2011679"/>
            <a:ext cx="4739299" cy="24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350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Hurry up and move 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endParaRPr lang="en-GB" sz="34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543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4970</TotalTime>
  <Words>137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</vt:lpstr>
      <vt:lpstr>Banded</vt:lpstr>
      <vt:lpstr>PowerShell User Group</vt:lpstr>
      <vt:lpstr>agenda!</vt:lpstr>
      <vt:lpstr>Welcome and Practicalities</vt:lpstr>
      <vt:lpstr>User Group</vt:lpstr>
      <vt:lpstr>Welcome new SPONSOR DevOpsGuys!</vt:lpstr>
      <vt:lpstr>Want to present?</vt:lpstr>
      <vt:lpstr>We need!</vt:lpstr>
      <vt:lpstr>Communication</vt:lpstr>
      <vt:lpstr>Hurry up and move 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User Group</dc:title>
  <dc:creator>Jonathan Medd</dc:creator>
  <cp:lastModifiedBy>Jonathan Medd</cp:lastModifiedBy>
  <cp:revision>127</cp:revision>
  <dcterms:created xsi:type="dcterms:W3CDTF">2016-10-27T15:24:17Z</dcterms:created>
  <dcterms:modified xsi:type="dcterms:W3CDTF">2018-05-22T11:14:06Z</dcterms:modified>
</cp:coreProperties>
</file>