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7" r:id="rId5"/>
    <p:sldId id="279" r:id="rId6"/>
    <p:sldId id="277" r:id="rId7"/>
    <p:sldId id="280" r:id="rId8"/>
    <p:sldId id="269" r:id="rId9"/>
    <p:sldId id="270" r:id="rId10"/>
    <p:sldId id="271" r:id="rId11"/>
    <p:sldId id="274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.org/summit/" TargetMode="External"/><Relationship Id="rId2" Type="http://schemas.openxmlformats.org/officeDocument/2006/relationships/hyperlink" Target="http://www.psconf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eventbrite.com/e/powershell-winops-fundamentals-tickets-3850182198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ragg.io/powershell-core/" TargetMode="External"/><Relationship Id="rId2" Type="http://schemas.openxmlformats.org/officeDocument/2006/relationships/hyperlink" Target="https://blogs.msdn.microsoft.com/powershell/2018/01/10/powershell-core-6-0-generally-available-ga-and-suppo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brucucen" TargetMode="External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orguk/SouthCoast" TargetMode="External"/><Relationship Id="rId2" Type="http://schemas.openxmlformats.org/officeDocument/2006/relationships/hyperlink" Target="https://www.meetup.com/PowerShell-Southampt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Southampton</a:t>
            </a:r>
            <a:br>
              <a:rPr lang="en-GB" sz="2800" b="1" i="1" dirty="0"/>
            </a:br>
            <a:r>
              <a:rPr lang="en-GB" sz="2800" b="1" i="1" dirty="0"/>
              <a:t>23/01/2018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This has already benefited us with speakers and co-organisation of </a:t>
            </a:r>
            <a:r>
              <a:rPr lang="en-GB" sz="3600" dirty="0" err="1"/>
              <a:t>PSDayUK</a:t>
            </a: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PowerShell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636052" cy="4697464"/>
          </a:xfrm>
        </p:spPr>
        <p:txBody>
          <a:bodyPr>
            <a:normAutofit/>
          </a:bodyPr>
          <a:lstStyle/>
          <a:p>
            <a:r>
              <a:rPr lang="en-GB" sz="3400" b="1" dirty="0"/>
              <a:t>PS </a:t>
            </a:r>
            <a:r>
              <a:rPr lang="en-GB" sz="3400" b="1" dirty="0" err="1"/>
              <a:t>ConfEU</a:t>
            </a:r>
            <a:r>
              <a:rPr lang="en-GB" sz="3400" b="1" dirty="0"/>
              <a:t> – Hanover, Germany</a:t>
            </a:r>
          </a:p>
          <a:p>
            <a:pPr lvl="1"/>
            <a:r>
              <a:rPr lang="en-GB" sz="3000" b="1" dirty="0"/>
              <a:t>April 17-20, 2018: Registration open</a:t>
            </a:r>
          </a:p>
          <a:p>
            <a:pPr lvl="1"/>
            <a:r>
              <a:rPr lang="en-GB" sz="3000" b="1" dirty="0">
                <a:hlinkClick r:id="rId2"/>
              </a:rPr>
              <a:t>http://www.psconf.eu/</a:t>
            </a:r>
            <a:endParaRPr lang="en-GB" sz="3000" b="1" dirty="0"/>
          </a:p>
          <a:p>
            <a:r>
              <a:rPr lang="en-GB" sz="3200" b="1" dirty="0"/>
              <a:t>PowerShell Summit – Seattle, USA</a:t>
            </a:r>
          </a:p>
          <a:p>
            <a:pPr lvl="1"/>
            <a:r>
              <a:rPr lang="en-GB" sz="3000" b="1" dirty="0"/>
              <a:t>April 9 – 12, 2018: Registration open</a:t>
            </a:r>
          </a:p>
          <a:p>
            <a:pPr lvl="1"/>
            <a:r>
              <a:rPr lang="en-GB" sz="3000" b="1" dirty="0">
                <a:hlinkClick r:id="rId3"/>
              </a:rPr>
              <a:t>https://powershell.org/summit/</a:t>
            </a:r>
            <a:endParaRPr lang="en-GB" sz="3000" b="1" dirty="0"/>
          </a:p>
          <a:p>
            <a:r>
              <a:rPr lang="en-GB" sz="3200" b="1" dirty="0"/>
              <a:t>PowerShell &amp; </a:t>
            </a:r>
            <a:r>
              <a:rPr lang="en-GB" sz="3200" b="1" dirty="0" err="1"/>
              <a:t>WinOps</a:t>
            </a:r>
            <a:r>
              <a:rPr lang="en-GB" sz="3200" b="1" dirty="0"/>
              <a:t> Fundamentals (Online monthly)</a:t>
            </a:r>
          </a:p>
          <a:p>
            <a:pPr lvl="1"/>
            <a:r>
              <a:rPr lang="en-GB" sz="3000" b="1" dirty="0">
                <a:hlinkClick r:id="rId4"/>
              </a:rPr>
              <a:t>https://www.eventbrite.com/e/powershell-winops-fundamentals-tickets-38501821986</a:t>
            </a:r>
            <a:endParaRPr lang="en-GB" sz="3000" b="1" dirty="0"/>
          </a:p>
          <a:p>
            <a:pPr lvl="1"/>
            <a:endParaRPr lang="en-GB" sz="3000" b="1" dirty="0"/>
          </a:p>
          <a:p>
            <a:pPr lvl="1"/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1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PowerShell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317335" cy="2972915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Core 6.0: Generally Available (GA)</a:t>
            </a:r>
          </a:p>
          <a:p>
            <a:pPr lvl="1"/>
            <a:r>
              <a:rPr lang="en-GB" sz="3200" b="1" dirty="0">
                <a:hlinkClick r:id="rId2"/>
              </a:rPr>
              <a:t>https://blogs.msdn.microsoft.com/powershell/2018/01/10/powershell-core-6-0-generally-available-ga-and-supported/</a:t>
            </a:r>
            <a:endParaRPr lang="en-GB" sz="3200" b="1" dirty="0"/>
          </a:p>
          <a:p>
            <a:r>
              <a:rPr lang="en-GB" sz="3400" b="1" dirty="0"/>
              <a:t>Really useful summary of changes here:</a:t>
            </a:r>
          </a:p>
          <a:p>
            <a:pPr lvl="1"/>
            <a:r>
              <a:rPr lang="en-GB" sz="3200" b="1">
                <a:hlinkClick r:id="rId3"/>
              </a:rPr>
              <a:t>http://wragg.io/powershell-core/</a:t>
            </a:r>
            <a:r>
              <a:rPr lang="en-GB" sz="3200" b="1"/>
              <a:t> 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5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Part 1 - Automating Deployments with Octopus - </a:t>
            </a:r>
            <a:r>
              <a:rPr lang="en-GB" sz="3400" b="1" dirty="0">
                <a:hlinkClick r:id="rId3"/>
              </a:rPr>
              <a:t>@</a:t>
            </a:r>
            <a:r>
              <a:rPr lang="en-GB" sz="3400" b="1" dirty="0" err="1">
                <a:hlinkClick r:id="rId3"/>
              </a:rPr>
              <a:t>ebrucucen</a:t>
            </a:r>
            <a:endParaRPr lang="en-GB" sz="3400" b="1" dirty="0"/>
          </a:p>
          <a:p>
            <a:r>
              <a:rPr lang="en-GB" sz="3400" b="1" dirty="0"/>
              <a:t>8.15pm - Break / Refreshments</a:t>
            </a:r>
          </a:p>
          <a:p>
            <a:r>
              <a:rPr lang="en-GB" sz="3400" b="1" dirty="0"/>
              <a:t>8.45pm – Part 2 - Automating Deployments with Octopus - </a:t>
            </a:r>
            <a:r>
              <a:rPr lang="en-GB" sz="3400" b="1" dirty="0">
                <a:hlinkClick r:id="rId3"/>
              </a:rPr>
              <a:t>@</a:t>
            </a:r>
            <a:r>
              <a:rPr lang="en-GB" sz="3400" b="1" dirty="0" err="1">
                <a:hlinkClick r:id="rId3"/>
              </a:rPr>
              <a:t>ebrucucen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2"/>
            <a:r>
              <a:rPr lang="en-GB" sz="3000" b="1" dirty="0"/>
              <a:t>Tue Feb 20</a:t>
            </a:r>
            <a:r>
              <a:rPr lang="en-GB" sz="3000" b="1" baseline="30000" dirty="0"/>
              <a:t>th</a:t>
            </a:r>
            <a:endParaRPr lang="en-GB" sz="3000" b="1" dirty="0"/>
          </a:p>
          <a:p>
            <a:pPr lvl="2"/>
            <a:r>
              <a:rPr lang="en-GB" sz="3000" b="1" dirty="0"/>
              <a:t>Tue Mar 20</a:t>
            </a:r>
            <a:r>
              <a:rPr lang="en-GB" sz="3000" b="1" baseline="30000" dirty="0"/>
              <a:t>th</a:t>
            </a:r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We’re looking for a new one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appear the simpsons GIF">
            <a:extLst>
              <a:ext uri="{FF2B5EF4-FFF2-40B4-BE49-F238E27FC236}">
                <a16:creationId xmlns:a16="http://schemas.microsoft.com/office/drawing/2014/main" id="{2DC6D813-8B55-4C1A-8F88-F7B2783F65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2" y="2659683"/>
            <a:ext cx="4645447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Don’t do that, do this!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taking a selfie&#10;&#10;Description generated with high confidence">
            <a:extLst>
              <a:ext uri="{FF2B5EF4-FFF2-40B4-BE49-F238E27FC236}">
                <a16:creationId xmlns:a16="http://schemas.microsoft.com/office/drawing/2014/main" id="{ECEF8EA9-B367-46F8-8F22-98D52A5C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466975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2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PowerShell Gallery - Rob is talking on this in </a:t>
            </a:r>
            <a:r>
              <a:rPr lang="en-GB" strike="sngStrike" dirty="0"/>
              <a:t>November</a:t>
            </a:r>
            <a:r>
              <a:rPr lang="en-GB" dirty="0"/>
              <a:t> early 2018</a:t>
            </a:r>
            <a:endParaRPr lang="en-GB" strike="sngStrike" dirty="0"/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strike="sngStrike" dirty="0"/>
              <a:t>Azure PowerShell 101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6862033" cy="448371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https://www.meetup.com/PowerShell-Southampton</a:t>
            </a:r>
            <a:endParaRPr lang="en-GB" sz="3600" dirty="0"/>
          </a:p>
          <a:p>
            <a:r>
              <a:rPr lang="en-GB" sz="3600" dirty="0"/>
              <a:t>Twitter - https://twitter.com/PSSouthampton</a:t>
            </a:r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3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Note the rename to PowerShell Southampton!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2114</TotalTime>
  <Words>278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PowerShell User Group</vt:lpstr>
      <vt:lpstr>agenda!</vt:lpstr>
      <vt:lpstr>Welcome and Practicalities</vt:lpstr>
      <vt:lpstr>User Group</vt:lpstr>
      <vt:lpstr>SPONSOR</vt:lpstr>
      <vt:lpstr>Want to present?</vt:lpstr>
      <vt:lpstr>Don’t do that, do this!</vt:lpstr>
      <vt:lpstr>We need!</vt:lpstr>
      <vt:lpstr>Communication</vt:lpstr>
      <vt:lpstr>Links to other PowerShell User Groups</vt:lpstr>
      <vt:lpstr>Other PowerShell events</vt:lpstr>
      <vt:lpstr>PowerShell news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102</cp:revision>
  <dcterms:created xsi:type="dcterms:W3CDTF">2016-10-27T15:24:17Z</dcterms:created>
  <dcterms:modified xsi:type="dcterms:W3CDTF">2018-01-11T17:16:52Z</dcterms:modified>
</cp:coreProperties>
</file>