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7" r:id="rId6"/>
    <p:sldId id="277" r:id="rId7"/>
    <p:sldId id="269" r:id="rId8"/>
    <p:sldId id="270" r:id="rId9"/>
    <p:sldId id="271" r:id="rId10"/>
    <p:sldId id="274" r:id="rId11"/>
    <p:sldId id="275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16-Oct-17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summit/" TargetMode="External"/><Relationship Id="rId2" Type="http://schemas.openxmlformats.org/officeDocument/2006/relationships/hyperlink" Target="http://www.psconf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ocker-Southampton/" TargetMode="External"/><Relationship Id="rId2" Type="http://schemas.openxmlformats.org/officeDocument/2006/relationships/hyperlink" Target="https://southampton.digit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meetup.com/Southampton-SQL-Server-User-Group/" TargetMode="External"/><Relationship Id="rId4" Type="http://schemas.openxmlformats.org/officeDocument/2006/relationships/hyperlink" Target="https://www.meetup.com/meetup-group-kGbkdRBh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ainbrighton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ers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 Coast</a:t>
            </a:r>
            <a:br>
              <a:rPr lang="en-GB" sz="2800" b="1" i="1" dirty="0"/>
            </a:br>
            <a:r>
              <a:rPr lang="en-GB" sz="2800" b="1" i="1" dirty="0"/>
              <a:t>17/10/2017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PowerShell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0397359" cy="3871762"/>
          </a:xfrm>
        </p:spPr>
        <p:txBody>
          <a:bodyPr>
            <a:normAutofit/>
          </a:bodyPr>
          <a:lstStyle/>
          <a:p>
            <a:r>
              <a:rPr lang="en-GB" sz="3400" b="1" dirty="0"/>
              <a:t>PS </a:t>
            </a:r>
            <a:r>
              <a:rPr lang="en-GB" sz="3400" b="1" dirty="0" err="1"/>
              <a:t>ConfEU</a:t>
            </a:r>
            <a:r>
              <a:rPr lang="en-GB" sz="3400" b="1" dirty="0"/>
              <a:t> – Hanover, Germany</a:t>
            </a:r>
          </a:p>
          <a:p>
            <a:pPr lvl="1"/>
            <a:r>
              <a:rPr lang="en-GB" sz="3000" b="1" dirty="0"/>
              <a:t>April 17-20, 2018: Registration opens end of Nov 2017</a:t>
            </a:r>
          </a:p>
          <a:p>
            <a:pPr lvl="1"/>
            <a:r>
              <a:rPr lang="en-GB" sz="3000" b="1" dirty="0">
                <a:hlinkClick r:id="rId2"/>
              </a:rPr>
              <a:t>http://www.psconf.eu/</a:t>
            </a:r>
            <a:endParaRPr lang="en-GB" sz="3000" b="1" dirty="0"/>
          </a:p>
          <a:p>
            <a:r>
              <a:rPr lang="en-GB" sz="3200" b="1" dirty="0"/>
              <a:t>PowerShell Summit – Seattle, USA</a:t>
            </a:r>
          </a:p>
          <a:p>
            <a:pPr lvl="1"/>
            <a:r>
              <a:rPr lang="en-GB" sz="3000" b="1" dirty="0"/>
              <a:t>April 9 – 12, 2018: Registration opens Nov 1</a:t>
            </a:r>
            <a:r>
              <a:rPr lang="en-GB" sz="3000" b="1" baseline="30000" dirty="0"/>
              <a:t>st</a:t>
            </a:r>
            <a:r>
              <a:rPr lang="en-GB" sz="3000" b="1" dirty="0"/>
              <a:t> 2017</a:t>
            </a:r>
          </a:p>
          <a:p>
            <a:pPr lvl="1"/>
            <a:r>
              <a:rPr lang="en-GB" sz="3000" b="1" dirty="0">
                <a:hlinkClick r:id="rId3"/>
              </a:rPr>
              <a:t>https://powershell.org/summit/</a:t>
            </a:r>
            <a:endParaRPr lang="en-GB" sz="3000" b="1" dirty="0"/>
          </a:p>
          <a:p>
            <a:endParaRPr lang="en-GB" sz="3200" b="1" dirty="0"/>
          </a:p>
          <a:p>
            <a:pPr lvl="1"/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Local tech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205822" cy="4589842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Southampton Digital - </a:t>
            </a:r>
            <a:r>
              <a:rPr lang="en-GB" sz="3400" b="1" dirty="0">
                <a:hlinkClick r:id="rId2"/>
              </a:rPr>
              <a:t>https://southampton.digital/</a:t>
            </a:r>
            <a:r>
              <a:rPr lang="en-GB" sz="3400" b="1" dirty="0"/>
              <a:t> </a:t>
            </a:r>
          </a:p>
          <a:p>
            <a:pPr lvl="1"/>
            <a:r>
              <a:rPr lang="en-GB" sz="3200" b="1" dirty="0"/>
              <a:t>southamptondigital.slack.com</a:t>
            </a:r>
          </a:p>
          <a:p>
            <a:r>
              <a:rPr lang="en-GB" sz="3400" b="1" dirty="0"/>
              <a:t>Docker Southampton - </a:t>
            </a:r>
            <a:r>
              <a:rPr lang="en-GB" sz="3400" b="1" dirty="0">
                <a:hlinkClick r:id="rId3"/>
              </a:rPr>
              <a:t>https://www.meetup.com/Docker-Southampton/</a:t>
            </a:r>
            <a:endParaRPr lang="en-GB" sz="3400" b="1" dirty="0"/>
          </a:p>
          <a:p>
            <a:r>
              <a:rPr lang="en-GB" sz="3400" b="1" dirty="0"/>
              <a:t>DevOps Southampton - </a:t>
            </a:r>
            <a:r>
              <a:rPr lang="en-GB" sz="3400" b="1" dirty="0">
                <a:hlinkClick r:id="rId4"/>
              </a:rPr>
              <a:t>https://www.meetup.com/meetup-group-kGbkdRBh/</a:t>
            </a:r>
            <a:endParaRPr lang="en-GB" sz="3400" b="1" dirty="0"/>
          </a:p>
          <a:p>
            <a:r>
              <a:rPr lang="en-GB" sz="3400" b="1" dirty="0"/>
              <a:t>SQL Southampton - </a:t>
            </a:r>
            <a:r>
              <a:rPr lang="en-GB" sz="3400" b="1" dirty="0">
                <a:hlinkClick r:id="rId5"/>
              </a:rPr>
              <a:t>https://www.meetup.com/Southampton-SQL-Server-User-Group/</a:t>
            </a:r>
            <a:endParaRPr lang="en-GB" sz="3400" b="1" dirty="0"/>
          </a:p>
          <a:p>
            <a:r>
              <a:rPr lang="en-GB" sz="3400" b="1" dirty="0"/>
              <a:t>Dev </a:t>
            </a:r>
            <a:r>
              <a:rPr lang="en-GB" sz="3400" b="1" dirty="0" err="1"/>
              <a:t>SouthCoast</a:t>
            </a:r>
            <a:r>
              <a:rPr lang="en-GB" sz="3400" b="1" dirty="0"/>
              <a:t> - https://www.meetup.com/DeveloperSouthCoast/</a:t>
            </a:r>
          </a:p>
          <a:p>
            <a:endParaRPr lang="en-GB" sz="3400" b="1" dirty="0"/>
          </a:p>
          <a:p>
            <a:endParaRPr lang="en-GB" sz="32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4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/>
              <a:t>Slack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9009810" cy="1198245"/>
          </a:xfrm>
        </p:spPr>
        <p:txBody>
          <a:bodyPr>
            <a:normAutofit/>
          </a:bodyPr>
          <a:lstStyle/>
          <a:p>
            <a:r>
              <a:rPr lang="en-GB" sz="3400" b="1" dirty="0"/>
              <a:t>https://get-psuguk.slack.com/signup</a:t>
            </a: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62672-D59A-48F8-8012-5502157F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88" y="3028256"/>
            <a:ext cx="2714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PowerShell Core Introduction - </a:t>
            </a:r>
            <a:r>
              <a:rPr lang="en-GB" sz="3400" b="1" dirty="0">
                <a:hlinkClick r:id="rId3"/>
              </a:rPr>
              <a:t>@</a:t>
            </a:r>
            <a:r>
              <a:rPr lang="en-GB" sz="3400" b="1" dirty="0" err="1">
                <a:hlinkClick r:id="rId3"/>
              </a:rPr>
              <a:t>iainbrighton</a:t>
            </a:r>
            <a:r>
              <a:rPr lang="en-GB" sz="3400" b="1" dirty="0"/>
              <a:t> </a:t>
            </a:r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8.45pm – Azure PowerShell 101 - 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ers">
            <a:hlinkClick r:id="rId3"/>
            <a:extLst>
              <a:ext uri="{FF2B5EF4-FFF2-40B4-BE49-F238E27FC236}">
                <a16:creationId xmlns:a16="http://schemas.microsoft.com/office/drawing/2014/main" id="{6DFF7593-1775-4AAD-8A0A-58058C5F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5" y="2779774"/>
            <a:ext cx="4572009" cy="12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1"/>
            <a:r>
              <a:rPr lang="en-GB" sz="3200" b="1" dirty="0"/>
              <a:t>Tue November 21</a:t>
            </a:r>
            <a:r>
              <a:rPr lang="en-GB" sz="3200" b="1" baseline="30000" dirty="0"/>
              <a:t>st</a:t>
            </a:r>
            <a:r>
              <a:rPr lang="en-GB" sz="3200" b="1" dirty="0"/>
              <a:t> – speakers Rob Sewell / Daniel Krebs</a:t>
            </a:r>
          </a:p>
          <a:p>
            <a:pPr lvl="1"/>
            <a:r>
              <a:rPr lang="en-GB" sz="3200" b="1" dirty="0"/>
              <a:t>December TBC – if we do something, it’ll be a social event</a:t>
            </a:r>
          </a:p>
          <a:p>
            <a:pPr lvl="2"/>
            <a:r>
              <a:rPr lang="en-GB" sz="3000" b="1" dirty="0"/>
              <a:t> Hands up if you want us to arrange something!</a:t>
            </a:r>
          </a:p>
          <a:p>
            <a:pPr lvl="1"/>
            <a:r>
              <a:rPr lang="en-GB" sz="3200" b="1" dirty="0"/>
              <a:t>We’ll be setting dates for Jan, Feb and Mar shortly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 season 3 homer simpson episode 12 suit arms GIF">
            <a:extLst>
              <a:ext uri="{FF2B5EF4-FFF2-40B4-BE49-F238E27FC236}">
                <a16:creationId xmlns:a16="http://schemas.microsoft.com/office/drawing/2014/main" id="{FB0DA2FF-C89F-453D-A372-174BB6B02C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2" y="2621590"/>
            <a:ext cx="4572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PowerShell Gallery - Rob is talking on this in November</a:t>
            </a:r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This has already benefited us with speakers and co-organisation of </a:t>
            </a:r>
            <a:r>
              <a:rPr lang="en-GB" sz="3600" dirty="0" err="1"/>
              <a:t>PSDayUK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385</TotalTime>
  <Words>332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Banded</vt:lpstr>
      <vt:lpstr>PowerShell User Group</vt:lpstr>
      <vt:lpstr>agenda!</vt:lpstr>
      <vt:lpstr>Welcome and Practicalities</vt:lpstr>
      <vt:lpstr>Sponsor!</vt:lpstr>
      <vt:lpstr>User Group</vt:lpstr>
      <vt:lpstr>Want to present?</vt:lpstr>
      <vt:lpstr>We need!</vt:lpstr>
      <vt:lpstr>Communication</vt:lpstr>
      <vt:lpstr>Links to other PowerShell User Groups</vt:lpstr>
      <vt:lpstr>Other PowerShell events</vt:lpstr>
      <vt:lpstr>Other Local tech Groups</vt:lpstr>
      <vt:lpstr>Slack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78</cp:revision>
  <dcterms:created xsi:type="dcterms:W3CDTF">2016-10-27T15:24:17Z</dcterms:created>
  <dcterms:modified xsi:type="dcterms:W3CDTF">2017-10-16T11:06:26Z</dcterms:modified>
</cp:coreProperties>
</file>