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7" r:id="rId6"/>
    <p:sldId id="268" r:id="rId7"/>
    <p:sldId id="269" r:id="rId8"/>
    <p:sldId id="270" r:id="rId9"/>
    <p:sldId id="271" r:id="rId10"/>
    <p:sldId id="26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op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1el42" TargetMode="External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twitter.com/neongreeni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workerstechnolog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UKSthCoastPSUG" TargetMode="External"/><Relationship Id="rId2" Type="http://schemas.openxmlformats.org/officeDocument/2006/relationships/hyperlink" Target="https://www.meetup.com/UK-South-Coast-PowerShell-User-Grou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 Coast</a:t>
            </a:r>
            <a:br>
              <a:rPr lang="en-GB" sz="2800" b="1" i="1" dirty="0"/>
            </a:br>
            <a:r>
              <a:rPr lang="en-GB" sz="2800" b="1" i="1" dirty="0"/>
              <a:t>27/06/2017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5928123" cy="1830478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 – </a:t>
            </a:r>
            <a:r>
              <a:rPr lang="en-GB" sz="3200" b="1" dirty="0" err="1"/>
              <a:t>Thr</a:t>
            </a:r>
            <a:r>
              <a:rPr lang="en-GB" sz="3200" b="1" dirty="0"/>
              <a:t> 21st September </a:t>
            </a:r>
          </a:p>
          <a:p>
            <a:pPr lvl="1"/>
            <a:r>
              <a:rPr lang="en-GB" sz="3200" b="1" dirty="0"/>
              <a:t>Tickets are sale – early bird pricing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228D882-4E7F-48EC-9CCF-184A3183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49" y="1263548"/>
            <a:ext cx="5293035" cy="548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E29B8-AFBC-46F8-8960-A26C35516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6" y="4006632"/>
            <a:ext cx="6358540" cy="1489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2B673-8570-49A1-AD07-CABA0D3D7E38}"/>
              </a:ext>
            </a:extLst>
          </p:cNvPr>
          <p:cNvSpPr txBox="1"/>
          <p:nvPr/>
        </p:nvSpPr>
        <p:spPr>
          <a:xfrm>
            <a:off x="1031899" y="5826386"/>
            <a:ext cx="331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Keep Fri 22</a:t>
            </a:r>
            <a:r>
              <a:rPr lang="en-GB" baseline="30000" dirty="0"/>
              <a:t>nd</a:t>
            </a:r>
            <a:r>
              <a:rPr lang="en-GB" dirty="0"/>
              <a:t> free if you are interested in PowerShell at the same venue……..</a:t>
            </a:r>
          </a:p>
        </p:txBody>
      </p:sp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 Jonathan </a:t>
            </a:r>
            <a:r>
              <a:rPr lang="en-GB" sz="3400" b="1" dirty="0" err="1"/>
              <a:t>Medd</a:t>
            </a:r>
            <a:r>
              <a:rPr lang="en-GB" sz="3400" b="1" dirty="0"/>
              <a:t> </a:t>
            </a:r>
            <a:r>
              <a:rPr lang="en-GB" sz="2800" b="1" dirty="0">
                <a:hlinkClick r:id="rId2"/>
              </a:rPr>
              <a:t>@</a:t>
            </a:r>
            <a:r>
              <a:rPr lang="en-GB" sz="2800" b="1" dirty="0" err="1">
                <a:hlinkClick r:id="rId2"/>
              </a:rPr>
              <a:t>jonathanmedd</a:t>
            </a:r>
            <a:endParaRPr lang="en-GB" sz="2800" b="1" dirty="0"/>
          </a:p>
          <a:p>
            <a:r>
              <a:rPr lang="en-GB" sz="3400" b="1" dirty="0"/>
              <a:t>7.35pm - Can </a:t>
            </a:r>
            <a:r>
              <a:rPr lang="en-GB" sz="3400" b="1" dirty="0" err="1"/>
              <a:t>VSCode</a:t>
            </a:r>
            <a:r>
              <a:rPr lang="en-GB" sz="3400" b="1" dirty="0"/>
              <a:t> replace ISE? - Daniel Krebs </a:t>
            </a:r>
            <a:r>
              <a:rPr lang="en-GB" sz="3400" b="1" dirty="0">
                <a:hlinkClick r:id="rId3"/>
              </a:rPr>
              <a:t>@Dan1el42</a:t>
            </a:r>
            <a:endParaRPr lang="en-GB" sz="3400" b="1" dirty="0"/>
          </a:p>
          <a:p>
            <a:r>
              <a:rPr lang="en-GB" sz="3400" b="1" dirty="0"/>
              <a:t>8.15pm - Break / Pizza / Refreshments</a:t>
            </a:r>
          </a:p>
          <a:p>
            <a:r>
              <a:rPr lang="en-GB" sz="3400" b="1" dirty="0"/>
              <a:t>8.45pm - Build Automation with </a:t>
            </a:r>
            <a:r>
              <a:rPr lang="en-GB" sz="3400" b="1" dirty="0" err="1"/>
              <a:t>psake</a:t>
            </a:r>
            <a:r>
              <a:rPr lang="en-GB" sz="3400" b="1" dirty="0"/>
              <a:t> - Dave Green </a:t>
            </a:r>
            <a:r>
              <a:rPr lang="en-GB" sz="3400" b="1" dirty="0">
                <a:hlinkClick r:id="rId4"/>
              </a:rPr>
              <a:t>@</a:t>
            </a:r>
            <a:r>
              <a:rPr lang="en-GB" sz="3400" b="1" dirty="0" err="1">
                <a:hlinkClick r:id="rId4"/>
              </a:rPr>
              <a:t>neongreenie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ers">
            <a:hlinkClick r:id="rId3"/>
            <a:extLst>
              <a:ext uri="{FF2B5EF4-FFF2-40B4-BE49-F238E27FC236}">
                <a16:creationId xmlns:a16="http://schemas.microsoft.com/office/drawing/2014/main" id="{6DFF7593-1775-4AAD-8A0A-58058C5F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5" y="2779774"/>
            <a:ext cx="4572009" cy="12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1"/>
            <a:r>
              <a:rPr lang="en-GB" sz="3200" b="1" dirty="0"/>
              <a:t>Tue September 19</a:t>
            </a:r>
            <a:r>
              <a:rPr lang="en-GB" sz="3200" b="1" baseline="30000" dirty="0"/>
              <a:t>th</a:t>
            </a:r>
            <a:endParaRPr lang="en-GB" sz="3200" b="1" dirty="0"/>
          </a:p>
          <a:p>
            <a:pPr lvl="1"/>
            <a:r>
              <a:rPr lang="en-GB" sz="3200" b="1" dirty="0"/>
              <a:t>Tue October 17</a:t>
            </a:r>
            <a:r>
              <a:rPr lang="en-GB" sz="3200" b="1" baseline="30000" dirty="0"/>
              <a:t>th</a:t>
            </a:r>
            <a:r>
              <a:rPr lang="en-GB" sz="3200" b="1" dirty="0"/>
              <a:t> </a:t>
            </a:r>
          </a:p>
          <a:p>
            <a:pPr lvl="1"/>
            <a:r>
              <a:rPr lang="en-GB" sz="3200" b="1" dirty="0"/>
              <a:t>Tue November 21</a:t>
            </a:r>
            <a:r>
              <a:rPr lang="en-GB" sz="3200" b="1" baseline="30000" dirty="0"/>
              <a:t>st</a:t>
            </a:r>
            <a:endParaRPr lang="en-GB" sz="3200" b="1" dirty="0"/>
          </a:p>
          <a:p>
            <a:pPr lvl="1"/>
            <a:r>
              <a:rPr lang="en-GB" sz="3200" b="1" dirty="0"/>
              <a:t>December TBC – if we do something, it’ll be a social event</a:t>
            </a:r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Notification from Meetup.com once the speakers are confirmed, but you can RSVP now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 need you">
            <a:extLst>
              <a:ext uri="{FF2B5EF4-FFF2-40B4-BE49-F238E27FC236}">
                <a16:creationId xmlns:a16="http://schemas.microsoft.com/office/drawing/2014/main" id="{D1736AE8-EF5D-4BCA-99E0-28ABFFA7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6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strike="sngStrike" dirty="0"/>
              <a:t>Sponsor</a:t>
            </a:r>
            <a:r>
              <a:rPr lang="en-GB" sz="3400" b="1" dirty="0"/>
              <a:t> – we have one!</a:t>
            </a:r>
          </a:p>
          <a:p>
            <a:pPr lvl="1"/>
            <a:r>
              <a:rPr lang="en-GB" sz="3200" b="1" dirty="0"/>
              <a:t>Without one it will cost around £150 to host each meetup</a:t>
            </a:r>
          </a:p>
          <a:p>
            <a:r>
              <a:rPr lang="en-GB" sz="3400" b="1" strike="sngStrike" dirty="0"/>
              <a:t>At least </a:t>
            </a:r>
            <a:r>
              <a:rPr lang="en-GB" sz="3400" b="1" dirty="0"/>
              <a:t>one person, </a:t>
            </a:r>
            <a:r>
              <a:rPr lang="en-GB" sz="3400" b="1" strike="sngStrike" dirty="0"/>
              <a:t>ideally two</a:t>
            </a:r>
            <a:r>
              <a:rPr lang="en-GB" sz="3400" b="1" dirty="0"/>
              <a:t>, to help Nigel and I run the group</a:t>
            </a:r>
          </a:p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https://www.meetup.com/UK-South-Coast-PowerShell-User-Group/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https://twitter.com/UKSthCoastPSUG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More on that last URL……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265</TotalTime>
  <Words>283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PowerShell User Group</vt:lpstr>
      <vt:lpstr>agenda!</vt:lpstr>
      <vt:lpstr>Welcome and Practicalities</vt:lpstr>
      <vt:lpstr>Sponsor!</vt:lpstr>
      <vt:lpstr>User Group</vt:lpstr>
      <vt:lpstr>PowerPoint Presentation</vt:lpstr>
      <vt:lpstr>We need!</vt:lpstr>
      <vt:lpstr>Communication</vt:lpstr>
      <vt:lpstr>Links to other PowerShell User Groups</vt:lpstr>
      <vt:lpstr>Join the PSUG Slack TEAM</vt:lpstr>
      <vt:lpstr>Other events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49</cp:revision>
  <dcterms:created xsi:type="dcterms:W3CDTF">2016-10-27T15:24:17Z</dcterms:created>
  <dcterms:modified xsi:type="dcterms:W3CDTF">2017-06-27T14:36:09Z</dcterms:modified>
</cp:coreProperties>
</file>