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2" r:id="rId4"/>
    <p:sldId id="281" r:id="rId5"/>
    <p:sldId id="263" r:id="rId6"/>
    <p:sldId id="282" r:id="rId7"/>
    <p:sldId id="283" r:id="rId8"/>
    <p:sldId id="279" r:id="rId9"/>
    <p:sldId id="277" r:id="rId10"/>
    <p:sldId id="269" r:id="rId11"/>
    <p:sldId id="270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SSouthampton" TargetMode="External"/><Relationship Id="rId2" Type="http://schemas.openxmlformats.org/officeDocument/2006/relationships/hyperlink" Target="https://www.meetup.com/PowerShell-Southamp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Southampton</a:t>
            </a:r>
            <a:br>
              <a:rPr lang="en-GB" sz="2800" b="1" i="1" dirty="0"/>
            </a:br>
            <a:r>
              <a:rPr lang="en-GB" sz="2800" b="1" i="1" dirty="0"/>
              <a:t>24/04/2018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pPr lvl="1" fontAlgn="base"/>
            <a:r>
              <a:rPr lang="en-GB" dirty="0"/>
              <a:t>GitHub 101 </a:t>
            </a:r>
          </a:p>
          <a:p>
            <a:pPr lvl="1" fontAlgn="base"/>
            <a:r>
              <a:rPr lang="en-GB" strike="sngStrike" dirty="0"/>
              <a:t>Azure PowerShell 101</a:t>
            </a:r>
            <a:r>
              <a:rPr lang="en-GB" dirty="0"/>
              <a:t> </a:t>
            </a:r>
          </a:p>
          <a:p>
            <a:pPr lvl="1" fontAlgn="base"/>
            <a:r>
              <a:rPr lang="en-GB" strike="sngStrike" dirty="0"/>
              <a:t>PowerShell DSC 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6862033" cy="448371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https://www.meetup.com/PowerShell-Southampton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https://twitter.com/PSSouthampton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Note the rename to PowerShell Southampton!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etup">
            <a:extLst>
              <a:ext uri="{FF2B5EF4-FFF2-40B4-BE49-F238E27FC236}">
                <a16:creationId xmlns:a16="http://schemas.microsoft.com/office/drawing/2014/main" id="{DD211B62-4E30-47FF-B25C-1FBDD13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01" y="2011679"/>
            <a:ext cx="4739299" cy="24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4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Happy 1 year Birthday (almost)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880377"/>
          </a:xfrm>
        </p:spPr>
        <p:txBody>
          <a:bodyPr>
            <a:normAutofit/>
          </a:bodyPr>
          <a:lstStyle/>
          <a:p>
            <a:r>
              <a:rPr lang="en-GB" sz="3400" b="1" dirty="0"/>
              <a:t>Our first Meetup was 26</a:t>
            </a:r>
            <a:r>
              <a:rPr lang="en-GB" sz="3400" b="1" baseline="30000" dirty="0"/>
              <a:t>th</a:t>
            </a:r>
            <a:r>
              <a:rPr lang="en-GB" sz="3400" b="1" dirty="0"/>
              <a:t> April 2017</a:t>
            </a:r>
            <a:endParaRPr lang="en-GB" sz="30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ppy birthday GIF">
            <a:extLst>
              <a:ext uri="{FF2B5EF4-FFF2-40B4-BE49-F238E27FC236}">
                <a16:creationId xmlns:a16="http://schemas.microsoft.com/office/drawing/2014/main" id="{FC975CB3-4B11-43E7-B67C-B32801B603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98" y="3227646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7.35pm - Part 1 - Getting Started with a DSC Pipeline - 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gaelcolas</a:t>
            </a:r>
            <a:r>
              <a:rPr lang="en-GB" sz="3400" b="1" dirty="0">
                <a:hlinkClick r:id="rId2"/>
              </a:rPr>
              <a:t> </a:t>
            </a:r>
            <a:endParaRPr lang="en-GB" sz="3400" b="1" dirty="0"/>
          </a:p>
          <a:p>
            <a:r>
              <a:rPr lang="en-GB" sz="3400" b="1" dirty="0"/>
              <a:t>8.15pm - Break / Refreshments</a:t>
            </a:r>
          </a:p>
          <a:p>
            <a:r>
              <a:rPr lang="en-GB" sz="3400" b="1" dirty="0"/>
              <a:t>8.45pm – Part 2 - Automating everything with Microsoft Flow - 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Jaap_Brasser</a:t>
            </a:r>
            <a:r>
              <a:rPr lang="en-GB" sz="3400" b="1" dirty="0">
                <a:hlinkClick r:id="rId2"/>
              </a:rPr>
              <a:t> 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Presenters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48F7E-5E00-4E02-B959-1B8B9FF6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29" y="2026617"/>
            <a:ext cx="4953000" cy="2466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27D0E-2730-4E4D-AF79-308F182C1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29" y="2026617"/>
            <a:ext cx="4962525" cy="2466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1C7680-FB8D-4454-A4AC-CCB5CB38ACA7}"/>
              </a:ext>
            </a:extLst>
          </p:cNvPr>
          <p:cNvSpPr txBox="1"/>
          <p:nvPr/>
        </p:nvSpPr>
        <p:spPr>
          <a:xfrm>
            <a:off x="399729" y="5520204"/>
            <a:ext cx="751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There’s nothing like having an original Twitter profile picture……………</a:t>
            </a:r>
          </a:p>
        </p:txBody>
      </p:sp>
      <p:pic>
        <p:nvPicPr>
          <p:cNvPr id="1026" name="Picture 2" descr="Image result for wink emoji transparent">
            <a:extLst>
              <a:ext uri="{FF2B5EF4-FFF2-40B4-BE49-F238E27FC236}">
                <a16:creationId xmlns:a16="http://schemas.microsoft.com/office/drawing/2014/main" id="{674B2EA1-FE6B-4789-9588-A68B8321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081" y="5202201"/>
            <a:ext cx="1306408" cy="13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WIFI for 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7200" b="1" i="1" dirty="0">
                <a:sym typeface="Wingdings" panose="05000000000000000000" pitchFamily="2" charset="2"/>
              </a:rPr>
              <a:t>SSID: </a:t>
            </a:r>
            <a:r>
              <a:rPr lang="en-GB" sz="7200" dirty="0"/>
              <a:t>ASA-Guest-Network</a:t>
            </a:r>
          </a:p>
          <a:p>
            <a:endParaRPr lang="en-GB" sz="7200" b="1" i="1" dirty="0">
              <a:sym typeface="Wingdings" panose="05000000000000000000" pitchFamily="2" charset="2"/>
            </a:endParaRPr>
          </a:p>
          <a:p>
            <a:r>
              <a:rPr lang="en-GB" sz="7200" b="1" i="1" dirty="0">
                <a:sym typeface="Wingdings" panose="05000000000000000000" pitchFamily="2" charset="2"/>
              </a:rPr>
              <a:t>Password: </a:t>
            </a:r>
            <a:r>
              <a:rPr lang="en-GB" sz="7200" dirty="0"/>
              <a:t>Welcome-To-ASA</a:t>
            </a:r>
            <a:endParaRPr lang="en-GB" sz="7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1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2"/>
            <a:r>
              <a:rPr lang="en-GB" sz="3000" b="1" dirty="0"/>
              <a:t>Tue May 22</a:t>
            </a:r>
            <a:r>
              <a:rPr lang="en-GB" sz="3000" b="1" baseline="30000" dirty="0"/>
              <a:t>nd</a:t>
            </a:r>
            <a:endParaRPr lang="en-GB" sz="3000" b="1" dirty="0"/>
          </a:p>
          <a:p>
            <a:pPr lvl="2"/>
            <a:r>
              <a:rPr lang="en-GB" sz="3000" b="1" dirty="0"/>
              <a:t>Wed June 20</a:t>
            </a:r>
            <a:r>
              <a:rPr lang="en-GB" sz="3000" b="1" baseline="30000" dirty="0"/>
              <a:t>th</a:t>
            </a:r>
            <a:r>
              <a:rPr lang="en-GB" sz="3000" b="1" dirty="0"/>
              <a:t> </a:t>
            </a:r>
            <a:endParaRPr lang="en-GB" sz="28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dirty="0">
                <a:sym typeface="Wingdings" panose="05000000000000000000" pitchFamily="2" charset="2"/>
              </a:rPr>
              <a:t>We’re looking for a new one…we have a few leads, but…..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2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Want to present?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appear the simpsons GIF">
            <a:extLst>
              <a:ext uri="{FF2B5EF4-FFF2-40B4-BE49-F238E27FC236}">
                <a16:creationId xmlns:a16="http://schemas.microsoft.com/office/drawing/2014/main" id="{2DC6D813-8B55-4C1A-8F88-F7B2783F65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2" y="2659683"/>
            <a:ext cx="4645447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3707</TotalTime>
  <Words>186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PowerShell User Group</vt:lpstr>
      <vt:lpstr>Happy 1 year Birthday (almost)</vt:lpstr>
      <vt:lpstr>agenda!</vt:lpstr>
      <vt:lpstr>Presenters</vt:lpstr>
      <vt:lpstr>Welcome and Practicalities</vt:lpstr>
      <vt:lpstr>WIFI for tonight</vt:lpstr>
      <vt:lpstr>User Group</vt:lpstr>
      <vt:lpstr>SPONSOR</vt:lpstr>
      <vt:lpstr>Want to present?</vt:lpstr>
      <vt:lpstr>We need!</vt:lpstr>
      <vt:lpstr>Communication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122</cp:revision>
  <dcterms:created xsi:type="dcterms:W3CDTF">2016-10-27T15:24:17Z</dcterms:created>
  <dcterms:modified xsi:type="dcterms:W3CDTF">2018-04-24T16:08:05Z</dcterms:modified>
</cp:coreProperties>
</file>