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79" r:id="rId5"/>
    <p:sldId id="287" r:id="rId6"/>
    <p:sldId id="283" r:id="rId7"/>
    <p:sldId id="285" r:id="rId8"/>
    <p:sldId id="269" r:id="rId9"/>
    <p:sldId id="270" r:id="rId10"/>
    <p:sldId id="277" r:id="rId11"/>
    <p:sldId id="28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4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92" y="4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witter.com/jonathanmed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Hannah.Waddington@sandersonplc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PSSouthampton" TargetMode="External"/><Relationship Id="rId2" Type="http://schemas.openxmlformats.org/officeDocument/2006/relationships/hyperlink" Target="https://www.meetup.com/PowerShell-Southampt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hyperlink" Target="https://github.com/powershellorguk/SouthCoa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353" y="2152076"/>
            <a:ext cx="11471565" cy="1739347"/>
          </a:xfrm>
        </p:spPr>
        <p:txBody>
          <a:bodyPr/>
          <a:lstStyle/>
          <a:p>
            <a:pPr algn="r"/>
            <a:r>
              <a:rPr lang="en-GB" dirty="0"/>
              <a:t>PowerShell User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b="1" i="1" dirty="0"/>
              <a:t>Southampton</a:t>
            </a:r>
            <a:br>
              <a:rPr lang="en-GB" sz="2800" b="1" i="1" dirty="0"/>
            </a:br>
            <a:r>
              <a:rPr lang="en-GB" sz="2800" b="1" i="1" dirty="0"/>
              <a:t>26/11/2019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1" y="1976146"/>
            <a:ext cx="1915276" cy="191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4976037" y="5486401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@</a:t>
            </a:r>
            <a:r>
              <a:rPr lang="en-GB" b="1" dirty="0" err="1"/>
              <a:t>PSSouthampton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23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RSVP Please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025657-0B48-BF48-BC6C-184CB9181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332" y="2664126"/>
            <a:ext cx="3610744" cy="361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38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Hurry up and move 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endParaRPr lang="en-GB" sz="34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543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agenda!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7.00pm - Arrival</a:t>
            </a:r>
          </a:p>
          <a:p>
            <a:r>
              <a:rPr lang="en-GB" sz="3400" b="1" dirty="0"/>
              <a:t>7.15pm - Welcome / User Group Introduction - </a:t>
            </a:r>
            <a:r>
              <a:rPr lang="en-GB" sz="3400" b="1" dirty="0">
                <a:hlinkClick r:id="rId2"/>
              </a:rPr>
              <a:t>@</a:t>
            </a:r>
            <a:r>
              <a:rPr lang="en-GB" sz="3400" b="1" dirty="0" err="1">
                <a:hlinkClick r:id="rId2"/>
              </a:rPr>
              <a:t>jonathanmedd</a:t>
            </a:r>
            <a:endParaRPr lang="en-GB" sz="3400" b="1" dirty="0"/>
          </a:p>
          <a:p>
            <a:r>
              <a:rPr lang="en-GB" sz="3400" b="1" dirty="0"/>
              <a:t>7.30pm - Real-World Deployment - Will Tomlinson</a:t>
            </a:r>
          </a:p>
          <a:p>
            <a:r>
              <a:rPr lang="en-GB" sz="3400" b="1" dirty="0"/>
              <a:t>8.15pm - Break / Pizza / Refreshments</a:t>
            </a:r>
          </a:p>
          <a:p>
            <a:r>
              <a:rPr lang="en-GB" sz="3400" b="1" dirty="0"/>
              <a:t>8.45pm – Real-World Deployment - Will Tomlinson</a:t>
            </a:r>
          </a:p>
          <a:p>
            <a:r>
              <a:rPr lang="en-GB" sz="3400" b="1" dirty="0"/>
              <a:t>9.30pm - Wrap up / Close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84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Welcome and Practicalities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727449"/>
          </a:xfrm>
        </p:spPr>
        <p:txBody>
          <a:bodyPr>
            <a:normAutofit/>
          </a:bodyPr>
          <a:lstStyle/>
          <a:p>
            <a:r>
              <a:rPr lang="en-GB" sz="3200" b="1" i="1" dirty="0">
                <a:sym typeface="Wingdings" panose="05000000000000000000" pitchFamily="2" charset="2"/>
              </a:rPr>
              <a:t>Fire exits</a:t>
            </a:r>
          </a:p>
          <a:p>
            <a:r>
              <a:rPr lang="en-GB" sz="3200" b="1" i="1" dirty="0">
                <a:sym typeface="Wingdings" panose="05000000000000000000" pitchFamily="2" charset="2"/>
              </a:rPr>
              <a:t>Respect our hosts</a:t>
            </a:r>
          </a:p>
          <a:p>
            <a:pPr lvl="1"/>
            <a:r>
              <a:rPr lang="en-GB" sz="3000" b="1" i="1" dirty="0">
                <a:sym typeface="Wingdings" panose="05000000000000000000" pitchFamily="2" charset="2"/>
              </a:rPr>
              <a:t>Deposit and Public Liability Insurance is on me</a:t>
            </a:r>
          </a:p>
          <a:p>
            <a:endParaRPr lang="en-GB" sz="2800" b="1" i="1" dirty="0">
              <a:sym typeface="Wingdings" panose="05000000000000000000" pitchFamily="2" charset="2"/>
            </a:endParaRPr>
          </a:p>
          <a:p>
            <a:r>
              <a:rPr lang="en-GB" sz="2800" b="1" i="1" dirty="0">
                <a:sym typeface="Wingdings" panose="05000000000000000000" pitchFamily="2" charset="2"/>
              </a:rPr>
              <a:t>THANK YOU!</a:t>
            </a:r>
            <a:endParaRPr lang="en-GB" sz="3200" b="1" i="1" dirty="0">
              <a:sym typeface="Wingdings" panose="05000000000000000000" pitchFamily="2" charset="2"/>
            </a:endParaRP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72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SPONSOR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86251F-766D-9F40-BB8E-CFD764B59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958" y="1897556"/>
            <a:ext cx="8162813" cy="483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2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SANDERSON – Current Vacancies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BD749C-2D51-4F42-9826-4EC2B289F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Current vacancies with:</a:t>
            </a:r>
          </a:p>
          <a:p>
            <a:pPr lvl="1"/>
            <a:r>
              <a:rPr lang="en-GB" sz="3000" b="1" dirty="0"/>
              <a:t>Kingfisher</a:t>
            </a:r>
          </a:p>
          <a:p>
            <a:pPr lvl="1"/>
            <a:r>
              <a:rPr lang="en-GB" sz="3000" b="1" dirty="0"/>
              <a:t>Carnival</a:t>
            </a:r>
          </a:p>
          <a:p>
            <a:pPr lvl="1"/>
            <a:r>
              <a:rPr lang="en-GB" sz="3000" b="1" dirty="0"/>
              <a:t>Old Mutual</a:t>
            </a:r>
          </a:p>
          <a:p>
            <a:pPr lvl="1"/>
            <a:r>
              <a:rPr lang="en-GB" sz="3000" b="1" dirty="0"/>
              <a:t>Vitality</a:t>
            </a:r>
          </a:p>
          <a:p>
            <a:pPr lvl="1"/>
            <a:endParaRPr lang="en-GB" sz="3000" b="1" dirty="0"/>
          </a:p>
          <a:p>
            <a:r>
              <a:rPr lang="en-GB" sz="3200" b="1" dirty="0"/>
              <a:t>For more info, chat to Hannah during the break or</a:t>
            </a:r>
          </a:p>
          <a:p>
            <a:pPr lvl="1"/>
            <a:r>
              <a:rPr lang="en-GB" sz="3600" dirty="0">
                <a:hlinkClick r:id="rId3" tooltip="Lucy.Garrett@sandersonplc.com"/>
              </a:rPr>
              <a:t>Hannah.Waddington@sandersonplc.com</a:t>
            </a:r>
            <a:endParaRPr lang="en-GB" sz="3600" b="1" dirty="0"/>
          </a:p>
          <a:p>
            <a:pPr lvl="2"/>
            <a:endParaRPr lang="en-GB" sz="3000" b="1" dirty="0"/>
          </a:p>
          <a:p>
            <a:pPr lvl="2"/>
            <a:endParaRPr lang="en-GB" sz="3000" b="1" dirty="0"/>
          </a:p>
          <a:p>
            <a:pPr lvl="1"/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14189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User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Aim to meet roughly every 1 – 2 months</a:t>
            </a:r>
          </a:p>
          <a:p>
            <a:pPr lvl="1"/>
            <a:r>
              <a:rPr lang="en-GB" sz="3200" b="1" dirty="0"/>
              <a:t>In 2019 we have met Jan – Mar, May – Jun, Sep - Nov</a:t>
            </a:r>
          </a:p>
          <a:p>
            <a:pPr marL="228600" lvl="1" indent="0">
              <a:buNone/>
            </a:pPr>
            <a:endParaRPr lang="en-GB" sz="3200" b="1" dirty="0"/>
          </a:p>
          <a:p>
            <a:r>
              <a:rPr lang="en-GB" sz="3400" b="1" strike="sngStrike" dirty="0"/>
              <a:t>Tuesday Nov 26</a:t>
            </a:r>
            <a:r>
              <a:rPr lang="en-GB" sz="3400" b="1" strike="sngStrike" baseline="30000" dirty="0"/>
              <a:t>th</a:t>
            </a:r>
            <a:r>
              <a:rPr lang="en-GB" sz="3400" b="1" strike="sngStrike" dirty="0"/>
              <a:t> – Will Tomlinson</a:t>
            </a:r>
          </a:p>
          <a:p>
            <a:r>
              <a:rPr lang="en-GB" sz="3400" b="1" dirty="0"/>
              <a:t>Tue Jan 28</a:t>
            </a:r>
            <a:r>
              <a:rPr lang="en-GB" sz="3400" b="1" baseline="30000" dirty="0"/>
              <a:t>th</a:t>
            </a:r>
            <a:endParaRPr lang="en-GB" sz="3400" b="1" dirty="0"/>
          </a:p>
          <a:p>
            <a:r>
              <a:rPr lang="en-GB" sz="3400" b="1" dirty="0"/>
              <a:t>Tue Feb 25</a:t>
            </a:r>
            <a:r>
              <a:rPr lang="en-GB" sz="3400" b="1" baseline="30000" dirty="0"/>
              <a:t>th</a:t>
            </a:r>
            <a:r>
              <a:rPr lang="en-GB" sz="3400" b="1" dirty="0"/>
              <a:t> </a:t>
            </a:r>
          </a:p>
          <a:p>
            <a:r>
              <a:rPr lang="en-GB" sz="3400" b="1" dirty="0"/>
              <a:t>Tue Mar 24</a:t>
            </a:r>
            <a:r>
              <a:rPr lang="en-GB" sz="3400" b="1" baseline="30000" dirty="0"/>
              <a:t>th</a:t>
            </a:r>
            <a:r>
              <a:rPr lang="en-GB" sz="3400" b="1" dirty="0"/>
              <a:t> </a:t>
            </a:r>
          </a:p>
          <a:p>
            <a:pPr lvl="2"/>
            <a:endParaRPr lang="en-GB" sz="3000" b="1" dirty="0"/>
          </a:p>
          <a:p>
            <a:pPr lvl="2"/>
            <a:endParaRPr lang="en-GB" sz="3000" b="1" dirty="0"/>
          </a:p>
          <a:p>
            <a:pPr lvl="1"/>
            <a:endParaRPr lang="en-GB" sz="32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11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Want to present?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7A553C-B8A7-DE4F-A23E-7C81BEC1A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956" y="2524225"/>
            <a:ext cx="6165917" cy="355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12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We need!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Speakers</a:t>
            </a:r>
          </a:p>
          <a:p>
            <a:pPr lvl="1"/>
            <a:r>
              <a:rPr lang="en-GB" sz="3200" b="1" dirty="0"/>
              <a:t>Some lined up, discussions ongoing</a:t>
            </a:r>
          </a:p>
          <a:p>
            <a:r>
              <a:rPr lang="en-GB" sz="3400" b="1" dirty="0"/>
              <a:t>Topic ideas – we need to know what you want to hear about</a:t>
            </a:r>
          </a:p>
          <a:p>
            <a:r>
              <a:rPr lang="en-GB" sz="3400" b="1" dirty="0"/>
              <a:t>Leave your session volunteering details on the cards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64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7001813" cy="4483713"/>
          </a:xfrm>
        </p:spPr>
        <p:txBody>
          <a:bodyPr>
            <a:normAutofit fontScale="92500"/>
          </a:bodyPr>
          <a:lstStyle/>
          <a:p>
            <a:r>
              <a:rPr lang="en-GB" sz="3600" dirty="0"/>
              <a:t>Meetup.com - </a:t>
            </a:r>
            <a:r>
              <a:rPr lang="en-GB" sz="3600" dirty="0">
                <a:hlinkClick r:id="rId2"/>
              </a:rPr>
              <a:t>https://www.meetup.com/PowerShell-Southampton</a:t>
            </a:r>
            <a:endParaRPr lang="en-GB" sz="3600" dirty="0"/>
          </a:p>
          <a:p>
            <a:r>
              <a:rPr lang="en-GB" sz="3600" dirty="0"/>
              <a:t>Twitter - </a:t>
            </a:r>
            <a:r>
              <a:rPr lang="en-GB" sz="3600" dirty="0">
                <a:hlinkClick r:id="rId3"/>
              </a:rPr>
              <a:t>https://twitter.com/PSSouthampton</a:t>
            </a:r>
            <a:endParaRPr lang="en-GB" sz="3600" dirty="0"/>
          </a:p>
          <a:p>
            <a:r>
              <a:rPr lang="en-GB" sz="3600" dirty="0"/>
              <a:t>Slides and content will appear here: </a:t>
            </a:r>
            <a:r>
              <a:rPr lang="en-GB" sz="3600" dirty="0">
                <a:hlinkClick r:id="rId4"/>
              </a:rPr>
              <a:t>https://github.com/powershellorguk/SouthCoast</a:t>
            </a:r>
            <a:endParaRPr lang="en-GB" sz="3600" dirty="0"/>
          </a:p>
          <a:p>
            <a:pPr marL="0" indent="0">
              <a:buNone/>
            </a:pPr>
            <a:endParaRPr lang="en-GB" sz="3600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meetup">
            <a:extLst>
              <a:ext uri="{FF2B5EF4-FFF2-40B4-BE49-F238E27FC236}">
                <a16:creationId xmlns:a16="http://schemas.microsoft.com/office/drawing/2014/main" id="{DD211B62-4E30-47FF-B25C-1FBDD13A5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701" y="2011679"/>
            <a:ext cx="4739299" cy="24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350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7499</TotalTime>
  <Words>194</Words>
  <Application>Microsoft Macintosh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Corbel</vt:lpstr>
      <vt:lpstr>Wingdings</vt:lpstr>
      <vt:lpstr>Banded</vt:lpstr>
      <vt:lpstr>PowerShell User Group</vt:lpstr>
      <vt:lpstr>agenda!</vt:lpstr>
      <vt:lpstr>Welcome and Practicalities</vt:lpstr>
      <vt:lpstr>SPONSOR</vt:lpstr>
      <vt:lpstr>SANDERSON – Current Vacancies</vt:lpstr>
      <vt:lpstr>User Group</vt:lpstr>
      <vt:lpstr>Want to present?</vt:lpstr>
      <vt:lpstr>We need!</vt:lpstr>
      <vt:lpstr>Communication</vt:lpstr>
      <vt:lpstr>RSVP Please</vt:lpstr>
      <vt:lpstr>Hurry up and move on!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User Group</dc:title>
  <dc:creator>Jonathan Medd</dc:creator>
  <cp:lastModifiedBy>Jonathan Medd</cp:lastModifiedBy>
  <cp:revision>224</cp:revision>
  <dcterms:created xsi:type="dcterms:W3CDTF">2016-10-27T15:24:17Z</dcterms:created>
  <dcterms:modified xsi:type="dcterms:W3CDTF">2019-11-25T11:09:05Z</dcterms:modified>
</cp:coreProperties>
</file>