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63" r:id="rId5"/>
    <p:sldId id="264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d Aziz" initials="EA" lastIdx="1" clrIdx="0">
    <p:extLst>
      <p:ext uri="{19B8F6BF-5375-455C-9EA6-DF929625EA0E}">
        <p15:presenceInfo xmlns:p15="http://schemas.microsoft.com/office/powerpoint/2012/main" userId="S-1-5-21-2015846570-11164191-355810188-22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9T17:56:55.975" idx="1">
    <p:pos x="10" y="10"/>
    <p:text>Back in Nov when I spoke to Johnathan, we agreed on Feb 2019 presentation.  Back then I thought that’s long way away, done nothing :-(
But the reason I decided to present because this data structure is very import &amp; could solve many problems for you in your script, that’s what I found out when working with PowerShell DSC.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PowersHell</a:t>
            </a:r>
            <a:r>
              <a:rPr lang="en-GB" dirty="0" smtClean="0"/>
              <a:t> </a:t>
            </a:r>
            <a:r>
              <a:rPr lang="en-GB" dirty="0" smtClean="0"/>
              <a:t>2019</a:t>
            </a:r>
            <a:br>
              <a:rPr lang="en-GB" dirty="0" smtClean="0"/>
            </a:br>
            <a:r>
              <a:rPr lang="en-GB" dirty="0" err="1" smtClean="0"/>
              <a:t>Hashtable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&amp;</a:t>
            </a:r>
            <a:br>
              <a:rPr lang="en-GB" dirty="0" smtClean="0"/>
            </a:br>
            <a:r>
              <a:rPr lang="en-GB" dirty="0" err="1" smtClean="0"/>
              <a:t>sPLATTING</a:t>
            </a:r>
            <a:endParaRPr lang="en-GB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241632" y="4319116"/>
            <a:ext cx="2675438" cy="1095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Emad </a:t>
            </a:r>
          </a:p>
          <a:p>
            <a:r>
              <a:rPr lang="en-US" dirty="0"/>
              <a:t>Twitter: </a:t>
            </a:r>
            <a:r>
              <a:rPr lang="en-US" dirty="0" smtClean="0"/>
              <a:t>@</a:t>
            </a:r>
            <a:r>
              <a:rPr lang="en-US" dirty="0" err="1" smtClean="0"/>
              <a:t>Gobiman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Jedi Council</a:t>
            </a:r>
            <a:endParaRPr lang="en-GB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2156" y="1065171"/>
            <a:ext cx="3371850" cy="2543175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1523768" y="4315774"/>
            <a:ext cx="9291215" cy="557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Please ask Questions.</a:t>
            </a:r>
          </a:p>
          <a:p>
            <a:pPr lvl="1"/>
            <a:endParaRPr lang="en-GB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9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Hashtable</a:t>
            </a:r>
            <a:r>
              <a:rPr lang="en-GB" dirty="0" smtClean="0"/>
              <a:t>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67358" y="1550957"/>
            <a:ext cx="9291215" cy="572617"/>
          </a:xfrm>
        </p:spPr>
        <p:txBody>
          <a:bodyPr/>
          <a:lstStyle/>
          <a:p>
            <a:pPr lvl="1"/>
            <a:r>
              <a:rPr lang="en-GB" dirty="0" smtClean="0"/>
              <a:t>Data Structure</a:t>
            </a: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367357" y="2052719"/>
            <a:ext cx="9291215" cy="547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Key\Value pair (Dictionary or associative array)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367357" y="2625336"/>
            <a:ext cx="9291215" cy="11766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Examples </a:t>
            </a:r>
          </a:p>
          <a:p>
            <a:pPr lvl="2"/>
            <a:r>
              <a:rPr lang="en-GB" dirty="0" smtClean="0"/>
              <a:t>key = Name, Value = Telephone Number</a:t>
            </a:r>
          </a:p>
          <a:p>
            <a:pPr lvl="2"/>
            <a:r>
              <a:rPr lang="en-GB" dirty="0" smtClean="0"/>
              <a:t>Key = </a:t>
            </a:r>
            <a:r>
              <a:rPr lang="en-GB" dirty="0" err="1" smtClean="0"/>
              <a:t>HostName</a:t>
            </a:r>
            <a:r>
              <a:rPr lang="en-GB" dirty="0" smtClean="0"/>
              <a:t>, Value = IP Address(</a:t>
            </a:r>
            <a:r>
              <a:rPr lang="en-GB" dirty="0" err="1" smtClean="0"/>
              <a:t>es</a:t>
            </a:r>
            <a:r>
              <a:rPr lang="en-GB" dirty="0" smtClean="0"/>
              <a:t>)</a:t>
            </a:r>
          </a:p>
          <a:p>
            <a:pPr lvl="1"/>
            <a:endParaRPr lang="en-GB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00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Jedi Council</a:t>
            </a:r>
            <a:endParaRPr lang="en-GB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2156" y="1065171"/>
            <a:ext cx="3371850" cy="2543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06" y="1065172"/>
            <a:ext cx="1181100" cy="10403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006" y="2105526"/>
            <a:ext cx="1181100" cy="209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006" y="2315076"/>
            <a:ext cx="1181100" cy="1083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4006" y="3413735"/>
            <a:ext cx="1181100" cy="1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9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Creating Hash Tables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To </a:t>
            </a:r>
            <a:r>
              <a:rPr lang="en-GB" dirty="0"/>
              <a:t>create a hash table, follow these guidelines:</a:t>
            </a:r>
          </a:p>
          <a:p>
            <a:r>
              <a:rPr lang="en-GB" dirty="0"/>
              <a:t>Begin the hash table with an at sign (@).</a:t>
            </a:r>
          </a:p>
          <a:p>
            <a:r>
              <a:rPr lang="en-GB" dirty="0"/>
              <a:t>Enclose the hash table in braces ({}).</a:t>
            </a:r>
          </a:p>
          <a:p>
            <a:r>
              <a:rPr lang="en-GB" dirty="0"/>
              <a:t>Enter one or more key/value pairs for the content of the hash table.</a:t>
            </a:r>
          </a:p>
          <a:p>
            <a:r>
              <a:rPr lang="en-GB" dirty="0"/>
              <a:t>Use an equal sign (=) to separate each key from its value.</a:t>
            </a:r>
          </a:p>
          <a:p>
            <a:r>
              <a:rPr lang="en-GB" dirty="0"/>
              <a:t>Use a semicolon (;) or a line break to separate the key/value pairs.</a:t>
            </a:r>
          </a:p>
          <a:p>
            <a:r>
              <a:rPr lang="en-GB" dirty="0"/>
              <a:t>Key that contains spaces must be enclosed in quotation marks. Values must be valid PowerShell expressions. Strings must appear in quotation marks, even if they do not include spaces.</a:t>
            </a:r>
          </a:p>
          <a:p>
            <a:r>
              <a:rPr lang="en-GB" dirty="0"/>
              <a:t>To manage the hash table, save it in a variable.</a:t>
            </a:r>
          </a:p>
          <a:p>
            <a:r>
              <a:rPr lang="en-GB" dirty="0"/>
              <a:t>When assigning an ordered hash table to a variable, place the [ordered] attribute before the "@" symbol. If you place it before the v</a:t>
            </a:r>
          </a:p>
        </p:txBody>
      </p:sp>
    </p:spTree>
    <p:extLst>
      <p:ext uri="{BB962C8B-B14F-4D97-AF65-F5344CB8AC3E}">
        <p14:creationId xmlns:p14="http://schemas.microsoft.com/office/powerpoint/2010/main" val="20361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12565</TotalTime>
  <Words>188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Rockwell</vt:lpstr>
      <vt:lpstr>Gallery</vt:lpstr>
      <vt:lpstr>PowersHell 2019 Hashtable &amp; sPLATTING</vt:lpstr>
      <vt:lpstr>PowerPoint Presentation</vt:lpstr>
      <vt:lpstr>Hashtable  </vt:lpstr>
      <vt:lpstr>PowerPoint Presentation</vt:lpstr>
      <vt:lpstr>Demo</vt:lpstr>
      <vt:lpstr>Creating Hash Tables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2018</dc:title>
  <dc:creator>Emad Aziz</dc:creator>
  <cp:lastModifiedBy>Emad Aziz</cp:lastModifiedBy>
  <cp:revision>23</cp:revision>
  <dcterms:created xsi:type="dcterms:W3CDTF">2018-04-25T12:09:21Z</dcterms:created>
  <dcterms:modified xsi:type="dcterms:W3CDTF">2019-02-19T18:03:36Z</dcterms:modified>
</cp:coreProperties>
</file>