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76" r:id="rId7"/>
    <p:sldId id="304" r:id="rId8"/>
    <p:sldId id="305" r:id="rId9"/>
    <p:sldId id="30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614" autoAdjust="0"/>
  </p:normalViewPr>
  <p:slideViewPr>
    <p:cSldViewPr>
      <p:cViewPr varScale="1">
        <p:scale>
          <a:sx n="93" d="100"/>
          <a:sy n="93" d="100"/>
        </p:scale>
        <p:origin x="1272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871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8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79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7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if you wanted to create two VMs in one network, Terraform would create the network and then both VMs in parallel</a:t>
            </a:r>
          </a:p>
          <a:p>
            <a:r>
              <a:rPr lang="en-GB" dirty="0"/>
              <a:t>Default max number of parallel tasks is 10, but can be changed. It is the power of the machine running Terraform that affects this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39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27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386FE07-6501-40DC-9AB2-D052B4120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 – How to install TF (Choco!)</a:t>
            </a:r>
          </a:p>
          <a:p>
            <a:r>
              <a:rPr lang="en-GB" dirty="0"/>
              <a:t>1 – Init, Plan, Apply (Local, Random Names)</a:t>
            </a:r>
          </a:p>
          <a:p>
            <a:r>
              <a:rPr lang="en-GB" dirty="0"/>
              <a:t>2 – Init, Plan, Apply, Update, Plan, Apply,…, Destroy! (Azure Storage, Container, Blobs)</a:t>
            </a:r>
          </a:p>
          <a:p>
            <a:r>
              <a:rPr lang="en-GB" dirty="0"/>
              <a:t>3 – Variables, Implicit Dependencies (Azure, VM, </a:t>
            </a:r>
            <a:r>
              <a:rPr lang="en-GB" dirty="0" err="1"/>
              <a:t>Vnet</a:t>
            </a:r>
            <a:r>
              <a:rPr lang="en-GB" dirty="0"/>
              <a:t>, NIC)</a:t>
            </a:r>
          </a:p>
          <a:p>
            <a:r>
              <a:rPr lang="en-GB" dirty="0"/>
              <a:t>4 – Modules (Azure, Storage Module)</a:t>
            </a:r>
          </a:p>
          <a:p>
            <a:r>
              <a:rPr lang="en-GB" dirty="0"/>
              <a:t>5 – CI/CD &amp; Team Use (Azure WebApp)</a:t>
            </a:r>
          </a:p>
          <a:p>
            <a:r>
              <a:rPr lang="en-GB" dirty="0"/>
              <a:t>6 – TF12 Funky Stuff (Azure, </a:t>
            </a:r>
            <a:r>
              <a:rPr lang="en-GB" dirty="0" err="1"/>
              <a:t>Vnets</a:t>
            </a:r>
            <a:r>
              <a:rPr lang="en-GB"/>
              <a:t>)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1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000" dirty="0"/>
              <a:t>An Introduction to Terraform</a:t>
            </a:r>
            <a:endParaRPr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it is, what it does and why you should use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Tomlinson - DevOps Engineer</a:t>
            </a:r>
            <a:endParaRPr dirty="0"/>
          </a:p>
          <a:p>
            <a:r>
              <a:rPr lang="en-GB" dirty="0"/>
              <a:t>Over a decade working in various parts of IT</a:t>
            </a:r>
            <a:endParaRPr dirty="0"/>
          </a:p>
          <a:p>
            <a:r>
              <a:rPr lang="en-GB" dirty="0"/>
              <a:t>Using PowerShell since 2011</a:t>
            </a:r>
          </a:p>
          <a:p>
            <a:r>
              <a:rPr lang="en-GB" dirty="0"/>
              <a:t>Spent most of the last year working with Terraform in Azure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1E1D-9E68-4F4D-9D27-E5F269CB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1D30-3BFB-43BD-9FC2-C0812317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Terraform is a tool for doing </a:t>
            </a:r>
            <a:r>
              <a:rPr lang="en-GB" dirty="0" err="1"/>
              <a:t>IaC</a:t>
            </a:r>
            <a:r>
              <a:rPr lang="en-GB" dirty="0"/>
              <a:t> – Infrastructure as Code.</a:t>
            </a:r>
          </a:p>
          <a:p>
            <a:pPr marL="0" indent="0">
              <a:buNone/>
            </a:pPr>
            <a:r>
              <a:rPr lang="en-GB" dirty="0" err="1"/>
              <a:t>IaC</a:t>
            </a:r>
            <a:r>
              <a:rPr lang="en-GB" dirty="0"/>
              <a:t> is a concept that lets you write “code” to describe the infrastructure you want to be created. Then a tool or online service consumes your code and creates the actual VMs, S3 buckets, etc.</a:t>
            </a:r>
          </a:p>
          <a:p>
            <a:pPr marL="0" indent="0">
              <a:buNone/>
            </a:pPr>
            <a:r>
              <a:rPr lang="en-GB" dirty="0"/>
              <a:t>Most public cloud providers offer a form of </a:t>
            </a:r>
            <a:r>
              <a:rPr lang="en-GB" dirty="0" err="1"/>
              <a:t>IaC</a:t>
            </a:r>
            <a:r>
              <a:rPr lang="en-GB" dirty="0"/>
              <a:t> through their APIs – ARM in Azure, CloudFormation for AWS, etc.</a:t>
            </a:r>
          </a:p>
          <a:p>
            <a:pPr marL="0" indent="0">
              <a:buNone/>
            </a:pPr>
            <a:r>
              <a:rPr lang="en-GB" dirty="0"/>
              <a:t>Terraform has a few things going for it compared to other tools:</a:t>
            </a:r>
          </a:p>
          <a:p>
            <a:r>
              <a:rPr lang="en-GB" dirty="0"/>
              <a:t>It’s idempotent – no matter how many times you run the same configuration, it won’t change anything (no delete, re-create)</a:t>
            </a:r>
          </a:p>
          <a:p>
            <a:r>
              <a:rPr lang="en-GB" dirty="0"/>
              <a:t>It’s declarative – you tell Terraform what the end result should be and let it work out the best way of getting there</a:t>
            </a:r>
          </a:p>
        </p:txBody>
      </p:sp>
    </p:spTree>
    <p:extLst>
      <p:ext uri="{BB962C8B-B14F-4D97-AF65-F5344CB8AC3E}">
        <p14:creationId xmlns:p14="http://schemas.microsoft.com/office/powerpoint/2010/main" val="391072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1E1D-9E68-4F4D-9D27-E5F269CB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1D30-3BFB-43BD-9FC2-C0812317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Terraform reads in your code, stored in configuration files and then compares it to what you currently have. </a:t>
            </a:r>
          </a:p>
          <a:p>
            <a:pPr marL="0" indent="0">
              <a:buNone/>
            </a:pPr>
            <a:r>
              <a:rPr lang="en-GB" dirty="0"/>
              <a:t>During this process, Terraform takes a note of all the resources that are linked in some way and builds a dependency tree.</a:t>
            </a:r>
          </a:p>
          <a:p>
            <a:pPr marL="0" indent="0">
              <a:buNone/>
            </a:pPr>
            <a:r>
              <a:rPr lang="en-GB" dirty="0"/>
              <a:t>Using the dependency tree, Terraform then calculates how to</a:t>
            </a:r>
          </a:p>
          <a:p>
            <a:r>
              <a:rPr lang="en-GB" dirty="0"/>
              <a:t>Split the task in to multiple “threads”</a:t>
            </a:r>
          </a:p>
          <a:p>
            <a:r>
              <a:rPr lang="en-GB" dirty="0"/>
              <a:t>Ensure that any changes are made in the correct order</a:t>
            </a:r>
          </a:p>
        </p:txBody>
      </p:sp>
    </p:spTree>
    <p:extLst>
      <p:ext uri="{BB962C8B-B14F-4D97-AF65-F5344CB8AC3E}">
        <p14:creationId xmlns:p14="http://schemas.microsoft.com/office/powerpoint/2010/main" val="126510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1E1D-9E68-4F4D-9D27-E5F269CB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you should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1D30-3BFB-43BD-9FC2-C0812317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Source-Control Friendly</a:t>
            </a:r>
            <a:r>
              <a:rPr lang="en-GB" b="1" dirty="0"/>
              <a:t> </a:t>
            </a:r>
            <a:r>
              <a:rPr lang="en-GB" dirty="0"/>
              <a:t>- Configuration Files are text-based making them ideal to use with Git, etc.</a:t>
            </a:r>
          </a:p>
          <a:p>
            <a:r>
              <a:rPr lang="en-GB" b="1" dirty="0">
                <a:solidFill>
                  <a:schemeClr val="accent1"/>
                </a:solidFill>
              </a:rPr>
              <a:t>“</a:t>
            </a:r>
            <a:r>
              <a:rPr lang="en-GB" b="1" dirty="0" err="1">
                <a:solidFill>
                  <a:schemeClr val="accent1"/>
                </a:solidFill>
              </a:rPr>
              <a:t>Versionable</a:t>
            </a:r>
            <a:r>
              <a:rPr lang="en-GB" b="1" dirty="0">
                <a:solidFill>
                  <a:schemeClr val="accent1"/>
                </a:solidFill>
              </a:rPr>
              <a:t>” Infrastructure</a:t>
            </a:r>
            <a:r>
              <a:rPr lang="en-GB" b="1" dirty="0"/>
              <a:t> </a:t>
            </a:r>
            <a:r>
              <a:rPr lang="en-GB" dirty="0"/>
              <a:t>– Configuration files can be Peer-Reviewed before any changes are made and rolling back is as easy as applying the previous version</a:t>
            </a:r>
          </a:p>
          <a:p>
            <a:r>
              <a:rPr lang="en-GB" b="1" dirty="0">
                <a:solidFill>
                  <a:schemeClr val="accent1"/>
                </a:solidFill>
              </a:rPr>
              <a:t>Repeatable deployments</a:t>
            </a:r>
            <a:r>
              <a:rPr lang="en-GB" b="1" dirty="0"/>
              <a:t> </a:t>
            </a:r>
            <a:r>
              <a:rPr lang="en-GB" dirty="0"/>
              <a:t>– Need an old copy of the environment for a dev to work on a bug? No problem, just use the configuration deployed at the time</a:t>
            </a:r>
          </a:p>
          <a:p>
            <a:r>
              <a:rPr lang="en-GB" b="1" dirty="0">
                <a:solidFill>
                  <a:schemeClr val="accent1"/>
                </a:solidFill>
              </a:rPr>
              <a:t>Easy to pick-up</a:t>
            </a:r>
            <a:r>
              <a:rPr lang="en-GB" b="1" dirty="0"/>
              <a:t> </a:t>
            </a:r>
            <a:r>
              <a:rPr lang="en-GB" dirty="0"/>
              <a:t>– Terraform uses HCL, a </a:t>
            </a:r>
            <a:r>
              <a:rPr lang="en-GB" dirty="0" err="1"/>
              <a:t>grokkable</a:t>
            </a:r>
            <a:r>
              <a:rPr lang="en-GB" dirty="0"/>
              <a:t>, JSON-</a:t>
            </a:r>
            <a:r>
              <a:rPr lang="en-GB" dirty="0" err="1"/>
              <a:t>esque</a:t>
            </a:r>
            <a:r>
              <a:rPr lang="en-GB" dirty="0"/>
              <a:t> language that is simple to learn. There is also support in most IDEs for Terraform</a:t>
            </a:r>
          </a:p>
          <a:p>
            <a:r>
              <a:rPr lang="en-GB" b="1" dirty="0">
                <a:solidFill>
                  <a:schemeClr val="accent1"/>
                </a:solidFill>
              </a:rPr>
              <a:t>Great support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Hashicorp</a:t>
            </a:r>
            <a:r>
              <a:rPr lang="en-GB" dirty="0"/>
              <a:t> are active in responding to issues on GitHub, support a wide variety of providers and run many meet-ups &amp; talks</a:t>
            </a:r>
          </a:p>
          <a:p>
            <a:r>
              <a:rPr lang="en-GB" b="1" dirty="0">
                <a:solidFill>
                  <a:schemeClr val="accent1"/>
                </a:solidFill>
              </a:rPr>
              <a:t>Free for commercial use </a:t>
            </a:r>
            <a:r>
              <a:rPr lang="en-GB" dirty="0"/>
              <a:t>– Whilst there is a paid-for “Enterprise” version, all core functionality is in the open-source version and there is nothing in the license to stop its use by businesses</a:t>
            </a:r>
          </a:p>
        </p:txBody>
      </p:sp>
    </p:spTree>
    <p:extLst>
      <p:ext uri="{BB962C8B-B14F-4D97-AF65-F5344CB8AC3E}">
        <p14:creationId xmlns:p14="http://schemas.microsoft.com/office/powerpoint/2010/main" val="23516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0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6410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6E6CCC8C040348B142292B93D33F3B" ma:contentTypeVersion="10" ma:contentTypeDescription="Create a new document." ma:contentTypeScope="" ma:versionID="3ad57f891b9051aa68ee5abb7f08f528">
  <xsd:schema xmlns:xsd="http://www.w3.org/2001/XMLSchema" xmlns:xs="http://www.w3.org/2001/XMLSchema" xmlns:p="http://schemas.microsoft.com/office/2006/metadata/properties" xmlns:ns3="64b483b0-7dbf-4a05-a9d5-dba5de7e686f" xmlns:ns4="0e7a934e-85f6-48c6-82a4-bf6be8f5ae02" targetNamespace="http://schemas.microsoft.com/office/2006/metadata/properties" ma:root="true" ma:fieldsID="ec286a60d836f68e3df9a5b575e30332" ns3:_="" ns4:_="">
    <xsd:import namespace="64b483b0-7dbf-4a05-a9d5-dba5de7e686f"/>
    <xsd:import namespace="0e7a934e-85f6-48c6-82a4-bf6be8f5ae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b483b0-7dbf-4a05-a9d5-dba5de7e68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a934e-85f6-48c6-82a4-bf6be8f5ae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489E0E-BC10-4FFA-9F79-5510ACB9EE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b483b0-7dbf-4a05-a9d5-dba5de7e686f"/>
    <ds:schemaRef ds:uri="0e7a934e-85f6-48c6-82a4-bf6be8f5a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2B7F1-A277-4A29-A367-047DCA81D6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64168B-508F-44E3-9570-A5D9C5311A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43548</TotalTime>
  <Words>591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An Introduction to Terraform</vt:lpstr>
      <vt:lpstr>About Me</vt:lpstr>
      <vt:lpstr>What is Terraform?</vt:lpstr>
      <vt:lpstr>What does it do?</vt:lpstr>
      <vt:lpstr>Why you should use it?</vt:lpstr>
      <vt:lpstr>Demo Time!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Real-World Deployment</dc:title>
  <dc:creator>Will Tomlinson</dc:creator>
  <cp:lastModifiedBy>Will Tomlinson</cp:lastModifiedBy>
  <cp:revision>12</cp:revision>
  <dcterms:created xsi:type="dcterms:W3CDTF">2019-11-24T11:49:43Z</dcterms:created>
  <dcterms:modified xsi:type="dcterms:W3CDTF">2020-02-29T20:05:35Z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0x010100A86E6CCC8C040348B142292B93D33F3B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