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1" r:id="rId1"/>
  </p:sldMasterIdLst>
  <p:notesMasterIdLst>
    <p:notesMasterId r:id="rId8"/>
  </p:notesMasterIdLst>
  <p:sldIdLst>
    <p:sldId id="265" r:id="rId2"/>
    <p:sldId id="259" r:id="rId3"/>
    <p:sldId id="263" r:id="rId4"/>
    <p:sldId id="264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3" autoAdjust="0"/>
    <p:restoredTop sz="70893" autoAdjust="0"/>
  </p:normalViewPr>
  <p:slideViewPr>
    <p:cSldViewPr snapToGrid="0">
      <p:cViewPr varScale="1">
        <p:scale>
          <a:sx n="94" d="100"/>
          <a:sy n="94" d="100"/>
        </p:scale>
        <p:origin x="77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09702-8722-4135-B535-B3F572959582}" type="datetimeFigureOut">
              <a:rPr lang="en-US"/>
              <a:t>6/28/2017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0237F-034C-442B-A33D-2546931EC73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9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237F-034C-442B-A33D-2546931EC7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89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237F-034C-442B-A33D-2546931EC73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35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237F-034C-442B-A33D-2546931EC7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29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237F-034C-442B-A33D-2546931EC7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12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237F-034C-442B-A33D-2546931EC73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4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1220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02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44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98822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9687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336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0854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6003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0061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2770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7585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2003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1FA7AC5-6045-4418-8E60-F4878873447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6497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48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ookitaway.co.uk/" TargetMode="External"/><Relationship Id="rId4" Type="http://schemas.openxmlformats.org/officeDocument/2006/relationships/hyperlink" Target="https://twitter.com/neongreeni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keithhill" TargetMode="External"/><Relationship Id="rId3" Type="http://schemas.openxmlformats.org/officeDocument/2006/relationships/hyperlink" Target="https://twitter.com/devblackops" TargetMode="External"/><Relationship Id="rId7" Type="http://schemas.openxmlformats.org/officeDocument/2006/relationships/hyperlink" Target="https://rkeithhill.wordpres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r_keith_hill" TargetMode="External"/><Relationship Id="rId5" Type="http://schemas.openxmlformats.org/officeDocument/2006/relationships/hyperlink" Target="NULL" TargetMode="External"/><Relationship Id="rId10" Type="http://schemas.openxmlformats.org/officeDocument/2006/relationships/hyperlink" Target="http://ramblingcookiemonster.github.io/PSDeploy-Inception/" TargetMode="External"/><Relationship Id="rId4" Type="http://schemas.openxmlformats.org/officeDocument/2006/relationships/hyperlink" Target="NULL" TargetMode="External"/><Relationship Id="rId9" Type="http://schemas.openxmlformats.org/officeDocument/2006/relationships/hyperlink" Target="https://twitter.com/pscookiemonste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amblingCookieMonster/PSDeploy" TargetMode="External"/><Relationship Id="rId3" Type="http://schemas.openxmlformats.org/officeDocument/2006/relationships/hyperlink" Target="https://twitter.com/romkuzmin" TargetMode="External"/><Relationship Id="rId7" Type="http://schemas.openxmlformats.org/officeDocument/2006/relationships/hyperlink" Target="https://twitter.com/pscookiemonst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owerShell/Plaster" TargetMode="External"/><Relationship Id="rId5" Type="http://schemas.openxmlformats.org/officeDocument/2006/relationships/hyperlink" Target="NULL" TargetMode="External"/><Relationship Id="rId4" Type="http://schemas.openxmlformats.org/officeDocument/2006/relationships/hyperlink" Target="https://github.com/nightroman/Invoke-Buil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ookitaway.co.uk/" TargetMode="External"/><Relationship Id="rId4" Type="http://schemas.openxmlformats.org/officeDocument/2006/relationships/hyperlink" Target="https://twitter.com/neongreeni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9774" y="4524375"/>
            <a:ext cx="2395455" cy="2395391"/>
          </a:xfrm>
          <a:prstGeom prst="rect">
            <a:avLst/>
          </a:prstGeom>
        </p:spPr>
      </p:pic>
      <p:sp>
        <p:nvSpPr>
          <p:cNvPr id="5" name="Content Placeholder 7"/>
          <p:cNvSpPr>
            <a:spLocks noGrp="1"/>
          </p:cNvSpPr>
          <p:nvPr>
            <p:ph idx="1"/>
          </p:nvPr>
        </p:nvSpPr>
        <p:spPr>
          <a:xfrm>
            <a:off x="477079" y="2326233"/>
            <a:ext cx="10895772" cy="428888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>
                <a:latin typeface="Consolas"/>
                <a:cs typeface="Consolas"/>
              </a:rPr>
              <a:t>Dave Green </a:t>
            </a:r>
          </a:p>
          <a:p>
            <a:r>
              <a:rPr lang="en-US" sz="2800" dirty="0">
                <a:latin typeface="Consolas"/>
                <a:cs typeface="Consolas"/>
              </a:rPr>
              <a:t>Senior Systems Consultant – Coretek Group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dirty="0">
                <a:latin typeface="Consolas"/>
                <a:cs typeface="Consolas"/>
                <a:hlinkClick r:id="rId4"/>
              </a:rPr>
              <a:t>@neongreenie</a:t>
            </a:r>
          </a:p>
          <a:p>
            <a:r>
              <a:rPr lang="en-US" sz="2800" dirty="0">
                <a:latin typeface="Consolas"/>
                <a:cs typeface="Consolas"/>
                <a:hlinkClick r:id="rId5"/>
              </a:rPr>
              <a:t>http://tookitaway.co.uk/</a:t>
            </a:r>
          </a:p>
          <a:p>
            <a:r>
              <a:rPr lang="en-US" sz="2800" dirty="0">
                <a:latin typeface="Consolas"/>
                <a:cs typeface="Consolas"/>
              </a:rPr>
              <a:t>david.green@tookitaway.co.uk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2291" y="447188"/>
            <a:ext cx="11683034" cy="970450"/>
          </a:xfrm>
        </p:spPr>
        <p:txBody>
          <a:bodyPr/>
          <a:lstStyle/>
          <a:p>
            <a:r>
              <a:rPr lang="en-GB" sz="6000" dirty="0"/>
              <a:t>Build automation with </a:t>
            </a:r>
            <a:r>
              <a:rPr lang="en-GB" sz="6000" dirty="0" err="1"/>
              <a:t>psake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87655814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2474844"/>
            <a:ext cx="11153660" cy="3384620"/>
          </a:xfrm>
        </p:spPr>
        <p:txBody>
          <a:bodyPr/>
          <a:lstStyle/>
          <a:p>
            <a:r>
              <a:rPr lang="en-US" sz="2800" dirty="0">
                <a:latin typeface="Consolas"/>
                <a:cs typeface="Consolas"/>
              </a:rPr>
              <a:t>Brandon Olin - </a:t>
            </a:r>
            <a:r>
              <a:rPr lang="en-US" sz="2800" dirty="0">
                <a:latin typeface="Consolas"/>
                <a:cs typeface="Consolas"/>
                <a:hlinkClick r:id="rId3"/>
              </a:rPr>
              <a:t>@devblackops</a:t>
            </a:r>
            <a:br>
              <a:rPr lang="en-US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  <a:hlinkClick r:id="rId4" invalidUrl="http:///"/>
              </a:rPr>
              <a:t>https://devblackops.io/building-a-simple-release-pipeline-in-powershell-using-psake-pester-and-psdeploy/</a:t>
            </a:r>
          </a:p>
          <a:p>
            <a:endParaRPr lang="en-US" sz="1400" dirty="0">
              <a:latin typeface="Consolas"/>
              <a:cs typeface="Consolas"/>
              <a:hlinkClick r:id="rId5" invalidUrl="http:///"/>
            </a:endParaRPr>
          </a:p>
          <a:p>
            <a:r>
              <a:rPr lang="en-US" sz="2800" dirty="0">
                <a:latin typeface="Consolas"/>
                <a:cs typeface="Consolas"/>
              </a:rPr>
              <a:t>Keith Hill - </a:t>
            </a:r>
            <a:r>
              <a:rPr lang="en-US" sz="2800" dirty="0">
                <a:latin typeface="Consolas"/>
                <a:cs typeface="Consolas"/>
                <a:hlinkClick r:id="rId6"/>
              </a:rPr>
              <a:t>@r_keith_hill</a:t>
            </a:r>
            <a:br>
              <a:rPr lang="en-US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  <a:hlinkClick r:id="rId7"/>
              </a:rPr>
              <a:t>https://rkeithhill.wordpress.com/</a:t>
            </a:r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  <a:hlinkClick r:id="rId8"/>
            </a:endParaRPr>
          </a:p>
          <a:p>
            <a:r>
              <a:rPr lang="en-US" sz="2800" dirty="0">
                <a:latin typeface="Consolas"/>
                <a:cs typeface="Consolas"/>
              </a:rPr>
              <a:t>Warren Frame - </a:t>
            </a:r>
            <a:r>
              <a:rPr lang="en-US" sz="2800" dirty="0">
                <a:latin typeface="Consolas"/>
                <a:cs typeface="Consolas"/>
                <a:hlinkClick r:id="rId9"/>
              </a:rPr>
              <a:t>@pscookiemonster</a:t>
            </a:r>
            <a:br>
              <a:rPr lang="en-US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  <a:hlinkClick r:id="rId10"/>
              </a:rPr>
              <a:t>http://ramblingcookiemonster.github.io/PSDeploy-Inception/</a:t>
            </a:r>
            <a:br>
              <a:rPr lang="en-US" dirty="0">
                <a:latin typeface="Consolas"/>
                <a:cs typeface="Consolas"/>
              </a:rPr>
            </a:b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8475" y="447188"/>
            <a:ext cx="11542781" cy="970450"/>
          </a:xfrm>
        </p:spPr>
        <p:txBody>
          <a:bodyPr/>
          <a:lstStyle/>
          <a:p>
            <a:r>
              <a:rPr lang="en-GB" sz="6000" dirty="0"/>
              <a:t>People who do this better</a:t>
            </a:r>
          </a:p>
        </p:txBody>
      </p:sp>
    </p:spTree>
    <p:extLst>
      <p:ext uri="{BB962C8B-B14F-4D97-AF65-F5344CB8AC3E}">
        <p14:creationId xmlns:p14="http://schemas.microsoft.com/office/powerpoint/2010/main" val="25077220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957" y="447188"/>
            <a:ext cx="10885041" cy="970450"/>
          </a:xfrm>
        </p:spPr>
        <p:txBody>
          <a:bodyPr/>
          <a:lstStyle/>
          <a:p>
            <a:r>
              <a:rPr lang="en-GB" sz="6000" dirty="0" err="1"/>
              <a:t>psake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957" y="2400299"/>
            <a:ext cx="11280913" cy="3916017"/>
          </a:xfrm>
        </p:spPr>
        <p:txBody>
          <a:bodyPr>
            <a:noAutofit/>
          </a:bodyPr>
          <a:lstStyle/>
          <a:p>
            <a:r>
              <a:rPr lang="en-GB" sz="2400" dirty="0"/>
              <a:t>Domain specific language (DSL)</a:t>
            </a:r>
          </a:p>
          <a:p>
            <a:endParaRPr lang="en-GB" sz="2400" dirty="0"/>
          </a:p>
          <a:p>
            <a:r>
              <a:rPr lang="en-GB" sz="2400" dirty="0"/>
              <a:t>Tasks:</a:t>
            </a:r>
          </a:p>
          <a:p>
            <a:pPr lvl="1"/>
            <a:r>
              <a:rPr lang="en-GB" sz="2200" dirty="0"/>
              <a:t>PowerShell function like constructs</a:t>
            </a:r>
          </a:p>
          <a:p>
            <a:pPr lvl="1"/>
            <a:r>
              <a:rPr lang="en-GB" sz="2200" dirty="0"/>
              <a:t>Can have dependencies and/or conditions</a:t>
            </a:r>
          </a:p>
          <a:p>
            <a:pPr lvl="1"/>
            <a:endParaRPr lang="en-GB" sz="2400" dirty="0"/>
          </a:p>
          <a:p>
            <a:r>
              <a:rPr lang="en-GB" sz="2400" dirty="0"/>
              <a:t>Syntax:</a:t>
            </a:r>
          </a:p>
          <a:p>
            <a:pPr lvl="1"/>
            <a:r>
              <a:rPr lang="en-GB" sz="2200" dirty="0"/>
              <a:t>Task –Name &lt;string&gt; –Depends &lt;string[]&gt; –Action &lt;</a:t>
            </a:r>
            <a:r>
              <a:rPr lang="en-GB" sz="2200" dirty="0" err="1"/>
              <a:t>ScriptBlock</a:t>
            </a:r>
            <a:r>
              <a:rPr lang="en-GB" sz="2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2918699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/>
              <a:t>Get to the good stuff…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6000" dirty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039551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447188"/>
            <a:ext cx="11542781" cy="970450"/>
          </a:xfrm>
        </p:spPr>
        <p:txBody>
          <a:bodyPr/>
          <a:lstStyle/>
          <a:p>
            <a:r>
              <a:rPr lang="en-GB" sz="6000" dirty="0"/>
              <a:t>Other related Projects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8475" y="2501900"/>
            <a:ext cx="11153660" cy="3357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nsolas"/>
                <a:cs typeface="Consolas"/>
              </a:rPr>
              <a:t>Invoke-Build - </a:t>
            </a:r>
            <a:r>
              <a:rPr lang="en-US" sz="2800" dirty="0">
                <a:latin typeface="Consolas"/>
                <a:cs typeface="Consolas"/>
                <a:hlinkClick r:id="rId3"/>
              </a:rPr>
              <a:t>@</a:t>
            </a:r>
            <a:r>
              <a:rPr lang="en-US" sz="2800" dirty="0" err="1">
                <a:latin typeface="Consolas"/>
                <a:cs typeface="Consolas"/>
                <a:hlinkClick r:id="rId3"/>
              </a:rPr>
              <a:t>romkuzmin</a:t>
            </a:r>
            <a:br>
              <a:rPr lang="en-US" dirty="0">
                <a:latin typeface="Consolas"/>
                <a:cs typeface="Consolas"/>
              </a:rPr>
            </a:br>
            <a:r>
              <a:rPr lang="en-US" sz="1500" dirty="0">
                <a:latin typeface="Consolas"/>
                <a:cs typeface="Consolas"/>
                <a:hlinkClick r:id="rId4"/>
              </a:rPr>
              <a:t>https://github.com/nightroman/Invoke-Build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  <a:hlinkClick r:id="rId5" invalidUrl="http:///"/>
            </a:endParaRPr>
          </a:p>
          <a:p>
            <a:r>
              <a:rPr lang="en-US" sz="2800" dirty="0">
                <a:latin typeface="Consolas"/>
                <a:cs typeface="Consolas"/>
              </a:rPr>
              <a:t>Plaster</a:t>
            </a:r>
            <a:br>
              <a:rPr lang="en-US" sz="2800" dirty="0">
                <a:latin typeface="Consolas"/>
                <a:cs typeface="Consolas"/>
              </a:rPr>
            </a:br>
            <a:r>
              <a:rPr lang="en-US" sz="1500" dirty="0">
                <a:latin typeface="Consolas"/>
                <a:cs typeface="Consolas"/>
                <a:hlinkClick r:id="rId6"/>
              </a:rPr>
              <a:t>https://github.com/PowerShell/Plaster</a:t>
            </a:r>
            <a:endParaRPr lang="en-US" sz="1500" dirty="0">
              <a:latin typeface="Consolas"/>
              <a:cs typeface="Consolas"/>
            </a:endParaRPr>
          </a:p>
          <a:p>
            <a:endParaRPr lang="en-US" sz="1500" dirty="0">
              <a:latin typeface="Consolas"/>
              <a:cs typeface="Consolas"/>
            </a:endParaRPr>
          </a:p>
          <a:p>
            <a:r>
              <a:rPr lang="en-US" sz="2800" dirty="0" err="1">
                <a:latin typeface="Consolas"/>
                <a:cs typeface="Consolas"/>
              </a:rPr>
              <a:t>PSDeploy</a:t>
            </a:r>
            <a:r>
              <a:rPr lang="en-US" sz="2800" dirty="0">
                <a:latin typeface="Consolas"/>
                <a:cs typeface="Consolas"/>
              </a:rPr>
              <a:t> - </a:t>
            </a:r>
            <a:r>
              <a:rPr lang="en-US" sz="2800" dirty="0">
                <a:latin typeface="Consolas"/>
                <a:cs typeface="Consolas"/>
                <a:hlinkClick r:id="rId7"/>
              </a:rPr>
              <a:t>@</a:t>
            </a:r>
            <a:r>
              <a:rPr lang="en-US" sz="2800" dirty="0" err="1">
                <a:latin typeface="Consolas"/>
                <a:cs typeface="Consolas"/>
                <a:hlinkClick r:id="rId7"/>
              </a:rPr>
              <a:t>pscookiemonster</a:t>
            </a:r>
            <a:br>
              <a:rPr lang="en-US" sz="1500" dirty="0">
                <a:latin typeface="Consolas"/>
                <a:cs typeface="Consolas"/>
              </a:rPr>
            </a:br>
            <a:r>
              <a:rPr lang="en-US" sz="1500" dirty="0">
                <a:latin typeface="Consolas"/>
                <a:cs typeface="Consolas"/>
                <a:hlinkClick r:id="rId8"/>
              </a:rPr>
              <a:t>https://github.com/RamblingCookieMonster/PSDeploy</a:t>
            </a:r>
            <a:br>
              <a:rPr lang="en-US" dirty="0">
                <a:latin typeface="Consolas"/>
                <a:cs typeface="Consolas"/>
              </a:rPr>
            </a:b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367528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extLst/>
          </p:nvPr>
        </p:nvSpPr>
        <p:spPr>
          <a:xfrm>
            <a:off x="109538" y="2340821"/>
            <a:ext cx="12015787" cy="523220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endParaRPr lang="en-US" sz="2800" dirty="0">
              <a:latin typeface="Consolas"/>
              <a:cs typeface="Consolas"/>
            </a:endParaRPr>
          </a:p>
        </p:txBody>
      </p:sp>
      <p:pic>
        <p:nvPicPr>
          <p:cNvPr id="2" name="Picture 1" descr="p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9775" y="4524375"/>
            <a:ext cx="2395455" cy="2395391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1987" y="2326233"/>
            <a:ext cx="10880863" cy="4288880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2800" dirty="0">
              <a:latin typeface="Consolas"/>
              <a:cs typeface="Consolas"/>
            </a:endParaRPr>
          </a:p>
          <a:p>
            <a:endParaRPr lang="en-US" sz="2800" dirty="0">
              <a:latin typeface="Consolas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dirty="0">
                <a:latin typeface="Consolas"/>
                <a:cs typeface="Consolas"/>
                <a:hlinkClick r:id="rId4"/>
              </a:rPr>
              <a:t>@neongreenie</a:t>
            </a:r>
          </a:p>
          <a:p>
            <a:r>
              <a:rPr lang="en-US" sz="2800" dirty="0">
                <a:latin typeface="Consolas"/>
                <a:cs typeface="Consolas"/>
                <a:hlinkClick r:id="rId5"/>
              </a:rPr>
              <a:t>http://tookitaway.co.uk/</a:t>
            </a:r>
          </a:p>
          <a:p>
            <a:r>
              <a:rPr lang="en-US" sz="2800" dirty="0">
                <a:latin typeface="Consolas"/>
                <a:cs typeface="Consolas"/>
              </a:rPr>
              <a:t>david.green@tookitaway.co.uk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1987" y="447188"/>
            <a:ext cx="11633338" cy="970450"/>
          </a:xfrm>
        </p:spPr>
        <p:txBody>
          <a:bodyPr/>
          <a:lstStyle/>
          <a:p>
            <a:r>
              <a:rPr lang="en-GB" sz="6000" dirty="0"/>
              <a:t>Thanks!		 							Questions?</a:t>
            </a:r>
          </a:p>
        </p:txBody>
      </p:sp>
    </p:spTree>
    <p:extLst>
      <p:ext uri="{BB962C8B-B14F-4D97-AF65-F5344CB8AC3E}">
        <p14:creationId xmlns:p14="http://schemas.microsoft.com/office/powerpoint/2010/main" val="428208550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94</Words>
  <Application>Microsoft Office PowerPoint</Application>
  <PresentationFormat>Widescreen</PresentationFormat>
  <Paragraphs>46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Consolas</vt:lpstr>
      <vt:lpstr>Verdana</vt:lpstr>
      <vt:lpstr>Wingdings 2</vt:lpstr>
      <vt:lpstr>Quotable</vt:lpstr>
      <vt:lpstr>Build automation with psake</vt:lpstr>
      <vt:lpstr>People who do this better</vt:lpstr>
      <vt:lpstr>psake</vt:lpstr>
      <vt:lpstr>Get to the good stuff…</vt:lpstr>
      <vt:lpstr>Other related Projects</vt:lpstr>
      <vt:lpstr>Thanks!        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2017-06-28T20:08:56Z</dcterms:created>
  <dcterms:modified xsi:type="dcterms:W3CDTF">2017-06-28T20:09:16Z</dcterms:modified>
</cp:coreProperties>
</file>