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7" r:id="rId5"/>
    <p:sldId id="279" r:id="rId6"/>
    <p:sldId id="277" r:id="rId7"/>
    <p:sldId id="269" r:id="rId8"/>
    <p:sldId id="270" r:id="rId9"/>
    <p:sldId id="271" r:id="rId10"/>
    <p:sldId id="274" r:id="rId11"/>
    <p:sldId id="273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20-Feb-18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20-Feb-18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20-Feb-18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20-Feb-18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shell.org/summit/" TargetMode="External"/><Relationship Id="rId2" Type="http://schemas.openxmlformats.org/officeDocument/2006/relationships/hyperlink" Target="http://www.psconf.eu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eventbrite.com/e/powershell-winops-fundamentals-tickets-3850182198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witter.com/jonathanmed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SSouthampton" TargetMode="External"/><Relationship Id="rId2" Type="http://schemas.openxmlformats.org/officeDocument/2006/relationships/hyperlink" Target="https://www.meetup.com/PowerShell-Southampt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hyperlink" Target="https://github.com/powershellorguk/SouthCoas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353" y="2152076"/>
            <a:ext cx="11471565" cy="1739347"/>
          </a:xfrm>
        </p:spPr>
        <p:txBody>
          <a:bodyPr/>
          <a:lstStyle/>
          <a:p>
            <a:pPr algn="r"/>
            <a:r>
              <a:rPr lang="en-GB" dirty="0"/>
              <a:t>PowerShell 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i="1" dirty="0"/>
              <a:t>Southampton</a:t>
            </a:r>
            <a:br>
              <a:rPr lang="en-GB" sz="2800" b="1" i="1" dirty="0"/>
            </a:br>
            <a:r>
              <a:rPr lang="en-GB" sz="2800" b="1" i="1" dirty="0"/>
              <a:t>20/02/2018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4976037" y="5486401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@</a:t>
            </a:r>
            <a:r>
              <a:rPr lang="en-GB" b="1" dirty="0" err="1"/>
              <a:t>PSSouthampton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Other PowerShell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80"/>
            <a:ext cx="11636052" cy="4697464"/>
          </a:xfrm>
        </p:spPr>
        <p:txBody>
          <a:bodyPr>
            <a:normAutofit/>
          </a:bodyPr>
          <a:lstStyle/>
          <a:p>
            <a:r>
              <a:rPr lang="en-GB" sz="3400" b="1" dirty="0"/>
              <a:t>PS </a:t>
            </a:r>
            <a:r>
              <a:rPr lang="en-GB" sz="3400" b="1" dirty="0" err="1"/>
              <a:t>ConfEU</a:t>
            </a:r>
            <a:r>
              <a:rPr lang="en-GB" sz="3400" b="1" dirty="0"/>
              <a:t> – Hanover, Germany</a:t>
            </a:r>
          </a:p>
          <a:p>
            <a:pPr lvl="1"/>
            <a:r>
              <a:rPr lang="en-GB" sz="3000" b="1" dirty="0"/>
              <a:t>April 17-20, 2018: Registration open</a:t>
            </a:r>
          </a:p>
          <a:p>
            <a:pPr lvl="1"/>
            <a:r>
              <a:rPr lang="en-GB" sz="3000" b="1" dirty="0">
                <a:hlinkClick r:id="rId2"/>
              </a:rPr>
              <a:t>http://www.psconf.eu/</a:t>
            </a:r>
            <a:endParaRPr lang="en-GB" sz="3000" b="1" dirty="0"/>
          </a:p>
          <a:p>
            <a:r>
              <a:rPr lang="en-GB" sz="3200" b="1" dirty="0"/>
              <a:t>PowerShell Summit – Seattle, USA</a:t>
            </a:r>
          </a:p>
          <a:p>
            <a:pPr lvl="1"/>
            <a:r>
              <a:rPr lang="en-GB" sz="3000" b="1" dirty="0"/>
              <a:t>April 9 – 12, 2018: Registration open</a:t>
            </a:r>
          </a:p>
          <a:p>
            <a:pPr lvl="1"/>
            <a:r>
              <a:rPr lang="en-GB" sz="3000" b="1" dirty="0">
                <a:hlinkClick r:id="rId3"/>
              </a:rPr>
              <a:t>https://powershell.org/summit/</a:t>
            </a:r>
            <a:endParaRPr lang="en-GB" sz="3000" b="1" dirty="0"/>
          </a:p>
          <a:p>
            <a:r>
              <a:rPr lang="en-GB" sz="3200" b="1" dirty="0"/>
              <a:t>PowerShell &amp; </a:t>
            </a:r>
            <a:r>
              <a:rPr lang="en-GB" sz="3200" b="1" dirty="0" err="1"/>
              <a:t>WinOps</a:t>
            </a:r>
            <a:r>
              <a:rPr lang="en-GB" sz="3200" b="1" dirty="0"/>
              <a:t> Fundamentals (Online monthly)</a:t>
            </a:r>
          </a:p>
          <a:p>
            <a:pPr lvl="1"/>
            <a:r>
              <a:rPr lang="en-GB" sz="3000" b="1" dirty="0">
                <a:hlinkClick r:id="rId4"/>
              </a:rPr>
              <a:t>https://www.eventbrite.com/e/powershell-winops-fundamentals-tickets-38501821986</a:t>
            </a:r>
            <a:endParaRPr lang="en-GB" sz="3000" b="1" dirty="0"/>
          </a:p>
          <a:p>
            <a:pPr lvl="1"/>
            <a:endParaRPr lang="en-GB" sz="3000" b="1" dirty="0"/>
          </a:p>
          <a:p>
            <a:pPr lvl="1"/>
            <a:endParaRPr lang="en-GB" sz="3000" b="1" dirty="0"/>
          </a:p>
          <a:p>
            <a:pPr lvl="2"/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1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Thank you </a:t>
            </a:r>
            <a:r>
              <a:rPr lang="en-GB" dirty="0" err="1"/>
              <a:t>dave</a:t>
            </a:r>
            <a:r>
              <a:rPr lang="en-GB" dirty="0"/>
              <a:t>!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ave Green">
            <a:extLst>
              <a:ext uri="{FF2B5EF4-FFF2-40B4-BE49-F238E27FC236}">
                <a16:creationId xmlns:a16="http://schemas.microsoft.com/office/drawing/2014/main" id="{4F2AB28C-52E7-4479-A170-1EBD1E306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49" y="2066260"/>
            <a:ext cx="3810000" cy="381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ell projector transparent">
            <a:extLst>
              <a:ext uri="{FF2B5EF4-FFF2-40B4-BE49-F238E27FC236}">
                <a16:creationId xmlns:a16="http://schemas.microsoft.com/office/drawing/2014/main" id="{E1397467-7694-444C-9486-FDF8AFDC0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127" y="3429000"/>
            <a:ext cx="3491806" cy="242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144F2A-D2B7-49A7-925A-2B81A1231F6E}"/>
              </a:ext>
            </a:extLst>
          </p:cNvPr>
          <p:cNvSpPr txBox="1"/>
          <p:nvPr/>
        </p:nvSpPr>
        <p:spPr>
          <a:xfrm>
            <a:off x="5690936" y="3200400"/>
            <a:ext cx="636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….and your projector</a:t>
            </a:r>
          </a:p>
        </p:txBody>
      </p:sp>
    </p:spTree>
    <p:extLst>
      <p:ext uri="{BB962C8B-B14F-4D97-AF65-F5344CB8AC3E}">
        <p14:creationId xmlns:p14="http://schemas.microsoft.com/office/powerpoint/2010/main" val="245018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Hurry up and move 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54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agenda!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fontScale="92500"/>
          </a:bodyPr>
          <a:lstStyle/>
          <a:p>
            <a:r>
              <a:rPr lang="en-GB" sz="3400" b="1" dirty="0"/>
              <a:t>7.00pm - Arrival</a:t>
            </a:r>
          </a:p>
          <a:p>
            <a:r>
              <a:rPr lang="en-GB" sz="3400" b="1" dirty="0"/>
              <a:t>7.30pm - Welcome / User Group Introduction - </a:t>
            </a:r>
            <a:r>
              <a:rPr lang="en-GB" sz="3400" b="1" dirty="0">
                <a:hlinkClick r:id="rId2"/>
              </a:rPr>
              <a:t>@</a:t>
            </a:r>
            <a:r>
              <a:rPr lang="en-GB" sz="3400" b="1" dirty="0" err="1">
                <a:hlinkClick r:id="rId2"/>
              </a:rPr>
              <a:t>jonathanmedd</a:t>
            </a:r>
            <a:endParaRPr lang="en-GB" sz="3400" b="1" dirty="0"/>
          </a:p>
          <a:p>
            <a:r>
              <a:rPr lang="en-GB" sz="3400" b="1" dirty="0"/>
              <a:t>7.35pm - Part 1 - Working with REST APIs in PowerShell - </a:t>
            </a:r>
            <a:r>
              <a:rPr lang="en-GB" sz="3400" b="1" dirty="0">
                <a:hlinkClick r:id="rId2"/>
              </a:rPr>
              <a:t>@</a:t>
            </a:r>
            <a:r>
              <a:rPr lang="en-GB" sz="3400" b="1" dirty="0" err="1">
                <a:hlinkClick r:id="rId2"/>
              </a:rPr>
              <a:t>jonathanmedd</a:t>
            </a:r>
            <a:r>
              <a:rPr lang="en-GB" sz="3400" b="1" dirty="0">
                <a:hlinkClick r:id="rId2"/>
              </a:rPr>
              <a:t> </a:t>
            </a:r>
            <a:endParaRPr lang="en-GB" sz="3400" b="1" dirty="0"/>
          </a:p>
          <a:p>
            <a:r>
              <a:rPr lang="en-GB" sz="3400" b="1" dirty="0"/>
              <a:t>8.15pm - Break / Refreshments</a:t>
            </a:r>
          </a:p>
          <a:p>
            <a:r>
              <a:rPr lang="en-GB" sz="3400" b="1" dirty="0"/>
              <a:t>8.45pm – Part 2 - Working with REST APIs in PowerShell - </a:t>
            </a:r>
            <a:r>
              <a:rPr lang="en-GB" sz="3400" b="1" dirty="0">
                <a:hlinkClick r:id="rId2"/>
              </a:rPr>
              <a:t>@</a:t>
            </a:r>
            <a:r>
              <a:rPr lang="en-GB" sz="3400" b="1" dirty="0" err="1">
                <a:hlinkClick r:id="rId2"/>
              </a:rPr>
              <a:t>jonathanmedd</a:t>
            </a:r>
            <a:r>
              <a:rPr lang="en-GB" sz="3400" b="1" dirty="0">
                <a:hlinkClick r:id="rId2"/>
              </a:rPr>
              <a:t> </a:t>
            </a:r>
            <a:endParaRPr lang="en-GB" sz="3400" b="1" dirty="0"/>
          </a:p>
          <a:p>
            <a:r>
              <a:rPr lang="en-GB" sz="3400" b="1" dirty="0"/>
              <a:t>9.30pm - Wrap up / Close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Welcome and Practicalities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727449"/>
          </a:xfrm>
        </p:spPr>
        <p:txBody>
          <a:bodyPr>
            <a:normAutofit/>
          </a:bodyPr>
          <a:lstStyle/>
          <a:p>
            <a:r>
              <a:rPr lang="en-GB" sz="3200" b="1" i="1" dirty="0">
                <a:sym typeface="Wingdings" panose="05000000000000000000" pitchFamily="2" charset="2"/>
              </a:rPr>
              <a:t>Fire exits</a:t>
            </a:r>
          </a:p>
          <a:p>
            <a:r>
              <a:rPr lang="en-GB" sz="3200" b="1" i="1" dirty="0">
                <a:sym typeface="Wingdings" panose="05000000000000000000" pitchFamily="2" charset="2"/>
              </a:rPr>
              <a:t>Respect our hosts</a:t>
            </a:r>
          </a:p>
          <a:p>
            <a:pPr lvl="1"/>
            <a:r>
              <a:rPr lang="en-GB" sz="3000" b="1" i="1" dirty="0">
                <a:sym typeface="Wingdings" panose="05000000000000000000" pitchFamily="2" charset="2"/>
              </a:rPr>
              <a:t>Deposit and Public Liability Insurance is on me</a:t>
            </a:r>
          </a:p>
          <a:p>
            <a:endParaRPr lang="en-GB" sz="2800" b="1" i="1" dirty="0">
              <a:sym typeface="Wingdings" panose="05000000000000000000" pitchFamily="2" charset="2"/>
            </a:endParaRPr>
          </a:p>
          <a:p>
            <a:r>
              <a:rPr lang="en-GB" sz="2800" b="1" i="1" dirty="0">
                <a:sym typeface="Wingdings" panose="05000000000000000000" pitchFamily="2" charset="2"/>
              </a:rPr>
              <a:t>THANK YOU!</a:t>
            </a:r>
            <a:endParaRPr lang="en-GB" sz="3200" b="1" i="1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7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Aim to meet roughly every 1 – 2 months</a:t>
            </a:r>
          </a:p>
          <a:p>
            <a:pPr lvl="2"/>
            <a:r>
              <a:rPr lang="en-GB" sz="3000" b="1" dirty="0"/>
              <a:t>Tue Mar 20</a:t>
            </a:r>
            <a:r>
              <a:rPr lang="en-GB" sz="3000" b="1" baseline="30000" dirty="0"/>
              <a:t>th</a:t>
            </a:r>
            <a:r>
              <a:rPr lang="en-GB" sz="3000" b="1" dirty="0"/>
              <a:t> – PowerShell DSC special with @</a:t>
            </a:r>
            <a:r>
              <a:rPr lang="en-GB" sz="3000" b="1" dirty="0" err="1"/>
              <a:t>iainbrighton</a:t>
            </a:r>
            <a:endParaRPr lang="en-GB" sz="3000" b="1" dirty="0"/>
          </a:p>
          <a:p>
            <a:pPr lvl="3"/>
            <a:r>
              <a:rPr lang="en-GB" sz="2800" b="1" dirty="0"/>
              <a:t>Bring your laptops for a hands on workshop in part 2</a:t>
            </a:r>
          </a:p>
          <a:p>
            <a:pPr lvl="2"/>
            <a:endParaRPr lang="en-GB" sz="3000" b="1" dirty="0"/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53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SPONSOR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727449"/>
          </a:xfrm>
        </p:spPr>
        <p:txBody>
          <a:bodyPr>
            <a:normAutofit/>
          </a:bodyPr>
          <a:lstStyle/>
          <a:p>
            <a:r>
              <a:rPr lang="en-GB" sz="3200" b="1" dirty="0">
                <a:sym typeface="Wingdings" panose="05000000000000000000" pitchFamily="2" charset="2"/>
              </a:rPr>
              <a:t>We’re looking for a new one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52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Want to present?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isappear the simpsons GIF">
            <a:extLst>
              <a:ext uri="{FF2B5EF4-FFF2-40B4-BE49-F238E27FC236}">
                <a16:creationId xmlns:a16="http://schemas.microsoft.com/office/drawing/2014/main" id="{2DC6D813-8B55-4C1A-8F88-F7B2783F65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452" y="2659683"/>
            <a:ext cx="4645447" cy="346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03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We need!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Speakers</a:t>
            </a:r>
          </a:p>
          <a:p>
            <a:pPr lvl="1"/>
            <a:r>
              <a:rPr lang="en-GB" sz="3200" b="1" dirty="0"/>
              <a:t>Some lined up, discussions ongoing</a:t>
            </a:r>
          </a:p>
          <a:p>
            <a:r>
              <a:rPr lang="en-GB" sz="3400" b="1" dirty="0"/>
              <a:t>Topic ideas – we need to know what you want to hear about</a:t>
            </a:r>
          </a:p>
          <a:p>
            <a:pPr lvl="1" fontAlgn="base"/>
            <a:r>
              <a:rPr lang="en-GB" dirty="0"/>
              <a:t>GitHub 101 </a:t>
            </a:r>
          </a:p>
          <a:p>
            <a:pPr lvl="1" fontAlgn="base"/>
            <a:r>
              <a:rPr lang="en-GB" strike="sngStrike" dirty="0"/>
              <a:t>Azure PowerShell 101</a:t>
            </a:r>
            <a:r>
              <a:rPr lang="en-GB" dirty="0"/>
              <a:t> </a:t>
            </a:r>
          </a:p>
          <a:p>
            <a:pPr lvl="1" fontAlgn="base"/>
            <a:r>
              <a:rPr lang="en-GB" dirty="0"/>
              <a:t>PowerShell DSC </a:t>
            </a:r>
          </a:p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64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6862033" cy="4483713"/>
          </a:xfrm>
        </p:spPr>
        <p:txBody>
          <a:bodyPr>
            <a:normAutofit fontScale="85000" lnSpcReduction="20000"/>
          </a:bodyPr>
          <a:lstStyle/>
          <a:p>
            <a:r>
              <a:rPr lang="en-GB" sz="3600" dirty="0"/>
              <a:t>Meetup.com - </a:t>
            </a:r>
            <a:r>
              <a:rPr lang="en-GB" sz="3600" dirty="0">
                <a:hlinkClick r:id="rId2"/>
              </a:rPr>
              <a:t>https://www.meetup.com/PowerShell-Southampton</a:t>
            </a:r>
            <a:endParaRPr lang="en-GB" sz="3600" dirty="0"/>
          </a:p>
          <a:p>
            <a:r>
              <a:rPr lang="en-GB" sz="3600" dirty="0"/>
              <a:t>Twitter - </a:t>
            </a:r>
            <a:r>
              <a:rPr lang="en-GB" sz="3600" dirty="0">
                <a:hlinkClick r:id="rId3"/>
              </a:rPr>
              <a:t>https://twitter.com/PSSouthampton</a:t>
            </a:r>
            <a:endParaRPr lang="en-GB" sz="3600" dirty="0"/>
          </a:p>
          <a:p>
            <a:r>
              <a:rPr lang="en-GB" sz="3600" dirty="0"/>
              <a:t>Slides and content will appear here: </a:t>
            </a:r>
            <a:r>
              <a:rPr lang="en-GB" sz="3600" dirty="0">
                <a:hlinkClick r:id="rId4"/>
              </a:rPr>
              <a:t>https://github.com/powershellorguk/SouthCoast</a:t>
            </a:r>
            <a:endParaRPr lang="en-GB" sz="36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Note the rename to PowerShell Southampton!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meetup">
            <a:extLst>
              <a:ext uri="{FF2B5EF4-FFF2-40B4-BE49-F238E27FC236}">
                <a16:creationId xmlns:a16="http://schemas.microsoft.com/office/drawing/2014/main" id="{DD211B62-4E30-47FF-B25C-1FBDD13A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701" y="2011679"/>
            <a:ext cx="4739299" cy="24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35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Links to other PowerShell User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dirty="0"/>
              <a:t>London</a:t>
            </a:r>
          </a:p>
          <a:p>
            <a:r>
              <a:rPr lang="en-GB" sz="3600" dirty="0"/>
              <a:t>Scotland</a:t>
            </a:r>
          </a:p>
          <a:p>
            <a:r>
              <a:rPr lang="en-GB" sz="3600" dirty="0"/>
              <a:t>Manchester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This has already benefited us with speakers and co-organisation of </a:t>
            </a:r>
            <a:r>
              <a:rPr lang="en-GB" sz="3600" dirty="0" err="1"/>
              <a:t>PSDayUK</a:t>
            </a:r>
            <a:endParaRPr lang="en-GB" sz="36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991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2133</TotalTime>
  <Words>252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</vt:lpstr>
      <vt:lpstr>Banded</vt:lpstr>
      <vt:lpstr>PowerShell User Group</vt:lpstr>
      <vt:lpstr>agenda!</vt:lpstr>
      <vt:lpstr>Welcome and Practicalities</vt:lpstr>
      <vt:lpstr>User Group</vt:lpstr>
      <vt:lpstr>SPONSOR</vt:lpstr>
      <vt:lpstr>Want to present?</vt:lpstr>
      <vt:lpstr>We need!</vt:lpstr>
      <vt:lpstr>Communication</vt:lpstr>
      <vt:lpstr>Links to other PowerShell User Groups</vt:lpstr>
      <vt:lpstr>Other PowerShell events</vt:lpstr>
      <vt:lpstr>Thank you dave!</vt:lpstr>
      <vt:lpstr>Hurry up and move 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User Group</dc:title>
  <dc:creator>Jonathan Medd</dc:creator>
  <cp:lastModifiedBy>Jonathan Medd</cp:lastModifiedBy>
  <cp:revision>109</cp:revision>
  <dcterms:created xsi:type="dcterms:W3CDTF">2016-10-27T15:24:17Z</dcterms:created>
  <dcterms:modified xsi:type="dcterms:W3CDTF">2018-02-20T12:44:58Z</dcterms:modified>
</cp:coreProperties>
</file>