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303" r:id="rId4"/>
    <p:sldId id="304" r:id="rId5"/>
    <p:sldId id="305" r:id="rId6"/>
    <p:sldId id="306" r:id="rId7"/>
    <p:sldId id="307" r:id="rId8"/>
    <p:sldId id="309" r:id="rId9"/>
    <p:sldId id="308" r:id="rId10"/>
    <p:sldId id="310" r:id="rId11"/>
    <p:sldId id="31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367" y="2152076"/>
            <a:ext cx="9740551" cy="1739347"/>
          </a:xfrm>
        </p:spPr>
        <p:txBody>
          <a:bodyPr/>
          <a:lstStyle/>
          <a:p>
            <a:pPr algn="r"/>
            <a:r>
              <a:rPr lang="en-GB" dirty="0"/>
              <a:t>Going further with </a:t>
            </a:r>
            <a:r>
              <a:rPr lang="en-GB" dirty="0" err="1"/>
              <a:t>Github</a:t>
            </a:r>
            <a:endParaRPr lang="en-GB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8665534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PSSouthampton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5214D-0E55-46F4-94D3-36F3F214C956}"/>
              </a:ext>
            </a:extLst>
          </p:cNvPr>
          <p:cNvSpPr txBox="1"/>
          <p:nvPr/>
        </p:nvSpPr>
        <p:spPr>
          <a:xfrm>
            <a:off x="1704753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@JONATHANMEDD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"/>
    </mc:Choice>
    <mc:Fallback xmlns="">
      <p:transition spd="slow" advTm="38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Azure DevOps - Pipelines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CE0214-6BEF-4184-9472-E93D0E4E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9" y="1969443"/>
            <a:ext cx="10607437" cy="47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Azure DevOps - Pipelines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A36495-5B44-4BA0-9D5F-3870AED8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1508760"/>
          </a:xfrm>
        </p:spPr>
        <p:txBody>
          <a:bodyPr>
            <a:normAutofit/>
          </a:bodyPr>
          <a:lstStyle/>
          <a:p>
            <a:r>
              <a:rPr lang="en-GB" sz="2400" b="1" dirty="0"/>
              <a:t>Demo</a:t>
            </a:r>
            <a:endParaRPr lang="en-GB" b="1" dirty="0"/>
          </a:p>
          <a:p>
            <a:pPr lvl="1"/>
            <a:endParaRPr lang="en-GB" sz="40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1823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ENd</a:t>
            </a:r>
            <a:endParaRPr lang="en-GB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4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292553-E19F-F644-B7D3-ECB4FF54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2400" b="1" dirty="0"/>
              <a:t>Chris Murray has carried out two sessions for us previously on GitHub</a:t>
            </a:r>
          </a:p>
          <a:p>
            <a:r>
              <a:rPr lang="en-GB" sz="2400" b="1" dirty="0"/>
              <a:t>Looked at:</a:t>
            </a:r>
          </a:p>
          <a:p>
            <a:pPr lvl="1"/>
            <a:r>
              <a:rPr lang="en-GB" b="1" dirty="0"/>
              <a:t>Creating repositories</a:t>
            </a:r>
          </a:p>
          <a:p>
            <a:pPr lvl="1"/>
            <a:r>
              <a:rPr lang="en-GB" b="1" dirty="0"/>
              <a:t>Committing code to the repository</a:t>
            </a:r>
          </a:p>
          <a:p>
            <a:pPr lvl="1"/>
            <a:r>
              <a:rPr lang="en-GB" b="1" dirty="0"/>
              <a:t>Working with issues</a:t>
            </a:r>
          </a:p>
          <a:p>
            <a:pPr lvl="1"/>
            <a:r>
              <a:rPr lang="en-GB" b="1" dirty="0"/>
              <a:t>Pull requests</a:t>
            </a:r>
          </a:p>
          <a:p>
            <a:pPr lvl="1"/>
            <a:r>
              <a:rPr lang="en-GB" b="1" dirty="0"/>
              <a:t>Using the GitHub client for Windows</a:t>
            </a:r>
          </a:p>
          <a:p>
            <a:endParaRPr lang="en-GB" sz="30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3279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292553-E19F-F644-B7D3-ECB4FF54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1) Using VS Code with GitHub</a:t>
            </a:r>
          </a:p>
          <a:p>
            <a:pPr marL="0" indent="0">
              <a:buNone/>
            </a:pPr>
            <a:r>
              <a:rPr lang="en-GB" sz="2400" b="1" dirty="0"/>
              <a:t>2) GitHub Reviews / Labels / Releases / Milestones</a:t>
            </a:r>
          </a:p>
          <a:p>
            <a:pPr marL="0" indent="0">
              <a:buNone/>
            </a:pPr>
            <a:r>
              <a:rPr lang="en-GB" sz="2400" b="1" dirty="0"/>
              <a:t>3) A brief intro to using Azure DevOps (formerly VSTS) to help with Builds and Releases</a:t>
            </a:r>
            <a:endParaRPr lang="en-GB" sz="30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7028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Using VS Code with GitHub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292553-E19F-F644-B7D3-ECB4FF54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1508760"/>
          </a:xfrm>
        </p:spPr>
        <p:txBody>
          <a:bodyPr>
            <a:normAutofit/>
          </a:bodyPr>
          <a:lstStyle/>
          <a:p>
            <a:r>
              <a:rPr lang="en-GB" sz="2400" b="1" dirty="0"/>
              <a:t>VS Code has Source Control Integration built into the client</a:t>
            </a:r>
          </a:p>
          <a:p>
            <a:r>
              <a:rPr lang="en-GB" sz="2400" b="1" dirty="0"/>
              <a:t>Install Git on your system in order to be able to work with a repository like GitHub</a:t>
            </a:r>
          </a:p>
          <a:p>
            <a:r>
              <a:rPr lang="en-GB" sz="2400" b="1" dirty="0"/>
              <a:t>Enhance the integration with an extension such as </a:t>
            </a:r>
            <a:r>
              <a:rPr lang="en-GB" sz="2400" b="1" dirty="0" err="1"/>
              <a:t>GitLens</a:t>
            </a:r>
            <a:endParaRPr lang="en-GB" sz="24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95B44-8EBC-4D87-8B70-321F1A5E7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65" y="3455697"/>
            <a:ext cx="3388191" cy="3322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56BB4-E859-40B6-8BF0-2F5796D47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26" y="3429000"/>
            <a:ext cx="6243737" cy="332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8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Using VS Code with GitHub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292553-E19F-F644-B7D3-ECB4FF54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1508760"/>
          </a:xfrm>
        </p:spPr>
        <p:txBody>
          <a:bodyPr>
            <a:normAutofit/>
          </a:bodyPr>
          <a:lstStyle/>
          <a:p>
            <a:r>
              <a:rPr lang="en-GB" sz="2400" b="1" dirty="0"/>
              <a:t>Demo</a:t>
            </a:r>
            <a:endParaRPr lang="en-GB" b="1" dirty="0"/>
          </a:p>
          <a:p>
            <a:pPr lvl="1"/>
            <a:endParaRPr lang="en-GB" sz="40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5287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GitHub Reviews / LABELS / Releases / Milestones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292553-E19F-F644-B7D3-ECB4FF54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4405898"/>
          </a:xfrm>
        </p:spPr>
        <p:txBody>
          <a:bodyPr>
            <a:normAutofit/>
          </a:bodyPr>
          <a:lstStyle/>
          <a:p>
            <a:r>
              <a:rPr lang="en-GB" sz="2400" b="1" dirty="0"/>
              <a:t>When working with other developers on a shared project or taking contributions from others on your own project, it can be useful to make use of additional features in GitHub</a:t>
            </a:r>
          </a:p>
          <a:p>
            <a:r>
              <a:rPr lang="en-GB" sz="2400" b="1" dirty="0"/>
              <a:t>Reviews – provide feedback on pull requests</a:t>
            </a:r>
          </a:p>
          <a:p>
            <a:r>
              <a:rPr lang="en-GB" sz="2400" b="1" dirty="0"/>
              <a:t>Labels – organise issues and pull requests</a:t>
            </a:r>
          </a:p>
          <a:p>
            <a:r>
              <a:rPr lang="en-GB" sz="2400" b="1" dirty="0"/>
              <a:t>Releases – distribute your software via a release</a:t>
            </a:r>
          </a:p>
          <a:p>
            <a:pPr lvl="1"/>
            <a:r>
              <a:rPr lang="en-GB" sz="2200" b="1" dirty="0"/>
              <a:t>Tip: Use Semantic Versioning to define your release numbering</a:t>
            </a:r>
          </a:p>
          <a:p>
            <a:r>
              <a:rPr lang="en-GB" sz="2400" b="1" dirty="0"/>
              <a:t>Milestones – track which issues and pull requests will be targeted for completion against which release</a:t>
            </a:r>
            <a:endParaRPr lang="en-GB" b="1" dirty="0"/>
          </a:p>
          <a:p>
            <a:pPr lvl="1"/>
            <a:endParaRPr lang="en-GB" sz="40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54361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GitHub Reviews / Labels / Milestones / Releases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292553-E19F-F644-B7D3-ECB4FF54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1508760"/>
          </a:xfrm>
        </p:spPr>
        <p:txBody>
          <a:bodyPr>
            <a:normAutofit/>
          </a:bodyPr>
          <a:lstStyle/>
          <a:p>
            <a:r>
              <a:rPr lang="en-GB" sz="2400" b="1" dirty="0"/>
              <a:t>Demo</a:t>
            </a:r>
            <a:endParaRPr lang="en-GB" b="1" dirty="0"/>
          </a:p>
          <a:p>
            <a:pPr lvl="1"/>
            <a:endParaRPr lang="en-GB" sz="40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2207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Azure DevOps (formerly VSTS)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AB383F-E2F3-4CEE-B1A4-112FB557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16" y="1882087"/>
            <a:ext cx="9603725" cy="49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2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Azure DevOps (formerly VSTS)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976EA-6A9D-49C2-9FC7-F680C38A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47" y="1945276"/>
            <a:ext cx="8690994" cy="47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5464</TotalTime>
  <Words>245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Going further with Github</vt:lpstr>
      <vt:lpstr>Background</vt:lpstr>
      <vt:lpstr>Agenda</vt:lpstr>
      <vt:lpstr>Using VS Code with GitHub</vt:lpstr>
      <vt:lpstr>Using VS Code with GitHub</vt:lpstr>
      <vt:lpstr>GitHub Reviews / LABELS / Releases / Milestones</vt:lpstr>
      <vt:lpstr>GitHub Reviews / Labels / Milestones / Releases</vt:lpstr>
      <vt:lpstr>Azure DevOps (formerly VSTS)</vt:lpstr>
      <vt:lpstr>Azure DevOps (formerly VSTS)</vt:lpstr>
      <vt:lpstr>Azure DevOps - Pipelines</vt:lpstr>
      <vt:lpstr>Azure DevOps - Pipelines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241</cp:revision>
  <dcterms:created xsi:type="dcterms:W3CDTF">2016-10-27T15:24:17Z</dcterms:created>
  <dcterms:modified xsi:type="dcterms:W3CDTF">2019-02-19T13:41:46Z</dcterms:modified>
</cp:coreProperties>
</file>