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01F-D5FA-4C4E-AFE0-9E2B6B956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2B68-2FDA-4A9A-945A-5174490A8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75FB-07CF-4D86-8654-97F9F93E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37F6-9187-4FD1-BC20-1E0CEEEA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DB18-8381-44E7-80B6-D752F047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BDB9-4798-4F9E-AFE9-C0441880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C8FF3-3148-4681-B103-A287DB9D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85FD-BE20-4F40-94D1-331F9AD0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08FE-5612-4D43-BE1E-DA85B5C7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6881-47C1-4949-8ADC-4B6242B7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1EAD5-273F-4354-90F4-5842E1F3D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B971F-4A5B-4C78-A7AD-F7E68BA0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2BD6-156A-429F-9FB1-3FF3DA4C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EBEC-B926-4753-B935-AE453346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6425-86DE-47C6-A918-B7568D0D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ED8B-E0B7-4A20-84AE-C8AF8EE5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0531-64DB-4588-A78C-E52D3CCB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9508-008A-4C36-A022-765B663A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EB15-112C-44E6-A009-6775813B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5CE6-6CD8-4BCA-BFCB-83137529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853-6333-4C68-ADC0-2707F68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4F99-6A2C-4320-941A-EDA66CD9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E3F0-7602-4EAF-9A18-360FE5D6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F409-C8E9-4C9F-9ED1-592FDB7D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3D5F-2A5F-4AE7-B69F-9BBAEFE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3FAD-0C0D-4362-AE76-2384EC61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2798-B81E-40F9-8242-29CB94D5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2445-9C43-4345-9400-31AECC48E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E35-0AFC-48CF-A9FD-0B93F2E5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B744-2F4D-47C2-BC99-6FEB92C6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4D7E-DE37-4295-93E3-A44FE543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103E-75F9-471C-B5DB-58E5F9A3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DDBF-3C61-4A39-99BD-9708F441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9D90-B531-4FA7-A6BB-FD797DC5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7487A-D931-4B66-BC45-75602A26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6DCE4-3704-41CA-B9A3-1582E091D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94D96-00C4-4A49-81CF-0D0BD43A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7850-4C89-4CDA-BC97-64B7CF91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3ECB2-A33E-45D4-8B3C-905299FA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BA4-E5D8-49C9-A2D6-999CA7F2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02C50-6A24-4139-85FA-8DA16A4B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77AD7-E373-4D1D-9072-C34BD948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75F0-0095-4682-BC35-AB9B9E9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1BB69-29BD-4C52-91F7-8A46D22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4A3CC-C850-48B8-9E9F-9B986795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B4E56-DB1D-415E-BBDE-74F7A298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0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5D1-B65D-4934-B714-047E77C5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D0BE-F01A-4DD3-8C2F-92D51745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DB76-B64F-40C7-BE84-E85A6471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B955-AA49-413A-B8B3-8A262B98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02E6-F3A9-4F75-987E-BB162E82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8FB26-D916-4A33-9997-660BB25F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5E86-680A-465A-8E09-F6AD1D43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09525-1304-4E06-B759-D6A7250B1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7A26B-1F3B-4104-8966-93B17538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6104-2BDD-4CAA-BFE1-1ECB73A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A09C-C9C2-479A-BDF6-E78979A3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08F35-9AF3-4F46-B187-DABE8F4C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950FF-B0BA-4BEE-9A81-0B74E029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86A0-BFFF-4ACC-93EE-DE153406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D14A-2F40-40EE-A359-466B3505F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7085-3392-43D4-A47A-2C3166BA9CB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2414-256B-41A6-8461-3479F16EC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2391-7FEB-4854-9F2B-2FEED9B39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492A-8C19-4B48-8CF1-E0ADF568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5Jqr7GophU" TargetMode="External"/><Relationship Id="rId2" Type="http://schemas.openxmlformats.org/officeDocument/2006/relationships/hyperlink" Target="https://github.com/seeminglysci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iy stock photo">
            <a:extLst>
              <a:ext uri="{FF2B5EF4-FFF2-40B4-BE49-F238E27FC236}">
                <a16:creationId xmlns:a16="http://schemas.microsoft.com/office/drawing/2014/main" id="{7A14D268-78A6-4BE8-B068-73E9C7E9F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8F283-3287-4A52-A616-A2D8023E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 fontAlgn="base"/>
            <a:r>
              <a:rPr lang="en-US" sz="8000" b="1" cap="all">
                <a:solidFill>
                  <a:srgbClr val="FFFFFF"/>
                </a:solidFill>
              </a:rPr>
              <a:t>I’LL DO IT MYSELF!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FB001-9D6E-4AD1-B4B6-62EDFAC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 cap="all">
                <a:solidFill>
                  <a:srgbClr val="FFFFFF"/>
                </a:solidFill>
              </a:rPr>
              <a:t>IMPLEMENTING SPLATTING FOR .NET METHODS </a:t>
            </a:r>
          </a:p>
          <a:p>
            <a:pPr algn="r"/>
            <a:r>
              <a:rPr lang="en-US" sz="2800" b="1" cap="all">
                <a:solidFill>
                  <a:srgbClr val="FFFFFF"/>
                </a:solidFill>
              </a:rPr>
              <a:t>IN 15 MINUTES OR LESS</a:t>
            </a: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87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BB7B-8B11-4BA7-BA6C-EE05FA3E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0284-5EE1-47DD-8BF9-DA66CA93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Reflection is powerful</a:t>
            </a:r>
          </a:p>
          <a:p>
            <a:r>
              <a:rPr lang="en-US" dirty="0"/>
              <a:t>Simple problems are sometimes hard</a:t>
            </a:r>
          </a:p>
          <a:p>
            <a:pPr lvl="1"/>
            <a:r>
              <a:rPr lang="en-US" dirty="0"/>
              <a:t>What about “optional” parameters?</a:t>
            </a:r>
          </a:p>
          <a:p>
            <a:pPr lvl="1"/>
            <a:r>
              <a:rPr lang="en-US" dirty="0"/>
              <a:t>What about params…?</a:t>
            </a:r>
          </a:p>
          <a:p>
            <a:pPr lvl="1"/>
            <a:r>
              <a:rPr lang="en-US" dirty="0"/>
              <a:t>What about ambiguous type resolution?</a:t>
            </a:r>
          </a:p>
          <a:p>
            <a:pPr lvl="2"/>
            <a:r>
              <a:rPr lang="en-US" dirty="0"/>
              <a:t>Strict like the rest of the ecosystem?</a:t>
            </a:r>
          </a:p>
          <a:p>
            <a:pPr lvl="2"/>
            <a:r>
              <a:rPr lang="en-US" dirty="0"/>
              <a:t>Lenient like PowerShell?</a:t>
            </a:r>
          </a:p>
          <a:p>
            <a:pPr lvl="3"/>
            <a:r>
              <a:rPr lang="en-US" dirty="0"/>
              <a:t>Can we re-use the existing conversion logic?</a:t>
            </a:r>
          </a:p>
          <a:p>
            <a:pPr lvl="4"/>
            <a:r>
              <a:rPr lang="en-US" dirty="0"/>
              <a:t>As a fallback or by default?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any case … contributing to PowerShell is awesome</a:t>
            </a:r>
          </a:p>
        </p:txBody>
      </p:sp>
    </p:spTree>
    <p:extLst>
      <p:ext uri="{BB962C8B-B14F-4D97-AF65-F5344CB8AC3E}">
        <p14:creationId xmlns:p14="http://schemas.microsoft.com/office/powerpoint/2010/main" val="317544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37A0-369D-43B7-AF78-DBF54891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8990-0B32-4B62-9CAC-FDFBA4C7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PowerShell + DevOps Global Summit, Seattle on April 30</a:t>
            </a:r>
            <a:r>
              <a:rPr lang="en-US" baseline="30000" dirty="0"/>
              <a:t>th</a:t>
            </a:r>
            <a:r>
              <a:rPr lang="en-US" dirty="0"/>
              <a:t> - May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 err="1"/>
              <a:t>Parselmouth</a:t>
            </a:r>
            <a:r>
              <a:rPr lang="en-US" dirty="0"/>
              <a:t> – More reflection and PowerShell engine internals</a:t>
            </a:r>
          </a:p>
          <a:p>
            <a:pPr lvl="1"/>
            <a:r>
              <a:rPr lang="en-US" dirty="0" err="1"/>
              <a:t>PSCache</a:t>
            </a:r>
            <a:r>
              <a:rPr lang="en-US" dirty="0"/>
              <a:t> – </a:t>
            </a:r>
            <a:r>
              <a:rPr lang="en-US" dirty="0" err="1"/>
              <a:t>hashtable</a:t>
            </a:r>
            <a:r>
              <a:rPr lang="en-US" dirty="0"/>
              <a:t>-based runtime caching in PowerShell</a:t>
            </a:r>
          </a:p>
          <a:p>
            <a:endParaRPr lang="en-US" dirty="0"/>
          </a:p>
          <a:p>
            <a:r>
              <a:rPr lang="en-US" dirty="0"/>
              <a:t>PowerShell Conference Europe, Hannover (Germany) on June 4</a:t>
            </a:r>
            <a:r>
              <a:rPr lang="en-US" baseline="30000" dirty="0"/>
              <a:t>th</a:t>
            </a:r>
            <a:r>
              <a:rPr lang="en-US" dirty="0"/>
              <a:t> - 7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4.0 – regex-based tooling in PowerShell (and a dash of black magic)</a:t>
            </a:r>
          </a:p>
          <a:p>
            <a:pPr lvl="1"/>
            <a:r>
              <a:rPr lang="en-US" dirty="0"/>
              <a:t>Attack Surface Reductions for Adventurous Admins</a:t>
            </a:r>
          </a:p>
          <a:p>
            <a:pPr lvl="1"/>
            <a:endParaRPr lang="en-US" dirty="0"/>
          </a:p>
          <a:p>
            <a:r>
              <a:rPr lang="en-US" dirty="0"/>
              <a:t>Hit me up on Twitter (@</a:t>
            </a:r>
            <a:r>
              <a:rPr lang="en-US" dirty="0" err="1"/>
              <a:t>IISResetMe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DM’s are always open to PowerShell questions</a:t>
            </a:r>
          </a:p>
        </p:txBody>
      </p:sp>
    </p:spTree>
    <p:extLst>
      <p:ext uri="{BB962C8B-B14F-4D97-AF65-F5344CB8AC3E}">
        <p14:creationId xmlns:p14="http://schemas.microsoft.com/office/powerpoint/2010/main" val="23436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75B7-7547-44D8-97BF-4389A745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r>
              <a:rPr lang="en-US" dirty="0"/>
              <a:t> /claims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A5C8-01A6-44DC-B2EA-6D2D6E7C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Professionally</a:t>
            </a:r>
          </a:p>
          <a:p>
            <a:pPr lvl="1"/>
            <a:r>
              <a:rPr lang="en-GB" dirty="0"/>
              <a:t>Security Engineer, Threat Detection &amp; Response @ Booking.com</a:t>
            </a:r>
          </a:p>
          <a:p>
            <a:pPr lvl="1"/>
            <a:r>
              <a:rPr lang="en-GB" dirty="0"/>
              <a:t>Reads a lot of Perl/JavaScript/Go/C#/Python, writes very little</a:t>
            </a:r>
          </a:p>
          <a:p>
            <a:pPr lvl="1"/>
            <a:r>
              <a:rPr lang="en-GB" dirty="0"/>
              <a:t>Recovering web developer, ops person, heckler</a:t>
            </a:r>
          </a:p>
          <a:p>
            <a:pPr lvl="1"/>
            <a:endParaRPr lang="en-GB" dirty="0"/>
          </a:p>
          <a:p>
            <a:r>
              <a:rPr lang="en-GB" dirty="0"/>
              <a:t>Privately</a:t>
            </a:r>
          </a:p>
          <a:p>
            <a:pPr lvl="1"/>
            <a:r>
              <a:rPr lang="en-GB" dirty="0"/>
              <a:t>Obsessed with PowerShell</a:t>
            </a:r>
          </a:p>
          <a:p>
            <a:pPr lvl="1"/>
            <a:r>
              <a:rPr lang="en-GB" dirty="0"/>
              <a:t>Addicted to </a:t>
            </a:r>
            <a:r>
              <a:rPr lang="en-GB" dirty="0" err="1"/>
              <a:t>StackExchange</a:t>
            </a:r>
            <a:r>
              <a:rPr lang="en-GB" dirty="0"/>
              <a:t> and Black (?:</a:t>
            </a:r>
            <a:r>
              <a:rPr lang="en-GB" dirty="0" err="1"/>
              <a:t>Liquorice|Metal</a:t>
            </a:r>
            <a:r>
              <a:rPr lang="en-GB" dirty="0"/>
              <a:t>)</a:t>
            </a:r>
          </a:p>
        </p:txBody>
      </p:sp>
      <p:pic>
        <p:nvPicPr>
          <p:cNvPr id="2050" name="Picture 2" descr="profile for Mathias R. Jessen on Stack Exchange, a network of free, community-driven Q&amp;A sites">
            <a:extLst>
              <a:ext uri="{FF2B5EF4-FFF2-40B4-BE49-F238E27FC236}">
                <a16:creationId xmlns:a16="http://schemas.microsoft.com/office/drawing/2014/main" id="{385AC70A-D52A-461E-BAFF-EA581821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06" y="751681"/>
            <a:ext cx="19812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0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45AA-4462-4CF1-B9A6-A33BD0EB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nice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B1E6-3A49-4147-9063-D1256AE8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We could use splatting </a:t>
            </a:r>
          </a:p>
          <a:p>
            <a:pPr marL="0" indent="0" algn="ctr">
              <a:buNone/>
            </a:pPr>
            <a:r>
              <a:rPr lang="en-US" sz="4800" dirty="0"/>
              <a:t>with .NET methods?</a:t>
            </a:r>
          </a:p>
        </p:txBody>
      </p:sp>
    </p:spTree>
    <p:extLst>
      <p:ext uri="{BB962C8B-B14F-4D97-AF65-F5344CB8AC3E}">
        <p14:creationId xmlns:p14="http://schemas.microsoft.com/office/powerpoint/2010/main" val="60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A257-80F4-4D2D-B0B1-C746BE49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78D7-E7E5-462F-9D42-3D4999E6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Current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startIndex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$length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abcdef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startIndex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$length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Wanted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$params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length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abcdef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@params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BD9C-FCF5-4C5B-B285-3C74E643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 – How would you even do that?!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27B1-29DF-40AE-AEE6-D392BDA6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Through the magic of reflection of course!</a:t>
            </a:r>
          </a:p>
        </p:txBody>
      </p:sp>
    </p:spTree>
    <p:extLst>
      <p:ext uri="{BB962C8B-B14F-4D97-AF65-F5344CB8AC3E}">
        <p14:creationId xmlns:p14="http://schemas.microsoft.com/office/powerpoint/2010/main" val="72239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8AF7-08C8-4371-8B28-6B6E5564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demo: basic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DEDF-F420-4F7C-902D-2DFD59DC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Further resources:</a:t>
            </a:r>
          </a:p>
          <a:p>
            <a:pPr marL="0" indent="0">
              <a:buNone/>
            </a:pPr>
            <a:r>
              <a:rPr lang="en-US" sz="1600" dirty="0"/>
              <a:t> - Patrick Meinecke’s GitHub profile: </a:t>
            </a:r>
            <a:r>
              <a:rPr lang="en-US" sz="1600" dirty="0">
                <a:hlinkClick r:id="rId2"/>
              </a:rPr>
              <a:t>https://github.com/seeminglyscience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- “How to become a Type System Ninja” @</a:t>
            </a:r>
            <a:r>
              <a:rPr lang="en-US" sz="1600" dirty="0" err="1"/>
              <a:t>PSConfEU</a:t>
            </a:r>
            <a:r>
              <a:rPr lang="en-US" sz="1600" dirty="0"/>
              <a:t> 2018 </a:t>
            </a:r>
            <a:r>
              <a:rPr lang="en-US" sz="1600" dirty="0">
                <a:hlinkClick r:id="rId3"/>
              </a:rPr>
              <a:t>https://www.youtube.com/watch?v=05Jqr7GophU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- Google “C# reflection”</a:t>
            </a:r>
          </a:p>
        </p:txBody>
      </p:sp>
    </p:spTree>
    <p:extLst>
      <p:ext uri="{BB962C8B-B14F-4D97-AF65-F5344CB8AC3E}">
        <p14:creationId xmlns:p14="http://schemas.microsoft.com/office/powerpoint/2010/main" val="83648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BD9C-FCF5-4C5B-B285-3C74E643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 – How to map the names?!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27B1-29DF-40AE-AEE6-D392BDA6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Through the magic of reflection of course!</a:t>
            </a:r>
          </a:p>
          <a:p>
            <a:pPr marL="0" indent="0" algn="ctr">
              <a:buNone/>
            </a:pPr>
            <a:r>
              <a:rPr lang="en-US" sz="4000" dirty="0"/>
              <a:t>(and a bit of trial and error)</a:t>
            </a:r>
          </a:p>
        </p:txBody>
      </p:sp>
    </p:spTree>
    <p:extLst>
      <p:ext uri="{BB962C8B-B14F-4D97-AF65-F5344CB8AC3E}">
        <p14:creationId xmlns:p14="http://schemas.microsoft.com/office/powerpoint/2010/main" val="130641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A257-80F4-4D2D-B0B1-C746BE49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challenge – we already have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78D7-E7E5-462F-9D42-3D4999E6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Current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startIndex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$length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abcdef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startIndex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$length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Wanted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$params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length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abcdef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@params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85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211-DDD2-4133-B7B6-B48D371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12ED-CE97-49FC-9C2B-AA0BCBD0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0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433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I’LL DO IT MYSELF!</vt:lpstr>
      <vt:lpstr>whoami /claims </vt:lpstr>
      <vt:lpstr>Wouldn’t it be nice if…</vt:lpstr>
      <vt:lpstr>What does that look like?</vt:lpstr>
      <vt:lpstr>Problem #1 – How would you even do that?!</vt:lpstr>
      <vt:lpstr>Quick demo: basic reflection</vt:lpstr>
      <vt:lpstr>Problem #2 – How to map the names?!</vt:lpstr>
      <vt:lpstr>Back to the challenge – we already have tests!</vt:lpstr>
      <vt:lpstr>Demo</vt:lpstr>
      <vt:lpstr>Conclusion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I’LL DO IT MYSELF!</dc:title>
  <dc:creator>IISResetMe</dc:creator>
  <cp:lastModifiedBy>Mathias Jessen</cp:lastModifiedBy>
  <cp:revision>2</cp:revision>
  <dcterms:created xsi:type="dcterms:W3CDTF">2019-03-26T20:51:34Z</dcterms:created>
  <dcterms:modified xsi:type="dcterms:W3CDTF">2019-03-26T20:52:17Z</dcterms:modified>
</cp:coreProperties>
</file>