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embeddedFontLst>
    <p:embeddedFont>
      <p:font typeface="Agave" panose="020B0809040404020203" pitchFamily="49" charset="0"/>
      <p:bold r:id="rId11"/>
    </p:embeddedFont>
    <p:embeddedFont>
      <p:font typeface="CookieRun Regular" panose="020B0600000101010101" pitchFamily="50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9FC"/>
    <a:srgbClr val="E6CDFF"/>
    <a:srgbClr val="CC99FF"/>
    <a:srgbClr val="666699"/>
    <a:srgbClr val="F5FFE5"/>
    <a:srgbClr val="FFFFFF"/>
    <a:srgbClr val="E6D5F3"/>
    <a:srgbClr val="FFFFCC"/>
    <a:srgbClr val="375B47"/>
    <a:srgbClr val="243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76319-8C41-4A9D-88FF-04EB97EBCF0C}" v="61" dt="2021-12-06T03:34:22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con Y." userId="31664fd6411b3fa4" providerId="LiveId" clId="{2B876319-8C41-4A9D-88FF-04EB97EBCF0C}"/>
    <pc:docChg chg="undo custSel addSld modSld modMainMaster">
      <pc:chgData name="Secon Y." userId="31664fd6411b3fa4" providerId="LiveId" clId="{2B876319-8C41-4A9D-88FF-04EB97EBCF0C}" dt="2021-12-06T03:36:28.143" v="639" actId="1076"/>
      <pc:docMkLst>
        <pc:docMk/>
      </pc:docMkLst>
      <pc:sldChg chg="addSp delSp modSp mod">
        <pc:chgData name="Secon Y." userId="31664fd6411b3fa4" providerId="LiveId" clId="{2B876319-8C41-4A9D-88FF-04EB97EBCF0C}" dt="2021-12-06T03:33:20.030" v="610" actId="1036"/>
        <pc:sldMkLst>
          <pc:docMk/>
          <pc:sldMk cId="1249085036" sldId="256"/>
        </pc:sldMkLst>
        <pc:spChg chg="mod">
          <ac:chgData name="Secon Y." userId="31664fd6411b3fa4" providerId="LiveId" clId="{2B876319-8C41-4A9D-88FF-04EB97EBCF0C}" dt="2021-12-06T03:32:53.704" v="598" actId="403"/>
          <ac:spMkLst>
            <pc:docMk/>
            <pc:sldMk cId="1249085036" sldId="256"/>
            <ac:spMk id="2" creationId="{670B2CE8-7FBD-48F3-A952-CC2800D251B4}"/>
          </ac:spMkLst>
        </pc:spChg>
        <pc:spChg chg="mod">
          <ac:chgData name="Secon Y." userId="31664fd6411b3fa4" providerId="LiveId" clId="{2B876319-8C41-4A9D-88FF-04EB97EBCF0C}" dt="2021-12-06T03:33:20.030" v="610" actId="1036"/>
          <ac:spMkLst>
            <pc:docMk/>
            <pc:sldMk cId="1249085036" sldId="256"/>
            <ac:spMk id="3" creationId="{C9279BF8-7001-4C45-B62D-FECDFE9EEE8C}"/>
          </ac:spMkLst>
        </pc:spChg>
        <pc:spChg chg="add mod ord">
          <ac:chgData name="Secon Y." userId="31664fd6411b3fa4" providerId="LiveId" clId="{2B876319-8C41-4A9D-88FF-04EB97EBCF0C}" dt="2021-12-06T03:33:14.810" v="601" actId="14100"/>
          <ac:spMkLst>
            <pc:docMk/>
            <pc:sldMk cId="1249085036" sldId="256"/>
            <ac:spMk id="4" creationId="{A0B7390E-053D-4F13-8AB0-8D1CBB7C44E0}"/>
          </ac:spMkLst>
        </pc:spChg>
        <pc:spChg chg="add del mod ord">
          <ac:chgData name="Secon Y." userId="31664fd6411b3fa4" providerId="LiveId" clId="{2B876319-8C41-4A9D-88FF-04EB97EBCF0C}" dt="2021-12-06T03:23:33.288" v="409" actId="167"/>
          <ac:spMkLst>
            <pc:docMk/>
            <pc:sldMk cId="1249085036" sldId="256"/>
            <ac:spMk id="5" creationId="{152C2028-B1B2-4395-BA8F-D65F757AD2E2}"/>
          </ac:spMkLst>
        </pc:spChg>
      </pc:sldChg>
      <pc:sldChg chg="addSp delSp modSp mod modClrScheme chgLayout">
        <pc:chgData name="Secon Y." userId="31664fd6411b3fa4" providerId="LiveId" clId="{2B876319-8C41-4A9D-88FF-04EB97EBCF0C}" dt="2021-12-06T03:34:47.368" v="623" actId="14100"/>
        <pc:sldMkLst>
          <pc:docMk/>
          <pc:sldMk cId="4273610563" sldId="257"/>
        </pc:sldMkLst>
        <pc:spChg chg="add del mod ord">
          <ac:chgData name="Secon Y." userId="31664fd6411b3fa4" providerId="LiveId" clId="{2B876319-8C41-4A9D-88FF-04EB97EBCF0C}" dt="2021-12-06T03:11:19.497" v="77" actId="700"/>
          <ac:spMkLst>
            <pc:docMk/>
            <pc:sldMk cId="4273610563" sldId="257"/>
            <ac:spMk id="2" creationId="{195EE6CA-AB79-4A69-9CEF-40341D9AF42D}"/>
          </ac:spMkLst>
        </pc:spChg>
        <pc:spChg chg="add del mod ord">
          <ac:chgData name="Secon Y." userId="31664fd6411b3fa4" providerId="LiveId" clId="{2B876319-8C41-4A9D-88FF-04EB97EBCF0C}" dt="2021-12-06T03:11:19.497" v="77" actId="700"/>
          <ac:spMkLst>
            <pc:docMk/>
            <pc:sldMk cId="4273610563" sldId="257"/>
            <ac:spMk id="3" creationId="{03A5C4BA-4888-4BDA-9420-9B36EEEDB862}"/>
          </ac:spMkLst>
        </pc:spChg>
        <pc:spChg chg="del mod ord">
          <ac:chgData name="Secon Y." userId="31664fd6411b3fa4" providerId="LiveId" clId="{2B876319-8C41-4A9D-88FF-04EB97EBCF0C}" dt="2021-12-06T03:09:58.733" v="0" actId="700"/>
          <ac:spMkLst>
            <pc:docMk/>
            <pc:sldMk cId="4273610563" sldId="257"/>
            <ac:spMk id="4" creationId="{BFAFC8E0-168A-4299-B96D-6887DD39B0F1}"/>
          </ac:spMkLst>
        </pc:spChg>
        <pc:spChg chg="add mod ord">
          <ac:chgData name="Secon Y." userId="31664fd6411b3fa4" providerId="LiveId" clId="{2B876319-8C41-4A9D-88FF-04EB97EBCF0C}" dt="2021-12-06T03:34:35.842" v="620" actId="700"/>
          <ac:spMkLst>
            <pc:docMk/>
            <pc:sldMk cId="4273610563" sldId="257"/>
            <ac:spMk id="5" creationId="{C87A0D15-E033-4F6D-9CE2-DEA95A5DC947}"/>
          </ac:spMkLst>
        </pc:spChg>
        <pc:spChg chg="add del mod ord">
          <ac:chgData name="Secon Y." userId="31664fd6411b3fa4" providerId="LiveId" clId="{2B876319-8C41-4A9D-88FF-04EB97EBCF0C}" dt="2021-12-06T03:12:12.181" v="105" actId="700"/>
          <ac:spMkLst>
            <pc:docMk/>
            <pc:sldMk cId="4273610563" sldId="257"/>
            <ac:spMk id="6" creationId="{1E23A418-763F-4F56-A08A-57BBFC435BDB}"/>
          </ac:spMkLst>
        </pc:spChg>
        <pc:spChg chg="add del mod ord">
          <ac:chgData name="Secon Y." userId="31664fd6411b3fa4" providerId="LiveId" clId="{2B876319-8C41-4A9D-88FF-04EB97EBCF0C}" dt="2021-12-06T03:12:48.087" v="112" actId="700"/>
          <ac:spMkLst>
            <pc:docMk/>
            <pc:sldMk cId="4273610563" sldId="257"/>
            <ac:spMk id="7" creationId="{F8D28F72-FB90-49A0-B105-76E448A14C97}"/>
          </ac:spMkLst>
        </pc:spChg>
        <pc:spChg chg="add mod">
          <ac:chgData name="Secon Y." userId="31664fd6411b3fa4" providerId="LiveId" clId="{2B876319-8C41-4A9D-88FF-04EB97EBCF0C}" dt="2021-12-06T03:34:40.037" v="621" actId="1076"/>
          <ac:spMkLst>
            <pc:docMk/>
            <pc:sldMk cId="4273610563" sldId="257"/>
            <ac:spMk id="10" creationId="{AB01EFB4-CF40-48F0-ABC2-C765848483F8}"/>
          </ac:spMkLst>
        </pc:spChg>
        <pc:spChg chg="add mod ord">
          <ac:chgData name="Secon Y." userId="31664fd6411b3fa4" providerId="LiveId" clId="{2B876319-8C41-4A9D-88FF-04EB97EBCF0C}" dt="2021-12-06T03:34:47.368" v="623" actId="14100"/>
          <ac:spMkLst>
            <pc:docMk/>
            <pc:sldMk cId="4273610563" sldId="257"/>
            <ac:spMk id="15" creationId="{0095A1BA-E634-4346-8AD6-4022FBC5A40A}"/>
          </ac:spMkLst>
        </pc:spChg>
        <pc:picChg chg="add del mod">
          <ac:chgData name="Secon Y." userId="31664fd6411b3fa4" providerId="LiveId" clId="{2B876319-8C41-4A9D-88FF-04EB97EBCF0C}" dt="2021-12-06T03:15:37.257" v="207" actId="21"/>
          <ac:picMkLst>
            <pc:docMk/>
            <pc:sldMk cId="4273610563" sldId="257"/>
            <ac:picMk id="9" creationId="{73D11359-E958-4932-8D8B-B5016CB71820}"/>
          </ac:picMkLst>
        </pc:picChg>
        <pc:picChg chg="add del mod modCrop">
          <ac:chgData name="Secon Y." userId="31664fd6411b3fa4" providerId="LiveId" clId="{2B876319-8C41-4A9D-88FF-04EB97EBCF0C}" dt="2021-12-06T03:20:47.979" v="249" actId="478"/>
          <ac:picMkLst>
            <pc:docMk/>
            <pc:sldMk cId="4273610563" sldId="257"/>
            <ac:picMk id="12" creationId="{97511B1B-D9B6-4412-A98F-F15F65D4E7E3}"/>
          </ac:picMkLst>
        </pc:picChg>
        <pc:picChg chg="add mod modCrop">
          <ac:chgData name="Secon Y." userId="31664fd6411b3fa4" providerId="LiveId" clId="{2B876319-8C41-4A9D-88FF-04EB97EBCF0C}" dt="2021-12-06T03:33:36.974" v="611" actId="1076"/>
          <ac:picMkLst>
            <pc:docMk/>
            <pc:sldMk cId="4273610563" sldId="257"/>
            <ac:picMk id="14" creationId="{41351788-A1B6-4FDD-AE4E-9826F2F135BB}"/>
          </ac:picMkLst>
        </pc:picChg>
      </pc:sldChg>
      <pc:sldChg chg="addSp delSp modSp add mod chgLayout">
        <pc:chgData name="Secon Y." userId="31664fd6411b3fa4" providerId="LiveId" clId="{2B876319-8C41-4A9D-88FF-04EB97EBCF0C}" dt="2021-12-06T03:36:28.143" v="639" actId="1076"/>
        <pc:sldMkLst>
          <pc:docMk/>
          <pc:sldMk cId="4148435024" sldId="258"/>
        </pc:sldMkLst>
        <pc:spChg chg="mod ord">
          <ac:chgData name="Secon Y." userId="31664fd6411b3fa4" providerId="LiveId" clId="{2B876319-8C41-4A9D-88FF-04EB97EBCF0C}" dt="2021-12-06T03:34:53.048" v="624" actId="700"/>
          <ac:spMkLst>
            <pc:docMk/>
            <pc:sldMk cId="4148435024" sldId="258"/>
            <ac:spMk id="5" creationId="{C87A0D15-E033-4F6D-9CE2-DEA95A5DC947}"/>
          </ac:spMkLst>
        </pc:spChg>
        <pc:picChg chg="add mod modCrop">
          <ac:chgData name="Secon Y." userId="31664fd6411b3fa4" providerId="LiveId" clId="{2B876319-8C41-4A9D-88FF-04EB97EBCF0C}" dt="2021-12-06T03:36:28.143" v="639" actId="1076"/>
          <ac:picMkLst>
            <pc:docMk/>
            <pc:sldMk cId="4148435024" sldId="258"/>
            <ac:picMk id="3" creationId="{BB2C48F5-8ACA-43D3-B264-574B03E8EEA4}"/>
          </ac:picMkLst>
        </pc:picChg>
        <pc:picChg chg="del">
          <ac:chgData name="Secon Y." userId="31664fd6411b3fa4" providerId="LiveId" clId="{2B876319-8C41-4A9D-88FF-04EB97EBCF0C}" dt="2021-12-06T03:36:24.238" v="636" actId="478"/>
          <ac:picMkLst>
            <pc:docMk/>
            <pc:sldMk cId="4148435024" sldId="258"/>
            <ac:picMk id="14" creationId="{41351788-A1B6-4FDD-AE4E-9826F2F135BB}"/>
          </ac:picMkLst>
        </pc:picChg>
      </pc:sldChg>
      <pc:sldMasterChg chg="delSp modSp mod setBg modSldLayout">
        <pc:chgData name="Secon Y." userId="31664fd6411b3fa4" providerId="LiveId" clId="{2B876319-8C41-4A9D-88FF-04EB97EBCF0C}" dt="2021-12-06T03:34:22.519" v="619"/>
        <pc:sldMasterMkLst>
          <pc:docMk/>
          <pc:sldMasterMk cId="811847527" sldId="2147483648"/>
        </pc:sldMasterMkLst>
        <pc:spChg chg="mod">
          <ac:chgData name="Secon Y." userId="31664fd6411b3fa4" providerId="LiveId" clId="{2B876319-8C41-4A9D-88FF-04EB97EBCF0C}" dt="2021-12-06T03:33:48.498" v="612" actId="14100"/>
          <ac:spMkLst>
            <pc:docMk/>
            <pc:sldMasterMk cId="811847527" sldId="2147483648"/>
            <ac:spMk id="2" creationId="{10C75E38-2D15-435E-9FC6-D34B168695BA}"/>
          </ac:spMkLst>
        </pc:spChg>
        <pc:spChg chg="mod">
          <ac:chgData name="Secon Y." userId="31664fd6411b3fa4" providerId="LiveId" clId="{2B876319-8C41-4A9D-88FF-04EB97EBCF0C}" dt="2021-12-06T03:33:50.835" v="613" actId="14100"/>
          <ac:spMkLst>
            <pc:docMk/>
            <pc:sldMasterMk cId="811847527" sldId="2147483648"/>
            <ac:spMk id="3" creationId="{4EBA46BA-FE05-4A16-BF91-6C3C7B16C99E}"/>
          </ac:spMkLst>
        </pc:spChg>
        <pc:spChg chg="del mod">
          <ac:chgData name="Secon Y." userId="31664fd6411b3fa4" providerId="LiveId" clId="{2B876319-8C41-4A9D-88FF-04EB97EBCF0C}" dt="2021-12-06T03:23:24.270" v="405" actId="21"/>
          <ac:spMkLst>
            <pc:docMk/>
            <pc:sldMasterMk cId="811847527" sldId="2147483648"/>
            <ac:spMk id="10" creationId="{C99BD307-74E9-4491-92E2-1C7C30A733E7}"/>
          </ac:spMkLst>
        </pc:spChg>
        <pc:sldLayoutChg chg="modSp mod">
          <pc:chgData name="Secon Y." userId="31664fd6411b3fa4" providerId="LiveId" clId="{2B876319-8C41-4A9D-88FF-04EB97EBCF0C}" dt="2021-12-06T03:33:02.597" v="600" actId="403"/>
          <pc:sldLayoutMkLst>
            <pc:docMk/>
            <pc:sldMasterMk cId="811847527" sldId="2147483648"/>
            <pc:sldLayoutMk cId="3127212237" sldId="2147483649"/>
          </pc:sldLayoutMkLst>
          <pc:spChg chg="mod">
            <ac:chgData name="Secon Y." userId="31664fd6411b3fa4" providerId="LiveId" clId="{2B876319-8C41-4A9D-88FF-04EB97EBCF0C}" dt="2021-12-06T03:33:02.597" v="600" actId="403"/>
            <ac:spMkLst>
              <pc:docMk/>
              <pc:sldMasterMk cId="811847527" sldId="2147483648"/>
              <pc:sldLayoutMk cId="3127212237" sldId="2147483649"/>
              <ac:spMk id="2" creationId="{BC54CD28-905E-4AF7-92FC-AEE272637CE8}"/>
            </ac:spMkLst>
          </pc:spChg>
          <pc:spChg chg="mod">
            <ac:chgData name="Secon Y." userId="31664fd6411b3fa4" providerId="LiveId" clId="{2B876319-8C41-4A9D-88FF-04EB97EBCF0C}" dt="2021-12-06T03:33:02.597" v="600" actId="403"/>
            <ac:spMkLst>
              <pc:docMk/>
              <pc:sldMasterMk cId="811847527" sldId="2147483648"/>
              <pc:sldLayoutMk cId="3127212237" sldId="2147483649"/>
              <ac:spMk id="3" creationId="{323C26C1-C9C0-4A7F-AA70-456D96A95CB4}"/>
            </ac:spMkLst>
          </pc:spChg>
        </pc:sldLayoutChg>
        <pc:sldLayoutChg chg="addSp delSp modSp mod">
          <pc:chgData name="Secon Y." userId="31664fd6411b3fa4" providerId="LiveId" clId="{2B876319-8C41-4A9D-88FF-04EB97EBCF0C}" dt="2021-12-06T03:34:12.264" v="617" actId="14100"/>
          <pc:sldLayoutMkLst>
            <pc:docMk/>
            <pc:sldMasterMk cId="811847527" sldId="2147483648"/>
            <pc:sldLayoutMk cId="2560701192" sldId="2147483650"/>
          </pc:sldLayoutMkLst>
          <pc:spChg chg="del mod">
            <ac:chgData name="Secon Y." userId="31664fd6411b3fa4" providerId="LiveId" clId="{2B876319-8C41-4A9D-88FF-04EB97EBCF0C}" dt="2021-12-06T03:34:01.260" v="614" actId="478"/>
            <ac:spMkLst>
              <pc:docMk/>
              <pc:sldMasterMk cId="811847527" sldId="2147483648"/>
              <pc:sldLayoutMk cId="2560701192" sldId="2147483650"/>
              <ac:spMk id="2" creationId="{EB4CBFD7-2A99-442D-B303-7AA89A649708}"/>
            </ac:spMkLst>
          </pc:spChg>
          <pc:spChg chg="mod">
            <ac:chgData name="Secon Y." userId="31664fd6411b3fa4" providerId="LiveId" clId="{2B876319-8C41-4A9D-88FF-04EB97EBCF0C}" dt="2021-12-06T03:34:12.264" v="617" actId="14100"/>
            <ac:spMkLst>
              <pc:docMk/>
              <pc:sldMasterMk cId="811847527" sldId="2147483648"/>
              <pc:sldLayoutMk cId="2560701192" sldId="2147483650"/>
              <ac:spMk id="3" creationId="{FCE8FE29-1ECC-4717-B512-42893912DE84}"/>
            </ac:spMkLst>
          </pc:spChg>
          <pc:spChg chg="add mod">
            <ac:chgData name="Secon Y." userId="31664fd6411b3fa4" providerId="LiveId" clId="{2B876319-8C41-4A9D-88FF-04EB97EBCF0C}" dt="2021-12-06T03:34:01.537" v="615"/>
            <ac:spMkLst>
              <pc:docMk/>
              <pc:sldMasterMk cId="811847527" sldId="2147483648"/>
              <pc:sldLayoutMk cId="2560701192" sldId="2147483650"/>
              <ac:spMk id="7" creationId="{42331B69-6609-4A35-BCC8-800A26E2994F}"/>
            </ac:spMkLst>
          </pc:spChg>
        </pc:sldLayoutChg>
        <pc:sldLayoutChg chg="modSp mod">
          <pc:chgData name="Secon Y." userId="31664fd6411b3fa4" providerId="LiveId" clId="{2B876319-8C41-4A9D-88FF-04EB97EBCF0C}" dt="2021-12-06T03:11:02.811" v="76" actId="14100"/>
          <pc:sldLayoutMkLst>
            <pc:docMk/>
            <pc:sldMasterMk cId="811847527" sldId="2147483648"/>
            <pc:sldLayoutMk cId="1277856269" sldId="2147483651"/>
          </pc:sldLayoutMkLst>
          <pc:spChg chg="mod">
            <ac:chgData name="Secon Y." userId="31664fd6411b3fa4" providerId="LiveId" clId="{2B876319-8C41-4A9D-88FF-04EB97EBCF0C}" dt="2021-12-06T03:10:21.914" v="5" actId="403"/>
            <ac:spMkLst>
              <pc:docMk/>
              <pc:sldMasterMk cId="811847527" sldId="2147483648"/>
              <pc:sldLayoutMk cId="1277856269" sldId="2147483651"/>
              <ac:spMk id="2" creationId="{10F34A78-CD07-44B9-BF05-B55D523E5F88}"/>
            </ac:spMkLst>
          </pc:spChg>
          <pc:spChg chg="mod">
            <ac:chgData name="Secon Y." userId="31664fd6411b3fa4" providerId="LiveId" clId="{2B876319-8C41-4A9D-88FF-04EB97EBCF0C}" dt="2021-12-06T03:11:02.811" v="76" actId="14100"/>
            <ac:spMkLst>
              <pc:docMk/>
              <pc:sldMasterMk cId="811847527" sldId="2147483648"/>
              <pc:sldLayoutMk cId="1277856269" sldId="2147483651"/>
              <ac:spMk id="3" creationId="{CA9B7E84-E436-47D3-9723-5931A19653FE}"/>
            </ac:spMkLst>
          </pc:spChg>
        </pc:sldLayoutChg>
        <pc:sldLayoutChg chg="addSp delSp modSp mod">
          <pc:chgData name="Secon Y." userId="31664fd6411b3fa4" providerId="LiveId" clId="{2B876319-8C41-4A9D-88FF-04EB97EBCF0C}" dt="2021-12-06T03:34:22.519" v="619"/>
          <pc:sldLayoutMkLst>
            <pc:docMk/>
            <pc:sldMasterMk cId="811847527" sldId="2147483648"/>
            <pc:sldLayoutMk cId="3629998114" sldId="2147483654"/>
          </pc:sldLayoutMkLst>
          <pc:spChg chg="del mod">
            <ac:chgData name="Secon Y." userId="31664fd6411b3fa4" providerId="LiveId" clId="{2B876319-8C41-4A9D-88FF-04EB97EBCF0C}" dt="2021-12-06T03:12:35.372" v="107" actId="478"/>
            <ac:spMkLst>
              <pc:docMk/>
              <pc:sldMasterMk cId="811847527" sldId="2147483648"/>
              <pc:sldLayoutMk cId="3629998114" sldId="2147483654"/>
              <ac:spMk id="2" creationId="{3B502238-6E3F-47DD-819E-904019AB2539}"/>
            </ac:spMkLst>
          </pc:spChg>
          <pc:spChg chg="add del mod">
            <ac:chgData name="Secon Y." userId="31664fd6411b3fa4" providerId="LiveId" clId="{2B876319-8C41-4A9D-88FF-04EB97EBCF0C}" dt="2021-12-06T03:34:22.340" v="618" actId="478"/>
            <ac:spMkLst>
              <pc:docMk/>
              <pc:sldMasterMk cId="811847527" sldId="2147483648"/>
              <pc:sldLayoutMk cId="3629998114" sldId="2147483654"/>
              <ac:spMk id="6" creationId="{CF31D60B-5C3B-4708-8069-A4192BD4368F}"/>
            </ac:spMkLst>
          </pc:spChg>
          <pc:spChg chg="add mod">
            <ac:chgData name="Secon Y." userId="31664fd6411b3fa4" providerId="LiveId" clId="{2B876319-8C41-4A9D-88FF-04EB97EBCF0C}" dt="2021-12-06T03:34:22.519" v="619"/>
            <ac:spMkLst>
              <pc:docMk/>
              <pc:sldMasterMk cId="811847527" sldId="2147483648"/>
              <pc:sldLayoutMk cId="3629998114" sldId="2147483654"/>
              <ac:spMk id="7" creationId="{DA8EC1CD-226F-4550-A810-2E23C954F1C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4CD28-905E-4AF7-92FC-AEE272637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3C26C1-C9C0-4A7F-AA70-456D96A95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EBA3F-AB7A-481B-B72B-027D0FEB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525E-C466-4F0B-AEE6-7C36B538B392}" type="datetimeFigureOut">
              <a:rPr lang="ko-KR" altLang="en-US" smtClean="0"/>
              <a:t>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A9663D-BAB9-4CA0-9BDC-3548C6B2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08827-6C0D-4D98-B503-96B03AFC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FE59-EE05-4510-8719-CFA589910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21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48890-EBF6-4078-B218-CF7755F9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85DF13-D817-4801-AEDC-E3E8BCFCF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653679-8A79-484C-8936-56AE2F77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525E-C466-4F0B-AEE6-7C36B538B392}" type="datetimeFigureOut">
              <a:rPr lang="ko-KR" altLang="en-US" smtClean="0"/>
              <a:t>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2804F-8041-4E77-B1BF-B72E4003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335DE-0BA2-4624-A7FB-07A2A35D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FE59-EE05-4510-8719-CFA589910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94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93B8FF-2766-45AC-8D06-889500027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96BCDC-C659-425B-A3AC-D0504F00D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88633-01D8-4CD3-B091-4FA9A89D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525E-C466-4F0B-AEE6-7C36B538B392}" type="datetimeFigureOut">
              <a:rPr lang="ko-KR" altLang="en-US" smtClean="0"/>
              <a:t>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EEC35-CD3E-4D30-B926-72B27A0B0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2BEDB-3611-46B6-A405-B5A60A2E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FE59-EE05-4510-8719-CFA589910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6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8FE29-1ECC-4717-B512-42893912D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0E0C6-AAAA-432D-8B5C-883EBD86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525E-C466-4F0B-AEE6-7C36B538B392}" type="datetimeFigureOut">
              <a:rPr lang="ko-KR" altLang="en-US" smtClean="0"/>
              <a:t>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848433-36E0-4A8C-AFA5-B976B0A5C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6EA94-E0DA-4646-AB1A-4FB38A0D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FE59-EE05-4510-8719-CFA5899107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42331B69-6609-4A35-BCC8-800A26E2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6070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34A78-CD07-44B9-BF05-B55D523E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967" y="1515533"/>
            <a:ext cx="9495366" cy="232727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B7E84-E436-47D3-9723-5931A1965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967" y="3916133"/>
            <a:ext cx="9495366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C1F7C-D607-40F7-8960-DB5425C3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525E-C466-4F0B-AEE6-7C36B538B392}" type="datetimeFigureOut">
              <a:rPr lang="ko-KR" altLang="en-US" smtClean="0"/>
              <a:t>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EDA31B-5709-4846-B463-AD04D0EF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823C7-0733-41EE-B585-59DA7B8B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FE59-EE05-4510-8719-CFA589910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85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33548-C335-40CE-A770-886F60A1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CE4304-515E-4E24-9429-640FCA972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DF7FE-5291-40C7-B880-56DF1AC95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73B02A-60C1-4AD2-81D1-EE5C560A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525E-C466-4F0B-AEE6-7C36B538B392}" type="datetimeFigureOut">
              <a:rPr lang="ko-KR" altLang="en-US" smtClean="0"/>
              <a:t>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03906F-A9D3-4BF8-AD61-F6C0D6DD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291C7-3DEB-41ED-92DF-EF1891C2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FE59-EE05-4510-8719-CFA589910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10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C7F37-A6E6-4505-9858-1A2A29C64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EE2AA6-8D40-4418-8AA8-2949B32D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EC1CD1-2656-492D-BD45-02E8574D0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71562E-B744-4924-96EE-75C30CB7D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B43095-D126-49AF-B294-342B5CAD0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73699C-A31E-4C55-B453-4C01CA28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525E-C466-4F0B-AEE6-7C36B538B392}" type="datetimeFigureOut">
              <a:rPr lang="ko-KR" altLang="en-US" smtClean="0"/>
              <a:t>21-12-06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97100A-AD2E-4F63-8290-0964372A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213BAE-B90A-43CC-8755-27512DF6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FE59-EE05-4510-8719-CFA589910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73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673D66-FE2C-4A4F-B0B0-D0E6CFFE7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525E-C466-4F0B-AEE6-7C36B538B392}" type="datetimeFigureOut">
              <a:rPr lang="ko-KR" altLang="en-US" smtClean="0"/>
              <a:t>21-12-06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4AB4F8-DB63-4EA2-808C-1545A419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A2678B-19B9-4ED0-A64C-7DA0D9F8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FE59-EE05-4510-8719-CFA5899107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DA8EC1CD-226F-4550-A810-2E23C954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2999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C6E07D-2230-4F64-819E-9F77804A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525E-C466-4F0B-AEE6-7C36B538B392}" type="datetimeFigureOut">
              <a:rPr lang="ko-KR" altLang="en-US" smtClean="0"/>
              <a:t>21-12-06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58FC1F-7C58-47B4-9D25-455C4FD2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5F65F-D940-4BFD-BF99-531DC449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FE59-EE05-4510-8719-CFA589910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90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59E6A-C541-4F56-9E96-59EA9444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3F344-6FFE-4408-B2A4-70972DA2C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3983AE-336E-492B-9ED1-FE4281038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51619-7F38-42BD-BD05-27307412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525E-C466-4F0B-AEE6-7C36B538B392}" type="datetimeFigureOut">
              <a:rPr lang="ko-KR" altLang="en-US" smtClean="0"/>
              <a:t>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7E285B-0D39-47D0-B585-C5737BB9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8CCDE-783B-4AFE-B868-95AB397B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FE59-EE05-4510-8719-CFA589910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23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CE655-736E-401A-8E20-60F58822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9539F4-415C-4A31-A335-69893D324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A88F29-BAE2-43E0-B615-BA99B5057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73514A-DBF3-417E-9618-B39DD296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5525E-C466-4F0B-AEE6-7C36B538B392}" type="datetimeFigureOut">
              <a:rPr lang="ko-KR" altLang="en-US" smtClean="0"/>
              <a:t>21-12-06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23664-80E7-44D8-B6A8-BCBE7CF5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E49B10-6357-4DFE-921B-66742517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9FE59-EE05-4510-8719-CFA589910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52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C75E38-2D15-435E-9FC6-D34B1686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A46BA-FE05-4A16-BF91-6C3C7B16C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ADBF2-2E3E-47AD-8627-C364C092D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5525E-C466-4F0B-AEE6-7C36B538B392}" type="datetimeFigureOut">
              <a:rPr lang="ko-KR" altLang="en-US" smtClean="0"/>
              <a:t>21-12-06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54F4C2-CDD9-4278-B763-04C4785FC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017CF-CD7C-4E68-A6F8-B36F213E8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9FE59-EE05-4510-8719-CFA589910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84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CookieRun Regular" panose="020B0600000101010101" pitchFamily="50" charset="-127"/>
          <a:ea typeface="CookieRun Regular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ookieRun Regular" panose="020B0600000101010101" pitchFamily="50" charset="-127"/>
          <a:ea typeface="CookieRun Regular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ookieRun Regular" panose="020B0600000101010101" pitchFamily="50" charset="-127"/>
          <a:ea typeface="CookieRun Regular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ookieRun Regular" panose="020B0600000101010101" pitchFamily="50" charset="-127"/>
          <a:ea typeface="CookieRun Regular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ookieRun Regular" panose="020B0600000101010101" pitchFamily="50" charset="-127"/>
          <a:ea typeface="CookieRun Regular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ookieRun Regular" panose="020B0600000101010101" pitchFamily="50" charset="-127"/>
          <a:ea typeface="CookieRun Regular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gabis/parson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육각형 4">
            <a:extLst>
              <a:ext uri="{FF2B5EF4-FFF2-40B4-BE49-F238E27FC236}">
                <a16:creationId xmlns:a16="http://schemas.microsoft.com/office/drawing/2014/main" id="{152C2028-B1B2-4395-BA8F-D65F757AD2E2}"/>
              </a:ext>
            </a:extLst>
          </p:cNvPr>
          <p:cNvSpPr/>
          <p:nvPr/>
        </p:nvSpPr>
        <p:spPr>
          <a:xfrm rot="1800000">
            <a:off x="3685309" y="1183372"/>
            <a:ext cx="4821382" cy="4156364"/>
          </a:xfrm>
          <a:prstGeom prst="hexagon">
            <a:avLst>
              <a:gd name="adj" fmla="val 29158"/>
              <a:gd name="vf" fmla="val 115470"/>
            </a:avLst>
          </a:prstGeom>
          <a:solidFill>
            <a:srgbClr val="B07BD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0B7390E-053D-4F13-8AB0-8D1CBB7C44E0}"/>
              </a:ext>
            </a:extLst>
          </p:cNvPr>
          <p:cNvSpPr/>
          <p:nvPr/>
        </p:nvSpPr>
        <p:spPr>
          <a:xfrm>
            <a:off x="3492618" y="2390862"/>
            <a:ext cx="5206766" cy="1174460"/>
          </a:xfrm>
          <a:prstGeom prst="roundRect">
            <a:avLst/>
          </a:prstGeom>
          <a:solidFill>
            <a:srgbClr val="1B1B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0B2CE8-7FBD-48F3-A952-CC2800D25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E7FA"/>
                </a:solidFill>
              </a:rPr>
              <a:t>C</a:t>
            </a:r>
            <a:r>
              <a:rPr lang="ko-KR" altLang="en-US" dirty="0">
                <a:solidFill>
                  <a:srgbClr val="FFE7FA"/>
                </a:solidFill>
              </a:rPr>
              <a:t>언어 리듬게임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279BF8-7001-4C45-B62D-FECDFE9EE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753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Secon0101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24908503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육각형 14">
            <a:extLst>
              <a:ext uri="{FF2B5EF4-FFF2-40B4-BE49-F238E27FC236}">
                <a16:creationId xmlns:a16="http://schemas.microsoft.com/office/drawing/2014/main" id="{0095A1BA-E634-4346-8AD6-4022FBC5A40A}"/>
              </a:ext>
            </a:extLst>
          </p:cNvPr>
          <p:cNvSpPr/>
          <p:nvPr/>
        </p:nvSpPr>
        <p:spPr>
          <a:xfrm rot="1348445">
            <a:off x="-756613" y="3296124"/>
            <a:ext cx="4699319" cy="4051137"/>
          </a:xfrm>
          <a:prstGeom prst="hexagon">
            <a:avLst>
              <a:gd name="adj" fmla="val 29158"/>
              <a:gd name="vf" fmla="val 115470"/>
            </a:avLst>
          </a:prstGeom>
          <a:solidFill>
            <a:srgbClr val="B07BD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87A0D15-E033-4F6D-9CE2-DEA95A5D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1EFB4-CF40-48F0-ABC2-C765848483F8}"/>
              </a:ext>
            </a:extLst>
          </p:cNvPr>
          <p:cNvSpPr txBox="1"/>
          <p:nvPr/>
        </p:nvSpPr>
        <p:spPr>
          <a:xfrm>
            <a:off x="5751692" y="1926735"/>
            <a:ext cx="4728713" cy="1750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400"/>
              </a:lnSpc>
              <a:buFont typeface="CookieRun Regular" panose="020B0600000101010101" pitchFamily="50" charset="-127"/>
              <a:buChar char="▷"/>
            </a:pPr>
            <a:r>
              <a:rPr lang="ko-KR" altLang="en-US" sz="2800" spc="50" dirty="0">
                <a:solidFill>
                  <a:schemeClr val="accent6">
                    <a:lumMod val="20000"/>
                    <a:lumOff val="80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떨어지는 노트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</a:t>
            </a:r>
            <a:b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정해진 박자에 맞게 누르는</a:t>
            </a:r>
            <a:b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2800" spc="50" dirty="0">
                <a:solidFill>
                  <a:srgbClr val="FFF3FE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리듬 게임</a:t>
            </a:r>
            <a: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!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1351788-A1B6-4FDD-AE4E-9826F2F135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6" t="2489" r="591" b="3385"/>
          <a:stretch/>
        </p:blipFill>
        <p:spPr>
          <a:xfrm>
            <a:off x="1711595" y="1258095"/>
            <a:ext cx="2908299" cy="4341809"/>
          </a:xfrm>
          <a:prstGeom prst="rect">
            <a:avLst/>
          </a:prstGeom>
          <a:ln w="38100">
            <a:solidFill>
              <a:schemeClr val="accent3"/>
            </a:solidFill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4273610563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육각형 7">
            <a:extLst>
              <a:ext uri="{FF2B5EF4-FFF2-40B4-BE49-F238E27FC236}">
                <a16:creationId xmlns:a16="http://schemas.microsoft.com/office/drawing/2014/main" id="{315FA653-CD07-4DD6-BCAD-32C27D23D873}"/>
              </a:ext>
            </a:extLst>
          </p:cNvPr>
          <p:cNvSpPr/>
          <p:nvPr/>
        </p:nvSpPr>
        <p:spPr>
          <a:xfrm rot="1348445">
            <a:off x="-756613" y="3296124"/>
            <a:ext cx="4699319" cy="4051137"/>
          </a:xfrm>
          <a:prstGeom prst="hexagon">
            <a:avLst>
              <a:gd name="adj" fmla="val 29158"/>
              <a:gd name="vf" fmla="val 115470"/>
            </a:avLst>
          </a:prstGeom>
          <a:solidFill>
            <a:srgbClr val="B07BD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87A0D15-E033-4F6D-9CE2-DEA95A5D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B9EDFF"/>
                </a:solidFill>
              </a:rPr>
              <a:t>키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1EFB4-CF40-48F0-ABC2-C765848483F8}"/>
              </a:ext>
            </a:extLst>
          </p:cNvPr>
          <p:cNvSpPr txBox="1"/>
          <p:nvPr/>
        </p:nvSpPr>
        <p:spPr>
          <a:xfrm>
            <a:off x="5555185" y="1548144"/>
            <a:ext cx="5392448" cy="453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게임 중 자신이 사용할 </a:t>
            </a:r>
            <a:r>
              <a:rPr lang="ko-KR" altLang="en-US" sz="2800" spc="50" dirty="0">
                <a:solidFill>
                  <a:srgbClr val="EFFBFF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키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를</a:t>
            </a:r>
            <a:b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설정</a:t>
            </a:r>
            <a: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가능 </a:t>
            </a:r>
            <a:r>
              <a:rPr lang="en-US" altLang="ko-KR" sz="20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(4 Line)</a:t>
            </a: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endParaRPr lang="en-US" altLang="ko-KR" sz="14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처음 게임을 키면 기본적으로 뜸</a:t>
            </a:r>
            <a:endParaRPr lang="en-US" altLang="ko-KR" sz="28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endParaRPr lang="en-US" altLang="ko-KR" sz="14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맵 선택 창에서도 </a:t>
            </a:r>
            <a: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S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키를 누르면</a:t>
            </a:r>
            <a:b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설정 가능</a:t>
            </a:r>
            <a:endParaRPr lang="en-US" altLang="ko-KR" sz="28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endParaRPr lang="en-US" altLang="ko-KR" sz="14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알파벳</a:t>
            </a:r>
            <a: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백스페이스</a:t>
            </a:r>
            <a: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엔터</a:t>
            </a:r>
            <a: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,</a:t>
            </a:r>
            <a:b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스페이스</a:t>
            </a:r>
            <a: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탭 키 지원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2C1846-B425-4B57-BB68-C2384E909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1177" y="1619416"/>
            <a:ext cx="3072932" cy="2015037"/>
          </a:xfrm>
          <a:prstGeom prst="rect">
            <a:avLst/>
          </a:prstGeom>
          <a:ln w="38100">
            <a:solidFill>
              <a:schemeClr val="accent3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4843502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육각형 5">
            <a:extLst>
              <a:ext uri="{FF2B5EF4-FFF2-40B4-BE49-F238E27FC236}">
                <a16:creationId xmlns:a16="http://schemas.microsoft.com/office/drawing/2014/main" id="{048CB7BC-91E5-495D-AA0E-B5A3D87F8446}"/>
              </a:ext>
            </a:extLst>
          </p:cNvPr>
          <p:cNvSpPr/>
          <p:nvPr/>
        </p:nvSpPr>
        <p:spPr>
          <a:xfrm rot="1348445">
            <a:off x="-756613" y="3296124"/>
            <a:ext cx="4699319" cy="4051137"/>
          </a:xfrm>
          <a:prstGeom prst="hexagon">
            <a:avLst>
              <a:gd name="adj" fmla="val 29158"/>
              <a:gd name="vf" fmla="val 115470"/>
            </a:avLst>
          </a:prstGeom>
          <a:solidFill>
            <a:srgbClr val="B07BD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87A0D15-E033-4F6D-9CE2-DEA95A5D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FFFFC9"/>
                </a:solidFill>
              </a:rPr>
              <a:t>맵 선택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1EFB4-CF40-48F0-ABC2-C765848483F8}"/>
              </a:ext>
            </a:extLst>
          </p:cNvPr>
          <p:cNvSpPr txBox="1"/>
          <p:nvPr/>
        </p:nvSpPr>
        <p:spPr>
          <a:xfrm>
            <a:off x="6270664" y="1640799"/>
            <a:ext cx="5682143" cy="3762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맵 폴더</a:t>
            </a:r>
            <a:r>
              <a:rPr lang="en-US" altLang="ko-KR" sz="20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(./maps)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 저장된</a:t>
            </a:r>
            <a:b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폴더 리스트를 전부 표시</a:t>
            </a:r>
            <a:endParaRPr lang="en-US" altLang="ko-KR" sz="28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endParaRPr lang="en-US" altLang="ko-KR" sz="14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각 </a:t>
            </a:r>
            <a:r>
              <a:rPr lang="ko-KR" altLang="en-US" sz="2800" spc="50" dirty="0" err="1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맵마다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자신이 기록한</a:t>
            </a:r>
            <a:b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2800" spc="50" dirty="0">
                <a:solidFill>
                  <a:srgbClr val="EBFFEB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최고 점수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표시</a:t>
            </a:r>
            <a:endParaRPr lang="en-US" altLang="ko-KR" sz="28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endParaRPr lang="en-US" altLang="ko-KR" sz="14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방향키로 커서를 움직이고</a:t>
            </a:r>
            <a:b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엔터 키로 맵 플레이</a:t>
            </a:r>
            <a:endParaRPr lang="en-US" altLang="ko-KR" sz="28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2C1846-B425-4B57-BB68-C2384E909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3718" y="1640799"/>
            <a:ext cx="5080408" cy="2671142"/>
          </a:xfrm>
          <a:prstGeom prst="rect">
            <a:avLst/>
          </a:prstGeom>
          <a:ln w="38100">
            <a:solidFill>
              <a:schemeClr val="accent3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8319564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육각형 5">
            <a:extLst>
              <a:ext uri="{FF2B5EF4-FFF2-40B4-BE49-F238E27FC236}">
                <a16:creationId xmlns:a16="http://schemas.microsoft.com/office/drawing/2014/main" id="{048CB7BC-91E5-495D-AA0E-B5A3D87F8446}"/>
              </a:ext>
            </a:extLst>
          </p:cNvPr>
          <p:cNvSpPr/>
          <p:nvPr/>
        </p:nvSpPr>
        <p:spPr>
          <a:xfrm rot="1348445">
            <a:off x="-756613" y="3296124"/>
            <a:ext cx="4699319" cy="4051137"/>
          </a:xfrm>
          <a:prstGeom prst="hexagon">
            <a:avLst>
              <a:gd name="adj" fmla="val 29158"/>
              <a:gd name="vf" fmla="val 115470"/>
            </a:avLst>
          </a:prstGeom>
          <a:solidFill>
            <a:srgbClr val="B07BD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87A0D15-E033-4F6D-9CE2-DEA95A5D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E7F4D8"/>
                </a:solidFill>
              </a:rPr>
              <a:t>맵 플레이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1EFB4-CF40-48F0-ABC2-C765848483F8}"/>
              </a:ext>
            </a:extLst>
          </p:cNvPr>
          <p:cNvSpPr txBox="1"/>
          <p:nvPr/>
        </p:nvSpPr>
        <p:spPr>
          <a:xfrm>
            <a:off x="6236159" y="1401098"/>
            <a:ext cx="5682143" cy="354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r>
              <a:rPr lang="ko-KR" altLang="en-US" sz="2800" spc="50" dirty="0">
                <a:solidFill>
                  <a:srgbClr val="F0F9E7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노트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가 판정선에 위치할 때</a:t>
            </a:r>
            <a:b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키보드를 누르면 된다</a:t>
            </a:r>
            <a:endParaRPr lang="en-US" altLang="ko-KR" sz="28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endParaRPr lang="en-US" altLang="ko-KR" sz="28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r>
              <a:rPr lang="ko-KR" altLang="en-US" sz="2800" spc="50" dirty="0">
                <a:solidFill>
                  <a:srgbClr val="FCFFD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정확도</a:t>
            </a:r>
            <a: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: GOOD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is good</a:t>
            </a: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endParaRPr lang="en-US" altLang="ko-KR" sz="10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r>
              <a:rPr lang="ko-KR" altLang="en-US" sz="2800" spc="50" dirty="0">
                <a:solidFill>
                  <a:srgbClr val="D8DEE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콤보</a:t>
            </a:r>
            <a: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: miss 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나면 끊김</a:t>
            </a:r>
            <a:endParaRPr lang="en-US" altLang="ko-KR" sz="28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endParaRPr lang="ko-KR" altLang="en-US" sz="1000" spc="50" dirty="0">
              <a:solidFill>
                <a:srgbClr val="D8DEE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r>
              <a:rPr lang="ko-KR" altLang="en-US" sz="2800" spc="50" dirty="0">
                <a:solidFill>
                  <a:srgbClr val="D5FFDC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점수</a:t>
            </a:r>
            <a: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: 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판정 좋고 콤보 많이</a:t>
            </a:r>
            <a:endParaRPr lang="en-US" altLang="ko-KR" sz="28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2C1846-B425-4B57-BB68-C2384E909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6558" y="1547747"/>
            <a:ext cx="5086905" cy="3762505"/>
          </a:xfrm>
          <a:prstGeom prst="rect">
            <a:avLst/>
          </a:prstGeom>
          <a:ln w="38100">
            <a:solidFill>
              <a:schemeClr val="accent3"/>
            </a:solidFill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099D2-B0BF-4BED-BBE1-2C1961B28811}"/>
              </a:ext>
            </a:extLst>
          </p:cNvPr>
          <p:cNvSpPr txBox="1"/>
          <p:nvPr/>
        </p:nvSpPr>
        <p:spPr>
          <a:xfrm>
            <a:off x="1157681" y="5389560"/>
            <a:ext cx="4664658" cy="445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000" spc="50" dirty="0">
                <a:solidFill>
                  <a:schemeClr val="bg1">
                    <a:lumMod val="6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miss </a:t>
            </a:r>
            <a:r>
              <a:rPr lang="en-US" altLang="ko-KR" sz="2000" spc="50" dirty="0">
                <a:solidFill>
                  <a:schemeClr val="accent4">
                    <a:lumMod val="40000"/>
                    <a:lumOff val="60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FAST</a:t>
            </a:r>
            <a:r>
              <a:rPr lang="en-US" altLang="ko-KR" sz="2000" spc="50" dirty="0">
                <a:solidFill>
                  <a:srgbClr val="F0F9E7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2000" spc="50" dirty="0">
                <a:solidFill>
                  <a:srgbClr val="92D05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GOOD</a:t>
            </a:r>
            <a:r>
              <a:rPr lang="en-US" altLang="ko-KR" sz="2000" spc="50" dirty="0">
                <a:solidFill>
                  <a:srgbClr val="F0F9E7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2000" spc="50" dirty="0">
                <a:solidFill>
                  <a:schemeClr val="accent4">
                    <a:lumMod val="40000"/>
                    <a:lumOff val="60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SLOW </a:t>
            </a:r>
            <a:r>
              <a:rPr lang="en-US" altLang="ko-KR" sz="2000" spc="50" dirty="0">
                <a:solidFill>
                  <a:schemeClr val="bg1">
                    <a:lumMod val="65000"/>
                  </a:schemeClr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miss</a:t>
            </a:r>
          </a:p>
        </p:txBody>
      </p:sp>
    </p:spTree>
    <p:extLst>
      <p:ext uri="{BB962C8B-B14F-4D97-AF65-F5344CB8AC3E}">
        <p14:creationId xmlns:p14="http://schemas.microsoft.com/office/powerpoint/2010/main" val="67852228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육각형 5">
            <a:extLst>
              <a:ext uri="{FF2B5EF4-FFF2-40B4-BE49-F238E27FC236}">
                <a16:creationId xmlns:a16="http://schemas.microsoft.com/office/drawing/2014/main" id="{048CB7BC-91E5-495D-AA0E-B5A3D87F8446}"/>
              </a:ext>
            </a:extLst>
          </p:cNvPr>
          <p:cNvSpPr/>
          <p:nvPr/>
        </p:nvSpPr>
        <p:spPr>
          <a:xfrm rot="1348445">
            <a:off x="-756613" y="3296124"/>
            <a:ext cx="4699319" cy="4051137"/>
          </a:xfrm>
          <a:prstGeom prst="hexagon">
            <a:avLst>
              <a:gd name="adj" fmla="val 29158"/>
              <a:gd name="vf" fmla="val 115470"/>
            </a:avLst>
          </a:prstGeom>
          <a:solidFill>
            <a:srgbClr val="B07BD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87A0D15-E033-4F6D-9CE2-DEA95A5D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E7F4D8"/>
                </a:solidFill>
              </a:rPr>
              <a:t>맵 플레이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2C1846-B425-4B57-BB68-C2384E909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6558" y="1547747"/>
            <a:ext cx="5086905" cy="3762505"/>
          </a:xfrm>
          <a:prstGeom prst="rect">
            <a:avLst/>
          </a:prstGeom>
          <a:ln w="38100">
            <a:solidFill>
              <a:schemeClr val="accent3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32018C-A1EA-4BAC-A31B-5F4AB9963514}"/>
              </a:ext>
            </a:extLst>
          </p:cNvPr>
          <p:cNvSpPr txBox="1"/>
          <p:nvPr/>
        </p:nvSpPr>
        <p:spPr>
          <a:xfrm>
            <a:off x="6236159" y="1537650"/>
            <a:ext cx="5858075" cy="3430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키보드를 누르면 그 라인</a:t>
            </a:r>
            <a: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점등</a:t>
            </a:r>
            <a:endParaRPr lang="en-US" altLang="ko-KR" sz="28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endParaRPr lang="en-US" altLang="ko-KR" sz="14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2800" spc="50" dirty="0" err="1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맵마다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노트의 배치</a:t>
            </a:r>
            <a: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,</a:t>
            </a:r>
            <a:b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노트가 떨어지는 속도가 다름</a:t>
            </a:r>
            <a:endParaRPr lang="en-US" altLang="ko-KR" sz="28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endParaRPr lang="en-US" altLang="ko-KR" sz="14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2800" spc="50" dirty="0" err="1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맵이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끝나면 통계 표시</a:t>
            </a:r>
            <a:endParaRPr lang="en-US" altLang="ko-KR" sz="28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endParaRPr lang="en-US" altLang="ko-KR" sz="14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일부 </a:t>
            </a:r>
            <a:r>
              <a:rPr lang="ko-KR" altLang="en-US" sz="2800" spc="50" dirty="0" err="1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맵은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BGM 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있음</a:t>
            </a:r>
            <a:endParaRPr lang="en-US" altLang="ko-KR" sz="28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7219356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육각형 5">
            <a:extLst>
              <a:ext uri="{FF2B5EF4-FFF2-40B4-BE49-F238E27FC236}">
                <a16:creationId xmlns:a16="http://schemas.microsoft.com/office/drawing/2014/main" id="{048CB7BC-91E5-495D-AA0E-B5A3D87F8446}"/>
              </a:ext>
            </a:extLst>
          </p:cNvPr>
          <p:cNvSpPr/>
          <p:nvPr/>
        </p:nvSpPr>
        <p:spPr>
          <a:xfrm rot="1348445">
            <a:off x="-756613" y="3296124"/>
            <a:ext cx="4699319" cy="4051137"/>
          </a:xfrm>
          <a:prstGeom prst="hexagon">
            <a:avLst>
              <a:gd name="adj" fmla="val 29158"/>
              <a:gd name="vf" fmla="val 115470"/>
            </a:avLst>
          </a:prstGeom>
          <a:solidFill>
            <a:srgbClr val="B07BD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87A0D15-E033-4F6D-9CE2-DEA95A5D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FFFFC9"/>
                </a:solidFill>
              </a:rPr>
              <a:t>맵 제작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1EFB4-CF40-48F0-ABC2-C765848483F8}"/>
              </a:ext>
            </a:extLst>
          </p:cNvPr>
          <p:cNvSpPr txBox="1"/>
          <p:nvPr/>
        </p:nvSpPr>
        <p:spPr>
          <a:xfrm>
            <a:off x="5406598" y="1529737"/>
            <a:ext cx="5682143" cy="368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커스텀 맵 제작 가능</a:t>
            </a:r>
            <a: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!</a:t>
            </a:r>
          </a:p>
          <a:p>
            <a:pPr marL="342900" indent="-342900">
              <a:lnSpc>
                <a:spcPct val="120000"/>
              </a:lnSpc>
              <a:buFont typeface="CookieRun Regular" panose="020B0600000101010101" pitchFamily="50" charset="-127"/>
              <a:buChar char="▷"/>
            </a:pPr>
            <a:endParaRPr lang="en-US" altLang="ko-KR" sz="14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</a:pPr>
            <a:r>
              <a:rPr lang="en-US" altLang="ko-KR" sz="2800" spc="50" dirty="0">
                <a:solidFill>
                  <a:srgbClr val="FFFFCC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maps </a:t>
            </a:r>
            <a:r>
              <a:rPr lang="ko-KR" altLang="en-US" sz="2800" spc="50" dirty="0">
                <a:solidFill>
                  <a:srgbClr val="FFFFCC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폴더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에 새로 </a:t>
            </a:r>
            <a:r>
              <a:rPr lang="ko-KR" altLang="en-US" sz="2800" spc="50" dirty="0">
                <a:solidFill>
                  <a:srgbClr val="FFFFCC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맵 폴더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생성</a:t>
            </a:r>
            <a:endParaRPr lang="en-US" altLang="ko-KR" sz="28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/>
            </a:pPr>
            <a:endParaRPr lang="en-US" altLang="ko-KR" sz="14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</a:pP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그 안에</a:t>
            </a:r>
            <a:b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텍스트 파일을 </a:t>
            </a:r>
            <a:r>
              <a:rPr lang="en-US" altLang="ko-KR" sz="2800" spc="50" dirty="0">
                <a:solidFill>
                  <a:srgbClr val="E6D5F3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‘@’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와 </a:t>
            </a:r>
            <a:r>
              <a:rPr lang="en-US" altLang="ko-KR" sz="2800" spc="50" dirty="0">
                <a:solidFill>
                  <a:srgbClr val="E6D5F3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‘</a:t>
            </a:r>
            <a:r>
              <a:rPr lang="ko-KR" altLang="en-US" sz="2800" spc="50" dirty="0">
                <a:solidFill>
                  <a:srgbClr val="E6D5F3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　</a:t>
            </a:r>
            <a:r>
              <a:rPr lang="en-US" altLang="ko-KR" sz="2800" spc="50" dirty="0">
                <a:solidFill>
                  <a:srgbClr val="E6D5F3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‘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으로</a:t>
            </a:r>
            <a:b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저런 식으로 작성하면</a:t>
            </a:r>
            <a:b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저대로 노트 생성</a:t>
            </a:r>
            <a:endParaRPr lang="en-US" altLang="ko-KR" sz="28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2CD257-8DB3-490F-95F2-60FA56B2AD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4" b="1"/>
          <a:stretch/>
        </p:blipFill>
        <p:spPr>
          <a:xfrm>
            <a:off x="3254928" y="1585268"/>
            <a:ext cx="1023457" cy="357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3104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육각형 5">
            <a:extLst>
              <a:ext uri="{FF2B5EF4-FFF2-40B4-BE49-F238E27FC236}">
                <a16:creationId xmlns:a16="http://schemas.microsoft.com/office/drawing/2014/main" id="{048CB7BC-91E5-495D-AA0E-B5A3D87F8446}"/>
              </a:ext>
            </a:extLst>
          </p:cNvPr>
          <p:cNvSpPr/>
          <p:nvPr/>
        </p:nvSpPr>
        <p:spPr>
          <a:xfrm rot="1348445">
            <a:off x="-756613" y="3296124"/>
            <a:ext cx="4699319" cy="4051137"/>
          </a:xfrm>
          <a:prstGeom prst="hexagon">
            <a:avLst>
              <a:gd name="adj" fmla="val 29158"/>
              <a:gd name="vf" fmla="val 115470"/>
            </a:avLst>
          </a:prstGeom>
          <a:solidFill>
            <a:srgbClr val="B07BD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87A0D15-E033-4F6D-9CE2-DEA95A5D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기능 </a:t>
            </a:r>
            <a:r>
              <a:rPr lang="en-US" altLang="ko-KR" dirty="0"/>
              <a:t>– </a:t>
            </a:r>
            <a:r>
              <a:rPr lang="ko-KR" altLang="en-US" dirty="0">
                <a:solidFill>
                  <a:srgbClr val="FFFFC9"/>
                </a:solidFill>
              </a:rPr>
              <a:t>맵 제작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01EFB4-CF40-48F0-ABC2-C765848483F8}"/>
              </a:ext>
            </a:extLst>
          </p:cNvPr>
          <p:cNvSpPr txBox="1"/>
          <p:nvPr/>
        </p:nvSpPr>
        <p:spPr>
          <a:xfrm>
            <a:off x="5809269" y="1431074"/>
            <a:ext cx="5968874" cy="4353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같은 위치에 </a:t>
            </a:r>
            <a:r>
              <a:rPr lang="en-US" altLang="ko-KR" sz="2800" spc="50" dirty="0" err="1">
                <a:solidFill>
                  <a:srgbClr val="F5FFE5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info.json</a:t>
            </a:r>
            <a: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파일을</a:t>
            </a:r>
            <a:b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작성하고 저런 식으로</a:t>
            </a:r>
            <a: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내용 입력</a:t>
            </a:r>
            <a:endParaRPr lang="en-US" altLang="ko-KR" sz="28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 startAt="3"/>
            </a:pPr>
            <a:endParaRPr lang="en-US" altLang="ko-KR" sz="14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971550" lvl="1" indent="-5143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400" spc="50" dirty="0" err="1">
                <a:solidFill>
                  <a:srgbClr val="E6CDFF"/>
                </a:solidFill>
                <a:latin typeface="Agave" panose="020B0809040404020203" pitchFamily="49" charset="0"/>
                <a:ea typeface="CookieRun Regular" panose="020B0600000101010101" pitchFamily="50" charset="-127"/>
              </a:rPr>
              <a:t>mapFile</a:t>
            </a:r>
            <a:r>
              <a:rPr lang="en-US" altLang="ko-KR" sz="24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:</a:t>
            </a:r>
            <a:r>
              <a:rPr lang="ko-KR" altLang="en-US" sz="24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아까 만든 텍스트</a:t>
            </a:r>
            <a:r>
              <a:rPr lang="en-US" altLang="ko-KR" sz="24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</a:t>
            </a:r>
            <a:r>
              <a:rPr lang="ko-KR" altLang="en-US" sz="24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파일</a:t>
            </a:r>
            <a:br>
              <a:rPr lang="en-US" altLang="ko-KR" sz="24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24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이름 입력</a:t>
            </a:r>
            <a:endParaRPr lang="en-US" altLang="ko-KR" sz="24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971550" lvl="1" indent="-5143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400" spc="50" dirty="0" err="1">
                <a:solidFill>
                  <a:srgbClr val="E6CDFF"/>
                </a:solidFill>
                <a:latin typeface="Agave" panose="020B0809040404020203" pitchFamily="49" charset="0"/>
                <a:ea typeface="CookieRun Regular" panose="020B0600000101010101" pitchFamily="50" charset="-127"/>
              </a:rPr>
              <a:t>mapLength</a:t>
            </a:r>
            <a:r>
              <a:rPr lang="en-US" altLang="ko-KR" sz="24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:</a:t>
            </a:r>
            <a:r>
              <a:rPr lang="ko-KR" altLang="en-US" sz="24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텍스트 파일의 줄 길이</a:t>
            </a:r>
            <a:br>
              <a:rPr lang="en-US" altLang="ko-KR" sz="24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</a:br>
            <a:r>
              <a:rPr lang="ko-KR" altLang="en-US" sz="24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입력</a:t>
            </a:r>
            <a:r>
              <a:rPr lang="en-US" altLang="ko-KR" sz="24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, </a:t>
            </a:r>
            <a:r>
              <a:rPr lang="ko-KR" altLang="en-US" sz="24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그만큼만 노트가 생성됨</a:t>
            </a:r>
            <a:endParaRPr lang="en-US" altLang="ko-KR" sz="24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971550" lvl="1" indent="-51435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o-KR" altLang="en-US" sz="24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나머지는 선택사항</a:t>
            </a:r>
            <a:r>
              <a:rPr lang="en-US" altLang="ko-KR" sz="24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= </a:t>
            </a:r>
            <a:r>
              <a:rPr lang="ko-KR" altLang="en-US" sz="24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없어도 됨</a:t>
            </a:r>
            <a:endParaRPr lang="en-US" altLang="ko-KR" sz="24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 startAt="4"/>
            </a:pPr>
            <a:endParaRPr lang="en-US" altLang="ko-KR" sz="1400" spc="50" dirty="0">
              <a:solidFill>
                <a:schemeClr val="bg1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514350" indent="-514350">
              <a:lnSpc>
                <a:spcPct val="120000"/>
              </a:lnSpc>
              <a:buFont typeface="+mj-lt"/>
              <a:buAutoNum type="arabicPeriod" startAt="4"/>
            </a:pPr>
            <a: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BGM</a:t>
            </a:r>
            <a:r>
              <a:rPr lang="ko-KR" altLang="en-US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도 재생 가능</a:t>
            </a:r>
            <a:r>
              <a:rPr lang="en-US" altLang="ko-KR" sz="2800" spc="50" dirty="0">
                <a:solidFill>
                  <a:schemeClr val="bg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9F086-42F4-4181-B224-613B8A1076B6}"/>
              </a:ext>
            </a:extLst>
          </p:cNvPr>
          <p:cNvSpPr txBox="1"/>
          <p:nvPr/>
        </p:nvSpPr>
        <p:spPr>
          <a:xfrm>
            <a:off x="1593046" y="1553169"/>
            <a:ext cx="4031873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Agave" panose="020B0809040404020203" pitchFamily="49" charset="0"/>
              </a:rPr>
              <a:t>// </a:t>
            </a:r>
            <a:r>
              <a:rPr lang="en-US" altLang="ko-KR" sz="2400" dirty="0" err="1">
                <a:solidFill>
                  <a:schemeClr val="bg1">
                    <a:lumMod val="65000"/>
                  </a:schemeClr>
                </a:solidFill>
                <a:latin typeface="Agave" panose="020B0809040404020203" pitchFamily="49" charset="0"/>
              </a:rPr>
              <a:t>info.json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Agave" panose="020B0809040404020203" pitchFamily="49" charset="0"/>
            </a:endParaRPr>
          </a:p>
          <a:p>
            <a:r>
              <a:rPr lang="en-US" altLang="ko-KR" sz="2400" dirty="0">
                <a:latin typeface="Agave" panose="020B0809040404020203" pitchFamily="49" charset="0"/>
              </a:rPr>
              <a:t>{</a:t>
            </a:r>
          </a:p>
          <a:p>
            <a:r>
              <a:rPr lang="en-US" altLang="ko-KR" sz="2400" dirty="0">
                <a:latin typeface="Agave" panose="020B0809040404020203" pitchFamily="49" charset="0"/>
              </a:rPr>
              <a:t>    </a:t>
            </a:r>
            <a:r>
              <a:rPr lang="en-US" altLang="ko-KR" sz="2400" dirty="0">
                <a:solidFill>
                  <a:srgbClr val="660066"/>
                </a:solidFill>
                <a:latin typeface="Agave" panose="020B0809040404020203" pitchFamily="49" charset="0"/>
              </a:rPr>
              <a:t>"</a:t>
            </a:r>
            <a:r>
              <a:rPr lang="en-US" altLang="ko-KR" sz="2400" dirty="0" err="1">
                <a:solidFill>
                  <a:srgbClr val="660066"/>
                </a:solidFill>
                <a:latin typeface="Agave" panose="020B0809040404020203" pitchFamily="49" charset="0"/>
              </a:rPr>
              <a:t>mapFile</a:t>
            </a:r>
            <a:r>
              <a:rPr lang="en-US" altLang="ko-KR" sz="2400" dirty="0">
                <a:solidFill>
                  <a:srgbClr val="660066"/>
                </a:solidFill>
                <a:latin typeface="Agave" panose="020B0809040404020203" pitchFamily="49" charset="0"/>
              </a:rPr>
              <a:t>"</a:t>
            </a:r>
            <a:r>
              <a:rPr lang="en-US" altLang="ko-KR" sz="2400" dirty="0">
                <a:latin typeface="Agave" panose="020B0809040404020203" pitchFamily="49" charset="0"/>
              </a:rPr>
              <a:t>: </a:t>
            </a:r>
            <a:r>
              <a:rPr lang="en-US" altLang="ko-KR" sz="2400" dirty="0">
                <a:solidFill>
                  <a:srgbClr val="643400"/>
                </a:solidFill>
                <a:latin typeface="Agave" panose="020B0809040404020203" pitchFamily="49" charset="0"/>
              </a:rPr>
              <a:t>"R8.txt"</a:t>
            </a:r>
            <a:r>
              <a:rPr lang="en-US" altLang="ko-KR" sz="2400" dirty="0">
                <a:latin typeface="Agave" panose="020B0809040404020203" pitchFamily="49" charset="0"/>
              </a:rPr>
              <a:t>,</a:t>
            </a:r>
          </a:p>
          <a:p>
            <a:r>
              <a:rPr lang="en-US" altLang="ko-KR" sz="2400" dirty="0">
                <a:latin typeface="Agave" panose="020B0809040404020203" pitchFamily="49" charset="0"/>
              </a:rPr>
              <a:t>    </a:t>
            </a:r>
            <a:r>
              <a:rPr lang="en-US" altLang="ko-KR" sz="2400" dirty="0">
                <a:solidFill>
                  <a:srgbClr val="660066"/>
                </a:solidFill>
                <a:latin typeface="Agave" panose="020B0809040404020203" pitchFamily="49" charset="0"/>
              </a:rPr>
              <a:t>"</a:t>
            </a:r>
            <a:r>
              <a:rPr lang="en-US" altLang="ko-KR" sz="2400" dirty="0" err="1">
                <a:solidFill>
                  <a:srgbClr val="660066"/>
                </a:solidFill>
                <a:latin typeface="Agave" panose="020B0809040404020203" pitchFamily="49" charset="0"/>
              </a:rPr>
              <a:t>songFile</a:t>
            </a:r>
            <a:r>
              <a:rPr lang="en-US" altLang="ko-KR" sz="2400" dirty="0">
                <a:solidFill>
                  <a:srgbClr val="660066"/>
                </a:solidFill>
                <a:latin typeface="Agave" panose="020B0809040404020203" pitchFamily="49" charset="0"/>
              </a:rPr>
              <a:t>"</a:t>
            </a:r>
            <a:r>
              <a:rPr lang="en-US" altLang="ko-KR" sz="2400" dirty="0">
                <a:latin typeface="Agave" panose="020B0809040404020203" pitchFamily="49" charset="0"/>
              </a:rPr>
              <a:t>: </a:t>
            </a:r>
            <a:r>
              <a:rPr lang="en-US" altLang="ko-KR" sz="2400" dirty="0">
                <a:solidFill>
                  <a:srgbClr val="643400"/>
                </a:solidFill>
                <a:latin typeface="Agave" panose="020B0809040404020203" pitchFamily="49" charset="0"/>
              </a:rPr>
              <a:t>"R8.mp3"</a:t>
            </a:r>
            <a:r>
              <a:rPr lang="en-US" altLang="ko-KR" sz="2400" dirty="0">
                <a:latin typeface="Agave" panose="020B0809040404020203" pitchFamily="49" charset="0"/>
              </a:rPr>
              <a:t>,</a:t>
            </a:r>
          </a:p>
          <a:p>
            <a:r>
              <a:rPr lang="en-US" altLang="ko-KR" sz="2400" dirty="0">
                <a:latin typeface="Agave" panose="020B0809040404020203" pitchFamily="49" charset="0"/>
              </a:rPr>
              <a:t>    </a:t>
            </a:r>
            <a:r>
              <a:rPr lang="en-US" altLang="ko-KR" sz="2400" dirty="0">
                <a:solidFill>
                  <a:srgbClr val="660066"/>
                </a:solidFill>
                <a:latin typeface="Agave" panose="020B0809040404020203" pitchFamily="49" charset="0"/>
              </a:rPr>
              <a:t>"bpm"</a:t>
            </a:r>
            <a:r>
              <a:rPr lang="en-US" altLang="ko-KR" sz="2400" dirty="0">
                <a:latin typeface="Agave" panose="020B0809040404020203" pitchFamily="49" charset="0"/>
              </a:rPr>
              <a:t>: </a:t>
            </a:r>
            <a:r>
              <a:rPr lang="en-US" altLang="ko-KR" sz="2400" dirty="0">
                <a:solidFill>
                  <a:srgbClr val="375B47"/>
                </a:solidFill>
                <a:latin typeface="Agave" panose="020B0809040404020203" pitchFamily="49" charset="0"/>
              </a:rPr>
              <a:t>180</a:t>
            </a:r>
            <a:r>
              <a:rPr lang="en-US" altLang="ko-KR" sz="2400" dirty="0">
                <a:latin typeface="Agave" panose="020B0809040404020203" pitchFamily="49" charset="0"/>
              </a:rPr>
              <a:t>,</a:t>
            </a:r>
          </a:p>
          <a:p>
            <a:r>
              <a:rPr lang="en-US" altLang="ko-KR" sz="2400" dirty="0">
                <a:latin typeface="Agave" panose="020B0809040404020203" pitchFamily="49" charset="0"/>
              </a:rPr>
              <a:t>    </a:t>
            </a:r>
            <a:r>
              <a:rPr lang="en-US" altLang="ko-KR" sz="2400" dirty="0">
                <a:solidFill>
                  <a:srgbClr val="660066"/>
                </a:solidFill>
                <a:latin typeface="Agave" panose="020B0809040404020203" pitchFamily="49" charset="0"/>
              </a:rPr>
              <a:t>"</a:t>
            </a:r>
            <a:r>
              <a:rPr lang="en-US" altLang="ko-KR" sz="2400" dirty="0" err="1">
                <a:solidFill>
                  <a:srgbClr val="660066"/>
                </a:solidFill>
                <a:latin typeface="Agave" panose="020B0809040404020203" pitchFamily="49" charset="0"/>
              </a:rPr>
              <a:t>fallSpeed</a:t>
            </a:r>
            <a:r>
              <a:rPr lang="en-US" altLang="ko-KR" sz="2400" dirty="0">
                <a:solidFill>
                  <a:srgbClr val="660066"/>
                </a:solidFill>
                <a:latin typeface="Agave" panose="020B0809040404020203" pitchFamily="49" charset="0"/>
              </a:rPr>
              <a:t>"</a:t>
            </a:r>
            <a:r>
              <a:rPr lang="en-US" altLang="ko-KR" sz="2400" dirty="0">
                <a:latin typeface="Agave" panose="020B0809040404020203" pitchFamily="49" charset="0"/>
              </a:rPr>
              <a:t>: </a:t>
            </a:r>
            <a:r>
              <a:rPr lang="en-US" altLang="ko-KR" sz="2400" dirty="0">
                <a:solidFill>
                  <a:srgbClr val="375B47"/>
                </a:solidFill>
                <a:latin typeface="Agave" panose="020B0809040404020203" pitchFamily="49" charset="0"/>
              </a:rPr>
              <a:t>83</a:t>
            </a:r>
            <a:r>
              <a:rPr lang="en-US" altLang="ko-KR" sz="2400" dirty="0">
                <a:latin typeface="Agave" panose="020B0809040404020203" pitchFamily="49" charset="0"/>
              </a:rPr>
              <a:t>,</a:t>
            </a:r>
          </a:p>
          <a:p>
            <a:r>
              <a:rPr lang="en-US" altLang="ko-KR" sz="2400" dirty="0">
                <a:latin typeface="Agave" panose="020B0809040404020203" pitchFamily="49" charset="0"/>
              </a:rPr>
              <a:t>    </a:t>
            </a:r>
            <a:r>
              <a:rPr lang="en-US" altLang="ko-KR" sz="2400" dirty="0">
                <a:solidFill>
                  <a:srgbClr val="660066"/>
                </a:solidFill>
                <a:latin typeface="Agave" panose="020B0809040404020203" pitchFamily="49" charset="0"/>
              </a:rPr>
              <a:t>"</a:t>
            </a:r>
            <a:r>
              <a:rPr lang="en-US" altLang="ko-KR" sz="2400" dirty="0" err="1">
                <a:solidFill>
                  <a:srgbClr val="660066"/>
                </a:solidFill>
                <a:latin typeface="Agave" panose="020B0809040404020203" pitchFamily="49" charset="0"/>
              </a:rPr>
              <a:t>mapLength</a:t>
            </a:r>
            <a:r>
              <a:rPr lang="en-US" altLang="ko-KR" sz="2400" dirty="0">
                <a:solidFill>
                  <a:srgbClr val="660066"/>
                </a:solidFill>
                <a:latin typeface="Agave" panose="020B0809040404020203" pitchFamily="49" charset="0"/>
              </a:rPr>
              <a:t>"</a:t>
            </a:r>
            <a:r>
              <a:rPr lang="en-US" altLang="ko-KR" sz="2400" dirty="0">
                <a:latin typeface="Agave" panose="020B0809040404020203" pitchFamily="49" charset="0"/>
              </a:rPr>
              <a:t>: </a:t>
            </a:r>
            <a:r>
              <a:rPr lang="en-US" altLang="ko-KR" sz="2400" dirty="0">
                <a:solidFill>
                  <a:srgbClr val="375B47"/>
                </a:solidFill>
                <a:latin typeface="Agave" panose="020B0809040404020203" pitchFamily="49" charset="0"/>
              </a:rPr>
              <a:t>897</a:t>
            </a:r>
            <a:r>
              <a:rPr lang="en-US" altLang="ko-KR" sz="2400" dirty="0">
                <a:latin typeface="Agave" panose="020B0809040404020203" pitchFamily="49" charset="0"/>
              </a:rPr>
              <a:t>,</a:t>
            </a:r>
          </a:p>
          <a:p>
            <a:r>
              <a:rPr lang="en-US" altLang="ko-KR" sz="2400" dirty="0">
                <a:latin typeface="Agave" panose="020B0809040404020203" pitchFamily="49" charset="0"/>
              </a:rPr>
              <a:t>    </a:t>
            </a:r>
            <a:r>
              <a:rPr lang="en-US" altLang="ko-KR" sz="2400" dirty="0">
                <a:solidFill>
                  <a:srgbClr val="660066"/>
                </a:solidFill>
                <a:latin typeface="Agave" panose="020B0809040404020203" pitchFamily="49" charset="0"/>
              </a:rPr>
              <a:t>"offset"</a:t>
            </a:r>
            <a:r>
              <a:rPr lang="en-US" altLang="ko-KR" sz="2400" dirty="0">
                <a:latin typeface="Agave" panose="020B0809040404020203" pitchFamily="49" charset="0"/>
              </a:rPr>
              <a:t>: </a:t>
            </a:r>
            <a:r>
              <a:rPr lang="en-US" altLang="ko-KR" sz="2400" dirty="0">
                <a:solidFill>
                  <a:srgbClr val="375B47"/>
                </a:solidFill>
                <a:latin typeface="Agave" panose="020B0809040404020203" pitchFamily="49" charset="0"/>
              </a:rPr>
              <a:t>1</a:t>
            </a:r>
          </a:p>
          <a:p>
            <a:r>
              <a:rPr lang="en-US" altLang="ko-KR" sz="2400" dirty="0">
                <a:latin typeface="Agave" panose="020B0809040404020203" pitchFamily="49" charset="0"/>
              </a:rPr>
              <a:t>}</a:t>
            </a:r>
            <a:endParaRPr lang="ko-KR" altLang="en-US" sz="2400" dirty="0">
              <a:latin typeface="Agave" panose="020B08090404040202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121A7-ECA0-478A-A188-5B0BDAD9F15B}"/>
              </a:ext>
            </a:extLst>
          </p:cNvPr>
          <p:cNvSpPr txBox="1"/>
          <p:nvPr/>
        </p:nvSpPr>
        <p:spPr>
          <a:xfrm>
            <a:off x="8514825" y="6123543"/>
            <a:ext cx="3384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96C9FC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parson (JSON </a:t>
            </a:r>
            <a:r>
              <a:rPr lang="ko-KR" altLang="en-US" dirty="0">
                <a:solidFill>
                  <a:srgbClr val="96C9FC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파싱 라이브러리</a:t>
            </a:r>
            <a:r>
              <a:rPr lang="en-US" altLang="ko-KR" dirty="0">
                <a:solidFill>
                  <a:srgbClr val="96C9FC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en-US" altLang="ko-KR" dirty="0">
              <a:solidFill>
                <a:srgbClr val="96C9FC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784201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육각형 3">
            <a:extLst>
              <a:ext uri="{FF2B5EF4-FFF2-40B4-BE49-F238E27FC236}">
                <a16:creationId xmlns:a16="http://schemas.microsoft.com/office/drawing/2014/main" id="{7606A187-81BA-459B-A472-E0E1D2D37C35}"/>
              </a:ext>
            </a:extLst>
          </p:cNvPr>
          <p:cNvSpPr/>
          <p:nvPr/>
        </p:nvSpPr>
        <p:spPr>
          <a:xfrm rot="1800000">
            <a:off x="4585574" y="1959463"/>
            <a:ext cx="3020852" cy="2604182"/>
          </a:xfrm>
          <a:prstGeom prst="hexagon">
            <a:avLst>
              <a:gd name="adj" fmla="val 29158"/>
              <a:gd name="vf" fmla="val 115470"/>
            </a:avLst>
          </a:prstGeom>
          <a:solidFill>
            <a:srgbClr val="B07BD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EA30AF-3EFA-45FB-A999-61A7CF649875}"/>
              </a:ext>
            </a:extLst>
          </p:cNvPr>
          <p:cNvSpPr txBox="1"/>
          <p:nvPr/>
        </p:nvSpPr>
        <p:spPr>
          <a:xfrm>
            <a:off x="4926449" y="2815277"/>
            <a:ext cx="2339102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Agave" panose="020B0809040404020203" pitchFamily="49" charset="0"/>
                <a:ea typeface="D2Coding" panose="020B0609020101020101" pitchFamily="49" charset="-127"/>
                <a:cs typeface="Courier New" panose="02070309020205020404" pitchFamily="49" charset="0"/>
              </a:rPr>
              <a:t>play()!</a:t>
            </a:r>
            <a:endParaRPr lang="ko-KR" altLang="en-US" sz="4800" dirty="0">
              <a:solidFill>
                <a:schemeClr val="bg1"/>
              </a:solidFill>
              <a:latin typeface="Agave" panose="020B0809040404020203" pitchFamily="49" charset="0"/>
              <a:ea typeface="D2Coding" panose="020B0609020101020101" pitchFamily="49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926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300</Words>
  <Application>Microsoft Office PowerPoint</Application>
  <PresentationFormat>와이드스크린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CookieRun Regular</vt:lpstr>
      <vt:lpstr>Wingdings</vt:lpstr>
      <vt:lpstr>맑은 고딕</vt:lpstr>
      <vt:lpstr>Agave</vt:lpstr>
      <vt:lpstr>Office 테마</vt:lpstr>
      <vt:lpstr>C언어 리듬게임</vt:lpstr>
      <vt:lpstr>소개</vt:lpstr>
      <vt:lpstr>기능 – 키 설정</vt:lpstr>
      <vt:lpstr>기능 – 맵 선택</vt:lpstr>
      <vt:lpstr>기능 – 맵 플레이</vt:lpstr>
      <vt:lpstr>기능 – 맵 플레이</vt:lpstr>
      <vt:lpstr>기능 – 맵 제작</vt:lpstr>
      <vt:lpstr>기능 – 맵 제작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리듬게임</dc:title>
  <dc:creator>여준혁</dc:creator>
  <cp:lastModifiedBy>Secon Y.</cp:lastModifiedBy>
  <cp:revision>23</cp:revision>
  <dcterms:created xsi:type="dcterms:W3CDTF">2021-12-06T02:15:18Z</dcterms:created>
  <dcterms:modified xsi:type="dcterms:W3CDTF">2021-12-06T10:44:48Z</dcterms:modified>
</cp:coreProperties>
</file>