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93" r:id="rId3"/>
    <p:sldId id="300" r:id="rId4"/>
    <p:sldId id="366" r:id="rId5"/>
    <p:sldId id="367" r:id="rId6"/>
    <p:sldId id="368" r:id="rId7"/>
    <p:sldId id="365" r:id="rId8"/>
    <p:sldId id="364" r:id="rId9"/>
    <p:sldId id="328" r:id="rId10"/>
  </p:sldIdLst>
  <p:sldSz cx="5851525" cy="3292475"/>
  <p:notesSz cx="6858000" cy="9144000"/>
  <p:defaultTextStyle>
    <a:defPPr>
      <a:defRPr lang="en-US"/>
    </a:defPPr>
    <a:lvl1pPr algn="l" defTabSz="522288" rtl="0" eaLnBrk="0" fontAlgn="base" hangingPunct="0">
      <a:spcBef>
        <a:spcPct val="0"/>
      </a:spcBef>
      <a:spcAft>
        <a:spcPct val="0"/>
      </a:spcAft>
      <a:defRPr sz="1000" kern="1200">
        <a:solidFill>
          <a:schemeClr val="tx1"/>
        </a:solidFill>
        <a:latin typeface="Calibri" panose="020F0502020204030204" pitchFamily="34" charset="0"/>
        <a:ea typeface="+mn-ea"/>
        <a:cs typeface="+mn-cs"/>
      </a:defRPr>
    </a:lvl1pPr>
    <a:lvl2pPr marL="260350" indent="196850" algn="l" defTabSz="522288" rtl="0" eaLnBrk="0" fontAlgn="base" hangingPunct="0">
      <a:spcBef>
        <a:spcPct val="0"/>
      </a:spcBef>
      <a:spcAft>
        <a:spcPct val="0"/>
      </a:spcAft>
      <a:defRPr sz="1000" kern="1200">
        <a:solidFill>
          <a:schemeClr val="tx1"/>
        </a:solidFill>
        <a:latin typeface="Calibri" panose="020F0502020204030204" pitchFamily="34" charset="0"/>
        <a:ea typeface="+mn-ea"/>
        <a:cs typeface="+mn-cs"/>
      </a:defRPr>
    </a:lvl2pPr>
    <a:lvl3pPr marL="522288" indent="392113" algn="l" defTabSz="522288" rtl="0" eaLnBrk="0" fontAlgn="base" hangingPunct="0">
      <a:spcBef>
        <a:spcPct val="0"/>
      </a:spcBef>
      <a:spcAft>
        <a:spcPct val="0"/>
      </a:spcAft>
      <a:defRPr sz="1000" kern="1200">
        <a:solidFill>
          <a:schemeClr val="tx1"/>
        </a:solidFill>
        <a:latin typeface="Calibri" panose="020F0502020204030204" pitchFamily="34" charset="0"/>
        <a:ea typeface="+mn-ea"/>
        <a:cs typeface="+mn-cs"/>
      </a:defRPr>
    </a:lvl3pPr>
    <a:lvl4pPr marL="782638" indent="588963" algn="l" defTabSz="522288" rtl="0" eaLnBrk="0" fontAlgn="base" hangingPunct="0">
      <a:spcBef>
        <a:spcPct val="0"/>
      </a:spcBef>
      <a:spcAft>
        <a:spcPct val="0"/>
      </a:spcAft>
      <a:defRPr sz="1000" kern="1200">
        <a:solidFill>
          <a:schemeClr val="tx1"/>
        </a:solidFill>
        <a:latin typeface="Calibri" panose="020F0502020204030204" pitchFamily="34" charset="0"/>
        <a:ea typeface="+mn-ea"/>
        <a:cs typeface="+mn-cs"/>
      </a:defRPr>
    </a:lvl4pPr>
    <a:lvl5pPr marL="1044575" indent="784225" algn="l" defTabSz="522288" rtl="0" eaLnBrk="0" fontAlgn="base" hangingPunct="0">
      <a:spcBef>
        <a:spcPct val="0"/>
      </a:spcBef>
      <a:spcAft>
        <a:spcPct val="0"/>
      </a:spcAft>
      <a:defRPr sz="1000" kern="1200">
        <a:solidFill>
          <a:schemeClr val="tx1"/>
        </a:solidFill>
        <a:latin typeface="Calibri" panose="020F0502020204030204" pitchFamily="34" charset="0"/>
        <a:ea typeface="+mn-ea"/>
        <a:cs typeface="+mn-cs"/>
      </a:defRPr>
    </a:lvl5pPr>
    <a:lvl6pPr marL="2286000" algn="l" defTabSz="914400" rtl="0" eaLnBrk="1" latinLnBrk="0" hangingPunct="1">
      <a:defRPr sz="1000" kern="1200">
        <a:solidFill>
          <a:schemeClr val="tx1"/>
        </a:solidFill>
        <a:latin typeface="Calibri" panose="020F0502020204030204" pitchFamily="34" charset="0"/>
        <a:ea typeface="+mn-ea"/>
        <a:cs typeface="+mn-cs"/>
      </a:defRPr>
    </a:lvl6pPr>
    <a:lvl7pPr marL="2743200" algn="l" defTabSz="914400" rtl="0" eaLnBrk="1" latinLnBrk="0" hangingPunct="1">
      <a:defRPr sz="1000" kern="1200">
        <a:solidFill>
          <a:schemeClr val="tx1"/>
        </a:solidFill>
        <a:latin typeface="Calibri" panose="020F0502020204030204" pitchFamily="34" charset="0"/>
        <a:ea typeface="+mn-ea"/>
        <a:cs typeface="+mn-cs"/>
      </a:defRPr>
    </a:lvl7pPr>
    <a:lvl8pPr marL="3200400" algn="l" defTabSz="914400" rtl="0" eaLnBrk="1" latinLnBrk="0" hangingPunct="1">
      <a:defRPr sz="1000" kern="1200">
        <a:solidFill>
          <a:schemeClr val="tx1"/>
        </a:solidFill>
        <a:latin typeface="Calibri" panose="020F0502020204030204" pitchFamily="34" charset="0"/>
        <a:ea typeface="+mn-ea"/>
        <a:cs typeface="+mn-cs"/>
      </a:defRPr>
    </a:lvl8pPr>
    <a:lvl9pPr marL="3657600" algn="l" defTabSz="914400" rtl="0" eaLnBrk="1" latinLnBrk="0" hangingPunct="1">
      <a:defRPr sz="10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037">
          <p15:clr>
            <a:srgbClr val="A4A3A4"/>
          </p15:clr>
        </p15:guide>
        <p15:guide id="2" pos="18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07070"/>
    <a:srgbClr val="9B9B9B"/>
    <a:srgbClr val="6DCFF6"/>
    <a:srgbClr val="EC8383"/>
    <a:srgbClr val="ACECA6"/>
    <a:srgbClr val="464646"/>
    <a:srgbClr val="F2EC84"/>
    <a:srgbClr val="A1A1A1"/>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4" autoAdjust="0"/>
    <p:restoredTop sz="94434" autoAdjust="0"/>
  </p:normalViewPr>
  <p:slideViewPr>
    <p:cSldViewPr snapToGrid="0">
      <p:cViewPr varScale="1">
        <p:scale>
          <a:sx n="158" d="100"/>
          <a:sy n="158" d="100"/>
        </p:scale>
        <p:origin x="110" y="341"/>
      </p:cViewPr>
      <p:guideLst>
        <p:guide orient="horz" pos="1037"/>
        <p:guide pos="18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22488"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522488" eaLnBrk="1" fontAlgn="auto" hangingPunct="1">
              <a:spcBef>
                <a:spcPts val="0"/>
              </a:spcBef>
              <a:spcAft>
                <a:spcPts val="0"/>
              </a:spcAft>
              <a:defRPr sz="1200">
                <a:latin typeface="+mn-lt"/>
              </a:defRPr>
            </a:lvl1pPr>
          </a:lstStyle>
          <a:p>
            <a:pPr>
              <a:defRPr/>
            </a:pPr>
            <a:fld id="{9741A250-D74D-4FB8-8790-EA5DAFF30860}" type="datetimeFigureOut">
              <a:rPr lang="en-US"/>
              <a:pPr>
                <a:defRPr/>
              </a:pPr>
              <a:t>12/29/2018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522488"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522488" eaLnBrk="1" fontAlgn="auto" hangingPunct="1">
              <a:spcBef>
                <a:spcPts val="0"/>
              </a:spcBef>
              <a:spcAft>
                <a:spcPts val="0"/>
              </a:spcAft>
              <a:defRPr sz="1200">
                <a:latin typeface="+mn-lt"/>
              </a:defRPr>
            </a:lvl1pPr>
          </a:lstStyle>
          <a:p>
            <a:pPr>
              <a:defRPr/>
            </a:pPr>
            <a:fld id="{C2715112-2F2F-4B4B-96EB-B43FD4F5895B}" type="slidenum">
              <a:rPr lang="en-US"/>
              <a:pPr>
                <a:defRPr/>
              </a:pPr>
              <a:t>‹#›</a:t>
            </a:fld>
            <a:endParaRPr lang="en-US"/>
          </a:p>
        </p:txBody>
      </p:sp>
    </p:spTree>
    <p:extLst>
      <p:ext uri="{BB962C8B-B14F-4D97-AF65-F5344CB8AC3E}">
        <p14:creationId xmlns:p14="http://schemas.microsoft.com/office/powerpoint/2010/main" val="82817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22488"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22488" eaLnBrk="1" fontAlgn="auto" hangingPunct="1">
              <a:spcBef>
                <a:spcPts val="0"/>
              </a:spcBef>
              <a:spcAft>
                <a:spcPts val="0"/>
              </a:spcAft>
              <a:defRPr sz="1200">
                <a:latin typeface="+mn-lt"/>
              </a:defRPr>
            </a:lvl1pPr>
          </a:lstStyle>
          <a:p>
            <a:pPr>
              <a:defRPr/>
            </a:pPr>
            <a:fld id="{98047E56-3AEA-4FF7-9008-55CFA7054911}" type="datetimeFigureOut">
              <a:rPr lang="en-US"/>
              <a:pPr>
                <a:defRPr/>
              </a:pPr>
              <a:t>12/29/2018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22488"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22488" eaLnBrk="1" fontAlgn="auto" hangingPunct="1">
              <a:spcBef>
                <a:spcPts val="0"/>
              </a:spcBef>
              <a:spcAft>
                <a:spcPts val="0"/>
              </a:spcAft>
              <a:defRPr sz="1200">
                <a:latin typeface="+mn-lt"/>
              </a:defRPr>
            </a:lvl1pPr>
          </a:lstStyle>
          <a:p>
            <a:pPr>
              <a:defRPr/>
            </a:pPr>
            <a:fld id="{05251418-B1E5-490E-8385-9A0C9C6040EE}" type="slidenum">
              <a:rPr lang="en-US"/>
              <a:pPr>
                <a:defRPr/>
              </a:pPr>
              <a:t>‹#›</a:t>
            </a:fld>
            <a:endParaRPr lang="en-US"/>
          </a:p>
        </p:txBody>
      </p:sp>
    </p:spTree>
    <p:extLst>
      <p:ext uri="{BB962C8B-B14F-4D97-AF65-F5344CB8AC3E}">
        <p14:creationId xmlns:p14="http://schemas.microsoft.com/office/powerpoint/2010/main" val="1743565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Cover 1</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D2F4C42F-C3A9-44E7-AF4D-381FB71FAA5C}" type="slidenum">
              <a:rPr lang="en-US" sz="1200" smtClean="0"/>
              <a:pPr defTabSz="522288" fontAlgn="base">
                <a:spcBef>
                  <a:spcPct val="0"/>
                </a:spcBef>
                <a:spcAft>
                  <a:spcPct val="0"/>
                </a:spcAft>
              </a:pPr>
              <a:t>1</a:t>
            </a:fld>
            <a:endParaRPr lang="en-US" sz="1200"/>
          </a:p>
        </p:txBody>
      </p:sp>
    </p:spTree>
    <p:extLst>
      <p:ext uri="{BB962C8B-B14F-4D97-AF65-F5344CB8AC3E}">
        <p14:creationId xmlns:p14="http://schemas.microsoft.com/office/powerpoint/2010/main" val="416838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C8A9C791-4E74-4F4B-B401-686DABE48E17}" type="slidenum">
              <a:rPr lang="en-US" sz="1200" smtClean="0"/>
              <a:pPr defTabSz="522288" fontAlgn="base">
                <a:spcBef>
                  <a:spcPct val="0"/>
                </a:spcBef>
                <a:spcAft>
                  <a:spcPct val="0"/>
                </a:spcAft>
              </a:pPr>
              <a:t>2</a:t>
            </a:fld>
            <a:endParaRPr lang="en-US" sz="1200"/>
          </a:p>
        </p:txBody>
      </p:sp>
    </p:spTree>
    <p:extLst>
      <p:ext uri="{BB962C8B-B14F-4D97-AF65-F5344CB8AC3E}">
        <p14:creationId xmlns:p14="http://schemas.microsoft.com/office/powerpoint/2010/main" val="226355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3</a:t>
            </a:fld>
            <a:endParaRPr lang="en-US" sz="1200"/>
          </a:p>
        </p:txBody>
      </p:sp>
    </p:spTree>
    <p:extLst>
      <p:ext uri="{BB962C8B-B14F-4D97-AF65-F5344CB8AC3E}">
        <p14:creationId xmlns:p14="http://schemas.microsoft.com/office/powerpoint/2010/main" val="24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4</a:t>
            </a:fld>
            <a:endParaRPr lang="en-US" sz="1200"/>
          </a:p>
        </p:txBody>
      </p:sp>
    </p:spTree>
    <p:extLst>
      <p:ext uri="{BB962C8B-B14F-4D97-AF65-F5344CB8AC3E}">
        <p14:creationId xmlns:p14="http://schemas.microsoft.com/office/powerpoint/2010/main" val="57380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5</a:t>
            </a:fld>
            <a:endParaRPr lang="en-US" sz="1200"/>
          </a:p>
        </p:txBody>
      </p:sp>
    </p:spTree>
    <p:extLst>
      <p:ext uri="{BB962C8B-B14F-4D97-AF65-F5344CB8AC3E}">
        <p14:creationId xmlns:p14="http://schemas.microsoft.com/office/powerpoint/2010/main" val="194735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6</a:t>
            </a:fld>
            <a:endParaRPr lang="en-US" sz="1200"/>
          </a:p>
        </p:txBody>
      </p:sp>
    </p:spTree>
    <p:extLst>
      <p:ext uri="{BB962C8B-B14F-4D97-AF65-F5344CB8AC3E}">
        <p14:creationId xmlns:p14="http://schemas.microsoft.com/office/powerpoint/2010/main" val="26949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7</a:t>
            </a:fld>
            <a:endParaRPr lang="en-US" sz="1200"/>
          </a:p>
        </p:txBody>
      </p:sp>
    </p:spTree>
    <p:extLst>
      <p:ext uri="{BB962C8B-B14F-4D97-AF65-F5344CB8AC3E}">
        <p14:creationId xmlns:p14="http://schemas.microsoft.com/office/powerpoint/2010/main" val="107262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F06E27C6-CE34-4BA3-BF91-A041CD182A1D}" type="slidenum">
              <a:rPr lang="en-US" sz="1200" smtClean="0"/>
              <a:pPr defTabSz="522288" fontAlgn="base">
                <a:spcBef>
                  <a:spcPct val="0"/>
                </a:spcBef>
                <a:spcAft>
                  <a:spcPct val="0"/>
                </a:spcAft>
              </a:pPr>
              <a:t>8</a:t>
            </a:fld>
            <a:endParaRPr lang="en-US" sz="1200"/>
          </a:p>
        </p:txBody>
      </p:sp>
    </p:spTree>
    <p:extLst>
      <p:ext uri="{BB962C8B-B14F-4D97-AF65-F5344CB8AC3E}">
        <p14:creationId xmlns:p14="http://schemas.microsoft.com/office/powerpoint/2010/main" val="282498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defTabSz="522288" fontAlgn="base">
              <a:spcBef>
                <a:spcPct val="0"/>
              </a:spcBef>
              <a:spcAft>
                <a:spcPct val="0"/>
              </a:spcAft>
            </a:pPr>
            <a:fld id="{4B0BEBBA-C16B-460F-82A3-27F0B647DC41}" type="slidenum">
              <a:rPr lang="en-US" sz="1200" smtClean="0"/>
              <a:pPr defTabSz="522288" fontAlgn="base">
                <a:spcBef>
                  <a:spcPct val="0"/>
                </a:spcBef>
                <a:spcAft>
                  <a:spcPct val="0"/>
                </a:spcAft>
              </a:pPr>
              <a:t>9</a:t>
            </a:fld>
            <a:endParaRPr lang="en-US" sz="1200"/>
          </a:p>
        </p:txBody>
      </p:sp>
    </p:spTree>
    <p:extLst>
      <p:ext uri="{BB962C8B-B14F-4D97-AF65-F5344CB8AC3E}">
        <p14:creationId xmlns:p14="http://schemas.microsoft.com/office/powerpoint/2010/main" val="136987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6"/>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5F23AE21-1A84-4693-800F-17BC01688100}" type="datetimeFigureOut">
              <a:rPr lang="en-US"/>
              <a:pPr>
                <a:defRPr/>
              </a:pPr>
              <a:t>12/29/2018</a:t>
            </a:fld>
            <a:endParaRPr lang="en-US" dirty="0"/>
          </a:p>
        </p:txBody>
      </p:sp>
      <p:sp>
        <p:nvSpPr>
          <p:cNvPr id="3" name="Slide Number Placeholder 7"/>
          <p:cNvSpPr>
            <a:spLocks noGrp="1"/>
          </p:cNvSpPr>
          <p:nvPr>
            <p:ph type="sldNum" sz="quarter" idx="11"/>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4" name="Footer Placeholder 8"/>
          <p:cNvSpPr>
            <a:spLocks noGrp="1"/>
          </p:cNvSpPr>
          <p:nvPr>
            <p:ph type="ftr" sz="quarter" idx="12"/>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Tree>
    <p:extLst>
      <p:ext uri="{BB962C8B-B14F-4D97-AF65-F5344CB8AC3E}">
        <p14:creationId xmlns:p14="http://schemas.microsoft.com/office/powerpoint/2010/main" val="259930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92576" y="768245"/>
            <a:ext cx="5266373" cy="217288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38D1090E-5C0E-4A7D-A98F-F86DBCF9EF32}" type="datetimeFigureOut">
              <a:rPr lang="en-US"/>
              <a:pPr>
                <a:defRPr/>
              </a:pPr>
              <a:t>12/29/2018</a:t>
            </a:fld>
            <a:endParaRPr lang="en-US"/>
          </a:p>
        </p:txBody>
      </p:sp>
      <p:sp>
        <p:nvSpPr>
          <p:cNvPr id="5" name="Footer Placeholder 4"/>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B40E53D-1E10-40CC-8E67-12C6A2C3436F}" type="slidenum">
              <a:rPr lang="en-US"/>
              <a:pPr>
                <a:defRPr/>
              </a:pPr>
              <a:t>‹#›</a:t>
            </a:fld>
            <a:endParaRPr lang="en-US"/>
          </a:p>
        </p:txBody>
      </p:sp>
    </p:spTree>
    <p:extLst>
      <p:ext uri="{BB962C8B-B14F-4D97-AF65-F5344CB8AC3E}">
        <p14:creationId xmlns:p14="http://schemas.microsoft.com/office/powerpoint/2010/main" val="415021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42356" y="131852"/>
            <a:ext cx="1316593" cy="280927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92576" y="131852"/>
            <a:ext cx="3852254" cy="280927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C9D40985-60FA-4F2B-965F-101B7ED03906}" type="datetimeFigureOut">
              <a:rPr lang="en-US"/>
              <a:pPr>
                <a:defRPr/>
              </a:pPr>
              <a:t>12/29/2018</a:t>
            </a:fld>
            <a:endParaRPr lang="en-US"/>
          </a:p>
        </p:txBody>
      </p:sp>
      <p:sp>
        <p:nvSpPr>
          <p:cNvPr id="5" name="Footer Placeholder 4"/>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84C8FEB6-42C7-42F3-B2C1-730C6AFBE1EA}" type="slidenum">
              <a:rPr lang="en-US"/>
              <a:pPr>
                <a:defRPr/>
              </a:pPr>
              <a:t>‹#›</a:t>
            </a:fld>
            <a:endParaRPr lang="en-US"/>
          </a:p>
        </p:txBody>
      </p:sp>
    </p:spTree>
    <p:extLst>
      <p:ext uri="{BB962C8B-B14F-4D97-AF65-F5344CB8AC3E}">
        <p14:creationId xmlns:p14="http://schemas.microsoft.com/office/powerpoint/2010/main" val="161626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E350F0D7-4FD8-4610-A22D-D5F0F66F33E5}" type="datetimeFigureOut">
              <a:rPr lang="en-US"/>
              <a:pPr>
                <a:defRPr/>
              </a:pPr>
              <a:t>12/29/2018</a:t>
            </a:fld>
            <a:endParaRPr lang="en-US"/>
          </a:p>
        </p:txBody>
      </p:sp>
      <p:sp>
        <p:nvSpPr>
          <p:cNvPr id="4" name="Footer Placeholder 3"/>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A5ECF410-A1EF-4A1B-B2A5-8D0FE4922577}" type="slidenum">
              <a:rPr lang="en-US"/>
              <a:pPr>
                <a:defRPr/>
              </a:pPr>
              <a:t>‹#›</a:t>
            </a:fld>
            <a:endParaRPr lang="en-US"/>
          </a:p>
        </p:txBody>
      </p:sp>
    </p:spTree>
    <p:extLst>
      <p:ext uri="{BB962C8B-B14F-4D97-AF65-F5344CB8AC3E}">
        <p14:creationId xmlns:p14="http://schemas.microsoft.com/office/powerpoint/2010/main" val="31561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92576" y="768245"/>
            <a:ext cx="5266373" cy="217288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1960FB65-2141-42A9-BF21-D5B7461FDF61}" type="datetimeFigureOut">
              <a:rPr lang="en-US"/>
              <a:pPr>
                <a:defRPr/>
              </a:pPr>
              <a:t>12/29/2018</a:t>
            </a:fld>
            <a:endParaRPr lang="en-US"/>
          </a:p>
        </p:txBody>
      </p:sp>
      <p:sp>
        <p:nvSpPr>
          <p:cNvPr id="5" name="Footer Placeholder 4"/>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E2816D5-481C-45B3-9BE8-F9F68FD67A89}" type="slidenum">
              <a:rPr lang="en-US"/>
              <a:pPr>
                <a:defRPr/>
              </a:pPr>
              <a:t>‹#›</a:t>
            </a:fld>
            <a:endParaRPr lang="en-US"/>
          </a:p>
        </p:txBody>
      </p:sp>
    </p:spTree>
    <p:extLst>
      <p:ext uri="{BB962C8B-B14F-4D97-AF65-F5344CB8AC3E}">
        <p14:creationId xmlns:p14="http://schemas.microsoft.com/office/powerpoint/2010/main" val="240559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2230" y="2115720"/>
            <a:ext cx="4973796" cy="653922"/>
          </a:xfrm>
          <a:prstGeom prst="rect">
            <a:avLst/>
          </a:prstGeom>
        </p:spPr>
        <p:txBody>
          <a:bodyPr anchor="t"/>
          <a:lstStyle>
            <a:lvl1pPr algn="l">
              <a:defRPr sz="2300" b="1" cap="all"/>
            </a:lvl1pPr>
          </a:lstStyle>
          <a:p>
            <a:r>
              <a:rPr lang="en-US"/>
              <a:t>Click to edit Master title style</a:t>
            </a:r>
          </a:p>
        </p:txBody>
      </p:sp>
      <p:sp>
        <p:nvSpPr>
          <p:cNvPr id="3" name="Text Placeholder 2"/>
          <p:cNvSpPr>
            <a:spLocks noGrp="1"/>
          </p:cNvSpPr>
          <p:nvPr>
            <p:ph type="body" idx="1"/>
          </p:nvPr>
        </p:nvSpPr>
        <p:spPr>
          <a:xfrm>
            <a:off x="462230" y="1395491"/>
            <a:ext cx="4973796" cy="720229"/>
          </a:xfrm>
          <a:prstGeom prst="rect">
            <a:avLst/>
          </a:prstGeom>
        </p:spPr>
        <p:txBody>
          <a:bodyPr anchor="b"/>
          <a:lstStyle>
            <a:lvl1pPr marL="0" indent="0">
              <a:buNone/>
              <a:defRPr sz="1100">
                <a:solidFill>
                  <a:schemeClr val="tx1">
                    <a:tint val="75000"/>
                  </a:schemeClr>
                </a:solidFill>
              </a:defRPr>
            </a:lvl1pPr>
            <a:lvl2pPr marL="261244" indent="0">
              <a:buNone/>
              <a:defRPr sz="1000">
                <a:solidFill>
                  <a:schemeClr val="tx1">
                    <a:tint val="75000"/>
                  </a:schemeClr>
                </a:solidFill>
              </a:defRPr>
            </a:lvl2pPr>
            <a:lvl3pPr marL="522488" indent="0">
              <a:buNone/>
              <a:defRPr sz="900">
                <a:solidFill>
                  <a:schemeClr val="tx1">
                    <a:tint val="75000"/>
                  </a:schemeClr>
                </a:solidFill>
              </a:defRPr>
            </a:lvl3pPr>
            <a:lvl4pPr marL="783732" indent="0">
              <a:buNone/>
              <a:defRPr sz="800">
                <a:solidFill>
                  <a:schemeClr val="tx1">
                    <a:tint val="75000"/>
                  </a:schemeClr>
                </a:solidFill>
              </a:defRPr>
            </a:lvl4pPr>
            <a:lvl5pPr marL="1044976" indent="0">
              <a:buNone/>
              <a:defRPr sz="800">
                <a:solidFill>
                  <a:schemeClr val="tx1">
                    <a:tint val="75000"/>
                  </a:schemeClr>
                </a:solidFill>
              </a:defRPr>
            </a:lvl5pPr>
            <a:lvl6pPr marL="1306220" indent="0">
              <a:buNone/>
              <a:defRPr sz="800">
                <a:solidFill>
                  <a:schemeClr val="tx1">
                    <a:tint val="75000"/>
                  </a:schemeClr>
                </a:solidFill>
              </a:defRPr>
            </a:lvl6pPr>
            <a:lvl7pPr marL="1567464" indent="0">
              <a:buNone/>
              <a:defRPr sz="800">
                <a:solidFill>
                  <a:schemeClr val="tx1">
                    <a:tint val="75000"/>
                  </a:schemeClr>
                </a:solidFill>
              </a:defRPr>
            </a:lvl7pPr>
            <a:lvl8pPr marL="1828709" indent="0">
              <a:buNone/>
              <a:defRPr sz="800">
                <a:solidFill>
                  <a:schemeClr val="tx1">
                    <a:tint val="75000"/>
                  </a:schemeClr>
                </a:solidFill>
              </a:defRPr>
            </a:lvl8pPr>
            <a:lvl9pPr marL="2089953" indent="0">
              <a:buNone/>
              <a:defRPr sz="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E77359D1-6A7F-43F2-8B31-E944C4087221}" type="datetimeFigureOut">
              <a:rPr lang="en-US"/>
              <a:pPr>
                <a:defRPr/>
              </a:pPr>
              <a:t>12/29/2018</a:t>
            </a:fld>
            <a:endParaRPr lang="en-US"/>
          </a:p>
        </p:txBody>
      </p:sp>
      <p:sp>
        <p:nvSpPr>
          <p:cNvPr id="5" name="Footer Placeholder 4"/>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B52A388-2D4E-41D8-BF5F-DAD4F9D78B19}" type="slidenum">
              <a:rPr lang="en-US"/>
              <a:pPr>
                <a:defRPr/>
              </a:pPr>
              <a:t>‹#›</a:t>
            </a:fld>
            <a:endParaRPr lang="en-US"/>
          </a:p>
        </p:txBody>
      </p:sp>
    </p:spTree>
    <p:extLst>
      <p:ext uri="{BB962C8B-B14F-4D97-AF65-F5344CB8AC3E}">
        <p14:creationId xmlns:p14="http://schemas.microsoft.com/office/powerpoint/2010/main" val="100122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92576" y="768245"/>
            <a:ext cx="2584424" cy="2172881"/>
          </a:xfrm>
          <a:prstGeom prst="rect">
            <a:avLst/>
          </a:prstGeom>
        </p:spPr>
        <p:txBody>
          <a:bodyPr/>
          <a:lstStyle>
            <a:lvl1pPr>
              <a:defRPr sz="1600"/>
            </a:lvl1pPr>
            <a:lvl2pPr>
              <a:defRPr sz="14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974525" y="768245"/>
            <a:ext cx="2584424" cy="2172881"/>
          </a:xfrm>
          <a:prstGeom prst="rect">
            <a:avLst/>
          </a:prstGeom>
        </p:spPr>
        <p:txBody>
          <a:bodyPr/>
          <a:lstStyle>
            <a:lvl1pPr>
              <a:defRPr sz="1600"/>
            </a:lvl1pPr>
            <a:lvl2pPr>
              <a:defRPr sz="14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279E1EE0-23AB-48A3-8A38-87BD3DD9CC01}" type="datetimeFigureOut">
              <a:rPr lang="en-US"/>
              <a:pPr>
                <a:defRPr/>
              </a:pPr>
              <a:t>12/29/2018</a:t>
            </a:fld>
            <a:endParaRPr lang="en-US"/>
          </a:p>
        </p:txBody>
      </p:sp>
      <p:sp>
        <p:nvSpPr>
          <p:cNvPr id="6" name="Footer Placeholder 5"/>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25599FC4-2D29-46FF-8748-7465D2D6BAA8}" type="slidenum">
              <a:rPr lang="en-US"/>
              <a:pPr>
                <a:defRPr/>
              </a:pPr>
              <a:t>‹#›</a:t>
            </a:fld>
            <a:endParaRPr lang="en-US"/>
          </a:p>
        </p:txBody>
      </p:sp>
    </p:spTree>
    <p:extLst>
      <p:ext uri="{BB962C8B-B14F-4D97-AF65-F5344CB8AC3E}">
        <p14:creationId xmlns:p14="http://schemas.microsoft.com/office/powerpoint/2010/main" val="13795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92576" y="736996"/>
            <a:ext cx="2585440" cy="307145"/>
          </a:xfrm>
          <a:prstGeom prst="rect">
            <a:avLst/>
          </a:prstGeom>
        </p:spPr>
        <p:txBody>
          <a:bodyPr anchor="b"/>
          <a:lstStyle>
            <a:lvl1pPr marL="0" indent="0">
              <a:buNone/>
              <a:defRPr sz="1400" b="1"/>
            </a:lvl1pPr>
            <a:lvl2pPr marL="261244" indent="0">
              <a:buNone/>
              <a:defRPr sz="1100" b="1"/>
            </a:lvl2pPr>
            <a:lvl3pPr marL="522488" indent="0">
              <a:buNone/>
              <a:defRPr sz="1000" b="1"/>
            </a:lvl3pPr>
            <a:lvl4pPr marL="783732" indent="0">
              <a:buNone/>
              <a:defRPr sz="900" b="1"/>
            </a:lvl4pPr>
            <a:lvl5pPr marL="1044976" indent="0">
              <a:buNone/>
              <a:defRPr sz="900" b="1"/>
            </a:lvl5pPr>
            <a:lvl6pPr marL="1306220" indent="0">
              <a:buNone/>
              <a:defRPr sz="900" b="1"/>
            </a:lvl6pPr>
            <a:lvl7pPr marL="1567464" indent="0">
              <a:buNone/>
              <a:defRPr sz="900" b="1"/>
            </a:lvl7pPr>
            <a:lvl8pPr marL="1828709" indent="0">
              <a:buNone/>
              <a:defRPr sz="900" b="1"/>
            </a:lvl8pPr>
            <a:lvl9pPr marL="2089953" indent="0">
              <a:buNone/>
              <a:defRPr sz="900" b="1"/>
            </a:lvl9pPr>
          </a:lstStyle>
          <a:p>
            <a:pPr lvl="0"/>
            <a:r>
              <a:rPr lang="en-US"/>
              <a:t>Click to edit Master text styles</a:t>
            </a:r>
          </a:p>
        </p:txBody>
      </p:sp>
      <p:sp>
        <p:nvSpPr>
          <p:cNvPr id="4" name="Content Placeholder 3"/>
          <p:cNvSpPr>
            <a:spLocks noGrp="1"/>
          </p:cNvSpPr>
          <p:nvPr>
            <p:ph sz="half" idx="2"/>
          </p:nvPr>
        </p:nvSpPr>
        <p:spPr>
          <a:xfrm>
            <a:off x="292576" y="1044141"/>
            <a:ext cx="2585440" cy="1896984"/>
          </a:xfrm>
          <a:prstGeom prst="rect">
            <a:avLst/>
          </a:prstGeom>
        </p:spPr>
        <p:txBody>
          <a:bodyPr/>
          <a:lstStyle>
            <a:lvl1pPr>
              <a:defRPr sz="1400"/>
            </a:lvl1pPr>
            <a:lvl2pPr>
              <a:defRPr sz="11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972494" y="736996"/>
            <a:ext cx="2586455" cy="307145"/>
          </a:xfrm>
          <a:prstGeom prst="rect">
            <a:avLst/>
          </a:prstGeom>
        </p:spPr>
        <p:txBody>
          <a:bodyPr anchor="b"/>
          <a:lstStyle>
            <a:lvl1pPr marL="0" indent="0">
              <a:buNone/>
              <a:defRPr sz="1400" b="1"/>
            </a:lvl1pPr>
            <a:lvl2pPr marL="261244" indent="0">
              <a:buNone/>
              <a:defRPr sz="1100" b="1"/>
            </a:lvl2pPr>
            <a:lvl3pPr marL="522488" indent="0">
              <a:buNone/>
              <a:defRPr sz="1000" b="1"/>
            </a:lvl3pPr>
            <a:lvl4pPr marL="783732" indent="0">
              <a:buNone/>
              <a:defRPr sz="900" b="1"/>
            </a:lvl4pPr>
            <a:lvl5pPr marL="1044976" indent="0">
              <a:buNone/>
              <a:defRPr sz="900" b="1"/>
            </a:lvl5pPr>
            <a:lvl6pPr marL="1306220" indent="0">
              <a:buNone/>
              <a:defRPr sz="900" b="1"/>
            </a:lvl6pPr>
            <a:lvl7pPr marL="1567464" indent="0">
              <a:buNone/>
              <a:defRPr sz="900" b="1"/>
            </a:lvl7pPr>
            <a:lvl8pPr marL="1828709" indent="0">
              <a:buNone/>
              <a:defRPr sz="900" b="1"/>
            </a:lvl8pPr>
            <a:lvl9pPr marL="2089953" indent="0">
              <a:buNone/>
              <a:defRPr sz="900" b="1"/>
            </a:lvl9pPr>
          </a:lstStyle>
          <a:p>
            <a:pPr lvl="0"/>
            <a:r>
              <a:rPr lang="en-US"/>
              <a:t>Click to edit Master text styles</a:t>
            </a:r>
          </a:p>
        </p:txBody>
      </p:sp>
      <p:sp>
        <p:nvSpPr>
          <p:cNvPr id="6" name="Content Placeholder 5"/>
          <p:cNvSpPr>
            <a:spLocks noGrp="1"/>
          </p:cNvSpPr>
          <p:nvPr>
            <p:ph sz="quarter" idx="4"/>
          </p:nvPr>
        </p:nvSpPr>
        <p:spPr>
          <a:xfrm>
            <a:off x="2972494" y="1044141"/>
            <a:ext cx="2586455" cy="1896984"/>
          </a:xfrm>
          <a:prstGeom prst="rect">
            <a:avLst/>
          </a:prstGeom>
        </p:spPr>
        <p:txBody>
          <a:bodyPr/>
          <a:lstStyle>
            <a:lvl1pPr>
              <a:defRPr sz="1400"/>
            </a:lvl1pPr>
            <a:lvl2pPr>
              <a:defRPr sz="11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9534209-E3AB-4780-A3A2-0C2783BCC1F3}" type="datetimeFigureOut">
              <a:rPr lang="en-US"/>
              <a:pPr>
                <a:defRPr/>
              </a:pPr>
              <a:t>12/29/2018</a:t>
            </a:fld>
            <a:endParaRPr lang="en-US"/>
          </a:p>
        </p:txBody>
      </p:sp>
      <p:sp>
        <p:nvSpPr>
          <p:cNvPr id="8" name="Footer Placeholder 7"/>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1665EC0F-80F8-4FC7-9764-1E997AB435B3}" type="slidenum">
              <a:rPr lang="en-US"/>
              <a:pPr>
                <a:defRPr/>
              </a:pPr>
              <a:t>‹#›</a:t>
            </a:fld>
            <a:endParaRPr lang="en-US"/>
          </a:p>
        </p:txBody>
      </p:sp>
    </p:spTree>
    <p:extLst>
      <p:ext uri="{BB962C8B-B14F-4D97-AF65-F5344CB8AC3E}">
        <p14:creationId xmlns:p14="http://schemas.microsoft.com/office/powerpoint/2010/main" val="162885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576" y="131852"/>
            <a:ext cx="5266373" cy="548746"/>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7C4BFE13-6496-44A6-BA52-F1314E0A406C}" type="datetimeFigureOut">
              <a:rPr lang="en-US"/>
              <a:pPr>
                <a:defRPr/>
              </a:pPr>
              <a:t>12/29/2018</a:t>
            </a:fld>
            <a:endParaRPr lang="en-US"/>
          </a:p>
        </p:txBody>
      </p:sp>
      <p:sp>
        <p:nvSpPr>
          <p:cNvPr id="4" name="Footer Placeholder 3"/>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94DDA2EA-88B9-4B76-A26E-D7165B735F20}" type="slidenum">
              <a:rPr lang="en-US"/>
              <a:pPr>
                <a:defRPr/>
              </a:pPr>
              <a:t>‹#›</a:t>
            </a:fld>
            <a:endParaRPr lang="en-US"/>
          </a:p>
        </p:txBody>
      </p:sp>
    </p:spTree>
    <p:extLst>
      <p:ext uri="{BB962C8B-B14F-4D97-AF65-F5344CB8AC3E}">
        <p14:creationId xmlns:p14="http://schemas.microsoft.com/office/powerpoint/2010/main" val="243404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229EA9A-7558-4D84-BE33-2EA98E6C4299}" type="datetimeFigureOut">
              <a:rPr lang="en-US"/>
              <a:pPr>
                <a:defRPr/>
              </a:pPr>
              <a:t>12/29/2018</a:t>
            </a:fld>
            <a:endParaRPr lang="en-US"/>
          </a:p>
        </p:txBody>
      </p:sp>
      <p:sp>
        <p:nvSpPr>
          <p:cNvPr id="3" name="Footer Placeholder 2"/>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373793DF-6C57-4A71-A854-3D3211778B06}" type="slidenum">
              <a:rPr lang="en-US"/>
              <a:pPr>
                <a:defRPr/>
              </a:pPr>
              <a:t>‹#›</a:t>
            </a:fld>
            <a:endParaRPr lang="en-US"/>
          </a:p>
        </p:txBody>
      </p:sp>
    </p:spTree>
    <p:extLst>
      <p:ext uri="{BB962C8B-B14F-4D97-AF65-F5344CB8AC3E}">
        <p14:creationId xmlns:p14="http://schemas.microsoft.com/office/powerpoint/2010/main" val="17094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577" y="131089"/>
            <a:ext cx="1925111" cy="557892"/>
          </a:xfrm>
          <a:prstGeom prst="rect">
            <a:avLst/>
          </a:prstGeom>
        </p:spPr>
        <p:txBody>
          <a:bodyPr anchor="b"/>
          <a:lstStyle>
            <a:lvl1pPr algn="l">
              <a:defRPr sz="1100" b="1"/>
            </a:lvl1pPr>
          </a:lstStyle>
          <a:p>
            <a:r>
              <a:rPr lang="en-US"/>
              <a:t>Click to edit Master title style</a:t>
            </a:r>
          </a:p>
        </p:txBody>
      </p:sp>
      <p:sp>
        <p:nvSpPr>
          <p:cNvPr id="3" name="Content Placeholder 2"/>
          <p:cNvSpPr>
            <a:spLocks noGrp="1"/>
          </p:cNvSpPr>
          <p:nvPr>
            <p:ph idx="1"/>
          </p:nvPr>
        </p:nvSpPr>
        <p:spPr>
          <a:xfrm>
            <a:off x="2287784" y="131090"/>
            <a:ext cx="3271165" cy="2810036"/>
          </a:xfrm>
          <a:prstGeom prst="rect">
            <a:avLst/>
          </a:prstGeom>
        </p:spPr>
        <p:txBody>
          <a:bodyPr/>
          <a:lstStyle>
            <a:lvl1pPr>
              <a:defRPr sz="1800"/>
            </a:lvl1pPr>
            <a:lvl2pPr>
              <a:defRPr sz="1600"/>
            </a:lvl2pPr>
            <a:lvl3pPr>
              <a:defRPr sz="14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2577" y="688981"/>
            <a:ext cx="1925111" cy="2252145"/>
          </a:xfrm>
          <a:prstGeom prst="rect">
            <a:avLst/>
          </a:prstGeom>
        </p:spPr>
        <p:txBody>
          <a:bodyPr/>
          <a:lstStyle>
            <a:lvl1pPr marL="0" indent="0">
              <a:buNone/>
              <a:defRPr sz="800"/>
            </a:lvl1pPr>
            <a:lvl2pPr marL="261244" indent="0">
              <a:buNone/>
              <a:defRPr sz="700"/>
            </a:lvl2pPr>
            <a:lvl3pPr marL="522488" indent="0">
              <a:buNone/>
              <a:defRPr sz="600"/>
            </a:lvl3pPr>
            <a:lvl4pPr marL="783732" indent="0">
              <a:buNone/>
              <a:defRPr sz="500"/>
            </a:lvl4pPr>
            <a:lvl5pPr marL="1044976" indent="0">
              <a:buNone/>
              <a:defRPr sz="500"/>
            </a:lvl5pPr>
            <a:lvl6pPr marL="1306220" indent="0">
              <a:buNone/>
              <a:defRPr sz="500"/>
            </a:lvl6pPr>
            <a:lvl7pPr marL="1567464" indent="0">
              <a:buNone/>
              <a:defRPr sz="500"/>
            </a:lvl7pPr>
            <a:lvl8pPr marL="1828709" indent="0">
              <a:buNone/>
              <a:defRPr sz="500"/>
            </a:lvl8pPr>
            <a:lvl9pPr marL="2089953" indent="0">
              <a:buNone/>
              <a:defRPr sz="500"/>
            </a:lvl9pPr>
          </a:lstStyle>
          <a:p>
            <a:pPr lvl="0"/>
            <a:r>
              <a:rPr lang="en-US"/>
              <a:t>Click to edit Master text styles</a:t>
            </a:r>
          </a:p>
        </p:txBody>
      </p:sp>
      <p:sp>
        <p:nvSpPr>
          <p:cNvPr id="5" name="Date Placeholder 4"/>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4BF48112-519E-4DB0-9EDA-B342CE3D282F}" type="datetimeFigureOut">
              <a:rPr lang="en-US"/>
              <a:pPr>
                <a:defRPr/>
              </a:pPr>
              <a:t>12/29/2018</a:t>
            </a:fld>
            <a:endParaRPr lang="en-US"/>
          </a:p>
        </p:txBody>
      </p:sp>
      <p:sp>
        <p:nvSpPr>
          <p:cNvPr id="6" name="Footer Placeholder 5"/>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7CC96CA4-5340-4E07-8276-3D2AE3866163}" type="slidenum">
              <a:rPr lang="en-US"/>
              <a:pPr>
                <a:defRPr/>
              </a:pPr>
              <a:t>‹#›</a:t>
            </a:fld>
            <a:endParaRPr lang="en-US"/>
          </a:p>
        </p:txBody>
      </p:sp>
    </p:spTree>
    <p:extLst>
      <p:ext uri="{BB962C8B-B14F-4D97-AF65-F5344CB8AC3E}">
        <p14:creationId xmlns:p14="http://schemas.microsoft.com/office/powerpoint/2010/main" val="2381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940" y="2304732"/>
            <a:ext cx="3510915" cy="272087"/>
          </a:xfrm>
          <a:prstGeom prst="rect">
            <a:avLst/>
          </a:prstGeom>
        </p:spPr>
        <p:txBody>
          <a:bodyPr anchor="b"/>
          <a:lstStyle>
            <a:lvl1pPr algn="l">
              <a:defRPr sz="1100" b="1"/>
            </a:lvl1pPr>
          </a:lstStyle>
          <a:p>
            <a:r>
              <a:rPr lang="en-US"/>
              <a:t>Click to edit Master title style</a:t>
            </a:r>
          </a:p>
        </p:txBody>
      </p:sp>
      <p:sp>
        <p:nvSpPr>
          <p:cNvPr id="3" name="Picture Placeholder 2"/>
          <p:cNvSpPr>
            <a:spLocks noGrp="1"/>
          </p:cNvSpPr>
          <p:nvPr>
            <p:ph type="pic" idx="1"/>
          </p:nvPr>
        </p:nvSpPr>
        <p:spPr>
          <a:xfrm>
            <a:off x="1146940" y="294189"/>
            <a:ext cx="3510915" cy="1975485"/>
          </a:xfrm>
          <a:prstGeom prst="rect">
            <a:avLst/>
          </a:prstGeom>
        </p:spPr>
        <p:txBody>
          <a:bodyPr/>
          <a:lstStyle>
            <a:lvl1pPr marL="0" indent="0">
              <a:buNone/>
              <a:defRPr sz="1800"/>
            </a:lvl1pPr>
            <a:lvl2pPr marL="261244" indent="0">
              <a:buNone/>
              <a:defRPr sz="1600"/>
            </a:lvl2pPr>
            <a:lvl3pPr marL="522488" indent="0">
              <a:buNone/>
              <a:defRPr sz="1400"/>
            </a:lvl3pPr>
            <a:lvl4pPr marL="783732" indent="0">
              <a:buNone/>
              <a:defRPr sz="1100"/>
            </a:lvl4pPr>
            <a:lvl5pPr marL="1044976" indent="0">
              <a:buNone/>
              <a:defRPr sz="1100"/>
            </a:lvl5pPr>
            <a:lvl6pPr marL="1306220" indent="0">
              <a:buNone/>
              <a:defRPr sz="1100"/>
            </a:lvl6pPr>
            <a:lvl7pPr marL="1567464" indent="0">
              <a:buNone/>
              <a:defRPr sz="1100"/>
            </a:lvl7pPr>
            <a:lvl8pPr marL="1828709" indent="0">
              <a:buNone/>
              <a:defRPr sz="1100"/>
            </a:lvl8pPr>
            <a:lvl9pPr marL="2089953" indent="0">
              <a:buNone/>
              <a:defRPr sz="1100"/>
            </a:lvl9pPr>
          </a:lstStyle>
          <a:p>
            <a:pPr lvl="0"/>
            <a:endParaRPr lang="en-US" noProof="0"/>
          </a:p>
        </p:txBody>
      </p:sp>
      <p:sp>
        <p:nvSpPr>
          <p:cNvPr id="4" name="Text Placeholder 3"/>
          <p:cNvSpPr>
            <a:spLocks noGrp="1"/>
          </p:cNvSpPr>
          <p:nvPr>
            <p:ph type="body" sz="half" idx="2"/>
          </p:nvPr>
        </p:nvSpPr>
        <p:spPr>
          <a:xfrm>
            <a:off x="1146940" y="2576819"/>
            <a:ext cx="3510915" cy="386408"/>
          </a:xfrm>
          <a:prstGeom prst="rect">
            <a:avLst/>
          </a:prstGeom>
        </p:spPr>
        <p:txBody>
          <a:bodyPr/>
          <a:lstStyle>
            <a:lvl1pPr marL="0" indent="0">
              <a:buNone/>
              <a:defRPr sz="800"/>
            </a:lvl1pPr>
            <a:lvl2pPr marL="261244" indent="0">
              <a:buNone/>
              <a:defRPr sz="700"/>
            </a:lvl2pPr>
            <a:lvl3pPr marL="522488" indent="0">
              <a:buNone/>
              <a:defRPr sz="600"/>
            </a:lvl3pPr>
            <a:lvl4pPr marL="783732" indent="0">
              <a:buNone/>
              <a:defRPr sz="500"/>
            </a:lvl4pPr>
            <a:lvl5pPr marL="1044976" indent="0">
              <a:buNone/>
              <a:defRPr sz="500"/>
            </a:lvl5pPr>
            <a:lvl6pPr marL="1306220" indent="0">
              <a:buNone/>
              <a:defRPr sz="500"/>
            </a:lvl6pPr>
            <a:lvl7pPr marL="1567464" indent="0">
              <a:buNone/>
              <a:defRPr sz="500"/>
            </a:lvl7pPr>
            <a:lvl8pPr marL="1828709" indent="0">
              <a:buNone/>
              <a:defRPr sz="500"/>
            </a:lvl8pPr>
            <a:lvl9pPr marL="2089953" indent="0">
              <a:buNone/>
              <a:defRPr sz="500"/>
            </a:lvl9pPr>
          </a:lstStyle>
          <a:p>
            <a:pPr lvl="0"/>
            <a:r>
              <a:rPr lang="en-US"/>
              <a:t>Click to edit Master text styles</a:t>
            </a:r>
          </a:p>
        </p:txBody>
      </p:sp>
      <p:sp>
        <p:nvSpPr>
          <p:cNvPr id="5" name="Date Placeholder 4"/>
          <p:cNvSpPr>
            <a:spLocks noGrp="1"/>
          </p:cNvSpPr>
          <p:nvPr>
            <p:ph type="dt" sz="half" idx="10"/>
          </p:nvPr>
        </p:nvSpPr>
        <p:spPr>
          <a:xfrm>
            <a:off x="292100"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B1DA5E64-7CA1-4B31-8E94-0E0423E31F20}" type="datetimeFigureOut">
              <a:rPr lang="en-US"/>
              <a:pPr>
                <a:defRPr/>
              </a:pPr>
              <a:t>12/29/2018</a:t>
            </a:fld>
            <a:endParaRPr lang="en-US"/>
          </a:p>
        </p:txBody>
      </p:sp>
      <p:sp>
        <p:nvSpPr>
          <p:cNvPr id="6" name="Footer Placeholder 5"/>
          <p:cNvSpPr>
            <a:spLocks noGrp="1"/>
          </p:cNvSpPr>
          <p:nvPr>
            <p:ph type="ftr" sz="quarter" idx="11"/>
          </p:nvPr>
        </p:nvSpPr>
        <p:spPr>
          <a:xfrm>
            <a:off x="1998663" y="3051175"/>
            <a:ext cx="185420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4194175" y="3051175"/>
            <a:ext cx="1365250" cy="176213"/>
          </a:xfrm>
          <a:prstGeom prst="rect">
            <a:avLst/>
          </a:prstGeom>
        </p:spPr>
        <p:txBody>
          <a:bodyPr/>
          <a:lstStyle>
            <a:lvl1pPr defTabSz="522488" eaLnBrk="1" fontAlgn="auto" hangingPunct="1">
              <a:spcBef>
                <a:spcPts val="0"/>
              </a:spcBef>
              <a:spcAft>
                <a:spcPts val="0"/>
              </a:spcAft>
              <a:defRPr>
                <a:latin typeface="+mn-lt"/>
              </a:defRPr>
            </a:lvl1pPr>
          </a:lstStyle>
          <a:p>
            <a:pPr>
              <a:defRPr/>
            </a:pPr>
            <a:fld id="{21A1F151-7698-4B91-8F5D-9A3AB9E96DD9}" type="slidenum">
              <a:rPr lang="en-US"/>
              <a:pPr>
                <a:defRPr/>
              </a:pPr>
              <a:t>‹#›</a:t>
            </a:fld>
            <a:endParaRPr lang="en-US"/>
          </a:p>
        </p:txBody>
      </p:sp>
    </p:spTree>
    <p:extLst>
      <p:ext uri="{BB962C8B-B14F-4D97-AF65-F5344CB8AC3E}">
        <p14:creationId xmlns:p14="http://schemas.microsoft.com/office/powerpoint/2010/main" val="16363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25000" r="-2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ctr" defTabSz="522288" rtl="0" eaLnBrk="0" fontAlgn="base" hangingPunct="0">
        <a:spcBef>
          <a:spcPct val="0"/>
        </a:spcBef>
        <a:spcAft>
          <a:spcPct val="0"/>
        </a:spcAft>
        <a:defRPr sz="2500" kern="1200">
          <a:solidFill>
            <a:schemeClr val="tx1"/>
          </a:solidFill>
          <a:latin typeface="+mj-lt"/>
          <a:ea typeface="+mj-ea"/>
          <a:cs typeface="+mj-cs"/>
        </a:defRPr>
      </a:lvl1pPr>
      <a:lvl2pPr algn="ctr" defTabSz="522288" rtl="0" eaLnBrk="0" fontAlgn="base" hangingPunct="0">
        <a:spcBef>
          <a:spcPct val="0"/>
        </a:spcBef>
        <a:spcAft>
          <a:spcPct val="0"/>
        </a:spcAft>
        <a:defRPr sz="2500">
          <a:solidFill>
            <a:schemeClr val="tx1"/>
          </a:solidFill>
          <a:latin typeface="Calibri" panose="020F0502020204030204" pitchFamily="34" charset="0"/>
        </a:defRPr>
      </a:lvl2pPr>
      <a:lvl3pPr algn="ctr" defTabSz="522288" rtl="0" eaLnBrk="0" fontAlgn="base" hangingPunct="0">
        <a:spcBef>
          <a:spcPct val="0"/>
        </a:spcBef>
        <a:spcAft>
          <a:spcPct val="0"/>
        </a:spcAft>
        <a:defRPr sz="2500">
          <a:solidFill>
            <a:schemeClr val="tx1"/>
          </a:solidFill>
          <a:latin typeface="Calibri" panose="020F0502020204030204" pitchFamily="34" charset="0"/>
        </a:defRPr>
      </a:lvl3pPr>
      <a:lvl4pPr algn="ctr" defTabSz="522288" rtl="0" eaLnBrk="0" fontAlgn="base" hangingPunct="0">
        <a:spcBef>
          <a:spcPct val="0"/>
        </a:spcBef>
        <a:spcAft>
          <a:spcPct val="0"/>
        </a:spcAft>
        <a:defRPr sz="2500">
          <a:solidFill>
            <a:schemeClr val="tx1"/>
          </a:solidFill>
          <a:latin typeface="Calibri" panose="020F0502020204030204" pitchFamily="34" charset="0"/>
        </a:defRPr>
      </a:lvl4pPr>
      <a:lvl5pPr algn="ctr" defTabSz="522288" rtl="0" eaLnBrk="0" fontAlgn="base" hangingPunct="0">
        <a:spcBef>
          <a:spcPct val="0"/>
        </a:spcBef>
        <a:spcAft>
          <a:spcPct val="0"/>
        </a:spcAft>
        <a:defRPr sz="2500">
          <a:solidFill>
            <a:schemeClr val="tx1"/>
          </a:solidFill>
          <a:latin typeface="Calibri" panose="020F0502020204030204" pitchFamily="34" charset="0"/>
        </a:defRPr>
      </a:lvl5pPr>
      <a:lvl6pPr marL="457200" algn="ctr" defTabSz="522288" rtl="0" fontAlgn="base">
        <a:spcBef>
          <a:spcPct val="0"/>
        </a:spcBef>
        <a:spcAft>
          <a:spcPct val="0"/>
        </a:spcAft>
        <a:defRPr sz="2500">
          <a:solidFill>
            <a:schemeClr val="tx1"/>
          </a:solidFill>
          <a:latin typeface="Calibri" panose="020F0502020204030204" pitchFamily="34" charset="0"/>
        </a:defRPr>
      </a:lvl6pPr>
      <a:lvl7pPr marL="914400" algn="ctr" defTabSz="522288" rtl="0" fontAlgn="base">
        <a:spcBef>
          <a:spcPct val="0"/>
        </a:spcBef>
        <a:spcAft>
          <a:spcPct val="0"/>
        </a:spcAft>
        <a:defRPr sz="2500">
          <a:solidFill>
            <a:schemeClr val="tx1"/>
          </a:solidFill>
          <a:latin typeface="Calibri" panose="020F0502020204030204" pitchFamily="34" charset="0"/>
        </a:defRPr>
      </a:lvl7pPr>
      <a:lvl8pPr marL="1371600" algn="ctr" defTabSz="522288" rtl="0" fontAlgn="base">
        <a:spcBef>
          <a:spcPct val="0"/>
        </a:spcBef>
        <a:spcAft>
          <a:spcPct val="0"/>
        </a:spcAft>
        <a:defRPr sz="2500">
          <a:solidFill>
            <a:schemeClr val="tx1"/>
          </a:solidFill>
          <a:latin typeface="Calibri" panose="020F0502020204030204" pitchFamily="34" charset="0"/>
        </a:defRPr>
      </a:lvl8pPr>
      <a:lvl9pPr marL="1828800" algn="ctr" defTabSz="522288" rtl="0" fontAlgn="base">
        <a:spcBef>
          <a:spcPct val="0"/>
        </a:spcBef>
        <a:spcAft>
          <a:spcPct val="0"/>
        </a:spcAft>
        <a:defRPr sz="2500">
          <a:solidFill>
            <a:schemeClr val="tx1"/>
          </a:solidFill>
          <a:latin typeface="Calibri" panose="020F0502020204030204" pitchFamily="34" charset="0"/>
        </a:defRPr>
      </a:lvl9pPr>
    </p:titleStyle>
    <p:bodyStyle>
      <a:lvl1pPr marL="195263" indent="-195263" algn="l" defTabSz="522288"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1pPr>
      <a:lvl2pPr marL="423863" indent="-161925" algn="l" defTabSz="5222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2pPr>
      <a:lvl3pPr marL="652463" indent="-130175" algn="l" defTabSz="522288"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3pPr>
      <a:lvl4pPr marL="912813" indent="-130175" algn="l" defTabSz="522288" rtl="0" eaLnBrk="0" fontAlgn="base" hangingPunct="0">
        <a:spcBef>
          <a:spcPct val="20000"/>
        </a:spcBef>
        <a:spcAft>
          <a:spcPct val="0"/>
        </a:spcAft>
        <a:buFont typeface="Arial" panose="020B0604020202020204" pitchFamily="34" charset="0"/>
        <a:buChar char="–"/>
        <a:defRPr sz="1100" kern="1200">
          <a:solidFill>
            <a:schemeClr val="tx1"/>
          </a:solidFill>
          <a:latin typeface="+mn-lt"/>
          <a:ea typeface="+mn-ea"/>
          <a:cs typeface="+mn-cs"/>
        </a:defRPr>
      </a:lvl4pPr>
      <a:lvl5pPr marL="1174750" indent="-130175" algn="l" defTabSz="522288" rtl="0" eaLnBrk="0" fontAlgn="base" hangingPunct="0">
        <a:spcBef>
          <a:spcPct val="20000"/>
        </a:spcBef>
        <a:spcAft>
          <a:spcPct val="0"/>
        </a:spcAft>
        <a:buFont typeface="Arial" panose="020B0604020202020204" pitchFamily="34" charset="0"/>
        <a:buChar char="»"/>
        <a:defRPr sz="1100" kern="1200">
          <a:solidFill>
            <a:schemeClr val="tx1"/>
          </a:solidFill>
          <a:latin typeface="+mn-lt"/>
          <a:ea typeface="+mn-ea"/>
          <a:cs typeface="+mn-cs"/>
        </a:defRPr>
      </a:lvl5pPr>
      <a:lvl6pPr marL="1436842" indent="-130622" algn="l" defTabSz="522488" rtl="0" eaLnBrk="1" latinLnBrk="0" hangingPunct="1">
        <a:spcBef>
          <a:spcPct val="20000"/>
        </a:spcBef>
        <a:buFont typeface="Arial" pitchFamily="34" charset="0"/>
        <a:buChar char="•"/>
        <a:defRPr sz="1100" kern="1200">
          <a:solidFill>
            <a:schemeClr val="tx1"/>
          </a:solidFill>
          <a:latin typeface="+mn-lt"/>
          <a:ea typeface="+mn-ea"/>
          <a:cs typeface="+mn-cs"/>
        </a:defRPr>
      </a:lvl6pPr>
      <a:lvl7pPr marL="1698087" indent="-130622" algn="l" defTabSz="522488" rtl="0" eaLnBrk="1" latinLnBrk="0" hangingPunct="1">
        <a:spcBef>
          <a:spcPct val="20000"/>
        </a:spcBef>
        <a:buFont typeface="Arial" pitchFamily="34" charset="0"/>
        <a:buChar char="•"/>
        <a:defRPr sz="1100" kern="1200">
          <a:solidFill>
            <a:schemeClr val="tx1"/>
          </a:solidFill>
          <a:latin typeface="+mn-lt"/>
          <a:ea typeface="+mn-ea"/>
          <a:cs typeface="+mn-cs"/>
        </a:defRPr>
      </a:lvl7pPr>
      <a:lvl8pPr marL="1959331" indent="-130622" algn="l" defTabSz="522488" rtl="0" eaLnBrk="1" latinLnBrk="0" hangingPunct="1">
        <a:spcBef>
          <a:spcPct val="20000"/>
        </a:spcBef>
        <a:buFont typeface="Arial" pitchFamily="34" charset="0"/>
        <a:buChar char="•"/>
        <a:defRPr sz="1100" kern="1200">
          <a:solidFill>
            <a:schemeClr val="tx1"/>
          </a:solidFill>
          <a:latin typeface="+mn-lt"/>
          <a:ea typeface="+mn-ea"/>
          <a:cs typeface="+mn-cs"/>
        </a:defRPr>
      </a:lvl8pPr>
      <a:lvl9pPr marL="2220575" indent="-130622" algn="l" defTabSz="522488" rtl="0" eaLnBrk="1" latinLnBrk="0" hangingPunct="1">
        <a:spcBef>
          <a:spcPct val="20000"/>
        </a:spcBef>
        <a:buFont typeface="Arial" pitchFamily="34" charset="0"/>
        <a:buChar char="•"/>
        <a:defRPr sz="1100" kern="1200">
          <a:solidFill>
            <a:schemeClr val="tx1"/>
          </a:solidFill>
          <a:latin typeface="+mn-lt"/>
          <a:ea typeface="+mn-ea"/>
          <a:cs typeface="+mn-cs"/>
        </a:defRPr>
      </a:lvl9pPr>
    </p:bodyStyle>
    <p:otherStyle>
      <a:defPPr>
        <a:defRPr lang="en-US"/>
      </a:defPPr>
      <a:lvl1pPr marL="0" algn="l" defTabSz="522488" rtl="0" eaLnBrk="1" latinLnBrk="0" hangingPunct="1">
        <a:defRPr sz="1000" kern="1200">
          <a:solidFill>
            <a:schemeClr val="tx1"/>
          </a:solidFill>
          <a:latin typeface="+mn-lt"/>
          <a:ea typeface="+mn-ea"/>
          <a:cs typeface="+mn-cs"/>
        </a:defRPr>
      </a:lvl1pPr>
      <a:lvl2pPr marL="261244" algn="l" defTabSz="522488" rtl="0" eaLnBrk="1" latinLnBrk="0" hangingPunct="1">
        <a:defRPr sz="1000" kern="1200">
          <a:solidFill>
            <a:schemeClr val="tx1"/>
          </a:solidFill>
          <a:latin typeface="+mn-lt"/>
          <a:ea typeface="+mn-ea"/>
          <a:cs typeface="+mn-cs"/>
        </a:defRPr>
      </a:lvl2pPr>
      <a:lvl3pPr marL="522488" algn="l" defTabSz="522488" rtl="0" eaLnBrk="1" latinLnBrk="0" hangingPunct="1">
        <a:defRPr sz="1000" kern="1200">
          <a:solidFill>
            <a:schemeClr val="tx1"/>
          </a:solidFill>
          <a:latin typeface="+mn-lt"/>
          <a:ea typeface="+mn-ea"/>
          <a:cs typeface="+mn-cs"/>
        </a:defRPr>
      </a:lvl3pPr>
      <a:lvl4pPr marL="783732" algn="l" defTabSz="522488" rtl="0" eaLnBrk="1" latinLnBrk="0" hangingPunct="1">
        <a:defRPr sz="1000" kern="1200">
          <a:solidFill>
            <a:schemeClr val="tx1"/>
          </a:solidFill>
          <a:latin typeface="+mn-lt"/>
          <a:ea typeface="+mn-ea"/>
          <a:cs typeface="+mn-cs"/>
        </a:defRPr>
      </a:lvl4pPr>
      <a:lvl5pPr marL="1044976" algn="l" defTabSz="522488" rtl="0" eaLnBrk="1" latinLnBrk="0" hangingPunct="1">
        <a:defRPr sz="1000" kern="1200">
          <a:solidFill>
            <a:schemeClr val="tx1"/>
          </a:solidFill>
          <a:latin typeface="+mn-lt"/>
          <a:ea typeface="+mn-ea"/>
          <a:cs typeface="+mn-cs"/>
        </a:defRPr>
      </a:lvl5pPr>
      <a:lvl6pPr marL="1306220" algn="l" defTabSz="522488" rtl="0" eaLnBrk="1" latinLnBrk="0" hangingPunct="1">
        <a:defRPr sz="1000" kern="1200">
          <a:solidFill>
            <a:schemeClr val="tx1"/>
          </a:solidFill>
          <a:latin typeface="+mn-lt"/>
          <a:ea typeface="+mn-ea"/>
          <a:cs typeface="+mn-cs"/>
        </a:defRPr>
      </a:lvl6pPr>
      <a:lvl7pPr marL="1567464" algn="l" defTabSz="522488" rtl="0" eaLnBrk="1" latinLnBrk="0" hangingPunct="1">
        <a:defRPr sz="1000" kern="1200">
          <a:solidFill>
            <a:schemeClr val="tx1"/>
          </a:solidFill>
          <a:latin typeface="+mn-lt"/>
          <a:ea typeface="+mn-ea"/>
          <a:cs typeface="+mn-cs"/>
        </a:defRPr>
      </a:lvl7pPr>
      <a:lvl8pPr marL="1828709" algn="l" defTabSz="522488" rtl="0" eaLnBrk="1" latinLnBrk="0" hangingPunct="1">
        <a:defRPr sz="1000" kern="1200">
          <a:solidFill>
            <a:schemeClr val="tx1"/>
          </a:solidFill>
          <a:latin typeface="+mn-lt"/>
          <a:ea typeface="+mn-ea"/>
          <a:cs typeface="+mn-cs"/>
        </a:defRPr>
      </a:lvl8pPr>
      <a:lvl9pPr marL="2089953" algn="l" defTabSz="522488"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emf"/><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Box 27"/>
          <p:cNvSpPr txBox="1">
            <a:spLocks noChangeArrowheads="1"/>
          </p:cNvSpPr>
          <p:nvPr/>
        </p:nvSpPr>
        <p:spPr bwMode="auto">
          <a:xfrm>
            <a:off x="4411664" y="2598078"/>
            <a:ext cx="1768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900" b="1" dirty="0" smtClean="0">
                <a:solidFill>
                  <a:srgbClr val="00B0F0"/>
                </a:solidFill>
                <a:latin typeface="Nexa Light" panose="02000000000000000000" pitchFamily="50" charset="0"/>
                <a:ea typeface="Open Sans" panose="020B0606030504020204" pitchFamily="34" charset="0"/>
                <a:cs typeface="Arial" panose="020B0604020202020204" pitchFamily="34" charset="0"/>
              </a:rPr>
              <a:t>04016228 </a:t>
            </a:r>
          </a:p>
          <a:p>
            <a:pPr eaLnBrk="1" hangingPunct="1"/>
            <a:r>
              <a:rPr lang="zh-CN" altLang="en-US" sz="900" b="1" dirty="0" smtClean="0">
                <a:solidFill>
                  <a:srgbClr val="00B0F0"/>
                </a:solidFill>
                <a:latin typeface="Nexa Light" panose="02000000000000000000" pitchFamily="50" charset="0"/>
                <a:ea typeface="Open Sans" panose="020B0606030504020204" pitchFamily="34" charset="0"/>
                <a:cs typeface="Arial" panose="020B0604020202020204" pitchFamily="34" charset="0"/>
              </a:rPr>
              <a:t>李晨鸣</a:t>
            </a:r>
            <a:endParaRPr lang="en-US" altLang="zh-CN" sz="900" b="1" dirty="0" smtClean="0">
              <a:solidFill>
                <a:srgbClr val="00B0F0"/>
              </a:solidFill>
              <a:latin typeface="Nexa Light" panose="02000000000000000000" pitchFamily="50" charset="0"/>
              <a:ea typeface="Open Sans" panose="020B0606030504020204" pitchFamily="34" charset="0"/>
              <a:cs typeface="Arial" panose="020B0604020202020204" pitchFamily="34" charset="0"/>
            </a:endParaRPr>
          </a:p>
        </p:txBody>
      </p:sp>
      <p:grpSp>
        <p:nvGrpSpPr>
          <p:cNvPr id="2" name="组合 1"/>
          <p:cNvGrpSpPr/>
          <p:nvPr/>
        </p:nvGrpSpPr>
        <p:grpSpPr>
          <a:xfrm>
            <a:off x="1660525" y="1215995"/>
            <a:ext cx="2751139" cy="645954"/>
            <a:chOff x="1660525" y="1215995"/>
            <a:chExt cx="2751139" cy="645954"/>
          </a:xfrm>
        </p:grpSpPr>
        <p:sp>
          <p:nvSpPr>
            <p:cNvPr id="16388" name="TextBox 26"/>
            <p:cNvSpPr txBox="1">
              <a:spLocks noChangeArrowheads="1"/>
            </p:cNvSpPr>
            <p:nvPr/>
          </p:nvSpPr>
          <p:spPr bwMode="auto">
            <a:xfrm>
              <a:off x="2363789" y="1215995"/>
              <a:ext cx="2047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sz="2000" dirty="0" smtClean="0">
                  <a:solidFill>
                    <a:schemeClr val="tx1">
                      <a:lumMod val="75000"/>
                      <a:lumOff val="25000"/>
                    </a:schemeClr>
                  </a:solidFill>
                  <a:latin typeface="+mj-lt"/>
                  <a:cs typeface="Arial" panose="020B0604020202020204" pitchFamily="34" charset="0"/>
                </a:rPr>
                <a:t>AF</a:t>
              </a:r>
              <a:r>
                <a:rPr lang="zh-CN" altLang="en-US" sz="1800" b="1" dirty="0" smtClean="0">
                  <a:solidFill>
                    <a:schemeClr val="tx1">
                      <a:lumMod val="75000"/>
                      <a:lumOff val="25000"/>
                    </a:schemeClr>
                  </a:solidFill>
                  <a:latin typeface="+mj-ea"/>
                  <a:ea typeface="+mj-ea"/>
                  <a:cs typeface="Arial" panose="020B0604020202020204" pitchFamily="34" charset="0"/>
                </a:rPr>
                <a:t>协作</a:t>
              </a:r>
              <a:endParaRPr lang="en-US" sz="1800" b="1" dirty="0">
                <a:solidFill>
                  <a:srgbClr val="00B0F0"/>
                </a:solidFill>
                <a:latin typeface="+mj-ea"/>
                <a:ea typeface="+mj-ea"/>
                <a:cs typeface="Arial" panose="020B0604020202020204" pitchFamily="34" charset="0"/>
              </a:endParaRPr>
            </a:p>
          </p:txBody>
        </p:sp>
        <p:cxnSp>
          <p:nvCxnSpPr>
            <p:cNvPr id="31" name="Straight Connector 30"/>
            <p:cNvCxnSpPr/>
            <p:nvPr/>
          </p:nvCxnSpPr>
          <p:spPr>
            <a:xfrm>
              <a:off x="2282825" y="1300163"/>
              <a:ext cx="0" cy="52863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26"/>
            <p:cNvSpPr txBox="1">
              <a:spLocks noChangeArrowheads="1"/>
            </p:cNvSpPr>
            <p:nvPr/>
          </p:nvSpPr>
          <p:spPr bwMode="auto">
            <a:xfrm>
              <a:off x="2363789" y="1492617"/>
              <a:ext cx="1831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1800" b="1" dirty="0" smtClean="0">
                  <a:solidFill>
                    <a:schemeClr val="tx1">
                      <a:lumMod val="75000"/>
                      <a:lumOff val="25000"/>
                    </a:schemeClr>
                  </a:solidFill>
                  <a:latin typeface="+mj-ea"/>
                  <a:ea typeface="+mj-ea"/>
                  <a:cs typeface="Arial" panose="020B0604020202020204" pitchFamily="34" charset="0"/>
                </a:rPr>
                <a:t>功率优化研究</a:t>
              </a:r>
              <a:endParaRPr lang="en-US" sz="1800" b="1" dirty="0">
                <a:solidFill>
                  <a:schemeClr val="tx1">
                    <a:lumMod val="75000"/>
                    <a:lumOff val="25000"/>
                  </a:schemeClr>
                </a:solidFill>
                <a:latin typeface="+mj-ea"/>
                <a:ea typeface="+mj-ea"/>
                <a:cs typeface="Arial" panose="020B0604020202020204" pitchFamily="34" charset="0"/>
              </a:endParaRPr>
            </a:p>
          </p:txBody>
        </p:sp>
        <p:grpSp>
          <p:nvGrpSpPr>
            <p:cNvPr id="15367" name="Group 2"/>
            <p:cNvGrpSpPr>
              <a:grpSpLocks/>
            </p:cNvGrpSpPr>
            <p:nvPr/>
          </p:nvGrpSpPr>
          <p:grpSpPr bwMode="auto">
            <a:xfrm>
              <a:off x="1660525" y="1303338"/>
              <a:ext cx="604838" cy="519112"/>
              <a:chOff x="1787525" y="1303338"/>
              <a:chExt cx="604840" cy="519112"/>
            </a:xfrm>
          </p:grpSpPr>
          <p:sp>
            <p:nvSpPr>
              <p:cNvPr id="26" name="Rectangle 25"/>
              <p:cNvSpPr/>
              <p:nvPr/>
            </p:nvSpPr>
            <p:spPr>
              <a:xfrm>
                <a:off x="1787525" y="1303338"/>
                <a:ext cx="523877" cy="51911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Isosceles Triangle 8"/>
              <p:cNvSpPr/>
              <p:nvPr/>
            </p:nvSpPr>
            <p:spPr>
              <a:xfrm rot="5400000" flipH="1">
                <a:off x="2184403" y="1465262"/>
                <a:ext cx="222250" cy="193676"/>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 name="Rectangle 10"/>
            <p:cNvSpPr/>
            <p:nvPr/>
          </p:nvSpPr>
          <p:spPr bwMode="auto">
            <a:xfrm>
              <a:off x="1704975" y="1349375"/>
              <a:ext cx="428625" cy="42545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bwMode="auto">
            <a:xfrm>
              <a:off x="1773238" y="1416050"/>
              <a:ext cx="292100" cy="29210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2EC84"/>
                </a:solidFill>
              </a:endParaRPr>
            </a:p>
          </p:txBody>
        </p:sp>
      </p:grpSp>
      <p:sp>
        <p:nvSpPr>
          <p:cNvPr id="3" name="文本框 2"/>
          <p:cNvSpPr txBox="1"/>
          <p:nvPr/>
        </p:nvSpPr>
        <p:spPr>
          <a:xfrm>
            <a:off x="1583115" y="1839988"/>
            <a:ext cx="2708275" cy="246221"/>
          </a:xfrm>
          <a:prstGeom prst="rect">
            <a:avLst/>
          </a:prstGeom>
          <a:noFill/>
        </p:spPr>
        <p:txBody>
          <a:bodyPr wrap="square" rtlCol="0">
            <a:spAutoFit/>
          </a:bodyPr>
          <a:lstStyle/>
          <a:p>
            <a:r>
              <a:rPr lang="en-US" altLang="zh-CN" sz="900" spc="300" dirty="0" smtClean="0"/>
              <a:t>2018-1</a:t>
            </a:r>
            <a:r>
              <a:rPr lang="en-US" altLang="zh-CN" sz="900" spc="600" dirty="0" smtClean="0"/>
              <a:t>9</a:t>
            </a:r>
            <a:r>
              <a:rPr lang="zh-CN" altLang="en-US" b="1" spc="600" dirty="0" smtClean="0"/>
              <a:t>协作通信与网络</a:t>
            </a:r>
            <a:endParaRPr lang="zh-CN" altLang="en-US" b="1" spc="600"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1588846" y="212161"/>
            <a:ext cx="2760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defRPr/>
            </a:pPr>
            <a:r>
              <a:rPr lang="en-US" sz="1600" dirty="0" smtClean="0">
                <a:solidFill>
                  <a:schemeClr val="tx1">
                    <a:lumMod val="65000"/>
                    <a:lumOff val="35000"/>
                  </a:schemeClr>
                </a:solidFill>
                <a:latin typeface="Nexa Bold" panose="02000000000000000000" pitchFamily="50" charset="0"/>
                <a:cs typeface="Arial" panose="020B0604020202020204" pitchFamily="34" charset="0"/>
              </a:rPr>
              <a:t>Catalog</a:t>
            </a:r>
            <a:r>
              <a:rPr lang="en-US" sz="1600" dirty="0" smtClean="0">
                <a:solidFill>
                  <a:schemeClr val="tx2"/>
                </a:solidFill>
                <a:latin typeface="Nexa Bold" panose="02000000000000000000" pitchFamily="50" charset="0"/>
                <a:cs typeface="Arial" panose="020B0604020202020204" pitchFamily="34" charset="0"/>
              </a:rPr>
              <a:t>ue</a:t>
            </a:r>
            <a:endParaRPr lang="en-US" sz="1600" dirty="0">
              <a:solidFill>
                <a:schemeClr val="tx2"/>
              </a:solidFill>
              <a:latin typeface="Nexa Bold" panose="02000000000000000000" pitchFamily="50" charset="0"/>
              <a:cs typeface="Arial" panose="020B0604020202020204" pitchFamily="34" charset="0"/>
            </a:endParaRPr>
          </a:p>
        </p:txBody>
      </p:sp>
      <p:sp>
        <p:nvSpPr>
          <p:cNvPr id="21" name="TextBox 20"/>
          <p:cNvSpPr txBox="1">
            <a:spLocks noChangeArrowheads="1"/>
          </p:cNvSpPr>
          <p:nvPr/>
        </p:nvSpPr>
        <p:spPr bwMode="auto">
          <a:xfrm>
            <a:off x="1545430" y="477440"/>
            <a:ext cx="27543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defRPr/>
            </a:pPr>
            <a:r>
              <a:rPr lang="zh-CN" altLang="en-US" sz="1100" b="1" dirty="0" smtClean="0">
                <a:solidFill>
                  <a:schemeClr val="tx1">
                    <a:lumMod val="65000"/>
                    <a:lumOff val="35000"/>
                  </a:schemeClr>
                </a:solidFill>
                <a:latin typeface="Nexa Light" panose="02000000000000000000" pitchFamily="50" charset="0"/>
                <a:ea typeface="Open Sans" panose="020B0606030504020204" pitchFamily="34" charset="0"/>
                <a:cs typeface="Arial" panose="020B0604020202020204" pitchFamily="34" charset="0"/>
              </a:rPr>
              <a:t>目录</a:t>
            </a:r>
            <a:endParaRPr lang="en-US" sz="1100" b="1" dirty="0">
              <a:solidFill>
                <a:schemeClr val="tx1">
                  <a:lumMod val="65000"/>
                  <a:lumOff val="35000"/>
                </a:schemeClr>
              </a:solidFill>
              <a:latin typeface="Nexa Light" panose="02000000000000000000" pitchFamily="50" charset="0"/>
              <a:ea typeface="Open Sans" panose="020B0606030504020204" pitchFamily="34" charset="0"/>
              <a:cs typeface="Arial" panose="020B0604020202020204" pitchFamily="34" charset="0"/>
            </a:endParaRPr>
          </a:p>
        </p:txBody>
      </p:sp>
      <p:cxnSp>
        <p:nvCxnSpPr>
          <p:cNvPr id="37" name="Straight Connector 36"/>
          <p:cNvCxnSpPr/>
          <p:nvPr/>
        </p:nvCxnSpPr>
        <p:spPr>
          <a:xfrm>
            <a:off x="406400" y="2857500"/>
            <a:ext cx="5032375"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Isosceles Triangle 51">
            <a:hlinkClick r:id="" action="ppaction://hlinkshowjump?jump=nextslide"/>
          </p:cNvPr>
          <p:cNvSpPr/>
          <p:nvPr/>
        </p:nvSpPr>
        <p:spPr bwMode="auto">
          <a:xfrm rot="5400000" flipH="1">
            <a:off x="5295876" y="2971798"/>
            <a:ext cx="123825" cy="10795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组合 3"/>
          <p:cNvGrpSpPr/>
          <p:nvPr/>
        </p:nvGrpSpPr>
        <p:grpSpPr>
          <a:xfrm>
            <a:off x="1710289" y="982153"/>
            <a:ext cx="2517775" cy="411803"/>
            <a:chOff x="377825" y="812800"/>
            <a:chExt cx="2517775" cy="315913"/>
          </a:xfrm>
        </p:grpSpPr>
        <p:sp>
          <p:nvSpPr>
            <p:cNvPr id="27" name="Rectangle 26"/>
            <p:cNvSpPr/>
            <p:nvPr/>
          </p:nvSpPr>
          <p:spPr>
            <a:xfrm>
              <a:off x="406400" y="823913"/>
              <a:ext cx="2489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06400" y="823913"/>
              <a:ext cx="317500" cy="3048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22" name="TextBox 66"/>
            <p:cNvSpPr txBox="1">
              <a:spLocks noChangeArrowheads="1"/>
            </p:cNvSpPr>
            <p:nvPr/>
          </p:nvSpPr>
          <p:spPr bwMode="auto">
            <a:xfrm>
              <a:off x="666750" y="942975"/>
              <a:ext cx="1771650" cy="17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zh-CN" altLang="en-US" sz="900" b="1" dirty="0" smtClean="0">
                  <a:solidFill>
                    <a:schemeClr val="bg1"/>
                  </a:solidFill>
                  <a:latin typeface="Open Sans Light" panose="020B0306030504020204" pitchFamily="34" charset="0"/>
                  <a:cs typeface="Open Sans Light" panose="020B0306030504020204" pitchFamily="34" charset="0"/>
                </a:rPr>
                <a:t>基本介绍</a:t>
              </a:r>
              <a:endParaRPr lang="en-US" sz="900" b="1" dirty="0">
                <a:solidFill>
                  <a:schemeClr val="bg1"/>
                </a:solidFill>
                <a:latin typeface="Open Sans Light" panose="020B0306030504020204" pitchFamily="34" charset="0"/>
                <a:cs typeface="Open Sans Light" panose="020B0306030504020204" pitchFamily="34" charset="0"/>
              </a:endParaRPr>
            </a:p>
          </p:txBody>
        </p:sp>
        <p:sp>
          <p:nvSpPr>
            <p:cNvPr id="17421" name="TextBox 66"/>
            <p:cNvSpPr txBox="1">
              <a:spLocks noChangeArrowheads="1"/>
            </p:cNvSpPr>
            <p:nvPr/>
          </p:nvSpPr>
          <p:spPr bwMode="auto">
            <a:xfrm>
              <a:off x="666750" y="812800"/>
              <a:ext cx="22288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900" dirty="0" smtClean="0">
                  <a:solidFill>
                    <a:schemeClr val="bg1"/>
                  </a:solidFill>
                  <a:latin typeface="Open Sans Semibold" panose="020B0706030804020204" pitchFamily="34" charset="0"/>
                  <a:cs typeface="Open Sans Semibold" panose="020B0706030804020204" pitchFamily="34" charset="0"/>
                </a:rPr>
                <a:t>Introduction</a:t>
              </a:r>
              <a:endParaRPr lang="en-US" sz="900" dirty="0">
                <a:solidFill>
                  <a:srgbClr val="ACECA6"/>
                </a:solidFill>
                <a:latin typeface="Open Sans Semibold" panose="020B0706030804020204" pitchFamily="34" charset="0"/>
                <a:cs typeface="Open Sans Semibold" panose="020B0706030804020204" pitchFamily="34" charset="0"/>
              </a:endParaRPr>
            </a:p>
          </p:txBody>
        </p:sp>
        <p:sp>
          <p:nvSpPr>
            <p:cNvPr id="17424" name="TextBox 66"/>
            <p:cNvSpPr txBox="1">
              <a:spLocks noChangeArrowheads="1"/>
            </p:cNvSpPr>
            <p:nvPr/>
          </p:nvSpPr>
          <p:spPr bwMode="auto">
            <a:xfrm>
              <a:off x="377825" y="852488"/>
              <a:ext cx="374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200" dirty="0">
                  <a:solidFill>
                    <a:schemeClr val="bg1"/>
                  </a:solidFill>
                  <a:latin typeface="Open Sans Semibold" panose="020B0706030804020204" pitchFamily="34" charset="0"/>
                  <a:cs typeface="Open Sans Semibold" panose="020B0706030804020204" pitchFamily="34" charset="0"/>
                </a:rPr>
                <a:t>01</a:t>
              </a:r>
            </a:p>
          </p:txBody>
        </p:sp>
      </p:grpSp>
      <p:grpSp>
        <p:nvGrpSpPr>
          <p:cNvPr id="5" name="组合 4"/>
          <p:cNvGrpSpPr/>
          <p:nvPr/>
        </p:nvGrpSpPr>
        <p:grpSpPr>
          <a:xfrm>
            <a:off x="1724576" y="1579601"/>
            <a:ext cx="2517775" cy="429743"/>
            <a:chOff x="377825" y="1192213"/>
            <a:chExt cx="2517775" cy="315912"/>
          </a:xfrm>
        </p:grpSpPr>
        <p:sp>
          <p:nvSpPr>
            <p:cNvPr id="32" name="Rectangle 31"/>
            <p:cNvSpPr/>
            <p:nvPr/>
          </p:nvSpPr>
          <p:spPr>
            <a:xfrm>
              <a:off x="406400" y="1203325"/>
              <a:ext cx="2489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406400" y="1203325"/>
              <a:ext cx="317500" cy="3048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29" name="TextBox 66"/>
            <p:cNvSpPr txBox="1">
              <a:spLocks noChangeArrowheads="1"/>
            </p:cNvSpPr>
            <p:nvPr/>
          </p:nvSpPr>
          <p:spPr bwMode="auto">
            <a:xfrm>
              <a:off x="377825" y="1231900"/>
              <a:ext cx="374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200" dirty="0">
                  <a:solidFill>
                    <a:schemeClr val="bg1"/>
                  </a:solidFill>
                  <a:latin typeface="Open Sans Semibold" panose="020B0706030804020204" pitchFamily="34" charset="0"/>
                  <a:cs typeface="Open Sans Semibold" panose="020B0706030804020204" pitchFamily="34" charset="0"/>
                </a:rPr>
                <a:t>02</a:t>
              </a:r>
            </a:p>
          </p:txBody>
        </p:sp>
        <p:sp>
          <p:nvSpPr>
            <p:cNvPr id="17426" name="TextBox 66"/>
            <p:cNvSpPr txBox="1">
              <a:spLocks noChangeArrowheads="1"/>
            </p:cNvSpPr>
            <p:nvPr/>
          </p:nvSpPr>
          <p:spPr bwMode="auto">
            <a:xfrm>
              <a:off x="666750" y="1192213"/>
              <a:ext cx="17716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900" dirty="0" smtClean="0">
                  <a:solidFill>
                    <a:schemeClr val="bg1"/>
                  </a:solidFill>
                  <a:latin typeface="Open Sans Semibold" panose="020B0706030804020204" pitchFamily="34" charset="0"/>
                  <a:cs typeface="Open Sans Semibold" panose="020B0706030804020204" pitchFamily="34" charset="0"/>
                </a:rPr>
                <a:t>Main D</a:t>
              </a:r>
              <a:r>
                <a:rPr lang="en-US" altLang="zh-CN" sz="900" dirty="0" smtClean="0">
                  <a:solidFill>
                    <a:schemeClr val="bg1"/>
                  </a:solidFill>
                  <a:latin typeface="Open Sans Semibold" panose="020B0706030804020204" pitchFamily="34" charset="0"/>
                  <a:cs typeface="Open Sans Semibold" panose="020B0706030804020204" pitchFamily="34" charset="0"/>
                </a:rPr>
                <a:t>eduction</a:t>
              </a:r>
              <a:r>
                <a:rPr lang="en-US" sz="900" dirty="0" smtClean="0">
                  <a:solidFill>
                    <a:schemeClr val="bg1"/>
                  </a:solidFill>
                  <a:latin typeface="Open Sans Semibold" panose="020B0706030804020204" pitchFamily="34" charset="0"/>
                  <a:cs typeface="Open Sans Semibold" panose="020B0706030804020204" pitchFamily="34" charset="0"/>
                </a:rPr>
                <a:t> </a:t>
              </a:r>
              <a:endParaRPr lang="en-US" sz="900" dirty="0">
                <a:solidFill>
                  <a:srgbClr val="ACECA6"/>
                </a:solidFill>
                <a:latin typeface="Open Sans Semibold" panose="020B0706030804020204" pitchFamily="34" charset="0"/>
                <a:cs typeface="Open Sans Semibold" panose="020B0706030804020204" pitchFamily="34" charset="0"/>
              </a:endParaRPr>
            </a:p>
          </p:txBody>
        </p:sp>
        <p:sp>
          <p:nvSpPr>
            <p:cNvPr id="17427" name="TextBox 66"/>
            <p:cNvSpPr txBox="1">
              <a:spLocks noChangeArrowheads="1"/>
            </p:cNvSpPr>
            <p:nvPr/>
          </p:nvSpPr>
          <p:spPr bwMode="auto">
            <a:xfrm>
              <a:off x="666750" y="1322178"/>
              <a:ext cx="1771650" cy="18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zh-CN" altLang="en-US" b="1" dirty="0" smtClean="0">
                  <a:solidFill>
                    <a:schemeClr val="bg1"/>
                  </a:solidFill>
                  <a:latin typeface="Open Sans Light" panose="020B0306030504020204" pitchFamily="34" charset="0"/>
                  <a:cs typeface="Open Sans Light" panose="020B0306030504020204" pitchFamily="34" charset="0"/>
                </a:rPr>
                <a:t>主要推导过程</a:t>
              </a:r>
              <a:endParaRPr lang="en-US" b="1" dirty="0">
                <a:solidFill>
                  <a:schemeClr val="bg1"/>
                </a:solidFill>
                <a:latin typeface="Open Sans Light" panose="020B0306030504020204" pitchFamily="34" charset="0"/>
                <a:cs typeface="Open Sans Light" panose="020B0306030504020204" pitchFamily="34" charset="0"/>
              </a:endParaRPr>
            </a:p>
          </p:txBody>
        </p:sp>
      </p:grpSp>
      <p:grpSp>
        <p:nvGrpSpPr>
          <p:cNvPr id="6" name="组合 5"/>
          <p:cNvGrpSpPr/>
          <p:nvPr/>
        </p:nvGrpSpPr>
        <p:grpSpPr>
          <a:xfrm>
            <a:off x="1738863" y="2208576"/>
            <a:ext cx="2532063" cy="402134"/>
            <a:chOff x="377825" y="1573213"/>
            <a:chExt cx="2517775" cy="315912"/>
          </a:xfrm>
        </p:grpSpPr>
        <p:sp>
          <p:nvSpPr>
            <p:cNvPr id="41" name="Rectangle 40"/>
            <p:cNvSpPr/>
            <p:nvPr/>
          </p:nvSpPr>
          <p:spPr>
            <a:xfrm>
              <a:off x="406400" y="1584325"/>
              <a:ext cx="2489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06400" y="1584325"/>
              <a:ext cx="317500" cy="3048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34" name="TextBox 66"/>
            <p:cNvSpPr txBox="1">
              <a:spLocks noChangeArrowheads="1"/>
            </p:cNvSpPr>
            <p:nvPr/>
          </p:nvSpPr>
          <p:spPr bwMode="auto">
            <a:xfrm>
              <a:off x="377825" y="1611313"/>
              <a:ext cx="374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1200">
                  <a:solidFill>
                    <a:schemeClr val="bg1"/>
                  </a:solidFill>
                  <a:latin typeface="Open Sans Semibold" panose="020B0706030804020204" pitchFamily="34" charset="0"/>
                  <a:cs typeface="Open Sans Semibold" panose="020B0706030804020204" pitchFamily="34" charset="0"/>
                </a:rPr>
                <a:t>03</a:t>
              </a:r>
            </a:p>
          </p:txBody>
        </p:sp>
        <p:sp>
          <p:nvSpPr>
            <p:cNvPr id="17431" name="TextBox 66"/>
            <p:cNvSpPr txBox="1">
              <a:spLocks noChangeArrowheads="1"/>
            </p:cNvSpPr>
            <p:nvPr/>
          </p:nvSpPr>
          <p:spPr bwMode="auto">
            <a:xfrm>
              <a:off x="666750" y="1573213"/>
              <a:ext cx="17716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en-US" sz="900" dirty="0" smtClean="0">
                  <a:solidFill>
                    <a:schemeClr val="bg1"/>
                  </a:solidFill>
                  <a:latin typeface="Open Sans Semibold" panose="020B0706030804020204" pitchFamily="34" charset="0"/>
                  <a:cs typeface="Open Sans Semibold" panose="020B0706030804020204" pitchFamily="34" charset="0"/>
                </a:rPr>
                <a:t>P</a:t>
              </a:r>
              <a:r>
                <a:rPr lang="en-US" altLang="zh-CN" sz="900" dirty="0" smtClean="0">
                  <a:solidFill>
                    <a:schemeClr val="bg1"/>
                  </a:solidFill>
                  <a:latin typeface="Open Sans Semibold" panose="020B0706030804020204" pitchFamily="34" charset="0"/>
                  <a:cs typeface="Open Sans Semibold" panose="020B0706030804020204" pitchFamily="34" charset="0"/>
                </a:rPr>
                <a:t>ower Allocation &amp; Simulation</a:t>
              </a:r>
              <a:endParaRPr lang="en-US" sz="900" dirty="0">
                <a:solidFill>
                  <a:srgbClr val="ACECA6"/>
                </a:solidFill>
                <a:latin typeface="Open Sans Semibold" panose="020B0706030804020204" pitchFamily="34" charset="0"/>
                <a:cs typeface="Open Sans Semibold" panose="020B0706030804020204" pitchFamily="34" charset="0"/>
              </a:endParaRPr>
            </a:p>
          </p:txBody>
        </p:sp>
        <p:sp>
          <p:nvSpPr>
            <p:cNvPr id="17432" name="TextBox 66"/>
            <p:cNvSpPr txBox="1">
              <a:spLocks noChangeArrowheads="1"/>
            </p:cNvSpPr>
            <p:nvPr/>
          </p:nvSpPr>
          <p:spPr bwMode="auto">
            <a:xfrm>
              <a:off x="693534" y="1707786"/>
              <a:ext cx="1771650" cy="18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eaLnBrk="1" hangingPunct="1"/>
              <a:r>
                <a:rPr lang="zh-CN" altLang="en-US" sz="900" b="1" dirty="0" smtClean="0">
                  <a:solidFill>
                    <a:schemeClr val="bg1"/>
                  </a:solidFill>
                  <a:latin typeface="Open Sans Light" panose="020B0306030504020204" pitchFamily="34" charset="0"/>
                  <a:cs typeface="Open Sans Light" panose="020B0306030504020204" pitchFamily="34" charset="0"/>
                </a:rPr>
                <a:t>功率分配与仿真</a:t>
              </a:r>
              <a:endParaRPr lang="en-US" sz="900" b="1" dirty="0">
                <a:solidFill>
                  <a:schemeClr val="bg1"/>
                </a:solidFill>
                <a:latin typeface="Open Sans Light" panose="020B0306030504020204" pitchFamily="34" charset="0"/>
                <a:cs typeface="Open Sans Light" panose="020B0306030504020204" pitchFamily="34" charset="0"/>
              </a:endParaRPr>
            </a:p>
          </p:txBody>
        </p:sp>
      </p:grpSp>
      <p:pic>
        <p:nvPicPr>
          <p:cNvPr id="2" name="图片 1"/>
          <p:cNvPicPr>
            <a:picLocks noChangeAspect="1"/>
          </p:cNvPicPr>
          <p:nvPr/>
        </p:nvPicPr>
        <p:blipFill>
          <a:blip r:embed="rId3"/>
          <a:stretch>
            <a:fillRect/>
          </a:stretch>
        </p:blipFill>
        <p:spPr>
          <a:xfrm>
            <a:off x="406400" y="2868873"/>
            <a:ext cx="1463010" cy="401357"/>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01900" y="114753"/>
            <a:ext cx="3238500"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498725" y="1906524"/>
            <a:ext cx="3241675" cy="1276414"/>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
          <p:cNvGrpSpPr>
            <a:grpSpLocks/>
          </p:cNvGrpSpPr>
          <p:nvPr/>
        </p:nvGrpSpPr>
        <p:grpSpPr bwMode="auto">
          <a:xfrm>
            <a:off x="126998" y="114753"/>
            <a:ext cx="2662238"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 name="TextBox 22"/>
          <p:cNvSpPr txBox="1">
            <a:spLocks noChangeArrowheads="1"/>
          </p:cNvSpPr>
          <p:nvPr/>
        </p:nvSpPr>
        <p:spPr bwMode="auto">
          <a:xfrm>
            <a:off x="76200" y="1541993"/>
            <a:ext cx="2349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200" dirty="0" smtClean="0">
                <a:solidFill>
                  <a:schemeClr val="bg1"/>
                </a:solidFill>
                <a:latin typeface="Open Sans Semibold" panose="020B0706030804020204" pitchFamily="34" charset="0"/>
                <a:cs typeface="Open Sans Semibold" panose="020B0706030804020204" pitchFamily="34" charset="0"/>
              </a:rPr>
              <a:t>Introduction</a:t>
            </a:r>
            <a:endParaRPr lang="en-US" altLang="zh-CN" sz="1200" dirty="0">
              <a:solidFill>
                <a:srgbClr val="ACECA6"/>
              </a:solidFill>
              <a:latin typeface="Open Sans Semibold" panose="020B0706030804020204" pitchFamily="34" charset="0"/>
              <a:cs typeface="Open Sans Semibold" panose="020B0706030804020204" pitchFamily="34" charset="0"/>
            </a:endParaRPr>
          </a:p>
        </p:txBody>
      </p:sp>
      <p:sp>
        <p:nvSpPr>
          <p:cNvPr id="24" name="TextBox 23"/>
          <p:cNvSpPr txBox="1">
            <a:spLocks noChangeArrowheads="1"/>
          </p:cNvSpPr>
          <p:nvPr/>
        </p:nvSpPr>
        <p:spPr bwMode="auto">
          <a:xfrm>
            <a:off x="82550" y="1784350"/>
            <a:ext cx="234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200" b="1" dirty="0" smtClean="0">
                <a:solidFill>
                  <a:schemeClr val="bg1"/>
                </a:solidFill>
                <a:latin typeface="Open Sans Light" panose="020B0306030504020204" pitchFamily="34" charset="0"/>
                <a:cs typeface="Open Sans Light" panose="020B0306030504020204" pitchFamily="34" charset="0"/>
              </a:rPr>
              <a:t>基本介绍</a:t>
            </a:r>
            <a:endParaRPr lang="en-US" altLang="zh-CN" sz="1200" b="1" dirty="0">
              <a:solidFill>
                <a:schemeClr val="bg1"/>
              </a:solidFill>
              <a:latin typeface="Open Sans Light" panose="020B0306030504020204" pitchFamily="34" charset="0"/>
              <a:cs typeface="Open Sans Light" panose="020B0306030504020204" pitchFamily="34" charset="0"/>
            </a:endParaRPr>
          </a:p>
        </p:txBody>
      </p:sp>
      <p:pic>
        <p:nvPicPr>
          <p:cNvPr id="2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103313"/>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89236" y="261778"/>
            <a:ext cx="2924175" cy="1477328"/>
          </a:xfrm>
          <a:prstGeom prst="rect">
            <a:avLst/>
          </a:prstGeom>
        </p:spPr>
        <p:txBody>
          <a:bodyPr>
            <a:spAutoFit/>
          </a:bodyPr>
          <a:lstStyle/>
          <a:p>
            <a:r>
              <a:rPr lang="zh-CN" altLang="en-US" dirty="0" smtClean="0">
                <a:solidFill>
                  <a:schemeClr val="bg1"/>
                </a:solidFill>
              </a:rPr>
              <a:t>通过分析</a:t>
            </a:r>
            <a:r>
              <a:rPr lang="en-US" altLang="zh-CN" dirty="0" smtClean="0">
                <a:solidFill>
                  <a:schemeClr val="bg1"/>
                </a:solidFill>
              </a:rPr>
              <a:t>AF</a:t>
            </a:r>
            <a:r>
              <a:rPr lang="zh-CN" altLang="en-US" dirty="0">
                <a:solidFill>
                  <a:schemeClr val="bg1"/>
                </a:solidFill>
              </a:rPr>
              <a:t>（</a:t>
            </a:r>
            <a:r>
              <a:rPr lang="en-US" altLang="zh-CN" dirty="0">
                <a:solidFill>
                  <a:schemeClr val="bg1"/>
                </a:solidFill>
              </a:rPr>
              <a:t>amplify and forward</a:t>
            </a:r>
            <a:r>
              <a:rPr lang="zh-CN" altLang="en-US" dirty="0">
                <a:solidFill>
                  <a:schemeClr val="bg1"/>
                </a:solidFill>
              </a:rPr>
              <a:t>）放大转发协作下的协作通信系统模型</a:t>
            </a:r>
            <a:r>
              <a:rPr lang="zh-CN" altLang="en-US" dirty="0" smtClean="0">
                <a:solidFill>
                  <a:schemeClr val="bg1"/>
                </a:solidFill>
              </a:rPr>
              <a:t>，在</a:t>
            </a:r>
            <a:r>
              <a:rPr lang="zh-CN" altLang="en-US" dirty="0">
                <a:solidFill>
                  <a:schemeClr val="bg1"/>
                </a:solidFill>
              </a:rPr>
              <a:t>其基础上推导出了系统的中断概率。以最小化系统中断概率为目标，</a:t>
            </a:r>
            <a:r>
              <a:rPr lang="zh-CN" altLang="en-US" dirty="0" smtClean="0">
                <a:solidFill>
                  <a:schemeClr val="bg1"/>
                </a:solidFill>
              </a:rPr>
              <a:t>推导出</a:t>
            </a:r>
            <a:r>
              <a:rPr lang="zh-CN" altLang="en-US" b="1" u="sng" dirty="0">
                <a:solidFill>
                  <a:schemeClr val="bg1"/>
                </a:solidFill>
              </a:rPr>
              <a:t>系统功率分配约束表达式</a:t>
            </a:r>
            <a:r>
              <a:rPr lang="zh-CN" altLang="en-US" dirty="0" smtClean="0">
                <a:solidFill>
                  <a:schemeClr val="bg1"/>
                </a:solidFill>
              </a:rPr>
              <a:t>。分别</a:t>
            </a:r>
            <a:r>
              <a:rPr lang="zh-CN" altLang="en-US" dirty="0">
                <a:solidFill>
                  <a:schemeClr val="bg1"/>
                </a:solidFill>
              </a:rPr>
              <a:t>求出了单中继和双中继时系统的最优功率</a:t>
            </a:r>
            <a:r>
              <a:rPr lang="zh-CN" altLang="en-US" dirty="0" smtClean="0">
                <a:solidFill>
                  <a:schemeClr val="bg1"/>
                </a:solidFill>
              </a:rPr>
              <a:t>分配系数，又</a:t>
            </a:r>
            <a:r>
              <a:rPr lang="zh-CN" altLang="en-US" dirty="0" smtClean="0">
                <a:solidFill>
                  <a:schemeClr val="bg1"/>
                </a:solidFill>
              </a:rPr>
              <a:t>进一步讨论了</a:t>
            </a:r>
            <a:r>
              <a:rPr lang="zh-CN" altLang="en-US" dirty="0">
                <a:solidFill>
                  <a:schemeClr val="bg1"/>
                </a:solidFill>
              </a:rPr>
              <a:t>不同的中继节点位置时功率分配的</a:t>
            </a:r>
            <a:r>
              <a:rPr lang="zh-CN" altLang="en-US" dirty="0" smtClean="0">
                <a:solidFill>
                  <a:schemeClr val="bg1"/>
                </a:solidFill>
              </a:rPr>
              <a:t>情况。</a:t>
            </a:r>
            <a:r>
              <a:rPr lang="zh-CN" altLang="en-US" dirty="0">
                <a:solidFill>
                  <a:schemeClr val="bg1"/>
                </a:solidFill>
              </a:rPr>
              <a:t>仿真结果</a:t>
            </a:r>
            <a:r>
              <a:rPr lang="zh-CN" altLang="en-US" dirty="0" smtClean="0">
                <a:solidFill>
                  <a:schemeClr val="bg1"/>
                </a:solidFill>
              </a:rPr>
              <a:t>表明，</a:t>
            </a:r>
            <a:r>
              <a:rPr lang="zh-CN" altLang="en-US" dirty="0">
                <a:solidFill>
                  <a:schemeClr val="bg1"/>
                </a:solidFill>
              </a:rPr>
              <a:t>相对于传统的等功率分配方法，</a:t>
            </a:r>
            <a:r>
              <a:rPr lang="zh-CN" altLang="en-US" dirty="0" smtClean="0">
                <a:solidFill>
                  <a:schemeClr val="bg1"/>
                </a:solidFill>
              </a:rPr>
              <a:t>采用这种最</a:t>
            </a:r>
            <a:r>
              <a:rPr lang="zh-CN" altLang="en-US" dirty="0">
                <a:solidFill>
                  <a:schemeClr val="bg1"/>
                </a:solidFill>
              </a:rPr>
              <a:t>优功率分配，系统性能有显著的提升。</a:t>
            </a:r>
          </a:p>
        </p:txBody>
      </p:sp>
      <p:sp>
        <p:nvSpPr>
          <p:cNvPr id="4" name="矩形 3"/>
          <p:cNvSpPr/>
          <p:nvPr/>
        </p:nvSpPr>
        <p:spPr>
          <a:xfrm>
            <a:off x="2797175" y="2036899"/>
            <a:ext cx="2924175" cy="1015663"/>
          </a:xfrm>
          <a:prstGeom prst="rect">
            <a:avLst/>
          </a:prstGeom>
        </p:spPr>
        <p:txBody>
          <a:bodyPr>
            <a:spAutoFit/>
          </a:bodyPr>
          <a:lstStyle/>
          <a:p>
            <a:r>
              <a:rPr lang="en-US" altLang="zh-CN" dirty="0">
                <a:solidFill>
                  <a:schemeClr val="bg1"/>
                </a:solidFill>
              </a:rPr>
              <a:t>AF</a:t>
            </a:r>
            <a:r>
              <a:rPr lang="zh-CN" altLang="en-US" dirty="0">
                <a:solidFill>
                  <a:schemeClr val="bg1"/>
                </a:solidFill>
              </a:rPr>
              <a:t>协作中，功率分配的常规方法是：发送端用一半的功率，所有中继端用另一半的功率且功率平分。但该方法未考虑优化接收端也未考虑各个信道功率因素</a:t>
            </a:r>
            <a:r>
              <a:rPr lang="zh-CN" altLang="en-US" dirty="0" smtClean="0">
                <a:solidFill>
                  <a:schemeClr val="bg1"/>
                </a:solidFill>
              </a:rPr>
              <a:t>。这里推出了基于</a:t>
            </a:r>
            <a:r>
              <a:rPr lang="en-US" altLang="zh-CN" dirty="0">
                <a:solidFill>
                  <a:schemeClr val="bg1"/>
                </a:solidFill>
              </a:rPr>
              <a:t>AF</a:t>
            </a:r>
            <a:r>
              <a:rPr lang="zh-CN" altLang="en-US" dirty="0">
                <a:solidFill>
                  <a:schemeClr val="bg1"/>
                </a:solidFill>
              </a:rPr>
              <a:t>协作方式的最优分配功率表达式</a:t>
            </a:r>
            <a:r>
              <a:rPr lang="zh-CN" altLang="en-US" dirty="0" smtClean="0">
                <a:solidFill>
                  <a:schemeClr val="bg1"/>
                </a:solidFill>
              </a:rPr>
              <a:t>，目标是</a:t>
            </a:r>
            <a:r>
              <a:rPr lang="zh-CN" altLang="en-US" dirty="0">
                <a:solidFill>
                  <a:schemeClr val="bg1"/>
                </a:solidFill>
              </a:rPr>
              <a:t>最小化多协作中继系统的中断概率</a:t>
            </a:r>
            <a:r>
              <a:rPr lang="zh-CN" altLang="en-US" dirty="0" smtClean="0">
                <a:solidFill>
                  <a:schemeClr val="bg1"/>
                </a:solidFill>
              </a:rPr>
              <a:t>，并</a:t>
            </a:r>
            <a:r>
              <a:rPr lang="zh-CN" altLang="en-US" dirty="0">
                <a:solidFill>
                  <a:schemeClr val="bg1"/>
                </a:solidFill>
              </a:rPr>
              <a:t>通过仿真分析了系统的性能。</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ppt_w</p:attrName>
                                        </p:attrNameLst>
                                      </p:cBhvr>
                                      <p:tavLst>
                                        <p:tav tm="0" fmla="#ppt_w*sin(2.5*pi*$)">
                                          <p:val>
                                            <p:fltVal val="0"/>
                                          </p:val>
                                        </p:tav>
                                        <p:tav tm="100000">
                                          <p:val>
                                            <p:fltVal val="1"/>
                                          </p:val>
                                        </p:tav>
                                      </p:tavLst>
                                    </p:anim>
                                    <p:anim calcmode="lin" valueType="num">
                                      <p:cBhvr>
                                        <p:cTn id="14" dur="1000" fill="hold"/>
                                        <p:tgtEl>
                                          <p:spTgt spid="25"/>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fade">
                                      <p:cBhvr>
                                        <p:cTn id="27" dur="1000"/>
                                        <p:tgtEl>
                                          <p:spTgt spid="19458"/>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86965" y="114753"/>
            <a:ext cx="3653435"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113476" y="2026731"/>
            <a:ext cx="3644186" cy="1168400"/>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
          <p:cNvGrpSpPr>
            <a:grpSpLocks/>
          </p:cNvGrpSpPr>
          <p:nvPr/>
        </p:nvGrpSpPr>
        <p:grpSpPr bwMode="auto">
          <a:xfrm>
            <a:off x="127000" y="114300"/>
            <a:ext cx="2197100"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 name="TextBox 22"/>
          <p:cNvSpPr txBox="1">
            <a:spLocks noChangeArrowheads="1"/>
          </p:cNvSpPr>
          <p:nvPr/>
        </p:nvSpPr>
        <p:spPr bwMode="auto">
          <a:xfrm>
            <a:off x="-46805" y="1585459"/>
            <a:ext cx="2349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200" dirty="0">
                <a:solidFill>
                  <a:schemeClr val="bg1"/>
                </a:solidFill>
                <a:latin typeface="Open Sans Semibold" panose="020B0706030804020204" pitchFamily="34" charset="0"/>
                <a:cs typeface="Open Sans Semibold" panose="020B0706030804020204" pitchFamily="34" charset="0"/>
              </a:rPr>
              <a:t>Main Deduction </a:t>
            </a:r>
          </a:p>
        </p:txBody>
      </p:sp>
      <p:sp>
        <p:nvSpPr>
          <p:cNvPr id="24" name="TextBox 23"/>
          <p:cNvSpPr txBox="1">
            <a:spLocks noChangeArrowheads="1"/>
          </p:cNvSpPr>
          <p:nvPr/>
        </p:nvSpPr>
        <p:spPr bwMode="auto">
          <a:xfrm>
            <a:off x="-46805" y="1815646"/>
            <a:ext cx="23431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050" b="1" dirty="0" smtClean="0">
                <a:solidFill>
                  <a:schemeClr val="bg1"/>
                </a:solidFill>
                <a:latin typeface="Open Sans Light" panose="020B0306030504020204" pitchFamily="34" charset="0"/>
                <a:cs typeface="Open Sans Light" panose="020B0306030504020204" pitchFamily="34" charset="0"/>
              </a:rPr>
              <a:t>主要推导过程</a:t>
            </a:r>
            <a:endParaRPr lang="zh-CN" altLang="en-US" sz="1050" b="1" dirty="0">
              <a:solidFill>
                <a:schemeClr val="bg1"/>
              </a:solidFill>
              <a:latin typeface="Open Sans Light" panose="020B0306030504020204" pitchFamily="34" charset="0"/>
              <a:cs typeface="Open Sans Light" panose="020B0306030504020204" pitchFamily="34" charset="0"/>
            </a:endParaRPr>
          </a:p>
        </p:txBody>
      </p:sp>
      <p:pic>
        <p:nvPicPr>
          <p:cNvPr id="2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7120" y="1134609"/>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296345" y="210473"/>
            <a:ext cx="1481667" cy="261610"/>
          </a:xfrm>
          <a:prstGeom prst="rect">
            <a:avLst/>
          </a:prstGeom>
          <a:noFill/>
        </p:spPr>
        <p:txBody>
          <a:bodyPr wrap="square" rtlCol="0">
            <a:spAutoFit/>
          </a:bodyPr>
          <a:lstStyle/>
          <a:p>
            <a:r>
              <a:rPr lang="en-US" altLang="zh-CN" sz="1100" dirty="0" smtClean="0">
                <a:solidFill>
                  <a:schemeClr val="bg1"/>
                </a:solidFill>
              </a:rPr>
              <a:t>AF</a:t>
            </a:r>
            <a:r>
              <a:rPr lang="zh-CN" altLang="en-US" sz="1100" dirty="0" smtClean="0">
                <a:solidFill>
                  <a:schemeClr val="bg1"/>
                </a:solidFill>
              </a:rPr>
              <a:t>协作模型</a:t>
            </a:r>
            <a:endParaRPr lang="zh-CN" altLang="en-US" sz="1100" dirty="0">
              <a:solidFill>
                <a:schemeClr val="bg1"/>
              </a:solidFill>
            </a:endParaRPr>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6965" y="567349"/>
            <a:ext cx="1344610" cy="842135"/>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21878" y="567803"/>
            <a:ext cx="2318522" cy="1458928"/>
          </a:xfrm>
          <a:prstGeom prst="rect">
            <a:avLst/>
          </a:prstGeom>
        </p:spPr>
      </p:pic>
      <p:sp>
        <p:nvSpPr>
          <p:cNvPr id="15" name="文本框 14"/>
          <p:cNvSpPr txBox="1"/>
          <p:nvPr/>
        </p:nvSpPr>
        <p:spPr>
          <a:xfrm>
            <a:off x="2296345" y="2026731"/>
            <a:ext cx="1481667" cy="261610"/>
          </a:xfrm>
          <a:prstGeom prst="rect">
            <a:avLst/>
          </a:prstGeom>
          <a:noFill/>
        </p:spPr>
        <p:txBody>
          <a:bodyPr wrap="square" rtlCol="0">
            <a:spAutoFit/>
          </a:bodyPr>
          <a:lstStyle/>
          <a:p>
            <a:r>
              <a:rPr lang="zh-CN" altLang="en-US" sz="1100" dirty="0" smtClean="0">
                <a:solidFill>
                  <a:schemeClr val="bg1"/>
                </a:solidFill>
              </a:rPr>
              <a:t>系统输出</a:t>
            </a:r>
            <a:endParaRPr lang="zh-CN" altLang="en-US" sz="1100" dirty="0">
              <a:solidFill>
                <a:schemeClr val="bg1"/>
              </a:solidFill>
            </a:endParaRPr>
          </a:p>
        </p:txBody>
      </p:sp>
      <p:grpSp>
        <p:nvGrpSpPr>
          <p:cNvPr id="9" name="组合 8"/>
          <p:cNvGrpSpPr/>
          <p:nvPr/>
        </p:nvGrpSpPr>
        <p:grpSpPr>
          <a:xfrm>
            <a:off x="2086964" y="2293244"/>
            <a:ext cx="3042820" cy="889239"/>
            <a:chOff x="2086964" y="2293245"/>
            <a:chExt cx="2609091" cy="741472"/>
          </a:xfrm>
        </p:grpSpPr>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6964" y="2293699"/>
              <a:ext cx="1497777" cy="428625"/>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4741" y="2293245"/>
              <a:ext cx="1111314" cy="392133"/>
            </a:xfrm>
            <a:prstGeom prst="rect">
              <a:avLst/>
            </a:prstGeom>
          </p:spPr>
        </p:pic>
        <p:pic>
          <p:nvPicPr>
            <p:cNvPr id="6" name="图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22685" y="2685378"/>
              <a:ext cx="2273370" cy="349339"/>
            </a:xfrm>
            <a:prstGeom prst="rect">
              <a:avLst/>
            </a:prstGeom>
          </p:spPr>
        </p:pic>
      </p:grpSp>
    </p:spTree>
    <p:extLst>
      <p:ext uri="{BB962C8B-B14F-4D97-AF65-F5344CB8AC3E}">
        <p14:creationId xmlns:p14="http://schemas.microsoft.com/office/powerpoint/2010/main" val="3866570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ppt_w</p:attrName>
                                        </p:attrNameLst>
                                      </p:cBhvr>
                                      <p:tavLst>
                                        <p:tav tm="0" fmla="#ppt_w*sin(2.5*pi*$)">
                                          <p:val>
                                            <p:fltVal val="0"/>
                                          </p:val>
                                        </p:tav>
                                        <p:tav tm="100000">
                                          <p:val>
                                            <p:fltVal val="1"/>
                                          </p:val>
                                        </p:tav>
                                      </p:tavLst>
                                    </p:anim>
                                    <p:anim calcmode="lin" valueType="num">
                                      <p:cBhvr>
                                        <p:cTn id="14" dur="1000" fill="hold"/>
                                        <p:tgtEl>
                                          <p:spTgt spid="25"/>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fade">
                                      <p:cBhvr>
                                        <p:cTn id="27" dur="1000"/>
                                        <p:tgtEl>
                                          <p:spTgt spid="19458"/>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86965" y="114753"/>
            <a:ext cx="3653435"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104901" y="2013629"/>
            <a:ext cx="3644186" cy="1168400"/>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
          <p:cNvGrpSpPr>
            <a:grpSpLocks/>
          </p:cNvGrpSpPr>
          <p:nvPr/>
        </p:nvGrpSpPr>
        <p:grpSpPr bwMode="auto">
          <a:xfrm>
            <a:off x="127000" y="114300"/>
            <a:ext cx="2197100"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 name="TextBox 22"/>
          <p:cNvSpPr txBox="1">
            <a:spLocks noChangeArrowheads="1"/>
          </p:cNvSpPr>
          <p:nvPr/>
        </p:nvSpPr>
        <p:spPr bwMode="auto">
          <a:xfrm>
            <a:off x="-46805" y="1585459"/>
            <a:ext cx="2349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200" dirty="0">
                <a:solidFill>
                  <a:schemeClr val="bg1"/>
                </a:solidFill>
                <a:latin typeface="Open Sans Semibold" panose="020B0706030804020204" pitchFamily="34" charset="0"/>
                <a:cs typeface="Open Sans Semibold" panose="020B0706030804020204" pitchFamily="34" charset="0"/>
              </a:rPr>
              <a:t>Main Deduction </a:t>
            </a:r>
          </a:p>
        </p:txBody>
      </p:sp>
      <p:sp>
        <p:nvSpPr>
          <p:cNvPr id="24" name="TextBox 23"/>
          <p:cNvSpPr txBox="1">
            <a:spLocks noChangeArrowheads="1"/>
          </p:cNvSpPr>
          <p:nvPr/>
        </p:nvSpPr>
        <p:spPr bwMode="auto">
          <a:xfrm>
            <a:off x="-46805" y="1815646"/>
            <a:ext cx="23431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050" b="1" dirty="0" smtClean="0">
                <a:solidFill>
                  <a:schemeClr val="bg1"/>
                </a:solidFill>
                <a:latin typeface="Open Sans Light" panose="020B0306030504020204" pitchFamily="34" charset="0"/>
                <a:cs typeface="Open Sans Light" panose="020B0306030504020204" pitchFamily="34" charset="0"/>
              </a:rPr>
              <a:t>主要推导过程</a:t>
            </a:r>
            <a:endParaRPr lang="zh-CN" altLang="en-US" sz="1050" b="1" dirty="0">
              <a:solidFill>
                <a:schemeClr val="bg1"/>
              </a:solidFill>
              <a:latin typeface="Open Sans Light" panose="020B0306030504020204" pitchFamily="34" charset="0"/>
              <a:cs typeface="Open Sans Light" panose="020B0306030504020204" pitchFamily="34" charset="0"/>
            </a:endParaRPr>
          </a:p>
        </p:txBody>
      </p:sp>
      <p:pic>
        <p:nvPicPr>
          <p:cNvPr id="2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7120" y="1134609"/>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296345" y="210473"/>
            <a:ext cx="1481667" cy="261610"/>
          </a:xfrm>
          <a:prstGeom prst="rect">
            <a:avLst/>
          </a:prstGeom>
          <a:noFill/>
        </p:spPr>
        <p:txBody>
          <a:bodyPr wrap="square" rtlCol="0">
            <a:spAutoFit/>
          </a:bodyPr>
          <a:lstStyle/>
          <a:p>
            <a:r>
              <a:rPr lang="zh-CN" altLang="en-US" sz="1100" dirty="0">
                <a:solidFill>
                  <a:schemeClr val="bg1"/>
                </a:solidFill>
              </a:rPr>
              <a:t>系统</a:t>
            </a:r>
            <a:r>
              <a:rPr lang="zh-CN" altLang="en-US" sz="1100" dirty="0" smtClean="0">
                <a:solidFill>
                  <a:schemeClr val="bg1"/>
                </a:solidFill>
              </a:rPr>
              <a:t>信道互信息</a:t>
            </a:r>
            <a:endParaRPr lang="zh-CN" altLang="en-US" sz="1100" dirty="0">
              <a:solidFill>
                <a:schemeClr val="bg1"/>
              </a:solidFill>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6964" y="472083"/>
            <a:ext cx="3653436" cy="681301"/>
          </a:xfrm>
          <a:prstGeom prst="rect">
            <a:avLst/>
          </a:prstGeom>
        </p:spPr>
      </p:pic>
      <p:sp>
        <p:nvSpPr>
          <p:cNvPr id="19" name="文本框 18"/>
          <p:cNvSpPr txBox="1"/>
          <p:nvPr/>
        </p:nvSpPr>
        <p:spPr>
          <a:xfrm>
            <a:off x="2296344" y="1229229"/>
            <a:ext cx="3444056" cy="261610"/>
          </a:xfrm>
          <a:prstGeom prst="rect">
            <a:avLst/>
          </a:prstGeom>
          <a:noFill/>
        </p:spPr>
        <p:txBody>
          <a:bodyPr wrap="square" rtlCol="0">
            <a:spAutoFit/>
          </a:bodyPr>
          <a:lstStyle/>
          <a:p>
            <a:r>
              <a:rPr lang="zh-CN" altLang="en-US" sz="1100" dirty="0" smtClean="0">
                <a:solidFill>
                  <a:schemeClr val="bg1"/>
                </a:solidFill>
              </a:rPr>
              <a:t>保证中继</a:t>
            </a:r>
            <a:r>
              <a:rPr lang="zh-CN" altLang="en-US" sz="1100" dirty="0" smtClean="0">
                <a:solidFill>
                  <a:schemeClr val="bg1"/>
                </a:solidFill>
              </a:rPr>
              <a:t>节点功率</a:t>
            </a:r>
            <a:r>
              <a:rPr lang="zh-CN" altLang="en-US" sz="1100" dirty="0" smtClean="0">
                <a:solidFill>
                  <a:schemeClr val="bg1"/>
                </a:solidFill>
              </a:rPr>
              <a:t>限制，放大系数满足：</a:t>
            </a:r>
            <a:endParaRPr lang="zh-CN" altLang="en-US" sz="1100" dirty="0">
              <a:solidFill>
                <a:schemeClr val="bg1"/>
              </a:solidFill>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1052" y="1530878"/>
            <a:ext cx="2534442" cy="482751"/>
          </a:xfrm>
          <a:prstGeom prst="rect">
            <a:avLst/>
          </a:prstGeom>
        </p:spPr>
      </p:pic>
      <p:sp>
        <p:nvSpPr>
          <p:cNvPr id="20" name="文本框 19"/>
          <p:cNvSpPr txBox="1"/>
          <p:nvPr/>
        </p:nvSpPr>
        <p:spPr>
          <a:xfrm>
            <a:off x="2291155" y="2107795"/>
            <a:ext cx="2441712" cy="261610"/>
          </a:xfrm>
          <a:prstGeom prst="rect">
            <a:avLst/>
          </a:prstGeom>
          <a:noFill/>
        </p:spPr>
        <p:txBody>
          <a:bodyPr wrap="square" rtlCol="0">
            <a:spAutoFit/>
          </a:bodyPr>
          <a:lstStyle/>
          <a:p>
            <a:r>
              <a:rPr lang="zh-CN" altLang="en-US" sz="1100" dirty="0" smtClean="0">
                <a:solidFill>
                  <a:schemeClr val="bg1"/>
                </a:solidFill>
              </a:rPr>
              <a:t>结合以上两式</a:t>
            </a:r>
            <a:r>
              <a:rPr lang="zh-CN" altLang="en-US" sz="1100" dirty="0" smtClean="0">
                <a:solidFill>
                  <a:schemeClr val="bg1"/>
                </a:solidFill>
              </a:rPr>
              <a:t>，</a:t>
            </a:r>
            <a:r>
              <a:rPr lang="zh-CN" altLang="en-US" sz="1100" dirty="0">
                <a:solidFill>
                  <a:schemeClr val="bg1"/>
                </a:solidFill>
              </a:rPr>
              <a:t>求</a:t>
            </a:r>
            <a:r>
              <a:rPr lang="zh-CN" altLang="en-US" sz="1100" dirty="0" smtClean="0">
                <a:solidFill>
                  <a:schemeClr val="bg1"/>
                </a:solidFill>
              </a:rPr>
              <a:t>系统</a:t>
            </a:r>
            <a:r>
              <a:rPr lang="zh-CN" altLang="en-US" sz="1100" dirty="0" smtClean="0">
                <a:solidFill>
                  <a:schemeClr val="bg1"/>
                </a:solidFill>
              </a:rPr>
              <a:t>中断概率：</a:t>
            </a:r>
            <a:endParaRPr lang="zh-CN" altLang="en-US" sz="1100" dirty="0">
              <a:solidFill>
                <a:schemeClr val="bg1"/>
              </a:solidFill>
            </a:endParaRPr>
          </a:p>
        </p:txBody>
      </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6964" y="2409083"/>
            <a:ext cx="3670809" cy="773628"/>
          </a:xfrm>
          <a:prstGeom prst="rect">
            <a:avLst/>
          </a:prstGeom>
        </p:spPr>
      </p:pic>
      <p:sp>
        <p:nvSpPr>
          <p:cNvPr id="11" name="矩形 10"/>
          <p:cNvSpPr/>
          <p:nvPr/>
        </p:nvSpPr>
        <p:spPr>
          <a:xfrm>
            <a:off x="3862678" y="2408856"/>
            <a:ext cx="1877722" cy="323024"/>
          </a:xfrm>
          <a:prstGeom prst="rect">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62678" y="2424102"/>
            <a:ext cx="2038589" cy="307777"/>
          </a:xfrm>
          <a:prstGeom prst="rect">
            <a:avLst/>
          </a:prstGeom>
        </p:spPr>
        <p:txBody>
          <a:bodyPr wrap="square">
            <a:spAutoFit/>
          </a:bodyPr>
          <a:lstStyle/>
          <a:p>
            <a:r>
              <a:rPr lang="zh-CN" altLang="en-US" sz="700" dirty="0"/>
              <a:t>其中，</a:t>
            </a:r>
            <a:r>
              <a:rPr lang="en-US" altLang="zh-CN" sz="700" dirty="0" err="1"/>
              <a:t>SNR</a:t>
            </a:r>
            <a:r>
              <a:rPr lang="en-US" altLang="zh-CN" sz="700" baseline="-25000" dirty="0" err="1"/>
              <a:t>s,d</a:t>
            </a:r>
            <a:r>
              <a:rPr lang="en-US" altLang="zh-CN" sz="700" dirty="0"/>
              <a:t>=</a:t>
            </a:r>
            <a:r>
              <a:rPr lang="en-US" altLang="zh-CN" sz="700" dirty="0" err="1"/>
              <a:t>SNR</a:t>
            </a:r>
            <a:r>
              <a:rPr lang="en-US" altLang="zh-CN" sz="700" baseline="-25000" dirty="0" err="1"/>
              <a:t>s,ri</a:t>
            </a:r>
            <a:r>
              <a:rPr lang="en-US" altLang="zh-CN" sz="700" dirty="0"/>
              <a:t>=P</a:t>
            </a:r>
            <a:r>
              <a:rPr lang="en-US" altLang="zh-CN" sz="700" baseline="-25000" dirty="0"/>
              <a:t>s</a:t>
            </a:r>
            <a:r>
              <a:rPr lang="en-US" altLang="zh-CN" sz="700" dirty="0"/>
              <a:t>/N</a:t>
            </a:r>
            <a:r>
              <a:rPr lang="en-US" altLang="zh-CN" sz="700" baseline="-25000" dirty="0"/>
              <a:t>0</a:t>
            </a:r>
            <a:r>
              <a:rPr lang="zh-CN" altLang="en-US" sz="700" dirty="0"/>
              <a:t>，</a:t>
            </a:r>
            <a:r>
              <a:rPr lang="en-US" altLang="zh-CN" sz="700" dirty="0" err="1"/>
              <a:t>SNR</a:t>
            </a:r>
            <a:r>
              <a:rPr lang="en-US" altLang="zh-CN" sz="700" baseline="-25000" dirty="0" err="1"/>
              <a:t>ri,d</a:t>
            </a:r>
            <a:r>
              <a:rPr lang="en-US" altLang="zh-CN" sz="700" dirty="0"/>
              <a:t>=</a:t>
            </a:r>
            <a:r>
              <a:rPr lang="en-US" altLang="zh-CN" sz="700" dirty="0" err="1"/>
              <a:t>P</a:t>
            </a:r>
            <a:r>
              <a:rPr lang="en-US" altLang="zh-CN" sz="700" baseline="-25000" dirty="0" err="1"/>
              <a:t>ri</a:t>
            </a:r>
            <a:r>
              <a:rPr lang="en-US" altLang="zh-CN" sz="700" dirty="0"/>
              <a:t>/N</a:t>
            </a:r>
            <a:r>
              <a:rPr lang="en-US" altLang="zh-CN" sz="700" baseline="-25000" dirty="0"/>
              <a:t>0</a:t>
            </a:r>
            <a:r>
              <a:rPr lang="zh-CN" altLang="en-US" sz="700" dirty="0"/>
              <a:t>，</a:t>
            </a:r>
            <a:r>
              <a:rPr lang="en-US" altLang="zh-CN" sz="700" dirty="0" err="1"/>
              <a:t>i</a:t>
            </a:r>
            <a:r>
              <a:rPr lang="en-US" altLang="zh-CN" sz="700" dirty="0"/>
              <a:t>= </a:t>
            </a:r>
            <a:r>
              <a:rPr lang="en-US" altLang="zh-CN" sz="700" dirty="0" smtClean="0"/>
              <a:t>1,2,…,n</a:t>
            </a:r>
            <a:r>
              <a:rPr lang="zh-CN" altLang="en-US" sz="700" dirty="0"/>
              <a:t>，</a:t>
            </a:r>
            <a:r>
              <a:rPr lang="en-US" altLang="zh-CN" sz="700" dirty="0"/>
              <a:t>f(</a:t>
            </a:r>
            <a:r>
              <a:rPr lang="en-US" altLang="zh-CN" sz="700" dirty="0" err="1"/>
              <a:t>x,y</a:t>
            </a:r>
            <a:r>
              <a:rPr lang="en-US" altLang="zh-CN" sz="700" dirty="0"/>
              <a:t>)=</a:t>
            </a:r>
            <a:r>
              <a:rPr lang="en-US" altLang="zh-CN" sz="700" dirty="0" err="1"/>
              <a:t>xy</a:t>
            </a:r>
            <a:r>
              <a:rPr lang="en-US" altLang="zh-CN" sz="700" dirty="0"/>
              <a:t>/(x+y+1)</a:t>
            </a:r>
            <a:r>
              <a:rPr lang="zh-CN" altLang="en-US" sz="700" dirty="0"/>
              <a:t>。</a:t>
            </a:r>
          </a:p>
        </p:txBody>
      </p:sp>
    </p:spTree>
    <p:extLst>
      <p:ext uri="{BB962C8B-B14F-4D97-AF65-F5344CB8AC3E}">
        <p14:creationId xmlns:p14="http://schemas.microsoft.com/office/powerpoint/2010/main" val="2138706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ppt_w</p:attrName>
                                        </p:attrNameLst>
                                      </p:cBhvr>
                                      <p:tavLst>
                                        <p:tav tm="0" fmla="#ppt_w*sin(2.5*pi*$)">
                                          <p:val>
                                            <p:fltVal val="0"/>
                                          </p:val>
                                        </p:tav>
                                        <p:tav tm="100000">
                                          <p:val>
                                            <p:fltVal val="1"/>
                                          </p:val>
                                        </p:tav>
                                      </p:tavLst>
                                    </p:anim>
                                    <p:anim calcmode="lin" valueType="num">
                                      <p:cBhvr>
                                        <p:cTn id="14" dur="1000" fill="hold"/>
                                        <p:tgtEl>
                                          <p:spTgt spid="25"/>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fade">
                                      <p:cBhvr>
                                        <p:cTn id="27" dur="1000"/>
                                        <p:tgtEl>
                                          <p:spTgt spid="19458"/>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086965" y="114753"/>
            <a:ext cx="3653435"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086965" y="2026731"/>
            <a:ext cx="3670697" cy="1168400"/>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
          <p:cNvGrpSpPr>
            <a:grpSpLocks/>
          </p:cNvGrpSpPr>
          <p:nvPr/>
        </p:nvGrpSpPr>
        <p:grpSpPr bwMode="auto">
          <a:xfrm>
            <a:off x="127000" y="114300"/>
            <a:ext cx="2197100"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 name="TextBox 22"/>
          <p:cNvSpPr txBox="1">
            <a:spLocks noChangeArrowheads="1"/>
          </p:cNvSpPr>
          <p:nvPr/>
        </p:nvSpPr>
        <p:spPr bwMode="auto">
          <a:xfrm>
            <a:off x="-46805" y="1585459"/>
            <a:ext cx="2349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200" dirty="0">
                <a:solidFill>
                  <a:schemeClr val="bg1"/>
                </a:solidFill>
                <a:latin typeface="Open Sans Semibold" panose="020B0706030804020204" pitchFamily="34" charset="0"/>
                <a:cs typeface="Open Sans Semibold" panose="020B0706030804020204" pitchFamily="34" charset="0"/>
              </a:rPr>
              <a:t>Main Deduction </a:t>
            </a:r>
          </a:p>
        </p:txBody>
      </p:sp>
      <p:sp>
        <p:nvSpPr>
          <p:cNvPr id="24" name="TextBox 23"/>
          <p:cNvSpPr txBox="1">
            <a:spLocks noChangeArrowheads="1"/>
          </p:cNvSpPr>
          <p:nvPr/>
        </p:nvSpPr>
        <p:spPr bwMode="auto">
          <a:xfrm>
            <a:off x="-46805" y="1815646"/>
            <a:ext cx="23431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050" b="1" dirty="0" smtClean="0">
                <a:solidFill>
                  <a:schemeClr val="bg1"/>
                </a:solidFill>
                <a:latin typeface="Open Sans Light" panose="020B0306030504020204" pitchFamily="34" charset="0"/>
                <a:cs typeface="Open Sans Light" panose="020B0306030504020204" pitchFamily="34" charset="0"/>
              </a:rPr>
              <a:t>主要推导过程</a:t>
            </a:r>
            <a:endParaRPr lang="zh-CN" altLang="en-US" sz="1050" b="1" dirty="0">
              <a:solidFill>
                <a:schemeClr val="bg1"/>
              </a:solidFill>
              <a:latin typeface="Open Sans Light" panose="020B0306030504020204" pitchFamily="34" charset="0"/>
              <a:cs typeface="Open Sans Light" panose="020B0306030504020204" pitchFamily="34" charset="0"/>
            </a:endParaRPr>
          </a:p>
        </p:txBody>
      </p:sp>
      <p:pic>
        <p:nvPicPr>
          <p:cNvPr id="2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7120" y="1134609"/>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296345" y="210473"/>
            <a:ext cx="1481667" cy="261610"/>
          </a:xfrm>
          <a:prstGeom prst="rect">
            <a:avLst/>
          </a:prstGeom>
          <a:noFill/>
        </p:spPr>
        <p:txBody>
          <a:bodyPr wrap="square" rtlCol="0">
            <a:spAutoFit/>
          </a:bodyPr>
          <a:lstStyle/>
          <a:p>
            <a:r>
              <a:rPr lang="zh-CN" altLang="en-US" sz="1100" dirty="0" smtClean="0">
                <a:solidFill>
                  <a:schemeClr val="bg1"/>
                </a:solidFill>
              </a:rPr>
              <a:t>推导系统中断概率</a:t>
            </a:r>
            <a:endParaRPr lang="zh-CN" altLang="en-US" sz="1100" dirty="0">
              <a:solidFill>
                <a:schemeClr val="bg1"/>
              </a:solidFill>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6965" y="499120"/>
            <a:ext cx="2837080" cy="1412518"/>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6965" y="1908564"/>
            <a:ext cx="3670697" cy="528312"/>
          </a:xfrm>
          <a:prstGeom prst="rect">
            <a:avLst/>
          </a:prstGeom>
        </p:spPr>
      </p:pic>
      <p:sp>
        <p:nvSpPr>
          <p:cNvPr id="22" name="文本框 21"/>
          <p:cNvSpPr txBox="1"/>
          <p:nvPr/>
        </p:nvSpPr>
        <p:spPr>
          <a:xfrm>
            <a:off x="2260770" y="2459714"/>
            <a:ext cx="3189054" cy="261610"/>
          </a:xfrm>
          <a:prstGeom prst="rect">
            <a:avLst/>
          </a:prstGeom>
          <a:noFill/>
        </p:spPr>
        <p:txBody>
          <a:bodyPr wrap="square" rtlCol="0">
            <a:spAutoFit/>
          </a:bodyPr>
          <a:lstStyle/>
          <a:p>
            <a:r>
              <a:rPr lang="zh-CN" altLang="en-US" sz="1100" dirty="0" smtClean="0">
                <a:solidFill>
                  <a:schemeClr val="bg1"/>
                </a:solidFill>
              </a:rPr>
              <a:t>在上式中，忽略其中常数因子，简化为</a:t>
            </a:r>
            <a:endParaRPr lang="zh-CN" altLang="en-US" sz="1100" dirty="0">
              <a:solidFill>
                <a:schemeClr val="bg1"/>
              </a:solidFill>
            </a:endParaRPr>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6965" y="2702901"/>
            <a:ext cx="3670697" cy="492229"/>
          </a:xfrm>
          <a:prstGeom prst="rect">
            <a:avLst/>
          </a:prstGeom>
        </p:spPr>
      </p:pic>
    </p:spTree>
    <p:extLst>
      <p:ext uri="{BB962C8B-B14F-4D97-AF65-F5344CB8AC3E}">
        <p14:creationId xmlns:p14="http://schemas.microsoft.com/office/powerpoint/2010/main" val="41905788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ppt_w</p:attrName>
                                        </p:attrNameLst>
                                      </p:cBhvr>
                                      <p:tavLst>
                                        <p:tav tm="0" fmla="#ppt_w*sin(2.5*pi*$)">
                                          <p:val>
                                            <p:fltVal val="0"/>
                                          </p:val>
                                        </p:tav>
                                        <p:tav tm="100000">
                                          <p:val>
                                            <p:fltVal val="1"/>
                                          </p:val>
                                        </p:tav>
                                      </p:tavLst>
                                    </p:anim>
                                    <p:anim calcmode="lin" valueType="num">
                                      <p:cBhvr>
                                        <p:cTn id="14" dur="1000" fill="hold"/>
                                        <p:tgtEl>
                                          <p:spTgt spid="25"/>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fade">
                                      <p:cBhvr>
                                        <p:cTn id="27" dur="1000"/>
                                        <p:tgtEl>
                                          <p:spTgt spid="19458"/>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01900" y="114753"/>
            <a:ext cx="3238500"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476500" y="2009448"/>
            <a:ext cx="3263900" cy="1173036"/>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
          <p:cNvGrpSpPr>
            <a:grpSpLocks/>
          </p:cNvGrpSpPr>
          <p:nvPr/>
        </p:nvGrpSpPr>
        <p:grpSpPr bwMode="auto">
          <a:xfrm>
            <a:off x="127000" y="114300"/>
            <a:ext cx="2662238"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725" y="513707"/>
            <a:ext cx="3241675" cy="1069497"/>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8725" y="1552466"/>
            <a:ext cx="2541397" cy="462072"/>
          </a:xfrm>
          <a:prstGeom prst="rect">
            <a:avLst/>
          </a:prstGeom>
        </p:spPr>
      </p:pic>
      <p:sp>
        <p:nvSpPr>
          <p:cNvPr id="14" name="TextBox 22"/>
          <p:cNvSpPr txBox="1">
            <a:spLocks noChangeArrowheads="1"/>
          </p:cNvSpPr>
          <p:nvPr/>
        </p:nvSpPr>
        <p:spPr bwMode="auto">
          <a:xfrm>
            <a:off x="127000" y="1554163"/>
            <a:ext cx="23495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100" dirty="0">
                <a:solidFill>
                  <a:schemeClr val="bg1"/>
                </a:solidFill>
                <a:latin typeface="Open Sans Semibold" panose="020B0706030804020204" pitchFamily="34" charset="0"/>
                <a:cs typeface="Open Sans Semibold" panose="020B0706030804020204" pitchFamily="34" charset="0"/>
              </a:rPr>
              <a:t>Power </a:t>
            </a:r>
            <a:r>
              <a:rPr lang="en-US" altLang="zh-CN" sz="1100" dirty="0" smtClean="0">
                <a:solidFill>
                  <a:schemeClr val="bg1"/>
                </a:solidFill>
                <a:latin typeface="Open Sans Semibold" panose="020B0706030804020204" pitchFamily="34" charset="0"/>
                <a:cs typeface="Open Sans Semibold" panose="020B0706030804020204" pitchFamily="34" charset="0"/>
              </a:rPr>
              <a:t>Allocation</a:t>
            </a:r>
            <a:endParaRPr lang="en-US" altLang="zh-CN" sz="1100" dirty="0">
              <a:solidFill>
                <a:schemeClr val="bg1"/>
              </a:solidFill>
              <a:latin typeface="Open Sans Semibold" panose="020B0706030804020204" pitchFamily="34" charset="0"/>
              <a:cs typeface="Open Sans Semibold" panose="020B0706030804020204" pitchFamily="34" charset="0"/>
            </a:endParaRPr>
          </a:p>
        </p:txBody>
      </p:sp>
      <p:sp>
        <p:nvSpPr>
          <p:cNvPr id="15" name="TextBox 23"/>
          <p:cNvSpPr txBox="1">
            <a:spLocks noChangeArrowheads="1"/>
          </p:cNvSpPr>
          <p:nvPr/>
        </p:nvSpPr>
        <p:spPr bwMode="auto">
          <a:xfrm>
            <a:off x="82550" y="1784350"/>
            <a:ext cx="23431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050" b="1" dirty="0" smtClean="0">
                <a:solidFill>
                  <a:schemeClr val="bg1"/>
                </a:solidFill>
                <a:latin typeface="Open Sans Light" panose="020B0306030504020204" pitchFamily="34" charset="0"/>
                <a:cs typeface="Open Sans Light" panose="020B0306030504020204" pitchFamily="34" charset="0"/>
              </a:rPr>
              <a:t>功率分配</a:t>
            </a:r>
            <a:endParaRPr lang="zh-CN" altLang="en-US" sz="1050" b="1" dirty="0">
              <a:solidFill>
                <a:schemeClr val="bg1"/>
              </a:solidFill>
              <a:latin typeface="Open Sans Light" panose="020B0306030504020204" pitchFamily="34" charset="0"/>
              <a:cs typeface="Open Sans Light" panose="020B0306030504020204" pitchFamily="34" charset="0"/>
            </a:endParaRPr>
          </a:p>
        </p:txBody>
      </p:sp>
      <p:pic>
        <p:nvPicPr>
          <p:cNvPr id="19" name="Picture 2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06475" y="1103313"/>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2546350" y="192542"/>
            <a:ext cx="2417536" cy="261610"/>
          </a:xfrm>
          <a:prstGeom prst="rect">
            <a:avLst/>
          </a:prstGeom>
          <a:noFill/>
        </p:spPr>
        <p:txBody>
          <a:bodyPr wrap="square" rtlCol="0">
            <a:spAutoFit/>
          </a:bodyPr>
          <a:lstStyle/>
          <a:p>
            <a:r>
              <a:rPr lang="zh-CN" altLang="en-US" sz="1100" dirty="0">
                <a:solidFill>
                  <a:schemeClr val="bg1"/>
                </a:solidFill>
              </a:rPr>
              <a:t>最小化中断概率的功率分配</a:t>
            </a:r>
          </a:p>
        </p:txBody>
      </p:sp>
      <p:sp>
        <p:nvSpPr>
          <p:cNvPr id="5" name="矩形 4"/>
          <p:cNvSpPr/>
          <p:nvPr/>
        </p:nvSpPr>
        <p:spPr>
          <a:xfrm>
            <a:off x="2373955" y="2114761"/>
            <a:ext cx="3366445" cy="877163"/>
          </a:xfrm>
          <a:prstGeom prst="rect">
            <a:avLst/>
          </a:prstGeom>
        </p:spPr>
        <p:txBody>
          <a:bodyPr wrap="square">
            <a:spAutoFit/>
          </a:bodyPr>
          <a:lstStyle/>
          <a:p>
            <a:pPr indent="266700" algn="just">
              <a:spcAft>
                <a:spcPts val="0"/>
              </a:spcAft>
            </a:pPr>
            <a:r>
              <a:rPr lang="zh-CN" altLang="zh-CN" sz="1100" kern="100" dirty="0">
                <a:solidFill>
                  <a:schemeClr val="bg1"/>
                </a:solidFill>
                <a:latin typeface="Times New Roman" panose="02020603050405020304" pitchFamily="18" charset="0"/>
              </a:rPr>
              <a:t>不同中继节点数</a:t>
            </a:r>
            <a:r>
              <a:rPr lang="en-US" altLang="zh-CN" sz="1100" kern="100" dirty="0">
                <a:solidFill>
                  <a:schemeClr val="bg1"/>
                </a:solidFill>
                <a:latin typeface="Times New Roman" panose="02020603050405020304" pitchFamily="18" charset="0"/>
              </a:rPr>
              <a:t>n</a:t>
            </a:r>
            <a:r>
              <a:rPr lang="zh-CN" altLang="zh-CN" sz="1100" kern="100" dirty="0">
                <a:solidFill>
                  <a:schemeClr val="bg1"/>
                </a:solidFill>
                <a:latin typeface="Times New Roman" panose="02020603050405020304" pitchFamily="18" charset="0"/>
              </a:rPr>
              <a:t>的最优功率</a:t>
            </a:r>
            <a:r>
              <a:rPr lang="zh-CN" altLang="zh-CN" sz="1100" kern="100" dirty="0" smtClean="0">
                <a:solidFill>
                  <a:schemeClr val="bg1"/>
                </a:solidFill>
                <a:latin typeface="Times New Roman" panose="02020603050405020304" pitchFamily="18" charset="0"/>
              </a:rPr>
              <a:t>分配</a:t>
            </a:r>
            <a:r>
              <a:rPr lang="en-US" altLang="zh-CN" sz="1100" kern="100" dirty="0" smtClean="0">
                <a:solidFill>
                  <a:schemeClr val="bg1"/>
                </a:solidFill>
                <a:latin typeface="Times New Roman" panose="02020603050405020304" pitchFamily="18" charset="0"/>
              </a:rPr>
              <a:t>:</a:t>
            </a:r>
          </a:p>
          <a:p>
            <a:pPr indent="266700" algn="just">
              <a:spcAft>
                <a:spcPts val="0"/>
              </a:spcAft>
            </a:pPr>
            <a:r>
              <a:rPr lang="en-US" altLang="zh-CN" sz="900" kern="100" dirty="0">
                <a:solidFill>
                  <a:schemeClr val="bg1"/>
                </a:solidFill>
                <a:latin typeface="Times New Roman" panose="02020603050405020304" pitchFamily="18" charset="0"/>
              </a:rPr>
              <a:t>(</a:t>
            </a:r>
            <a:r>
              <a:rPr lang="zh-CN" altLang="zh-CN" sz="900" kern="100" dirty="0" smtClean="0">
                <a:solidFill>
                  <a:schemeClr val="bg1"/>
                </a:solidFill>
                <a:latin typeface="Times New Roman" panose="02020603050405020304" pitchFamily="18" charset="0"/>
              </a:rPr>
              <a:t>此处</a:t>
            </a:r>
            <a:r>
              <a:rPr lang="zh-CN" altLang="zh-CN" sz="900" kern="100" dirty="0">
                <a:solidFill>
                  <a:schemeClr val="bg1"/>
                </a:solidFill>
                <a:latin typeface="Times New Roman" panose="02020603050405020304" pitchFamily="18" charset="0"/>
              </a:rPr>
              <a:t>归一化所有距离</a:t>
            </a:r>
            <a:r>
              <a:rPr lang="zh-CN" altLang="zh-CN" sz="900" kern="100" dirty="0" smtClean="0">
                <a:solidFill>
                  <a:schemeClr val="bg1"/>
                </a:solidFill>
                <a:latin typeface="Times New Roman" panose="02020603050405020304" pitchFamily="18" charset="0"/>
              </a:rPr>
              <a:t>参数</a:t>
            </a:r>
            <a:r>
              <a:rPr lang="en-US" altLang="zh-CN" sz="900" kern="100" dirty="0" smtClean="0">
                <a:solidFill>
                  <a:schemeClr val="bg1"/>
                </a:solidFill>
                <a:latin typeface="Times New Roman" panose="02020603050405020304" pitchFamily="18" charset="0"/>
              </a:rPr>
              <a:t>)</a:t>
            </a:r>
          </a:p>
          <a:p>
            <a:pPr indent="266700" algn="just">
              <a:spcAft>
                <a:spcPts val="0"/>
              </a:spcAft>
            </a:pPr>
            <a:endParaRPr lang="zh-CN" altLang="zh-CN" sz="900" kern="100" dirty="0">
              <a:solidFill>
                <a:schemeClr val="bg1"/>
              </a:solidFill>
              <a:latin typeface="Times New Roman" panose="02020603050405020304" pitchFamily="18" charset="0"/>
            </a:endParaRPr>
          </a:p>
          <a:p>
            <a:pPr indent="266700" algn="just">
              <a:spcAft>
                <a:spcPts val="0"/>
              </a:spcAft>
            </a:pPr>
            <a:r>
              <a:rPr lang="zh-CN" altLang="zh-CN" sz="1100" kern="100" dirty="0">
                <a:solidFill>
                  <a:schemeClr val="bg1"/>
                </a:solidFill>
                <a:latin typeface="Times New Roman" panose="02020603050405020304" pitchFamily="18" charset="0"/>
              </a:rPr>
              <a:t>① </a:t>
            </a:r>
            <a:r>
              <a:rPr lang="en-US" altLang="zh-CN" sz="1100" kern="100" dirty="0">
                <a:solidFill>
                  <a:schemeClr val="bg1"/>
                </a:solidFill>
                <a:latin typeface="Times New Roman" panose="02020603050405020304" pitchFamily="18" charset="0"/>
              </a:rPr>
              <a:t>n=1</a:t>
            </a:r>
            <a:r>
              <a:rPr lang="zh-CN" altLang="zh-CN" sz="1100" kern="100" dirty="0">
                <a:solidFill>
                  <a:schemeClr val="bg1"/>
                </a:solidFill>
                <a:latin typeface="Times New Roman" panose="02020603050405020304" pitchFamily="18" charset="0"/>
              </a:rPr>
              <a:t>时，</a:t>
            </a:r>
            <a:r>
              <a:rPr lang="en-US" altLang="zh-CN" sz="1100" kern="100" dirty="0">
                <a:solidFill>
                  <a:schemeClr val="bg1"/>
                </a:solidFill>
                <a:latin typeface="Times New Roman" panose="02020603050405020304" pitchFamily="18" charset="0"/>
              </a:rPr>
              <a:t>a</a:t>
            </a:r>
            <a:r>
              <a:rPr lang="en-US" altLang="zh-CN" sz="1100" kern="100" baseline="-25000" dirty="0">
                <a:solidFill>
                  <a:schemeClr val="bg1"/>
                </a:solidFill>
                <a:latin typeface="Times New Roman" panose="02020603050405020304" pitchFamily="18" charset="0"/>
              </a:rPr>
              <a:t>0</a:t>
            </a:r>
            <a:r>
              <a:rPr lang="en-US" altLang="zh-CN" sz="1100" kern="100" dirty="0">
                <a:solidFill>
                  <a:schemeClr val="bg1"/>
                </a:solidFill>
                <a:latin typeface="Times New Roman" panose="02020603050405020304" pitchFamily="18" charset="0"/>
              </a:rPr>
              <a:t>=0.667</a:t>
            </a:r>
            <a:r>
              <a:rPr lang="zh-CN" altLang="zh-CN" sz="1100" kern="100" dirty="0">
                <a:solidFill>
                  <a:schemeClr val="bg1"/>
                </a:solidFill>
                <a:latin typeface="Times New Roman" panose="02020603050405020304" pitchFamily="18" charset="0"/>
              </a:rPr>
              <a:t>，</a:t>
            </a:r>
            <a:r>
              <a:rPr lang="en-US" altLang="zh-CN" sz="1100" kern="100" dirty="0">
                <a:solidFill>
                  <a:schemeClr val="bg1"/>
                </a:solidFill>
                <a:latin typeface="Times New Roman" panose="02020603050405020304" pitchFamily="18" charset="0"/>
              </a:rPr>
              <a:t>a</a:t>
            </a:r>
            <a:r>
              <a:rPr lang="en-US" altLang="zh-CN" sz="1100" kern="100" baseline="-25000" dirty="0">
                <a:solidFill>
                  <a:schemeClr val="bg1"/>
                </a:solidFill>
                <a:latin typeface="Times New Roman" panose="02020603050405020304" pitchFamily="18" charset="0"/>
              </a:rPr>
              <a:t>1</a:t>
            </a:r>
            <a:r>
              <a:rPr lang="en-US" altLang="zh-CN" sz="1100" kern="100" dirty="0">
                <a:solidFill>
                  <a:schemeClr val="bg1"/>
                </a:solidFill>
                <a:latin typeface="Times New Roman" panose="02020603050405020304" pitchFamily="18" charset="0"/>
              </a:rPr>
              <a:t>=0.333</a:t>
            </a:r>
            <a:r>
              <a:rPr lang="zh-CN" altLang="zh-CN" sz="1100" kern="100" dirty="0">
                <a:solidFill>
                  <a:schemeClr val="bg1"/>
                </a:solidFill>
                <a:latin typeface="Times New Roman" panose="02020603050405020304" pitchFamily="18" charset="0"/>
              </a:rPr>
              <a:t>。</a:t>
            </a:r>
          </a:p>
          <a:p>
            <a:pPr indent="266700" algn="just">
              <a:spcAft>
                <a:spcPts val="0"/>
              </a:spcAft>
            </a:pPr>
            <a:r>
              <a:rPr lang="zh-CN" altLang="zh-CN" sz="1100" kern="100" dirty="0">
                <a:solidFill>
                  <a:schemeClr val="bg1"/>
                </a:solidFill>
                <a:latin typeface="Times New Roman" panose="02020603050405020304" pitchFamily="18" charset="0"/>
              </a:rPr>
              <a:t>②</a:t>
            </a:r>
            <a:r>
              <a:rPr lang="en-US" altLang="zh-CN" sz="1100" kern="100" dirty="0">
                <a:solidFill>
                  <a:schemeClr val="bg1"/>
                </a:solidFill>
                <a:latin typeface="Times New Roman" panose="02020603050405020304" pitchFamily="18" charset="0"/>
              </a:rPr>
              <a:t> n=2</a:t>
            </a:r>
            <a:r>
              <a:rPr lang="zh-CN" altLang="zh-CN" sz="1100" kern="100" dirty="0">
                <a:solidFill>
                  <a:schemeClr val="bg1"/>
                </a:solidFill>
                <a:latin typeface="Times New Roman" panose="02020603050405020304" pitchFamily="18" charset="0"/>
              </a:rPr>
              <a:t>时，</a:t>
            </a:r>
            <a:r>
              <a:rPr lang="en-US" altLang="zh-CN" sz="1100" kern="100" dirty="0">
                <a:solidFill>
                  <a:schemeClr val="bg1"/>
                </a:solidFill>
                <a:latin typeface="Times New Roman" panose="02020603050405020304" pitchFamily="18" charset="0"/>
              </a:rPr>
              <a:t>a</a:t>
            </a:r>
            <a:r>
              <a:rPr lang="en-US" altLang="zh-CN" sz="1100" kern="100" baseline="-25000" dirty="0">
                <a:solidFill>
                  <a:schemeClr val="bg1"/>
                </a:solidFill>
                <a:latin typeface="Times New Roman" panose="02020603050405020304" pitchFamily="18" charset="0"/>
              </a:rPr>
              <a:t>0</a:t>
            </a:r>
            <a:r>
              <a:rPr lang="en-US" altLang="zh-CN" sz="1100" kern="100" dirty="0">
                <a:solidFill>
                  <a:schemeClr val="bg1"/>
                </a:solidFill>
                <a:latin typeface="Times New Roman" panose="02020603050405020304" pitchFamily="18" charset="0"/>
              </a:rPr>
              <a:t>=0.5352</a:t>
            </a:r>
            <a:r>
              <a:rPr lang="zh-CN" altLang="zh-CN" sz="1100" kern="100" dirty="0">
                <a:solidFill>
                  <a:schemeClr val="bg1"/>
                </a:solidFill>
                <a:latin typeface="Times New Roman" panose="02020603050405020304" pitchFamily="18" charset="0"/>
              </a:rPr>
              <a:t>，</a:t>
            </a:r>
            <a:r>
              <a:rPr lang="en-US" altLang="zh-CN" sz="1100" kern="100" dirty="0">
                <a:solidFill>
                  <a:schemeClr val="bg1"/>
                </a:solidFill>
                <a:latin typeface="Times New Roman" panose="02020603050405020304" pitchFamily="18" charset="0"/>
              </a:rPr>
              <a:t>a</a:t>
            </a:r>
            <a:r>
              <a:rPr lang="en-US" altLang="zh-CN" sz="1100" kern="100" baseline="-25000" dirty="0">
                <a:solidFill>
                  <a:schemeClr val="bg1"/>
                </a:solidFill>
                <a:latin typeface="Times New Roman" panose="02020603050405020304" pitchFamily="18" charset="0"/>
              </a:rPr>
              <a:t>1</a:t>
            </a:r>
            <a:r>
              <a:rPr lang="en-US" altLang="zh-CN" sz="1100" kern="100" dirty="0">
                <a:solidFill>
                  <a:schemeClr val="bg1"/>
                </a:solidFill>
                <a:latin typeface="Times New Roman" panose="02020603050405020304" pitchFamily="18" charset="0"/>
              </a:rPr>
              <a:t>=a</a:t>
            </a:r>
            <a:r>
              <a:rPr lang="en-US" altLang="zh-CN" sz="1100" kern="100" baseline="-25000" dirty="0">
                <a:solidFill>
                  <a:schemeClr val="bg1"/>
                </a:solidFill>
                <a:latin typeface="Times New Roman" panose="02020603050405020304" pitchFamily="18" charset="0"/>
              </a:rPr>
              <a:t>2</a:t>
            </a:r>
            <a:r>
              <a:rPr lang="en-US" altLang="zh-CN" sz="1100" kern="100" dirty="0">
                <a:solidFill>
                  <a:schemeClr val="bg1"/>
                </a:solidFill>
                <a:latin typeface="Times New Roman" panose="02020603050405020304" pitchFamily="18" charset="0"/>
              </a:rPr>
              <a:t>=0.2324</a:t>
            </a:r>
            <a:r>
              <a:rPr lang="zh-CN" altLang="zh-CN" sz="1100" kern="100" dirty="0">
                <a:solidFill>
                  <a:schemeClr val="bg1"/>
                </a:solidFill>
                <a:latin typeface="Times New Roman" panose="02020603050405020304" pitchFamily="18" charset="0"/>
              </a:rPr>
              <a:t>。</a:t>
            </a:r>
          </a:p>
        </p:txBody>
      </p:sp>
    </p:spTree>
    <p:extLst>
      <p:ext uri="{BB962C8B-B14F-4D97-AF65-F5344CB8AC3E}">
        <p14:creationId xmlns:p14="http://schemas.microsoft.com/office/powerpoint/2010/main" val="29152873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9458"/>
                                        </p:tgtEl>
                                        <p:attrNameLst>
                                          <p:attrName>style.visibility</p:attrName>
                                        </p:attrNameLst>
                                      </p:cBhvr>
                                      <p:to>
                                        <p:strVal val="visible"/>
                                      </p:to>
                                    </p:set>
                                    <p:animEffect transition="in" filter="fade">
                                      <p:cBhvr>
                                        <p:cTn id="11" dur="1000"/>
                                        <p:tgtEl>
                                          <p:spTgt spid="19458"/>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childTnLst>
                          </p:cTn>
                        </p:par>
                        <p:par>
                          <p:cTn id="16" fill="hold">
                            <p:stCondLst>
                              <p:cond delay="3000"/>
                            </p:stCondLst>
                            <p:childTnLst>
                              <p:par>
                                <p:cTn id="17" presetID="45"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ppt_w</p:attrName>
                                        </p:attrNameLst>
                                      </p:cBhvr>
                                      <p:tavLst>
                                        <p:tav tm="0" fmla="#ppt_w*sin(2.5*pi*$)">
                                          <p:val>
                                            <p:fltVal val="0"/>
                                          </p:val>
                                        </p:tav>
                                        <p:tav tm="100000">
                                          <p:val>
                                            <p:fltVal val="1"/>
                                          </p:val>
                                        </p:tav>
                                      </p:tavLst>
                                    </p:anim>
                                    <p:anim calcmode="lin" valueType="num">
                                      <p:cBhvr>
                                        <p:cTn id="21" dur="1000" fill="hold"/>
                                        <p:tgtEl>
                                          <p:spTgt spid="19"/>
                                        </p:tgtEl>
                                        <p:attrNameLst>
                                          <p:attrName>ppt_h</p:attrName>
                                        </p:attrNameLst>
                                      </p:cBhvr>
                                      <p:tavLst>
                                        <p:tav tm="0">
                                          <p:val>
                                            <p:strVal val="#ppt_h"/>
                                          </p:val>
                                        </p:tav>
                                        <p:tav tm="100000">
                                          <p:val>
                                            <p:strVal val="#ppt_h"/>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27000" y="114300"/>
            <a:ext cx="2662238" cy="3068638"/>
            <a:chOff x="127000" y="114300"/>
            <a:chExt cx="2662238" cy="3068638"/>
          </a:xfrm>
        </p:grpSpPr>
        <p:grpSp>
          <p:nvGrpSpPr>
            <p:cNvPr id="19467" name="Group 3"/>
            <p:cNvGrpSpPr>
              <a:grpSpLocks/>
            </p:cNvGrpSpPr>
            <p:nvPr/>
          </p:nvGrpSpPr>
          <p:grpSpPr bwMode="auto">
            <a:xfrm>
              <a:off x="127000" y="114300"/>
              <a:ext cx="2662238" cy="3068638"/>
              <a:chOff x="127036" y="114301"/>
              <a:chExt cx="2662995" cy="3068638"/>
            </a:xfrm>
          </p:grpSpPr>
          <p:sp>
            <p:nvSpPr>
              <p:cNvPr id="7" name="Rectangle 6"/>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Isosceles Triangle 17"/>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945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78781" y="114753"/>
            <a:ext cx="3761619"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78781" y="2264228"/>
            <a:ext cx="3761619" cy="918709"/>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158538" y="1585913"/>
            <a:ext cx="23495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sz="1100" dirty="0" smtClean="0">
                <a:solidFill>
                  <a:schemeClr val="bg1"/>
                </a:solidFill>
                <a:latin typeface="Open Sans Semibold" panose="020B0706030804020204" pitchFamily="34" charset="0"/>
                <a:cs typeface="Open Sans Semibold" panose="020B0706030804020204" pitchFamily="34" charset="0"/>
              </a:rPr>
              <a:t>PA &amp; </a:t>
            </a:r>
            <a:r>
              <a:rPr lang="en-US" altLang="zh-CN" sz="1100" dirty="0">
                <a:solidFill>
                  <a:schemeClr val="bg1"/>
                </a:solidFill>
                <a:latin typeface="Open Sans Semibold" panose="020B0706030804020204" pitchFamily="34" charset="0"/>
                <a:cs typeface="Open Sans Semibold" panose="020B0706030804020204" pitchFamily="34" charset="0"/>
              </a:rPr>
              <a:t>Simulation</a:t>
            </a:r>
          </a:p>
        </p:txBody>
      </p:sp>
      <p:sp>
        <p:nvSpPr>
          <p:cNvPr id="24" name="TextBox 23"/>
          <p:cNvSpPr txBox="1">
            <a:spLocks noChangeArrowheads="1"/>
          </p:cNvSpPr>
          <p:nvPr/>
        </p:nvSpPr>
        <p:spPr bwMode="auto">
          <a:xfrm>
            <a:off x="-202988" y="1816100"/>
            <a:ext cx="23431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zh-CN" altLang="en-US" sz="1050" b="1" dirty="0" smtClean="0">
                <a:solidFill>
                  <a:schemeClr val="bg1"/>
                </a:solidFill>
                <a:latin typeface="Open Sans Light" panose="020B0306030504020204" pitchFamily="34" charset="0"/>
                <a:cs typeface="Open Sans Light" panose="020B0306030504020204" pitchFamily="34" charset="0"/>
              </a:rPr>
              <a:t>功率分配与仿真</a:t>
            </a:r>
            <a:endParaRPr lang="zh-CN" altLang="en-US" sz="1050" b="1" dirty="0">
              <a:solidFill>
                <a:schemeClr val="bg1"/>
              </a:solidFill>
              <a:latin typeface="Open Sans Light" panose="020B0306030504020204" pitchFamily="34" charset="0"/>
              <a:cs typeface="Open Sans Light" panose="020B0306030504020204" pitchFamily="34" charset="0"/>
            </a:endParaRPr>
          </a:p>
        </p:txBody>
      </p:sp>
      <p:pic>
        <p:nvPicPr>
          <p:cNvPr id="2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0937" y="1135063"/>
            <a:ext cx="4889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190962" y="2354250"/>
            <a:ext cx="3514725" cy="738664"/>
          </a:xfrm>
          <a:prstGeom prst="rect">
            <a:avLst/>
          </a:prstGeom>
        </p:spPr>
        <p:txBody>
          <a:bodyPr wrap="square">
            <a:spAutoFit/>
          </a:bodyPr>
          <a:lstStyle/>
          <a:p>
            <a:r>
              <a:rPr lang="zh-CN" altLang="en-US" sz="1050" kern="100" dirty="0">
                <a:solidFill>
                  <a:schemeClr val="bg1"/>
                </a:solidFill>
                <a:latin typeface="Times New Roman" panose="02020603050405020304" pitchFamily="18" charset="0"/>
                <a:cs typeface="Times New Roman" panose="02020603050405020304" pitchFamily="18" charset="0"/>
              </a:rPr>
              <a:t>上图</a:t>
            </a:r>
            <a:r>
              <a:rPr lang="zh-CN" altLang="zh-CN" sz="1050" kern="100" dirty="0" smtClean="0">
                <a:solidFill>
                  <a:schemeClr val="bg1"/>
                </a:solidFill>
                <a:latin typeface="Times New Roman" panose="02020603050405020304" pitchFamily="18" charset="0"/>
                <a:cs typeface="Times New Roman" panose="02020603050405020304" pitchFamily="18" charset="0"/>
              </a:rPr>
              <a:t>中</a:t>
            </a:r>
            <a:r>
              <a:rPr lang="zh-CN" altLang="zh-CN" sz="1050" kern="100" dirty="0">
                <a:solidFill>
                  <a:schemeClr val="bg1"/>
                </a:solidFill>
                <a:latin typeface="Times New Roman" panose="02020603050405020304" pitchFamily="18" charset="0"/>
                <a:cs typeface="Times New Roman" panose="02020603050405020304" pitchFamily="18" charset="0"/>
              </a:rPr>
              <a:t>比较了不同协作中继数目下的系统性能。协作方式相对于非协作方式，系统性能明显提升；最优功率分配相对于常规的等功率分配，系统误码率降低；两中继系统相对于单中继系统也有一定的优势。</a:t>
            </a:r>
            <a:endParaRPr lang="zh-CN" altLang="en-US" sz="1050" dirty="0">
              <a:solidFill>
                <a:schemeClr val="bg1"/>
              </a:solidFill>
            </a:endParaRPr>
          </a:p>
        </p:txBody>
      </p:sp>
      <p:sp>
        <p:nvSpPr>
          <p:cNvPr id="6" name="矩形 5"/>
          <p:cNvSpPr/>
          <p:nvPr/>
        </p:nvSpPr>
        <p:spPr>
          <a:xfrm>
            <a:off x="1978781" y="113846"/>
            <a:ext cx="3761619" cy="21503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05303" y="114299"/>
            <a:ext cx="2708573" cy="2149930"/>
          </a:xfrm>
          <a:prstGeom prst="rect">
            <a:avLst/>
          </a:prstGeom>
        </p:spPr>
      </p:pic>
      <p:cxnSp>
        <p:nvCxnSpPr>
          <p:cNvPr id="8" name="直接连接符 7"/>
          <p:cNvCxnSpPr/>
          <p:nvPr/>
        </p:nvCxnSpPr>
        <p:spPr>
          <a:xfrm>
            <a:off x="2789238" y="2047270"/>
            <a:ext cx="238752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2807605" y="209246"/>
            <a:ext cx="380" cy="182834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89238" y="203200"/>
            <a:ext cx="2387524"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176382" y="199570"/>
            <a:ext cx="380" cy="1828348"/>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880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ppt_w</p:attrName>
                                        </p:attrNameLst>
                                      </p:cBhvr>
                                      <p:tavLst>
                                        <p:tav tm="0" fmla="#ppt_w*sin(2.5*pi*$)">
                                          <p:val>
                                            <p:fltVal val="0"/>
                                          </p:val>
                                        </p:tav>
                                        <p:tav tm="100000">
                                          <p:val>
                                            <p:fltVal val="1"/>
                                          </p:val>
                                        </p:tav>
                                      </p:tavLst>
                                    </p:anim>
                                    <p:anim calcmode="lin" valueType="num">
                                      <p:cBhvr>
                                        <p:cTn id="14" dur="1000" fill="hold"/>
                                        <p:tgtEl>
                                          <p:spTgt spid="25"/>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fade">
                                      <p:cBhvr>
                                        <p:cTn id="27" dur="1000"/>
                                        <p:tgtEl>
                                          <p:spTgt spid="19458"/>
                                        </p:tgtEl>
                                      </p:cBhvr>
                                    </p:animEffect>
                                  </p:childTnLst>
                                </p:cTn>
                              </p:par>
                            </p:childTnLst>
                          </p:cTn>
                        </p:par>
                        <p:par>
                          <p:cTn id="28" fill="hold" nodeType="afterGroup">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27000" y="114300"/>
            <a:ext cx="2662238" cy="3068638"/>
            <a:chOff x="127000" y="114300"/>
            <a:chExt cx="2662238" cy="3068638"/>
          </a:xfrm>
        </p:grpSpPr>
        <p:grpSp>
          <p:nvGrpSpPr>
            <p:cNvPr id="80907" name="Group 3"/>
            <p:cNvGrpSpPr>
              <a:grpSpLocks/>
            </p:cNvGrpSpPr>
            <p:nvPr/>
          </p:nvGrpSpPr>
          <p:grpSpPr bwMode="auto">
            <a:xfrm>
              <a:off x="127000" y="114300"/>
              <a:ext cx="2662238" cy="3068638"/>
              <a:chOff x="127036" y="114301"/>
              <a:chExt cx="2662995" cy="3068638"/>
            </a:xfrm>
          </p:grpSpPr>
          <p:sp>
            <p:nvSpPr>
              <p:cNvPr id="28" name="Rectangle 27"/>
              <p:cNvSpPr/>
              <p:nvPr/>
            </p:nvSpPr>
            <p:spPr>
              <a:xfrm>
                <a:off x="127036" y="114301"/>
                <a:ext cx="2375575" cy="30686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Isosceles Triangle 28"/>
              <p:cNvSpPr/>
              <p:nvPr/>
            </p:nvSpPr>
            <p:spPr>
              <a:xfrm rot="5400000" flipH="1">
                <a:off x="2081912" y="1409607"/>
                <a:ext cx="757237" cy="6590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Rectangle 16"/>
            <p:cNvSpPr/>
            <p:nvPr/>
          </p:nvSpPr>
          <p:spPr>
            <a:xfrm>
              <a:off x="127000" y="114300"/>
              <a:ext cx="50800" cy="3068638"/>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78850"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01900" y="114753"/>
            <a:ext cx="3238500" cy="30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2498725" y="2273905"/>
            <a:ext cx="3241675" cy="909034"/>
          </a:xfrm>
          <a:prstGeom prst="rect">
            <a:avLst/>
          </a:prstGeom>
          <a:solidFill>
            <a:srgbClr val="46464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36"/>
          <p:cNvSpPr txBox="1">
            <a:spLocks noChangeArrowheads="1"/>
          </p:cNvSpPr>
          <p:nvPr/>
        </p:nvSpPr>
        <p:spPr bwMode="auto">
          <a:xfrm>
            <a:off x="76200" y="1579563"/>
            <a:ext cx="234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sz="1800" dirty="0">
                <a:solidFill>
                  <a:schemeClr val="bg1"/>
                </a:solidFill>
                <a:latin typeface="Nexa Bold" panose="02000000000000000000" pitchFamily="50" charset="0"/>
                <a:cs typeface="Arial" panose="020B0604020202020204" pitchFamily="34" charset="0"/>
              </a:rPr>
              <a:t>THANK </a:t>
            </a:r>
            <a:r>
              <a:rPr lang="en-US" sz="1800" dirty="0">
                <a:solidFill>
                  <a:srgbClr val="ACECA6"/>
                </a:solidFill>
                <a:latin typeface="Nexa Bold" panose="02000000000000000000" pitchFamily="50" charset="0"/>
                <a:cs typeface="Arial" panose="020B0604020202020204" pitchFamily="34" charset="0"/>
              </a:rPr>
              <a:t>YOU</a:t>
            </a:r>
          </a:p>
        </p:txBody>
      </p:sp>
      <p:sp>
        <p:nvSpPr>
          <p:cNvPr id="20" name="TextBox 19"/>
          <p:cNvSpPr txBox="1">
            <a:spLocks noChangeArrowheads="1"/>
          </p:cNvSpPr>
          <p:nvPr/>
        </p:nvSpPr>
        <p:spPr bwMode="auto">
          <a:xfrm>
            <a:off x="82550" y="1809750"/>
            <a:ext cx="23431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defRPr/>
            </a:pPr>
            <a:r>
              <a:rPr lang="en-US" sz="1100" dirty="0">
                <a:solidFill>
                  <a:schemeClr val="bg1">
                    <a:lumMod val="95000"/>
                  </a:schemeClr>
                </a:solidFill>
                <a:latin typeface="Nexa Light" panose="02000000000000000000" pitchFamily="50" charset="0"/>
                <a:ea typeface="Open Sans" panose="020B0606030504020204" pitchFamily="34" charset="0"/>
                <a:cs typeface="Arial" panose="020B0604020202020204" pitchFamily="34" charset="0"/>
              </a:rPr>
              <a:t>For your Attention</a:t>
            </a:r>
          </a:p>
        </p:txBody>
      </p:sp>
      <p:pic>
        <p:nvPicPr>
          <p:cNvPr id="21" name="Picture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095375"/>
            <a:ext cx="482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59062" y="461833"/>
            <a:ext cx="2924175" cy="2677656"/>
          </a:xfrm>
          <a:prstGeom prst="rect">
            <a:avLst/>
          </a:prstGeom>
        </p:spPr>
        <p:txBody>
          <a:bodyPr>
            <a:spAutoFit/>
          </a:bodyPr>
          <a:lstStyle/>
          <a:p>
            <a:pPr indent="266700" algn="just">
              <a:spcAft>
                <a:spcPts val="0"/>
              </a:spcAft>
            </a:pPr>
            <a:r>
              <a:rPr lang="zh-CN" altLang="zh-CN" kern="100" dirty="0">
                <a:solidFill>
                  <a:schemeClr val="bg1"/>
                </a:solidFill>
                <a:latin typeface="Times New Roman" panose="02020603050405020304" pitchFamily="18" charset="0"/>
              </a:rPr>
              <a:t>对多中继</a:t>
            </a:r>
            <a:r>
              <a:rPr lang="en-US" altLang="zh-CN" kern="100" dirty="0">
                <a:solidFill>
                  <a:schemeClr val="bg1"/>
                </a:solidFill>
                <a:latin typeface="Times New Roman" panose="02020603050405020304" pitchFamily="18" charset="0"/>
              </a:rPr>
              <a:t>AF</a:t>
            </a:r>
            <a:r>
              <a:rPr lang="zh-CN" altLang="zh-CN" kern="100" dirty="0">
                <a:solidFill>
                  <a:schemeClr val="bg1"/>
                </a:solidFill>
                <a:latin typeface="Times New Roman" panose="02020603050405020304" pitchFamily="18" charset="0"/>
              </a:rPr>
              <a:t>放大转发协作通信系统提出一种以最小化系统中断概率为目标的中继节点功率分配方案，理论和仿真分析表明，该方案优于传统方案。在功率不变的条件下</a:t>
            </a:r>
            <a:r>
              <a:rPr lang="zh-CN" altLang="zh-CN" kern="100" dirty="0" smtClean="0">
                <a:solidFill>
                  <a:schemeClr val="bg1"/>
                </a:solidFill>
                <a:latin typeface="Times New Roman" panose="02020603050405020304" pitchFamily="18" charset="0"/>
              </a:rPr>
              <a:t>，分析</a:t>
            </a:r>
            <a:r>
              <a:rPr lang="zh-CN" altLang="zh-CN" kern="100" dirty="0">
                <a:solidFill>
                  <a:schemeClr val="bg1"/>
                </a:solidFill>
                <a:latin typeface="Times New Roman" panose="02020603050405020304" pitchFamily="18" charset="0"/>
              </a:rPr>
              <a:t>了基于</a:t>
            </a:r>
            <a:r>
              <a:rPr lang="en-US" altLang="zh-CN" kern="100" dirty="0">
                <a:solidFill>
                  <a:schemeClr val="bg1"/>
                </a:solidFill>
                <a:latin typeface="Times New Roman" panose="02020603050405020304" pitchFamily="18" charset="0"/>
              </a:rPr>
              <a:t>AF</a:t>
            </a:r>
            <a:r>
              <a:rPr lang="zh-CN" altLang="zh-CN" kern="100" dirty="0">
                <a:solidFill>
                  <a:schemeClr val="bg1"/>
                </a:solidFill>
                <a:latin typeface="Times New Roman" panose="02020603050405020304" pitchFamily="18" charset="0"/>
              </a:rPr>
              <a:t>协作的协作分集功率优化分配，对中继节点进行功率的优化分配，从而提高了系统资源的利用率。但事实上，系统性能的提升是以算法的复杂度为代价的，尤其是在实际环境中， 系统信道参数受多种因素的影响，涉及到整个传输中所有信道和噪声，变化比较大，求解最优功率分配系数难度也较大</a:t>
            </a:r>
            <a:r>
              <a:rPr lang="zh-CN" altLang="zh-CN" kern="100" dirty="0" smtClean="0">
                <a:solidFill>
                  <a:schemeClr val="bg1"/>
                </a:solidFill>
                <a:latin typeface="Times New Roman" panose="02020603050405020304" pitchFamily="18" charset="0"/>
              </a:rPr>
              <a:t>。</a:t>
            </a:r>
            <a:endParaRPr lang="en-US" altLang="zh-CN" kern="100" dirty="0" smtClean="0">
              <a:solidFill>
                <a:schemeClr val="bg1"/>
              </a:solidFill>
              <a:latin typeface="Times New Roman" panose="02020603050405020304" pitchFamily="18" charset="0"/>
            </a:endParaRPr>
          </a:p>
          <a:p>
            <a:pPr indent="266700" algn="just">
              <a:spcAft>
                <a:spcPts val="0"/>
              </a:spcAft>
            </a:pPr>
            <a:r>
              <a:rPr lang="en-US" altLang="zh-CN" sz="1400" kern="100" dirty="0" smtClean="0">
                <a:solidFill>
                  <a:schemeClr val="bg1"/>
                </a:solidFill>
                <a:latin typeface="Times New Roman" panose="02020603050405020304" pitchFamily="18" charset="0"/>
              </a:rPr>
              <a:t> </a:t>
            </a:r>
            <a:endParaRPr lang="zh-CN" altLang="zh-CN" sz="1400" kern="100" dirty="0">
              <a:solidFill>
                <a:schemeClr val="bg1"/>
              </a:solidFill>
              <a:latin typeface="Times New Roman" panose="02020603050405020304" pitchFamily="18" charset="0"/>
            </a:endParaRPr>
          </a:p>
          <a:p>
            <a:pPr indent="266700" algn="just">
              <a:spcAft>
                <a:spcPts val="0"/>
              </a:spcAft>
            </a:pPr>
            <a:r>
              <a:rPr lang="zh-CN" altLang="zh-CN" kern="100" dirty="0">
                <a:solidFill>
                  <a:schemeClr val="bg1"/>
                </a:solidFill>
                <a:latin typeface="Times New Roman" panose="02020603050405020304" pitchFamily="18" charset="0"/>
              </a:rPr>
              <a:t>在低信噪比时，以算法复杂度的代价换取系统性能还是有意义的，但在高信噪比条件下，系统性能相对于等功率分配的改善有限，此时可以采用常规的等功率分配。</a:t>
            </a:r>
          </a:p>
        </p:txBody>
      </p:sp>
      <p:sp>
        <p:nvSpPr>
          <p:cNvPr id="22" name="文本框 21"/>
          <p:cNvSpPr txBox="1"/>
          <p:nvPr/>
        </p:nvSpPr>
        <p:spPr>
          <a:xfrm>
            <a:off x="2578100" y="188004"/>
            <a:ext cx="2417536" cy="307777"/>
          </a:xfrm>
          <a:prstGeom prst="rect">
            <a:avLst/>
          </a:prstGeom>
          <a:noFill/>
        </p:spPr>
        <p:txBody>
          <a:bodyPr wrap="square" rtlCol="0">
            <a:spAutoFit/>
          </a:bodyPr>
          <a:lstStyle/>
          <a:p>
            <a:r>
              <a:rPr lang="zh-CN" altLang="en-US" sz="1400" b="1" dirty="0" smtClean="0">
                <a:solidFill>
                  <a:schemeClr val="bg1"/>
                </a:solidFill>
              </a:rPr>
              <a:t>结 论</a:t>
            </a:r>
            <a:endParaRPr lang="zh-CN" altLang="en-US" sz="1400" b="1" dirty="0">
              <a:solidFill>
                <a:schemeClr val="bg1"/>
              </a:solidFill>
            </a:endParaRPr>
          </a:p>
        </p:txBody>
      </p:sp>
      <p:sp>
        <p:nvSpPr>
          <p:cNvPr id="23" name="TextBox 27"/>
          <p:cNvSpPr txBox="1">
            <a:spLocks noChangeArrowheads="1"/>
          </p:cNvSpPr>
          <p:nvPr/>
        </p:nvSpPr>
        <p:spPr bwMode="auto">
          <a:xfrm>
            <a:off x="430212" y="2859709"/>
            <a:ext cx="17684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algn="ctr" eaLnBrk="1" hangingPunct="1"/>
            <a:r>
              <a:rPr lang="en-US" sz="900" b="1" dirty="0" smtClean="0">
                <a:solidFill>
                  <a:schemeClr val="bg1"/>
                </a:solidFill>
                <a:latin typeface="Nexa Light" panose="02000000000000000000" pitchFamily="50" charset="0"/>
                <a:ea typeface="Open Sans" panose="020B0606030504020204" pitchFamily="34" charset="0"/>
                <a:cs typeface="Arial" panose="020B0604020202020204" pitchFamily="34" charset="0"/>
              </a:rPr>
              <a:t>04016228 </a:t>
            </a:r>
            <a:r>
              <a:rPr lang="zh-CN" altLang="en-US" sz="900" b="1" dirty="0" smtClean="0">
                <a:solidFill>
                  <a:schemeClr val="bg1"/>
                </a:solidFill>
                <a:latin typeface="Nexa Light" panose="02000000000000000000" pitchFamily="50" charset="0"/>
                <a:ea typeface="Open Sans" panose="020B0606030504020204" pitchFamily="34" charset="0"/>
                <a:cs typeface="Arial" panose="020B0604020202020204" pitchFamily="34" charset="0"/>
              </a:rPr>
              <a:t>李晨鸣</a:t>
            </a:r>
            <a:endParaRPr lang="en-US" altLang="zh-CN" sz="900" b="1" dirty="0" smtClean="0">
              <a:solidFill>
                <a:schemeClr val="bg1"/>
              </a:solidFill>
              <a:latin typeface="Nexa Light" panose="02000000000000000000" pitchFamily="50" charset="0"/>
              <a:ea typeface="Open Sans" panose="020B0606030504020204" pitchFamily="34" charset="0"/>
              <a:cs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45"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ppt_w</p:attrName>
                                        </p:attrNameLst>
                                      </p:cBhvr>
                                      <p:tavLst>
                                        <p:tav tm="0" fmla="#ppt_w*sin(2.5*pi*$)">
                                          <p:val>
                                            <p:fltVal val="0"/>
                                          </p:val>
                                        </p:tav>
                                        <p:tav tm="100000">
                                          <p:val>
                                            <p:fltVal val="1"/>
                                          </p:val>
                                        </p:tav>
                                      </p:tavLst>
                                    </p:anim>
                                    <p:anim calcmode="lin" valueType="num">
                                      <p:cBhvr>
                                        <p:cTn id="14" dur="1000" fill="hold"/>
                                        <p:tgtEl>
                                          <p:spTgt spid="21"/>
                                        </p:tgtEl>
                                        <p:attrNameLst>
                                          <p:attrName>ppt_h</p:attrName>
                                        </p:attrNameLst>
                                      </p:cBhvr>
                                      <p:tavLst>
                                        <p:tav tm="0">
                                          <p:val>
                                            <p:strVal val="#ppt_h"/>
                                          </p:val>
                                        </p:tav>
                                        <p:tav tm="100000">
                                          <p:val>
                                            <p:strVal val="#ppt_h"/>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00"/>
                            </p:stCondLst>
                            <p:childTnLst>
                              <p:par>
                                <p:cTn id="26" presetID="10" presetClass="entr" presetSubtype="0" fill="hold" nodeType="afterEffect">
                                  <p:stCondLst>
                                    <p:cond delay="0"/>
                                  </p:stCondLst>
                                  <p:childTnLst>
                                    <p:set>
                                      <p:cBhvr>
                                        <p:cTn id="27" dur="1" fill="hold">
                                          <p:stCondLst>
                                            <p:cond delay="0"/>
                                          </p:stCondLst>
                                        </p:cTn>
                                        <p:tgtEl>
                                          <p:spTgt spid="78850"/>
                                        </p:tgtEl>
                                        <p:attrNameLst>
                                          <p:attrName>style.visibility</p:attrName>
                                        </p:attrNameLst>
                                      </p:cBhvr>
                                      <p:to>
                                        <p:strVal val="visible"/>
                                      </p:to>
                                    </p:set>
                                    <p:animEffect transition="in" filter="fade">
                                      <p:cBhvr>
                                        <p:cTn id="28" dur="1000"/>
                                        <p:tgtEl>
                                          <p:spTgt spid="78850"/>
                                        </p:tgtEl>
                                      </p:cBhvr>
                                    </p:animEffect>
                                  </p:childTnLst>
                                </p:cTn>
                              </p:par>
                            </p:childTnLst>
                          </p:cTn>
                        </p:par>
                        <p:par>
                          <p:cTn id="29" fill="hold" nodeType="afterGroup">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000"/>
                                        <p:tgtEl>
                                          <p:spTgt spid="26"/>
                                        </p:tgtEl>
                                      </p:cBhvr>
                                    </p:animEffect>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9" grpId="0"/>
      <p:bldP spid="20"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5128</TotalTime>
  <Words>600</Words>
  <Application>Microsoft Office PowerPoint</Application>
  <PresentationFormat>自定义</PresentationFormat>
  <Paragraphs>62</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Nexa Bold</vt:lpstr>
      <vt:lpstr>Nexa Light</vt:lpstr>
      <vt:lpstr>Open Sans</vt:lpstr>
      <vt:lpstr>Open Sans Light</vt:lpstr>
      <vt:lpstr>Open Sans Semibold</vt:lpstr>
      <vt:lpstr>宋体</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tingying</dc:creator>
  <cp:lastModifiedBy>Windows 用户</cp:lastModifiedBy>
  <cp:revision>755</cp:revision>
  <dcterms:created xsi:type="dcterms:W3CDTF">2012-12-03T17:49:10Z</dcterms:created>
  <dcterms:modified xsi:type="dcterms:W3CDTF">2018-12-29T08:17:19Z</dcterms:modified>
</cp:coreProperties>
</file>