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7" r:id="rId2"/>
    <p:sldId id="258" r:id="rId3"/>
    <p:sldId id="259" r:id="rId4"/>
    <p:sldId id="281" r:id="rId5"/>
    <p:sldId id="282" r:id="rId6"/>
    <p:sldId id="283" r:id="rId7"/>
    <p:sldId id="285" r:id="rId8"/>
    <p:sldId id="284" r:id="rId9"/>
    <p:sldId id="286" r:id="rId10"/>
    <p:sldId id="287" r:id="rId11"/>
    <p:sldId id="288" r:id="rId12"/>
    <p:sldId id="289" r:id="rId13"/>
    <p:sldId id="274" r:id="rId14"/>
  </p:sldIdLst>
  <p:sldSz cx="12192000" cy="6858000"/>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82">
          <p15:clr>
            <a:srgbClr val="A4A3A4"/>
          </p15:clr>
        </p15:guide>
        <p15:guide id="2" orient="horz" pos="981">
          <p15:clr>
            <a:srgbClr val="A4A3A4"/>
          </p15:clr>
        </p15:guide>
        <p15:guide id="3" pos="381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274" y="82"/>
      </p:cViewPr>
      <p:guideLst>
        <p:guide orient="horz" pos="2182"/>
        <p:guide orient="horz" pos="981"/>
        <p:guide pos="3817"/>
      </p:guideLst>
    </p:cSldViewPr>
  </p:slideViewPr>
  <p:notesTextViewPr>
    <p:cViewPr>
      <p:scale>
        <a:sx n="1" d="1"/>
        <a:sy n="1" d="1"/>
      </p:scale>
      <p:origin x="0" y="0"/>
    </p:cViewPr>
  </p:notesTextViewPr>
  <p:gridSpacing cx="72006" cy="72006"/>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786EE8-F6AA-4131-BA9D-F46BB283677E}" type="datetimeFigureOut">
              <a:rPr lang="zh-CN" altLang="en-US" smtClean="0"/>
              <a:t>2018/12/29 Saturday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0E9F06-8A03-4EAB-895A-9749D733720B}" type="slidenum">
              <a:rPr lang="zh-CN" altLang="en-US" smtClean="0"/>
              <a:t>‹#›</a:t>
            </a:fld>
            <a:endParaRPr lang="zh-CN" altLang="en-US"/>
          </a:p>
        </p:txBody>
      </p:sp>
    </p:spTree>
    <p:extLst>
      <p:ext uri="{BB962C8B-B14F-4D97-AF65-F5344CB8AC3E}">
        <p14:creationId xmlns:p14="http://schemas.microsoft.com/office/powerpoint/2010/main" val="2124638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A0E9F06-8A03-4EAB-895A-9749D733720B}" type="slidenum">
              <a:rPr lang="zh-CN" altLang="en-US" smtClean="0"/>
              <a:t>3</a:t>
            </a:fld>
            <a:endParaRPr lang="zh-CN" altLang="en-US"/>
          </a:p>
        </p:txBody>
      </p:sp>
    </p:spTree>
    <p:extLst>
      <p:ext uri="{BB962C8B-B14F-4D97-AF65-F5344CB8AC3E}">
        <p14:creationId xmlns:p14="http://schemas.microsoft.com/office/powerpoint/2010/main" val="41386709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1A0E9F06-8A03-4EAB-895A-9749D733720B}"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12</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9027019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1A0E9F06-8A03-4EAB-895A-9749D733720B}"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4</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905883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A0E9F06-8A03-4EAB-895A-9749D733720B}" type="slidenum">
              <a:rPr lang="zh-CN" altLang="en-US" smtClean="0"/>
              <a:t>5</a:t>
            </a:fld>
            <a:endParaRPr lang="zh-CN" altLang="en-US"/>
          </a:p>
        </p:txBody>
      </p:sp>
    </p:spTree>
    <p:extLst>
      <p:ext uri="{BB962C8B-B14F-4D97-AF65-F5344CB8AC3E}">
        <p14:creationId xmlns:p14="http://schemas.microsoft.com/office/powerpoint/2010/main" val="10262564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A0E9F06-8A03-4EAB-895A-9749D733720B}" type="slidenum">
              <a:rPr lang="zh-CN" altLang="en-US" smtClean="0"/>
              <a:t>6</a:t>
            </a:fld>
            <a:endParaRPr lang="zh-CN" altLang="en-US"/>
          </a:p>
        </p:txBody>
      </p:sp>
    </p:spTree>
    <p:extLst>
      <p:ext uri="{BB962C8B-B14F-4D97-AF65-F5344CB8AC3E}">
        <p14:creationId xmlns:p14="http://schemas.microsoft.com/office/powerpoint/2010/main" val="17310736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A0E9F06-8A03-4EAB-895A-9749D733720B}" type="slidenum">
              <a:rPr lang="zh-CN" altLang="en-US" smtClean="0"/>
              <a:t>7</a:t>
            </a:fld>
            <a:endParaRPr lang="zh-CN" altLang="en-US"/>
          </a:p>
        </p:txBody>
      </p:sp>
    </p:spTree>
    <p:extLst>
      <p:ext uri="{BB962C8B-B14F-4D97-AF65-F5344CB8AC3E}">
        <p14:creationId xmlns:p14="http://schemas.microsoft.com/office/powerpoint/2010/main" val="33298717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A0E9F06-8A03-4EAB-895A-9749D733720B}" type="slidenum">
              <a:rPr lang="zh-CN" altLang="en-US" smtClean="0"/>
              <a:t>8</a:t>
            </a:fld>
            <a:endParaRPr lang="zh-CN" altLang="en-US"/>
          </a:p>
        </p:txBody>
      </p:sp>
    </p:spTree>
    <p:extLst>
      <p:ext uri="{BB962C8B-B14F-4D97-AF65-F5344CB8AC3E}">
        <p14:creationId xmlns:p14="http://schemas.microsoft.com/office/powerpoint/2010/main" val="34792455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A0E9F06-8A03-4EAB-895A-9749D733720B}" type="slidenum">
              <a:rPr lang="zh-CN" altLang="en-US" smtClean="0"/>
              <a:t>9</a:t>
            </a:fld>
            <a:endParaRPr lang="zh-CN" altLang="en-US"/>
          </a:p>
        </p:txBody>
      </p:sp>
    </p:spTree>
    <p:extLst>
      <p:ext uri="{BB962C8B-B14F-4D97-AF65-F5344CB8AC3E}">
        <p14:creationId xmlns:p14="http://schemas.microsoft.com/office/powerpoint/2010/main" val="25556795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1A0E9F06-8A03-4EAB-895A-9749D733720B}"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10</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1859910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1A0E9F06-8A03-4EAB-895A-9749D733720B}"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11</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750232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a:extLst>
              <a:ext uri="{FF2B5EF4-FFF2-40B4-BE49-F238E27FC236}">
                <a16:creationId xmlns:a16="http://schemas.microsoft.com/office/drawing/2014/main" id="{1D815533-D1B9-402D-9DBE-64068A6C4AC7}"/>
              </a:ext>
            </a:extLst>
          </p:cNvPr>
          <p:cNvSpPr>
            <a:spLocks noGrp="1" noChangeArrowheads="1"/>
          </p:cNvSpPr>
          <p:nvPr>
            <p:ph type="dt" sz="half" idx="10"/>
          </p:nvPr>
        </p:nvSpPr>
        <p:spPr>
          <a:ln/>
        </p:spPr>
        <p:txBody>
          <a:bodyPr/>
          <a:lstStyle>
            <a:lvl1pPr>
              <a:defRPr/>
            </a:lvl1pPr>
          </a:lstStyle>
          <a:p>
            <a:pPr>
              <a:defRPr/>
            </a:pPr>
            <a:fld id="{34639AD4-EEC6-4988-8E54-5321DD8CCDF6}" type="datetime1">
              <a:rPr lang="zh-CN" altLang="en-US"/>
              <a:pPr>
                <a:defRPr/>
              </a:pPr>
              <a:t>2018/12/29 Saturday</a:t>
            </a:fld>
            <a:endParaRPr lang="zh-CN" altLang="en-US" sz="1800">
              <a:solidFill>
                <a:schemeClr val="tx1"/>
              </a:solidFill>
            </a:endParaRPr>
          </a:p>
        </p:txBody>
      </p:sp>
      <p:sp>
        <p:nvSpPr>
          <p:cNvPr id="5" name="页脚占位符 4">
            <a:extLst>
              <a:ext uri="{FF2B5EF4-FFF2-40B4-BE49-F238E27FC236}">
                <a16:creationId xmlns:a16="http://schemas.microsoft.com/office/drawing/2014/main" id="{8C71C944-2655-4B4B-B6C7-FCF389DBA527}"/>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5">
            <a:extLst>
              <a:ext uri="{FF2B5EF4-FFF2-40B4-BE49-F238E27FC236}">
                <a16:creationId xmlns:a16="http://schemas.microsoft.com/office/drawing/2014/main" id="{57008B92-0F57-4859-ABFE-0C48F1CC7FA9}"/>
              </a:ext>
            </a:extLst>
          </p:cNvPr>
          <p:cNvSpPr>
            <a:spLocks noGrp="1" noChangeArrowheads="1"/>
          </p:cNvSpPr>
          <p:nvPr>
            <p:ph type="sldNum" sz="quarter" idx="12"/>
          </p:nvPr>
        </p:nvSpPr>
        <p:spPr>
          <a:ln/>
        </p:spPr>
        <p:txBody>
          <a:bodyPr/>
          <a:lstStyle>
            <a:lvl1pPr>
              <a:defRPr/>
            </a:lvl1pPr>
          </a:lstStyle>
          <a:p>
            <a:fld id="{FC23783A-170D-4FE0-AD53-62BF6554B78E}"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1994623886"/>
      </p:ext>
    </p:extLst>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6430DC7-E87C-4B9F-8AA4-DE6374D561A6}"/>
              </a:ext>
            </a:extLst>
          </p:cNvPr>
          <p:cNvSpPr>
            <a:spLocks noGrp="1" noChangeArrowheads="1"/>
          </p:cNvSpPr>
          <p:nvPr>
            <p:ph type="dt" sz="half" idx="10"/>
          </p:nvPr>
        </p:nvSpPr>
        <p:spPr>
          <a:ln/>
        </p:spPr>
        <p:txBody>
          <a:bodyPr/>
          <a:lstStyle>
            <a:lvl1pPr>
              <a:defRPr/>
            </a:lvl1pPr>
          </a:lstStyle>
          <a:p>
            <a:pPr>
              <a:defRPr/>
            </a:pPr>
            <a:fld id="{7821C834-17BD-4F69-A0DC-6C23F80D4E99}" type="datetime1">
              <a:rPr lang="zh-CN" altLang="en-US"/>
              <a:pPr>
                <a:defRPr/>
              </a:pPr>
              <a:t>2018/12/29 Saturday</a:t>
            </a:fld>
            <a:endParaRPr lang="zh-CN" altLang="en-US" sz="1800">
              <a:solidFill>
                <a:schemeClr val="tx1"/>
              </a:solidFill>
            </a:endParaRPr>
          </a:p>
        </p:txBody>
      </p:sp>
      <p:sp>
        <p:nvSpPr>
          <p:cNvPr id="5" name="页脚占位符 4">
            <a:extLst>
              <a:ext uri="{FF2B5EF4-FFF2-40B4-BE49-F238E27FC236}">
                <a16:creationId xmlns:a16="http://schemas.microsoft.com/office/drawing/2014/main" id="{5DA931C3-B74B-4B97-B1F2-F6AE7D32F3C3}"/>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5">
            <a:extLst>
              <a:ext uri="{FF2B5EF4-FFF2-40B4-BE49-F238E27FC236}">
                <a16:creationId xmlns:a16="http://schemas.microsoft.com/office/drawing/2014/main" id="{80CAE9E5-94F2-4D35-91D9-1A53457EB02C}"/>
              </a:ext>
            </a:extLst>
          </p:cNvPr>
          <p:cNvSpPr>
            <a:spLocks noGrp="1" noChangeArrowheads="1"/>
          </p:cNvSpPr>
          <p:nvPr>
            <p:ph type="sldNum" sz="quarter" idx="12"/>
          </p:nvPr>
        </p:nvSpPr>
        <p:spPr>
          <a:ln/>
        </p:spPr>
        <p:txBody>
          <a:bodyPr/>
          <a:lstStyle>
            <a:lvl1pPr>
              <a:defRPr/>
            </a:lvl1pPr>
          </a:lstStyle>
          <a:p>
            <a:fld id="{0F243B3E-67D8-4E2F-B1DB-89D69B47F9BB}"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1949133945"/>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890C6BD-41CB-4F69-B4E5-ACF1A45B7870}"/>
              </a:ext>
            </a:extLst>
          </p:cNvPr>
          <p:cNvSpPr>
            <a:spLocks noGrp="1" noChangeArrowheads="1"/>
          </p:cNvSpPr>
          <p:nvPr>
            <p:ph type="dt" sz="half" idx="10"/>
          </p:nvPr>
        </p:nvSpPr>
        <p:spPr>
          <a:ln/>
        </p:spPr>
        <p:txBody>
          <a:bodyPr/>
          <a:lstStyle>
            <a:lvl1pPr>
              <a:defRPr/>
            </a:lvl1pPr>
          </a:lstStyle>
          <a:p>
            <a:pPr>
              <a:defRPr/>
            </a:pPr>
            <a:fld id="{6BFA634F-33A5-4258-A597-3E91322374D3}" type="datetime1">
              <a:rPr lang="zh-CN" altLang="en-US"/>
              <a:pPr>
                <a:defRPr/>
              </a:pPr>
              <a:t>2018/12/29 Saturday</a:t>
            </a:fld>
            <a:endParaRPr lang="zh-CN" altLang="en-US" sz="1800">
              <a:solidFill>
                <a:schemeClr val="tx1"/>
              </a:solidFill>
            </a:endParaRPr>
          </a:p>
        </p:txBody>
      </p:sp>
      <p:sp>
        <p:nvSpPr>
          <p:cNvPr id="5" name="页脚占位符 4">
            <a:extLst>
              <a:ext uri="{FF2B5EF4-FFF2-40B4-BE49-F238E27FC236}">
                <a16:creationId xmlns:a16="http://schemas.microsoft.com/office/drawing/2014/main" id="{6F74D7CB-4BB2-4857-9277-9D0BD6A935AE}"/>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5">
            <a:extLst>
              <a:ext uri="{FF2B5EF4-FFF2-40B4-BE49-F238E27FC236}">
                <a16:creationId xmlns:a16="http://schemas.microsoft.com/office/drawing/2014/main" id="{758D4363-6537-4ADD-8BEF-F76A2EEE2415}"/>
              </a:ext>
            </a:extLst>
          </p:cNvPr>
          <p:cNvSpPr>
            <a:spLocks noGrp="1" noChangeArrowheads="1"/>
          </p:cNvSpPr>
          <p:nvPr>
            <p:ph type="sldNum" sz="quarter" idx="12"/>
          </p:nvPr>
        </p:nvSpPr>
        <p:spPr>
          <a:ln/>
        </p:spPr>
        <p:txBody>
          <a:bodyPr/>
          <a:lstStyle>
            <a:lvl1pPr>
              <a:defRPr/>
            </a:lvl1pPr>
          </a:lstStyle>
          <a:p>
            <a:fld id="{74E36314-2D73-4787-A9D8-F4B40D606484}"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2591154386"/>
      </p:ext>
    </p:extLst>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9CBED33D-F222-484C-916C-1C3D6CDEBB1B}"/>
              </a:ext>
            </a:extLst>
          </p:cNvPr>
          <p:cNvSpPr>
            <a:spLocks noGrp="1" noChangeArrowheads="1"/>
          </p:cNvSpPr>
          <p:nvPr>
            <p:ph type="dt" sz="half" idx="10"/>
          </p:nvPr>
        </p:nvSpPr>
        <p:spPr>
          <a:ln/>
        </p:spPr>
        <p:txBody>
          <a:bodyPr/>
          <a:lstStyle>
            <a:lvl1pPr>
              <a:defRPr/>
            </a:lvl1pPr>
          </a:lstStyle>
          <a:p>
            <a:pPr>
              <a:defRPr/>
            </a:pPr>
            <a:fld id="{718457A1-3FD7-4685-A7C4-3A31E3D2BD45}" type="datetime1">
              <a:rPr lang="zh-CN" altLang="en-US"/>
              <a:pPr>
                <a:defRPr/>
              </a:pPr>
              <a:t>2018/12/29 Saturday</a:t>
            </a:fld>
            <a:endParaRPr lang="zh-CN" altLang="en-US" sz="1800">
              <a:solidFill>
                <a:schemeClr val="tx1"/>
              </a:solidFill>
            </a:endParaRPr>
          </a:p>
        </p:txBody>
      </p:sp>
      <p:sp>
        <p:nvSpPr>
          <p:cNvPr id="4" name="页脚占位符 4">
            <a:extLst>
              <a:ext uri="{FF2B5EF4-FFF2-40B4-BE49-F238E27FC236}">
                <a16:creationId xmlns:a16="http://schemas.microsoft.com/office/drawing/2014/main" id="{77EB50C8-EB91-4AE5-9688-FB6F8335CBBD}"/>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5" name="灯片编号占位符 5">
            <a:extLst>
              <a:ext uri="{FF2B5EF4-FFF2-40B4-BE49-F238E27FC236}">
                <a16:creationId xmlns:a16="http://schemas.microsoft.com/office/drawing/2014/main" id="{56FCE083-A6BA-4193-ACF7-EEB4835CAD4E}"/>
              </a:ext>
            </a:extLst>
          </p:cNvPr>
          <p:cNvSpPr>
            <a:spLocks noGrp="1" noChangeArrowheads="1"/>
          </p:cNvSpPr>
          <p:nvPr>
            <p:ph type="sldNum" sz="quarter" idx="12"/>
          </p:nvPr>
        </p:nvSpPr>
        <p:spPr>
          <a:ln/>
        </p:spPr>
        <p:txBody>
          <a:bodyPr/>
          <a:lstStyle>
            <a:lvl1pPr>
              <a:defRPr/>
            </a:lvl1pPr>
          </a:lstStyle>
          <a:p>
            <a:fld id="{9FB88184-980E-4541-84DC-13D852312F03}"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1383788623"/>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56DBC47-F83E-4AF2-99BB-E8E251C5F4FB}"/>
              </a:ext>
            </a:extLst>
          </p:cNvPr>
          <p:cNvSpPr>
            <a:spLocks noGrp="1" noChangeArrowheads="1"/>
          </p:cNvSpPr>
          <p:nvPr>
            <p:ph type="dt" sz="half" idx="10"/>
          </p:nvPr>
        </p:nvSpPr>
        <p:spPr>
          <a:ln/>
        </p:spPr>
        <p:txBody>
          <a:bodyPr/>
          <a:lstStyle>
            <a:lvl1pPr>
              <a:defRPr/>
            </a:lvl1pPr>
          </a:lstStyle>
          <a:p>
            <a:pPr>
              <a:defRPr/>
            </a:pPr>
            <a:fld id="{7D8E80D8-B3DE-4E09-BAB8-90F53FB327E1}" type="datetime1">
              <a:rPr lang="zh-CN" altLang="en-US"/>
              <a:pPr>
                <a:defRPr/>
              </a:pPr>
              <a:t>2018/12/29 Saturday</a:t>
            </a:fld>
            <a:endParaRPr lang="zh-CN" altLang="en-US" sz="1800">
              <a:solidFill>
                <a:schemeClr val="tx1"/>
              </a:solidFill>
            </a:endParaRPr>
          </a:p>
        </p:txBody>
      </p:sp>
      <p:sp>
        <p:nvSpPr>
          <p:cNvPr id="5" name="页脚占位符 4">
            <a:extLst>
              <a:ext uri="{FF2B5EF4-FFF2-40B4-BE49-F238E27FC236}">
                <a16:creationId xmlns:a16="http://schemas.microsoft.com/office/drawing/2014/main" id="{2EFC9B37-5D8A-4022-BF90-0C3FDA08B844}"/>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5">
            <a:extLst>
              <a:ext uri="{FF2B5EF4-FFF2-40B4-BE49-F238E27FC236}">
                <a16:creationId xmlns:a16="http://schemas.microsoft.com/office/drawing/2014/main" id="{94471513-2E47-4B9E-ACE7-EF8827FAD549}"/>
              </a:ext>
            </a:extLst>
          </p:cNvPr>
          <p:cNvSpPr>
            <a:spLocks noGrp="1" noChangeArrowheads="1"/>
          </p:cNvSpPr>
          <p:nvPr>
            <p:ph type="sldNum" sz="quarter" idx="12"/>
          </p:nvPr>
        </p:nvSpPr>
        <p:spPr>
          <a:ln/>
        </p:spPr>
        <p:txBody>
          <a:bodyPr/>
          <a:lstStyle>
            <a:lvl1pPr>
              <a:defRPr/>
            </a:lvl1pPr>
          </a:lstStyle>
          <a:p>
            <a:fld id="{037D9D9E-CD86-4926-A0C7-A910AD7AE205}"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2524489214"/>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855184C-EF02-4CF5-9505-70BF248E9CC6}"/>
              </a:ext>
            </a:extLst>
          </p:cNvPr>
          <p:cNvSpPr>
            <a:spLocks noGrp="1" noChangeArrowheads="1"/>
          </p:cNvSpPr>
          <p:nvPr>
            <p:ph type="dt" sz="half" idx="10"/>
          </p:nvPr>
        </p:nvSpPr>
        <p:spPr>
          <a:ln/>
        </p:spPr>
        <p:txBody>
          <a:bodyPr/>
          <a:lstStyle>
            <a:lvl1pPr>
              <a:defRPr/>
            </a:lvl1pPr>
          </a:lstStyle>
          <a:p>
            <a:pPr>
              <a:defRPr/>
            </a:pPr>
            <a:fld id="{E83732BA-E2E2-4D1F-83E0-D8758C180094}" type="datetime1">
              <a:rPr lang="zh-CN" altLang="en-US"/>
              <a:pPr>
                <a:defRPr/>
              </a:pPr>
              <a:t>2018/12/29 Saturday</a:t>
            </a:fld>
            <a:endParaRPr lang="zh-CN" altLang="en-US" sz="1800">
              <a:solidFill>
                <a:schemeClr val="tx1"/>
              </a:solidFill>
            </a:endParaRPr>
          </a:p>
        </p:txBody>
      </p:sp>
      <p:sp>
        <p:nvSpPr>
          <p:cNvPr id="5" name="页脚占位符 4">
            <a:extLst>
              <a:ext uri="{FF2B5EF4-FFF2-40B4-BE49-F238E27FC236}">
                <a16:creationId xmlns:a16="http://schemas.microsoft.com/office/drawing/2014/main" id="{57FD7E03-484A-4172-8120-8D0BE567297A}"/>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5">
            <a:extLst>
              <a:ext uri="{FF2B5EF4-FFF2-40B4-BE49-F238E27FC236}">
                <a16:creationId xmlns:a16="http://schemas.microsoft.com/office/drawing/2014/main" id="{270627D7-8E97-40B4-98D6-06932AF02FF6}"/>
              </a:ext>
            </a:extLst>
          </p:cNvPr>
          <p:cNvSpPr>
            <a:spLocks noGrp="1" noChangeArrowheads="1"/>
          </p:cNvSpPr>
          <p:nvPr>
            <p:ph type="sldNum" sz="quarter" idx="12"/>
          </p:nvPr>
        </p:nvSpPr>
        <p:spPr>
          <a:ln/>
        </p:spPr>
        <p:txBody>
          <a:bodyPr/>
          <a:lstStyle>
            <a:lvl1pPr>
              <a:defRPr/>
            </a:lvl1pPr>
          </a:lstStyle>
          <a:p>
            <a:fld id="{41D5DB7C-F693-405E-AD42-5510A79ABD7B}"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2288438705"/>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706FB24F-0E95-4DC4-AE9A-26BBDC27384B}"/>
              </a:ext>
            </a:extLst>
          </p:cNvPr>
          <p:cNvSpPr>
            <a:spLocks noGrp="1" noChangeArrowheads="1"/>
          </p:cNvSpPr>
          <p:nvPr>
            <p:ph type="dt" sz="half" idx="10"/>
          </p:nvPr>
        </p:nvSpPr>
        <p:spPr>
          <a:ln/>
        </p:spPr>
        <p:txBody>
          <a:bodyPr/>
          <a:lstStyle>
            <a:lvl1pPr>
              <a:defRPr/>
            </a:lvl1pPr>
          </a:lstStyle>
          <a:p>
            <a:pPr>
              <a:defRPr/>
            </a:pPr>
            <a:fld id="{EC92A464-7FEB-4972-840D-0316E4E4F9CB}" type="datetime1">
              <a:rPr lang="zh-CN" altLang="en-US"/>
              <a:pPr>
                <a:defRPr/>
              </a:pPr>
              <a:t>2018/12/29 Saturday</a:t>
            </a:fld>
            <a:endParaRPr lang="zh-CN" altLang="en-US" sz="1800">
              <a:solidFill>
                <a:schemeClr val="tx1"/>
              </a:solidFill>
            </a:endParaRPr>
          </a:p>
        </p:txBody>
      </p:sp>
      <p:sp>
        <p:nvSpPr>
          <p:cNvPr id="6" name="页脚占位符 4">
            <a:extLst>
              <a:ext uri="{FF2B5EF4-FFF2-40B4-BE49-F238E27FC236}">
                <a16:creationId xmlns:a16="http://schemas.microsoft.com/office/drawing/2014/main" id="{85B70F2F-B8A6-4AEB-AADA-FA7137A25AC9}"/>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7" name="灯片编号占位符 5">
            <a:extLst>
              <a:ext uri="{FF2B5EF4-FFF2-40B4-BE49-F238E27FC236}">
                <a16:creationId xmlns:a16="http://schemas.microsoft.com/office/drawing/2014/main" id="{5A6D82D1-5185-419A-B8FF-DA4BC92A45B1}"/>
              </a:ext>
            </a:extLst>
          </p:cNvPr>
          <p:cNvSpPr>
            <a:spLocks noGrp="1" noChangeArrowheads="1"/>
          </p:cNvSpPr>
          <p:nvPr>
            <p:ph type="sldNum" sz="quarter" idx="12"/>
          </p:nvPr>
        </p:nvSpPr>
        <p:spPr>
          <a:ln/>
        </p:spPr>
        <p:txBody>
          <a:bodyPr/>
          <a:lstStyle>
            <a:lvl1pPr>
              <a:defRPr/>
            </a:lvl1pPr>
          </a:lstStyle>
          <a:p>
            <a:fld id="{D3AA6489-C0D1-43B7-B0E0-D193AA0FE2B1}"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381929570"/>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7C9CA066-209A-4F62-8F2D-FF5DF5B7F6CE}"/>
              </a:ext>
            </a:extLst>
          </p:cNvPr>
          <p:cNvSpPr>
            <a:spLocks noGrp="1" noChangeArrowheads="1"/>
          </p:cNvSpPr>
          <p:nvPr>
            <p:ph type="dt" sz="half" idx="10"/>
          </p:nvPr>
        </p:nvSpPr>
        <p:spPr>
          <a:ln/>
        </p:spPr>
        <p:txBody>
          <a:bodyPr/>
          <a:lstStyle>
            <a:lvl1pPr>
              <a:defRPr/>
            </a:lvl1pPr>
          </a:lstStyle>
          <a:p>
            <a:pPr>
              <a:defRPr/>
            </a:pPr>
            <a:fld id="{AFDF3181-6EB5-461C-BDC6-D14433BDAA66}" type="datetime1">
              <a:rPr lang="zh-CN" altLang="en-US"/>
              <a:pPr>
                <a:defRPr/>
              </a:pPr>
              <a:t>2018/12/29 Saturday</a:t>
            </a:fld>
            <a:endParaRPr lang="zh-CN" altLang="en-US" sz="1800">
              <a:solidFill>
                <a:schemeClr val="tx1"/>
              </a:solidFill>
            </a:endParaRPr>
          </a:p>
        </p:txBody>
      </p:sp>
      <p:sp>
        <p:nvSpPr>
          <p:cNvPr id="8" name="页脚占位符 4">
            <a:extLst>
              <a:ext uri="{FF2B5EF4-FFF2-40B4-BE49-F238E27FC236}">
                <a16:creationId xmlns:a16="http://schemas.microsoft.com/office/drawing/2014/main" id="{78304E70-1B00-4116-997C-8BB32D63FBD0}"/>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9" name="灯片编号占位符 5">
            <a:extLst>
              <a:ext uri="{FF2B5EF4-FFF2-40B4-BE49-F238E27FC236}">
                <a16:creationId xmlns:a16="http://schemas.microsoft.com/office/drawing/2014/main" id="{BC572D00-AA0E-4111-A5F7-CECD53A42EB6}"/>
              </a:ext>
            </a:extLst>
          </p:cNvPr>
          <p:cNvSpPr>
            <a:spLocks noGrp="1" noChangeArrowheads="1"/>
          </p:cNvSpPr>
          <p:nvPr>
            <p:ph type="sldNum" sz="quarter" idx="12"/>
          </p:nvPr>
        </p:nvSpPr>
        <p:spPr>
          <a:ln/>
        </p:spPr>
        <p:txBody>
          <a:bodyPr/>
          <a:lstStyle>
            <a:lvl1pPr>
              <a:defRPr/>
            </a:lvl1pPr>
          </a:lstStyle>
          <a:p>
            <a:fld id="{E7FC420E-64CE-40FD-B57A-7B84940E4109}"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3948963372"/>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689F8EFD-FFD1-4ED8-B08D-BB1B18974E95}"/>
              </a:ext>
            </a:extLst>
          </p:cNvPr>
          <p:cNvSpPr>
            <a:spLocks noGrp="1" noChangeArrowheads="1"/>
          </p:cNvSpPr>
          <p:nvPr>
            <p:ph type="dt" sz="half" idx="10"/>
          </p:nvPr>
        </p:nvSpPr>
        <p:spPr>
          <a:ln/>
        </p:spPr>
        <p:txBody>
          <a:bodyPr/>
          <a:lstStyle>
            <a:lvl1pPr>
              <a:defRPr/>
            </a:lvl1pPr>
          </a:lstStyle>
          <a:p>
            <a:pPr>
              <a:defRPr/>
            </a:pPr>
            <a:fld id="{4E4B394A-80A1-44AB-8742-1D899E764608}" type="datetime1">
              <a:rPr lang="zh-CN" altLang="en-US"/>
              <a:pPr>
                <a:defRPr/>
              </a:pPr>
              <a:t>2018/12/29 Saturday</a:t>
            </a:fld>
            <a:endParaRPr lang="zh-CN" altLang="en-US" sz="1800">
              <a:solidFill>
                <a:schemeClr val="tx1"/>
              </a:solidFill>
            </a:endParaRPr>
          </a:p>
        </p:txBody>
      </p:sp>
      <p:sp>
        <p:nvSpPr>
          <p:cNvPr id="4" name="页脚占位符 4">
            <a:extLst>
              <a:ext uri="{FF2B5EF4-FFF2-40B4-BE49-F238E27FC236}">
                <a16:creationId xmlns:a16="http://schemas.microsoft.com/office/drawing/2014/main" id="{EAFD927F-F5E4-4CF6-B61B-2A5EE37789ED}"/>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5" name="灯片编号占位符 5">
            <a:extLst>
              <a:ext uri="{FF2B5EF4-FFF2-40B4-BE49-F238E27FC236}">
                <a16:creationId xmlns:a16="http://schemas.microsoft.com/office/drawing/2014/main" id="{7E9719B9-FC06-49D8-84A1-763A046A5BC7}"/>
              </a:ext>
            </a:extLst>
          </p:cNvPr>
          <p:cNvSpPr>
            <a:spLocks noGrp="1" noChangeArrowheads="1"/>
          </p:cNvSpPr>
          <p:nvPr>
            <p:ph type="sldNum" sz="quarter" idx="12"/>
          </p:nvPr>
        </p:nvSpPr>
        <p:spPr>
          <a:ln/>
        </p:spPr>
        <p:txBody>
          <a:bodyPr/>
          <a:lstStyle>
            <a:lvl1pPr>
              <a:defRPr/>
            </a:lvl1pPr>
          </a:lstStyle>
          <a:p>
            <a:fld id="{83310B6A-2A8C-4518-8D12-33F4F067A27D}"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728351084"/>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D165DBA8-96CE-4CCA-AC23-1D549C2AABAC}"/>
              </a:ext>
            </a:extLst>
          </p:cNvPr>
          <p:cNvSpPr>
            <a:spLocks noGrp="1" noChangeArrowheads="1"/>
          </p:cNvSpPr>
          <p:nvPr>
            <p:ph type="dt" sz="half" idx="10"/>
          </p:nvPr>
        </p:nvSpPr>
        <p:spPr>
          <a:ln/>
        </p:spPr>
        <p:txBody>
          <a:bodyPr/>
          <a:lstStyle>
            <a:lvl1pPr>
              <a:defRPr/>
            </a:lvl1pPr>
          </a:lstStyle>
          <a:p>
            <a:pPr>
              <a:defRPr/>
            </a:pPr>
            <a:fld id="{E52E21A2-DDFE-4FD8-91D8-08515C326190}" type="datetime1">
              <a:rPr lang="zh-CN" altLang="en-US"/>
              <a:pPr>
                <a:defRPr/>
              </a:pPr>
              <a:t>2018/12/29 Saturday</a:t>
            </a:fld>
            <a:endParaRPr lang="zh-CN" altLang="en-US" sz="1800">
              <a:solidFill>
                <a:schemeClr val="tx1"/>
              </a:solidFill>
            </a:endParaRPr>
          </a:p>
        </p:txBody>
      </p:sp>
      <p:sp>
        <p:nvSpPr>
          <p:cNvPr id="3" name="页脚占位符 4">
            <a:extLst>
              <a:ext uri="{FF2B5EF4-FFF2-40B4-BE49-F238E27FC236}">
                <a16:creationId xmlns:a16="http://schemas.microsoft.com/office/drawing/2014/main" id="{EF4D9A55-FED6-480D-8D73-C7EA4871F9DA}"/>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4" name="灯片编号占位符 5">
            <a:extLst>
              <a:ext uri="{FF2B5EF4-FFF2-40B4-BE49-F238E27FC236}">
                <a16:creationId xmlns:a16="http://schemas.microsoft.com/office/drawing/2014/main" id="{A7BB5F78-89B3-484C-8DB2-B2C9E972570F}"/>
              </a:ext>
            </a:extLst>
          </p:cNvPr>
          <p:cNvSpPr>
            <a:spLocks noGrp="1" noChangeArrowheads="1"/>
          </p:cNvSpPr>
          <p:nvPr>
            <p:ph type="sldNum" sz="quarter" idx="12"/>
          </p:nvPr>
        </p:nvSpPr>
        <p:spPr>
          <a:ln/>
        </p:spPr>
        <p:txBody>
          <a:bodyPr/>
          <a:lstStyle>
            <a:lvl1pPr>
              <a:defRPr/>
            </a:lvl1pPr>
          </a:lstStyle>
          <a:p>
            <a:fld id="{4258FE44-DA52-45ED-A902-9A4AA32BBB06}"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3971563739"/>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BC4612CD-0272-4D54-848A-B82319E652EB}"/>
              </a:ext>
            </a:extLst>
          </p:cNvPr>
          <p:cNvSpPr>
            <a:spLocks noGrp="1" noChangeArrowheads="1"/>
          </p:cNvSpPr>
          <p:nvPr>
            <p:ph type="dt" sz="half" idx="10"/>
          </p:nvPr>
        </p:nvSpPr>
        <p:spPr>
          <a:ln/>
        </p:spPr>
        <p:txBody>
          <a:bodyPr/>
          <a:lstStyle>
            <a:lvl1pPr>
              <a:defRPr/>
            </a:lvl1pPr>
          </a:lstStyle>
          <a:p>
            <a:pPr>
              <a:defRPr/>
            </a:pPr>
            <a:fld id="{EF88E2D4-B304-41DF-8461-FAA6FCFFDCF6}" type="datetime1">
              <a:rPr lang="zh-CN" altLang="en-US"/>
              <a:pPr>
                <a:defRPr/>
              </a:pPr>
              <a:t>2018/12/29 Saturday</a:t>
            </a:fld>
            <a:endParaRPr lang="zh-CN" altLang="en-US" sz="1800">
              <a:solidFill>
                <a:schemeClr val="tx1"/>
              </a:solidFill>
            </a:endParaRPr>
          </a:p>
        </p:txBody>
      </p:sp>
      <p:sp>
        <p:nvSpPr>
          <p:cNvPr id="6" name="页脚占位符 4">
            <a:extLst>
              <a:ext uri="{FF2B5EF4-FFF2-40B4-BE49-F238E27FC236}">
                <a16:creationId xmlns:a16="http://schemas.microsoft.com/office/drawing/2014/main" id="{C7D11D85-D9A3-410F-9AE6-B20078899938}"/>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7" name="灯片编号占位符 5">
            <a:extLst>
              <a:ext uri="{FF2B5EF4-FFF2-40B4-BE49-F238E27FC236}">
                <a16:creationId xmlns:a16="http://schemas.microsoft.com/office/drawing/2014/main" id="{E771669F-E724-4C13-8B75-26DE5977B601}"/>
              </a:ext>
            </a:extLst>
          </p:cNvPr>
          <p:cNvSpPr>
            <a:spLocks noGrp="1" noChangeArrowheads="1"/>
          </p:cNvSpPr>
          <p:nvPr>
            <p:ph type="sldNum" sz="quarter" idx="12"/>
          </p:nvPr>
        </p:nvSpPr>
        <p:spPr>
          <a:ln/>
        </p:spPr>
        <p:txBody>
          <a:bodyPr/>
          <a:lstStyle>
            <a:lvl1pPr>
              <a:defRPr/>
            </a:lvl1pPr>
          </a:lstStyle>
          <a:p>
            <a:fld id="{1C11638D-7786-4493-98A4-5B2146FFE881}"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2648710633"/>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371F89E4-FEA4-46BF-9C49-20C4EF9D1C36}"/>
              </a:ext>
            </a:extLst>
          </p:cNvPr>
          <p:cNvSpPr>
            <a:spLocks noGrp="1" noChangeArrowheads="1"/>
          </p:cNvSpPr>
          <p:nvPr>
            <p:ph type="dt" sz="half" idx="10"/>
          </p:nvPr>
        </p:nvSpPr>
        <p:spPr>
          <a:ln/>
        </p:spPr>
        <p:txBody>
          <a:bodyPr/>
          <a:lstStyle>
            <a:lvl1pPr>
              <a:defRPr/>
            </a:lvl1pPr>
          </a:lstStyle>
          <a:p>
            <a:pPr>
              <a:defRPr/>
            </a:pPr>
            <a:fld id="{41017103-1659-4233-8F4E-F814D419A761}" type="datetime1">
              <a:rPr lang="zh-CN" altLang="en-US"/>
              <a:pPr>
                <a:defRPr/>
              </a:pPr>
              <a:t>2018/12/29 Saturday</a:t>
            </a:fld>
            <a:endParaRPr lang="zh-CN" altLang="en-US" sz="1800">
              <a:solidFill>
                <a:schemeClr val="tx1"/>
              </a:solidFill>
            </a:endParaRPr>
          </a:p>
        </p:txBody>
      </p:sp>
      <p:sp>
        <p:nvSpPr>
          <p:cNvPr id="6" name="页脚占位符 4">
            <a:extLst>
              <a:ext uri="{FF2B5EF4-FFF2-40B4-BE49-F238E27FC236}">
                <a16:creationId xmlns:a16="http://schemas.microsoft.com/office/drawing/2014/main" id="{2E92B4FF-C105-4D4E-A2A8-4ACE14F4EBD3}"/>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7" name="灯片编号占位符 5">
            <a:extLst>
              <a:ext uri="{FF2B5EF4-FFF2-40B4-BE49-F238E27FC236}">
                <a16:creationId xmlns:a16="http://schemas.microsoft.com/office/drawing/2014/main" id="{20EB5A2D-6902-40EF-BF8F-996F13EF5245}"/>
              </a:ext>
            </a:extLst>
          </p:cNvPr>
          <p:cNvSpPr>
            <a:spLocks noGrp="1" noChangeArrowheads="1"/>
          </p:cNvSpPr>
          <p:nvPr>
            <p:ph type="sldNum" sz="quarter" idx="12"/>
          </p:nvPr>
        </p:nvSpPr>
        <p:spPr>
          <a:ln/>
        </p:spPr>
        <p:txBody>
          <a:bodyPr/>
          <a:lstStyle>
            <a:lvl1pPr>
              <a:defRPr/>
            </a:lvl1pPr>
          </a:lstStyle>
          <a:p>
            <a:fld id="{B9A039B3-8614-486D-957D-0FD06F291B24}"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2617524282"/>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C82C92A7-0D05-463B-8D5A-CE0B8DE959C5}"/>
              </a:ext>
            </a:extLst>
          </p:cNvPr>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sym typeface="Calibri Light" panose="020F0302020204030204" pitchFamily="34" charset="0"/>
              </a:rPr>
              <a:t>单击此处编辑母版标题样式</a:t>
            </a:r>
          </a:p>
        </p:txBody>
      </p:sp>
      <p:sp>
        <p:nvSpPr>
          <p:cNvPr id="1027" name="文本占位符 2">
            <a:extLst>
              <a:ext uri="{FF2B5EF4-FFF2-40B4-BE49-F238E27FC236}">
                <a16:creationId xmlns:a16="http://schemas.microsoft.com/office/drawing/2014/main" id="{A189F11D-6824-4014-8E70-A40B10FCE7E4}"/>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sym typeface="Calibri" panose="020F0502020204030204" pitchFamily="34" charset="0"/>
              </a:rPr>
              <a:t>单击此处编辑母版文本样式</a:t>
            </a:r>
          </a:p>
          <a:p>
            <a:pPr lvl="1"/>
            <a:r>
              <a:rPr lang="zh-CN" altLang="zh-CN">
                <a:sym typeface="Calibri" panose="020F0502020204030204" pitchFamily="34" charset="0"/>
              </a:rPr>
              <a:t>第二级</a:t>
            </a:r>
          </a:p>
          <a:p>
            <a:pPr lvl="2"/>
            <a:r>
              <a:rPr lang="zh-CN" altLang="zh-CN">
                <a:sym typeface="Calibri" panose="020F0502020204030204" pitchFamily="34" charset="0"/>
              </a:rPr>
              <a:t>第三级</a:t>
            </a:r>
          </a:p>
          <a:p>
            <a:pPr lvl="3"/>
            <a:r>
              <a:rPr lang="zh-CN" altLang="zh-CN">
                <a:sym typeface="Calibri" panose="020F0502020204030204" pitchFamily="34" charset="0"/>
              </a:rPr>
              <a:t>第四级</a:t>
            </a:r>
          </a:p>
          <a:p>
            <a:pPr lvl="4"/>
            <a:r>
              <a:rPr lang="zh-CN" altLang="zh-CN">
                <a:sym typeface="Calibri" panose="020F0502020204030204" pitchFamily="34" charset="0"/>
              </a:rPr>
              <a:t>第五级</a:t>
            </a:r>
          </a:p>
        </p:txBody>
      </p:sp>
      <p:sp>
        <p:nvSpPr>
          <p:cNvPr id="1028" name="日期占位符 3">
            <a:extLst>
              <a:ext uri="{FF2B5EF4-FFF2-40B4-BE49-F238E27FC236}">
                <a16:creationId xmlns:a16="http://schemas.microsoft.com/office/drawing/2014/main" id="{69EE3687-FDDD-4AAF-8EBE-3021EBD1E085}"/>
              </a:ext>
            </a:extLst>
          </p:cNvPr>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sz="1200" smtClean="0">
                <a:solidFill>
                  <a:srgbClr val="898989"/>
                </a:solidFill>
              </a:defRPr>
            </a:lvl1pPr>
          </a:lstStyle>
          <a:p>
            <a:pPr>
              <a:defRPr/>
            </a:pPr>
            <a:fld id="{D0E3F0E0-6528-4D21-AB7A-DA5378FB4EED}" type="datetime1">
              <a:rPr lang="zh-CN" altLang="en-US"/>
              <a:pPr>
                <a:defRPr/>
              </a:pPr>
              <a:t>2018/12/29 Saturday</a:t>
            </a:fld>
            <a:endParaRPr lang="zh-CN" altLang="en-US" sz="1800">
              <a:solidFill>
                <a:schemeClr val="tx1"/>
              </a:solidFill>
            </a:endParaRPr>
          </a:p>
        </p:txBody>
      </p:sp>
      <p:sp>
        <p:nvSpPr>
          <p:cNvPr id="1029" name="页脚占位符 4">
            <a:extLst>
              <a:ext uri="{FF2B5EF4-FFF2-40B4-BE49-F238E27FC236}">
                <a16:creationId xmlns:a16="http://schemas.microsoft.com/office/drawing/2014/main" id="{ECBABDFB-C314-49C1-98B2-82334A49F239}"/>
              </a:ext>
            </a:extLst>
          </p:cNvPr>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a:defRPr sz="1200" smtClean="0">
                <a:solidFill>
                  <a:srgbClr val="898989"/>
                </a:solidFill>
              </a:defRPr>
            </a:lvl1pPr>
          </a:lstStyle>
          <a:p>
            <a:pPr>
              <a:defRPr/>
            </a:pPr>
            <a:endParaRPr lang="zh-CN" altLang="zh-CN"/>
          </a:p>
        </p:txBody>
      </p:sp>
      <p:sp>
        <p:nvSpPr>
          <p:cNvPr id="1030" name="灯片编号占位符 5">
            <a:extLst>
              <a:ext uri="{FF2B5EF4-FFF2-40B4-BE49-F238E27FC236}">
                <a16:creationId xmlns:a16="http://schemas.microsoft.com/office/drawing/2014/main" id="{4C1A08CB-8D33-4530-AD61-21F100FCC3E3}"/>
              </a:ext>
            </a:extLst>
          </p:cNvPr>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D8A34421-9065-4E2F-9116-450B51A3D8AB}" type="slidenum">
              <a:rPr lang="zh-CN" altLang="en-US"/>
              <a:pPr/>
              <a:t>‹#›</a:t>
            </a:fld>
            <a:endParaRPr lang="zh-CN" altLang="en-US" sz="1800">
              <a:solidFill>
                <a:schemeClr val="tx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p:fade/>
  </p:transition>
  <p:hf sldNum="0" hdr="0" ftr="0"/>
  <p:txStyles>
    <p:titleStyle>
      <a:lvl1pPr marL="914400" indent="-914400" algn="l" rtl="0" eaLnBrk="0" fontAlgn="base" hangingPunct="0">
        <a:lnSpc>
          <a:spcPct val="90000"/>
        </a:lnSpc>
        <a:spcBef>
          <a:spcPct val="0"/>
        </a:spcBef>
        <a:spcAft>
          <a:spcPct val="0"/>
        </a:spcAft>
        <a:defRPr sz="4400">
          <a:solidFill>
            <a:schemeClr val="tx1"/>
          </a:solidFill>
          <a:latin typeface="+mj-lt"/>
          <a:ea typeface="+mj-ea"/>
          <a:cs typeface="+mj-cs"/>
          <a:sym typeface="Calibri Light" panose="020F0302020204030204" pitchFamily="34" charset="0"/>
        </a:defRPr>
      </a:lvl1pPr>
      <a:lvl2pPr marL="914400" indent="-914400" algn="l" rtl="0" eaLnBrk="0" fontAlgn="base" hangingPunct="0">
        <a:lnSpc>
          <a:spcPct val="90000"/>
        </a:lnSpc>
        <a:spcBef>
          <a:spcPct val="0"/>
        </a:spcBef>
        <a:spcAft>
          <a:spcPct val="0"/>
        </a:spcAft>
        <a:defRPr sz="4400">
          <a:solidFill>
            <a:schemeClr val="tx1"/>
          </a:solidFill>
          <a:latin typeface="Calibri Light" charset="0"/>
          <a:ea typeface="宋体" pitchFamily="2" charset="-122"/>
          <a:sym typeface="Calibri Light" panose="020F0302020204030204" pitchFamily="34" charset="0"/>
        </a:defRPr>
      </a:lvl2pPr>
      <a:lvl3pPr marL="914400" indent="-914400" algn="l" rtl="0" eaLnBrk="0" fontAlgn="base" hangingPunct="0">
        <a:lnSpc>
          <a:spcPct val="90000"/>
        </a:lnSpc>
        <a:spcBef>
          <a:spcPct val="0"/>
        </a:spcBef>
        <a:spcAft>
          <a:spcPct val="0"/>
        </a:spcAft>
        <a:defRPr sz="4400">
          <a:solidFill>
            <a:schemeClr val="tx1"/>
          </a:solidFill>
          <a:latin typeface="Calibri Light" charset="0"/>
          <a:ea typeface="宋体" pitchFamily="2" charset="-122"/>
          <a:sym typeface="Calibri Light" panose="020F0302020204030204" pitchFamily="34" charset="0"/>
        </a:defRPr>
      </a:lvl3pPr>
      <a:lvl4pPr marL="914400" indent="-914400" algn="l" rtl="0" eaLnBrk="0" fontAlgn="base" hangingPunct="0">
        <a:lnSpc>
          <a:spcPct val="90000"/>
        </a:lnSpc>
        <a:spcBef>
          <a:spcPct val="0"/>
        </a:spcBef>
        <a:spcAft>
          <a:spcPct val="0"/>
        </a:spcAft>
        <a:defRPr sz="4400">
          <a:solidFill>
            <a:schemeClr val="tx1"/>
          </a:solidFill>
          <a:latin typeface="Calibri Light" charset="0"/>
          <a:ea typeface="宋体" pitchFamily="2" charset="-122"/>
          <a:sym typeface="Calibri Light" panose="020F0302020204030204" pitchFamily="34" charset="0"/>
        </a:defRPr>
      </a:lvl4pPr>
      <a:lvl5pPr marL="914400" indent="-914400" algn="l" rtl="0" eaLnBrk="0" fontAlgn="base" hangingPunct="0">
        <a:lnSpc>
          <a:spcPct val="90000"/>
        </a:lnSpc>
        <a:spcBef>
          <a:spcPct val="0"/>
        </a:spcBef>
        <a:spcAft>
          <a:spcPct val="0"/>
        </a:spcAft>
        <a:defRPr sz="4400">
          <a:solidFill>
            <a:schemeClr val="tx1"/>
          </a:solidFill>
          <a:latin typeface="Calibri Light" charset="0"/>
          <a:ea typeface="宋体" pitchFamily="2" charset="-122"/>
          <a:sym typeface="Calibri Light" panose="020F0302020204030204" pitchFamily="34" charset="0"/>
        </a:defRPr>
      </a:lvl5pPr>
      <a:lvl6pPr marL="1371600" indent="-914400" algn="l" rtl="0" fontAlgn="base">
        <a:lnSpc>
          <a:spcPct val="90000"/>
        </a:lnSpc>
        <a:spcBef>
          <a:spcPct val="0"/>
        </a:spcBef>
        <a:spcAft>
          <a:spcPct val="0"/>
        </a:spcAft>
        <a:defRPr sz="4400">
          <a:solidFill>
            <a:schemeClr val="tx1"/>
          </a:solidFill>
          <a:latin typeface="Calibri Light" charset="0"/>
          <a:ea typeface="宋体" pitchFamily="2" charset="-122"/>
          <a:sym typeface="Calibri Light" charset="0"/>
        </a:defRPr>
      </a:lvl6pPr>
      <a:lvl7pPr marL="1828800" indent="-914400" algn="l" rtl="0" fontAlgn="base">
        <a:lnSpc>
          <a:spcPct val="90000"/>
        </a:lnSpc>
        <a:spcBef>
          <a:spcPct val="0"/>
        </a:spcBef>
        <a:spcAft>
          <a:spcPct val="0"/>
        </a:spcAft>
        <a:defRPr sz="4400">
          <a:solidFill>
            <a:schemeClr val="tx1"/>
          </a:solidFill>
          <a:latin typeface="Calibri Light" charset="0"/>
          <a:ea typeface="宋体" pitchFamily="2" charset="-122"/>
          <a:sym typeface="Calibri Light" charset="0"/>
        </a:defRPr>
      </a:lvl7pPr>
      <a:lvl8pPr marL="2286000" indent="-914400" algn="l" rtl="0" fontAlgn="base">
        <a:lnSpc>
          <a:spcPct val="90000"/>
        </a:lnSpc>
        <a:spcBef>
          <a:spcPct val="0"/>
        </a:spcBef>
        <a:spcAft>
          <a:spcPct val="0"/>
        </a:spcAft>
        <a:defRPr sz="4400">
          <a:solidFill>
            <a:schemeClr val="tx1"/>
          </a:solidFill>
          <a:latin typeface="Calibri Light" charset="0"/>
          <a:ea typeface="宋体" pitchFamily="2" charset="-122"/>
          <a:sym typeface="Calibri Light" charset="0"/>
        </a:defRPr>
      </a:lvl8pPr>
      <a:lvl9pPr marL="2743200" indent="-914400" algn="l" rtl="0" fontAlgn="base">
        <a:lnSpc>
          <a:spcPct val="90000"/>
        </a:lnSpc>
        <a:spcBef>
          <a:spcPct val="0"/>
        </a:spcBef>
        <a:spcAft>
          <a:spcPct val="0"/>
        </a:spcAft>
        <a:defRPr sz="4400">
          <a:solidFill>
            <a:schemeClr val="tx1"/>
          </a:solidFill>
          <a:latin typeface="Calibri Light" charset="0"/>
          <a:ea typeface="宋体" pitchFamily="2" charset="-122"/>
          <a:sym typeface="Calibri Light"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sym typeface="Calibri" pitchFamily="34" charset="0"/>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sym typeface="Calibri" pitchFamily="34" charset="0"/>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sym typeface="Calibri" pitchFamily="34" charset="0"/>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audio" Target="../media/media1.WAV"/><Relationship Id="rId1" Type="http://schemas.microsoft.com/office/2007/relationships/media" Target="../media/media1.WAV"/><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8.jp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pic3.bbzhi.com/xitongbizhi/manglongfenggekuanpingbizhi1/computer_kuan_187087_16.jpg">
            <a:extLst>
              <a:ext uri="{FF2B5EF4-FFF2-40B4-BE49-F238E27FC236}">
                <a16:creationId xmlns:a16="http://schemas.microsoft.com/office/drawing/2014/main" id="{CFD88BDB-DF36-4F29-BC02-E3F1DF7D60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49391" r="53949"/>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矩形 7">
            <a:extLst>
              <a:ext uri="{FF2B5EF4-FFF2-40B4-BE49-F238E27FC236}">
                <a16:creationId xmlns:a16="http://schemas.microsoft.com/office/drawing/2014/main" id="{3A393E86-528A-46C7-AC8B-292BE79B7CFF}"/>
              </a:ext>
            </a:extLst>
          </p:cNvPr>
          <p:cNvSpPr>
            <a:spLocks noChangeArrowheads="1"/>
          </p:cNvSpPr>
          <p:nvPr/>
        </p:nvSpPr>
        <p:spPr bwMode="auto">
          <a:xfrm>
            <a:off x="0" y="895350"/>
            <a:ext cx="12192000" cy="5962650"/>
          </a:xfrm>
          <a:prstGeom prst="rect">
            <a:avLst/>
          </a:prstGeom>
          <a:solidFill>
            <a:srgbClr val="FFFFFF">
              <a:alpha val="705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pic>
        <p:nvPicPr>
          <p:cNvPr id="2052" name="Picture 2" descr="http://pic3.bbzhi.com/xitongbizhi/manglongfenggekuanpingbizhi1/computer_kuan_187087_16.jpg">
            <a:extLst>
              <a:ext uri="{FF2B5EF4-FFF2-40B4-BE49-F238E27FC236}">
                <a16:creationId xmlns:a16="http://schemas.microsoft.com/office/drawing/2014/main" id="{4E47B496-9CFF-4776-B258-3E6614CB79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49391" r="53949"/>
          <a:stretch>
            <a:fillRect/>
          </a:stretch>
        </p:blipFill>
        <p:spPr bwMode="auto">
          <a:xfrm>
            <a:off x="0" y="19693"/>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82" name="Group 10">
            <a:extLst>
              <a:ext uri="{FF2B5EF4-FFF2-40B4-BE49-F238E27FC236}">
                <a16:creationId xmlns:a16="http://schemas.microsoft.com/office/drawing/2014/main" id="{40C60958-E025-4C85-B8E6-2844736CC4BF}"/>
              </a:ext>
            </a:extLst>
          </p:cNvPr>
          <p:cNvGrpSpPr>
            <a:grpSpLocks/>
          </p:cNvGrpSpPr>
          <p:nvPr/>
        </p:nvGrpSpPr>
        <p:grpSpPr bwMode="auto">
          <a:xfrm>
            <a:off x="4521200" y="5434013"/>
            <a:ext cx="3411447" cy="741840"/>
            <a:chOff x="0" y="0"/>
            <a:chExt cx="3411976" cy="742728"/>
          </a:xfrm>
        </p:grpSpPr>
        <p:sp>
          <p:nvSpPr>
            <p:cNvPr id="2058" name="文本框 13">
              <a:extLst>
                <a:ext uri="{FF2B5EF4-FFF2-40B4-BE49-F238E27FC236}">
                  <a16:creationId xmlns:a16="http://schemas.microsoft.com/office/drawing/2014/main" id="{C84C0D97-6211-4294-A6AE-3A5F1992044B}"/>
                </a:ext>
              </a:extLst>
            </p:cNvPr>
            <p:cNvSpPr>
              <a:spLocks noChangeArrowheads="1"/>
            </p:cNvSpPr>
            <p:nvPr/>
          </p:nvSpPr>
          <p:spPr bwMode="auto">
            <a:xfrm>
              <a:off x="0" y="0"/>
              <a:ext cx="3411976" cy="400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dirty="0">
                  <a:solidFill>
                    <a:schemeClr val="bg1"/>
                  </a:solidFill>
                  <a:latin typeface="Calibri" panose="020F0502020204030204" pitchFamily="34" charset="0"/>
                  <a:cs typeface="Calibri" panose="020F0502020204030204" pitchFamily="34" charset="0"/>
                  <a:sym typeface="Calibri" panose="020F0502020204030204" pitchFamily="34" charset="0"/>
                </a:rPr>
                <a:t>Prepared by: </a:t>
              </a:r>
              <a:r>
                <a:rPr lang="en-US"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04016538 </a:t>
              </a:r>
              <a:r>
                <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谷伟齐</a:t>
              </a:r>
            </a:p>
          </p:txBody>
        </p:sp>
        <p:sp>
          <p:nvSpPr>
            <p:cNvPr id="2059" name="文本框 14">
              <a:extLst>
                <a:ext uri="{FF2B5EF4-FFF2-40B4-BE49-F238E27FC236}">
                  <a16:creationId xmlns:a16="http://schemas.microsoft.com/office/drawing/2014/main" id="{1EAD9FA7-4C95-49D0-8EB8-469F43A41839}"/>
                </a:ext>
              </a:extLst>
            </p:cNvPr>
            <p:cNvSpPr>
              <a:spLocks noChangeArrowheads="1"/>
            </p:cNvSpPr>
            <p:nvPr/>
          </p:nvSpPr>
          <p:spPr bwMode="auto">
            <a:xfrm>
              <a:off x="856452" y="342139"/>
              <a:ext cx="1537838" cy="400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dirty="0">
                  <a:solidFill>
                    <a:schemeClr val="bg1"/>
                  </a:solidFill>
                  <a:latin typeface="Calibri" panose="020F0502020204030204" pitchFamily="34" charset="0"/>
                  <a:cs typeface="Calibri" panose="020F0502020204030204" pitchFamily="34" charset="0"/>
                  <a:sym typeface="Calibri" panose="020F0502020204030204" pitchFamily="34" charset="0"/>
                </a:rPr>
                <a:t>Dec 29, 2018</a:t>
              </a:r>
              <a:endParaRPr lang="zh-CN" altLang="en-US" sz="2000" dirty="0">
                <a:solidFill>
                  <a:schemeClr val="bg1"/>
                </a:solidFill>
                <a:latin typeface="Calibri" panose="020F0502020204030204" pitchFamily="34" charset="0"/>
                <a:sym typeface="宋体" panose="02010600030101010101" pitchFamily="2" charset="-122"/>
              </a:endParaRPr>
            </a:p>
          </p:txBody>
        </p:sp>
      </p:grpSp>
      <p:pic>
        <p:nvPicPr>
          <p:cNvPr id="3085" name="medi3036.wma">
            <a:hlinkClick r:id="" action="ppaction://media"/>
            <a:extLst>
              <a:ext uri="{FF2B5EF4-FFF2-40B4-BE49-F238E27FC236}">
                <a16:creationId xmlns:a16="http://schemas.microsoft.com/office/drawing/2014/main" id="{6641C62E-CA06-48C7-894A-DF9DC36D910C}"/>
              </a:ext>
            </a:extLst>
          </p:cNvPr>
          <p:cNvPicPr>
            <a:picLocks noChangeAspect="1" noChangeArrowheads="1"/>
          </p:cNvPicPr>
          <p:nvPr>
            <a:audioFile r:link="rId2"/>
            <p:extLst>
              <p:ext uri="{DAA4B4D4-6D71-4841-9C94-3DE7FCFB9230}">
                <p14:media xmlns:p14="http://schemas.microsoft.com/office/powerpoint/2010/main" r:embed="rId1"/>
              </p:ext>
            </p:extLst>
          </p:nvPr>
        </p:nvPicPr>
        <p:blipFill>
          <a:blip r:embed="rId5">
            <a:extLst>
              <a:ext uri="{28A0092B-C50C-407E-A947-70E740481C1C}">
                <a14:useLocalDpi xmlns:a14="http://schemas.microsoft.com/office/drawing/2010/main" val="0"/>
              </a:ext>
            </a:extLst>
          </a:blip>
          <a:srcRect/>
          <a:stretch>
            <a:fillRect/>
          </a:stretch>
        </p:blipFill>
        <p:spPr bwMode="auto">
          <a:xfrm>
            <a:off x="10706100" y="-1389063"/>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a:extLst>
              <a:ext uri="{FF2B5EF4-FFF2-40B4-BE49-F238E27FC236}">
                <a16:creationId xmlns:a16="http://schemas.microsoft.com/office/drawing/2014/main" id="{F16122F5-7055-4D3B-9589-D0D30AE58936}"/>
              </a:ext>
            </a:extLst>
          </p:cNvPr>
          <p:cNvSpPr txBox="1"/>
          <p:nvPr/>
        </p:nvSpPr>
        <p:spPr>
          <a:xfrm>
            <a:off x="1186248" y="2095821"/>
            <a:ext cx="10412627" cy="707886"/>
          </a:xfrm>
          <a:prstGeom prst="rect">
            <a:avLst/>
          </a:prstGeom>
          <a:noFill/>
        </p:spPr>
        <p:txBody>
          <a:bodyPr wrap="square" rtlCol="0">
            <a:spAutoFit/>
          </a:bodyPr>
          <a:lstStyle/>
          <a:p>
            <a:r>
              <a:rPr lang="zh-CN" altLang="en-US" sz="4000" b="1" dirty="0">
                <a:solidFill>
                  <a:schemeClr val="bg1"/>
                </a:solidFill>
              </a:rPr>
              <a:t>关于多径传输的分集与合并的误码率的研究</a:t>
            </a:r>
          </a:p>
        </p:txBody>
      </p:sp>
      <p:sp>
        <p:nvSpPr>
          <p:cNvPr id="3" name="文本框 2">
            <a:extLst>
              <a:ext uri="{FF2B5EF4-FFF2-40B4-BE49-F238E27FC236}">
                <a16:creationId xmlns:a16="http://schemas.microsoft.com/office/drawing/2014/main" id="{6DAA8347-08A6-4FF0-9D8C-4C515B73C87F}"/>
              </a:ext>
            </a:extLst>
          </p:cNvPr>
          <p:cNvSpPr txBox="1"/>
          <p:nvPr/>
        </p:nvSpPr>
        <p:spPr>
          <a:xfrm>
            <a:off x="5601730" y="3072714"/>
            <a:ext cx="5346356" cy="369332"/>
          </a:xfrm>
          <a:prstGeom prst="rect">
            <a:avLst/>
          </a:prstGeom>
          <a:noFill/>
        </p:spPr>
        <p:txBody>
          <a:bodyPr wrap="square" rtlCol="0">
            <a:spAutoFit/>
          </a:bodyPr>
          <a:lstStyle/>
          <a:p>
            <a:pPr algn="r"/>
            <a:r>
              <a:rPr lang="en-US" altLang="zh-CN" b="1" dirty="0">
                <a:solidFill>
                  <a:schemeClr val="bg1"/>
                </a:solidFill>
              </a:rPr>
              <a:t>——</a:t>
            </a:r>
            <a:r>
              <a:rPr lang="zh-CN" altLang="en-US" b="1" dirty="0">
                <a:solidFill>
                  <a:schemeClr val="bg1"/>
                </a:solidFill>
              </a:rPr>
              <a:t>协作通信与网络最终报告</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evt" cmd="playFrom(0.0)">
                                      <p:cBhvr>
                                        <p:cTn id="6" dur="1" fill="hold"/>
                                        <p:tgtEl>
                                          <p:spTgt spid="3085"/>
                                        </p:tgtEl>
                                      </p:cBhvr>
                                    </p:cmd>
                                  </p:childTnLst>
                                </p:cTn>
                              </p:par>
                            </p:childTnLst>
                          </p:cTn>
                        </p:par>
                        <p:par>
                          <p:cTn id="7" fill="hold" nodeType="afterGroup">
                            <p:stCondLst>
                              <p:cond delay="0"/>
                            </p:stCondLst>
                            <p:childTnLst>
                              <p:par>
                                <p:cTn id="8" presetID="12" presetClass="entr" presetSubtype="4" fill="hold" nodeType="afterEffect">
                                  <p:stCondLst>
                                    <p:cond delay="0"/>
                                  </p:stCondLst>
                                  <p:childTnLst>
                                    <p:set>
                                      <p:cBhvr>
                                        <p:cTn id="9" dur="1" fill="hold">
                                          <p:stCondLst>
                                            <p:cond delay="0"/>
                                          </p:stCondLst>
                                        </p:cTn>
                                        <p:tgtEl>
                                          <p:spTgt spid="3082"/>
                                        </p:tgtEl>
                                        <p:attrNameLst>
                                          <p:attrName>style.visibility</p:attrName>
                                        </p:attrNameLst>
                                      </p:cBhvr>
                                      <p:to>
                                        <p:strVal val="visible"/>
                                      </p:to>
                                    </p:set>
                                    <p:anim calcmode="lin" valueType="num">
                                      <p:cBhvr>
                                        <p:cTn id="10" dur="500"/>
                                        <p:tgtEl>
                                          <p:spTgt spid="3082"/>
                                        </p:tgtEl>
                                        <p:attrNameLst>
                                          <p:attrName>ppt_y</p:attrName>
                                        </p:attrNameLst>
                                      </p:cBhvr>
                                      <p:tavLst>
                                        <p:tav tm="0">
                                          <p:val>
                                            <p:strVal val="#ppt_y+#ppt_h*1.125000"/>
                                          </p:val>
                                        </p:tav>
                                        <p:tav tm="100000">
                                          <p:val>
                                            <p:strVal val="#ppt_y"/>
                                          </p:val>
                                        </p:tav>
                                      </p:tavLst>
                                    </p:anim>
                                    <p:animEffect>
                                      <p:cBhvr>
                                        <p:cTn id="11" dur="500"/>
                                        <p:tgtEl>
                                          <p:spTgt spid="308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052"/>
                                        </p:tgtEl>
                                        <p:attrNameLst>
                                          <p:attrName>style.visibility</p:attrName>
                                        </p:attrNameLst>
                                      </p:cBhvr>
                                      <p:to>
                                        <p:strVal val="visible"/>
                                      </p:to>
                                    </p:set>
                                    <p:animEffect transition="in" filter="fade">
                                      <p:cBhvr>
                                        <p:cTn id="16"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17" repeatCount="indefinite" fill="hold" display="1" nodeType="clickEffect">
                  <p:stCondLst>
                    <p:cond delay="indefinite"/>
                  </p:stCondLst>
                  <p:endCondLst>
                    <p:cond evt="onStopAudio" delay="0">
                      <p:tgtEl>
                        <p:sldTgt/>
                      </p:tgtEl>
                    </p:cond>
                  </p:endCondLst>
                </p:cTn>
                <p:tgtEl>
                  <p:spTgt spid="3085"/>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pic3.bbzhi.com/xitongbizhi/manglongfenggekuanpingbizhi1/computer_kuan_187087_16.jpg">
            <a:extLst>
              <a:ext uri="{FF2B5EF4-FFF2-40B4-BE49-F238E27FC236}">
                <a16:creationId xmlns:a16="http://schemas.microsoft.com/office/drawing/2014/main" id="{C4BAAB3F-7817-47F2-AFF6-A1C7261256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49391" r="53949"/>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矩形 7">
            <a:extLst>
              <a:ext uri="{FF2B5EF4-FFF2-40B4-BE49-F238E27FC236}">
                <a16:creationId xmlns:a16="http://schemas.microsoft.com/office/drawing/2014/main" id="{C425107C-CE0E-4EB1-B5F7-E1DD4358BBA2}"/>
              </a:ext>
            </a:extLst>
          </p:cNvPr>
          <p:cNvSpPr>
            <a:spLocks noChangeArrowheads="1"/>
          </p:cNvSpPr>
          <p:nvPr/>
        </p:nvSpPr>
        <p:spPr bwMode="auto">
          <a:xfrm>
            <a:off x="0" y="895350"/>
            <a:ext cx="12192000" cy="5962650"/>
          </a:xfrm>
          <a:prstGeom prst="rect">
            <a:avLst/>
          </a:prstGeom>
          <a:solidFill>
            <a:srgbClr val="FFFFFF">
              <a:alpha val="705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zh-CN"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7172" name="文本框 4">
            <a:extLst>
              <a:ext uri="{FF2B5EF4-FFF2-40B4-BE49-F238E27FC236}">
                <a16:creationId xmlns:a16="http://schemas.microsoft.com/office/drawing/2014/main" id="{33C15493-BB1E-48BC-9B60-BFCA597CCEF2}"/>
              </a:ext>
            </a:extLst>
          </p:cNvPr>
          <p:cNvSpPr>
            <a:spLocks noChangeArrowheads="1"/>
          </p:cNvSpPr>
          <p:nvPr/>
        </p:nvSpPr>
        <p:spPr bwMode="auto">
          <a:xfrm>
            <a:off x="330633" y="242669"/>
            <a:ext cx="28415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600" b="1"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宋体" panose="02010600030101010101" pitchFamily="2" charset="-122"/>
              </a:rPr>
              <a:t>结果分析</a:t>
            </a:r>
          </a:p>
        </p:txBody>
      </p:sp>
      <p:sp>
        <p:nvSpPr>
          <p:cNvPr id="2" name="文本框 1">
            <a:extLst>
              <a:ext uri="{FF2B5EF4-FFF2-40B4-BE49-F238E27FC236}">
                <a16:creationId xmlns:a16="http://schemas.microsoft.com/office/drawing/2014/main" id="{B2EE7D87-4010-439A-9473-E5D61E75D9A6}"/>
              </a:ext>
            </a:extLst>
          </p:cNvPr>
          <p:cNvSpPr txBox="1"/>
          <p:nvPr/>
        </p:nvSpPr>
        <p:spPr>
          <a:xfrm>
            <a:off x="967946" y="1368851"/>
            <a:ext cx="10256108" cy="1200329"/>
          </a:xfrm>
          <a:prstGeom prst="rect">
            <a:avLst/>
          </a:prstGeom>
          <a:noFill/>
        </p:spPr>
        <p:txBody>
          <a:bodyPr wrap="square" rtlCol="0">
            <a:spAutoFit/>
          </a:bodyPr>
          <a:lstStyle/>
          <a:p>
            <a:pPr lvl="0"/>
            <a:r>
              <a:rPr lang="en-US" altLang="zh-CN" sz="2400" dirty="0">
                <a:solidFill>
                  <a:schemeClr val="bg1"/>
                </a:solidFill>
              </a:rPr>
              <a:t>       </a:t>
            </a:r>
            <a:r>
              <a:rPr lang="zh-CN" altLang="zh-CN" sz="2400" dirty="0">
                <a:solidFill>
                  <a:schemeClr val="bg1"/>
                </a:solidFill>
              </a:rPr>
              <a:t>无论选择哪种合并方式，信噪比的改善都会随着分级数目的增加而增加。但是随着</a:t>
            </a:r>
            <a:r>
              <a:rPr lang="en-US" altLang="zh-CN" sz="2400" dirty="0">
                <a:solidFill>
                  <a:schemeClr val="bg1"/>
                </a:solidFill>
              </a:rPr>
              <a:t>M</a:t>
            </a:r>
            <a:r>
              <a:rPr lang="zh-CN" altLang="zh-CN" sz="2400" dirty="0">
                <a:solidFill>
                  <a:schemeClr val="bg1"/>
                </a:solidFill>
              </a:rPr>
              <a:t>的继续增加，改善速率放慢，特别是选择式合并，电路复杂程度也增加，同时，最大比合并的仿真效果更加良好</a:t>
            </a:r>
            <a:r>
              <a:rPr lang="zh-CN" altLang="en-US" sz="2400" dirty="0">
                <a:solidFill>
                  <a:schemeClr val="bg1"/>
                </a:solidFill>
              </a:rPr>
              <a:t>。</a:t>
            </a:r>
            <a:endParaRPr lang="en-US" altLang="zh-CN" sz="2400" dirty="0">
              <a:solidFill>
                <a:schemeClr val="bg1"/>
              </a:solidFill>
            </a:endParaRPr>
          </a:p>
        </p:txBody>
      </p:sp>
      <p:pic>
        <p:nvPicPr>
          <p:cNvPr id="6" name="图片 5">
            <a:extLst>
              <a:ext uri="{FF2B5EF4-FFF2-40B4-BE49-F238E27FC236}">
                <a16:creationId xmlns:a16="http://schemas.microsoft.com/office/drawing/2014/main" id="{AFEE793F-17BD-4F11-A92D-7C08AA20E86A}"/>
              </a:ext>
            </a:extLst>
          </p:cNvPr>
          <p:cNvPicPr/>
          <p:nvPr/>
        </p:nvPicPr>
        <p:blipFill>
          <a:blip r:embed="rId4">
            <a:extLst>
              <a:ext uri="{28A0092B-C50C-407E-A947-70E740481C1C}">
                <a14:useLocalDpi xmlns:a14="http://schemas.microsoft.com/office/drawing/2010/main" val="0"/>
              </a:ext>
            </a:extLst>
          </a:blip>
          <a:stretch>
            <a:fillRect/>
          </a:stretch>
        </p:blipFill>
        <p:spPr>
          <a:xfrm>
            <a:off x="3467614" y="2836821"/>
            <a:ext cx="4481900" cy="3456886"/>
          </a:xfrm>
          <a:prstGeom prst="rect">
            <a:avLst/>
          </a:prstGeom>
        </p:spPr>
      </p:pic>
    </p:spTree>
    <p:extLst>
      <p:ext uri="{BB962C8B-B14F-4D97-AF65-F5344CB8AC3E}">
        <p14:creationId xmlns:p14="http://schemas.microsoft.com/office/powerpoint/2010/main" val="4218295938"/>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pic3.bbzhi.com/xitongbizhi/manglongfenggekuanpingbizhi1/computer_kuan_187087_16.jpg">
            <a:extLst>
              <a:ext uri="{FF2B5EF4-FFF2-40B4-BE49-F238E27FC236}">
                <a16:creationId xmlns:a16="http://schemas.microsoft.com/office/drawing/2014/main" id="{C4BAAB3F-7817-47F2-AFF6-A1C7261256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49391" r="53949"/>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矩形 7">
            <a:extLst>
              <a:ext uri="{FF2B5EF4-FFF2-40B4-BE49-F238E27FC236}">
                <a16:creationId xmlns:a16="http://schemas.microsoft.com/office/drawing/2014/main" id="{C425107C-CE0E-4EB1-B5F7-E1DD4358BBA2}"/>
              </a:ext>
            </a:extLst>
          </p:cNvPr>
          <p:cNvSpPr>
            <a:spLocks noChangeArrowheads="1"/>
          </p:cNvSpPr>
          <p:nvPr/>
        </p:nvSpPr>
        <p:spPr bwMode="auto">
          <a:xfrm>
            <a:off x="0" y="895350"/>
            <a:ext cx="12192000" cy="5962650"/>
          </a:xfrm>
          <a:prstGeom prst="rect">
            <a:avLst/>
          </a:prstGeom>
          <a:solidFill>
            <a:srgbClr val="FFFFFF">
              <a:alpha val="705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zh-CN"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7172" name="文本框 4">
            <a:extLst>
              <a:ext uri="{FF2B5EF4-FFF2-40B4-BE49-F238E27FC236}">
                <a16:creationId xmlns:a16="http://schemas.microsoft.com/office/drawing/2014/main" id="{33C15493-BB1E-48BC-9B60-BFCA597CCEF2}"/>
              </a:ext>
            </a:extLst>
          </p:cNvPr>
          <p:cNvSpPr>
            <a:spLocks noChangeArrowheads="1"/>
          </p:cNvSpPr>
          <p:nvPr/>
        </p:nvSpPr>
        <p:spPr bwMode="auto">
          <a:xfrm>
            <a:off x="330633" y="242669"/>
            <a:ext cx="28415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600" b="1"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宋体" panose="02010600030101010101" pitchFamily="2" charset="-122"/>
              </a:rPr>
              <a:t>结果分析</a:t>
            </a:r>
          </a:p>
        </p:txBody>
      </p:sp>
      <p:sp>
        <p:nvSpPr>
          <p:cNvPr id="3" name="矩形 2">
            <a:extLst>
              <a:ext uri="{FF2B5EF4-FFF2-40B4-BE49-F238E27FC236}">
                <a16:creationId xmlns:a16="http://schemas.microsoft.com/office/drawing/2014/main" id="{9C5464EF-02C3-479D-88F2-DD01B9963ACC}"/>
              </a:ext>
            </a:extLst>
          </p:cNvPr>
          <p:cNvSpPr/>
          <p:nvPr/>
        </p:nvSpPr>
        <p:spPr>
          <a:xfrm>
            <a:off x="873211" y="1265921"/>
            <a:ext cx="10083113" cy="3046988"/>
          </a:xfrm>
          <a:prstGeom prst="rect">
            <a:avLst/>
          </a:prstGeom>
        </p:spPr>
        <p:txBody>
          <a:bodyPr wrap="square">
            <a:spAutoFit/>
          </a:bodyPr>
          <a:lstStyle/>
          <a:p>
            <a:pPr indent="127000">
              <a:spcAft>
                <a:spcPts val="0"/>
              </a:spcAft>
            </a:pPr>
            <a:r>
              <a:rPr lang="en-US" altLang="zh-CN" sz="2400" kern="100" dirty="0">
                <a:solidFill>
                  <a:schemeClr val="bg1"/>
                </a:solidFill>
                <a:latin typeface="Times New Roman" panose="02020603050405020304" pitchFamily="18" charset="0"/>
              </a:rPr>
              <a:t>      </a:t>
            </a:r>
            <a:r>
              <a:rPr lang="zh-CN" altLang="zh-CN" sz="2400" kern="100" dirty="0">
                <a:solidFill>
                  <a:schemeClr val="bg1"/>
                </a:solidFill>
                <a:latin typeface="Times New Roman" panose="02020603050405020304" pitchFamily="18" charset="0"/>
              </a:rPr>
              <a:t>在三种合并方式中，最大比值合并改善的程度最大，其次是等增益合并，最差的是选择性合并，这是因为选择式合并之利用了其中一个信号，其他的信号没有被利用，前两者的各支路信号的能量都被利用。</a:t>
            </a:r>
            <a:endParaRPr lang="en-US" altLang="zh-CN" sz="2400" kern="100" dirty="0">
              <a:solidFill>
                <a:schemeClr val="bg1"/>
              </a:solidFill>
              <a:latin typeface="Times New Roman" panose="02020603050405020304" pitchFamily="18" charset="0"/>
            </a:endParaRPr>
          </a:p>
          <a:p>
            <a:pPr indent="127000">
              <a:spcAft>
                <a:spcPts val="0"/>
              </a:spcAft>
            </a:pPr>
            <a:endParaRPr lang="en-US" altLang="zh-CN" sz="2400" kern="100" dirty="0">
              <a:solidFill>
                <a:schemeClr val="bg1"/>
              </a:solidFill>
              <a:latin typeface="Times New Roman" panose="02020603050405020304" pitchFamily="18" charset="0"/>
            </a:endParaRPr>
          </a:p>
          <a:p>
            <a:pPr indent="127000">
              <a:spcAft>
                <a:spcPts val="0"/>
              </a:spcAft>
            </a:pPr>
            <a:r>
              <a:rPr lang="en-US" altLang="zh-CN" sz="2400" dirty="0">
                <a:solidFill>
                  <a:schemeClr val="bg1"/>
                </a:solidFill>
              </a:rPr>
              <a:t>      </a:t>
            </a:r>
            <a:r>
              <a:rPr lang="zh-CN" altLang="en-US" sz="2400" dirty="0">
                <a:solidFill>
                  <a:schemeClr val="bg1"/>
                </a:solidFill>
              </a:rPr>
              <a:t>尽管最大比合并的表现最佳，但其实现较其他两种合并方式更加困难一些。因此充分考虑改善性能和实现难易两个方面，</a:t>
            </a:r>
            <a:r>
              <a:rPr lang="zh-CN" altLang="zh-CN" sz="2400" dirty="0">
                <a:solidFill>
                  <a:schemeClr val="bg1"/>
                </a:solidFill>
              </a:rPr>
              <a:t>在三种合并方式中，等增益合并是一种算法复杂度与性能改善折中较好的合并方式，因此不考虑其他方面因素，</a:t>
            </a:r>
            <a:r>
              <a:rPr lang="en-US" altLang="zh-CN" sz="2400" dirty="0">
                <a:solidFill>
                  <a:schemeClr val="bg1"/>
                </a:solidFill>
              </a:rPr>
              <a:t>EGC</a:t>
            </a:r>
            <a:r>
              <a:rPr lang="zh-CN" altLang="zh-CN" sz="2400" dirty="0">
                <a:solidFill>
                  <a:schemeClr val="bg1"/>
                </a:solidFill>
              </a:rPr>
              <a:t>是合并的更好选择。</a:t>
            </a:r>
            <a:endParaRPr lang="zh-CN" altLang="zh-CN" sz="2400" kern="100" dirty="0">
              <a:solidFill>
                <a:schemeClr val="bg1"/>
              </a:solidFill>
              <a:latin typeface="Times New Roman" panose="02020603050405020304" pitchFamily="18" charset="0"/>
            </a:endParaRPr>
          </a:p>
        </p:txBody>
      </p:sp>
    </p:spTree>
    <p:extLst>
      <p:ext uri="{BB962C8B-B14F-4D97-AF65-F5344CB8AC3E}">
        <p14:creationId xmlns:p14="http://schemas.microsoft.com/office/powerpoint/2010/main" val="4061787558"/>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pic3.bbzhi.com/xitongbizhi/manglongfenggekuanpingbizhi1/computer_kuan_187087_16.jpg">
            <a:extLst>
              <a:ext uri="{FF2B5EF4-FFF2-40B4-BE49-F238E27FC236}">
                <a16:creationId xmlns:a16="http://schemas.microsoft.com/office/drawing/2014/main" id="{C4BAAB3F-7817-47F2-AFF6-A1C7261256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49391" r="53949"/>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矩形 7">
            <a:extLst>
              <a:ext uri="{FF2B5EF4-FFF2-40B4-BE49-F238E27FC236}">
                <a16:creationId xmlns:a16="http://schemas.microsoft.com/office/drawing/2014/main" id="{C425107C-CE0E-4EB1-B5F7-E1DD4358BBA2}"/>
              </a:ext>
            </a:extLst>
          </p:cNvPr>
          <p:cNvSpPr>
            <a:spLocks noChangeArrowheads="1"/>
          </p:cNvSpPr>
          <p:nvPr/>
        </p:nvSpPr>
        <p:spPr bwMode="auto">
          <a:xfrm>
            <a:off x="0" y="895350"/>
            <a:ext cx="12192000" cy="5962650"/>
          </a:xfrm>
          <a:prstGeom prst="rect">
            <a:avLst/>
          </a:prstGeom>
          <a:solidFill>
            <a:srgbClr val="FFFFFF">
              <a:alpha val="705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zh-CN"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7172" name="文本框 4">
            <a:extLst>
              <a:ext uri="{FF2B5EF4-FFF2-40B4-BE49-F238E27FC236}">
                <a16:creationId xmlns:a16="http://schemas.microsoft.com/office/drawing/2014/main" id="{33C15493-BB1E-48BC-9B60-BFCA597CCEF2}"/>
              </a:ext>
            </a:extLst>
          </p:cNvPr>
          <p:cNvSpPr>
            <a:spLocks noChangeArrowheads="1"/>
          </p:cNvSpPr>
          <p:nvPr/>
        </p:nvSpPr>
        <p:spPr bwMode="auto">
          <a:xfrm>
            <a:off x="330633" y="242669"/>
            <a:ext cx="28415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600" b="1"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宋体" panose="02010600030101010101" pitchFamily="2" charset="-122"/>
              </a:rPr>
              <a:t>不足之处</a:t>
            </a:r>
          </a:p>
        </p:txBody>
      </p:sp>
      <p:sp>
        <p:nvSpPr>
          <p:cNvPr id="3" name="矩形 2">
            <a:extLst>
              <a:ext uri="{FF2B5EF4-FFF2-40B4-BE49-F238E27FC236}">
                <a16:creationId xmlns:a16="http://schemas.microsoft.com/office/drawing/2014/main" id="{9C5464EF-02C3-479D-88F2-DD01B9963ACC}"/>
              </a:ext>
            </a:extLst>
          </p:cNvPr>
          <p:cNvSpPr/>
          <p:nvPr/>
        </p:nvSpPr>
        <p:spPr>
          <a:xfrm>
            <a:off x="873211" y="1265921"/>
            <a:ext cx="10083113" cy="3046988"/>
          </a:xfrm>
          <a:prstGeom prst="rect">
            <a:avLst/>
          </a:prstGeom>
        </p:spPr>
        <p:txBody>
          <a:bodyPr wrap="square">
            <a:spAutoFit/>
          </a:bodyPr>
          <a:lstStyle/>
          <a:p>
            <a:pPr marL="342900" indent="-342900">
              <a:spcAft>
                <a:spcPts val="0"/>
              </a:spcAft>
              <a:buFont typeface="Arial" panose="020B0604020202020204" pitchFamily="34" charset="0"/>
              <a:buChar char="•"/>
            </a:pPr>
            <a:r>
              <a:rPr lang="zh-CN" altLang="zh-CN" sz="2400" dirty="0">
                <a:solidFill>
                  <a:schemeClr val="bg1"/>
                </a:solidFill>
              </a:rPr>
              <a:t>实际</a:t>
            </a:r>
            <a:r>
              <a:rPr lang="en-US" altLang="zh-CN" sz="2400" dirty="0">
                <a:solidFill>
                  <a:schemeClr val="bg1"/>
                </a:solidFill>
              </a:rPr>
              <a:t>BER</a:t>
            </a:r>
            <a:r>
              <a:rPr lang="zh-CN" altLang="zh-CN" sz="2400" dirty="0">
                <a:solidFill>
                  <a:schemeClr val="bg1"/>
                </a:solidFill>
              </a:rPr>
              <a:t>曲线出现断点</a:t>
            </a:r>
            <a:endParaRPr lang="en-US" altLang="zh-CN" sz="2400" dirty="0">
              <a:solidFill>
                <a:schemeClr val="bg1"/>
              </a:solidFill>
            </a:endParaRPr>
          </a:p>
          <a:p>
            <a:pPr>
              <a:spcAft>
                <a:spcPts val="0"/>
              </a:spcAft>
            </a:pPr>
            <a:r>
              <a:rPr lang="en-US" altLang="zh-CN" sz="2400" dirty="0">
                <a:solidFill>
                  <a:schemeClr val="bg1"/>
                </a:solidFill>
              </a:rPr>
              <a:t>        BER</a:t>
            </a:r>
            <a:r>
              <a:rPr lang="zh-CN" altLang="zh-CN" sz="2400" dirty="0">
                <a:solidFill>
                  <a:schemeClr val="bg1"/>
                </a:solidFill>
              </a:rPr>
              <a:t>曲线出现多处断点，且断点几乎全部出现在曲线的末端，这可能是由于限于电脑配置和仿真次数较少，因而导致在高信噪比时系统会随机出现异常</a:t>
            </a:r>
            <a:r>
              <a:rPr lang="zh-CN" altLang="en-US" sz="2400" dirty="0">
                <a:solidFill>
                  <a:schemeClr val="bg1"/>
                </a:solidFill>
              </a:rPr>
              <a:t>。</a:t>
            </a:r>
            <a:endParaRPr lang="en-US" altLang="zh-CN" sz="2400" dirty="0">
              <a:solidFill>
                <a:schemeClr val="bg1"/>
              </a:solidFill>
            </a:endParaRPr>
          </a:p>
          <a:p>
            <a:pPr>
              <a:spcAft>
                <a:spcPts val="0"/>
              </a:spcAft>
            </a:pPr>
            <a:endParaRPr lang="en-US" altLang="zh-CN" sz="2400" kern="100" dirty="0">
              <a:solidFill>
                <a:schemeClr val="bg1"/>
              </a:solidFill>
              <a:latin typeface="Times New Roman" panose="02020603050405020304" pitchFamily="18" charset="0"/>
            </a:endParaRPr>
          </a:p>
          <a:p>
            <a:pPr marL="342900" indent="-342900">
              <a:spcAft>
                <a:spcPts val="0"/>
              </a:spcAft>
              <a:buFont typeface="Arial" panose="020B0604020202020204" pitchFamily="34" charset="0"/>
              <a:buChar char="•"/>
            </a:pPr>
            <a:r>
              <a:rPr lang="zh-CN" altLang="en-US" sz="2400" dirty="0">
                <a:solidFill>
                  <a:schemeClr val="bg1"/>
                </a:solidFill>
              </a:rPr>
              <a:t>有一些实验细节未考虑周全</a:t>
            </a:r>
            <a:endParaRPr lang="en-US" altLang="zh-CN" sz="2400" dirty="0">
              <a:solidFill>
                <a:schemeClr val="bg1"/>
              </a:solidFill>
            </a:endParaRPr>
          </a:p>
          <a:p>
            <a:pPr>
              <a:spcAft>
                <a:spcPts val="0"/>
              </a:spcAft>
            </a:pPr>
            <a:r>
              <a:rPr lang="zh-CN" altLang="en-US" sz="2400" dirty="0">
                <a:solidFill>
                  <a:schemeClr val="bg1"/>
                </a:solidFill>
              </a:rPr>
              <a:t>        如</a:t>
            </a:r>
            <a:r>
              <a:rPr lang="zh-CN" altLang="zh-CN" sz="2400" dirty="0">
                <a:solidFill>
                  <a:schemeClr val="bg1"/>
                </a:solidFill>
              </a:rPr>
              <a:t>分集数目</a:t>
            </a:r>
            <a:r>
              <a:rPr lang="zh-CN" altLang="en-US" sz="2400" dirty="0">
                <a:solidFill>
                  <a:schemeClr val="bg1"/>
                </a:solidFill>
              </a:rPr>
              <a:t>只有</a:t>
            </a:r>
            <a:r>
              <a:rPr lang="en-US" altLang="zh-CN" sz="2400" dirty="0">
                <a:solidFill>
                  <a:schemeClr val="bg1"/>
                </a:solidFill>
              </a:rPr>
              <a:t>1</a:t>
            </a:r>
            <a:r>
              <a:rPr lang="zh-CN" altLang="en-US" sz="2400" dirty="0">
                <a:solidFill>
                  <a:schemeClr val="bg1"/>
                </a:solidFill>
              </a:rPr>
              <a:t>、</a:t>
            </a:r>
            <a:r>
              <a:rPr lang="en-US" altLang="zh-CN" sz="2400" dirty="0">
                <a:solidFill>
                  <a:schemeClr val="bg1"/>
                </a:solidFill>
              </a:rPr>
              <a:t>2</a:t>
            </a:r>
            <a:r>
              <a:rPr lang="zh-CN" altLang="en-US" sz="2400" dirty="0">
                <a:solidFill>
                  <a:schemeClr val="bg1"/>
                </a:solidFill>
              </a:rPr>
              <a:t>、</a:t>
            </a:r>
            <a:r>
              <a:rPr lang="en-US" altLang="zh-CN" sz="2400" dirty="0">
                <a:solidFill>
                  <a:schemeClr val="bg1"/>
                </a:solidFill>
              </a:rPr>
              <a:t>4</a:t>
            </a:r>
            <a:r>
              <a:rPr lang="zh-CN" altLang="en-US" sz="2400" dirty="0">
                <a:solidFill>
                  <a:schemeClr val="bg1"/>
                </a:solidFill>
              </a:rPr>
              <a:t>、</a:t>
            </a:r>
            <a:r>
              <a:rPr lang="en-US" altLang="zh-CN" sz="2400" dirty="0">
                <a:solidFill>
                  <a:schemeClr val="bg1"/>
                </a:solidFill>
              </a:rPr>
              <a:t>8</a:t>
            </a:r>
            <a:r>
              <a:rPr lang="zh-CN" altLang="en-US" sz="2400" dirty="0">
                <a:solidFill>
                  <a:schemeClr val="bg1"/>
                </a:solidFill>
              </a:rPr>
              <a:t>，而且只是对接收天线进行数目的变化；调制方式的单一等。</a:t>
            </a:r>
            <a:endParaRPr lang="zh-CN" altLang="zh-CN" sz="2400" kern="100" dirty="0">
              <a:solidFill>
                <a:schemeClr val="bg1"/>
              </a:solidFill>
              <a:latin typeface="Times New Roman" panose="02020603050405020304" pitchFamily="18" charset="0"/>
            </a:endParaRPr>
          </a:p>
        </p:txBody>
      </p:sp>
    </p:spTree>
    <p:extLst>
      <p:ext uri="{BB962C8B-B14F-4D97-AF65-F5344CB8AC3E}">
        <p14:creationId xmlns:p14="http://schemas.microsoft.com/office/powerpoint/2010/main" val="644005470"/>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http://pic3.bbzhi.com/xitongbizhi/manglongfenggekuanpingbizhi1/computer_kuan_187087_16.jpg">
            <a:extLst>
              <a:ext uri="{FF2B5EF4-FFF2-40B4-BE49-F238E27FC236}">
                <a16:creationId xmlns:a16="http://schemas.microsoft.com/office/drawing/2014/main" id="{38BA5AF3-25AE-405D-B099-EDEA55C819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49391" r="53949"/>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3" name="矩形 7">
            <a:extLst>
              <a:ext uri="{FF2B5EF4-FFF2-40B4-BE49-F238E27FC236}">
                <a16:creationId xmlns:a16="http://schemas.microsoft.com/office/drawing/2014/main" id="{0602A170-5A15-404F-A52E-1A0CC4FBB1A9}"/>
              </a:ext>
            </a:extLst>
          </p:cNvPr>
          <p:cNvSpPr>
            <a:spLocks noChangeArrowheads="1"/>
          </p:cNvSpPr>
          <p:nvPr/>
        </p:nvSpPr>
        <p:spPr bwMode="auto">
          <a:xfrm>
            <a:off x="0" y="895350"/>
            <a:ext cx="12192000" cy="5962650"/>
          </a:xfrm>
          <a:prstGeom prst="rect">
            <a:avLst/>
          </a:prstGeom>
          <a:solidFill>
            <a:srgbClr val="FFFFFF">
              <a:alpha val="705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pic>
        <p:nvPicPr>
          <p:cNvPr id="25604" name="Picture 2" descr="http://pic3.bbzhi.com/xitongbizhi/manglongfenggekuanpingbizhi1/computer_kuan_187087_16.jpg">
            <a:extLst>
              <a:ext uri="{FF2B5EF4-FFF2-40B4-BE49-F238E27FC236}">
                <a16:creationId xmlns:a16="http://schemas.microsoft.com/office/drawing/2014/main" id="{120C324A-C4BF-49A3-B684-83A0810034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49391" r="53949"/>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3" name="任意多边形 10">
            <a:extLst>
              <a:ext uri="{FF2B5EF4-FFF2-40B4-BE49-F238E27FC236}">
                <a16:creationId xmlns:a16="http://schemas.microsoft.com/office/drawing/2014/main" id="{E234F22D-9F89-4600-AD80-46F8F0D0DDF7}"/>
              </a:ext>
            </a:extLst>
          </p:cNvPr>
          <p:cNvSpPr>
            <a:spLocks noChangeArrowheads="1"/>
          </p:cNvSpPr>
          <p:nvPr/>
        </p:nvSpPr>
        <p:spPr bwMode="auto">
          <a:xfrm rot="5400000">
            <a:off x="8143081" y="2313782"/>
            <a:ext cx="2339975" cy="446088"/>
          </a:xfrm>
          <a:custGeom>
            <a:avLst/>
            <a:gdLst>
              <a:gd name="T0" fmla="*/ 0 w 2409826"/>
              <a:gd name="T1" fmla="*/ 446088 h 396002"/>
              <a:gd name="T2" fmla="*/ 0 w 2409826"/>
              <a:gd name="T3" fmla="*/ 1 h 396002"/>
              <a:gd name="T4" fmla="*/ 1 w 2409826"/>
              <a:gd name="T5" fmla="*/ 1 h 396002"/>
              <a:gd name="T6" fmla="*/ 1 w 2409826"/>
              <a:gd name="T7" fmla="*/ 0 h 396002"/>
              <a:gd name="T8" fmla="*/ 2339975 w 2409826"/>
              <a:gd name="T9" fmla="*/ 0 h 396002"/>
              <a:gd name="T10" fmla="*/ 2339975 w 2409826"/>
              <a:gd name="T11" fmla="*/ 1 h 396002"/>
              <a:gd name="T12" fmla="*/ 2339975 w 2409826"/>
              <a:gd name="T13" fmla="*/ 1 h 396002"/>
              <a:gd name="T14" fmla="*/ 2339975 w 2409826"/>
              <a:gd name="T15" fmla="*/ 446088 h 396002"/>
              <a:gd name="T16" fmla="*/ 2219739 w 2409826"/>
              <a:gd name="T17" fmla="*/ 446088 h 396002"/>
              <a:gd name="T18" fmla="*/ 2219739 w 2409826"/>
              <a:gd name="T19" fmla="*/ 139487 h 396002"/>
              <a:gd name="T20" fmla="*/ 120236 w 2409826"/>
              <a:gd name="T21" fmla="*/ 139487 h 396002"/>
              <a:gd name="T22" fmla="*/ 120236 w 2409826"/>
              <a:gd name="T23" fmla="*/ 446088 h 3960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09826"/>
              <a:gd name="T37" fmla="*/ 0 h 396002"/>
              <a:gd name="T38" fmla="*/ 2409826 w 2409826"/>
              <a:gd name="T39" fmla="*/ 396002 h 39600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09826" h="396002">
                <a:moveTo>
                  <a:pt x="0" y="396002"/>
                </a:moveTo>
                <a:lnTo>
                  <a:pt x="0" y="1"/>
                </a:lnTo>
                <a:lnTo>
                  <a:pt x="1" y="1"/>
                </a:lnTo>
                <a:lnTo>
                  <a:pt x="1" y="0"/>
                </a:lnTo>
                <a:lnTo>
                  <a:pt x="2409826" y="0"/>
                </a:lnTo>
                <a:lnTo>
                  <a:pt x="2409826" y="1"/>
                </a:lnTo>
                <a:lnTo>
                  <a:pt x="2409826" y="396002"/>
                </a:lnTo>
                <a:lnTo>
                  <a:pt x="2286001" y="396002"/>
                </a:lnTo>
                <a:lnTo>
                  <a:pt x="2286001" y="123826"/>
                </a:lnTo>
                <a:lnTo>
                  <a:pt x="123825" y="123826"/>
                </a:lnTo>
                <a:lnTo>
                  <a:pt x="123825" y="396002"/>
                </a:lnTo>
                <a:lnTo>
                  <a:pt x="0" y="396002"/>
                </a:lnTo>
                <a:close/>
              </a:path>
            </a:pathLst>
          </a:custGeom>
          <a:solidFill>
            <a:schemeClr val="bg1"/>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27654" name="任意多边形 11">
            <a:extLst>
              <a:ext uri="{FF2B5EF4-FFF2-40B4-BE49-F238E27FC236}">
                <a16:creationId xmlns:a16="http://schemas.microsoft.com/office/drawing/2014/main" id="{935461BC-79AB-4CE1-BA00-D64BE541EFC6}"/>
              </a:ext>
            </a:extLst>
          </p:cNvPr>
          <p:cNvSpPr>
            <a:spLocks noChangeArrowheads="1"/>
          </p:cNvSpPr>
          <p:nvPr/>
        </p:nvSpPr>
        <p:spPr bwMode="auto">
          <a:xfrm rot="16200000" flipH="1">
            <a:off x="1707356" y="2313782"/>
            <a:ext cx="2339975" cy="446088"/>
          </a:xfrm>
          <a:custGeom>
            <a:avLst/>
            <a:gdLst>
              <a:gd name="T0" fmla="*/ 0 w 2409826"/>
              <a:gd name="T1" fmla="*/ 446088 h 396002"/>
              <a:gd name="T2" fmla="*/ 0 w 2409826"/>
              <a:gd name="T3" fmla="*/ 1 h 396002"/>
              <a:gd name="T4" fmla="*/ 1 w 2409826"/>
              <a:gd name="T5" fmla="*/ 1 h 396002"/>
              <a:gd name="T6" fmla="*/ 1 w 2409826"/>
              <a:gd name="T7" fmla="*/ 0 h 396002"/>
              <a:gd name="T8" fmla="*/ 2339975 w 2409826"/>
              <a:gd name="T9" fmla="*/ 0 h 396002"/>
              <a:gd name="T10" fmla="*/ 2339975 w 2409826"/>
              <a:gd name="T11" fmla="*/ 1 h 396002"/>
              <a:gd name="T12" fmla="*/ 2339975 w 2409826"/>
              <a:gd name="T13" fmla="*/ 1 h 396002"/>
              <a:gd name="T14" fmla="*/ 2339975 w 2409826"/>
              <a:gd name="T15" fmla="*/ 446088 h 396002"/>
              <a:gd name="T16" fmla="*/ 2219739 w 2409826"/>
              <a:gd name="T17" fmla="*/ 446088 h 396002"/>
              <a:gd name="T18" fmla="*/ 2219739 w 2409826"/>
              <a:gd name="T19" fmla="*/ 139487 h 396002"/>
              <a:gd name="T20" fmla="*/ 120236 w 2409826"/>
              <a:gd name="T21" fmla="*/ 139487 h 396002"/>
              <a:gd name="T22" fmla="*/ 120236 w 2409826"/>
              <a:gd name="T23" fmla="*/ 446088 h 3960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09826"/>
              <a:gd name="T37" fmla="*/ 0 h 396002"/>
              <a:gd name="T38" fmla="*/ 2409826 w 2409826"/>
              <a:gd name="T39" fmla="*/ 396002 h 39600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09826" h="396002">
                <a:moveTo>
                  <a:pt x="0" y="396002"/>
                </a:moveTo>
                <a:lnTo>
                  <a:pt x="0" y="1"/>
                </a:lnTo>
                <a:lnTo>
                  <a:pt x="1" y="1"/>
                </a:lnTo>
                <a:lnTo>
                  <a:pt x="1" y="0"/>
                </a:lnTo>
                <a:lnTo>
                  <a:pt x="2409826" y="0"/>
                </a:lnTo>
                <a:lnTo>
                  <a:pt x="2409826" y="1"/>
                </a:lnTo>
                <a:lnTo>
                  <a:pt x="2409826" y="396002"/>
                </a:lnTo>
                <a:lnTo>
                  <a:pt x="2286001" y="396002"/>
                </a:lnTo>
                <a:lnTo>
                  <a:pt x="2286001" y="123826"/>
                </a:lnTo>
                <a:lnTo>
                  <a:pt x="123825" y="123826"/>
                </a:lnTo>
                <a:lnTo>
                  <a:pt x="123825" y="396002"/>
                </a:lnTo>
                <a:lnTo>
                  <a:pt x="0" y="396002"/>
                </a:lnTo>
                <a:close/>
              </a:path>
            </a:pathLst>
          </a:custGeom>
          <a:solidFill>
            <a:schemeClr val="bg1"/>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25611" name="文本框 6">
            <a:extLst>
              <a:ext uri="{FF2B5EF4-FFF2-40B4-BE49-F238E27FC236}">
                <a16:creationId xmlns:a16="http://schemas.microsoft.com/office/drawing/2014/main" id="{EA0FAD18-4753-4957-B4D7-6E393A281FAA}"/>
              </a:ext>
            </a:extLst>
          </p:cNvPr>
          <p:cNvSpPr>
            <a:spLocks noChangeArrowheads="1"/>
          </p:cNvSpPr>
          <p:nvPr/>
        </p:nvSpPr>
        <p:spPr bwMode="auto">
          <a:xfrm>
            <a:off x="3619500" y="1476375"/>
            <a:ext cx="5224463" cy="1861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1500">
                <a:solidFill>
                  <a:schemeClr val="bg1"/>
                </a:solidFill>
                <a:latin typeface="Impact" panose="020B0806030902050204" pitchFamily="34" charset="0"/>
                <a:sym typeface="Impact" panose="020B0806030902050204" pitchFamily="34" charset="0"/>
              </a:rPr>
              <a:t>THANKS</a:t>
            </a:r>
            <a:endParaRPr lang="zh-CN" altLang="en-US" sz="11500">
              <a:solidFill>
                <a:schemeClr val="bg1"/>
              </a:solidFill>
              <a:latin typeface="Impact" panose="020B0806030902050204" pitchFamily="34" charset="0"/>
              <a:sym typeface="Impact" panose="020B0806030902050204" pitchFamily="34" charset="0"/>
            </a:endParaRPr>
          </a:p>
        </p:txBody>
      </p:sp>
      <p:grpSp>
        <p:nvGrpSpPr>
          <p:cNvPr id="27658" name="Group 10">
            <a:extLst>
              <a:ext uri="{FF2B5EF4-FFF2-40B4-BE49-F238E27FC236}">
                <a16:creationId xmlns:a16="http://schemas.microsoft.com/office/drawing/2014/main" id="{D2BA0C21-CA4D-4867-92D9-CEF22E3D5797}"/>
              </a:ext>
            </a:extLst>
          </p:cNvPr>
          <p:cNvGrpSpPr>
            <a:grpSpLocks/>
          </p:cNvGrpSpPr>
          <p:nvPr/>
        </p:nvGrpSpPr>
        <p:grpSpPr bwMode="auto">
          <a:xfrm>
            <a:off x="4521200" y="5434013"/>
            <a:ext cx="3411447" cy="741840"/>
            <a:chOff x="0" y="0"/>
            <a:chExt cx="3411977" cy="742728"/>
          </a:xfrm>
        </p:grpSpPr>
        <p:sp>
          <p:nvSpPr>
            <p:cNvPr id="25609" name="文本框 13">
              <a:extLst>
                <a:ext uri="{FF2B5EF4-FFF2-40B4-BE49-F238E27FC236}">
                  <a16:creationId xmlns:a16="http://schemas.microsoft.com/office/drawing/2014/main" id="{1F3EC446-1241-4CD5-B3DE-08E4D0C115FA}"/>
                </a:ext>
              </a:extLst>
            </p:cNvPr>
            <p:cNvSpPr>
              <a:spLocks noChangeArrowheads="1"/>
            </p:cNvSpPr>
            <p:nvPr/>
          </p:nvSpPr>
          <p:spPr bwMode="auto">
            <a:xfrm>
              <a:off x="0" y="0"/>
              <a:ext cx="3411977" cy="400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dirty="0">
                  <a:solidFill>
                    <a:schemeClr val="bg1"/>
                  </a:solidFill>
                  <a:latin typeface="Calibri" panose="020F0502020204030204" pitchFamily="34" charset="0"/>
                  <a:cs typeface="Calibri" panose="020F0502020204030204" pitchFamily="34" charset="0"/>
                  <a:sym typeface="Calibri" panose="020F0502020204030204" pitchFamily="34" charset="0"/>
                </a:rPr>
                <a:t>Prepared by: </a:t>
              </a:r>
              <a:r>
                <a:rPr lang="en-US"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04016538 </a:t>
              </a:r>
              <a:r>
                <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谷伟齐</a:t>
              </a:r>
            </a:p>
          </p:txBody>
        </p:sp>
        <p:sp>
          <p:nvSpPr>
            <p:cNvPr id="25610" name="文本框 14">
              <a:extLst>
                <a:ext uri="{FF2B5EF4-FFF2-40B4-BE49-F238E27FC236}">
                  <a16:creationId xmlns:a16="http://schemas.microsoft.com/office/drawing/2014/main" id="{1CD77381-A0C7-48FF-9F32-6E1FD366F77D}"/>
                </a:ext>
              </a:extLst>
            </p:cNvPr>
            <p:cNvSpPr>
              <a:spLocks noChangeArrowheads="1"/>
            </p:cNvSpPr>
            <p:nvPr/>
          </p:nvSpPr>
          <p:spPr bwMode="auto">
            <a:xfrm>
              <a:off x="856452" y="342139"/>
              <a:ext cx="1537839" cy="400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dirty="0">
                  <a:solidFill>
                    <a:schemeClr val="bg1"/>
                  </a:solidFill>
                  <a:latin typeface="Calibri" panose="020F0502020204030204" pitchFamily="34" charset="0"/>
                  <a:cs typeface="Calibri" panose="020F0502020204030204" pitchFamily="34" charset="0"/>
                  <a:sym typeface="Calibri" panose="020F0502020204030204" pitchFamily="34" charset="0"/>
                </a:rPr>
                <a:t>Dec 29, 2018</a:t>
              </a:r>
              <a:endParaRPr lang="zh-CN" altLang="en-US" sz="2000" dirty="0">
                <a:solidFill>
                  <a:schemeClr val="bg1"/>
                </a:solidFill>
                <a:latin typeface="Calibri" panose="020F0502020204030204" pitchFamily="34" charset="0"/>
                <a:sym typeface="宋体" panose="02010600030101010101" pitchFamily="2" charset="-122"/>
              </a:endParaRPr>
            </a:p>
          </p:txBody>
        </p: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2765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654"/>
                                        </p:tgtEl>
                                        <p:attrNameLst>
                                          <p:attrName>style.visibility</p:attrName>
                                        </p:attrNameLst>
                                      </p:cBhvr>
                                      <p:to>
                                        <p:strVal val="visible"/>
                                      </p:to>
                                    </p:set>
                                  </p:childTnLst>
                                </p:cTn>
                              </p:par>
                              <p:par>
                                <p:cTn id="9" presetID="63" presetClass="path" presetSubtype="0" fill="hold" nodeType="withEffect">
                                  <p:stCondLst>
                                    <p:cond delay="0"/>
                                  </p:stCondLst>
                                  <p:childTnLst>
                                    <p:animMotion origin="layout" path="M -0.24518 2.59259E-6 L -2.5E-6 2.59259E-6 " pathEditMode="relative" rAng="0" ptsTypes="AA">
                                      <p:cBhvr>
                                        <p:cTn id="10" dur="1250" fill="hold"/>
                                        <p:tgtEl>
                                          <p:spTgt spid="27653"/>
                                        </p:tgtEl>
                                        <p:attrNameLst>
                                          <p:attrName>ppt_x,ppt_y</p:attrName>
                                        </p:attrNameLst>
                                      </p:cBhvr>
                                      <p:rCtr x="1226600" y="0"/>
                                    </p:animMotion>
                                  </p:childTnLst>
                                </p:cTn>
                              </p:par>
                              <p:par>
                                <p:cTn id="11" presetID="35" presetClass="path" presetSubtype="0" fill="hold" nodeType="withEffect">
                                  <p:stCondLst>
                                    <p:cond delay="0"/>
                                  </p:stCondLst>
                                  <p:childTnLst>
                                    <p:animMotion origin="layout" path="M 0.24674 2.59259E-6 L 5E-6 2.59259E-6 " pathEditMode="relative" rAng="0" ptsTypes="AA">
                                      <p:cBhvr>
                                        <p:cTn id="12" dur="1250" fill="hold"/>
                                        <p:tgtEl>
                                          <p:spTgt spid="27654"/>
                                        </p:tgtEl>
                                        <p:attrNameLst>
                                          <p:attrName>ppt_x,ppt_y</p:attrName>
                                        </p:attrNameLst>
                                      </p:cBhvr>
                                      <p:rCtr x="-1242200" y="0"/>
                                    </p:animMotion>
                                  </p:childTnLst>
                                </p:cTn>
                              </p:par>
                            </p:childTnLst>
                          </p:cTn>
                        </p:par>
                        <p:par>
                          <p:cTn id="13" fill="hold" nodeType="afterGroup">
                            <p:stCondLst>
                              <p:cond delay="1250"/>
                            </p:stCondLst>
                            <p:childTnLst>
                              <p:par>
                                <p:cTn id="14" presetID="12" presetClass="entr" presetSubtype="4" fill="hold" nodeType="afterEffect">
                                  <p:stCondLst>
                                    <p:cond delay="0"/>
                                  </p:stCondLst>
                                  <p:childTnLst>
                                    <p:set>
                                      <p:cBhvr>
                                        <p:cTn id="15" dur="1" fill="hold">
                                          <p:stCondLst>
                                            <p:cond delay="0"/>
                                          </p:stCondLst>
                                        </p:cTn>
                                        <p:tgtEl>
                                          <p:spTgt spid="27658"/>
                                        </p:tgtEl>
                                        <p:attrNameLst>
                                          <p:attrName>style.visibility</p:attrName>
                                        </p:attrNameLst>
                                      </p:cBhvr>
                                      <p:to>
                                        <p:strVal val="visible"/>
                                      </p:to>
                                    </p:set>
                                    <p:anim calcmode="lin" valueType="num">
                                      <p:cBhvr>
                                        <p:cTn id="16" dur="500"/>
                                        <p:tgtEl>
                                          <p:spTgt spid="27658"/>
                                        </p:tgtEl>
                                        <p:attrNameLst>
                                          <p:attrName>ppt_y</p:attrName>
                                        </p:attrNameLst>
                                      </p:cBhvr>
                                      <p:tavLst>
                                        <p:tav tm="0">
                                          <p:val>
                                            <p:strVal val="#ppt_y+#ppt_h*1.125000"/>
                                          </p:val>
                                        </p:tav>
                                        <p:tav tm="100000">
                                          <p:val>
                                            <p:strVal val="#ppt_y"/>
                                          </p:val>
                                        </p:tav>
                                      </p:tavLst>
                                    </p:anim>
                                    <p:animEffect>
                                      <p:cBhvr>
                                        <p:cTn id="17" dur="500"/>
                                        <p:tgtEl>
                                          <p:spTgt spid="276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pic3.bbzhi.com/xitongbizhi/manglongfenggekuanpingbizhi1/computer_kuan_187087_16.jpg">
            <a:extLst>
              <a:ext uri="{FF2B5EF4-FFF2-40B4-BE49-F238E27FC236}">
                <a16:creationId xmlns:a16="http://schemas.microsoft.com/office/drawing/2014/main" id="{D0D8AB93-B59C-44A6-A02F-B19442B8F8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49391" r="53949"/>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矩形 7">
            <a:extLst>
              <a:ext uri="{FF2B5EF4-FFF2-40B4-BE49-F238E27FC236}">
                <a16:creationId xmlns:a16="http://schemas.microsoft.com/office/drawing/2014/main" id="{45E52BD6-81AE-4163-8D14-E6771833B80C}"/>
              </a:ext>
            </a:extLst>
          </p:cNvPr>
          <p:cNvSpPr>
            <a:spLocks noChangeArrowheads="1"/>
          </p:cNvSpPr>
          <p:nvPr/>
        </p:nvSpPr>
        <p:spPr bwMode="auto">
          <a:xfrm>
            <a:off x="0" y="895350"/>
            <a:ext cx="12192000" cy="5962650"/>
          </a:xfrm>
          <a:prstGeom prst="rect">
            <a:avLst/>
          </a:prstGeom>
          <a:solidFill>
            <a:srgbClr val="FFFFFF">
              <a:alpha val="705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pic>
        <p:nvPicPr>
          <p:cNvPr id="3076" name="Picture 2" descr="http://pic3.bbzhi.com/xitongbizhi/manglongfenggekuanpingbizhi1/computer_kuan_187087_16.jpg">
            <a:extLst>
              <a:ext uri="{FF2B5EF4-FFF2-40B4-BE49-F238E27FC236}">
                <a16:creationId xmlns:a16="http://schemas.microsoft.com/office/drawing/2014/main" id="{1D21982F-B186-4D3D-9EEB-144175775F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49391" r="53949"/>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5" name="矩形 1">
            <a:extLst>
              <a:ext uri="{FF2B5EF4-FFF2-40B4-BE49-F238E27FC236}">
                <a16:creationId xmlns:a16="http://schemas.microsoft.com/office/drawing/2014/main" id="{4255FFB2-E260-4083-9237-357CB5F41DE4}"/>
              </a:ext>
            </a:extLst>
          </p:cNvPr>
          <p:cNvSpPr>
            <a:spLocks noChangeArrowheads="1"/>
          </p:cNvSpPr>
          <p:nvPr/>
        </p:nvSpPr>
        <p:spPr bwMode="auto">
          <a:xfrm>
            <a:off x="-23622" y="950913"/>
            <a:ext cx="12192000" cy="5962650"/>
          </a:xfrm>
          <a:prstGeom prst="rect">
            <a:avLst/>
          </a:prstGeom>
          <a:solidFill>
            <a:srgbClr val="FFFFFF">
              <a:alpha val="705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5126" name="文本框 2">
            <a:extLst>
              <a:ext uri="{FF2B5EF4-FFF2-40B4-BE49-F238E27FC236}">
                <a16:creationId xmlns:a16="http://schemas.microsoft.com/office/drawing/2014/main" id="{3B12F35E-7CB9-4BB5-B182-8B7B7E1DFB96}"/>
              </a:ext>
            </a:extLst>
          </p:cNvPr>
          <p:cNvSpPr>
            <a:spLocks noChangeArrowheads="1"/>
          </p:cNvSpPr>
          <p:nvPr/>
        </p:nvSpPr>
        <p:spPr bwMode="auto">
          <a:xfrm>
            <a:off x="247650" y="55563"/>
            <a:ext cx="32385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800" b="1" dirty="0">
                <a:solidFill>
                  <a:schemeClr val="bg1"/>
                </a:solidFill>
                <a:latin typeface="Calibri" panose="020F0502020204030204" pitchFamily="34" charset="0"/>
                <a:cs typeface="Calibri" panose="020F0502020204030204" pitchFamily="34" charset="0"/>
                <a:sym typeface="Calibri" panose="020F0502020204030204" pitchFamily="34" charset="0"/>
              </a:rPr>
              <a:t>CONTENTS</a:t>
            </a:r>
            <a:endParaRPr lang="zh-CN" altLang="en-US" sz="4800" b="1" dirty="0">
              <a:solidFill>
                <a:schemeClr val="bg1"/>
              </a:solidFill>
              <a:latin typeface="Calibri" panose="020F0502020204030204" pitchFamily="34" charset="0"/>
              <a:sym typeface="宋体" panose="02010600030101010101" pitchFamily="2" charset="-122"/>
            </a:endParaRPr>
          </a:p>
        </p:txBody>
      </p:sp>
      <p:sp>
        <p:nvSpPr>
          <p:cNvPr id="5132" name="直接连接符 17">
            <a:extLst>
              <a:ext uri="{FF2B5EF4-FFF2-40B4-BE49-F238E27FC236}">
                <a16:creationId xmlns:a16="http://schemas.microsoft.com/office/drawing/2014/main" id="{6C37A1B9-29E7-4888-A179-BC3E70E8DB3B}"/>
              </a:ext>
            </a:extLst>
          </p:cNvPr>
          <p:cNvSpPr>
            <a:spLocks noChangeShapeType="1"/>
          </p:cNvSpPr>
          <p:nvPr/>
        </p:nvSpPr>
        <p:spPr bwMode="auto">
          <a:xfrm>
            <a:off x="2052638" y="2281238"/>
            <a:ext cx="755650" cy="1587"/>
          </a:xfrm>
          <a:prstGeom prst="line">
            <a:avLst/>
          </a:prstGeom>
          <a:noFill/>
          <a:ln w="44450" cap="rnd">
            <a:solidFill>
              <a:srgbClr val="249F86"/>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3" name="文本框 19">
            <a:extLst>
              <a:ext uri="{FF2B5EF4-FFF2-40B4-BE49-F238E27FC236}">
                <a16:creationId xmlns:a16="http://schemas.microsoft.com/office/drawing/2014/main" id="{6C0DC162-B655-4849-94C1-F629FB0D1A77}"/>
              </a:ext>
            </a:extLst>
          </p:cNvPr>
          <p:cNvSpPr>
            <a:spLocks noChangeArrowheads="1"/>
          </p:cNvSpPr>
          <p:nvPr/>
        </p:nvSpPr>
        <p:spPr bwMode="auto">
          <a:xfrm>
            <a:off x="2208213" y="1543050"/>
            <a:ext cx="4445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000" dirty="0">
                <a:solidFill>
                  <a:schemeClr val="bg1"/>
                </a:solidFill>
                <a:latin typeface="Calibri Light" panose="020F0302020204030204" pitchFamily="34" charset="0"/>
                <a:sym typeface="Calibri Light" panose="020F0302020204030204" pitchFamily="34" charset="0"/>
              </a:rPr>
              <a:t>1</a:t>
            </a:r>
            <a:endParaRPr lang="zh-CN" altLang="en-US" sz="4000" dirty="0">
              <a:solidFill>
                <a:schemeClr val="bg1"/>
              </a:solidFill>
              <a:latin typeface="Calibri Light" panose="020F0302020204030204" pitchFamily="34" charset="0"/>
              <a:sym typeface="Calibri Light" panose="020F0302020204030204" pitchFamily="34" charset="0"/>
            </a:endParaRPr>
          </a:p>
        </p:txBody>
      </p:sp>
      <p:sp>
        <p:nvSpPr>
          <p:cNvPr id="3123" name="文本框 18">
            <a:extLst>
              <a:ext uri="{FF2B5EF4-FFF2-40B4-BE49-F238E27FC236}">
                <a16:creationId xmlns:a16="http://schemas.microsoft.com/office/drawing/2014/main" id="{3B5A45FE-24B7-4DD0-A15E-2E412C900B5F}"/>
              </a:ext>
            </a:extLst>
          </p:cNvPr>
          <p:cNvSpPr>
            <a:spLocks noChangeArrowheads="1"/>
          </p:cNvSpPr>
          <p:nvPr/>
        </p:nvSpPr>
        <p:spPr bwMode="auto">
          <a:xfrm>
            <a:off x="1654175" y="2438400"/>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chemeClr val="bg1"/>
                </a:solidFill>
                <a:latin typeface="Calibri" panose="020F0502020204030204" pitchFamily="34" charset="0"/>
                <a:sym typeface="宋体" panose="02010600030101010101" pitchFamily="2" charset="-122"/>
              </a:rPr>
              <a:t>内容简介</a:t>
            </a:r>
          </a:p>
        </p:txBody>
      </p:sp>
      <p:sp>
        <p:nvSpPr>
          <p:cNvPr id="5137" name="直接连接符 26">
            <a:extLst>
              <a:ext uri="{FF2B5EF4-FFF2-40B4-BE49-F238E27FC236}">
                <a16:creationId xmlns:a16="http://schemas.microsoft.com/office/drawing/2014/main" id="{A21AA438-A0B6-4335-9DE7-FD16E8FBF58E}"/>
              </a:ext>
            </a:extLst>
          </p:cNvPr>
          <p:cNvSpPr>
            <a:spLocks noChangeShapeType="1"/>
          </p:cNvSpPr>
          <p:nvPr/>
        </p:nvSpPr>
        <p:spPr bwMode="auto">
          <a:xfrm>
            <a:off x="4506913" y="2281238"/>
            <a:ext cx="755650" cy="1587"/>
          </a:xfrm>
          <a:prstGeom prst="line">
            <a:avLst/>
          </a:prstGeom>
          <a:noFill/>
          <a:ln w="44450" cap="rnd">
            <a:solidFill>
              <a:srgbClr val="249F86"/>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8" name="文本框 28">
            <a:extLst>
              <a:ext uri="{FF2B5EF4-FFF2-40B4-BE49-F238E27FC236}">
                <a16:creationId xmlns:a16="http://schemas.microsoft.com/office/drawing/2014/main" id="{047848FE-21BC-480B-AA1C-73CC80227EE9}"/>
              </a:ext>
            </a:extLst>
          </p:cNvPr>
          <p:cNvSpPr>
            <a:spLocks noChangeArrowheads="1"/>
          </p:cNvSpPr>
          <p:nvPr/>
        </p:nvSpPr>
        <p:spPr bwMode="auto">
          <a:xfrm>
            <a:off x="4662488" y="1543050"/>
            <a:ext cx="4445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000">
                <a:solidFill>
                  <a:schemeClr val="bg1"/>
                </a:solidFill>
                <a:latin typeface="Calibri Light" panose="020F0302020204030204" pitchFamily="34" charset="0"/>
                <a:sym typeface="Calibri Light" panose="020F0302020204030204" pitchFamily="34" charset="0"/>
              </a:rPr>
              <a:t>2</a:t>
            </a:r>
            <a:endParaRPr lang="zh-CN" altLang="en-US" sz="4000">
              <a:solidFill>
                <a:schemeClr val="bg1"/>
              </a:solidFill>
              <a:latin typeface="Calibri Light" panose="020F0302020204030204" pitchFamily="34" charset="0"/>
              <a:sym typeface="Calibri Light" panose="020F0302020204030204" pitchFamily="34" charset="0"/>
            </a:endParaRPr>
          </a:p>
        </p:txBody>
      </p:sp>
      <p:sp>
        <p:nvSpPr>
          <p:cNvPr id="3121" name="文本框 27">
            <a:extLst>
              <a:ext uri="{FF2B5EF4-FFF2-40B4-BE49-F238E27FC236}">
                <a16:creationId xmlns:a16="http://schemas.microsoft.com/office/drawing/2014/main" id="{7B810C1B-25F7-4D05-A5CD-E88B61C7CF09}"/>
              </a:ext>
            </a:extLst>
          </p:cNvPr>
          <p:cNvSpPr>
            <a:spLocks noChangeArrowheads="1"/>
          </p:cNvSpPr>
          <p:nvPr/>
        </p:nvSpPr>
        <p:spPr bwMode="auto">
          <a:xfrm>
            <a:off x="4074136" y="2438088"/>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chemeClr val="bg1"/>
                </a:solidFill>
                <a:latin typeface="Calibri" panose="020F0502020204030204" pitchFamily="34" charset="0"/>
                <a:sym typeface="宋体" panose="02010600030101010101" pitchFamily="2" charset="-122"/>
              </a:rPr>
              <a:t>仿真要点</a:t>
            </a:r>
          </a:p>
        </p:txBody>
      </p:sp>
      <p:sp>
        <p:nvSpPr>
          <p:cNvPr id="5142" name="直接连接符 31">
            <a:extLst>
              <a:ext uri="{FF2B5EF4-FFF2-40B4-BE49-F238E27FC236}">
                <a16:creationId xmlns:a16="http://schemas.microsoft.com/office/drawing/2014/main" id="{1C002B22-AE79-4C2D-95D3-C8FA4F3AD34C}"/>
              </a:ext>
            </a:extLst>
          </p:cNvPr>
          <p:cNvSpPr>
            <a:spLocks noChangeShapeType="1"/>
          </p:cNvSpPr>
          <p:nvPr/>
        </p:nvSpPr>
        <p:spPr bwMode="auto">
          <a:xfrm>
            <a:off x="6961188" y="2281238"/>
            <a:ext cx="755650" cy="1587"/>
          </a:xfrm>
          <a:prstGeom prst="line">
            <a:avLst/>
          </a:prstGeom>
          <a:noFill/>
          <a:ln w="44450" cap="rnd">
            <a:solidFill>
              <a:srgbClr val="249F86"/>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43" name="文本框 33">
            <a:extLst>
              <a:ext uri="{FF2B5EF4-FFF2-40B4-BE49-F238E27FC236}">
                <a16:creationId xmlns:a16="http://schemas.microsoft.com/office/drawing/2014/main" id="{DFC09BA6-7AED-49EB-8352-B9134C926207}"/>
              </a:ext>
            </a:extLst>
          </p:cNvPr>
          <p:cNvSpPr>
            <a:spLocks noChangeArrowheads="1"/>
          </p:cNvSpPr>
          <p:nvPr/>
        </p:nvSpPr>
        <p:spPr bwMode="auto">
          <a:xfrm>
            <a:off x="7116763" y="1543050"/>
            <a:ext cx="4445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000" dirty="0">
                <a:solidFill>
                  <a:schemeClr val="bg1"/>
                </a:solidFill>
                <a:latin typeface="Calibri Light" panose="020F0302020204030204" pitchFamily="34" charset="0"/>
                <a:sym typeface="Calibri Light" panose="020F0302020204030204" pitchFamily="34" charset="0"/>
              </a:rPr>
              <a:t>3</a:t>
            </a:r>
            <a:endParaRPr lang="zh-CN" altLang="en-US" sz="4000" dirty="0">
              <a:solidFill>
                <a:schemeClr val="bg1"/>
              </a:solidFill>
              <a:latin typeface="Calibri Light" panose="020F0302020204030204" pitchFamily="34" charset="0"/>
              <a:sym typeface="Calibri Light" panose="020F0302020204030204" pitchFamily="34" charset="0"/>
            </a:endParaRPr>
          </a:p>
        </p:txBody>
      </p:sp>
      <p:sp>
        <p:nvSpPr>
          <p:cNvPr id="3119" name="文本框 32">
            <a:extLst>
              <a:ext uri="{FF2B5EF4-FFF2-40B4-BE49-F238E27FC236}">
                <a16:creationId xmlns:a16="http://schemas.microsoft.com/office/drawing/2014/main" id="{AB9856B1-A679-46AA-B372-54CA548D12FA}"/>
              </a:ext>
            </a:extLst>
          </p:cNvPr>
          <p:cNvSpPr>
            <a:spLocks noChangeArrowheads="1"/>
          </p:cNvSpPr>
          <p:nvPr/>
        </p:nvSpPr>
        <p:spPr bwMode="auto">
          <a:xfrm>
            <a:off x="6524625" y="2438400"/>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chemeClr val="bg1"/>
                </a:solidFill>
                <a:latin typeface="Calibri" panose="020F0502020204030204" pitchFamily="34" charset="0"/>
                <a:sym typeface="宋体" panose="02010600030101010101" pitchFamily="2" charset="-122"/>
              </a:rPr>
              <a:t>变量命名</a:t>
            </a:r>
          </a:p>
        </p:txBody>
      </p:sp>
      <p:sp>
        <p:nvSpPr>
          <p:cNvPr id="5151" name="直接连接符 58">
            <a:extLst>
              <a:ext uri="{FF2B5EF4-FFF2-40B4-BE49-F238E27FC236}">
                <a16:creationId xmlns:a16="http://schemas.microsoft.com/office/drawing/2014/main" id="{1695BB9D-065F-4EEC-BD66-1D856AB88D6C}"/>
              </a:ext>
            </a:extLst>
          </p:cNvPr>
          <p:cNvSpPr>
            <a:spLocks noChangeShapeType="1"/>
          </p:cNvSpPr>
          <p:nvPr/>
        </p:nvSpPr>
        <p:spPr bwMode="auto">
          <a:xfrm>
            <a:off x="9383710" y="2277701"/>
            <a:ext cx="755650" cy="0"/>
          </a:xfrm>
          <a:prstGeom prst="line">
            <a:avLst/>
          </a:prstGeom>
          <a:noFill/>
          <a:ln w="44450" cap="rnd">
            <a:solidFill>
              <a:srgbClr val="249F86"/>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52" name="文本框 60">
            <a:extLst>
              <a:ext uri="{FF2B5EF4-FFF2-40B4-BE49-F238E27FC236}">
                <a16:creationId xmlns:a16="http://schemas.microsoft.com/office/drawing/2014/main" id="{35E898CB-99FB-4F5B-9F74-80E9584D702E}"/>
              </a:ext>
            </a:extLst>
          </p:cNvPr>
          <p:cNvSpPr>
            <a:spLocks noChangeArrowheads="1"/>
          </p:cNvSpPr>
          <p:nvPr/>
        </p:nvSpPr>
        <p:spPr bwMode="auto">
          <a:xfrm>
            <a:off x="9563698" y="1569676"/>
            <a:ext cx="4445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000" dirty="0">
                <a:solidFill>
                  <a:schemeClr val="bg1"/>
                </a:solidFill>
                <a:latin typeface="Calibri Light" panose="020F0302020204030204" pitchFamily="34" charset="0"/>
                <a:sym typeface="Calibri Light" panose="020F0302020204030204" pitchFamily="34" charset="0"/>
              </a:rPr>
              <a:t>4</a:t>
            </a:r>
            <a:endParaRPr lang="zh-CN" altLang="en-US" sz="4000" dirty="0">
              <a:solidFill>
                <a:schemeClr val="bg1"/>
              </a:solidFill>
              <a:latin typeface="Calibri Light" panose="020F0302020204030204" pitchFamily="34" charset="0"/>
              <a:sym typeface="Calibri Light" panose="020F0302020204030204" pitchFamily="34" charset="0"/>
            </a:endParaRPr>
          </a:p>
        </p:txBody>
      </p:sp>
      <p:sp>
        <p:nvSpPr>
          <p:cNvPr id="3115" name="文本框 59">
            <a:extLst>
              <a:ext uri="{FF2B5EF4-FFF2-40B4-BE49-F238E27FC236}">
                <a16:creationId xmlns:a16="http://schemas.microsoft.com/office/drawing/2014/main" id="{638ABFC3-14C2-4919-940E-F6A22E11A0D5}"/>
              </a:ext>
            </a:extLst>
          </p:cNvPr>
          <p:cNvSpPr>
            <a:spLocks noChangeArrowheads="1"/>
          </p:cNvSpPr>
          <p:nvPr/>
        </p:nvSpPr>
        <p:spPr bwMode="auto">
          <a:xfrm>
            <a:off x="9167843" y="2433275"/>
            <a:ext cx="13436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chemeClr val="bg1"/>
                </a:solidFill>
                <a:latin typeface="Calibri" panose="020F0502020204030204" pitchFamily="34" charset="0"/>
                <a:cs typeface="Calibri" panose="020F0502020204030204" pitchFamily="34" charset="0"/>
                <a:sym typeface="Calibri" panose="020F0502020204030204" pitchFamily="34" charset="0"/>
              </a:rPr>
              <a:t>流程图</a:t>
            </a:r>
            <a:r>
              <a:rPr lang="en-US" altLang="zh-CN" sz="2800" dirty="0">
                <a:solidFill>
                  <a:schemeClr val="bg1"/>
                </a:solidFill>
                <a:latin typeface="Calibri" panose="020F0502020204030204" pitchFamily="34" charset="0"/>
                <a:cs typeface="Calibri" panose="020F0502020204030204" pitchFamily="34" charset="0"/>
                <a:sym typeface="Calibri" panose="020F0502020204030204" pitchFamily="34" charset="0"/>
              </a:rPr>
              <a:t> </a:t>
            </a:r>
            <a:endParaRPr lang="zh-CN" altLang="en-US" sz="2800" dirty="0">
              <a:solidFill>
                <a:schemeClr val="bg1"/>
              </a:solidFill>
              <a:latin typeface="Calibri" panose="020F0502020204030204" pitchFamily="34" charset="0"/>
              <a:sym typeface="宋体" panose="02010600030101010101" pitchFamily="2" charset="-122"/>
            </a:endParaRPr>
          </a:p>
        </p:txBody>
      </p:sp>
      <p:sp>
        <p:nvSpPr>
          <p:cNvPr id="5156" name="直接连接符 54">
            <a:extLst>
              <a:ext uri="{FF2B5EF4-FFF2-40B4-BE49-F238E27FC236}">
                <a16:creationId xmlns:a16="http://schemas.microsoft.com/office/drawing/2014/main" id="{A7E608C2-A016-42EF-9556-49812DE6BA75}"/>
              </a:ext>
            </a:extLst>
          </p:cNvPr>
          <p:cNvSpPr>
            <a:spLocks noChangeShapeType="1"/>
          </p:cNvSpPr>
          <p:nvPr/>
        </p:nvSpPr>
        <p:spPr bwMode="auto">
          <a:xfrm>
            <a:off x="3180557" y="4505325"/>
            <a:ext cx="755650" cy="0"/>
          </a:xfrm>
          <a:prstGeom prst="line">
            <a:avLst/>
          </a:prstGeom>
          <a:noFill/>
          <a:ln w="44450" cap="rnd">
            <a:solidFill>
              <a:srgbClr val="249F86"/>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57" name="文本框 56">
            <a:extLst>
              <a:ext uri="{FF2B5EF4-FFF2-40B4-BE49-F238E27FC236}">
                <a16:creationId xmlns:a16="http://schemas.microsoft.com/office/drawing/2014/main" id="{72C9FC31-04F6-4B33-8F34-C2CF9C3872BA}"/>
              </a:ext>
            </a:extLst>
          </p:cNvPr>
          <p:cNvSpPr>
            <a:spLocks noChangeArrowheads="1"/>
          </p:cNvSpPr>
          <p:nvPr/>
        </p:nvSpPr>
        <p:spPr bwMode="auto">
          <a:xfrm>
            <a:off x="3336132" y="3767138"/>
            <a:ext cx="4445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000" dirty="0">
                <a:solidFill>
                  <a:schemeClr val="bg1"/>
                </a:solidFill>
                <a:latin typeface="Calibri Light" panose="020F0302020204030204" pitchFamily="34" charset="0"/>
                <a:sym typeface="Calibri Light" panose="020F0302020204030204" pitchFamily="34" charset="0"/>
              </a:rPr>
              <a:t>5</a:t>
            </a:r>
            <a:endParaRPr lang="zh-CN" altLang="en-US" sz="4000" dirty="0">
              <a:solidFill>
                <a:schemeClr val="bg1"/>
              </a:solidFill>
              <a:latin typeface="Calibri Light" panose="020F0302020204030204" pitchFamily="34" charset="0"/>
              <a:sym typeface="Calibri Light" panose="020F0302020204030204" pitchFamily="34" charset="0"/>
            </a:endParaRPr>
          </a:p>
        </p:txBody>
      </p:sp>
      <p:sp>
        <p:nvSpPr>
          <p:cNvPr id="3113" name="文本框 55">
            <a:extLst>
              <a:ext uri="{FF2B5EF4-FFF2-40B4-BE49-F238E27FC236}">
                <a16:creationId xmlns:a16="http://schemas.microsoft.com/office/drawing/2014/main" id="{E52FDB5E-4F9E-4EAC-B700-D75C5DB822E0}"/>
              </a:ext>
            </a:extLst>
          </p:cNvPr>
          <p:cNvSpPr>
            <a:spLocks noChangeArrowheads="1"/>
          </p:cNvSpPr>
          <p:nvPr/>
        </p:nvSpPr>
        <p:spPr bwMode="auto">
          <a:xfrm>
            <a:off x="2747903" y="4602352"/>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chemeClr val="bg1"/>
                </a:solidFill>
                <a:latin typeface="Calibri" panose="020F0502020204030204" pitchFamily="34" charset="0"/>
                <a:sym typeface="宋体" panose="02010600030101010101" pitchFamily="2" charset="-122"/>
              </a:rPr>
              <a:t>仿真结果</a:t>
            </a:r>
          </a:p>
        </p:txBody>
      </p:sp>
      <p:sp>
        <p:nvSpPr>
          <p:cNvPr id="5161" name="直接连接符 50">
            <a:extLst>
              <a:ext uri="{FF2B5EF4-FFF2-40B4-BE49-F238E27FC236}">
                <a16:creationId xmlns:a16="http://schemas.microsoft.com/office/drawing/2014/main" id="{2D0C6DA0-890A-4552-828C-72AE9BF68475}"/>
              </a:ext>
            </a:extLst>
          </p:cNvPr>
          <p:cNvSpPr>
            <a:spLocks noChangeShapeType="1"/>
          </p:cNvSpPr>
          <p:nvPr/>
        </p:nvSpPr>
        <p:spPr bwMode="auto">
          <a:xfrm>
            <a:off x="5694553" y="4505762"/>
            <a:ext cx="755650" cy="0"/>
          </a:xfrm>
          <a:prstGeom prst="line">
            <a:avLst/>
          </a:prstGeom>
          <a:noFill/>
          <a:ln w="44450" cap="rnd">
            <a:solidFill>
              <a:srgbClr val="249F86"/>
            </a:solidFill>
            <a:bevel/>
            <a:headEnd/>
            <a:tailEnd/>
          </a:ln>
          <a:extLst>
            <a:ext uri="{909E8E84-426E-40DD-AFC4-6F175D3DCCD1}">
              <a14:hiddenFill xmlns:a14="http://schemas.microsoft.com/office/drawing/2010/main">
                <a:noFill/>
              </a14:hiddenFill>
            </a:ext>
          </a:extLst>
        </p:spPr>
        <p:txBody>
          <a:bodyPr/>
          <a:lstStyle/>
          <a:p>
            <a:endParaRPr lang="zh-CN" altLang="en-US" dirty="0"/>
          </a:p>
        </p:txBody>
      </p:sp>
      <p:sp>
        <p:nvSpPr>
          <p:cNvPr id="5162" name="文本框 52">
            <a:extLst>
              <a:ext uri="{FF2B5EF4-FFF2-40B4-BE49-F238E27FC236}">
                <a16:creationId xmlns:a16="http://schemas.microsoft.com/office/drawing/2014/main" id="{A741C775-85A4-46D6-9B2C-39DA725FB93B}"/>
              </a:ext>
            </a:extLst>
          </p:cNvPr>
          <p:cNvSpPr>
            <a:spLocks noChangeArrowheads="1"/>
          </p:cNvSpPr>
          <p:nvPr/>
        </p:nvSpPr>
        <p:spPr bwMode="auto">
          <a:xfrm>
            <a:off x="5873750" y="3767138"/>
            <a:ext cx="4445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000" dirty="0">
                <a:solidFill>
                  <a:schemeClr val="bg1"/>
                </a:solidFill>
                <a:latin typeface="Calibri Light" panose="020F0302020204030204" pitchFamily="34" charset="0"/>
                <a:sym typeface="Calibri Light" panose="020F0302020204030204" pitchFamily="34" charset="0"/>
              </a:rPr>
              <a:t>6</a:t>
            </a:r>
            <a:endParaRPr lang="zh-CN" altLang="en-US" sz="4000" dirty="0">
              <a:solidFill>
                <a:schemeClr val="bg1"/>
              </a:solidFill>
              <a:latin typeface="Calibri Light" panose="020F0302020204030204" pitchFamily="34" charset="0"/>
              <a:sym typeface="Calibri Light" panose="020F0302020204030204" pitchFamily="34" charset="0"/>
            </a:endParaRPr>
          </a:p>
        </p:txBody>
      </p:sp>
      <p:sp>
        <p:nvSpPr>
          <p:cNvPr id="3111" name="文本框 51">
            <a:extLst>
              <a:ext uri="{FF2B5EF4-FFF2-40B4-BE49-F238E27FC236}">
                <a16:creationId xmlns:a16="http://schemas.microsoft.com/office/drawing/2014/main" id="{B58882AC-3498-4069-9FAB-2555A5F7A150}"/>
              </a:ext>
            </a:extLst>
          </p:cNvPr>
          <p:cNvSpPr>
            <a:spLocks noChangeArrowheads="1"/>
          </p:cNvSpPr>
          <p:nvPr/>
        </p:nvSpPr>
        <p:spPr bwMode="auto">
          <a:xfrm>
            <a:off x="5285521" y="4602352"/>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chemeClr val="bg1"/>
                </a:solidFill>
                <a:latin typeface="Calibri" panose="020F0502020204030204" pitchFamily="34" charset="0"/>
                <a:sym typeface="宋体" panose="02010600030101010101" pitchFamily="2" charset="-122"/>
              </a:rPr>
              <a:t>结果分析</a:t>
            </a:r>
          </a:p>
        </p:txBody>
      </p:sp>
      <p:sp>
        <p:nvSpPr>
          <p:cNvPr id="5166" name="直接连接符 46">
            <a:extLst>
              <a:ext uri="{FF2B5EF4-FFF2-40B4-BE49-F238E27FC236}">
                <a16:creationId xmlns:a16="http://schemas.microsoft.com/office/drawing/2014/main" id="{C339BE5B-67A7-41EF-8AFB-2D77552095BD}"/>
              </a:ext>
            </a:extLst>
          </p:cNvPr>
          <p:cNvSpPr>
            <a:spLocks noChangeShapeType="1"/>
          </p:cNvSpPr>
          <p:nvPr/>
        </p:nvSpPr>
        <p:spPr bwMode="auto">
          <a:xfrm>
            <a:off x="8255793" y="4505325"/>
            <a:ext cx="755650" cy="0"/>
          </a:xfrm>
          <a:prstGeom prst="line">
            <a:avLst/>
          </a:prstGeom>
          <a:noFill/>
          <a:ln w="44450" cap="rnd">
            <a:solidFill>
              <a:srgbClr val="249F86"/>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67" name="文本框 48">
            <a:extLst>
              <a:ext uri="{FF2B5EF4-FFF2-40B4-BE49-F238E27FC236}">
                <a16:creationId xmlns:a16="http://schemas.microsoft.com/office/drawing/2014/main" id="{ADC97283-340B-4101-A8F5-4BE2278164EB}"/>
              </a:ext>
            </a:extLst>
          </p:cNvPr>
          <p:cNvSpPr>
            <a:spLocks noChangeArrowheads="1"/>
          </p:cNvSpPr>
          <p:nvPr/>
        </p:nvSpPr>
        <p:spPr bwMode="auto">
          <a:xfrm>
            <a:off x="8411368" y="3767137"/>
            <a:ext cx="4445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000" dirty="0">
                <a:solidFill>
                  <a:schemeClr val="bg1"/>
                </a:solidFill>
                <a:latin typeface="Calibri Light" panose="020F0302020204030204" pitchFamily="34" charset="0"/>
                <a:sym typeface="Calibri Light" panose="020F0302020204030204" pitchFamily="34" charset="0"/>
              </a:rPr>
              <a:t>7</a:t>
            </a:r>
            <a:endParaRPr lang="zh-CN" altLang="en-US" sz="4000" dirty="0">
              <a:solidFill>
                <a:schemeClr val="bg1"/>
              </a:solidFill>
              <a:latin typeface="Calibri Light" panose="020F0302020204030204" pitchFamily="34" charset="0"/>
              <a:sym typeface="Calibri Light" panose="020F0302020204030204" pitchFamily="34" charset="0"/>
            </a:endParaRPr>
          </a:p>
        </p:txBody>
      </p:sp>
      <p:sp>
        <p:nvSpPr>
          <p:cNvPr id="3109" name="文本框 47">
            <a:extLst>
              <a:ext uri="{FF2B5EF4-FFF2-40B4-BE49-F238E27FC236}">
                <a16:creationId xmlns:a16="http://schemas.microsoft.com/office/drawing/2014/main" id="{FED8328C-319B-4BFA-8796-6A30DF98EDA1}"/>
              </a:ext>
            </a:extLst>
          </p:cNvPr>
          <p:cNvSpPr>
            <a:spLocks noChangeArrowheads="1"/>
          </p:cNvSpPr>
          <p:nvPr/>
        </p:nvSpPr>
        <p:spPr bwMode="auto">
          <a:xfrm>
            <a:off x="7820152" y="4634255"/>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chemeClr val="bg1"/>
                </a:solidFill>
                <a:latin typeface="Calibri" panose="020F0502020204030204" pitchFamily="34" charset="0"/>
                <a:sym typeface="宋体" panose="02010600030101010101" pitchFamily="2" charset="-122"/>
              </a:rPr>
              <a:t>不足之处</a:t>
            </a:r>
          </a:p>
        </p:txBody>
      </p: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pic3.bbzhi.com/xitongbizhi/manglongfenggekuanpingbizhi1/computer_kuan_187087_16.jpg">
            <a:extLst>
              <a:ext uri="{FF2B5EF4-FFF2-40B4-BE49-F238E27FC236}">
                <a16:creationId xmlns:a16="http://schemas.microsoft.com/office/drawing/2014/main" id="{C4BAAB3F-7817-47F2-AFF6-A1C7261256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49391" r="53949"/>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矩形 7">
            <a:extLst>
              <a:ext uri="{FF2B5EF4-FFF2-40B4-BE49-F238E27FC236}">
                <a16:creationId xmlns:a16="http://schemas.microsoft.com/office/drawing/2014/main" id="{C425107C-CE0E-4EB1-B5F7-E1DD4358BBA2}"/>
              </a:ext>
            </a:extLst>
          </p:cNvPr>
          <p:cNvSpPr>
            <a:spLocks noChangeArrowheads="1"/>
          </p:cNvSpPr>
          <p:nvPr/>
        </p:nvSpPr>
        <p:spPr bwMode="auto">
          <a:xfrm>
            <a:off x="0" y="895350"/>
            <a:ext cx="12192000" cy="5962650"/>
          </a:xfrm>
          <a:prstGeom prst="rect">
            <a:avLst/>
          </a:prstGeom>
          <a:solidFill>
            <a:srgbClr val="FFFFFF">
              <a:alpha val="705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2" name="文本框 4">
            <a:extLst>
              <a:ext uri="{FF2B5EF4-FFF2-40B4-BE49-F238E27FC236}">
                <a16:creationId xmlns:a16="http://schemas.microsoft.com/office/drawing/2014/main" id="{33C15493-BB1E-48BC-9B60-BFCA597CCEF2}"/>
              </a:ext>
            </a:extLst>
          </p:cNvPr>
          <p:cNvSpPr>
            <a:spLocks noChangeArrowheads="1"/>
          </p:cNvSpPr>
          <p:nvPr/>
        </p:nvSpPr>
        <p:spPr bwMode="auto">
          <a:xfrm>
            <a:off x="330633" y="242669"/>
            <a:ext cx="28415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Calibri" panose="020F0502020204030204" pitchFamily="34" charset="0"/>
                <a:sym typeface="宋体" panose="02010600030101010101" pitchFamily="2" charset="-122"/>
              </a:rPr>
              <a:t>内容简介</a:t>
            </a:r>
          </a:p>
        </p:txBody>
      </p:sp>
      <p:sp>
        <p:nvSpPr>
          <p:cNvPr id="2" name="文本框 1">
            <a:extLst>
              <a:ext uri="{FF2B5EF4-FFF2-40B4-BE49-F238E27FC236}">
                <a16:creationId xmlns:a16="http://schemas.microsoft.com/office/drawing/2014/main" id="{B2EE7D87-4010-439A-9473-E5D61E75D9A6}"/>
              </a:ext>
            </a:extLst>
          </p:cNvPr>
          <p:cNvSpPr txBox="1"/>
          <p:nvPr/>
        </p:nvSpPr>
        <p:spPr>
          <a:xfrm>
            <a:off x="972065" y="1482811"/>
            <a:ext cx="10256108" cy="3416320"/>
          </a:xfrm>
          <a:prstGeom prst="rect">
            <a:avLst/>
          </a:prstGeom>
          <a:noFill/>
        </p:spPr>
        <p:txBody>
          <a:bodyPr wrap="square" rtlCol="0">
            <a:spAutoFit/>
          </a:bodyPr>
          <a:lstStyle/>
          <a:p>
            <a:r>
              <a:rPr lang="en-US" altLang="zh-CN" sz="2400" dirty="0">
                <a:solidFill>
                  <a:schemeClr val="bg1"/>
                </a:solidFill>
                <a:latin typeface="Times New Roman" panose="02020603050405020304" pitchFamily="18" charset="0"/>
                <a:cs typeface="Times New Roman" panose="02020603050405020304" pitchFamily="18" charset="0"/>
              </a:rPr>
              <a:t>        </a:t>
            </a:r>
            <a:r>
              <a:rPr lang="zh-CN" altLang="zh-CN" sz="2400" dirty="0">
                <a:solidFill>
                  <a:schemeClr val="bg1"/>
                </a:solidFill>
                <a:latin typeface="Times New Roman" panose="02020603050405020304" pitchFamily="18" charset="0"/>
                <a:cs typeface="Times New Roman" panose="02020603050405020304" pitchFamily="18" charset="0"/>
              </a:rPr>
              <a:t>空间分集和合并时</a:t>
            </a:r>
            <a:r>
              <a:rPr lang="en-US" altLang="zh-CN" sz="2400" dirty="0">
                <a:solidFill>
                  <a:schemeClr val="bg1"/>
                </a:solidFill>
                <a:latin typeface="Times New Roman" panose="02020603050405020304" pitchFamily="18" charset="0"/>
              </a:rPr>
              <a:t>MIMO</a:t>
            </a:r>
            <a:r>
              <a:rPr lang="zh-CN" altLang="zh-CN" sz="2400" dirty="0">
                <a:solidFill>
                  <a:schemeClr val="bg1"/>
                </a:solidFill>
                <a:latin typeface="Times New Roman" panose="02020603050405020304" pitchFamily="18" charset="0"/>
                <a:cs typeface="Times New Roman" panose="02020603050405020304" pitchFamily="18" charset="0"/>
              </a:rPr>
              <a:t>技术中两种重要的内容。在多径信号传输过程中，如何有效地对抗无线信道的衰落是高速移动通信必须要解决的首要问题。在不改变发送功率和带宽的情况下，可以采用各种分集技术来提高信道的可靠性，削弱或克服多径衰落的影响，提高接收性能。本文选择了</a:t>
            </a:r>
            <a:r>
              <a:rPr lang="zh-CN" altLang="zh-CN" sz="2400" b="1" dirty="0">
                <a:solidFill>
                  <a:schemeClr val="bg1"/>
                </a:solidFill>
                <a:latin typeface="Times New Roman" panose="02020603050405020304" pitchFamily="18" charset="0"/>
                <a:cs typeface="Times New Roman" panose="02020603050405020304" pitchFamily="18" charset="0"/>
              </a:rPr>
              <a:t>选择式合并（</a:t>
            </a:r>
            <a:r>
              <a:rPr lang="en-US" altLang="zh-CN" sz="2400" b="1" dirty="0">
                <a:solidFill>
                  <a:schemeClr val="bg1"/>
                </a:solidFill>
                <a:latin typeface="Times New Roman" panose="02020603050405020304" pitchFamily="18" charset="0"/>
              </a:rPr>
              <a:t>SC</a:t>
            </a:r>
            <a:r>
              <a:rPr lang="zh-CN" altLang="zh-CN" sz="2400" b="1" dirty="0">
                <a:solidFill>
                  <a:schemeClr val="bg1"/>
                </a:solidFill>
                <a:latin typeface="Times New Roman" panose="02020603050405020304" pitchFamily="18" charset="0"/>
                <a:cs typeface="Times New Roman" panose="02020603050405020304" pitchFamily="18" charset="0"/>
              </a:rPr>
              <a:t>），等增益合并（</a:t>
            </a:r>
            <a:r>
              <a:rPr lang="en-US" altLang="zh-CN" sz="2400" b="1" dirty="0">
                <a:solidFill>
                  <a:schemeClr val="bg1"/>
                </a:solidFill>
                <a:latin typeface="Times New Roman" panose="02020603050405020304" pitchFamily="18" charset="0"/>
              </a:rPr>
              <a:t>EGC</a:t>
            </a:r>
            <a:r>
              <a:rPr lang="zh-CN" altLang="zh-CN" sz="2400" b="1" dirty="0">
                <a:solidFill>
                  <a:schemeClr val="bg1"/>
                </a:solidFill>
                <a:latin typeface="Times New Roman" panose="02020603050405020304" pitchFamily="18" charset="0"/>
                <a:cs typeface="Times New Roman" panose="02020603050405020304" pitchFamily="18" charset="0"/>
              </a:rPr>
              <a:t>）和最大比合并（</a:t>
            </a:r>
            <a:r>
              <a:rPr lang="en-US" altLang="zh-CN" sz="2400" b="1" dirty="0">
                <a:solidFill>
                  <a:schemeClr val="bg1"/>
                </a:solidFill>
                <a:latin typeface="Times New Roman" panose="02020603050405020304" pitchFamily="18" charset="0"/>
              </a:rPr>
              <a:t>MRC</a:t>
            </a:r>
            <a:r>
              <a:rPr lang="zh-CN" altLang="zh-CN" sz="2400" b="1" dirty="0">
                <a:solidFill>
                  <a:schemeClr val="bg1"/>
                </a:solidFill>
                <a:latin typeface="Times New Roman" panose="02020603050405020304" pitchFamily="18" charset="0"/>
                <a:cs typeface="Times New Roman" panose="02020603050405020304" pitchFamily="18" charset="0"/>
              </a:rPr>
              <a:t>）</a:t>
            </a:r>
            <a:r>
              <a:rPr lang="zh-CN" altLang="zh-CN" sz="2400" dirty="0">
                <a:solidFill>
                  <a:schemeClr val="bg1"/>
                </a:solidFill>
                <a:latin typeface="Times New Roman" panose="02020603050405020304" pitchFamily="18" charset="0"/>
                <a:cs typeface="Times New Roman" panose="02020603050405020304" pitchFamily="18" charset="0"/>
              </a:rPr>
              <a:t>三种合并方式，在不同的分集数目的前提下，对三种合并方式进行了仿真并在</a:t>
            </a:r>
            <a:r>
              <a:rPr lang="zh-CN" altLang="zh-CN" sz="2400" b="1" dirty="0">
                <a:solidFill>
                  <a:schemeClr val="bg1"/>
                </a:solidFill>
                <a:latin typeface="Times New Roman" panose="02020603050405020304" pitchFamily="18" charset="0"/>
                <a:cs typeface="Times New Roman" panose="02020603050405020304" pitchFamily="18" charset="0"/>
              </a:rPr>
              <a:t>误码率</a:t>
            </a:r>
            <a:r>
              <a:rPr lang="zh-CN" altLang="zh-CN" sz="2400" dirty="0">
                <a:solidFill>
                  <a:schemeClr val="bg1"/>
                </a:solidFill>
                <a:latin typeface="Times New Roman" panose="02020603050405020304" pitchFamily="18" charset="0"/>
                <a:cs typeface="Times New Roman" panose="02020603050405020304" pitchFamily="18" charset="0"/>
              </a:rPr>
              <a:t>方面进行比较。最终的仿真结果表明</a:t>
            </a:r>
            <a:r>
              <a:rPr lang="zh-CN" altLang="zh-CN" sz="2400" dirty="0">
                <a:solidFill>
                  <a:schemeClr val="bg1"/>
                </a:solidFill>
                <a:cs typeface="Times New Roman" panose="02020603050405020304" pitchFamily="18" charset="0"/>
              </a:rPr>
              <a:t>，信噪比的改善随着分级数目的增加而增加，并且在最大比值合并改善接收性能最多，其次是等增益合并，最差的是选择性合并。</a:t>
            </a:r>
            <a:endParaRPr lang="zh-CN" altLang="en-US" sz="2400" dirty="0">
              <a:solidFill>
                <a:schemeClr val="bg1"/>
              </a:solidFill>
            </a:endParaRPr>
          </a:p>
        </p:txBody>
      </p: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pic3.bbzhi.com/xitongbizhi/manglongfenggekuanpingbizhi1/computer_kuan_187087_16.jpg">
            <a:extLst>
              <a:ext uri="{FF2B5EF4-FFF2-40B4-BE49-F238E27FC236}">
                <a16:creationId xmlns:a16="http://schemas.microsoft.com/office/drawing/2014/main" id="{C4BAAB3F-7817-47F2-AFF6-A1C7261256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49391" r="53949"/>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矩形 7">
            <a:extLst>
              <a:ext uri="{FF2B5EF4-FFF2-40B4-BE49-F238E27FC236}">
                <a16:creationId xmlns:a16="http://schemas.microsoft.com/office/drawing/2014/main" id="{C425107C-CE0E-4EB1-B5F7-E1DD4358BBA2}"/>
              </a:ext>
            </a:extLst>
          </p:cNvPr>
          <p:cNvSpPr>
            <a:spLocks noChangeArrowheads="1"/>
          </p:cNvSpPr>
          <p:nvPr/>
        </p:nvSpPr>
        <p:spPr bwMode="auto">
          <a:xfrm>
            <a:off x="0" y="895350"/>
            <a:ext cx="12192000" cy="5962650"/>
          </a:xfrm>
          <a:prstGeom prst="rect">
            <a:avLst/>
          </a:prstGeom>
          <a:solidFill>
            <a:srgbClr val="FFFFFF">
              <a:alpha val="705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zh-CN"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7172" name="文本框 4">
            <a:extLst>
              <a:ext uri="{FF2B5EF4-FFF2-40B4-BE49-F238E27FC236}">
                <a16:creationId xmlns:a16="http://schemas.microsoft.com/office/drawing/2014/main" id="{33C15493-BB1E-48BC-9B60-BFCA597CCEF2}"/>
              </a:ext>
            </a:extLst>
          </p:cNvPr>
          <p:cNvSpPr>
            <a:spLocks noChangeArrowheads="1"/>
          </p:cNvSpPr>
          <p:nvPr/>
        </p:nvSpPr>
        <p:spPr bwMode="auto">
          <a:xfrm>
            <a:off x="330633" y="242669"/>
            <a:ext cx="28415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600" b="1"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宋体" panose="02010600030101010101" pitchFamily="2" charset="-122"/>
              </a:rPr>
              <a:t>仿真要点</a:t>
            </a:r>
          </a:p>
        </p:txBody>
      </p:sp>
      <p:sp>
        <p:nvSpPr>
          <p:cNvPr id="2" name="文本框 1">
            <a:extLst>
              <a:ext uri="{FF2B5EF4-FFF2-40B4-BE49-F238E27FC236}">
                <a16:creationId xmlns:a16="http://schemas.microsoft.com/office/drawing/2014/main" id="{B2EE7D87-4010-439A-9473-E5D61E75D9A6}"/>
              </a:ext>
            </a:extLst>
          </p:cNvPr>
          <p:cNvSpPr txBox="1"/>
          <p:nvPr/>
        </p:nvSpPr>
        <p:spPr>
          <a:xfrm>
            <a:off x="967946" y="1368851"/>
            <a:ext cx="10256108" cy="4524315"/>
          </a:xfrm>
          <a:prstGeom prst="rect">
            <a:avLst/>
          </a:prstGeom>
          <a:noFill/>
        </p:spPr>
        <p:txBody>
          <a:bodyPr wrap="square" rtlCol="0">
            <a:spAutoFit/>
          </a:bodyPr>
          <a:lstStyle/>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rPr>
              <a:t>分集：未分集（</a:t>
            </a:r>
            <a:r>
              <a:rPr kumimoji="0" lang="en-US" altLang="zh-CN" sz="2400" b="0"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rPr>
              <a:t>NT=1</a:t>
            </a:r>
            <a:r>
              <a:rPr kumimoji="0" lang="zh-CN" altLang="en-US" sz="2400" b="0"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rPr>
              <a:t>，</a:t>
            </a:r>
            <a:r>
              <a:rPr kumimoji="0" lang="en-US" altLang="zh-CN" sz="2400" b="0"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rPr>
              <a:t>NR=1</a:t>
            </a:r>
            <a:r>
              <a:rPr kumimoji="0" lang="zh-CN" altLang="en-US" sz="2400" b="0"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rPr>
              <a:t>）、</a:t>
            </a:r>
            <a:r>
              <a:rPr kumimoji="0" lang="en-US" altLang="zh-CN" sz="2400" b="0"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rPr>
              <a:t>2</a:t>
            </a:r>
            <a:r>
              <a:rPr kumimoji="0" lang="zh-CN" altLang="en-US" sz="2400" b="0"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rPr>
              <a:t>（</a:t>
            </a:r>
            <a:r>
              <a:rPr kumimoji="0" lang="en-US" altLang="zh-CN" sz="2400" b="0"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rPr>
              <a:t>NT=1</a:t>
            </a:r>
            <a:r>
              <a:rPr kumimoji="0" lang="zh-CN" altLang="en-US" sz="2400" b="0"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rPr>
              <a:t>，</a:t>
            </a:r>
            <a:r>
              <a:rPr kumimoji="0" lang="en-US" altLang="zh-CN" sz="2400" b="0"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rPr>
              <a:t>NR=2</a:t>
            </a:r>
            <a:r>
              <a:rPr kumimoji="0" lang="zh-CN" altLang="en-US" sz="2400" b="0"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rPr>
              <a:t>）、</a:t>
            </a:r>
            <a:endParaRPr kumimoji="0" lang="en-US" altLang="zh-CN" sz="2400" b="0"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endParaRPr>
          </a:p>
          <a:p>
            <a:pPr lvl="2"/>
            <a:r>
              <a:rPr lang="en-US" altLang="zh-CN" sz="2400" dirty="0">
                <a:solidFill>
                  <a:srgbClr val="FFFFFF"/>
                </a:solidFill>
              </a:rPr>
              <a:t>     4</a:t>
            </a:r>
            <a:r>
              <a:rPr lang="zh-CN" altLang="en-US" sz="2400" dirty="0">
                <a:solidFill>
                  <a:srgbClr val="FFFFFF"/>
                </a:solidFill>
              </a:rPr>
              <a:t>（</a:t>
            </a:r>
            <a:r>
              <a:rPr lang="en-US" altLang="zh-CN" sz="2400" dirty="0">
                <a:solidFill>
                  <a:srgbClr val="FFFFFF"/>
                </a:solidFill>
              </a:rPr>
              <a:t>NT=1</a:t>
            </a:r>
            <a:r>
              <a:rPr lang="zh-CN" altLang="en-US" sz="2400" dirty="0">
                <a:solidFill>
                  <a:srgbClr val="FFFFFF"/>
                </a:solidFill>
              </a:rPr>
              <a:t>，</a:t>
            </a:r>
            <a:r>
              <a:rPr lang="en-US" altLang="zh-CN" sz="2400" dirty="0">
                <a:solidFill>
                  <a:srgbClr val="FFFFFF"/>
                </a:solidFill>
              </a:rPr>
              <a:t>NR=4</a:t>
            </a:r>
            <a:r>
              <a:rPr lang="zh-CN" altLang="en-US" sz="2400" dirty="0">
                <a:solidFill>
                  <a:srgbClr val="FFFFFF"/>
                </a:solidFill>
              </a:rPr>
              <a:t>）、</a:t>
            </a:r>
            <a:r>
              <a:rPr lang="en-US" altLang="zh-CN" sz="2400" dirty="0">
                <a:solidFill>
                  <a:srgbClr val="FFFFFF"/>
                </a:solidFill>
              </a:rPr>
              <a:t>8</a:t>
            </a:r>
            <a:r>
              <a:rPr lang="zh-CN" altLang="en-US" sz="2400" dirty="0">
                <a:solidFill>
                  <a:srgbClr val="FFFFFF"/>
                </a:solidFill>
              </a:rPr>
              <a:t>（</a:t>
            </a:r>
            <a:r>
              <a:rPr lang="en-US" altLang="zh-CN" sz="2400" dirty="0">
                <a:solidFill>
                  <a:srgbClr val="FFFFFF"/>
                </a:solidFill>
              </a:rPr>
              <a:t>NT=1</a:t>
            </a:r>
            <a:r>
              <a:rPr lang="zh-CN" altLang="en-US" sz="2400" dirty="0">
                <a:solidFill>
                  <a:srgbClr val="FFFFFF"/>
                </a:solidFill>
              </a:rPr>
              <a:t>，</a:t>
            </a:r>
            <a:r>
              <a:rPr lang="en-US" altLang="zh-CN" sz="2400" dirty="0">
                <a:solidFill>
                  <a:srgbClr val="FFFFFF"/>
                </a:solidFill>
              </a:rPr>
              <a:t>NR=8</a:t>
            </a:r>
            <a:r>
              <a:rPr lang="zh-CN" altLang="en-US" sz="2400" dirty="0">
                <a:solidFill>
                  <a:srgbClr val="FFFFFF"/>
                </a:solidFill>
              </a:rPr>
              <a:t>）</a:t>
            </a:r>
            <a:endParaRPr lang="en-US" altLang="zh-CN" sz="2400" dirty="0">
              <a:solidFill>
                <a:srgbClr val="FFFFFF"/>
              </a:solidFill>
            </a:endParaRPr>
          </a:p>
          <a:p>
            <a:pPr lvl="2"/>
            <a:endParaRPr lang="en-US" altLang="zh-CN" sz="2400" dirty="0">
              <a:solidFill>
                <a:srgbClr val="FFFFFF"/>
              </a:solidFill>
            </a:endParaRPr>
          </a:p>
          <a:p>
            <a:pPr marL="342900" lvl="2" indent="-342900">
              <a:buFont typeface="Arial" panose="020B0604020202020204" pitchFamily="34" charset="0"/>
              <a:buChar char="•"/>
            </a:pPr>
            <a:r>
              <a:rPr lang="zh-CN" altLang="en-US" sz="2400" dirty="0">
                <a:solidFill>
                  <a:srgbClr val="FFFFFF"/>
                </a:solidFill>
              </a:rPr>
              <a:t>合并：选择式合并、等增益合并、最大比合并</a:t>
            </a:r>
            <a:endParaRPr lang="en-US" altLang="zh-CN" sz="2400" dirty="0">
              <a:solidFill>
                <a:srgbClr val="FFFFFF"/>
              </a:solidFill>
            </a:endParaRPr>
          </a:p>
          <a:p>
            <a:pPr marL="342900" lvl="2" indent="-342900">
              <a:buFont typeface="Arial" panose="020B0604020202020204" pitchFamily="34" charset="0"/>
              <a:buChar char="•"/>
            </a:pPr>
            <a:endParaRPr lang="en-US" altLang="zh-CN" sz="2400" dirty="0">
              <a:solidFill>
                <a:srgbClr val="FFFFFF"/>
              </a:solidFill>
            </a:endParaRPr>
          </a:p>
          <a:p>
            <a:pPr marL="342900" lvl="2" indent="-342900">
              <a:buFont typeface="Arial" panose="020B0604020202020204" pitchFamily="34" charset="0"/>
              <a:buChar char="•"/>
            </a:pPr>
            <a:r>
              <a:rPr lang="zh-CN" altLang="en-US" sz="2400" dirty="0">
                <a:solidFill>
                  <a:srgbClr val="FFFFFF"/>
                </a:solidFill>
              </a:rPr>
              <a:t>传输信道：瑞利信道</a:t>
            </a:r>
            <a:endParaRPr lang="en-US" altLang="zh-CN" sz="2400" dirty="0">
              <a:solidFill>
                <a:srgbClr val="FFFFFF"/>
              </a:solidFill>
            </a:endParaRPr>
          </a:p>
          <a:p>
            <a:pPr marL="342900" lvl="2" indent="-342900">
              <a:buFont typeface="Arial" panose="020B0604020202020204" pitchFamily="34" charset="0"/>
              <a:buChar char="•"/>
            </a:pPr>
            <a:endParaRPr lang="en-US" altLang="zh-CN" sz="2400" dirty="0">
              <a:solidFill>
                <a:srgbClr val="FFFFFF"/>
              </a:solidFill>
            </a:endParaRPr>
          </a:p>
          <a:p>
            <a:pPr marL="342900" lvl="2" indent="-342900">
              <a:buFont typeface="Arial" panose="020B0604020202020204" pitchFamily="34" charset="0"/>
              <a:buChar char="•"/>
            </a:pPr>
            <a:r>
              <a:rPr lang="zh-CN" altLang="en-US" sz="2400" dirty="0">
                <a:solidFill>
                  <a:srgbClr val="FFFFFF"/>
                </a:solidFill>
              </a:rPr>
              <a:t>信号调制方式：</a:t>
            </a:r>
            <a:r>
              <a:rPr lang="en-US" altLang="zh-CN" sz="2400" dirty="0">
                <a:solidFill>
                  <a:srgbClr val="FFFFFF"/>
                </a:solidFill>
              </a:rPr>
              <a:t>QPSK</a:t>
            </a:r>
            <a:r>
              <a:rPr lang="zh-CN" altLang="en-US" sz="2400" dirty="0">
                <a:solidFill>
                  <a:srgbClr val="FFFFFF"/>
                </a:solidFill>
              </a:rPr>
              <a:t>调制</a:t>
            </a:r>
            <a:endParaRPr lang="en-US" altLang="zh-CN" sz="2400" dirty="0">
              <a:solidFill>
                <a:srgbClr val="FFFFFF"/>
              </a:solidFill>
            </a:endParaRPr>
          </a:p>
          <a:p>
            <a:pPr marL="342900" lvl="2" indent="-342900">
              <a:buFont typeface="Arial" panose="020B0604020202020204" pitchFamily="34" charset="0"/>
              <a:buChar char="•"/>
            </a:pPr>
            <a:endParaRPr lang="en-US" altLang="zh-CN" sz="2400" dirty="0">
              <a:solidFill>
                <a:srgbClr val="FFFFFF"/>
              </a:solidFill>
            </a:endParaRPr>
          </a:p>
          <a:p>
            <a:pPr marL="342900" lvl="2" indent="-342900">
              <a:buFont typeface="Arial" panose="020B0604020202020204" pitchFamily="34" charset="0"/>
              <a:buChar char="•"/>
            </a:pPr>
            <a:r>
              <a:rPr lang="zh-CN" altLang="en-US" sz="2400" dirty="0">
                <a:solidFill>
                  <a:srgbClr val="FFFFFF"/>
                </a:solidFill>
              </a:rPr>
              <a:t>译码：最大似然译码</a:t>
            </a:r>
            <a:endParaRPr lang="en-US" altLang="zh-CN" sz="2400" dirty="0">
              <a:solidFill>
                <a:srgbClr val="FFFFFF"/>
              </a:solidFill>
            </a:endParaRPr>
          </a:p>
          <a:p>
            <a:pPr marL="342900" lvl="2" indent="-342900">
              <a:buFont typeface="Arial" panose="020B0604020202020204" pitchFamily="34" charset="0"/>
              <a:buChar char="•"/>
            </a:pPr>
            <a:endParaRPr lang="en-US" altLang="zh-CN" sz="2400" dirty="0">
              <a:solidFill>
                <a:srgbClr val="FFFFFF"/>
              </a:solidFill>
            </a:endParaRPr>
          </a:p>
          <a:p>
            <a:pPr marL="342900" lvl="2" indent="-342900">
              <a:buFont typeface="Arial" panose="020B0604020202020204" pitchFamily="34" charset="0"/>
              <a:buChar char="•"/>
            </a:pPr>
            <a:r>
              <a:rPr lang="zh-CN" altLang="en-US" sz="2400" dirty="0">
                <a:solidFill>
                  <a:srgbClr val="FFFFFF"/>
                </a:solidFill>
              </a:rPr>
              <a:t>误码率：</a:t>
            </a:r>
            <a:r>
              <a:rPr lang="en-US" altLang="zh-CN" sz="2400" dirty="0">
                <a:solidFill>
                  <a:srgbClr val="FFFFFF"/>
                </a:solidFill>
              </a:rPr>
              <a:t>BER</a:t>
            </a:r>
          </a:p>
        </p:txBody>
      </p:sp>
    </p:spTree>
    <p:extLst>
      <p:ext uri="{BB962C8B-B14F-4D97-AF65-F5344CB8AC3E}">
        <p14:creationId xmlns:p14="http://schemas.microsoft.com/office/powerpoint/2010/main" val="916355628"/>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pic3.bbzhi.com/xitongbizhi/manglongfenggekuanpingbizhi1/computer_kuan_187087_16.jpg">
            <a:extLst>
              <a:ext uri="{FF2B5EF4-FFF2-40B4-BE49-F238E27FC236}">
                <a16:creationId xmlns:a16="http://schemas.microsoft.com/office/drawing/2014/main" id="{C4BAAB3F-7817-47F2-AFF6-A1C7261256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49391" r="53949"/>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矩形 7">
            <a:extLst>
              <a:ext uri="{FF2B5EF4-FFF2-40B4-BE49-F238E27FC236}">
                <a16:creationId xmlns:a16="http://schemas.microsoft.com/office/drawing/2014/main" id="{C425107C-CE0E-4EB1-B5F7-E1DD4358BBA2}"/>
              </a:ext>
            </a:extLst>
          </p:cNvPr>
          <p:cNvSpPr>
            <a:spLocks noChangeArrowheads="1"/>
          </p:cNvSpPr>
          <p:nvPr/>
        </p:nvSpPr>
        <p:spPr bwMode="auto">
          <a:xfrm>
            <a:off x="0" y="895350"/>
            <a:ext cx="12192000" cy="5962650"/>
          </a:xfrm>
          <a:prstGeom prst="rect">
            <a:avLst/>
          </a:prstGeom>
          <a:solidFill>
            <a:srgbClr val="FFFFFF">
              <a:alpha val="705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2" name="文本框 4">
            <a:extLst>
              <a:ext uri="{FF2B5EF4-FFF2-40B4-BE49-F238E27FC236}">
                <a16:creationId xmlns:a16="http://schemas.microsoft.com/office/drawing/2014/main" id="{33C15493-BB1E-48BC-9B60-BFCA597CCEF2}"/>
              </a:ext>
            </a:extLst>
          </p:cNvPr>
          <p:cNvSpPr>
            <a:spLocks noChangeArrowheads="1"/>
          </p:cNvSpPr>
          <p:nvPr/>
        </p:nvSpPr>
        <p:spPr bwMode="auto">
          <a:xfrm>
            <a:off x="330633" y="242669"/>
            <a:ext cx="576536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Calibri" panose="020F0502020204030204" pitchFamily="34" charset="0"/>
                <a:sym typeface="宋体" panose="02010600030101010101" pitchFamily="2" charset="-122"/>
              </a:rPr>
              <a:t>程序通信过程和参量的命名</a:t>
            </a:r>
          </a:p>
        </p:txBody>
      </p:sp>
      <p:pic>
        <p:nvPicPr>
          <p:cNvPr id="6" name="图片 5">
            <a:extLst>
              <a:ext uri="{FF2B5EF4-FFF2-40B4-BE49-F238E27FC236}">
                <a16:creationId xmlns:a16="http://schemas.microsoft.com/office/drawing/2014/main" id="{5B5CBD37-32B2-4050-9D1E-A457A28FB205}"/>
              </a:ext>
            </a:extLst>
          </p:cNvPr>
          <p:cNvPicPr/>
          <p:nvPr/>
        </p:nvPicPr>
        <p:blipFill>
          <a:blip r:embed="rId4"/>
          <a:stretch>
            <a:fillRect/>
          </a:stretch>
        </p:blipFill>
        <p:spPr>
          <a:xfrm>
            <a:off x="2454875" y="1483240"/>
            <a:ext cx="7076303" cy="3665409"/>
          </a:xfrm>
          <a:prstGeom prst="rect">
            <a:avLst/>
          </a:prstGeom>
        </p:spPr>
      </p:pic>
    </p:spTree>
    <p:extLst>
      <p:ext uri="{BB962C8B-B14F-4D97-AF65-F5344CB8AC3E}">
        <p14:creationId xmlns:p14="http://schemas.microsoft.com/office/powerpoint/2010/main" val="2836516209"/>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pic3.bbzhi.com/xitongbizhi/manglongfenggekuanpingbizhi1/computer_kuan_187087_16.jpg">
            <a:extLst>
              <a:ext uri="{FF2B5EF4-FFF2-40B4-BE49-F238E27FC236}">
                <a16:creationId xmlns:a16="http://schemas.microsoft.com/office/drawing/2014/main" id="{C4BAAB3F-7817-47F2-AFF6-A1C7261256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49391" r="53949"/>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矩形 7">
            <a:extLst>
              <a:ext uri="{FF2B5EF4-FFF2-40B4-BE49-F238E27FC236}">
                <a16:creationId xmlns:a16="http://schemas.microsoft.com/office/drawing/2014/main" id="{C425107C-CE0E-4EB1-B5F7-E1DD4358BBA2}"/>
              </a:ext>
            </a:extLst>
          </p:cNvPr>
          <p:cNvSpPr>
            <a:spLocks noChangeArrowheads="1"/>
          </p:cNvSpPr>
          <p:nvPr/>
        </p:nvSpPr>
        <p:spPr bwMode="auto">
          <a:xfrm>
            <a:off x="0" y="895350"/>
            <a:ext cx="12192000" cy="5962650"/>
          </a:xfrm>
          <a:prstGeom prst="rect">
            <a:avLst/>
          </a:prstGeom>
          <a:solidFill>
            <a:srgbClr val="FFFFFF">
              <a:alpha val="705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2" name="文本框 4">
            <a:extLst>
              <a:ext uri="{FF2B5EF4-FFF2-40B4-BE49-F238E27FC236}">
                <a16:creationId xmlns:a16="http://schemas.microsoft.com/office/drawing/2014/main" id="{33C15493-BB1E-48BC-9B60-BFCA597CCEF2}"/>
              </a:ext>
            </a:extLst>
          </p:cNvPr>
          <p:cNvSpPr>
            <a:spLocks noChangeArrowheads="1"/>
          </p:cNvSpPr>
          <p:nvPr/>
        </p:nvSpPr>
        <p:spPr bwMode="auto">
          <a:xfrm>
            <a:off x="330633" y="242669"/>
            <a:ext cx="576536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Calibri" panose="020F0502020204030204" pitchFamily="34" charset="0"/>
                <a:sym typeface="宋体" panose="02010600030101010101" pitchFamily="2" charset="-122"/>
              </a:rPr>
              <a:t>程序通信过程流程图</a:t>
            </a:r>
          </a:p>
        </p:txBody>
      </p:sp>
      <p:pic>
        <p:nvPicPr>
          <p:cNvPr id="7" name="图片 6" descr="C:\Users\Administrator\AppData\Roaming\Tencent\Users\84423578\TIM\WinTemp\RichOle\@MDFOM6NKW9}`P8P]ZC{~@I.png">
            <a:extLst>
              <a:ext uri="{FF2B5EF4-FFF2-40B4-BE49-F238E27FC236}">
                <a16:creationId xmlns:a16="http://schemas.microsoft.com/office/drawing/2014/main" id="{BADA1F84-5F70-4483-9A90-B8A13917687B}"/>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09030" y="1405409"/>
            <a:ext cx="7736403" cy="4239956"/>
          </a:xfrm>
          <a:prstGeom prst="rect">
            <a:avLst/>
          </a:prstGeom>
          <a:noFill/>
          <a:ln>
            <a:noFill/>
          </a:ln>
        </p:spPr>
      </p:pic>
    </p:spTree>
    <p:extLst>
      <p:ext uri="{BB962C8B-B14F-4D97-AF65-F5344CB8AC3E}">
        <p14:creationId xmlns:p14="http://schemas.microsoft.com/office/powerpoint/2010/main" val="2018947922"/>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pic3.bbzhi.com/xitongbizhi/manglongfenggekuanpingbizhi1/computer_kuan_187087_16.jpg">
            <a:extLst>
              <a:ext uri="{FF2B5EF4-FFF2-40B4-BE49-F238E27FC236}">
                <a16:creationId xmlns:a16="http://schemas.microsoft.com/office/drawing/2014/main" id="{C4BAAB3F-7817-47F2-AFF6-A1C7261256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49391" r="53949"/>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矩形 7">
            <a:extLst>
              <a:ext uri="{FF2B5EF4-FFF2-40B4-BE49-F238E27FC236}">
                <a16:creationId xmlns:a16="http://schemas.microsoft.com/office/drawing/2014/main" id="{C425107C-CE0E-4EB1-B5F7-E1DD4358BBA2}"/>
              </a:ext>
            </a:extLst>
          </p:cNvPr>
          <p:cNvSpPr>
            <a:spLocks noChangeArrowheads="1"/>
          </p:cNvSpPr>
          <p:nvPr/>
        </p:nvSpPr>
        <p:spPr bwMode="auto">
          <a:xfrm>
            <a:off x="0" y="895350"/>
            <a:ext cx="12192000" cy="5962650"/>
          </a:xfrm>
          <a:prstGeom prst="rect">
            <a:avLst/>
          </a:prstGeom>
          <a:solidFill>
            <a:srgbClr val="FFFFFF">
              <a:alpha val="705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2" name="文本框 4">
            <a:extLst>
              <a:ext uri="{FF2B5EF4-FFF2-40B4-BE49-F238E27FC236}">
                <a16:creationId xmlns:a16="http://schemas.microsoft.com/office/drawing/2014/main" id="{33C15493-BB1E-48BC-9B60-BFCA597CCEF2}"/>
              </a:ext>
            </a:extLst>
          </p:cNvPr>
          <p:cNvSpPr>
            <a:spLocks noChangeArrowheads="1"/>
          </p:cNvSpPr>
          <p:nvPr/>
        </p:nvSpPr>
        <p:spPr bwMode="auto">
          <a:xfrm>
            <a:off x="330633" y="242669"/>
            <a:ext cx="576536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Calibri" panose="020F0502020204030204" pitchFamily="34" charset="0"/>
                <a:sym typeface="宋体" panose="02010600030101010101" pitchFamily="2" charset="-122"/>
              </a:rPr>
              <a:t>仿真结果</a:t>
            </a:r>
            <a:r>
              <a:rPr lang="en-US" altLang="zh-CN" sz="3600" b="1" dirty="0">
                <a:solidFill>
                  <a:schemeClr val="bg1"/>
                </a:solidFill>
                <a:latin typeface="Calibri" panose="020F0502020204030204" pitchFamily="34" charset="0"/>
                <a:sym typeface="宋体" panose="02010600030101010101" pitchFamily="2" charset="-122"/>
              </a:rPr>
              <a:t>——</a:t>
            </a:r>
            <a:r>
              <a:rPr lang="zh-CN" altLang="en-US" sz="3600" b="1" dirty="0">
                <a:solidFill>
                  <a:schemeClr val="bg1"/>
                </a:solidFill>
                <a:latin typeface="Calibri" panose="020F0502020204030204" pitchFamily="34" charset="0"/>
                <a:sym typeface="宋体" panose="02010600030101010101" pitchFamily="2" charset="-122"/>
              </a:rPr>
              <a:t>选择式合并</a:t>
            </a:r>
          </a:p>
        </p:txBody>
      </p:sp>
      <p:pic>
        <p:nvPicPr>
          <p:cNvPr id="7" name="图片 6">
            <a:extLst>
              <a:ext uri="{FF2B5EF4-FFF2-40B4-BE49-F238E27FC236}">
                <a16:creationId xmlns:a16="http://schemas.microsoft.com/office/drawing/2014/main" id="{E64444AA-07EE-49C0-AEEA-F7B60630A8D7}"/>
              </a:ext>
            </a:extLst>
          </p:cNvPr>
          <p:cNvPicPr/>
          <p:nvPr/>
        </p:nvPicPr>
        <p:blipFill>
          <a:blip r:embed="rId4">
            <a:extLst>
              <a:ext uri="{28A0092B-C50C-407E-A947-70E740481C1C}">
                <a14:useLocalDpi xmlns:a14="http://schemas.microsoft.com/office/drawing/2010/main" val="0"/>
              </a:ext>
            </a:extLst>
          </a:blip>
          <a:stretch>
            <a:fillRect/>
          </a:stretch>
        </p:blipFill>
        <p:spPr>
          <a:xfrm>
            <a:off x="3504892" y="1538030"/>
            <a:ext cx="5396400" cy="4165200"/>
          </a:xfrm>
          <a:prstGeom prst="rect">
            <a:avLst/>
          </a:prstGeom>
        </p:spPr>
      </p:pic>
    </p:spTree>
    <p:extLst>
      <p:ext uri="{BB962C8B-B14F-4D97-AF65-F5344CB8AC3E}">
        <p14:creationId xmlns:p14="http://schemas.microsoft.com/office/powerpoint/2010/main" val="1488516456"/>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pic3.bbzhi.com/xitongbizhi/manglongfenggekuanpingbizhi1/computer_kuan_187087_16.jpg">
            <a:extLst>
              <a:ext uri="{FF2B5EF4-FFF2-40B4-BE49-F238E27FC236}">
                <a16:creationId xmlns:a16="http://schemas.microsoft.com/office/drawing/2014/main" id="{C4BAAB3F-7817-47F2-AFF6-A1C7261256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49391" r="53949"/>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矩形 7">
            <a:extLst>
              <a:ext uri="{FF2B5EF4-FFF2-40B4-BE49-F238E27FC236}">
                <a16:creationId xmlns:a16="http://schemas.microsoft.com/office/drawing/2014/main" id="{C425107C-CE0E-4EB1-B5F7-E1DD4358BBA2}"/>
              </a:ext>
            </a:extLst>
          </p:cNvPr>
          <p:cNvSpPr>
            <a:spLocks noChangeArrowheads="1"/>
          </p:cNvSpPr>
          <p:nvPr/>
        </p:nvSpPr>
        <p:spPr bwMode="auto">
          <a:xfrm>
            <a:off x="0" y="895350"/>
            <a:ext cx="12192000" cy="5962650"/>
          </a:xfrm>
          <a:prstGeom prst="rect">
            <a:avLst/>
          </a:prstGeom>
          <a:solidFill>
            <a:srgbClr val="FFFFFF">
              <a:alpha val="705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2" name="文本框 4">
            <a:extLst>
              <a:ext uri="{FF2B5EF4-FFF2-40B4-BE49-F238E27FC236}">
                <a16:creationId xmlns:a16="http://schemas.microsoft.com/office/drawing/2014/main" id="{33C15493-BB1E-48BC-9B60-BFCA597CCEF2}"/>
              </a:ext>
            </a:extLst>
          </p:cNvPr>
          <p:cNvSpPr>
            <a:spLocks noChangeArrowheads="1"/>
          </p:cNvSpPr>
          <p:nvPr/>
        </p:nvSpPr>
        <p:spPr bwMode="auto">
          <a:xfrm>
            <a:off x="330633" y="242669"/>
            <a:ext cx="576536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Calibri" panose="020F0502020204030204" pitchFamily="34" charset="0"/>
                <a:sym typeface="宋体" panose="02010600030101010101" pitchFamily="2" charset="-122"/>
              </a:rPr>
              <a:t>仿真结果</a:t>
            </a:r>
            <a:r>
              <a:rPr lang="en-US" altLang="zh-CN" sz="3600" b="1" dirty="0">
                <a:solidFill>
                  <a:schemeClr val="bg1"/>
                </a:solidFill>
                <a:latin typeface="Calibri" panose="020F0502020204030204" pitchFamily="34" charset="0"/>
                <a:sym typeface="宋体" panose="02010600030101010101" pitchFamily="2" charset="-122"/>
              </a:rPr>
              <a:t>——</a:t>
            </a:r>
            <a:r>
              <a:rPr lang="zh-CN" altLang="en-US" sz="3600" b="1" dirty="0">
                <a:solidFill>
                  <a:schemeClr val="bg1"/>
                </a:solidFill>
                <a:latin typeface="Calibri" panose="020F0502020204030204" pitchFamily="34" charset="0"/>
                <a:sym typeface="宋体" panose="02010600030101010101" pitchFamily="2" charset="-122"/>
              </a:rPr>
              <a:t>等增益合并</a:t>
            </a:r>
          </a:p>
        </p:txBody>
      </p:sp>
      <p:pic>
        <p:nvPicPr>
          <p:cNvPr id="6" name="图片 5">
            <a:extLst>
              <a:ext uri="{FF2B5EF4-FFF2-40B4-BE49-F238E27FC236}">
                <a16:creationId xmlns:a16="http://schemas.microsoft.com/office/drawing/2014/main" id="{B1150226-2C3D-4514-BB57-89C6927868C8}"/>
              </a:ext>
            </a:extLst>
          </p:cNvPr>
          <p:cNvPicPr/>
          <p:nvPr/>
        </p:nvPicPr>
        <p:blipFill>
          <a:blip r:embed="rId4">
            <a:extLst>
              <a:ext uri="{28A0092B-C50C-407E-A947-70E740481C1C}">
                <a14:useLocalDpi xmlns:a14="http://schemas.microsoft.com/office/drawing/2010/main" val="0"/>
              </a:ext>
            </a:extLst>
          </a:blip>
          <a:stretch>
            <a:fillRect/>
          </a:stretch>
        </p:blipFill>
        <p:spPr>
          <a:xfrm>
            <a:off x="2973343" y="1413626"/>
            <a:ext cx="5396300" cy="4163390"/>
          </a:xfrm>
          <a:prstGeom prst="rect">
            <a:avLst/>
          </a:prstGeom>
        </p:spPr>
      </p:pic>
    </p:spTree>
    <p:extLst>
      <p:ext uri="{BB962C8B-B14F-4D97-AF65-F5344CB8AC3E}">
        <p14:creationId xmlns:p14="http://schemas.microsoft.com/office/powerpoint/2010/main" val="2099719137"/>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pic3.bbzhi.com/xitongbizhi/manglongfenggekuanpingbizhi1/computer_kuan_187087_16.jpg">
            <a:extLst>
              <a:ext uri="{FF2B5EF4-FFF2-40B4-BE49-F238E27FC236}">
                <a16:creationId xmlns:a16="http://schemas.microsoft.com/office/drawing/2014/main" id="{C4BAAB3F-7817-47F2-AFF6-A1C7261256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49391" r="53949"/>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矩形 7">
            <a:extLst>
              <a:ext uri="{FF2B5EF4-FFF2-40B4-BE49-F238E27FC236}">
                <a16:creationId xmlns:a16="http://schemas.microsoft.com/office/drawing/2014/main" id="{C425107C-CE0E-4EB1-B5F7-E1DD4358BBA2}"/>
              </a:ext>
            </a:extLst>
          </p:cNvPr>
          <p:cNvSpPr>
            <a:spLocks noChangeArrowheads="1"/>
          </p:cNvSpPr>
          <p:nvPr/>
        </p:nvSpPr>
        <p:spPr bwMode="auto">
          <a:xfrm>
            <a:off x="0" y="895350"/>
            <a:ext cx="12192000" cy="5962650"/>
          </a:xfrm>
          <a:prstGeom prst="rect">
            <a:avLst/>
          </a:prstGeom>
          <a:solidFill>
            <a:srgbClr val="FFFFFF">
              <a:alpha val="705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172" name="文本框 4">
            <a:extLst>
              <a:ext uri="{FF2B5EF4-FFF2-40B4-BE49-F238E27FC236}">
                <a16:creationId xmlns:a16="http://schemas.microsoft.com/office/drawing/2014/main" id="{33C15493-BB1E-48BC-9B60-BFCA597CCEF2}"/>
              </a:ext>
            </a:extLst>
          </p:cNvPr>
          <p:cNvSpPr>
            <a:spLocks noChangeArrowheads="1"/>
          </p:cNvSpPr>
          <p:nvPr/>
        </p:nvSpPr>
        <p:spPr bwMode="auto">
          <a:xfrm>
            <a:off x="330633" y="242669"/>
            <a:ext cx="576536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Calibri" panose="020F0502020204030204" pitchFamily="34" charset="0"/>
                <a:sym typeface="宋体" panose="02010600030101010101" pitchFamily="2" charset="-122"/>
              </a:rPr>
              <a:t>仿真结果</a:t>
            </a:r>
            <a:r>
              <a:rPr lang="en-US" altLang="zh-CN" sz="3600" b="1" dirty="0">
                <a:solidFill>
                  <a:schemeClr val="bg1"/>
                </a:solidFill>
                <a:latin typeface="Calibri" panose="020F0502020204030204" pitchFamily="34" charset="0"/>
                <a:sym typeface="宋体" panose="02010600030101010101" pitchFamily="2" charset="-122"/>
              </a:rPr>
              <a:t>——</a:t>
            </a:r>
            <a:r>
              <a:rPr lang="zh-CN" altLang="en-US" sz="3600" b="1" dirty="0">
                <a:solidFill>
                  <a:schemeClr val="bg1"/>
                </a:solidFill>
                <a:latin typeface="Calibri" panose="020F0502020204030204" pitchFamily="34" charset="0"/>
                <a:sym typeface="宋体" panose="02010600030101010101" pitchFamily="2" charset="-122"/>
              </a:rPr>
              <a:t>最大比合并</a:t>
            </a:r>
          </a:p>
        </p:txBody>
      </p:sp>
      <p:pic>
        <p:nvPicPr>
          <p:cNvPr id="7" name="图片 6">
            <a:extLst>
              <a:ext uri="{FF2B5EF4-FFF2-40B4-BE49-F238E27FC236}">
                <a16:creationId xmlns:a16="http://schemas.microsoft.com/office/drawing/2014/main" id="{31E32972-22EA-4A0D-9482-6715F71B962C}"/>
              </a:ext>
            </a:extLst>
          </p:cNvPr>
          <p:cNvPicPr/>
          <p:nvPr/>
        </p:nvPicPr>
        <p:blipFill>
          <a:blip r:embed="rId4">
            <a:extLst>
              <a:ext uri="{28A0092B-C50C-407E-A947-70E740481C1C}">
                <a14:useLocalDpi xmlns:a14="http://schemas.microsoft.com/office/drawing/2010/main" val="0"/>
              </a:ext>
            </a:extLst>
          </a:blip>
          <a:stretch>
            <a:fillRect/>
          </a:stretch>
        </p:blipFill>
        <p:spPr>
          <a:xfrm>
            <a:off x="3397800" y="1447413"/>
            <a:ext cx="5396400" cy="4165200"/>
          </a:xfrm>
          <a:prstGeom prst="rect">
            <a:avLst/>
          </a:prstGeom>
        </p:spPr>
      </p:pic>
    </p:spTree>
    <p:extLst>
      <p:ext uri="{BB962C8B-B14F-4D97-AF65-F5344CB8AC3E}">
        <p14:creationId xmlns:p14="http://schemas.microsoft.com/office/powerpoint/2010/main" val="3449073496"/>
      </p:ext>
    </p:extLst>
  </p:cSld>
  <p:clrMapOvr>
    <a:masterClrMapping/>
  </p:clrMapOvr>
  <p:transition spd="slow">
    <p:fade/>
  </p:transition>
</p:sld>
</file>

<file path=ppt/theme/theme1.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alt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alt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TotalTime>
  <Pages>0</Pages>
  <Words>619</Words>
  <Characters>0</Characters>
  <Application>Microsoft Office PowerPoint</Application>
  <DocSecurity>0</DocSecurity>
  <PresentationFormat>宽屏</PresentationFormat>
  <Lines>0</Lines>
  <Paragraphs>64</Paragraphs>
  <Slides>13</Slides>
  <Notes>10</Notes>
  <HiddenSlides>0</HiddenSlides>
  <MMClips>1</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13</vt:i4>
      </vt:variant>
    </vt:vector>
  </HeadingPairs>
  <TitlesOfParts>
    <vt:vector size="20" baseType="lpstr">
      <vt:lpstr>Arial</vt:lpstr>
      <vt:lpstr>宋体</vt:lpstr>
      <vt:lpstr>Calibri Light</vt:lpstr>
      <vt:lpstr>Calibri</vt:lpstr>
      <vt:lpstr>Impact</vt:lpstr>
      <vt:lpstr>微软雅黑</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zhuo yuan</dc:creator>
  <cp:keywords/>
  <dc:description/>
  <cp:lastModifiedBy>Administrator</cp:lastModifiedBy>
  <cp:revision>44</cp:revision>
  <dcterms:created xsi:type="dcterms:W3CDTF">2014-06-17T15:52:00Z</dcterms:created>
  <dcterms:modified xsi:type="dcterms:W3CDTF">2018-12-28T17:17:57Z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2052-9.1.0.4555</vt:lpwstr>
  </property>
</Properties>
</file>